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ink/ink2.xml" ContentType="application/inkml+xml"/>
  <Override PartName="/ppt/notesSlides/notesSlide18.xml" ContentType="application/vnd.openxmlformats-officedocument.presentationml.notesSlide+xml"/>
  <Override PartName="/ppt/ink/ink3.xml" ContentType="application/inkml+xml"/>
  <Override PartName="/ppt/notesSlides/notesSlide19.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0.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9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61.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82.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notesSlides/notesSlide83.xml" ContentType="application/vnd.openxmlformats-officedocument.presentationml.notesSlide+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84.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85.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notesSlides/notesSlide86.xml" ContentType="application/vnd.openxmlformats-officedocument.presentationml.notesSlide+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87.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notesSlides/notesSlide88.xml" ContentType="application/vnd.openxmlformats-officedocument.presentationml.notesSlide+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89.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90.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notesSlides/notesSlide91.xml" ContentType="application/vnd.openxmlformats-officedocument.presentationml.notesSlide+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notesSlides/notesSlide92.xml" ContentType="application/vnd.openxmlformats-officedocument.presentationml.notesSl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notesSlides/notesSlide93.xml" ContentType="application/vnd.openxmlformats-officedocument.presentationml.notesSlide+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notesSlides/notesSlide94.xml" ContentType="application/vnd.openxmlformats-officedocument.presentationml.notesSlid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notesSlides/notesSlide95.xml" ContentType="application/vnd.openxmlformats-officedocument.presentationml.notesSlide+xml"/>
  <Override PartName="/ppt/tags/tag634.xml" ContentType="application/vnd.openxmlformats-officedocument.presentationml.tags+xml"/>
  <Override PartName="/ppt/notesSlides/notesSlide96.xml" ContentType="application/vnd.openxmlformats-officedocument.presentationml.notesSlid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12"/>
  </p:notesMasterIdLst>
  <p:handoutMasterIdLst>
    <p:handoutMasterId r:id="rId213"/>
  </p:handoutMasterIdLst>
  <p:sldIdLst>
    <p:sldId id="921" r:id="rId2"/>
    <p:sldId id="1163" r:id="rId3"/>
    <p:sldId id="1161" r:id="rId4"/>
    <p:sldId id="1166" r:id="rId5"/>
    <p:sldId id="1179" r:id="rId6"/>
    <p:sldId id="1167" r:id="rId7"/>
    <p:sldId id="1090" r:id="rId8"/>
    <p:sldId id="1180" r:id="rId9"/>
    <p:sldId id="1181" r:id="rId10"/>
    <p:sldId id="1140" r:id="rId11"/>
    <p:sldId id="1076" r:id="rId12"/>
    <p:sldId id="1077" r:id="rId13"/>
    <p:sldId id="1182" r:id="rId14"/>
    <p:sldId id="1122" r:id="rId15"/>
    <p:sldId id="1160" r:id="rId16"/>
    <p:sldId id="978" r:id="rId17"/>
    <p:sldId id="1051" r:id="rId18"/>
    <p:sldId id="984" r:id="rId19"/>
    <p:sldId id="926" r:id="rId20"/>
    <p:sldId id="940" r:id="rId21"/>
    <p:sldId id="1129" r:id="rId22"/>
    <p:sldId id="843" r:id="rId23"/>
    <p:sldId id="939" r:id="rId24"/>
    <p:sldId id="987" r:id="rId25"/>
    <p:sldId id="1170" r:id="rId26"/>
    <p:sldId id="1032" r:id="rId27"/>
    <p:sldId id="1152" r:id="rId28"/>
    <p:sldId id="1153" r:id="rId29"/>
    <p:sldId id="1154" r:id="rId30"/>
    <p:sldId id="1155" r:id="rId31"/>
    <p:sldId id="1102" r:id="rId32"/>
    <p:sldId id="1117" r:id="rId33"/>
    <p:sldId id="1126" r:id="rId34"/>
    <p:sldId id="1145" r:id="rId35"/>
    <p:sldId id="948" r:id="rId36"/>
    <p:sldId id="1177" r:id="rId37"/>
    <p:sldId id="1178" r:id="rId38"/>
    <p:sldId id="949" r:id="rId39"/>
    <p:sldId id="956" r:id="rId40"/>
    <p:sldId id="951" r:id="rId41"/>
    <p:sldId id="1146" r:id="rId42"/>
    <p:sldId id="1037" r:id="rId43"/>
    <p:sldId id="930" r:id="rId44"/>
    <p:sldId id="961" r:id="rId45"/>
    <p:sldId id="962" r:id="rId46"/>
    <p:sldId id="975" r:id="rId47"/>
    <p:sldId id="1189" r:id="rId48"/>
    <p:sldId id="1190" r:id="rId49"/>
    <p:sldId id="1191" r:id="rId50"/>
    <p:sldId id="1192" r:id="rId51"/>
    <p:sldId id="1193" r:id="rId52"/>
    <p:sldId id="1194" r:id="rId53"/>
    <p:sldId id="1195" r:id="rId54"/>
    <p:sldId id="1196" r:id="rId55"/>
    <p:sldId id="1150" r:id="rId56"/>
    <p:sldId id="1147" r:id="rId57"/>
    <p:sldId id="1148" r:id="rId58"/>
    <p:sldId id="1149" r:id="rId59"/>
    <p:sldId id="1124" r:id="rId60"/>
    <p:sldId id="1128" r:id="rId61"/>
    <p:sldId id="1020" r:id="rId62"/>
    <p:sldId id="1021" r:id="rId63"/>
    <p:sldId id="1080" r:id="rId64"/>
    <p:sldId id="1081" r:id="rId65"/>
    <p:sldId id="1098" r:id="rId66"/>
    <p:sldId id="1125" r:id="rId67"/>
    <p:sldId id="1099" r:id="rId68"/>
    <p:sldId id="1097" r:id="rId69"/>
    <p:sldId id="973" r:id="rId70"/>
    <p:sldId id="850" r:id="rId71"/>
    <p:sldId id="851" r:id="rId72"/>
    <p:sldId id="852" r:id="rId73"/>
    <p:sldId id="853" r:id="rId74"/>
    <p:sldId id="929" r:id="rId75"/>
    <p:sldId id="1022" r:id="rId76"/>
    <p:sldId id="1033" r:id="rId77"/>
    <p:sldId id="1034" r:id="rId78"/>
    <p:sldId id="1035" r:id="rId79"/>
    <p:sldId id="1036" r:id="rId80"/>
    <p:sldId id="1023" r:id="rId81"/>
    <p:sldId id="1024" r:id="rId82"/>
    <p:sldId id="1078" r:id="rId83"/>
    <p:sldId id="1025" r:id="rId84"/>
    <p:sldId id="963" r:id="rId85"/>
    <p:sldId id="964" r:id="rId86"/>
    <p:sldId id="965" r:id="rId87"/>
    <p:sldId id="966" r:id="rId88"/>
    <p:sldId id="1130" r:id="rId89"/>
    <p:sldId id="1131" r:id="rId90"/>
    <p:sldId id="1132" r:id="rId91"/>
    <p:sldId id="1050" r:id="rId92"/>
    <p:sldId id="967" r:id="rId93"/>
    <p:sldId id="968" r:id="rId94"/>
    <p:sldId id="969" r:id="rId95"/>
    <p:sldId id="970" r:id="rId96"/>
    <p:sldId id="946" r:id="rId97"/>
    <p:sldId id="957" r:id="rId98"/>
    <p:sldId id="952" r:id="rId99"/>
    <p:sldId id="1028" r:id="rId100"/>
    <p:sldId id="953" r:id="rId101"/>
    <p:sldId id="954" r:id="rId102"/>
    <p:sldId id="955" r:id="rId103"/>
    <p:sldId id="1187" r:id="rId104"/>
    <p:sldId id="1188" r:id="rId105"/>
    <p:sldId id="1183" r:id="rId106"/>
    <p:sldId id="1184" r:id="rId107"/>
    <p:sldId id="1185" r:id="rId108"/>
    <p:sldId id="1186" r:id="rId109"/>
    <p:sldId id="1157" r:id="rId110"/>
    <p:sldId id="1164" r:id="rId111"/>
    <p:sldId id="927" r:id="rId112"/>
    <p:sldId id="928" r:id="rId113"/>
    <p:sldId id="931" r:id="rId114"/>
    <p:sldId id="932" r:id="rId115"/>
    <p:sldId id="1029" r:id="rId116"/>
    <p:sldId id="849" r:id="rId117"/>
    <p:sldId id="854" r:id="rId118"/>
    <p:sldId id="855" r:id="rId119"/>
    <p:sldId id="856" r:id="rId120"/>
    <p:sldId id="857" r:id="rId121"/>
    <p:sldId id="1027" r:id="rId122"/>
    <p:sldId id="858" r:id="rId123"/>
    <p:sldId id="1011" r:id="rId124"/>
    <p:sldId id="1012" r:id="rId125"/>
    <p:sldId id="871" r:id="rId126"/>
    <p:sldId id="872" r:id="rId127"/>
    <p:sldId id="873" r:id="rId128"/>
    <p:sldId id="874" r:id="rId129"/>
    <p:sldId id="875" r:id="rId130"/>
    <p:sldId id="876" r:id="rId131"/>
    <p:sldId id="877" r:id="rId132"/>
    <p:sldId id="878" r:id="rId133"/>
    <p:sldId id="879" r:id="rId134"/>
    <p:sldId id="880" r:id="rId135"/>
    <p:sldId id="881" r:id="rId136"/>
    <p:sldId id="882" r:id="rId137"/>
    <p:sldId id="883" r:id="rId138"/>
    <p:sldId id="884" r:id="rId139"/>
    <p:sldId id="885" r:id="rId140"/>
    <p:sldId id="886" r:id="rId141"/>
    <p:sldId id="887" r:id="rId142"/>
    <p:sldId id="888" r:id="rId143"/>
    <p:sldId id="889" r:id="rId144"/>
    <p:sldId id="890" r:id="rId145"/>
    <p:sldId id="891" r:id="rId146"/>
    <p:sldId id="892" r:id="rId147"/>
    <p:sldId id="893" r:id="rId148"/>
    <p:sldId id="894" r:id="rId149"/>
    <p:sldId id="895" r:id="rId150"/>
    <p:sldId id="896" r:id="rId151"/>
    <p:sldId id="897" r:id="rId152"/>
    <p:sldId id="898" r:id="rId153"/>
    <p:sldId id="1046" r:id="rId154"/>
    <p:sldId id="1047" r:id="rId155"/>
    <p:sldId id="899" r:id="rId156"/>
    <p:sldId id="900" r:id="rId157"/>
    <p:sldId id="901" r:id="rId158"/>
    <p:sldId id="902" r:id="rId159"/>
    <p:sldId id="903" r:id="rId160"/>
    <p:sldId id="904" r:id="rId161"/>
    <p:sldId id="905" r:id="rId162"/>
    <p:sldId id="906" r:id="rId163"/>
    <p:sldId id="907" r:id="rId164"/>
    <p:sldId id="908" r:id="rId165"/>
    <p:sldId id="909" r:id="rId166"/>
    <p:sldId id="910" r:id="rId167"/>
    <p:sldId id="911" r:id="rId168"/>
    <p:sldId id="912" r:id="rId169"/>
    <p:sldId id="914" r:id="rId170"/>
    <p:sldId id="971" r:id="rId171"/>
    <p:sldId id="918" r:id="rId172"/>
    <p:sldId id="919" r:id="rId173"/>
    <p:sldId id="920" r:id="rId174"/>
    <p:sldId id="913" r:id="rId175"/>
    <p:sldId id="994" r:id="rId176"/>
    <p:sldId id="995" r:id="rId177"/>
    <p:sldId id="996" r:id="rId178"/>
    <p:sldId id="997" r:id="rId179"/>
    <p:sldId id="998" r:id="rId180"/>
    <p:sldId id="999" r:id="rId181"/>
    <p:sldId id="1038" r:id="rId182"/>
    <p:sldId id="1039" r:id="rId183"/>
    <p:sldId id="1040" r:id="rId184"/>
    <p:sldId id="1041" r:id="rId185"/>
    <p:sldId id="1042" r:id="rId186"/>
    <p:sldId id="1043" r:id="rId187"/>
    <p:sldId id="1000" r:id="rId188"/>
    <p:sldId id="1054" r:id="rId189"/>
    <p:sldId id="1055" r:id="rId190"/>
    <p:sldId id="1056" r:id="rId191"/>
    <p:sldId id="1057" r:id="rId192"/>
    <p:sldId id="1058" r:id="rId193"/>
    <p:sldId id="1059" r:id="rId194"/>
    <p:sldId id="1060" r:id="rId195"/>
    <p:sldId id="1061" r:id="rId196"/>
    <p:sldId id="1062" r:id="rId197"/>
    <p:sldId id="1063" r:id="rId198"/>
    <p:sldId id="1064" r:id="rId199"/>
    <p:sldId id="1065" r:id="rId200"/>
    <p:sldId id="1066" r:id="rId201"/>
    <p:sldId id="1067" r:id="rId202"/>
    <p:sldId id="1068" r:id="rId203"/>
    <p:sldId id="1069" r:id="rId204"/>
    <p:sldId id="1070" r:id="rId205"/>
    <p:sldId id="1133" r:id="rId206"/>
    <p:sldId id="1134" r:id="rId207"/>
    <p:sldId id="1071" r:id="rId208"/>
    <p:sldId id="1072" r:id="rId209"/>
    <p:sldId id="1135" r:id="rId210"/>
    <p:sldId id="1073" r:id="rId211"/>
  </p:sldIdLst>
  <p:sldSz cx="9144000" cy="6858000" type="screen4x3"/>
  <p:notesSz cx="7315200" cy="9601200"/>
  <p:custDataLst>
    <p:tags r:id="rId214"/>
  </p:custDataLst>
  <p:defaultTextStyle>
    <a:defPPr>
      <a:defRPr lang="en-US"/>
    </a:defPPr>
    <a:lvl1pPr algn="ctr"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FFCC"/>
    <a:srgbClr val="0AA318"/>
    <a:srgbClr val="CCECFF"/>
    <a:srgbClr val="F78B09"/>
    <a:srgbClr val="0504FD"/>
    <a:srgbClr val="FFCC99"/>
    <a:srgbClr val="E30E1F"/>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7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632"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viewProps" Target="viewProp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handoutMaster" Target="handoutMasters/handoutMaster1.xml"/><Relationship Id="rId218"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gs" Target="tags/tag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3169920" cy="297661"/>
          </a:xfrm>
          <a:prstGeom prst="rect">
            <a:avLst/>
          </a:prstGeom>
          <a:noFill/>
          <a:ln w="9525">
            <a:noFill/>
            <a:miter lim="800000"/>
            <a:headEnd/>
            <a:tailEnd/>
          </a:ln>
        </p:spPr>
        <p:txBody>
          <a:bodyPr vert="horz" wrap="square" lIns="96661" tIns="48331" rIns="96661" bIns="48331" numCol="1" anchor="t" anchorCtr="0" compatLnSpc="1">
            <a:prstTxWarp prst="textNoShape">
              <a:avLst/>
            </a:prstTxWarp>
            <a:spAutoFit/>
          </a:bodyPr>
          <a:lstStyle>
            <a:lvl1pPr algn="l">
              <a:defRPr sz="1300">
                <a:latin typeface="Times" pitchFamily="1" charset="0"/>
                <a:ea typeface="ＭＳ Ｐゴシック" pitchFamily="1" charset="-128"/>
                <a:cs typeface="+mn-cs"/>
              </a:defRPr>
            </a:lvl1pPr>
          </a:lstStyle>
          <a:p>
            <a:pPr>
              <a:defRPr/>
            </a:pPr>
            <a:endParaRPr lang="en-US"/>
          </a:p>
        </p:txBody>
      </p:sp>
      <p:sp>
        <p:nvSpPr>
          <p:cNvPr id="364547" name="Rectangle 3"/>
          <p:cNvSpPr>
            <a:spLocks noGrp="1" noChangeArrowheads="1"/>
          </p:cNvSpPr>
          <p:nvPr>
            <p:ph type="dt" sz="quarter" idx="1"/>
          </p:nvPr>
        </p:nvSpPr>
        <p:spPr bwMode="auto">
          <a:xfrm>
            <a:off x="4145280" y="0"/>
            <a:ext cx="3169920" cy="297661"/>
          </a:xfrm>
          <a:prstGeom prst="rect">
            <a:avLst/>
          </a:prstGeom>
          <a:noFill/>
          <a:ln w="9525">
            <a:noFill/>
            <a:miter lim="800000"/>
            <a:headEnd/>
            <a:tailEnd/>
          </a:ln>
        </p:spPr>
        <p:txBody>
          <a:bodyPr vert="horz" wrap="square" lIns="96661" tIns="48331" rIns="96661" bIns="48331" numCol="1" anchor="t" anchorCtr="0" compatLnSpc="1">
            <a:prstTxWarp prst="textNoShape">
              <a:avLst/>
            </a:prstTxWarp>
            <a:spAutoFit/>
          </a:bodyPr>
          <a:lstStyle>
            <a:lvl1pPr algn="r">
              <a:defRPr sz="1300">
                <a:latin typeface="Times" pitchFamily="1" charset="0"/>
                <a:ea typeface="ＭＳ Ｐゴシック" pitchFamily="1" charset="-128"/>
                <a:cs typeface="+mn-cs"/>
              </a:defRPr>
            </a:lvl1pPr>
          </a:lstStyle>
          <a:p>
            <a:pPr>
              <a:defRPr/>
            </a:pPr>
            <a:endParaRPr lang="en-US"/>
          </a:p>
        </p:txBody>
      </p:sp>
      <p:sp>
        <p:nvSpPr>
          <p:cNvPr id="364548" name="Rectangle 4"/>
          <p:cNvSpPr>
            <a:spLocks noGrp="1" noChangeArrowheads="1"/>
          </p:cNvSpPr>
          <p:nvPr>
            <p:ph type="ftr" sz="quarter" idx="2"/>
          </p:nvPr>
        </p:nvSpPr>
        <p:spPr bwMode="auto">
          <a:xfrm>
            <a:off x="0" y="9303539"/>
            <a:ext cx="3169920" cy="297661"/>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algn="l">
              <a:defRPr sz="1300">
                <a:latin typeface="Times" pitchFamily="1" charset="0"/>
                <a:ea typeface="ＭＳ Ｐゴシック" pitchFamily="1" charset="-128"/>
                <a:cs typeface="+mn-cs"/>
              </a:defRPr>
            </a:lvl1pPr>
          </a:lstStyle>
          <a:p>
            <a:pPr>
              <a:defRPr/>
            </a:pPr>
            <a:endParaRPr lang="en-US"/>
          </a:p>
        </p:txBody>
      </p:sp>
      <p:sp>
        <p:nvSpPr>
          <p:cNvPr id="364549" name="Rectangle 5"/>
          <p:cNvSpPr>
            <a:spLocks noGrp="1" noChangeArrowheads="1"/>
          </p:cNvSpPr>
          <p:nvPr>
            <p:ph type="sldNum" sz="quarter" idx="3"/>
          </p:nvPr>
        </p:nvSpPr>
        <p:spPr bwMode="auto">
          <a:xfrm>
            <a:off x="4145280" y="9303540"/>
            <a:ext cx="3169920" cy="297661"/>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algn="r">
              <a:defRPr sz="1300" smtClean="0"/>
            </a:lvl1pPr>
          </a:lstStyle>
          <a:p>
            <a:pPr>
              <a:defRPr/>
            </a:pPr>
            <a:fld id="{F915F17C-C845-41BB-A4BC-EB7660864FF9}" type="slidenum">
              <a:rPr lang="en-US"/>
              <a:pPr>
                <a:defRPr/>
              </a:pPr>
              <a:t>‹#›</a:t>
            </a:fld>
            <a:endParaRPr lang="en-US"/>
          </a:p>
        </p:txBody>
      </p:sp>
    </p:spTree>
    <p:extLst>
      <p:ext uri="{BB962C8B-B14F-4D97-AF65-F5344CB8AC3E}">
        <p14:creationId xmlns:p14="http://schemas.microsoft.com/office/powerpoint/2010/main" val="30117651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24T20:54:32.427"/>
    </inkml:context>
    <inkml:brush xml:id="br0">
      <inkml:brushProperty name="width" value="0.05292" units="cm"/>
      <inkml:brushProperty name="height" value="0.05292" units="cm"/>
      <inkml:brushProperty name="color" value="#FF0000"/>
    </inkml:brush>
  </inkml:definitions>
  <inkml:trace contextRef="#ctx0" brushRef="#br0">2646 4710,'-26'0,"-1"0,27 26,-26-52,26 26,-27 0,27 0,27-27,-27 27,26-26,1 26,26-27,0-26,26 27,0-27,1 26,-1-25,27-1,26 26,-26-26,0 0,26 0,0 27,-26 0,0-1,26 1,-26 26,-26 0,-1 26,0 1,-26-1,0 27,0 0,-26-27,-1 54,0-54,-26 27,27 0,-27-27,0 1,26-1,-26 1,0-27,0 0,0 26,0-26,0 0,0 0,0 0,0 0,0 0,0 27,0-27,0 0,0 0,0 0,0 0,0 0,0 0,0 0,0 0,0 0,0 0,0 0,0 0,0 0,0 0,0 0,0 0,0 0,0-27,0 1</inkml:trace>
  <inkml:trace contextRef="#ctx0" brushRef="#br0" timeOffset="785.0449">2884 4577,'-26'0,"-1"0,1 0,26 27,-27-27,27 0,0 0,0 0,0 0,27-27,-1 1,1-1,-1 1,54-27,-1 0,27 0,26-26,0 26,1-26,26 26,-1 0,1 0,0 26,0 1,-1-1,-25 27,-28 0,28 27,-27-27,-1 26,-25 1,-27 26,26-27,-53 27,27-26,-26 25,-27 1,26-26,-26-1,0 27,0-26,0-27,0 0,0 0,0 0,0 0,0 0,0-53,0 26,0-26,0 0,-26-26,26 26</inkml:trace>
  <inkml:trace contextRef="#ctx0" brushRef="#br0" timeOffset="1252.0716">2990 4551,'27'53,"-1"-53,1 0,52-27,0 1,1-1,52-26,0-26,27 0,0-1,26 1,0 26,0-26,27-1,-53 27,52 0,-52 53,26-26,-26 26,-27 0,1 26,-1 1,-53 26,1 0,-1 0,-52 0,-1 0,1-1,-27 28,0-27,0 0,0-27,0 27,0-27,0 1,26-1,-26-26,0 27,0-54,0 1,0-1,0 1</inkml:trace>
  <inkml:trace contextRef="#ctx0" brushRef="#br0" timeOffset="1690.0966">3466 4207,'0'0,"0"0,80-27,-1 1,27 0,26-27,27 0,26 0,27 0,0-27,-1 28,27 25,0 1,1-1,-1 27,0 0,-26 27,-1-1,-26 27,1-27,-54 54,0-27,-52 0,-1 26,-26-26,-27 0,1 0,-27-27,0 27,0-26,-27-1,27 1,0-1,0-26,0 0,27-26,-27 26</inkml:trace>
  <inkml:trace contextRef="#ctx0" brushRef="#br0" timeOffset="3312.1893">13891 7541,'0'0,"0"0,-26-27,26 27,0 0,0-26,0-1,26 1,-26 26,26-53,1 26,-1 1,27 0,-26-1,-1 1,27 26,-26-27,-1 27,0-26,1 26,-1 26,1-26,-1 27,-26-1,27 1,-27 25,0 1,-27 27,27-1,0 27,-53-27,27 27,-27-26,27-1,-27 0,0-26,-27 27,27-54,1 27,-1-27,0 1,0-27,0-27,26 27,1-26,-1-1,1-25,26 25,26-26,-26 27,27-1,26 27,0-26,0 26,-27 26,54-26,-28 27,28-1,-1 1,-26-1,0 1,0-27,0 26,-27 0,1-26,-27 0,26 0,-26 0,27-26,-27 26</inkml:trace>
  <inkml:trace contextRef="#ctx0" brushRef="#br0" timeOffset="4487.2566">15822 8176,'0'0,"0"0,0 0,27 0,-27 0,26 26,27-26,-26 0,26 0,26 27,-26-27,26 0,1 26,26-26,26 26,-26 1,26-1,0 1,27 26,-27-27,27 1,0 26,-27-27,53 27,-26 0,-27 0,27-27,-27 27,1-26,-28 26,1-27,-26 0,-1 1,0-1,-52-26,-1 0,1 0,-27 0,0 0,0 0,-27 0,1-26</inkml:trace>
  <inkml:trace contextRef="#ctx0" brushRef="#br0" timeOffset="5281.302">20823 8890,'-26'0,"-1"0,1 0,-27 0,0 0,-27 0,28 26,-1 1,26-1,1 54,26-27,0 0,26 26,27 0,0 1,26-1,-26 0,27-26,-27 27,-27-27,1 0,-27 0,0-1,-27 1,-26-26,0 26,0-27,0 1,-26-1,26 1,0-27,27 0,-1-27,1 1</inkml:trace>
  <inkml:trace contextRef="#ctx0" brushRef="#br0" timeOffset="5514.3154">20558 9022,'27'-26,"-1"-1,27 1,-26-1,26 1,0 0,26 26,-26-27,0 1,26-1,-26 1,0-1,0 1,26 26,-52-27,-1 1,1 26,-1-27</inkml:trace>
  <inkml:trace contextRef="#ctx0" brushRef="#br0" timeOffset="6407.3664">18680 9419,'-79'27,"-1"-1,-26 1,1 25,-1 1,0-26,-53 26,0 0,1 0,-1 0,-53-1,27 1,0 0,-27 0,27 27,0-28,-1-25,28 52,-1-52,27 26,-1-27,28 1,25-1,1 1,52-1,1-26,-1 0,1 26</inkml:trace>
  <inkml:trace contextRef="#ctx0" brushRef="#br0" timeOffset="6833.3908">13097 10134,'-26'0,"26"0,0 0,-27 0,27 26,-26 0,-1 27,27 27,-26-1,-1 27,27 0,-26 0,26 26,0-26,0 0,0-1,0-25,26-27,-52 0,52 0,-26-27,0 0,0-26</inkml:trace>
  <inkml:trace contextRef="#ctx0" brushRef="#br0" timeOffset="7233.4136">13547 10504,'0'0,"0"53,-26-27,26 1,-27 26,27 0,0 0,-26 26,26 0,26-26,1 27,-1-27,0-27,27 27,0-27,0-26,0 0,0 0,0-26,26-1,-26-25,0-1,0-27,-26 1,-1-1,0 1,-52 26,0-26,-1 26,-26 0,0 27,-26 26,26 0,0-27,27 54,-1-1,27-26</inkml:trace>
  <inkml:trace contextRef="#ctx0" brushRef="#br0" timeOffset="7679.4392">15584 10927,'0'0,"0"0,0 0,0 0,0 0,27 0,26 0,26 27,-26-27,53 26,0 1,26-1,0 1,27-1,26 1,-26 25,53-25,-27 26,0 0,0-27,-26 54,0-54,-1 27,-25 0,-1-27,-26 27,-27-26,27-1,-53 1,26-1,-26-26,0 27,-26-27,-1 0,1-27,-1 27</inkml:trace>
  <inkml:trace contextRef="#ctx0" brushRef="#br0" timeOffset="8234.4708">20929 11589,'0'0,"-27"0,1-27,0 27,26 0,0 27,0-27,0 26,0 1,0 26,0 0,0 26,26 0,-26 1,0-1,26 0,-26 1,0-1,27-26,-27 0,0 0,0-27,0 27,0-53,-27 27,27-27,0 0,0 0,0 0</inkml:trace>
  <inkml:trace contextRef="#ctx0" brushRef="#br0" timeOffset="8842.5057">19130 12250,'-27'27,"27"-27,-26 0,-1 0,1 26,-27-26,0 0,0 27,-53-27,27 26,-27 1,0-1,-26 0,0 1,-1-1,-25 1,-28 26,28-27,-1 27,-53 0,27 0,-27 26,1-26,-1 0,0 27,1-28,-1 28,27-54,0 27,26 0,27-26,26-27,0 0,27 0,-1-27</inkml:trace>
  <inkml:trace contextRef="#ctx0" brushRef="#br0" timeOffset="9305.5322">13044 12859,'-26'0,"26"0,0 0,0 26,0 1,0 26,26 0,1-1,-1 28,1-1,-1 1,1 25,-1-25,1 26,-27-27,0 0,0-26,0 27,0-27,-27-1,27-52,-26 0,26 0</inkml:trace>
  <inkml:trace contextRef="#ctx0" brushRef="#br0" timeOffset="9710.5554">13785 13150,'0'0,"-26"0,-1 0,1 26,-27 1,26 26,-26 0,27-1,0 28,-1 26,27-27,0 0,27 1,25-27,1 0,0-27,0 1,27-54,-27 27,26-53,0 0,-26-26,0-27,-26 27,-1-27,-26 0,0 0,-26 27,-1 26,-52 26,26 27,0 27,0-1</inkml:trace>
  <inkml:trace contextRef="#ctx0" brushRef="#br0" timeOffset="12077.6908">15002 13494,'0'0,"-26"26,26-26,0-26,0 26,0 0,0 0,0 0,0 26,0-26,26 0,-26 27,27-27,-1 0,1 26,26 1,-1-1,-25-26,52 27,-26-1,27 0,25 1,-25-1,26 1,-1-1,1 1,27-1,-28 1,28-1,-1-26,27 27,-53 25,52-52,-25 27,-1-1,0 1,27-1,-27 1,1-27,-1 26,27 1,-27-1,-26-26,26 27,-26-1,0-26,-1 27,-25-1,-1 0,1 1,-1-1,-26 1,0-27,0 26,0 1,0-27,-27 26,0-26,1 27,-1-27,1 0,-27 26,26-26,-26 0,0 0,0 0,0 0,0 0,0 0,0 0,0 0,0 0,0 0,27 27,-27-27,0 0,0-27,0 1,0-1,26-26</inkml:trace>
  <inkml:trace contextRef="#ctx0" brushRef="#br0" timeOffset="12737.7285">20400 13944,'0'0,"26"26,-26 0,-26 1,-1-1,27 27,-53 0,27 27,-1-27,1-1,0 1,-1-26,27-1,27 1,-1-1,0-26,27 27,0-27,0 0,0 0,0-27,0 27,0 0,0 0,-27-26,1 26</inkml:trace>
  <inkml:trace contextRef="#ctx0" brushRef="#br0" timeOffset="13036.7456">20823 13811,'0'0,"0"0,0 0,0 27,0 26,-26 0,-1 52,1 1,-1 27,1-1,-1 27,27-27,-26 27,26-54,-27 28,27-54,0 0,0 1,0-54,0 1,0-27,-26-27,26 1,-27-27</inkml:trace>
  <inkml:trace contextRef="#ctx0" brushRef="#br0" timeOffset="13899.795">17966 14949,'0'0,"0"0,0 0,0 0,-53 0,26 26,-26-26,0 27,-26-1,0 1,-1 26,-52 0,0 0,-1-1,-25 28,-28-27,28 0,-1 26,0-26,27 0,0 0,52-27,1 1,-1-27,54 0,0 0,-1 0</inkml:trace>
  <inkml:trace contextRef="#ctx0" brushRef="#br0" timeOffset="14392.8232">13256 15981,'0'0,"0"26,-26-26,-1 27,27-1,-26 1,-1 26,1-27,-1 53,1-52,-1 26,1 0,-1 0,27-27,27 1,-1-1,1 0,26-26,0 27,0-54,26 1,-26 0</inkml:trace>
  <inkml:trace contextRef="#ctx0" brushRef="#br0" timeOffset="14701.8408">13600 15954,'0'0,"0"27,0-1,0 1,0-1,0 27,0 0,0 26,0 1,0-1,0 1,0 25,0 1,0-26,0-1,0 27,0-53,0-27,26 27,-26-26,0-54,27 1</inkml:trace>
  <inkml:trace contextRef="#ctx0" brushRef="#br0" timeOffset="15070.862">14050 16140,'-27'53,"1"-1,-27 28,0-1,27 1,-27 25,26 1,27 0,0-27,0 1,27-1,26-52,26-1,0-26,27-26,0-1,-27-26,1-26,-1 0,0-1,-52-26,-1 0,-26 27,-26 0,-1-1,-25 27,-28 1,1 25,26 27,-27 0,28 0,-1 0,0 27</inkml:trace>
  <inkml:trace contextRef="#ctx0" brushRef="#br0" timeOffset="15792.9033">14314 15531,'-26'-53,"-54"0,1 0,0 0,-27 0,0 27,0-27,-26 27,0-1,-1 1,1 26,0 0,-1 26,1 1,0-1,0 27,-1 26,27 1,1-1,-28 27,28 0,25 0,1 26,26 0,-27 1,28-28,25 28,27-28,0 28,27-27,25-27,1 27,27-27,26 27,-1-27,54 1,-27-27,27 26,26-26,1 26,-1-52,0 52,27-52,-1 26,-25-53,52 26,-27-26,1 0,0-26,-27-27,27-27,-27 1,0-27,-26-26,-27 26,0-53,-26 0,-26 27,-1-27,-79 1,26 25,-52-25,-1-1,-52 27,-27-27,-26 27,0-1,-54 27,1 1,0 25,-27 1,1 52,-27 1,26 52,-26 1,0 26</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25T20:51:01.311"/>
    </inkml:context>
    <inkml:brush xml:id="br0">
      <inkml:brushProperty name="width" value="0.05292" units="cm"/>
      <inkml:brushProperty name="height" value="0.05292" units="cm"/>
      <inkml:brushProperty name="color" value="#FF0000"/>
    </inkml:brush>
  </inkml:definitions>
  <inkml:trace contextRef="#ctx0" brushRef="#br0">1017 3423,'0'-50,"0"50,0 0,0 0,-25-49,25 49,-74 0,24 0,1 0,-1 25,-24-25,24 0,0 0,1 24,49-24,-50 25,50-25,0 0,-25 50,25-50,25 74,0-24,0 24,24 1,-24 24,0 25,0 25,0 0,-1 24,-24 26,25-1,0 25,-25-24,0-1,0 1,0-1,0-24,0-1,-25 1,25-25,-25-25,25 0,0 0,-24-25,24 0,0 1,-25-51,25 26,25-1,-25-49,0-25,24 99,-24-99,25 50,-25-50,25 24,-25-24,74 25,-24-50</inkml:trace>
  <inkml:trace contextRef="#ctx0" brushRef="#br0" timeOffset="12050.6893">10294 2853,'0'0,"0"0,25 0,-25-25,25 25,-25-25,24 0,1 0,0 1,0-1,24-25,-24 25,0 0,0 1,0-1,-1 25,-24 0,25 0,-25 25,0-25,25 49,-50 1,25 0,0-26,-25 51,25-26,0 1,-24 0,24 24,0-49,-25 24,25 1,0 0,0-26,0 26,0-25,-25 0,25-1,0-24,0 25,0-25,-25 25,25-50,0 50,-25-25,25 0,-24 0</inkml:trace>
  <inkml:trace contextRef="#ctx0" brushRef="#br0" timeOffset="12425.7107">10021 3671,'0'0,"0"0,0 0,25 0,0-25,24 25,1-25,0 1,24 24,25-25,-24 25,24-25,0 25,-25-25,1 25,-26 0,26 0,-26 0,-24 0,0 0,0 0,0 0,-25 0,0 0,0 0,0 0,0 0,0 0,0 0,0 0,-25-25,25 25,0 0,0 0,0-24</inkml:trace>
  <inkml:trace contextRef="#ctx0" brushRef="#br0" timeOffset="12981.7425">9823 2555,'-25'-25,"0"0,25 25,0 0,0 0,25 25,0 0,-1 0,1-1,25 26,-1 0,26-1,-25 1,24 24,0-24,-24 24,24 1,1-1,-1 1,-24-26,-1 26,1-26,0 1,-26-1,26 1,-25-25,0 0,-25-25,0 0,0 0,0-25,0 0,-25 0,25-24,-25-1,25 0</inkml:trace>
  <inkml:trace contextRef="#ctx0" brushRef="#br0" timeOffset="13364.7645">10914 2356,'0'0,"0"0,0 25,-25 0,0 0,25 24,-24 1,-26 24,25 1,0-1,-24 26,24-26,-25 50,1-50,-1 26,25-26,-24 25,-1-49,1 49,-1-49,25-1,-24 26,-1-50,0 24,26-24,-1 0,0 0,25-25,-25 0,25 0,0-50,0 25,0 0,-25 1</inkml:trace>
  <inkml:trace contextRef="#ctx0" brushRef="#br0" timeOffset="14762.8444">3200 4837,'0'0,"0"0,0 0,-25 0,25 0,0 0,0 0,0 0,0 0,0-25,25 25,0 0,-1-25,26 25,0-25,-1 1,26-1,-1 25,0-25,26-25,-1 26,-25-1,26 0,-26 0,25 0,0 25,-24-24,24 24,-25-25,26 50,-26-25,0 0,1 0,-1 24,-24 1,0-25,-1 0,1 25,-25-25,-1 25,-24 0,25-25,-25 0,25 24,-25-24,0 0,0 0,0 0,0 0,-25-24,25 24,0-25,0 0,-25 25,25-25,0 25,0-25,0 1,0-1,0 25,-24-25,24 25,0 0,0 0,-25-25,25 25,0 0,0 0,0 25,0-25,25 25,-25-25,24 25,-24-1,0 1,25-25,0 25,-25-25,0 25,0-25,0 25,25-25,-25 0,0 24,0 1,0-25,-25 0,0 25,25-25,-25 25,1-25,-1 25,0-1,0 1,0 0,1-25,-1 25,25-25,0 0,0 0,0 0,0 0</inkml:trace>
  <inkml:trace contextRef="#ctx0" brushRef="#br0" timeOffset="15627.8939">4688 6201,'0'0,"0"0,0 0,25 0,0 25,-1-25,1 25,0-25,25 25,-1-25,26 24,-1-24,1 0,24 0,-25 25,25-50,1 25,-1 0,0 0,-25-24,1 24,-1 0,-24-25,0 25,-26 0,1 0,-25 0,0 0,0 0,0 0,0 0,0 0,0 0,0 0,0 0,0 0,0 0,25 0,-25 0,0 0,0 0,25-25,-25 0</inkml:trace>
  <inkml:trace contextRef="#ctx0" brushRef="#br0" timeOffset="16363.936">10244 4242,'25'0,"0"-25,0 25,0-25,-1 0,26 0,-25 1,24 24,1-25,0 25,-26 0,26 25,-25-1,0 1,-1 0,-24 25,0-1,-24 1,-1-1,-25 26,1-26,-1 1,0 24,1-24,-1-25,1 24,24-24,0 0,25 0,0 0,25-25,0 0,24 0,1 0,-1-25,26 25,-26-25,26 25,-26-25,1 25,0 0,-26 0,1 0,0 25,0-25</inkml:trace>
  <inkml:trace contextRef="#ctx0" brushRef="#br0" timeOffset="17338.9918">9699 3820,'-50'-25,"25"25,25 0,25 0,-25 25,50 25,-1-26,-24 26,49 0,1 24,-1-24,1 24,-1 0,1 1,24-1,-25-24,1 24,-1-24,0 24,-24-24,0-1,-1 1,-24-25,0 25,0-26,-25 1,0-25,24 25,-24-25,-24-25,24-24,-25 24</inkml:trace>
  <inkml:trace contextRef="#ctx0" brushRef="#br0" timeOffset="17686.0114">10616 3894,'25'25,"-25"0,25 25,-25-1,0 1,0 24,-25 1,0 24,1 0,-1 0,-25-24,25 24,-24-25,24 1,0-1,0-24,1-1,24 1,-25-25,25 0,0-25,0 24,0-24,0 0,0-24,0 24,25 0,-25 0,0-25</inkml:trace>
  <inkml:trace contextRef="#ctx0" brushRef="#br0" timeOffset="18366.0504">10096 5655,'0'25,"0"0,24 0,-24 24,0 26,25-25,-25 24,25-24,-25 24,0 0,0-24,0 0,25-1,-25-24,0 0,-25 0,50-25,-25 0,0 0,0 0,0-25,25 0</inkml:trace>
  <inkml:trace contextRef="#ctx0" brushRef="#br0" timeOffset="18785.0745">10517 5879,'0'0,"0"0,0 25,-25 24,25 1,0-25,0 49,0 0,0-24,25 24,0-24,0 0,24-26,1 1,24-25,-24 0,0-25,24 1,-24-26,-1 25,-24-49,25 24,-50-24,0-1,0 1,0-25,-50 49,25-24,-24 24,-1 25,-24-24,24 49,-24-25,-1 50,26-25,-26 24,26 1,-1 0,25 0,-24 0,49-25,0 0</inkml:trace>
  <inkml:trace contextRef="#ctx0" brushRef="#br0" timeOffset="19776.1311">5755 4118,'0'0,"0"0,-25 24,25-24,0 25,0 0,25 0,-25 0,0 24,0-24,24 25,-24-26,0 1,0 25,0-25,0-1,0-24,0 25,0-25,0 0</inkml:trace>
  <inkml:trace contextRef="#ctx0" brushRef="#br0" timeOffset="20421.1681">10071 5606,'0'0,"0"25,25-1,24 26,26-25,-26 49,26 1,24-1,-25 1,25-1,-24 0,-1-24,1 0,-51-1,26 1,0-25,-26-1,1-24,-25 0</inkml:trace>
  <inkml:trace contextRef="#ctx0" brushRef="#br0" timeOffset="20655.1814">10889 5680,'-25'0,"1"0,-26 25,0 25,-24-1,24 26,-49-1,25 1,-25-1,24 0,1 1,-1-1,26-49,-1 25,25-26,0 1,1 0,24-25</inkml:trace>
  <inkml:trace contextRef="#ctx0" brushRef="#br0" timeOffset="21087.2062">10120 6821,'0'25,"0"0,25 0,-25 24,0 1,25 0,-25-1,0 1,0-25,25-1,-25 26,0-25,0 0,25-25,-25 0,0 24,0-24</inkml:trace>
  <inkml:trace contextRef="#ctx0" brushRef="#br0" timeOffset="21462.2276">10567 6871,'25'25,"-25"0,-25-1,25 1,0 25,0-1,0 1,25 24,-1-49,1 25,0-1,0-24,24 0,1-25,0 0,-26-25,26 0,-25 1,24-1,-24-25,-25 1,25-1,-50 0,25 26,-25-26,-24 0,-1 26,1 24,-1 0,-24 0,24 24,-24 1,-1 0,50 0,-24 0,24-1</inkml:trace>
  <inkml:trace contextRef="#ctx0" brushRef="#br0" timeOffset="23291.3321">9922 6747,'0'0,"0"0,0 0,0 25,0-1,25 1,24 25,-24 0,25-1,-1 26,1-26,0 26,24-1,-24-24,24 24,0-24,-24-1,0 1,-1-1,1-24,-25 0,-1 0,1 0,0-25,-25-25,0 0</inkml:trace>
  <inkml:trace contextRef="#ctx0" brushRef="#br0" timeOffset="23549.347">10765 6896,'0'0,"-25"0,25 25,-49 24,24-24,-25 25,-24 24,0 0,-1 1,-24-1,25 1,-26-1,26-24,24 24,-24-24,24-26,25 26,1-25,-1-25,25 0</inkml:trace>
  <inkml:trace contextRef="#ctx0" brushRef="#br0" timeOffset="23989.3721">9823 8136,'0'25,"-25"-25,0 49,25-24,-25 0,0 25,25-26,-24 1,24 0,24 0,1 0,0-1,0-24,24 0,1 0,0 0,-1 0,1 0,0-24,-1 24,-24-25,25 25,-26-25</inkml:trace>
  <inkml:trace contextRef="#ctx0" brushRef="#br0" timeOffset="24289.3893">10269 8062,'0'0,"0"24,-25 1,25 25,0-25,-24 49,24 0,-25-24,25 49,-25-49,25 49,-25-49,25 24,-25-24,25-1,-24-24,24 0,0 24,0-49,0 25,0-25</inkml:trace>
  <inkml:trace contextRef="#ctx0" brushRef="#br0" timeOffset="24767.4167">10517 8235,'-25'25,"25"25,-24-26,-1 26,25 24,-25-24,25 24,0 26,25-51,-25 50,49-49,1 0,0-1,24-24,-24-25,24 0,0-25,1 0,-26-24,1-1,0-24,-26-1,1 1,-25-25,-25 0,1 24,-1 1,-25-1,1 26,-26-1,26 25,-26 25,1 0,-1 25,26 0,-1 0,1 0,-1-1,25 1</inkml:trace>
  <inkml:trace contextRef="#ctx0" brushRef="#br0" timeOffset="25551.4615">10592 7342,'-75'-25,"1"1,-1 24,1 0,-25 0,0 24,-1 26,1-25,0 24,0 26,-1-1,1 1,0-1,0 25,24 25,1-24,24 24,-24 0,49-25,0 25,25 0,0-25,25 0,0 0,25 1,-1-1,26-25,24 1,-25-26,25 26,25-26,-24 1,24 0,0-1,25-24,-25 25,0-26,0-24,0 25,-25-25,25 0,0-25,-25 1,0-1,1 0,-1-25,-25-24,1 24,-26-24,26-25,-51 0,1-25,0 24,0-49,-25 25,-25-24,0 24,0 0,-24-25,-1 25,1 24,-26-24,26 25,-26 0,1 25,-1-1,-24 1,25 49,-26-25,26 26,-25-1,24 25,-24 25,0-25</inkml:trace>
  <inkml:trace contextRef="#ctx0" brushRef="#br0" timeOffset="34501.9733">21803 7714,'0'25,"0"0,0 0,-24 24,-1-49,0 50,0-1,-25-24,26 0,-1 0,0 25,25-26,0 1,0 0,25 0,24-25,1 25,0-1,24 1,1-25,-1 25,-24 0,24-25,-24 25,-26-25,1 0,0 24,0-24,-25 0,0-24</inkml:trace>
  <inkml:trace contextRef="#ctx0" brushRef="#br0" timeOffset="34756.988">22225 7665,'0'0,"0"0,0 24,0 51,-25-1,25 25,-25 1,25 24,-24 0,-1 0,0-25,0 0,25-24,-25-1,1 0,24-49,0-25,0 0,0 0,24 0</inkml:trace>
  <inkml:trace contextRef="#ctx0" brushRef="#br0" timeOffset="35117.0086">22547 8012,'0'-25,"25"0,-25 25,0 50,-25 0,1 49,-26 0,25 25,0 0,-24 25,49-50,0 0,0 0,25-24,24-50,1 0,-1-50,26-25,-1-24,1-1,-1-49,-24-25,-1 25,-24-24,-25-1,0 25,-25 24,-24 1,-1 50,1-1,-26 50,25 0,1 25,-1 0,1-1,24 1</inkml:trace>
  <inkml:trace contextRef="#ctx0" brushRef="#br0" timeOffset="42863.4517">22597 2332,'-50'24,"26"26,-26 0,25 24,0 25,25 1,0-1,0 25,25-25,0 0,25 0,-1-49,1 0,24-50,1 0,-26-25,26-25,-26-24,1-25,-25-1,0 1,-25-25,-25 25,0 0,-25-1,1 51,-26-26,26 26,-26 24,1 25,49 25,-25 24,1 1,24-25</inkml:trace>
  <inkml:trace contextRef="#ctx0" brushRef="#br0" timeOffset="43269.4749">22299 3770,'0'0,"0"0,0 0,0 25,-24 0,24 49,-25-24,25 49,-25-24,0 24,25-25,0 25,0-49,-25 0,25-1,25-49,-25 25</inkml:trace>
  <inkml:trace contextRef="#ctx0" brushRef="#br0" timeOffset="43653.4969">22622 4192,'-25'50,"0"-26,0 51,25-26,-24 26,-1-1,25-24,0 24,0-24,25-50,-1 25,26-25,-25-25,24 0,1-49,0 24,-25-24,-1-26,-24 26,25 0,-50-1,1 1,-1 24,0 25,-25 1,25 24,-24 0,24 24,0 1</inkml:trace>
  <inkml:trace contextRef="#ctx0" brushRef="#br0" timeOffset="44053.5198">22126 2332,'-25'0,"25"0,25 49,-25 1,25-1,24 26,1 24,24 0,1 1,-1 24,0-25,1 0,-26-25,26 26,-25-51,-1 1,1-1,-1-49,-49 0</inkml:trace>
  <inkml:trace contextRef="#ctx0" brushRef="#br0" timeOffset="44254.5312">22895 2505,'-25'25,"0"25,-24 24,24 1,-25 24,-24 0,24 25,-49-25,49 0,-24 1,24-26,25 0</inkml:trace>
  <inkml:trace contextRef="#ctx0" brushRef="#br0" timeOffset="44646.5536">22027 3994,'0'0,"0"0,0 0,49 49,1 1,-1 24,26 1,-1 24,1-25,-1 25,0 1,-24-26,0-24,-1-26,1 1,0-25</inkml:trace>
  <inkml:trace contextRef="#ctx0" brushRef="#br0" timeOffset="44802.5626">22671 4217,'-74'99,"-25"25,0-25,-1 25,1-25,0 26</inkml:trace>
  <inkml:trace contextRef="#ctx0" brushRef="#br0" timeOffset="45381.5951">21903 5531,'49'0,"26"-24,-26-1,1 25,-1-25,-24 25,0 0,0 25,-50 0,25-1,-25 26,-24 0,24-1,0 1,0-1,0 1,1-25,24 0,24 0,1-25,0 0,0 0,24-25,1-25,0 0,-1 1,1-1,-1 1,1-1,-50 25,25 25,-25 0,0 50,-25-1,25 1,0 0,0 24,25-24,-25-1,49-24,-24 0,0-25,25-25,-26-24,1 24,-25-50,25 26,-50-26,0 1,25 24,-49-24,24 24,0 25,-24 1,24 24,0 0,-25 24</inkml:trace>
  <inkml:trace contextRef="#ctx0" brushRef="#br0" timeOffset="45610.6088">22126 5407,'0'0,"0"0,0 0,0 25,25 25,-1-1,1 1,25 0,-1 24,1 0,0 1,-1-25,1-1,-1-24,1 0,-25-25</inkml:trace>
  <inkml:trace contextRef="#ctx0" brushRef="#br0" timeOffset="45765.6176">22721 5556,'-50'0,"1"25,-1 25,-24-1,24 1,-24 24,24 1,-24 24,24-49,1 24,24-49</inkml:trace>
  <inkml:trace contextRef="#ctx0" brushRef="#br0" timeOffset="46166.6406">21977 6424,'0'0,"25"0,0 0,24-24,1 24,-25 0,24 0,-24 24,0 1,0 0,-1 25,-24-1,0 1,0-1,25 1,-25 0,0-1,25 1,0 0,-25-26,0 26,0-25,0 0,-25-25,0 24,-24-24,24-24,-25 24,1 0,24-25,0 0</inkml:trace>
  <inkml:trace contextRef="#ctx0" brushRef="#br0" timeOffset="46465.6576">22448 6796,'25'75,"-25"24,0-24,25-1,0-24,-1-26,26 1,-25-25,24-25,1-24,-25-26,25 26,-50-50,0 24,0-24,0 24,-25 26,-25-26,0 26,1-1,-1 25,1 1</inkml:trace>
  <inkml:trace contextRef="#ctx0" brushRef="#br0" timeOffset="46659.6688">22126 6325,'0'25,"25"0,-1 0,26 49,24-24,1 24,-1 0,1 1,-1-1,0 1,-24-26,0 1,-1 0,-24-50,25 0</inkml:trace>
  <inkml:trace contextRef="#ctx0" brushRef="#br0" timeOffset="46845.6795">22920 6350,'-50'25,"0"0,1 49,-51 0,26 26,-25-1,24 25,1-25,-25-24,49 24,1-50,24-24,25-25</inkml:trace>
  <inkml:trace contextRef="#ctx0" brushRef="#br0" timeOffset="71021.0621">17190 4812,'0'0,"0"0,0 0,0 0,-25-25,25 25,0 0,0 0,-25-25,25 25,0-24,0 24,0-25,-25 25,25 0,0 0,0 0,0-25,0 0,0 25,0-25,0 25,25 0,-25 0,0-24,0 24,0 0,0 0,25 0,0 0,-25 0,24 0,1 0,-25 0,25 0,25 0,-26 24,1-24,25 0,-1 0,1 0,0 0,-1 0,26 0,-1 0,-24 0,24 0,1 0,-1 0,0 0,-24 0,24 25,1-25,-26 0,26 0,-1 0,1 0,-26 25,26-25,-1 0,1 0,-1 0,0 0,1 25,-1-25,-24 0,24 0,1 0,-26 25,1-25,24 0,-24 0,0 0,24 0,-24 0,-26 0,26 0,0 0,-26-25,26 25,-50 0,25 0,0 0,-1 0,1 0,0-25,-25 25,25 0,0-25,-25 25,24-25,1 1,-25-1,0 0,25 0,-25 25,0-25,0 1,0 24,0-25,0 25,0 0,0 0,0 0,0 25,0-1,0 1,-25 0,25 25,0-1,0 1,-25-1,25 1,0-25,0 25,-24-50,48 24,-24-24,0 0,25 0</inkml:trace>
  <inkml:trace contextRef="#ctx0" brushRef="#br0" timeOffset="75555.3216">17413 2729,'-25'0,"0"24,0-24,1 0,-26 0,25 0,-24-24,24 24,0-25,0 0,25 25,0-25,0 0,0 25,0 25,0 0,0 25,-25 24,1 0,-1 26,0-1,0 0,0 0,1 25,-26-49,50 24,-25-25,25-24,0 0,25-1,-25 1,25-25,0 24,-25-49,24 25,1 0,0 0,-25-25,25 24,-25-48,25 24,-25 0,24-25,1 0,-25 0</inkml:trace>
  <inkml:trace contextRef="#ctx0" brushRef="#br0" timeOffset="75908.3417">17388 3497,'0'0,"0"0,-25 0,0 25,-24 25,24-25,0 49,25-24,-25-1,25 26,25-26,0-24,25-25,-1 0,1-25,24 1,-24-26,24-24,-49-1,25 1,-25-26,-25 26,-25-25,0 24,-25 26,26-1,-26 50,0 0,1 25,24 0,-25 24,50 1,0 0,0-1</inkml:trace>
  <inkml:trace contextRef="#ctx0" brushRef="#br0" timeOffset="76121.3539">17934 3746,'0'49,"0"1,0-1,0-24,0 50,0-26,-25-24,0 25,25-26,-25 26,25-50,0 0,-24 0</inkml:trace>
  <inkml:trace contextRef="#ctx0" brushRef="#br0" timeOffset="76399.3698">18256 3026,'25'0,"-25"25,25 0,-50 0,50 49,-50-24,25 24,0 0,0-24,0 24,0-24,0 0,0-26,0 1,0-25,0-25,0 25,25-24</inkml:trace>
  <inkml:trace contextRef="#ctx0" brushRef="#br0" timeOffset="76606.3817">18529 3696,'25'50,"-25"-1,0 1,0-1,0 1,-25 0,25 24,0-49,-25 24,25 1,-25 0,25-50,-24 0,24 0</inkml:trace>
  <inkml:trace contextRef="#ctx0" brushRef="#br0" timeOffset="76942.4007">18827 2977,'49'-50,"1"25,-25 25,0 0,24 0,-24 25,-25 25,0-1,-25 1,25 24,-49 1,24-1,0 0,0 1,0-26,1 26,24-50,0 24,24-24,1 0,0-25,25 0,-26 0,26-25,-25 0,24 0,-24 1,0 24,0-25</inkml:trace>
  <inkml:trace contextRef="#ctx0" brushRef="#br0" timeOffset="77144.4118">19472 3721,'0'49,"0"-24,0 50,0-26,-25-24,25 49,0-24,-25-25,25 0,0-1,0 1,0-25,0 0</inkml:trace>
  <inkml:trace contextRef="#ctx0" brushRef="#br0" timeOffset="77588.4377">19645 2952,'25'-25,"-25"0,25 25,0-25,24 1,-24 24,0 0,25 0,-26 0,1 24,0 1,-25-25,0 50,0-25,-25 24,25 1,-25-25,25 24,0 26,25-51,0 51,0-26,-25 1,25 0,-1-1,-24 1,25-25,-50-1,25-24,-49 25,24-25,0 0,-24 0,-1 0,0 0,50 0,-49 0,49-25,0 25,25-24</inkml:trace>
  <inkml:trace contextRef="#ctx0" brushRef="#br0" timeOffset="78211.4734">20191 2654,'0'0,"0"0,0 0,0-25,25 25,0-25,-1 25,1 0,0-24,0 24,0 24,-25-24,24 25,1 25,-25 0,25-1,-25 50,25-49,-25 49,25-24,-25 24,0-50,24 26,-24-1,0-49,-24 25,24-1,-25-24,-25 0,25 0,1-25,-1 0,25 0,-25-25,25 25,-25-25,25 0,25 25,-25 0,0-25</inkml:trace>
  <inkml:trace contextRef="#ctx0" brushRef="#br0" timeOffset="78764.5051">18752 4266,'0'0,"0"0,0 0,0 0,0 0,-24 0,24 25,0-25,0 25,-25 0,25 0,0-1,0 1,0 0,0 0,0 0,0-25,0 24,0-24,0 0,25 0,-25 0,24-24,-24-1</inkml:trace>
  <inkml:trace contextRef="#ctx0" brushRef="#br0" timeOffset="79000.5186">18827 4192,'0'25,"0"0,-25-1,25 1,0 25,-25-1,25-24,0 25,0-1,0-24,0 25,0-25,0-1,0 1,0-25,0 0,0 0,0 0,0-25,0 25</inkml:trace>
  <inkml:trace contextRef="#ctx0" brushRef="#br0" timeOffset="79565.5509">18579 4564,'0'0,"0"-25,0 25,0 0,0 0,0 0,0 0,0 0,0 0,0 0,0 0,0 25,0-25,25 25,-25 0,0-1,24 1,-24 25,0-50,25 25,-25-1,25-24,-25 0,25 0,-25-24,25 24,-1-25,-24 0,50-25,-50 26,50-26,-26 25,1 0,0 1,-25-1,25 0,0 0,-25 25,0 0,0 0,0 0,0 0,0 0,0 0,0 0,0 0,0 0,0 0,0 0,0 0,0 0,0-25,0 25,0 0,0 0</inkml:trace>
  <inkml:trace contextRef="#ctx0" brushRef="#br0" timeOffset="82622.7258">5333 10443,'0'-25,"0"25,0 0,-25 0,25 0,0 0,0 0,0 0,0 0,-25 0,1 0,24 0,-50 0,25 0,0 25,1-25,-1 0,-25 0,25 0,-24 0,24 25,-25-25,26 0,-26 0,0-25,1 25,-1 0,0 0,1 0,-1 0,25-25,-24 25,-1 0,25 0,-24 0,-1 0,25 0,-24 0,24 0,-25 0,26 25,-26-25,25 0,0 25,1-25,-1 0,0 0,0 24,25-24,-25 0,25 0,0 0,0 0,0 25,0 0,-24-25,24 25,0 0,0-1,0 1,0-25,0 50,0-25,24-1,-24 26,0-25,0 0,25-1,-25 1,0 25,25-25,-25-1,0 1,0 0,0-25,0 25,0 0,0-25,0 0,0 0,25 24,-25-24,25 0,-25 0,24 25,-24-25,25 0,-25 0,25 0,-25 0,25 25,0-25,-1 0,1 0,-25 25,25-25,0 0,0 0,-1 0,1 0,0 0,0 0,24 0,-24 0,25 0,-1-25,1 25,-25-25,24 25,1 0,0-25,-1 25,1 0,0 0,-1-24,1 24,-1 0,1 0,0 0,-26 0,26 0,0 0,-1 0,-24 0,25 0,-1 0,1 0,-25 0,24 0,1-25,-1 25,1 0,0 0,-1 0,1 0,0-25,-1 25,1 0,-25 0,24 0,-24 0,25 0,-26 0,26 0,-25 0,0 0,24 0,-24 0,25 0,-1 0,-24 0,25 0,-1 0,1 0,-25 0,24 0,-24 0,25 0,-26 0,1 0,0-25,0 25,0 0,24 0,-24-25,25 25,-25 0,24-24,-24 24,25 0,-1 0,-24 0,25 0,-1 0,1 0,-25 0,24 0,1 0,-1-25,-24 25,25 0,-25 0,-1 0,26-25,-25 25,0 0,-1-25,26 25,-50 0,50 0,-50-25,24 25,-24 0,25 0,0 0,-25 25,25-25,0 0,-25 0,25 0,-25 0,24 0,-24 0,25 0,0 0,-25-25,0 25,25 0,-25-24,0-1,0 25,0-25,25-25,-50 26,25-1,0-25,0 50,0-49,0 24,-25 0,25 0,0 25,0-25,-25 25,25 0,-25-24,25 24,0-25,-24 25,-1 0,25 0,-50 0,50 0,-50 0,26 0,-1 0,0 0,-25 0,26 0,-26 0,25 0,-24 0,-1 0,0 0,1 0,24 0,-25 25,-24-25,24 0,1 0,-1 24,1-24,-1 0,0 0,26 0,-26 0,25 0,-24 0,24 25,-25-25,25 0,-24 0,-1 0,-24 0,24 0,0 0,-24 0,24 0,-24 0,24 0,1 0,-26 0,26-25,-1 25,-24 0,24 0,1 0,-1 0,-25 0,26 0,-1 0,1 0,-1 0,-24 0,24 0,-24 0,24 0,-24 0,24 0,-24 0,24 0,0 0,1-24,24 24,0 0,25-25,-25 25,25 0,0 0,25-25,-25 25,25 0,0-25</inkml:trace>
  <inkml:trace contextRef="#ctx0" brushRef="#br0" timeOffset="90628.1837">8731 10517,'0'0,"0"25,-25-25,25 25,-24-25,-1 0,-25 0,25 0,1 0,-1 0,25 0,-25-25,0 25,25 0,0 0,0 25,0 0,0-1,0 1,0 25,0-1,0 1,-25-25,25 49,-24-24,24-25,0 24,0-24,0 0,0 0,0-1,24 1,1-25,-25 0,50 0,-25 0,-1 0,1 0,0 0,-25 0,25 0,0 0,-25 0</inkml:trace>
  <inkml:trace contextRef="#ctx0" brushRef="#br0" timeOffset="91032.2067">8855 10864,'-25'-24,"25"-1,0 25,-24-25,-1 0,25 25,-25 0,0 25,25-25,0 25,-25 0,25 24,25-24,-25 25,25-26,0 1,24 0,-24 0,25-25,-1 0,1-25,-25 0,0-24,0 24,-25-25,0 1,0 24,-50-25,25 25,0 1,-24-1,-1 25,25 0,0 25,1-1,-1 1,25 0,0 0,25-25</inkml:trace>
  <inkml:trace contextRef="#ctx0" brushRef="#br0" timeOffset="91234.2181">9302 10988,'25'50,"-25"-25,24 0,-24 24,0-24,-24 0,24 25,-25-1,0-24,25 0,-25 0,25-1,0-24</inkml:trace>
  <inkml:trace contextRef="#ctx0" brushRef="#br0" timeOffset="91519.2346">9699 10716,'0'0,"0"24,0 26,0-25,0 0,-25 24,25 1,-25-25,25-1,0 26,0-50,0 25,0-25,0 25</inkml:trace>
  <inkml:trace contextRef="#ctx0" brushRef="#br0" timeOffset="91708.2454">9773 11112,'25'25,"-25"-25,0 25,0 0,0 0,0 0,0 24,0-24,-25 0,25 0,0-1,0 1,0-25,0 0</inkml:trace>
  <inkml:trace contextRef="#ctx0" brushRef="#br0" timeOffset="92110.2684">10220 10641,'24'-25,"-24"25,25-24,-25 24,25 0,-25 0,25 24,-25-24,25 25,-25 0,-25 0,25 24,-25 1,25-25,-25 24,0 1,1 0,24-50,0 49,0-24,0 0,0-25,24 25,1-25,0 0,0 0,0-25,-1 25,1 0,25-25</inkml:trace>
  <inkml:trace contextRef="#ctx0" brushRef="#br0" timeOffset="92266.2774">10666 11088,'0'24,"0"1,0 0,0 0,-25 0,25 24,0-24,-25 0,25 0,0-25,0 0</inkml:trace>
  <inkml:trace contextRef="#ctx0" brushRef="#br0" timeOffset="92719.3033">10864 10592,'0'-25,"25"0,0 25,0 0,0 0,-1 0,1 25,-25 0,0-1,0 1,0 0,25 25,-25-26,0 26,25-25,-25 0,25-1,-1 1,1 0,-25 0,0 0,0-25,0 24,-25 1,1-25,-1 25,-25-25,50 0,-49 0,49 0,-25 0,25 0</inkml:trace>
  <inkml:trace contextRef="#ctx0" brushRef="#br0" timeOffset="93243.3331">11286 10443,'0'0,"25"0,-25 0,25 0,0-25,-25 25,24 0,1 0,0 0,0 25,0-25,-25 25,24-1,1 26,-25 0,25-1,0 26,-25-1,25 0,-25-24,24 0,-24-1,25-24,-25 0,0 0,-25-1,1-24,-1 25,0-25,0 0,0 0,1 0,-1 25,0-25,0 0,25 0,0 0</inkml:trace>
  <inkml:trace contextRef="#ctx0" brushRef="#br0" timeOffset="121463.9474">4614 13246,'-25'0,"25"0,0 0,0 0,0 0,0 49,25-24,-1 0,-24 25,25-1,-25 1,0-1,25 1,-50 0,25-1,0-24,0 0,0 0</inkml:trace>
  <inkml:trace contextRef="#ctx0" brushRef="#br0" timeOffset="121843.9691">5581 12774,'0'-24,"-25"-26,25 25,-49 25,24 25,-25 0,1 24,-1 26,25 24,-24 25,24 0,0 25,25 25,0-26,0 26,0-25,0 0,0-25,0 0,0-25,0 0,0-24,-25-26,0-24,1 0,-1-25</inkml:trace>
  <inkml:trace contextRef="#ctx0" brushRef="#br0" timeOffset="122389.0003">4911 13915,'25'-74,"0"24,25 26,24-1,-24 0,24 0,0 50,-24 0,0 0,-1 24,-24 50,0-49,-25 49,25-24,-25-1,24 0,1-24,0-25,0 0,0 0,-1-50,1 0,0 0,0-25,-25 1,0-26,0 26,-25-26,0 1,25 49,-25-24,25-1,0 25,0 25,0 0,0 25,25 25,0-26,0 26,0 0,24-1,-24 1,0-1,25-24,-50 0,24-25,1 0,-25-25,0-24,25-1,-25-24,0 24,25 0,-25-24,25 49,-1-24,1 49,25-25,-1 25,-24 0,0 25,25-25</inkml:trace>
  <inkml:trace contextRef="#ctx0" brushRef="#br0" timeOffset="122737.0202">6226 14015,'25'0,"24"0,1-25,0 25,-26-25,26 0,-25-24,0 24,-25-25,24 25,-48 25,24-24,-50 48,25-24,-24 50,24 0,0-1,-25 26,50-1,0 0,0 1,0-26,50 1,-25 0,24-50,1 0,0-25,-1 0</inkml:trace>
  <inkml:trace contextRef="#ctx0" brushRef="#br0" timeOffset="123033.0371">7169 12898,'0'25,"0"25,0-1,-25 1,0 0,25-1,-25 26,0-26,1 1,-1 0</inkml:trace>
  <inkml:trace contextRef="#ctx0" brushRef="#br0" timeOffset="123458.0614">4663 14883,'0'0,"25"49,-25 1,25 0,0-1,-25 26,24-1,-24 0,0 1,25-25,-25-1,25 1,-25-25,25-1</inkml:trace>
  <inkml:trace contextRef="#ctx0" brushRef="#br0" timeOffset="123822.0823">5407 14982,'0'0,"0"25,-24 24,48-24,-48 50,24-1,0 0,0 26,0-1,0 0,-25 0,25 1,0-26,0-24,0 24,-25-24,25-26,0 1</inkml:trace>
  <inkml:trace contextRef="#ctx0" brushRef="#br0" timeOffset="124356.1127">5184 15577,'0'0,"0"0,0 0,0 0,25 0,0 0,0-24,24 24,1 0,24-25,-24 25,24-25</inkml:trace>
  <inkml:trace contextRef="#ctx0" brushRef="#br0" timeOffset="124745.135">5556 15701,'0'25,"25"0,0-25,24-25,-24 25,25-25,24 1,-24-1,-25-25,24 25,-24-24,0 24,-25-25,-25 26,0-1,1 25,-26 0,0 0,-24 25,24 24,25 1,-24-1,24 26,0-1,25-24,0 24,0 1,50-26,-25 26,-1-51,26 1,0 0,-1-25,1 0,0-25</inkml:trace>
  <inkml:trace contextRef="#ctx0" brushRef="#br0" timeOffset="125079.1542">6028 15701,'0'25,"24"-25,1 0,0-25,25 1,-26-1,26 0,-25 0,0-24,-1 24,-24 0,0 0,-24 0,-1 25,0 25,-25 0,1 0,24 24,-25 1,26 24,-1-24,25 0,25 24,-25-49,49 24,-24-24,25-25,-1 25,1-50,-1 25</inkml:trace>
  <inkml:trace contextRef="#ctx0" brushRef="#br0" timeOffset="125373.171">6821 14610,'25'0,"0"50,-25-1,0 26,0-1,-25 25,0-24,0 24,-24-25</inkml:trace>
  <inkml:trace contextRef="#ctx0" brushRef="#br0" timeOffset="141307.0823">18901 14635,'25'25,"-25"-25,0 24,-25 1,25 0,-25 0,1 24,-1 1,0 0,0 24,0-24,1-1,-1 26,25-26,0 1,25-1,-25 1,24-25,26 0,-25 0,24-25,-24 24,25-24,-25-24,24 24</inkml:trace>
  <inkml:trace contextRef="#ctx0" brushRef="#br0" timeOffset="141644.1016">18554 15032,'0'0,"0"24,25-24,0 0,-1 0,26 0,24 0,-24 0,0 25,24-25</inkml:trace>
  <inkml:trace contextRef="#ctx0" brushRef="#br0" timeOffset="142041.1243">19298 14808,'-25'50,"0"-25,1 49,-1 1,0-26,0 26,0-1,1 0,24 1,0-25,0-26,24 26,26-25,0-25,-1 0,1 0,24-25</inkml:trace>
  <inkml:trace contextRef="#ctx0" brushRef="#br0" timeOffset="142365.1429">18951 15131,'0'0,"25"0,-25 0,24 0,1 0,25 0,-1 0,-24 0,25 0,-1 0,26-25,-26 25,1-25,0 0</inkml:trace>
  <inkml:trace contextRef="#ctx0" brushRef="#br0" timeOffset="142763.1656">19869 14610,'0'50,"-25"-26,0 26,0 0,0 24,1 0,-1 1,0-1,0 25,25-49,0 49,0-49,0 0,25 24,0-49,0 24,-1-49,1 25,25-25,-25 0</inkml:trace>
  <inkml:trace contextRef="#ctx0" brushRef="#br0" timeOffset="143031.1809">19521 15131,'0'0,"0"0,25 0,0 0,0 0,24 0,1 0,0 0,-1 0,1 0,-1 25,1-25,24 0,-24 0</inkml:trace>
  <inkml:trace contextRef="#ctx0" brushRef="#br0" timeOffset="143545.2104">20365 15106,'-25'0,"0"-25,25 50,-25-25,0 25,1-25,-1 25,0-1,0 26,0-50,1 50,-1-1,25 1,-25-25,25 24,25-24,0 25,-25-25,49-1,-24-24,25 0,-1 0,1 0,-1-24,1-1,0 0,-1-25,1 1,-25 24,-1-25,1 1,-25-1,-25 25,25 0,-49-24,24 24,-25 0,26 25,-51 0,50 0,-24-25,-1 50</inkml:trace>
  <inkml:trace contextRef="#ctx0" brushRef="#br0" timeOffset="173549.9263">17090 8508,'25'-25,"-25"25,0 0,0 0,0 0,0 0,0 0,-25 25,25-25,0 25,0 0,0 24,0-24,0 25,0-26,0 51,25-26,-25 1,0 24,0-24,0 25,0-26,0 26,0-26,0 1,0-1,0 1,0-25,0 0,0-1,0 1,0-25,0 0,0 25,0-25,0 0,0 0,0 0,0 0,0 0,0 0,0 0,0 0,0-25,0 25,0-25,0 25</inkml:trace>
  <inkml:trace contextRef="#ctx0" brushRef="#br0" timeOffset="173959.9499">16991 9401,'-25'0,"25"0,0 0,0 25,0-25,0 0,0 25,0-1,25-24,-25 25,25 0,-25 0,0 0,25-1,-25 1,25 0,-25-25,0 0,0 0,24 0,-24 0,25-25,-25 0,25 1,0-1,0 0,-25-25,24 50,1-24,-25-1,0 25,0 0,25-25,-25 50,0-25,0 0,0 0,0 0</inkml:trace>
  <inkml:trace contextRef="#ctx0" brushRef="#br0" timeOffset="176755.1098">17115 8136,'0'0,"0"0,0 0,0 25,25-25,-25 0,0 25,0-1,0 1,25 0,-25 0,25 0,-25-1,0-24,24 0,-24 25,0-25,25 0,-25 0,25-25,-25 25,0-49</inkml:trace>
  <inkml:trace contextRef="#ctx0" brushRef="#br0" timeOffset="176928.1197">17016 7714,'0'25,"-25"0,25 0,0-25,0 0,0 0</inkml:trace>
  <inkml:trace contextRef="#ctx0" brushRef="#br0" timeOffset="177229.137">17214 7863,'0'0,"25"-25,-25 0,25 25,0-24,0-1,-25 25,0-25,24 25,-24-25,0 25,25 0,-25 0,0 0</inkml:trace>
  <inkml:trace contextRef="#ctx0" brushRef="#br0" timeOffset="177475.1509">17314 7987,'0'0,"0"-25,24 25,1-25,-25 25,25-24,-25 24,25-25,-25 25,25 0,-25 0,0 0,0 0</inkml:trace>
  <inkml:trace contextRef="#ctx0" brushRef="#br0" timeOffset="177830.1713">17413 7640,'25'-25,"-25"25,0-25,24 25,1-25,0 25,-25-24,25 24,-25-25,25 25,-25 0,0 0,0 0</inkml:trace>
  <inkml:trace contextRef="#ctx0" brushRef="#br0" timeOffset="178052.1839">17487 7764,'25'0,"0"0,-25 0,25-25,0 25,-25-25,24 25,-24-25,25 1,-25 24,25 0,-25-25</inkml:trace>
  <inkml:trace contextRef="#ctx0" brushRef="#br0" timeOffset="178422.2052">17810 7293,'0'0,"0"24,-25-24,25 25,0 0,25 0,-25 0,25-1,-1 1,26 25,-25-50,24 25,-24-1,0 1,0 0,-25 0,0-25,0 25,0-25,0 0,0 24,-25 1,0-25,0 0,1 25,-1-25,0 0,0 0,-24 0</inkml:trace>
  <inkml:trace contextRef="#ctx0" brushRef="#br0" timeOffset="178747.2238">17810 7342,'25'-25,"-1"1,1-26,25 25,-25-24,-1 24,1-25,25 25,-50 1,49-1,-49-25,25 25,0 1,0 24,-25-25,25 25,-25 0,0-25,0 25,0 0,0 0,0 0,0 0,0 0,0 0,0 0,0 0,24 0,-24 0,0 0</inkml:trace>
  <inkml:trace contextRef="#ctx0" brushRef="#br0" timeOffset="213313.2009">18008 8558,'0'-25,"25"0,-25 25,0-25,0 25,25 0,-25 25,0-25,0 50,0-26,0 26,0 0,0-1,-25 26,25-26,0 26,0-1,0-24,0-1,0 1,0 24,25-24,-25 0,0-26,0 26,0-25,0 24,0-24,0 0,0 0,0-25,0 25,0-25,25 0,-25 0,0 0,0 0,0 0,0 0,-25-25,25 25,0-25,0 25,-25-25,25 0,0 25,-25-24,0-1,25 0,-24 25,24-25,-25 0,25 25,0 0,-25-24,25 24,0 0,0 0,0 0,0 0,0 0,0 0,0 24,25 1,-25 0,25 0,-25 0,24-1,-24 1,25 0,-25 0,25 0,-25-25,0 0,0 0,0 0,25-25,-25-25,0 25,25-24,-1-1,-24 1,25-1,0 0,-25 1,25 24,-25 0,0 25,0 0,25-25,-25 25,0 0,0 0,0-24,0-1</inkml:trace>
  <inkml:trace contextRef="#ctx0" brushRef="#br0" timeOffset="214273.2558">19298 8508,'0'0,"0"0,0 25,0 0,0 24,0 1,0-1,0 26,0-1,0 1,0-1,0 1,0-1,0-24,0 24,0-24,0-26,0 26,25-25,-25 0,0-25,0 0,0 24,0-24,0 0,0 0,-25 0,25-24</inkml:trace>
  <inkml:trace contextRef="#ctx0" brushRef="#br0" timeOffset="214561.2722">19174 9327,'0'0,"0"0,0 0,25 24,-25 1,0 25,0-1,25 1,-25 0,24-1,-24-24,25 25,0-50,0 0,-25 0,49-25,-24-25,0 1,0-1,24 0,-24 1,0-1,0 1</inkml:trace>
  <inkml:trace contextRef="#ctx0" brushRef="#br0" timeOffset="218839.5169">19273 8632,'0'0,"0"-25,-25 25,25 0,0-25,0 25,0 0,0 0,0 0,0 0,-24 0,-1 25,0-25,0 25,-24 0,24 0,-25-25,25 24,1 1,-1-25,25 0,25 0,-1 0,1 0,25 0,-1 25,-24-25,25 0,-25 25,-1-25,-24 25,0-1,0 1,0 0,0-25,-24 25,24 0,0-1,0 1,24 0,-24-25,-24 50,24-25,0 24,-25-24,25 25,-25-26,25 1,0 0,0-25,0 25,25-25,0 0,-25 0,24 25,-24-25,0 24,0 1,-24 25,-1-1,0-24,0 25,25-1,0-24,0 0,0 0,25 0,0-25,0 24,-1-24,1 0,0 0,0-24</inkml:trace>
  <inkml:trace contextRef="#ctx0" brushRef="#br0" timeOffset="219483.5538">19993 8384,'0'0,"0"25,-25 0,25-1,0 26,0-25,0 24,0 26,0-1,0 1,-25-26,25 26,0-1,0-24,0 24,0-49,0 25,0-1,0 1,0-25,0-25,0 0,0 24,0-24,0 0,0 0,0 0</inkml:trace>
  <inkml:trace contextRef="#ctx0" brushRef="#br0" timeOffset="219855.5751">19745 9327,'0'0,"24"0,-24 24,25 1,-25 0,25 0,0 0,-25-1,0 1,25 0,-25 0,0 24,0-49,0 25,0 0,0-25,0 0,0 0,24 0,-24 0,25-25,0 0,0-24,0 24,-1-25,26 26,-25-1,0 0,-25 0,24-24,1 49,-25-25</inkml:trace>
  <inkml:trace contextRef="#ctx0" brushRef="#br0" timeOffset="220690.6228">21580 8756,'0'-25,"0"25,0-25,0 25,0 0,0 25,0 0,0 0,0 24,0-24,-25 25,25 24,0-24,0 24,0 1,-25-1,25 1,0-26,-24 1,24-1,0 1,0 0,0-26,0 1,24 0,-24-25,0 0,0 0,0 0,0 0,0-25</inkml:trace>
  <inkml:trace contextRef="#ctx0" brushRef="#br0" timeOffset="221112.647">21382 9525,'0'0,"0"0,0 0,0 0,0 0,0 0,0 0,0 25,0 0,0-1,24-24,-24 25,0 0,25-25,-25 25,0 0,25-25,-25 0,25 0,-25 0,25-25,-1 25,1-25,-25 25,25-25,0 0,0 25,-25-24,24 24,-24 0,0 0,0 0,0 0,0 24,0-24,-24 0,24 0</inkml:trace>
  <inkml:trace contextRef="#ctx0" brushRef="#br0" timeOffset="231906.2643">15602 8161,'0'0,"0"0,-25-25,25 25,0 25,0 0,0-1,-24 26,24 0,0-1,-25 26,25-1,0 25,25-24,-25 24,0 0,24 0,-24-24,0-1,0 1,0-26,0 1,0-1,0-24,0 0,0 0,0-25,0 0,0 25,0-25,0 0,0 0,0 0,0 0,0 0,0 0,0 0,0 0,0 0,0-25,0 25,-24 0,24-25,-25 25,25-25,0 0,0 1,-25-1,0 0,25-25,0 26,-25-26,25 25,0 0,0 25,-24-24,24 24,24 24,-24 1,0 0,0 25,0 24,0-24,25-1,-25 1,0-1,25-24,-25-25,25 0,-25 0,25-25,-1 1,-24-1,25-25,0 25,-25 1,0-26,25 25,-25 0,25 1,-25-1,0 0,24 0</inkml:trace>
  <inkml:trace contextRef="#ctx0" brushRef="#br0" timeOffset="234865.4336">16545 12774,'0'0,"0"0,0 0,0 0,0 0,0 0,0 0,0 0,0 0,0 0,0 0,0 0,0 0,0 0,0 25,0-25,25-25,-25 25,24 0,1 0,0 0,0 0,24 0,-24 0,25 0,-25 0,24 0,1 25,-25-25,24 0,-24 25,0-25,0 0,24 25,-49-25,25 0,0 0,-25 0,25 0,-25 0,0-25,0 25,0 0,0-25,0 25,0-25,0 25,-25 0,25 0</inkml:trace>
  <inkml:trace contextRef="#ctx0" brushRef="#br0" timeOffset="235273.4569">16594 12948,'0'0,"0"0,25-25,-25 25,25 0,-25 0,25 0,-25 0,25 0,-1 0,1 0,-25 0,50 0,-25 0,-1 0,1 0,0 0,25 0,-50 0,24 0,1 0,0 0,-25 0,0 0,0 0,25 0,-25 0,25 0,-25 0,0 0,0 0,0 25</inkml:trace>
  <inkml:trace contextRef="#ctx0" brushRef="#br0" timeOffset="244455.9821">23961 13395,'0'0,"25"24,-25-24,0 0,-25-24,50 24,-25-25,0 0,-25-25,25 26,0-26,0 0,0-24,25 24,-25-24,0-1,0 1,0 0,25-26,-25 26,0-25,25 0,-25-1,0 1,0 0,0 0,0 24,0-24,0 25,-25-1,25 1,-25 24,25 25,-25-24,1 49,-26-25,25 50,0-25,0 25,-24-1,24 26,-25 0,26-1,-26 1,0-1,26-24,-26 25,25-25,-24 24,24-49,0 25,0-50,25 25,0-25,-25 1,25-26,0 25,0-24,0-1,0-24,25 24,-25-24,0 24,0-24,0-1,0 26,0-26,-25 25,25-24,0 24,-24 26,24-26,0 0,0 1,-25 24,25 0,0 0,0 1,0-1,0 0,0 0,0 25,-25-25,25 1,0-1,0 0,0 25,0-25,0 25,0 0,0-25,0 25,0 0,0 0,0 0,0 0,0 0,0 0,0 0,0 0,0 0,0 0,0 0,0 0,0 0,0 0,0 0,-25 0,25 0,0 25,-25 0,25-25,0 25,0 0,0-1,-24-24,24 25,0-25,0 25,-25-25,25 25,0-25,-25 25,25-25,0 24,0-24,0 25,0-25,-25 25,25 0,0-25,0 25,-25-25,25 24,0 1,0-25,0 25,0-25,0 0,0 0,0 0,0 0,0 0,0 0,0-25,0 0,0 25,0-49,0 24,25 0,-25-24,25-1,-25 25,0-24,25 24,-25 0,0 0,25 0,-25 25,0 0,0 0,0 0,0 0,0 0,0 0,0-24,0 24,0 0,0 0,0 0,0 0,0 0,24 24,-24-24,0 0,25 0,-25 25,25 0,0 0,0 0,-25-1,24 1,1 0,-25 0,25 0,0-1,-25 1,0 0,25 0,-25-25,0 0,0 0,0 25,0-25,0 24,0-24,0 0,0 0,0 0,0 0,0 0,0 0,0 25,0-25,0 0,0 0,24 0,-24 0</inkml:trace>
  <inkml:trace contextRef="#ctx0" brushRef="#br0" timeOffset="245508.0423">18405 14511,'-25'-25,"25"25,0 0,-25 25,25-25,-24 25,-1-1,0 1,0 25,0-1,1 1,-1 0,25 24,-25 0,25 26,-25-26,25 0,0 1,0-1,0-24,0 0,25-26,0 1,0 0,-1 0,1-25,0 25,0-25,0 0,-1-25,1 25,0-25,-25 0,25 0</inkml:trace>
  <inkml:trace contextRef="#ctx0" brushRef="#br0" timeOffset="245733.0552">18033 15007,'-25'-25,"0"25,25 0,0 0,0 0,25 0,0-25,0 25,24 0,1 0,0 0,24-25,-24 25,24-24,-24 24,24-25</inkml:trace>
  <inkml:trace contextRef="#ctx0" brushRef="#br0" timeOffset="246569.103">20687 14188,'-74'-25,"-1"25,-24-24,0-1,-25 0,-25 0,25 0,-25 1,0-1,-24 0,-1 0,0 25,1 0,-26 25,26-25,-1 50,0-1,26 1,-1-1,25 51,-25-26,50 1,24 49,1-25,-1 25,51 0,-26 0,50 0,0-25,50 25,-26-25,51 1,-1-26,26 0,24-24,0-25,49 0,1-1,-1-24,26-24,-1 24,26-25,-1 25,0-25,-24 25,24-25,-25 0,1 1,-1-1,0 0,-24 0,0 0,-25-24,-1-1,-24 1,0-1,-24 0,-26-24,1-1,-26 1,-24-25,0 24,-50-24,0 0,-49 0,24 0,-49-1,0 1,-25 25,0-1,-25 1,25 24,-25 1,0 49,25 0,0 0,0 49,0-24,50 25</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25T21:24:48.712"/>
    </inkml:context>
    <inkml:brush xml:id="br0">
      <inkml:brushProperty name="width" value="0.05292" units="cm"/>
      <inkml:brushProperty name="height" value="0.05292" units="cm"/>
      <inkml:brushProperty name="color" value="#FF0000"/>
    </inkml:brush>
  </inkml:definitions>
  <inkml:trace contextRef="#ctx0" brushRef="#br0">3547 12824,'-25'-25,"0"0,-24 25,-1 0,1 0,-1 50,0 0,-24 24,0 25,-1 0,26 26,-26 23,26 1,-1 0,25 0,25 24,0-24,25 0,25-25,24 25,0-25,26 0,-1-25,25 0,-25-49,25 24,0-49,0 0,0-25,0-25,-25-24,1-26,-1 1,-50-50,26 25,-50-25,-1 0,-24 0,0 24,-24 26,-26-1,0 26,-24 24,0 50,-1 0,1 49,-1-24,1 49,0 0,24 0,0 1,26-1,-1 0,25-49,0 24,49-24,-24-50,50 0</inkml:trace>
  <inkml:trace contextRef="#ctx0" brushRef="#br0" timeOffset="686.0393">7640 12849,'0'25,"0"-25,0 24,25-48,-1 24,26 0,0-25,-1 25,26-25,-1 25,1 0,-1 25,0 0,1 24,-26 1,1-1,0 51,-1-1,-49 0,25 0,-25 50,0-25,-25 0,0 25,1-25,-1 25,0-25,0-25,-24 0,49-24,-50-1,50-24,-25-1,25 1,-25-50,25 25,0-25,0-25,0-25</inkml:trace>
  <inkml:trace contextRef="#ctx0" brushRef="#br0" timeOffset="858.0491">7813 13915,'25'0,"50"0,-1 25,75-25,-25 0,50 0,-1 0,-24 0</inkml:trace>
  <inkml:trace contextRef="#ctx0" brushRef="#br0" timeOffset="4644.2657">8210 15726,'0'25,"0"-25,0 25,0 0,0 24,0 1,0-25,-24 49,24-24,0-26,0 26,24 0,-24-26,50-24,0 0,-1-24,50-1,1-25,24 1,24-1,-24-24,50 24,-50-24,25 24,-25 25,0-24,-25 24,-24 0,-26 25,1 0,-25 0,-1 0,-24 0</inkml:trace>
  <inkml:trace contextRef="#ctx0" brushRef="#br0" timeOffset="5479.3134">3026 12923,'-74'-124,"24"50,1 24,-1-24,0 49,1 0,-1 25,25 0,0 25,25-25,25 0,25 0,49 0,0-25,50 25,0-25,25 1,-1 24,-24 24,-50 51,-24-1,-26 25,-98 50,-1 25,-74 24,0 26,-50-1,26 0,-1-25,25-24,25-50,49 0,75-74,24-25,75-25,25-75,50 1,-1-25,50-1,0 1,-49 0,-26 49,-24 1,-99 49,-50 49,-50 50,-74 25,-50 25,-24 25,0 0,-1-1,25-49,50 25,50-75,74-24,50-50,49-25,50 0,24-24,26-1,-1 1,-24 49,-25 0,-50 24,-50 51,-49 24,-24 0,-26 50,-49 0,-25 0,25 0,-25-25</inkml:trace>
  <inkml:trace contextRef="#ctx0" brushRef="#br0" timeOffset="15718.8991">5259 11782,'0'0,"24"-25,-24 25,0-49,0 24,0-25,0 1,-24-26,-1 1,0 0,25-1,-50-24,26 24,-1-24,0 25,0 24,0 1,25 24,0 25,50 25,-25 24,24 26,26-1,-1 25,1 1,24-26,0 25,-25-49,26-1,-51-24,26-25,-26-25,1 1,-25-26,-25-49,0 24,-50-24,25 0,-24-25,-1 0,0 25,26-1,-1 1,0 25,0 24,25 1,25 24,0 25,0 25,-1-1,1 51,0-1,25 50,-25-25,24 1,1-1,-1-25,1 1,24-51,-24 1,24-50,1-24,-26-1,1 1,-25-26,0-24,-25 0,-25 0,0-1,-49 26,24-25,-24 24,24 1,0 24,1-24,-1 49,25-25,1 50,24-24,-25-1,50 25,-25-25,49 25,-24 0,49 0,1 25,-1 24,25 1,25 25,-24-1,24 25,-25 0,-25 1,1-26,-26-24,1-1,-25-49,0 0,-25 0,0-74,-25 24,0-49,25 0,-50 0,50-1,-24-24,-1 50,25 24,0 1,0 49,25 24,-1 26,26 0,-25 24,24-24,1 24,-25-24,0-1,24-49,-24 0,0 0</inkml:trace>
  <inkml:trace contextRef="#ctx0" brushRef="#br0" timeOffset="15872.9078">7541 9748,'24'-25,"26"1,-25-1,24 0,1 0,0 0,-1-24,1-1</inkml:trace>
  <inkml:trace contextRef="#ctx0" brushRef="#br0" timeOffset="17356.9928">7913 8979,'49'25,"1"25,0-1,-1 1,1 24,-1 1,1-1,0-24,-1-1,-24-24,-25 0,50-25,-50 0,24-50,-24 1,25-50,-25 24,0-49,0 0,0 25,0-25,0 25,0-1,0 26,25 24,0 1,-25 24,25 25,-1 25,1 24,0 1,0 24,24 26,-49-1,25 25,0 0,0 0,0-25,-1 0,1-24,25-26,-25-49,-1 0,1-24,0-26,0-24,0-1,-25-24,-25 0,25-25,-25 24,-25-24,26 25,-1 0,-25 49,50 1,-25 49,25 25,0 24,25 1,0 49,0-25,24 1,1-1,-25-49,25 25,-26-50,1-25,25 0,-25 0,-1-24,-24 24,25 25,0 0,0 0,24 25,1-1,0 1,-1 0,26 0,-26-25,1-25,-1 0,-24 0,0-49,-25 24,-25 1,0-26,1 1,-26 49,25-24,25 24,-25 0,25 0,0 25,25-25,0 1,25-26,-26-24,26 24,-25 0,0 1,-25-1,0 50,0 0,0 25,0 25,-25 24,25 0,25 26,-25-26,49 0,1-49,-25-25,49-25,1-74,-1 0,0-75,-24 1,0-51,-1 1,-24 0,-25-25,-25 25,0-1,1 26,-51 49,26 50,-1 25,-24 49,24 50,0 74,1 25,24 25,-25 74,50 25,0-25,0 50,25-50,0 0,0-24,24-50,1-50,0-25,-26-74,26-24,0-26,-1-49,-24 0,25-1,-1-24,1 25,-1 25,1 24,24 25,-24 25,24 25,-24 25,0 24,-1 0,-24 1,0 24,-25-24,0 24,-25-50,0 1,-24 0,-1-26,25-24,-24 25,24-50,0 25,25-24,0-26,25 0</inkml:trace>
  <inkml:trace contextRef="#ctx0" brushRef="#br0" timeOffset="17899.0238">11162 7789,'50'-50,"-1"0,-24 26,0 24,0-25,0 25,-25 0,0 0,0 25,0-25,0 49,0-24,0 25,0-1,0 1,0-1,24 1,-24 25,0-1,-24-24,-1 49,0-25,-25 1,1 24,-26 0,-24 0,25 25,-26-25,-24 26,0-1,0 0,-24-25,-1 25,-25-25,0 25,1-25,-26 0,1 1,0-1,-1 0,1 0,-1 25,1 25,24 0,-24 0,24 24,0 1,26 0,-1 24,-25 1,50-26,-25 26,25-26,25-24,0 0,0-50,24 25,26-25,-1-24,0-26,50 1,-24 0,24-25,24-25,1 24</inkml:trace>
  <inkml:trace contextRef="#ctx0" brushRef="#br0" timeOffset="27395.567">21382 10096,'-25'24,"-25"-48,25 24,1 0,24 0,0 0,0-25,0 25,0-25,24 25,1 25,0 0,25-1,-26 51,1-1,0 25,0 1,0-1,-25 0,0 0,0-24,-25-1,25-24,0-50,0 0,0 0,0-25,25-50,-25 1,24 0,1-26,0 1,0 0,0 0,-1 49,-24 1,25 24,-25 50,25-1,-25 51,0-26,0 51,0-26,0 25,0-24,0-1,-25 0,25-24,0-25,0 0,0-25,0 0,25 0,-25-50</inkml:trace>
  <inkml:trace contextRef="#ctx0" brushRef="#br0" timeOffset="27567.5768">21853 10468,'25'-25,"0"0,24 25,-24 0,25 0,-1-25,1 25,-1 0,1 0,-25-25,24 25,1-24,-25-1,0 25</inkml:trace>
  <inkml:trace contextRef="#ctx0" brushRef="#br0" timeOffset="27740.5867">22175 10418,'-24'25,"-1"0,25-1,0-24,0 25,25-25,-1 25,26-25,0 0,-1 0,1 0,-1-25,26 0</inkml:trace>
  <inkml:trace contextRef="#ctx0" brushRef="#br0" timeOffset="27987.6008">23044 9798,'0'49,"0"26,-25-1,25 26,0-1,-25 25,0 0,0 0,25-25,-24 25,-1-50,25-24,-25 0</inkml:trace>
  <inkml:trace contextRef="#ctx0" brushRef="#br0" timeOffset="28373.6229">23267 9723,'74'-49,"-24"-1,24 25,1 25,-26 0,1 25,-1 0,-49 49,0 1,-24 49,-1-25,-25 25,-24 25,24-50,1 25,24-25,-25-24,50-1,0-24,0-25,25 24,0-49,24 25,1-25,0 0,-1 0,1 0,-1 0,1-25,0 25,-26 0,1 0,0 0,-25 0,25 0,-25 0,0 0</inkml:trace>
  <inkml:trace contextRef="#ctx0" brushRef="#br0" timeOffset="30998.7731">14784 4663,'0'0,"0"-25,0 25,0 0,0 0,24 0,-24 0,0-24,25 24,0 0,0 0,0 0,24 0,-24 0,0 24,24-24,-24 25,25 0,-25 0,-1 0,1-1,0 26,0 0,0-1,-25 1,0 0,24-1,-24 26,0-26,0 1,0 24,0 1,0-26,0 26,0-1,0-24,0 24,0 0,0 1,0-25,0 24,0-24,0-1,0 26,0-26,-24 26,24-26,0 1,-25-1,25 26,0-26,-25 1,25 0,0-1,-25 1,25 24,-25-24,25-25,-24 24,-1 1,0 0,25-26,-50 1,26 0,-1 0,0-25,0 25,0-25,1 24,-1-24,0 0,0 0,0 0,-24 0,-1 0,25-24,-24-1,-1 0,1 0,24 0,-25 1,1-1,24-25,-25 1,25-1,0 25,1-25,24-24,0 24,-25-24,25 0,25 24,-25-49,0 24,24-24,1 25,-25-25,25-1,0 1,0 0,-25 24,25-24,-1 0,-24 25,25-1,-25 1,25-1,-25 1,25 24,0-24,-25 24,24 26,1-1,-25 0,0 0,25 25,-25 0,0-25,0 25,0 0,25 0,-25 0,0 25,0-25,-25 25,25-25,0 0,-25 25,25-25,-25 0,1 25,-1-25,0 0,-25 0,26 0,-1 24,0-24,0 25,0-25,25 0,0 0,0 0,0 0,0 0,0 0,0-25,50 1,-50-1,50 0,-26 0,26-25,-25 26,24-1,-24 0,0 0,0 0,0 25,-25 0,24 0,-24 0,0 25,25-25,-25 25,0 0,0 0,-25-1,25 1,0 25,0-25,25 0,-25-1,0 1,0 25,0-25,0-1,0 1,25 25,-25-25,0 24,25-24,-25 0,0-25,0 25,0-1,0-24,0 0,0 0,0 0,0 0,0 0,0 0,0 0,0 0,0 0</inkml:trace>
  <inkml:trace contextRef="#ctx0" brushRef="#br0" timeOffset="39673.2688">22647 9723,'-25'-49,"0"24,25 0,0 0,0 25,0 25,25 0,0 25,24 24,1 0,24 26,1 24,24 0,-25 25,26-1,-1-24,0 25,-25-25,1-25,-26 1,1-26,0 1,-26-26,-24-49,0 0,0 0,-24-49,-26-1</inkml:trace>
  <inkml:trace contextRef="#ctx0" brushRef="#br0" timeOffset="39953.2852">22374 10889,'49'-25,"1"-24,24-50,1-1,49-48,0-1,0 0,25 0,-25 0,0 0,0 25,0 0,-25 25,0 25,-49-1,24 1,-24 49,-25 0,-25 25,0 0,-25 25</inkml:trace>
  <inkml:trace contextRef="#ctx0" brushRef="#br0" timeOffset="40639.3245">23143 11361,'0'0,"25"0,-50 24,0 26,25-25,-25 49,0 25,1 1,-1 24,25 0,-25 24,25-23,0-1,25-25,0 0,-1 0,26-49,-25-1,24-24,1 0,24-25,-24-25,24 0,-24-24,0-26,24 1,0 0,-49-26,25 1,-1 25,-49-26,25 26,-50 0,1 49,-1-25,-25 50,-24 0,24 25,1 25,-1-1,0 26,26-1,-1 1,0-1,25-24,0 24,0-49,0 0,25-1,0 1,-1-25,-24-25,25 1</inkml:trace>
  <inkml:trace contextRef="#ctx0" brushRef="#br0" timeOffset="46122.638">23267 11460,'0'0,"-25"0,25-25,0 25,-25 0,25 25,0 0,0-1,0 26,0 24,0 1,25 24,-25 0,25 0,0 25,-1 1,26-26,-25 0,24 0,-24 0,25-24,-25-1,-1-24,1-1,0-49,-25 0,0 0</inkml:trace>
  <inkml:trace contextRef="#ctx0" brushRef="#br0" timeOffset="46345.6509">22771 12427,'-25'0,"50"-25,0-24,24-26,26 1,24-25,25-25,25 0,-25 0,0 0,-25 24,0 26,-25 0,-24 24,-25 25</inkml:trace>
  <inkml:trace contextRef="#ctx0" brushRef="#br0" timeOffset="46936.6847">23093 13568,'25'0,"-25"-25,25 25,0-24,-25-1,24 0,1 0,25 25,-25-25,-1 25,26 25,-25 0,-25 0,25 49,-25-24,0 24,-25 1,0 24,0-25,0 25,1-49,24 49,0-24,24-26,1 26,25-26,24 26,-24-1,-25-49,24 25,1-1,-50-24,0 0,-25 0,-25-1,1-24,-26 25,-24 0,0-25,25 25,-26-25,26 25,-25-1,49 1,1-25,24 25</inkml:trace>
  <inkml:trace contextRef="#ctx0" brushRef="#br0" timeOffset="59924.4275">22523 2406,'-25'25,"25"-25,0 25,-25-1,25 26,-25 0,0-26,25 26,0 0,0-1,0-49,0 25,25 0,-25 0,25-50,-25 25,25-25,-25 0,0 25,0-49,0-1,0 25,0-24,25 24,-25 0,24 0,-24 25,25 25,0 0,0 0,0 24,-1 1,1-25,0 0,-25-1,25 1,0-25,-25-25,0 25,25-24,-25-1,0-25,0-24,0 24,-25-24,25 24</inkml:trace>
  <inkml:trace contextRef="#ctx0" brushRef="#br0" timeOffset="60098.4375">22870 1885,'0'50,"25"-1,-25 26,0 24,0 0,0 0,0 1,0-1,0-25,-25 1</inkml:trace>
  <inkml:trace contextRef="#ctx0" brushRef="#br0" timeOffset="60580.465">22771 2530,'0'-25,"-25"0,50 1,-25 24,0-25,25 50,-1-25,1 0,0 24,25 1,-26 25,1-25,0 24,0 26,24-1,-49 1,25-1,0 25,-25-24,0-1,0 0,0-49,0 0,-25 0,25-25,-25-25,25-25,-24 26,-1-51,25 1,0-50,-25 25,25-1,25 1,-25 0,0 24,25 26,-1-1,-24 25,25 50,0 0,-25 0,0 0,0-1,-25 26,0 0,25-26,-24-24,-1 25,25 0,0-25,0 0,-25-25</inkml:trace>
  <inkml:trace contextRef="#ctx0" brushRef="#br0" timeOffset="60843.4801">23292 2406,'0'25,"0"0,0-1,0 1,0 0,0 0,0 0,24-25,-24 24,25-48,0 24,0 0,-25-25,25-25,-25 1,24 24,-24-25,0 1,0-1,-24 25,24-24</inkml:trace>
  <inkml:trace contextRef="#ctx0" brushRef="#br0" timeOffset="61038.4912">23564 1786,'25'25,"-25"49,0-24,0 49,25-25,-25 26,0-26,0 25,0-49,0-1,0-24</inkml:trace>
  <inkml:trace contextRef="#ctx0" brushRef="#br0" timeOffset="61180.4993">23416 2257,'0'-25,"24"1,1 24,25-25,-1 25,1 0,24 0,-24 0,0 25,-1-25</inkml:trace>
  <inkml:trace contextRef="#ctx0" brushRef="#br0" timeOffset="61677.5278">23192 3994,'0'74,"0"-49,0 0,0-1,0-24,0 0,-24 0,24-49,-25 24,0-25,-25 1,26-26,-1 1,0-25,25-1,0 26,0-25,25 0,0-1,24 26,1-25,-1 49,26-24,-1 24,1-24,-26 24,1 25,-25 1,24 24,-24 0</inkml:trace>
  <inkml:trace contextRef="#ctx0" brushRef="#br0" timeOffset="61866.5386">22944 3522,'0'50,"0"-25,50-25,-25 0,49-25,-24 0,-1 0,1-24,0 24,-1 0,-24 0</inkml:trace>
  <inkml:trace contextRef="#ctx0" brushRef="#br0" timeOffset="62392.5687">23440 3423,'25'0,"0"25,0 0,0 24,-1 1,1-25,0 49,-25-24,25-25,-25 24,0 1,0-25,-25-25,0 0,0 0,1 0,-26-25,0 25,26-25,-26 50,25-25,-24 49,49-24,0 0,0 0,24 0,26-1,0-24,-1-24,26-1,-1-25,0 1,1-26,-26-24,26 0,-50-25,0 24,-25-24,0 0,0 0,-25 25,0 0,0 49,0 26,0-1,1 50,24-1,-25 26,25 49,0 0,0 1,0 24,25 0,-1-25,-24 25,50-50,-50 1,25-50,0 24,0-49,-25 0</inkml:trace>
  <inkml:trace contextRef="#ctx0" brushRef="#br0" timeOffset="62858.5952">24110 3349,'-25'0,"1"24,24 1,-25 25,25-1,0 1,0 0,0-50,25 74,-25-74,24 50,-24-50,25 25,-25-25,-25 0,1 0,-1 0,0-25,0 25,25 0,0 0,0 0,50-25,-25 0,24 0,26 0,-1-24,0-1,-24-24,24-1,-24 1,0 0,-50-1,0 26,0 49,-25-75,25 75,-75 0,26 50,24-25,-25 49,26 0,-1 26,25-26,0 25,0-24,25-26,-1 26,-24-75,50 49</inkml:trace>
  <inkml:trace contextRef="#ctx0" brushRef="#br0" timeOffset="63060.6069">24631 3944,'-25'74,"-24"-24,-1-25,-24 24,-26-24,1 25,-25-25,0 24,0 1,25-25,0-1,-1 26,26-25</inkml:trace>
  <inkml:trace contextRef="#ctx0" brushRef="#br0" timeOffset="104319.9662">15577 10120,'0'-24,"-24"-1,24 0,0 0,0 0,0 25,0 0,24 0,1 25,0 25,-25-1,50 26,-26 24,1 0,0 0,-25 1,25-26,-25 0,0 1,25-26,-50-24,25-25,25-25,-25-24,0-26,24-24,1 0,0-25,0 25,0-25,-1 25,1 24,25 25,-25 50,-1 0,1 50,-25 25,25-1,0 0,-25 26,0-26,0 0,0 1,25-1,-25-49,0 0,0-25</inkml:trace>
  <inkml:trace contextRef="#ctx0" brushRef="#br0" timeOffset="104464.9751">16346 10220,'50'24,"0"-24,24 0,-24 0,24 0,-24-24,-1-1</inkml:trace>
  <inkml:trace contextRef="#ctx0" brushRef="#br0" timeOffset="104619.984">16619 10418,'25'25,"0"-25,24 0,-24-25,25 25</inkml:trace>
  <inkml:trace contextRef="#ctx0" brushRef="#br0" timeOffset="105064.0094">17785 9550,'-50'-25,"-24"0,24 25,-49 0,25 0,-1 25,26 25,-1-1,25 26,0-1,50 25,0 0,0 50,24-25,1-24,-25 24,24-50,-24 25,-25-49,0-1,-25-49,1 25,-26-50,0 1,1-26,-1 0,1-24,49 0,0-26,24 1,1-25,50 25,-1 24,-24-24,24 25,1-1,-26 26,1-1,-25 1,-25-1,24 25,1 0</inkml:trace>
  <inkml:trace contextRef="#ctx0" brushRef="#br0" timeOffset="105441.0309">17016 9302,'0'25,"0"-1,25 51,24-1,1 25,0 25,-1 0,26 25,-26 25,26-25,-26 0,26-25,-26 0,1-25,0-25,-26 1,1-51,0-24</inkml:trace>
  <inkml:trace contextRef="#ctx0" brushRef="#br0" timeOffset="105677.0444">17611 9376,'-24'25,"24"49,-25 26,0-1,-25 25,25 49,-24-24,-1 0,1-25,-1 25,0-50,1 25,-1-49,25 24,-24-50</inkml:trace>
  <inkml:trace contextRef="#ctx0" brushRef="#br0" timeOffset="105989.0621">17165 11633,'-25'25,"25"25,-25-1,25-24,0 50,25-26,0 1,0-25,24 24,1-49,24-25,-24 1,24-26,1 0,-26-49</inkml:trace>
  <inkml:trace contextRef="#ctx0" brushRef="#br0" timeOffset="106132.0704">17760 11534,'50'-99,"-50"49,0-24,0 49,0 25,0 25,-25 25,0 24,25 50,-25 0,25 25,-24 0,24-1,0 1,-25-25,25-49</inkml:trace>
  <inkml:trace contextRef="#ctx0" brushRef="#br0" timeOffset="106344.0826">17066 11460,'-50'-25,"50"50,0 24,0 26,50-1,-1 25,26 1,-1 24,-24 0,49-50,-50 25,26-24</inkml:trace>
  <inkml:trace contextRef="#ctx0" brushRef="#br0" timeOffset="106546.0941">17760 11485,'-49'49,"24"26,-25 24,1-25,-1 50,0 0,1 0,24-24,-25-1,1 0,24-25,0 1</inkml:trace>
  <inkml:trace contextRef="#ctx0" brushRef="#br0" timeOffset="106944.1167">17165 13171,'25'-25,"-1"1,26-1,-25 25,24 0,-24 0,0 49,0-24,-25 50,0-26,0 51,-25-51,0 50,0-49,1 0,24-1,0 1,0-25,0-25,24 0,1 0,0-25,25-25,-26 25</inkml:trace>
  <inkml:trace contextRef="#ctx0" brushRef="#br0" timeOffset="107289.1366">17041 12898,'25'0,"-1"25,1-25,0 75,25-26,-1 50,26 1,-26-1,1 0,24 25,-24-25,0-24,24-26,-24 1,-26-25</inkml:trace>
  <inkml:trace contextRef="#ctx0" brushRef="#br0" timeOffset="107477.1474">17611 12799,'0'50,"-24"24,-26 1,50 24,-50 25,25-25,1 25,-1-25,0 1,0-1</inkml:trace>
  <inkml:trace contextRef="#ctx0" brushRef="#br0" timeOffset="108052.1803">17338 14734,'0'50,"0"-1,0 1,0 24,-24 25,24-24,0 24,0-25,0-24,0 0,0 24,0-49,0 0,0-25,0 0,24 0</inkml:trace>
  <inkml:trace contextRef="#ctx0" brushRef="#br0" timeOffset="120598.8979">18355 14734,'-24'0,"24"-25,0 25,-25 25,25 0,0 0,25 24,-25 1,0 24,24 25,1-24,0 24,0-25,0 26,-1-51,1 26,0-26,-25-24,25 0,-25 0,0-25,25-25,-50 0</inkml:trace>
  <inkml:trace contextRef="#ctx0" brushRef="#br0" timeOffset="120899.9151">17884 15032,'0'-50,"25"-24,25-1,24-24,0 0,26 0,24-1,-25 1,0 0,0 0,-24 49,-1-24,1 49,-26-25,-24 50,0-25,0 25,-25 0,0 0,0 0,0 0,24 25,-24-25,0 0,0 0,0 25,25-25</inkml:trace>
  <inkml:trace contextRef="#ctx0" brushRef="#br0" timeOffset="121702.961">24160 13816,'0'50,"0"-50,0 0,25 74,-25-74,24 75,-24-26,25 1,0 24,0 1,-25-26,25 1,-25-50,24 50,-24-50,0 0,0 0,0 0,-24-50,-1-25,0 1,0 0,-24-26,24 1,-25-25,25 25,1 0,-1 0,25 24,0 26,25-26,-25 75,49-74,1 24,-1 25,1 0,-25 1,24-1,1 25,-50 0,50-25,-50 25</inkml:trace>
  <inkml:trace contextRef="#ctx0" brushRef="#br0" timeOffset="121928.974">24011 13692,'25'25,"-25"-25,74-25,-24-24,-1 24,1 0,-25-25,-25 50,99-49,-99 49,50-50,-50 50,49-25,-49 25,25-24</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25T21:27:01.296"/>
    </inkml:context>
    <inkml:brush xml:id="br0">
      <inkml:brushProperty name="width" value="0.05292" units="cm"/>
      <inkml:brushProperty name="height" value="0.05292" units="cm"/>
      <inkml:brushProperty name="color" value="#FF0000"/>
    </inkml:brush>
    <inkml:context xml:id="ctx1">
      <inkml:inkSource xml:id="inkSrc17">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2-10-25T21:27:16.449"/>
    </inkml:context>
  </inkml:definitions>
  <inkml:trace contextRef="#ctx0" brushRef="#br0">2158 3249,'0'0,"-25"0,25 0,0 0,0 25,25 0,0 49,0-24,-1 24,1 26,0-1,25-25,-26 26,1-26,-25 0,25-24,-25-25,0 0,0-25,0 0,-25-25,0 0,1 0,-1-24,0-26,25 26,-25-26,0 1,25-26,0 26,0-25,0 24,25 1,0 24,-25-24,25 24,0 1,-1-1,1 25,0-24,0 24,-25 25,25-25,-25 25,0 0,0 0,0 0,0 0,0 0,0 0,0 0,0 0,0 0,0 0,0 0,0 0,0 0,0 0,0 0,0 0,0 0,0 0,0 0,0 0,0 0,0 0,0 0,0 0,0 0,0 0,24 0,1 0,-25 0,0 0,25 0,0 0,-25 0,0 0,25 0,-25 0,0 0,0 0,24 0,-24 0,0 0,0 0,25 0,-25 0,0 0,0 0,0 0,0 0,0 0,0 0,0 0,0 0,0 0,25 0,-25 0,0 0,0 0,25 25,-25-25,0 0,0-25,0 25,0 0,0 0,0-25</inkml:trace>
  <inkml:trace contextRef="#ctx0" brushRef="#br0" timeOffset="448.0256">2679 3572,'0'25,"0"-25,0 0,25 0,0 0,-1 0,1-25,0 0,0 0,0-24,-1-1,1 25,0-24,-25 24,0 0,-25 0,0 25,1 0,-26 25,25 25,-24 24,-1-24,0 49,25-25,1 26,-1-1,25-25,0 1,25-1,-1-24,1-1,0-24,25-25,-25-25,24 0,1-24,-1-1,26-24,-26-1</inkml:trace>
  <inkml:trace contextRef="#ctx0" brushRef="#br0" timeOffset="779.0445">3349 3076,'-25'-25,"-25"25,1 0,24 25,-25 0,1 24,24 1,25-1,0 26,49-1,1 1,0-1,24-24,0 24,26-24,-51-1,26-24,-51 25,1-1,-25-24,-25-25,1 25,-26 0,0 0,1-25,-26 0,51 0,-26 0,0 0,26-25,-1 0,25 0,0 0</inkml:trace>
  <inkml:trace contextRef="#ctx0" brushRef="#br0" timeOffset="1013.0578">3820 3373,'0'25,"25"-25,0 0,-1 0,26 0,-25-25,24 25,-24 0,0-24,25-1,-26 0,1 25,0-25</inkml:trace>
  <inkml:trace contextRef="#ctx0" brushRef="#br0" timeOffset="1300.0737">3894 3572,'0'0,"25"25,0-25,0 0,0 0,-1 0,1 0,0 0,25 0,-26 0,1 0,0 0,0 0,0 0,-1 0,-24-25,25 25,0 0</inkml:trace>
  <inkml:trace contextRef="#ctx0" brushRef="#br0" timeOffset="2217.1265">2853 5060,'24'-49,"1"-26,-50 26,25-1,-24 25,-26-25,0 50,1 0,-1 0,-24 50,49 0,-25 24,50 25,0 1,0 48,0 1,25 25,0-1,0 26,24-1,-49-24,25 0,0-1,-25 1,0-25,-25-50,0 0,25 0,-25-49,1-50,-1 0,0-25</inkml:trace>
  <inkml:trace contextRef="#ctx0" brushRef="#br0" timeOffset="2758.1577">2232 6201,'25'-49,"0"-1,49-24,-24 49,24-50,1 26,-1 24,1 0,-1 25,-49 0,25 25,-1 25,-24-1,0 26,-25-1,25 0,-1-24,-24 24,25-24,0-25,0 0,0-25,-25 0,24-50,-24 25,-24-24,24-26,-25-24,0 25,0-26,25 26,-25-1,25 1,0 49,0 25,25 25,0 0,0 24,24 26,1-1,-25 1,24-26,1 26,-25-26,0-24,-1-25,-24-25,25 1,-25-26,0-24,25 24,-25-24,25 24,0-25,-1 51,26-26,0 50,-1 0,-24 0,25 0,-1 0</inkml:trace>
  <inkml:trace contextRef="#ctx0" brushRef="#br0" timeOffset="3036.1736">4167 5655,'25'0,"0"50,24-25,1 24,0 1,-1 0,1-1,-1 26,26-26,-50-24,24 25,1-50,-25 0,-1 0,1-25,0-25,-25 1</inkml:trace>
  <inkml:trace contextRef="#ctx0" brushRef="#br0" timeOffset="3231.1845">4862 5358,'0'25,"-25"-1,0 26,-25 0,26 24,-26 25,0 0,1 1,-26-1,26-25,-1 26,25-26,-24-24,49-1,0-49,0 0</inkml:trace>
  <inkml:trace contextRef="#ctx0" brushRef="#br0" timeOffset="3527.2017">5730 5804,'0'25,"0"25,-25-25,25 24,0 1,-25-1,25 1,0 24,-25-24,25-25,0 0,0-25,0 0,0-50</inkml:trace>
  <inkml:trace contextRef="#ctx0" brushRef="#br0" timeOffset="3673.2101">5680 5159,'0'-49,"0"24,0 25,0 0,0 25,25 0,-25 24,25 1</inkml:trace>
  <inkml:trace contextRef="#ctx0" brushRef="#br0" timeOffset="4007.2292">5953 6226,'25'0,"0"0,-25-25,25-24,-25-26,24 26,-24-1,0 0,25 1,-25 49,25 0,0 49,-25 1,49 0,-24-1,0 26,0-51,24 1,1 0,-25-50,0 0,-1-24,1-1,0-24,-25-25,0 24,25-49,-50 25,50 24,-25-24,25 25,-1-25</inkml:trace>
  <inkml:trace contextRef="#ctx0" brushRef="#br0" timeOffset="4359.2492">7615 4539,'25'0,"-25"75,0-26,-25 26,0 49,-24 0,-1 0,-24 25,24-1,0 1,1 0,24-50,0 1,25-26,25 0,25-24,-1-25,1 0,-1-1,26 1,-26-25,1 0,24 25,-49-25,25 0,-25 0,-1-25,1 25,0 0</inkml:trace>
  <inkml:trace contextRef="#ctx0" brushRef="#br0" timeOffset="4726.2702">8533 5283,'-25'-24,"0"24,25 0,-25 0,25 0,0 0,0 0,0 0,25-25,-25 25,25 0,0-25,-25 25,25-25,-25 25,0 0,-25 0,25 25,0-25,-25 0,0 25,25-25,0 0,0 49,0-24</inkml:trace>
  <inkml:trace contextRef="#ctx0" brushRef="#br0" timeOffset="5054.2891">8458 5680,'-24'25,"24"-25,0 0,0 25,0-25,0 0,0 0,0 0,0 25,0-25,0 0,0 0,0 24,0 1,0-25,0 0,24 25,-24-25,0 0,25 0,-25 0,0 0,0 0,0 25,0 0,-25-25,25 25,0-25,-24 24,24-24,0 0,24 25,-24-50,25 25</inkml:trace>
  <inkml:trace contextRef="#ctx0" brushRef="#br0" timeOffset="14426.8252">5507 2580,'0'0,"0"-25,0 0,0 25,0-25,0 25,-25 25,25 25,0-1,0 26,-25 24,0 25,0 25,1 24,-1-24,-25 0,25 0,-24-25,24 0,-25-25,26-49,24-1,-25 1,25-25,25-25,-25 0,24 0,26 0,0 0,24 0,0 0,1 0,-1 25,-24-25,24 0,-24 24,-1-24,1 0,-25 0,0 0,0-24,-25 24,0-50</inkml:trace>
  <inkml:trace contextRef="#ctx0" brushRef="#br0">6722 2604,'25'0,"-25"0,0 0,-25-24,25 24,-25 0,-24 0,24 0,-25 0,1 0,-1 0,0 0,26 0,-26 0,25 0,0 0,25 0,0 0,0 0,0 24,0 1,25 25,-25 24,0-24,-25 49,25 25,-24-25,-1 25,25 0,-25 0,25-24,-25 24,25-50,0-24,0 24,25-49,0 0,-25 24,25-24,-1 0,1-25,0 25,25-25,-50 25,24-25,1 24,-25-48,25 24,-25 0,25-25,0 0,-25 0</inkml:trace>
  <inkml:trace contextRef="#ctx1" brushRef="#br0">11874 5293 0</inkml:trace>
  <inkml:trace contextRef="#ctx0" brushRef="#br0" timeOffset="15534.8885">6747 3200,'-25'0,"25"25,-25-1,0 1,1 25,-1 24,0 1,25-1,-25 0,50 1,-25-25,50-1,-1-24,-24-25,49 0,1-25,-1-24,1 24,-26-50,26 1,-50-1,24 1,-49-25,-25 24,1 1,-26 24,0 1,1 24,-26 25,26 0,-1 0,0 0,26 25,-1-25,25 0,25-25,-1 0</inkml:trace>
  <inkml:trace contextRef="#ctx0" brushRef="#br0" timeOffset="16189.926">7367 2505,'0'0,"25"0,0 0,-1-25,26 25,-25 0,24 25,-24-25,25 50,-1-25,-24 24,25 1,-25 24,-1 1,26-1,-50 1,25 24,-25-25,25 25,-25-24,0 24,0-25,0 1,0-26,0 1,0 25,-25-51,25 1,0 0,0 0,-25 0,25-25,0 0,0 0,0 24,0-24,0 0,0 0,0 0,-25 0,25 0,-25 0,1 25,-1-25,0 0,0 0,0 0,1 0,-1 25,0-25,25 0,-25 25,0-25,25 0,-24 0,-1 0,25 0,0 0,-25 0,25 0,0 0,0 0,-25 0,25 0,0 0,0 0,0 0,0 0</inkml:trace>
  <inkml:trace contextRef="#ctx0" brushRef="#br0" timeOffset="20271.1589">2480 13791,'25'0,"-25"0,0 0,0 0,0 25,0 0,-25 25,25-26,-24 1,24 25,0-25,0 24,0-24,24 0,1 0,0-1,25-24,-26 25,26-25,25 0,-51 0,26-25,0 1,-1-26,1 25</inkml:trace>
  <inkml:trace contextRef="#ctx0" brushRef="#br0" timeOffset="20550.1754">3200 13320,'0'0,"-25"25,25 25,0-1,0 26,0 24,-25 0,25 0,-25 25,25 0,-24 0,24-25,-25 1,25-26,0 1,0-26,-25 1,25-50,0 0,0 0,0-25,0 0,25-49</inkml:trace>
  <inkml:trace contextRef="#ctx0" brushRef="#br0" timeOffset="20908.1959">3423 13543,'25'-49,"24"24,-24-25,25 50,-1-24,-24-1,0 25,25 25,-50-1,25 1,-25 50,-25-1,25 0,-50 26,25-26,-24 25,-1 0,25-24,-24 24,24-49,0 24,25-24,0-1,0-24,50 0,-26-25,1 0,25 0,-1-25,1 0,0 1,-1-1,1 0,-25-25,24 25</inkml:trace>
  <inkml:trace contextRef="#ctx0" brushRef="#br0" timeOffset="21083.2059">4068 14387,'25'25,"-25"24,0 26,-25-1,25 0,0 1,0 24,-25-25,25 1,0-1,-25-24,25 24,0-49,0-25,0 0</inkml:trace>
  <inkml:trace contextRef="#ctx0" brushRef="#br0" timeOffset="21472.2281">4564 13295,'0'25,"25"25,-25-1,0 51,0-26,25 50,-25-25,0 0,0 1,-25-26,25-24,0-1,0-24,0-25</inkml:trace>
  <inkml:trace contextRef="#ctx0" brushRef="#br0" timeOffset="21783.2459">4887 13568,'0'25,"0"25,-25 49,25 0,0 0,-25 0,25 1,25-26,-25-24,25-1,-1-49,1-25,25 1,-25-26,-1-49,1 24,0-49,-25 0,0 0,-25 25,0-25,1 50,-1-1,-25 26,25 24,25 25,0 25,-24 24,48 1,-24 0</inkml:trace>
  <inkml:trace contextRef="#ctx0" brushRef="#br0" timeOffset="22318.2765">5358 13494,'0'0,"-25"25,25-1,-25 26,0 0,1 24,24 0,-25 26,25-26,25 0,-1-24,1 0,25-26,-1-24,1-24,0-26,-1 0,-24 1,0-26,0-24,-25 0,0 25,-25-1,25 1,-50-1,25 51,1 24,-1 0,-25 24,50 26,-25 0,25 24</inkml:trace>
  <inkml:trace contextRef="#ctx0" brushRef="#br0" timeOffset="22508.2874">5755 14263,'24'49,"1"1,-25 0,0-1,0 26,0-26,0 26,0-1,-25-24,25 24,0-49,-24 0,24-25</inkml:trace>
  <inkml:trace contextRef="#ctx0" brushRef="#br0" timeOffset="23153.3243">6176 13543,'-24'0,"24"-24,0 24,0-50,24 25,1 0,0 25,0-24,0 24,-1 0,-24 24,25 1,0 50,-25-26,0 26,-25 24,0-25,25 1,-24-26,-1 26,25-26,-25-24,25 25,0-50,25 24,-25-24,25 0,-1 0,1 0,0 0,0-24,0 24,-1 0,1-25,0 25,0-25</inkml:trace>
  <inkml:trace contextRef="#ctx0" brushRef="#br0" timeOffset="23743.358">6598 13593,'-25'0,"25"25,-25 24,1 26,-26-26,50 26,0-1,-25-24,50-1,-25 1,50-25,-26 0,26-25,-25-25,0 0,24 25,-49-50,25 26,-25-26,-25 0,25 1,-49-1,49 1,-50 24,25 0,25 25,-49 0,49 0,0 25,24 0,1-25,0 49,-25-24,50 0,-26 24,1-24,-25 25,25-25,-25 24,25 1,0-1,-25-24,24 0,1 0,0 0,0-50,0 25,24-50,-24 25,0-49,0 49,-25-49,0-1,0 26,-25-26,0 26,0-1,1 1,-1 24,0 25,25 0,-25 0,50 25</inkml:trace>
  <inkml:trace contextRef="#ctx0" brushRef="#br0" timeOffset="24084.3775">7169 13816,'0'25,"0"0,0 0,-25-1,0 1,25 25,0 24,0-49,0 25,0-1,25-24,0 0,24-25,-24 0,25-50,-26 25,1-24,-25-1,0-24,0 24,0-24,-49-1,24 26,-25-1,25 25,1 1,-1 24,0 0,25 24</inkml:trace>
  <inkml:trace contextRef="#ctx0" brushRef="#br0" timeOffset="24276.3885">7590 14089,'25'50,"-25"-1,25 1,-25-1,-25 1,25 25,0-26,-25 1,25-1,0-24,-25-25,25 0</inkml:trace>
  <inkml:trace contextRef="#ctx0" brushRef="#br0" timeOffset="24798.4184">8210 13444,'25'-25,"0"25,0 0,24 0,1 0,-25 0,24 25,1 0,-25 0,-25 24,0 1,-25 0,0-1,0 26,-24-26,24 26,0-26,25 1,0 24,25-49,0 25,0-1,-25-24,24 25,1-50,-25 0,-25 24,1-24,-1 0,0 0,-25 0,26-24,-26 24,0 0</inkml:trace>
  <inkml:trace contextRef="#ctx0" brushRef="#br0" timeOffset="25154.4387">8706 13692,'0'50,"0"-1,-24 1,-1 24,25-24,0 49,0-49,25-1,-1 1,1 0,0-50,25 0,-26-25,26 0,-25-25,0 1,-1-1,-24-24,-24 24,-1-24,0 24,0 1,0 24,-24-25,49 50,-50 0,50 25,0 0</inkml:trace>
  <inkml:trace contextRef="#ctx0" brushRef="#br0" timeOffset="25376.4514">9103 14511,'0'49,"0"1,0 0,-24-1,24-24,-25 49,0-24,25 24,-25-24,25-25,0 0,0-25</inkml:trace>
  <inkml:trace contextRef="#ctx0" brushRef="#br0" timeOffset="25968.4853">9550 13593,'0'0,"-25"0,25 0,25-25,0 25,-25-25,24 25,1 0,0-24,0 48,0 1,-1 0,1 0,-25 49,0 1,25-1,-25 25,0 0,0-24,0-1,0 1,0-1,-25-24,25-1,0-49,0 25,0-25,-25-25,25 1</inkml:trace>
  <inkml:trace contextRef="#ctx0" brushRef="#br0" timeOffset="26130.4946">9624 13940,'0'0,"25"0,25 0,-1 0,-24 0,25 0,-1 0,-24 0,0 0,0 0,24 0</inkml:trace>
  <inkml:trace contextRef="#ctx0" brushRef="#br0" timeOffset="26333.5062">10120 14412,'0'49,"0"26,0-26,0 26,0-26,-24-24,24 25,0-26,-25 1,25 0</inkml:trace>
  <inkml:trace contextRef="#ctx0" brushRef="#br0" timeOffset="26619.5225">10616 13494,'0'25,"0"49,0-24,0 24,0 0,0 26,-24-1,24 0,0-25,-25 1,25-50,0 24,0-24,0-25</inkml:trace>
  <inkml:trace contextRef="#ctx0" brushRef="#br0" timeOffset="27501.573">11038 13618,'0'0,"0"0,0-25,0 25,0 25,-25 24,25 1,-25 0,1-1,24 26,0-1,0 25,0-49,0 24,0 1,24-51,1 26,0-25,0 0,0-50,-1 25,1-50,0 1,0-1,0-24,0-1,-1-24,-24 0,0 24,0 1,0 0,-24 24,-1 25,0 0,0 25,0 0,-24 0,24 25</inkml:trace>
  <inkml:trace contextRef="#ctx0" brushRef="#br0" timeOffset="28091.6067">11237 13022,'0'0,"0"-24,24 24,-24-25,50 25,-25 0,0 0,-1 25,1-25,0 24,25 26,-26-25,1 24,25 1,-25 0,-1 24,1 1,0-1,0 0,-25 26,-25-1,25-25,-25 50,0-25,1 1,-1 24,0-25,0 0,0 0,1-24,24-1,-25-24,25-1,-25-24,25 0,0 0,0-25,0 0,0 0,-25-25,25 25,-25 0,1-25,24 25,-25-25,0 25,0 0,0 0,1-24</inkml:trace>
  <inkml:trace contextRef="#ctx0" brushRef="#br0" timeOffset="28821.6485">2431 13146,'0'-24,"-25"-1,0 0,0 25,-24 0,-1-25,1 25,-1 25,0-25,1 25,24 0,-25 24,26 1,-1 24,25 26,-25 24,25 0,0 0,0 49,25-24,-25 0,0-25,25 0,-1 0,1-25,25-24,-25-1,24-24,1-26,-1 26,1-50,-25 25,24-25,1-25,-25 25,-25-50,25 26,-25-1</inkml:trace>
  <inkml:trace contextRef="#ctx0" brushRef="#br0" timeOffset="29370.6798">868 13692,'0'0,"-49"-49,49 49,0 0,0 49,0-49,0 99,-25-24,25-1,-25 25,0-24,25 24,-25 0,25-24,0-1,25 1,-25-26,0-49,75 50,-75-50,74 49,-49-49,24 0,1 0,-25-24,-25 24,74-25,-74 25,50-50,-50 25,25-24</inkml:trace>
  <inkml:trace contextRef="#ctx0" brushRef="#br0" timeOffset="29592.6926">1364 13841,'0'0,"25"0,0 0,0 0,-1 0,1 0,0 0,-25 0,25 0,0-25,-1 25,1 0</inkml:trace>
  <inkml:trace contextRef="#ctx0" brushRef="#br0" timeOffset="29813.7052">1463 14089,'50'0,"-50"0,25 0,24 0,-24 0,0 0,25 0,-25 0,-1-25,1 25,0-25,0 25</inkml:trace>
  <inkml:trace contextRef="#ctx0" brushRef="#br0" timeOffset="50617.8952">4390 7689,'0'0,"0"0,0 0,-24 0,-1 50,25-25,-25 24,0 1,0 0,25 24,-24-24,24-1,0 26,24-50,-24 24,25 1,0-25,25-1,-26-24,26 0,-25-24,24-1,-24-25,0 1</inkml:trace>
  <inkml:trace contextRef="#ctx0" brushRef="#br0" timeOffset="50784.9047">4465 7144,'0'0,"-25"-25,25 25,-25-25,50 25</inkml:trace>
  <inkml:trace contextRef="#ctx0" brushRef="#br0" timeOffset="51398.9398">5407 6672,'0'-24,"-24"-1,-1-25,0 25,25 1,-50 24,26 0,-26 0,25 0,-24 24,24 1,-25 25,25-1,-24-24,49 50,-25-1,0 1,25 24,0-25,25 25,0 1,0-1,-1 25,26-25,-25 0,0 0,-1 1,1-26,0 50,-25-49,0 24,0 0,0 0,0-24,-25 24,0-25,25 1,-24-26,24 26,-25-1,0-49,25 25,-25-26,25 1,-25 0,25-50,0 0,0 1,0-26</inkml:trace>
  <inkml:trace contextRef="#ctx0" brushRef="#br0" timeOffset="51775.9612">4936 7689,'0'0,"0"0,0 25,0-25,25 25,0-25,0 0,-1 0,1 25,25-25,-25 0,24 0,-24 0,25 0,-1 0,-24 0,-25 0,50 0,-50 0,24 0,1 0,-25 0,0 0,0 0,0 0,0 0</inkml:trace>
  <inkml:trace contextRef="#ctx0" brushRef="#br0" timeOffset="52806.0202">6226 7417,'0'0,"0"0,0 0,0 0,0 24,0-24,25 25,0 25,-1-25,26 24,0 1,-26-1,26 26,0-26,-1 1,-24 24,25-24,-26-25,1 25,-25-1,25-24,-25 0,0-25,0 0,0 0,0 0,0 0,0 0,0-50</inkml:trace>
  <inkml:trace contextRef="#ctx0" brushRef="#br0" timeOffset="53151.04">6796 7193,'0'0,"-24"0,24 0,-25 25,0 0,0 0,0 49,1-24,-26 49,25-25,-24 26,-1-26,0 25,26 0,-26-24,25-1,0-24,-24 0,49-1,-25-24,25 0,0 0,0-25,0 0,0 0,25 0,-25-25,25 0</inkml:trace>
  <inkml:trace contextRef="#ctx0" brushRef="#br0" timeOffset="58445.3429">7913 7144,'0'0,"0"0,0 0,0 0,0 0,0 0,0 25,-25-25,0 0,0 24,0-24,1 25,-26 0,25 0,-24 0,24 24,-25-24,25 0,1 0,-1-1,0-24,25 25,-25-25,25 0,0 25,0-25,0 0,0 0,0 25,0-25,0 0,0 0,0 0,0 0,0 0,0 0,0 0,0 0,0 0,0 0,25 0,-25 0,25 25,0-1,-1 1,26 25,-25-25,24 24,1-24,0 25,-26-1,26-24,-25 0,0 0,-25-1,0 1,0-25,0 0,0 0,0-25,0 1,0-1,0-25</inkml:trace>
  <inkml:trace contextRef="#ctx0" brushRef="#br0" timeOffset="58901.3689">8508 7838,'0'50,"0"-1,25 1,-25-50,0 50,0-50,0 0,-25 0,25-25,-25 0,25-25,-25 1,1-1,24 1,-25-26,0 26,25-26,0 26,25 24,0-25,-1 1,1 24,25 25,-1-25,1 25,24-25,-24 0,24 25,-49-24,50-1</inkml:trace>
  <inkml:trace contextRef="#ctx0" brushRef="#br0" timeOffset="59311.3924">8781 7665,'0'0,"25"24,-1-24,1 0,25-24,-1 24,1-25,-25 0,25 0,-1-24,-24 24,0 25,0-25,-25 0,0 0,-25 25,-25 0,1 25,-1 0,0 0,1 24,-26 26,50-26,1 51,-1-26,50 0,-1-24,1 25,0-1,25-49,-1 24,1-49,0 25,-1-50,1 1,-1-1,1-25</inkml:trace>
  <inkml:trace contextRef="#ctx0" brushRef="#br0" timeOffset="59624.4103">9649 7417,'-25'-25,"0"50,-24-25,24 24,-25 1,50 0,-24 25,24-1,0 1,49-1,-24 26,49-1,-24-24,0-1,-1 1,-24-25,0 0,0 0,-25-25,-50 24,25-24,0-24,-24 24,-1 0,1-25,24 0,-25 25,25-25,1 25,24-25</inkml:trace>
  <inkml:trace contextRef="#ctx0" brushRef="#br0" timeOffset="60002.4319">10220 7045,'0'0,"-50"24,50 1,0 0,0 0,0-25,25 25,0-25,-1 0,1 0,0-25,0 25,0-25,-25 0,0 0,-25 25,0-24,0 24,0 0,1 0,-1 0,0 24,25 1,0 0,0 0</inkml:trace>
  <inkml:trace contextRef="#ctx0" brushRef="#br0" timeOffset="60572.4645">10220 7640,'0'0,"24"-25,-48 25,24 0,0 0,-25 25,0-25,25 25,0-25,0 0,0 24,0-24,25 25,0-25,-1-25,1 25,0-24,-25 24,0-25,0 0,0 25,-25-25,25 25,-25 0,1 0,-1 0,25 0,0 0,0 25,0-25,25 0,-25 0,24 0,1-25,-25 25,25 0,-25 0,0 0,0 0,0 0,0 0,0 25,0-25,0 25,0-25,25 25,-25-25,0 0,25 0,-25 0,0 0,-25 0,25 0</inkml:trace>
  <inkml:trace contextRef="#ctx0" brushRef="#br0" timeOffset="74338.2519">5333 9624,'25'0,"-25"25,25-25,-25 50,0-26,24 26,1 0,-25 24,25-24,-25-26,25 26,-25-25,25 0,-25-25,0 0,0 0,0-25,0 0,-25 0,25-24,0-1,0-24,25-1,-25 1,24 24,1-24,0 24,0 1,0 24,-1 0,1 0,25 25,-25 0,-1 0,1 0</inkml:trace>
  <inkml:trace contextRef="#ctx0" brushRef="#br0" timeOffset="74705.2729">5854 9773,'50'0,"-26"0,1 0,25-25,-1 0,1 1,0-26,-1 25,-24-24,0 24,-25-25,0 25,0 25,-50 0,25 0,-24 50,-1-25,1 49,-1-24,0 24,26 1,-1-26,25 26,25-26,-25-24,49 25,-24-50,0 25,24-50,1 0,24-25</inkml:trace>
  <inkml:trace contextRef="#ctx0" brushRef="#br0" timeOffset="75002.2899">6623 9376,'-25'-25,"0"25,0 0,-24 25,24 0,-25 25,50-1,0 1,0 24,50 1,-25-26,49 26,-24-26,-1 1,1-1,-25 1,0-25,-25 0,0-25,-25 25,-25-25,25-25,-24 0,-1 25,1-25,24-25,-25 50,25-49</inkml:trace>
  <inkml:trace contextRef="#ctx0" brushRef="#br0" timeOffset="75301.307">7169 9451,'49'0,"1"0,-25 0,-1 0,26-25,-25 25,24 0,-49-25,50 25,-50 0,25 0,-25 0,0 0</inkml:trace>
  <inkml:trace contextRef="#ctx0" brushRef="#br0" timeOffset="75517.3193">7243 9649,'25'0,"-25"0,25 25,-1-25,1 0,25 0,-25-25,-1 25,1 0,0 0,0 0</inkml:trace>
  <inkml:trace contextRef="#ctx0" brushRef="#br0" timeOffset="77138.4117">8111 9376,'0'0,"0"0,0 0,0 0,0 0,0 0,0 0,0 0,0 0,0 0,0 0,0 0,0 0,0 0,0 0,0 0,0 0,0 0,25 25,-25 0,25 0,0 24,-1-24,1 49,25-24,-25 0,24-1,-24 1,25-1,-26 1,1 0,0-26,0 1,-25-25,0 0,25 25,-25-25,0-25,0 0,-25 25,25-24,0-26,-25 0</inkml:trace>
  <inkml:trace contextRef="#ctx0" brushRef="#br0" timeOffset="77451.4299">8706 9128,'0'0,"0"0,0 25,-49 25,24-1,-25 26,1-1,-26 25,1 0,24 1,1-1,-26-25,26 1,24-26,0 26,0-26,25-24,-24 0,24-25,0 0,0 25,0-25,0-25,0 25,0-25,24 0,-24 1</inkml:trace>
  <inkml:trace contextRef="#ctx0" brushRef="#br0" timeOffset="85311.8795">2406 10914,'0'0,"25"-25,-25 25,0 25,0 0,25 0,-25 49,24 0,1 1,0 24,0 25,0-49,-1 24,1-25,-25 1,0-26,25-24,-25-25,0 0,0-25,-25-24,25-1,0-24,0-1,0-24,-25 25,50-1,-25 1,0-1,50 50,-25-24,0 24,24 0,1 25,-1 0,1 0,-25 0,24 25,-24-25</inkml:trace>
  <inkml:trace contextRef="#ctx0" brushRef="#br0" timeOffset="85603.8961">3051 11435,'0'50,"25"-26,0-24,-1 0,26-24,-25-1,0-25,-1 1,-24-26,25 26,-25-1,-25 0,25 25,-24 1,-1 48,0 1,-25 25,50 24,-24 26,24-1,0 25,24-25,1 0,0-24,0-1,24-49,1-25,0-25</inkml:trace>
  <inkml:trace contextRef="#ctx0" brushRef="#br0" timeOffset="85822.9087">3671 10492,'0'-49,"0"24,-25 50,25 24,-25 51,1-1,24 50,0-1,-25 1,25 0,0 0,0 0,0-50,0 0,25-74,-25 25,0-50</inkml:trace>
  <inkml:trace contextRef="#ctx0" brushRef="#br0" timeOffset="86112.9254">3473 11237,'0'-75,"24"50,-24 0,25 25,25 0,-25 25,24 50,-24-26,0 26,0-1,0 1,-1-1,1-24,0-1,0-24,24 0,-24-25,0 0,0-25,-25-25,25 26,-25-51,-25-24,25 49,-25-49,25 50,0-26,0 50,0 0,0 50</inkml:trace>
  <inkml:trace contextRef="#ctx0" brushRef="#br0" timeOffset="86332.9377">4068 11609,'50'49,"-50"1,49-25,-49-1,25-24,-25-24,0-26,0 0,0 1,0-50,-25 24,25 1,0-1,0 1,0 24,25 25,0 1,-25 24,25 24,-1 1,1 0,0 25</inkml:trace>
  <inkml:trace contextRef="#ctx0" brushRef="#br0" timeOffset="86666.9571">4490 11807,'0'0,"0"-25,24 0,-24 1,0-51,0 26,0 24,0-25,0 1,0 49,0 0,0 24,25 1,0 25,-25-25,25 24,0-24,-1 0,1-25,0-25,25 0,-26 0,-24-24,25-26,0 1,-25 0,0-1,25 1,-25-1,25 50,-25-24</inkml:trace>
  <inkml:trace contextRef="#ctx0" brushRef="#br0" timeOffset="87100.9819">5531 11708,'0'25,"0"-1,0-24,25 25,-25-25,0 0,0 0,0 0,0-25,25 1,-25-26,25 0,-25 26,0-51,25-24,-25 49,24-24,-24 0,25 24,0 0,0 25,0 1,-1 24,1 24,-25 1,25 0</inkml:trace>
  <inkml:trace contextRef="#ctx0" brushRef="#br0" timeOffset="87366.9965">5953 11435,'50'50,"-25"-26,-1 1,1-25,25 0,-25 0,-1-25,1-24,-25 24,0 0,0-24,-25 24,25 0,-49 0,24 25,0 25,0 0,1 24,-1 1,25 0,-25 24,25-24,25 24,-25-24,25-26,-1 1,1 0,25-25,-1-25,-24 0</inkml:trace>
  <inkml:trace contextRef="#ctx0" brushRef="#br0" timeOffset="87648.0131">6697 11187,'0'-50,"25"25,-50 1,25 24,-25 24,-24 1,24 25,0 0,0-1,1 1,48 24,1-24,0-1,25 1,24 0,-24-26,-1 1,-24 0,0 0,-25-25,0 25,-50-25,1 0,-1 0,-24 24,24-48,-24 24,24-25,25 0</inkml:trace>
  <inkml:trace contextRef="#ctx0" brushRef="#br0" timeOffset="110302.3089">8235 4638,'0'0,"0"0,0 25,-25-25,25 0,0 0,-24 25,24-25,-25 0,25 0,-25 0,25 25,-25-25,0 0,1 0,-1 0,25 25,-25-25,0 24,25-24,0 0,-25 25,25-25,0 25,0-25,0 0,0 0,0 0,0 25,0-25,0 0,0 25,0-25,0 25,0-1,0 26,0 0,0-1,25 26,-25 24,0 0,0 0,0 0,0 25,0-24,0-1,0 0,0-24,0 24,0-25,0-24,0-1,0-24,25 0,-25 0,25-25,-25 0,0 25,25-25,-25 0,24 0,-24 0,0 0,25 24,-25-24,0 0,0-24,0 24,0-25</inkml:trace>
  <inkml:trace contextRef="#ctx0" brushRef="#br0" timeOffset="110863.341">8186 5383,'0'0,"0"0,0-25,0 25,0 0,0 0,0 0,0 0,0 0,0 0,0 25,24-25,-24 24,0 1,0 25,0-1,0-24,0 50,25-26,-25 1,0-1,0 1,0 0,0-25,0 24,0-24,0 0,0 0,0-25,0 24,0-24,0 0,0 0,0 0,0 0,0-24,25-26,-25 0</inkml:trace>
  <inkml:trace contextRef="#ctx0" brushRef="#br0" timeOffset="111578.3819">8756 4887,'-25'0,"25"0,0-25,0 25,0 0,0 0,0-25,0 25,25-25,0 25,24-25,-24 0,0 1,25 24,-26-25,26 25,-25 25,-25-1,25 26,0 0,-25 24,0 25,24 1,-24 24,25 24,-25-24,0 25,25-25,-25 0,0 0,0-24,0-1,0 0,-25-49,25 24,-25-24,1-26,24 1,-50 0,50-25,-50 0,25-25,1 25,-26-25,25 25,0-24,1 24,-1 0,0 0,0 0,25 0,-25-25,25 25,0-25</inkml:trace>
  <inkml:trace contextRef="#ctx0" brushRef="#br0" timeOffset="112132.4134">9426 5333,'0'0,"0"0,0 25,0 0,0-25,25 24,-25-24,0 25,24-25,1 0,0-25,-25 25,25-24,0-1,-25 0,0 25,0-25,0 0,-25 25,0 0,0 25,0-25,1 25,24 0,0 0,0-1,0-24,24 0,1 0,0 0,-25 0,25 0,-25-24,0 24,0 0,0 0,-25 24,25-24,0 0</inkml:trace>
  <inkml:trace contextRef="#ctx0" brushRef="#br0" timeOffset="112587.4396">9575 5854,'0'0,"0"25,0-25,0 0,-25 25,25-25,0 0,0 0,25 0,-25 0,24 0,1-25,-25 25,25-25,-25 25,0-25,0 25,0-25,-25 25,25 0,-49 25,49-25,-25 25,0 0,25-25,0 25,0-1,0-24,25 0,0 0,-25 0,24-24,1 24,-25-25,0 25,0 0,-25 0,1 0,24 0,-25 0,0 0,25 0,0 0</inkml:trace>
  <inkml:trace contextRef="#ctx0" brushRef="#br0" timeOffset="136417.8026">14660 4589,'0'-50,"0"1,0 24,-25-25,0 25,0-24,0 24,1 0,-26 0,0 25,1-24,24 24,-25 24,25-24,1 50,24-25,-25 24,0 26,25-1,0 25,25 25,-25 1,25-1,-25 0,24 24,-24-24,25 25,-25 0,0-25,0 0,0 0,-25 0,25-25,-24-24,-1 24,0-49,0 24,0-24,1-26,-1 1,0-25,0-25</inkml:trace>
  <inkml:trace contextRef="#ctx0" brushRef="#br0" timeOffset="137064.8393">13965 5507,'50'-25,"-1"25,1-25,-1 0,1 25,0 0,-1 0,1 0,-25 0,24 25,-49 25,25-26,-25 26,0 24,0 1,0-1,-25 1,25 24,0-49,25-1,-25 1,25-25,25-25,-26-25,1 0,0 0,25-24,-50-1,24-24,-24-1,0 1,-24-1,-1 1,0 24,0-24,25 24,-25 25,1 1,24-1,0 25,0 0,0 49,24-24,1 25,25-1,-25 26,24-1,1 1,-25-1,-1-24,1 24,0-49,0 0,-25-25,0 0,0-50,0 1,0-1,0 0,0-49,0 49,0-24,0 24,25 1,-1 24,26 0,-25 25,24 0,1 0,24 0,-24 0</inkml:trace>
  <inkml:trace contextRef="#ctx0" brushRef="#br0" timeOffset="137431.8603">15726 5383,'-25'-25,"1"25,24 0,0 25,24-1,1 1,25 50,-25-26,24 50,26-24,-26 24,26-24,-26-1,1-24,-1-1,-24-24,0 0,0-25,-25-25,0 0,0-24</inkml:trace>
  <inkml:trace contextRef="#ctx0" brushRef="#br0" timeOffset="137672.8743">16247 5209,'0'25,"0"0,-25 24,0 26,1-1,-1 0,-25 26,-24-1,24 0,1-24,-26 24,26-50,24 26,0-26,-25-24,50 0,0 0,0-50,25 25,25-50</inkml:trace>
  <inkml:trace contextRef="#ctx0" brushRef="#br0" timeOffset="137928.8889">17090 5407,'25'50,"0"0,-25-1,0 26,0-1,-25 0,25 1,-25-1,1 1,-1-26,0 1,25-25,-25 0,25-25,0-50,0 0,0-24</inkml:trace>
  <inkml:trace contextRef="#ctx0" brushRef="#br0" timeOffset="138075.8975">17041 4787,'0'-49,"0"24,0 0,0 25,-25 0,25 0,25 25,-25 0,25-1</inkml:trace>
  <inkml:trace contextRef="#ctx0" brushRef="#br0" timeOffset="138545.9239">17289 6176,'0'-24,"0"-26,25 25,-25-24,24-26,1 1,-25-1,25 1,0-1,-25 1,25 24,-25 1,0 49,0 0,0 25,0 24,0 26,24-1,-24-24,25 24,0 1,0-26,0-24,0 0,-1-25,1-25,0 0,25-24,-50-26,24 1,1-26,-25 1,0 0,0 0,25 24,0-24,0 50,-1-26,26 50</inkml:trace>
  <inkml:trace contextRef="#ctx0" brushRef="#br0" timeOffset="138973.9488">18405 5755,'0'74,"-25"-24,25-1,0 26,25-26,-25 1,0 0,0-26,0-24,25-24,-25-1,0-50,0 26,0-50,25-1,-25-24,24 0,1 0,0 25,25 0,-1-25,1 49,24 1,1 24,-1 26,1 24,-26-25,26 25</inkml:trace>
  <inkml:trace contextRef="#ctx0" brushRef="#br0" timeOffset="139406.9736">18876 5953,'0'0,"25"0,0-49,0-26,24 1,-24-26,25 1,-1 0,-24 0,25 0,-25 49,-1 25,1 0,25 50,-25 25,24 24,-24 25,0-24,24 24,-24 0,0-24,0-26,-25 1,25-25,-50 0,25-25,-25-25,-25 25,1-50,24 25,-25-49,1 49,-1-49,25 24,1 25,24-24,0 24,24 0,-24 0</inkml:trace>
  <inkml:trace contextRef="#ctx0" brushRef="#br0" timeOffset="139754.9933">19670 5953,'0'0,"25"-25,-25-24,0 24,25-50,-25 1,0 0,0-1,0 1,25 24,-25 25,0 25,24 25,-24 25,25-1,0 1,0 0,-25-1,25-24,-1 0,-24-25,25 0,0-25,-25-25,0 1,0-26,0 1,0-25,0 49,0-24,25 24,-25 1,25 49</inkml:trace>
  <inkml:trace contextRef="#ctx0" brushRef="#br0" timeOffset="140379.0292">20141 5259,'-24'49,"24"26,-25-26,0 26,0-1,0 25,25-24,-24-1,48-24,-24-1,50-24,-25 0,24-50,1 0,-25-24,0-1,24-24,-49-1,25 1,-25-1,0 1,0 24,0 26,0 24,-25 24,25 26,25 49,-25 50,25 0,0 25,-25-26,24 26,1-25,0-25,0-25,-25 0,-25-24,0-50,0-1,1-24,-26-24,0-26,26 0,-26 1,50-26,0 1,0-25,25 24,24-24,1 0,0-25,24 0,-24 0,-1-25,26 0,-51 25,1 0,0 25,0 49,-50 25,0 25,25 50,-25 0,1 74,-1-25,0 25,25 0,25 0,0-25,-1-24,26-1,0-24,-1-26,1-48,-25-1,24-25</inkml:trace>
  <inkml:trace contextRef="#ctx0" brushRef="#br0" timeOffset="140656.045">21158 4192,'0'25,"-24"24,-1 26,-25 49,25 0,1 49,-1 1,0 25,0-26,25 1,25-25,0-50,24 0,-24-24,25-51,-1 1,1-50,0 1</inkml:trace>
  <inkml:trace contextRef="#ctx0" brushRef="#br0" timeOffset="141034.0667">21555 4564,'25'-25,"-25"0,25 1,0-26,24 25,-24 0,0 25,0 0,-25 0,25 25,-25 25,0 24,-25 1,-25 24,25 25,-24 0,-1 0,0 0,1-25,24 0,0-24,25-1,25-49,-25 25,25-50,0 24,24-48,-24 24,25-25,-1 0,-24 0,25 0,-25 1,-1-1</inkml:trace>
  <inkml:trace contextRef="#ctx0" brushRef="#br0" timeOffset="141163.0741">21952 5581,'25'50,"-25"-1,0 1,0-1,0 26,0-50,-25 24,25 1,0-25,0-25</inkml:trace>
  <inkml:trace contextRef="#ctx0" brushRef="#br0" timeOffset="141975.1205">22101 5135,'-25'-25,"50"25,-25-25,25 0,-25 25,25-25,-25 25,24-24,1-1,0 25,0 0,-25 0,25 25,-1-1,-24 26,25 0,0-1,0 1,-25 24,0-24,25-1,-25 1,0-25,0 24,0-49,0 25,0-25,0 0,0-25,0 1,0-1,24-25,-24 1,25-26,0 26,-25-26,25 26,0-1,-1 0,-24 26,25 24,0 24,0 1,-25 0,25 49,-1-24,-24 0,25 24,0-24,-25-1,25-24,-25 0,25 0,-25-50</inkml:trace>
  <inkml:trace contextRef="#ctx0" brushRef="#br0" timeOffset="142532.1524">22647 4043,'0'0,"0"0,24 25,26-25,-25 50,25-1,-1 1,1 49,-1 0,1 25,0 25,-1 0,-24-25,25 25,-50-25,24 0,-24-25,0 0,0-49,-24 24,-1-24,0-1,0-24,0 0,1 0,-1 0,0-25,25 0,0-25,0 0</inkml:trace>
  <inkml:trace contextRef="#ctx0" brushRef="#br0" timeOffset="142948.1762">23614 4638,'25'0,"-50"0,25 25,-25 25,25-25,-25 24,1 1,24-25,0 0,0-1,24-24,1 0,-25-24,25-1,0 0,-25-25,25 25,-25-24,0 24,0 0,-25 0,25 25,-25 0,0 0,25 0,-25 25,1-25,24 25</inkml:trace>
  <inkml:trace contextRef="#ctx0" brushRef="#br0" timeOffset="143522.209">23688 5259,'-24'24,"24"1,-25 0,0 0,25 0,-25-1,25 1,0 0,0 0,0-25,25 0,0 0,-25 0,0-25,25 0,-25 0,0 25,0-24,-25-1,25 25,-25 0,25 0,-25 25,25-1,-25-24,25 25,0 0,25 0,-25-25,25 25,0-25,-25-25,0 25,0-25,0 0,0 25,-25-25,25 25,-25 0,25 0,-25 0,1 0,24 0,0 0</inkml:trace>
  <inkml:trace contextRef="#ctx0" brushRef="#br0" timeOffset="146413.3743">15751 8285,'0'25,"50"24,-50 26,24-1,-24 0,0 26,0-26,0 25,0-24,0-26,-24 1,24-25,0-25,0-25,0 0</inkml:trace>
  <inkml:trace contextRef="#ctx0" brushRef="#br0" timeOffset="146549.3815">15602 7689,'-25'-24,"25"-1,-24 0,48 0,-24 25</inkml:trace>
  <inkml:trace contextRef="#ctx0" brushRef="#br0" timeOffset="146860.3999">16371 7293,'-25'-25,"0"0,-24 25,-1-25,-24 50,24-25,1 50,24-1,0 26,25 24,0 25,0 0,25 49,0 1,24 25,1-1,-25 0,24 1,-24-25,0-1,0 1,-1-50,-24-25,0-25,0 1,0-75</inkml:trace>
  <inkml:trace contextRef="#ctx0" brushRef="#br0" timeOffset="147003.4081">15949 8781,'50'-25,"0"0,24 25,0-49,1 49,-1-50</inkml:trace>
  <inkml:trace contextRef="#ctx0" brushRef="#br0" timeOffset="147639.4443">17090 8334,'0'-24,"0"-1,0-25,0 25,25 1,-25-1,25 0,0 25,0 0,-1 25,1 0,0 24,0 26,0-1,-1 25,1-24,-25 24,25-25,-25-24,0-1,0-24,0-25,0 0,0-25,25-24,-25-1,25-24,-25-1,49 1,-24 0,0-1,0 26,0-1,-1 50,26 0,-25 50,0-26,-25 51,24-1,1-24,-25 24,0 1,0-26,0 1,0-25,0-25,0 0,0 0,25-25</inkml:trace>
  <inkml:trace contextRef="#ctx0" brushRef="#br0" timeOffset="148083.4699">18405 7541,'25'-25,"-25"0,0 0,-25 25,0 25,-24 0,-1 24,0 1,1 0,24 24,-25-24,26-1,24-24,0 0,24-25,26-25,-25 25,24-25,1 0,0-24,-26-1,1 25,0 1,-25 24,0 0,0 24,0 26,-25 24,0 1,25 24,-24 50,-26-50,25 25,0 0,1-49,-1 24,0-50,25 26,-25-50,0-1,25-24,0 0</inkml:trace>
  <inkml:trace contextRef="#ctx0" brushRef="#br0" timeOffset="148359.4857">18281 8607,'25'50,"-50"-25,25 49,0-24,0 24,0-24,25 24,0-49,24 25,1-50,-1 0,1-25,0 0,-1 0,-24-25,0 1,-25-1,-25 1,0-1,1 0,-26 26,0 24,25-25,-24 25,-1-25</inkml:trace>
  <inkml:trace contextRef="#ctx0" brushRef="#br0" timeOffset="148715.506">18752 8186,'0'49,"25"-24,25 25,-1 24,1 0,0 1,24-1,-24 1,-1 24,1-25,-1-24,-24-1,25 1,-25-50,-1 25,-24-25,0-25,0 0</inkml:trace>
  <inkml:trace contextRef="#ctx0" brushRef="#br0" timeOffset="148936.5187">19323 8161,'0'-25,"0"25,0 25,0 24,-25 26,0-26,0 51,-24-26,24 25,0 0,0-24,-24-1,24 1,0-26,25-24,0-25,0 0,0 0</inkml:trace>
  <inkml:trace contextRef="#ctx0" brushRef="#br0" timeOffset="149751.5653">20414 8186,'-25'0,"1"24,24-24,0 0,24 0,1 0,25-24,-25 24,24 0,1-25,-25 25,24 0,-24 0,0 0,0 0,0 0,-25 0</inkml:trace>
  <inkml:trace contextRef="#ctx0" brushRef="#br0" timeOffset="149971.5779">20414 8434,'25'0,"0"0,0 24,24-48,-24 24,25 0,-26-25,1 25,0 0,0-25,-25 0,25 25,0-25</inkml:trace>
  <inkml:trace contextRef="#ctx0" brushRef="#br0" timeOffset="150581.6128">21481 7888,'-25'0,"0"0,-24 0,24 25,0 24,0 1,0 49,1-24,-1 49,25 0,0-25,25 0,-25 0,49-24,1-26,-1-24,26 0,-1-50,1 0,-1-49,-24-1,24 1,-49-25,25-25,-50 25,0-25,0 0,-50 24,25 26,-49-1,24 26,0 24,1 0,-1 25,25 25,1 0,-1 0,25 24,25-49</inkml:trace>
  <inkml:trace contextRef="#ctx0" brushRef="#br0" timeOffset="150928.6326">22299 8037,'0'25,"-24"-1,24-24,-25 0,25 0,0 0,0 0,0 0,25-24,-25 24,24 0,-24 0,0-25,0 25,0 0,0 0,0 25,-24-25,24 24,0-24,-25 0,25 0,0 25,0-25,0 0,25 25</inkml:trace>
  <inkml:trace contextRef="#ctx0" brushRef="#br0" timeOffset="151278.6526">22250 8632,'0'25,"0"-25,25 25,-25-25,0 0,0 0,0 0,0 0,0 0,24-25,-24 25,0 0,0 0,0 0,0 0,0 0,0 0,0 0,25-25,-25 25,0 0,0 25,0-25,0 25,0-25,-25 0,25 0,0 0,0 0,0 0,0 0,0 0,25-25</inkml:trace>
  <inkml:trace contextRef="#ctx0" brushRef="#br0" timeOffset="162028.2675">19645 8186,'0'0,"0"0,0 0,0 0,0 0,0 0,0 0,25 0,-25 0,25 0,0 0,0-25,-1 25,26 0,-25-25,24 25,1-25,-25 25,0 0,-1-25,1 25,0 0,-25 0,0 0,0 0,0 0,0 0,0 0,0 0</inkml:trace>
  <inkml:trace contextRef="#ctx0" brushRef="#br0" timeOffset="162441.2911">19695 8508,'0'0,"0"0,0 0,0 0,-25 0,25 0,0 0,0 0,25 0,0 0,-25 0,25 0,-1 0,1 0,0 0,0 0,0-25,-1 25,-24 0,25 0,0-25,-25 25,25 0,-25 0,0 0,25-24,-1 24,-24-25</inkml:trace>
  <inkml:trace contextRef="#ctx0" brushRef="#br0" timeOffset="163028.3241">17711 10368,'24'75,"1"-1,-25 25,25-49,-25 24,25 1,-25-50,0-1,0-24,0 0,0 0,0-49,0 24,-25-49,25 24,0-24,0-1,0 26,0-1,25-24,0 49,24 0,1 0,-1 25,1-25,24 25,-24-24,0 24,24-25</inkml:trace>
  <inkml:trace contextRef="#ctx0" brushRef="#br0" timeOffset="163370.3442">18281 10319,'-25'49,"25"-24,25 25,-25-25,25-25,0 0,24 0,1-25,-1 0,-24-25,25 1,-25 24,0-25,-1 1,-48-1,24 50,-25-25,-25 50,25 0,-24 25,-1 24,25 0,0 26,25-26,0 25,0-49,25 24,-25-49,25 0,25-25,-1-25,-24-25</inkml:trace>
  <inkml:trace contextRef="#ctx0" brushRef="#br0" timeOffset="163915.3754">18976 9525,'0'0,"0"74,0 1,-25 24,25 0,0 25,0 0,0-24,0-1,0-25,0-24,0-1,25-49,-25 0,-25 0,25-49,-25-1,25 1,-25-1,25-24,-25-1,25 50,25-24,-25-1,25 25,0 50,24 0,-24 25,25-1,-50 26,49-1,-49-24,25 24,0 0,0-49,0 25,-1-25,1-25,0 0,0-25,0 0,-1-25,-24 26,0-51,0 26,0-26,0 26,-24-26,24 26,0 24,0-25,24 50,-24 0,50 0,-25 25,0 0,-1 0,26-25,-25 24,0-24</inkml:trace>
  <inkml:trace contextRef="#ctx0" brushRef="#br0" timeOffset="164251.394">19670 10567,'0'0,"0"0,0-25,0 0,25 0,-25-24,0-1,25-24,-25 49,0-25,0 1,25 49,-25-25,24 50,1 0,-25 24,0-24,25 25,0-1,0-24,-1 25,-24-26,25-24,-25 0,25 0,-25-24</inkml:trace>
  <inkml:trace contextRef="#ctx0" brushRef="#br0" timeOffset="165165.4469">20117 10418,'0'0,"0"25,24-25,1 25,-25-1,0-24,0 0,0 25,0-25,25 0,-25 0,0 0,0 0,0 25,0-25,0 0,0 0,0 0,0-25,0 25,0 0,0 0,0 0,0-25,0 25,0 0,0 0,0-24,0-1,25-25,-25 1,25-1,-25-24,24-26,1 1,-25 25,25-50,0 49,-25 1,25-1,-25 26,0-1,0 25,0 25,0 0,0 0,0 0,0 0,0 0,0 0,0 25,0-25,0 0,0 0,0 0,0 0,0 0,0 0,0 0,0 0,0 0,0 0,0 0,0 0,0 0,24 0,1 0,0 0,25-25,-1 25,26 0,-1-24,1-1,-26 25,26-25,-26 25,-24 0,0 0,0 0,-25 0,-25 25,25-25,-25 25</inkml:trace>
  <inkml:trace contextRef="#ctx0" brushRef="#br0" timeOffset="165393.4593">20241 10145,'24'25,"1"-25,0 0,0 0,0 0,24 0,1 0,-25-25,24 25,1-25,-25 1</inkml:trace>
  <inkml:trace contextRef="#ctx0" brushRef="#br0" timeOffset="165805.4833">20861 10294,'25'-25,"-25"0,0 1,-25-26,25 25,-25 25,0 0,-24 0,-1 25,25 25,-25-26,26 26,-1-25,25 24,0 1,0-50,25 25,-1-25,1-25,0 25,25-25,-25 25,24-25,-24 25,0 0,0 25,-1 0,1 0,-25-25,25 25,-25-1,25-24,0 0,-1-24,-24 24</inkml:trace>
  <inkml:trace contextRef="#ctx0" brushRef="#br0" timeOffset="166172.5043">21134 9500,'0'0,"0"0,0 0,0 50,0-1,0 1,0 24,0 1,-25 24,25 0,0 1,0-26,0 0,0 1,0-26,0-24,0 0,0-25,0 0</inkml:trace>
  <inkml:trace contextRef="#ctx0" brushRef="#br0" timeOffset="166710.5353">21382 9922,'24'-25,"-24"25,0 25,0 0,0-1,0 1,0 25,0 0,0-1,25 1,0-1,25 1,-50-25,49 0,-49-1,0 1,0 0,0-25,0 0,-49 0,24 0,0 0,-25 0,26-25,-1 25,0 25,25-25,0 0,0 0,25 25,0-50,24 25,26-25,-26 0,26-24,-1 24,1-49,-1-1,-24 1,-1-1,-24 1,0-1,-25 26,0-1,-25 25,-25 25,1 50,-1 0,25 24,-24 0,24 26,0-1,25 0,0-24,0-1,25 0,0-24,0 0,-1-50,1 0</inkml:trace>
  <inkml:trace contextRef="#ctx0" brushRef="#br0" timeOffset="167231.5651">19844 10517,'0'-25,"0"-24,0-1,0-24,0-1,0 1,0 0</inkml:trace>
  <inkml:trace contextRef="#ctx0" brushRef="#br0" timeOffset="179128.2455">14139 7094,'0'0,"0"0,0 25,0-25,24 25,-24 0,0-1,0-24,25 25,-25 25,0-25,0 24,0 1,0-1,0 26,0-26,0 26,-25-1,25 25,-24-24,24 24,0 0,0 1,0-1,0 0,0 0,0 0,0 25,0-24,0-1,0 25,0-25,0 25,0-25,0 1,0 24,0-25,0 0,0 25,0-25,0 1,0 24,-25-25,25 0,-25 0,25 25,0-25,0 1,-25-1,25 0,0 0,0-24,25-1,-25 25,0 1,0-26,25 25,-25-24,25-1,-25 25,0-49,24 24,-24 1,0-26,0 26,0-26,0 1,0 0,0-1,0-24,0 0,0 0,0-1,0 1,0 0,0-25,-24 25,24-25,0 25,0-25</inkml:trace>
  <inkml:trace contextRef="#ctx0" brushRef="#br0" timeOffset="179751.2812">13866 13990,'0'0,"0"0,25 25,-25 24,24 26,1-1,0 25,25 1,-50-1,49-25,-49 1,25-1,-25-49,0 0,0-25,0-25,0 0,0-25,-25-24,25 0,0-26,-25 1,25 25,25-26,-25 26,25-25,25 49,-1 1,-24-1,49 25,-24-24,0 49,-1-25,1 25,0-25</inkml:trace>
  <inkml:trace contextRef="#ctx0" brushRef="#br0" timeOffset="180082.3001">14387 14312,'25'25,"24"0,1-25,-1-25,1-25,0 26,-1-51,1 26,-1-1,-24-24,-25 24,0 25,0 25,-25 0,1 25,-1 49,25-24,-25 49,25 0,0 26,0-26,25-25,-25 1,49-1,-49-49,25 0,25-50,-25 0,-1-49</inkml:trace>
  <inkml:trace contextRef="#ctx0" brushRef="#br0" timeOffset="180554.3271">15205 13171,'25'0,"-25"50,25 0,-25 74,25 0,-25 24,0 1,0 25,24-25,-24-25,0-25,0-25,0-24,25-25,-25-25,-25-25,1-25,24 1,-50-51,25 51,0-50,25 49,0-24,0 24,0 25,50 25,-25 25,24 25,-24 24,25 0,0 26,-1-26,1 1,-1-26,26 1,-26-1,1-49,0-24,-1-1,1 0,-25-49,-25 24,24-25,-48 1,24-25,-25 49,25-24,-25 24,0 25,25 25,0 25</inkml:trace>
  <inkml:trace contextRef="#ctx0" brushRef="#br0" timeOffset="180773.3393">16024 14387,'25'25,"-1"-25,1 0,-25 0,0-50,0 0,25-24,-25-1,0 1,0 0,0-1,25 1,-25 24,25 25,-1 1,1 24,25 0,-25 24,-1 1,1 25,0-1</inkml:trace>
  <inkml:trace contextRef="#ctx0" brushRef="#br0" timeOffset="181096.3579">16346 14312,'0'0,"-25"-49,50 24,-25-25,0 1,25-1,0 0,-25 1,25 24,0 25,-1 25,1 24,25 1,-25 0,24-1,-24 1,25-25,-1-25,1 0,-1-25,-24 0,25-49,-25 24,-1-49,-24 24,0-49,0 50,0-25,0 24,0 1,0 24,25 26</inkml:trace>
  <inkml:trace contextRef="#ctx0" brushRef="#br0" timeOffset="181397.3753">18405 13047,'0'0,"25"25,-50 25,25 24,0 25,-25 25,0 25,25 0,0 0,0 24,-24-24,24-25,0-24,0-1</inkml:trace>
  <inkml:trace contextRef="#ctx0" brushRef="#br0" timeOffset="181643.3889">17338 13469,'-24'-74,"48"-1,51 26,-1-26,50 1,50 24,-25-24,24-1,26 26,-26-26,1 50,-25-24,-25 24,0 0,-25 25,-24 25,-26 0</inkml:trace>
  <inkml:trace contextRef="#ctx0" brushRef="#br0" timeOffset="182541.4408">18653 14684,'-25'50,"25"-25,0-25,-24-25,24-49,0-1,24 1,-24-50,25 0,0 24,0-24,24 25,1 0,0 25,-1 24,1 25,-1 0,-24 25,0 25,0 0,-50 0,0 0,0 24,1 26,-26-26,25 26,0-26,1 26,-1-26,25 26,25-51,-25 1,49 0,-24-25,25 0,-1-50,26 26,-26-26,1 0,-1-24,1 24,0 1,-26 24,1 0,-25 25,0 0,25 25,-50 0,25 24,0 1,0 0,0-26,0 26,25-50,0 25,-25-50,49 0,-24 0,0-24,0 24,-25 0,25-24,0 49,-25-25,24 50,-24-25,25 49,-25-24,25 0,0 24,24-24,1-25,0 0,24-25,0 1,1-26,-1-24,-24-1,24-24,-24 0,-25 0,-25-1,0 26,0 24,-25 26,-25 24,1 49,24 26,-25 24,25 25,1 0,24 25,0-25,24 0,1-25,0-25,0 1,0-26,-25-24,24-25,1 0,-25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25T20:57:35.867"/>
    </inkml:context>
    <inkml:brush xml:id="br0">
      <inkml:brushProperty name="width" value="0.05292" units="cm"/>
      <inkml:brushProperty name="height" value="0.05292" units="cm"/>
      <inkml:brushProperty name="color" value="#FF0000"/>
    </inkml:brush>
  </inkml:definitions>
  <inkml:trace contextRef="#ctx0" brushRef="#br0">8706 5705,'25'0,"-25"25,0-25,0 25,0-1,0 26,0 0,0-1,0 26,0 24,0 0,-25-24,25 24,-24 25,-1-25,0 0,-25 0,1 1,-1-1,-24 0,24 0,-49-24,25-1,-1 1,-24-26,24 1,-24-25,0 24,0-24,24 25,-24-26,25 26,-25 0,24-1,26 26,-26-1,26 1,-1 24,25 0,0 25,-24 0,24-25,25 25,-50 0,50 25,-25-25,1-25,-1 25,0 0,25-24,-25-26,25 25,-25-24,25-1,-24-24,24-1,0 1,0-25,0 0,0-25,0 0,-25-25,25 25,0-50,-25 25,25-24,0-1,-25 0</inkml:trace>
  <inkml:trace contextRef="#ctx0" brushRef="#br0" timeOffset="264.015">6449 9649,'0'-25,"-25"25,25 0,0 25,25-25,-25 25,0 24,0 1,25-25,-25 49,0-24,0-1,0 1,25-25,0 0,-1-25,26 0,0 0,-1-25,1 0,-1-25,1 50,0-49,-1 49,-24-25,0 25,25-25,-26 50</inkml:trace>
  <inkml:trace contextRef="#ctx0" brushRef="#br0" timeOffset="1095.0627">9327 16148,'0'0,"0"0,0-25,0 25,0 0,0 0,0 25,-25-25,0 25,0-1,25 1,-25 25,1-1,-1 1,0 0,0-25,25 24,0-24,0 0,0-25,50 25,-50-25,49 0,-24 0,25 0,-25-25,-1 25,26 0,-25 0,0 0,-25 0,24-25,-24 0</inkml:trace>
  <inkml:trace contextRef="#ctx0" brushRef="#br0" timeOffset="1395.0798">9525 16148,'0'0,"0"0,0 0,0 25,0-1,0 26,0 0,0 24,-25 1,25 24,-25-25,25 25,0 1,-24-26,24 0,-25 1,25-1,-25-24,25-25,0-1,0 1,0-25,0 0,0-25,25-24</inkml:trace>
  <inkml:trace contextRef="#ctx0" brushRef="#br0" timeOffset="1848.1057">9748 16371,'25'-25,"-25"0,25 1,0-1,-25 25,24-25,-24 25,25 0,-25 25,25 0,0 49,-25-24,0 24,0 1,0-1,0 25,-50 0,25-49,1 49,-26-49,0-1,26-24,-26 0,25 0,0-25,25 0,0 0,0-25,25 25,0 0,25-25,-1 25,26 0,-26 0,26 0,24 0,-25 0,-24 0,0 0,-1 0,-24 0,0 0,-25 25,0-25,0 0,-25 0,25-25</inkml:trace>
  <inkml:trace contextRef="#ctx0" brushRef="#br0" timeOffset="13579.7767">21258 13891,'0'-25,"0"25,24-25,-24 25,0-25,0 0,0 1,0 24,25-25,-25 0,0 0,0 25,0-25,0 25,25 0,-25 0,0 0,0 25,-25 0,25 25,0-26,-25 51,25-26,-24 1,24 24,-50 1,50-26,-50 26,50-26,-24 26,-1-25,0-26,0 26,25-25,0 0,0-1,0-24,25 0,0 0,0 0,-1-24,26-1,0 25,-26-25,26 0,0 25,-1 0,1 25,-1-25,-24 25,0-25,25 25,-50-1,24-24,1 25,-25-25,0 0,0-25,0 25,0-49</inkml:trace>
  <inkml:trace contextRef="#ctx0" brushRef="#br0" timeOffset="14426.8252">22126 13791,'25'0,"-25"0,0 0,0 0,0 0,-25-24,25 24,-25 0,0 0,25 0,-25 0,1 0,-1 0,0 0,25 0,0 0,-25 0,25 0,0 0,0 0,0 0,0 24,-25-24,25 25,0 0,0 0,0 24,-24-24,24 0,0 25,0-1,-25-24,25 0,0 24,0-24,-25 0,25 0,0 0,0-1,0-24,25 25,-25-25,25 25,-25-25,24 25,-24-25,25 25,0-25,-25 25,25-25,0 0,-1 24,-24-24,25 0,-25 25,0-25,0 0,25 0,-25 0,0 0,0 0,0 0,0 0,0-25,0 25,25-24,-25 24,0-25</inkml:trace>
  <inkml:trace contextRef="#ctx0" brushRef="#br0" timeOffset="14736.8429">22299 14139,'0'0,"0"0,0 0,0 0,0 24,0-24,0 25,0 0,0 0,0 0,0-1,0-24,0 25,25 0,-25 0,25-25,-25 25,25-25,0 0,-25 25,24-50,-24 25,25-25,0 25,-25-25</inkml:trace>
  <inkml:trace contextRef="#ctx0" brushRef="#br0" timeOffset="15262.873">22374 13841,'0'0,"0"0,0 0,0 0,0 0,-25 0,25 0,0 0,0 0,0 0,0 0,0 0,0-25,0 25,0 0,0 0,0 0,0 0,0 0,-25 25,25-25,0 0,25 0,-25 0,0 25,0-25,0 0,0 0,0 0,0 0,0 0,0 0,0-25,0 25,0 0,-25 0,25 0,0-25,25 25,-25 0</inkml:trace>
  <inkml:trace contextRef="#ctx0" brushRef="#br0" timeOffset="16036.9173">22597 13791,'0'0,"0"0,-25 0,25 0,0 0,25 0,-25 0,0 0,25 0,0 0,-1-24,-24 24,25 0,0 0,0 0,0 0,-25 0,25 0,-25 0,0 24,24-24,-24 25,25-25,-25 25,0 25,0-26,0 1,0 25,0 24,0-24,0-1,0 26,-25-50,25 49,0-24,0-25,0 24,0-24,0 0,0-25,0 0,0 0,0 0,0 0,-24 0,24 0,0-25,-25 25,25 0,-25 0,0 0,25 0,0 0,-25 0,25 0,-25 25,25-25,0 0,-24 0,24 0,0 25,0-25,0 24,0-24,0 0,0 0,0 0</inkml:trace>
  <inkml:trace contextRef="#ctx0" brushRef="#br0" timeOffset="58513.3468">19199 9327,'0'0,"0"0,0 24,0-24,0 0,25 0,-1 0,1-24,0-1,0-25,0 1,-1-1,1-24,-25-1,0 25,0 1,-25-1,1 50,-26-25,25 50,-24 0,24 49,-25 1,25 24,25 25,0 0,0 0,0 0,50-25,-25 1,24-51,1 1,0-25,-1-25,1-25,-1 0,-24-49,25-1,-25 1,0-25</inkml:trace>
  <inkml:trace contextRef="#ctx0" brushRef="#br0" timeOffset="59258.3894">19546 8930,'-25'24,"25"1,0-25,25 25,-25 0,25 25,25-1,-1 1,-24-1,25 1,-26-25,1 0,0-1,0-24,-25 0,0 0,0-24,0-26,-25 0,25 1,-25-1,0 1,25-1,0 25,0-25,25 50,-25 0,50 0,-25 0,24 0,1 0,-1-24,1-1,-25-25,24 1,-24-1,-25 0,0 1,0-1,-25 1,1 49,-1-25,-25 50,25-1,1 51,-1-1,25 25,0 1,0-26,25 25,-1-24,26-1,-25-24,24-25,-24-25,0 0,25-25,-26-25,1 1,-25-1,25 0,-25 26,0-1,25 0,-25 0,0 25,0 0,0 0,-25 0,25-25,0 0,-25-24,25-1,-25 1,25-26,0 26,0-26,0 26,25-1,-25 0,25 26,0-1,0 0,-1 0,26 25</inkml:trace>
  <inkml:trace contextRef="#ctx0" brushRef="#br0" timeOffset="59691.4142">20637 8533,'0'49,"0"1,0-25,0 0,25-25,0 0,0 0,0-50,0 0,24-24,-24 0,-25-26,25 26,0 0,-25-1,0 26,0 24,0 0,0 50,24 24,1 26,25 49,-1 0,1 25,0-1,-1 1,1 25,-1-25,-24-25,-25-25,0 0,-25-24,-24-51,-1 1,-24-50,24-24,1-26,-26 1</inkml:trace>
  <inkml:trace contextRef="#ctx0" brushRef="#br0" timeOffset="60015.4327">21456 7689,'0'75,"-50"-1,50 25,-24-49,-1 25,25-26,0-24,25-25,-25-25,24-24,1-26,0 25,0-49,0 25,-25-25,0 49,-25-24,0 49,0-25,0 25,1 1,24-1,-25 0,0-25</inkml:trace>
  <inkml:trace contextRef="#ctx0" brushRef="#br0" timeOffset="60925.4848">21456 6350,'0'50,"25"-1,0 26,24 24,-24 25,25 25,-26 0,26-1,0 1,-25-25,-1 0,26-49,-50-26,0 1,0-50,-25-25,-24 0,-1-24,0-26,-24 1,24-25,-24 24,24-24,25-25,1 50,24-50,24 49,-24-24,25 24,0 1,25 0,-50 24,24 25,1 25,0 0,0 50,0 24,-25 25,24 25,1 25,0-25,-25 0,25 0,0-49,-25-1,0-49,25 0,-25-50,24-25,1 1,0-1,0 1,0 24,24-25,-24 25,25 25,-1 0,1-24,-1 24,1-25,-25-25,24 1,-49 24,0-25,0-24,0 49,-24 0,-1 0,-25 50,25 0,1 0,-1 24,25 26,0-26,0 1,0 0,25-26,-1 1,26-25,-25 0,24 0,1-25,-25 25,24-24,-49 24,25-25,-25 25,25-25,-50 0,0 0,25 1,-24-26,-1-24,25 24,0 0,25-24,-1 24,1 1,25 24,-1 0,-24-25,0 50,0-24,0 24,-1-25,-24 0</inkml:trace>
  <inkml:trace contextRef="#ctx0" brushRef="#br0" timeOffset="84007.805">5531 12799,'0'-25,"0"1,-24-1,24 0,-25-25,0 26,0-1,0 25,1 0,-26 0,25 0,-24 0,-1 0,0 25,1 24,-1-24,1 25,24-1,-25 26,25-1,-24 0,49 1,-25-1,0 1,25-1,0 1,25-1,0 0,0-24,-1 24,26-24,0 0,-1-1,26-24,-26 0,26 0,-1-25,-24 0,24-25,0 0,1-25,-26 26,1-51,0 1,-26 24,1-49,25 0,-50 24,25-24,-25 0,-25 24,25-24,-25 25,0 24,0 1,-24-1,24 0,-25 26,26-1,-1 25,-25 0,25 0,1 0,-1 0,0 25,0-1,25-24,0 25</inkml:trace>
  <inkml:trace contextRef="#ctx0" brushRef="#br0" timeOffset="85235.8752">16446 12774,'24'-24,"1"-26,-25 25,0-24,0 24,0 0,0 0,-25 0,25 1,-24-1,-1 25,0-25,-25 25,25 0,-24 0,-1 0,-24 0,24 0,1 25,-1 0,-24-1,24 26,0-25,1 24,-1 1,1 24,24 1,-25-1,25 25,1-24,-1 24,25 0,0-24,0 24,0-25,49-24,-24 24,25-24,24-25,1 0,-26-25,50 0,-24-25,24 0,-25-25,26 1,-26-26,1 1,-26 0,26-50,-26 24,-24 1,0-25,-25 0,0 25,0 0,-25 24,0 1,-24 49,-1 0,-24 25,24 0,-25 25,1 0,24 49</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36.5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2200 395 96,'2'16'38,"2"7"1,-5-1-2,2 10-33,0 5-2,5 12 0,-3 6 0,2 8 0,-3 1 0,0 5 0,-3-5 0,-2-1 0,-4-6-2,-4-7 1,0-5-4,-7-12-3,12 1-28,-10-18-7,4-2 3,-1-16-3</inkml:trace>
  <inkml:trace contextRef="#ctx0" brushRef="#br0" timeOffset="264">2479 544 98,'29'-4'38,"-15"5"2,-6 11-1,-18 2-35,-9 5-2,-10 5-1,-6 6 0,-7 5 0,-4 7 0,-3-5-1,1 4 1,1-2-2,6-2 0,9-4-3,-2-13-5,16 5-15,-2-21-15,8-2 0,2-16 0,7-7 2</inkml:trace>
  <inkml:trace contextRef="#ctx0" brushRef="#br0" timeOffset="475">2033 617 92,'1'-17'38,"-1"5"0,0 12 2,0 0-31,26 14-4,-9 3-2,9 6-1,3 6-1,6 4 1,-1 4-1,2 1 0,-3 1-1,1-2 0,-4 1 0,-5-5-2,-1 0-2,-9-11-5,10 3-29,-13-8-2,4-4 1,-2-10-2</inkml:trace>
  <inkml:trace contextRef="#ctx0" brushRef="#br0" timeOffset="791">2972 693 98,'16'5'40,"7"1"0,0-6-1,11-2-29,-1-1-9,6-1-2,4 0 0,-2-4-1,1 4-4,-7-11-9,2 8-25,-6-2 3,-2 3-2,-11-1 0</inkml:trace>
  <inkml:trace contextRef="#ctx0" brushRef="#br0" timeOffset="991">3058 903 101,'-9'21'40,"12"2"0,4-11-1,13-2-34,3-4-3,6-1-1,8-2-1,3-5-2,9 2-4,-5-14-21,12 3-12,-2-5 0,6-2-1,0-4 1</inkml:trace>
  <inkml:trace contextRef="#ctx0" brushRef="#br0" timeOffset="51850">17 737 94,'0'0'37,"0"0"3,0 0-12,-17 9-21,18 11-3,0 7-2,5 11-1,3 8-1,2 9 1,3 5 0,1 1-1,3 1 0,0-4 0,0-6 0,-5-8 0,-1-9 1,-3-8-1,-4-10 1,-5-17 0,0 0 0,-5-17 0,-4-14 0,-2-13-1,-2-12 1,-2-11-1,1-7 1,4-1-1,3 2 0,6 6 0,5 5 0,7 9-1,6 10 0,7 3-2,10 12-3,-5-7-9,10 17-23,-3-3-1,4 11-1,-9-1 2</inkml:trace>
  <inkml:trace contextRef="#ctx0" brushRef="#br0" timeOffset="52275">270 973 85,'19'8'38,"1"-11"-1,9-1 1,-11-11-31,16 3-4,-2-7-1,-1-2-1,-5-2 1,-3 0-1,-8-3 0,-7 3 0,-9 0 0,-8 3 0,-10 6-1,-6 8 0,-4 8 0,-2 11 0,-4 8 0,2 12 0,2 9-1,6 5 2,5 3-1,10 3 0,5-3 0,9-2 0,7-3 1,5-9-1,7-5 0,4-10-2,4-5 0,-3-15-4,10 3-25,-12-19-8,6-7 2,-7-12-2</inkml:trace>
  <inkml:trace contextRef="#ctx0" brushRef="#br0" timeOffset="52629">741 696 99,'-4'-10'39,"4"10"1,-23 2-1,6 8-34,-6 5-4,-1 4 0,3 7-1,4 6 0,10 3 0,10 3 0,11 1 0,8 0 0,5-2 0,4-1 0,-1-4 0,-4-2 0,-8-1 0,-13-5 0,-8 0-1,-14-3-1,-7-1 0,-9-7-1,-1 0-1,-8-12-5,14 7-13,-7-14-17,12-1 2,6-12-2,13 1 3</inkml:trace>
  <inkml:trace contextRef="#ctx0" brushRef="#br0" timeOffset="52942">861 915 87,'0'0'36,"12"15"0,-13-3 1,6 6-31,-7 1-4,6 5-1,1 0 1,8 2 0,2-5 0,10 0 0,2-9 0,7-1 0,-1-7 0,1-5-1,-3-7 1,-4-4-2,-5-5 1,-9-5-1,-8-5-1,-8-2 0,-5 1-1,-8-3-2,3 10-5,-14-9-30,10 8 1,0-3 0,10 7-1</inkml:trace>
  <inkml:trace contextRef="#ctx0" brushRef="#br0" timeOffset="53314">1223 171 85,'0'0'36,"0"0"1,2 11 1,-8 10-30,11 21-3,-4 8-2,3 17 0,-3 7-1,4 12 1,-4 2-1,3 1-1,-2-3 0,-1-4-1,0-8 0,-1-11 0,0-7-1,-1-11 0,1-7-2,-3-15-2,8-1-7,-5-22-28,0 0 3,9-24-2,7-11 0</inkml:trace>
  <inkml:trace contextRef="#ctx0" brushRef="#br0" timeOffset="53575">1560 112 67,'14'-57'38,"-2"18"-1,-8 14 2,-4 25-20,0 0-11,-5 30-3,-2 10-2,2 16 0,-4 14-2,2 15 1,-2 8-1,2 7 0,-1 2-1,3-3 0,1-6-1,-1-9 0,2-9-1,-2-16-1,4-4-5,-11-24-17,8 0-14,-6-19 1,10-12-1,-20-16 1</inkml:trace>
  <inkml:trace contextRef="#ctx0" brushRef="#br0" timeOffset="53824">1335 723 82,'-12'-30'39,"14"11"0,4 3 1,15 10-24,5-2-13,9 2-1,6-1 0,2 0-2,7 2-3,-11-13-23,8 6-14,-8-8 1,0-6 0,-2-8 0</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55.97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11 121 68,'4'-28'40,"-4"1"-2,2 8 1,-5-6-15,7 15-18,-6-2-2,2 12-1,0 0-1,-4 12 0,0 10-1,2 13 1,0 9-1,0 12 1,0 12-1,2 12 0,0 6 0,2 9 1,1 1-1,2-1 0,1-1-1,1-5 0,-1-8 0,1-6 0,-2-10 0,0-11 0,-3-9 0,0-8 0,-3-11 1,0-6 0,-1-7 0,2-13 0,-7 12 0,7-12-1,-9-8 1,9 8 0,-6-18-1,5 4 0,2-2 1,4-5-1,3-2 0,5-6 0,6-2 1,5-3 0,6-2 0,5-2 0,4 2-1,2 1 1,5 2 0,3 9 1,-2 2-2,2 9-2,-3 7 2,-1 9 0,0 10 0,-2 8-1,-5 9 1,-1 7-1,-4 7 1,-5 3-1,-8 2 1,-8 1-1,-9-4 1,-8-1 0,-11-5 0,-10-4 0,-8-4 0,-7-7 1,-7-6-1,-3-6 0,-5-9 1,-3-7-1,-2-5 1,3-4-1,2-3 1,5-1-1,8 2 2,8 1-4,9 5 2,10 2-3,16 6-7,0 0-20,22 5-13,3-7 0,10 3-1,8-5 1</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2.8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278 11 66,'15'-1'38,"-4"-4"0,3 5 0,-14 0-27,16-2-5,-16 2-1,9 26-3,-9-2 1,2 13-1,-2 10-1,4 10 1,-1 13-1,2 9 0,-1 5 0,0 6 0,-1 0-1,-1-1 1,-4-5-1,-2-4-1,-3-10 1,-2-8-1,-2-6 0,-1-12-2,2-6-2,-5-16-4,13 3-15,-11-24-16,13-1 2,-15-27-2,8-8 2</inkml:trace>
  <inkml:trace contextRef="#ctx0" brushRef="#br0" timeOffset="295">10 307 83,'-12'-68'41,"14"10"-1,6 2 0,23 12-34,1 4-2,14 14-3,11 12-1,7 13 0,9 12-1,4 10 1,3 9-1,-2 8 1,-4 3-1,-7 0 1,-11 0-1,-11-6 1,-15-2-1,-15-4 1,-14-3-1,-13-4 1,-14-3-1,-12-4 1,-9-1-1,-6-4 0,-1 0-3,-1-10-4,19 5-22,-2-10-8,18-1 1,11-7-2</inkml:trace>
  <inkml:trace contextRef="#ctx0" brushRef="#br0" timeOffset="688">1271 244 86,'0'0'39,"25"6"1,-5-11 0,14 8-31,2-11-7,6 1-1,6 0-1,0 0-1,0-1-2,-5-4-6,3 4-30,-10-5 0,1 3 0,-4-9-1</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3.97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17 96,'10'-2'41,"12"7"-1,-1-6 0,12 3-35,1-1-4,5-1 0,3 1-1,3-2-1,0 1 0,-1-4 0,1 2-3,-9-8-4,9 9-29,-18-4-3,-2 5 1,-16-1 0</inkml:trace>
  <inkml:trace contextRef="#ctx0" brushRef="#br0" timeOffset="213">116 227 97,'3'19'40,"11"-12"1,18 2-1,3-8-34,14 1-4,5-1-1,4-4-3,6 2-2,-7-11-8,6 8-29,-7-9 1,9 1 0,-4-7 0</inkml:trace>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4.5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94,'-4'10'39,"7"11"0,-1 3-1,7 11-33,-1 9-4,0 11 1,1 7 0,0 9 0,-2 1 0,2 4 0,-2-7 0,1-3 1,-1-10-1,0-5 0,-2-11-1,0-7 0,-1-5-2,-2-9-1,5 6-12,-12-16-27,8 4-2,-3-13-1,-14 7 2</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19.93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0 903 82,'10'37'40,"-1"0"-2,14 8 0,-4-2-36,8 8 0,-2-1-1,2-1 1,-4-11-1,-1-9 1,-8-8 0,-2-11 1,-12-10-1,3-12 1,-11-10-1,0-10 0,-4-12 1,2-7-2,1-12 0,5-4 0,7-4 0,10-3-1,7 1 1,12 0-1,10 10 0,3 2-1,10 11-1,1-2-3,8 19-6,-12-4-29,10 12-1,-13 1 0,1 11-1</inkml:trace>
  <inkml:trace contextRef="#ctx0" brushRef="#br0" timeOffset="326">744 768 83,'4'47'40,"2"-16"-1,16-8 1,1-18-34,12-7-1,4-13-3,2-7 1,-1-9-2,-4-5 0,-6-4-1,-9 2 1,-13 2-1,-18 8 0,-12 9 0,-12 14 0,-12 12 0,-7 14-1,-2 13 2,0 10-2,5 8 1,13 6 0,11-1 0,15-1 0,17-8 0,14-8 0,12-12 0,10-12-1,12-11-1,2-17-3,12-5-3,-7-30-9,18 6-23,-6-17 1,7 8 10,-12-18 19,3 6 7,-7 8 6,-15 0 4,-2 23 12,-33-2 19,-7 18 2,-30 4-11,-2 27-17,-22 2-6,-2 10-4,-2 4-1,5 6 0,9 3-1,15 0-1,19-2 1,16-3-1,15-3 1,7-1-1,5-1 1,-2-2-1,-6-5 1,-12 2 1,-14-4-1,-16 0 0,-12-4 0,-13-1-1,-8-8 0,-5-5-1,2 1-3,1-14-2,18 11-17,0-20-16,22 4 0,6-12 0,24 6 1</inkml:trace>
  <inkml:trace contextRef="#ctx0" brushRef="#br0" timeOffset="922">1592 830 78,'40'5'39,"-16"0"-1,-1 12 1,-18-2-30,9 11-7,-4-3 0,4 4-2,4-3 1,6-2 0,6-5 0,6-8 1,1-7 0,3-8 0,-4-7 0,-3-7-1,-9-9 1,-8-7 0,-12-6-2,-7-4 0,-6 0-1,-7-1-2,2 8-3,-7-7-4,15 15-30,-5 1 0,13 13-1,2-2 1</inkml:trace>
  <inkml:trace contextRef="#ctx0" brushRef="#br0" timeOffset="1376">2303 129 88,'-14'-12'40,"14"12"0,-15-5 0,16 23-34,0 5-2,5 16-2,0 10-1,2 14 0,2 9 0,0 9 0,1 3 0,-1-2-1,-2-3 0,-3-6 0,-1-10 0,-2-9-2,-2-12 1,-1-10-4,1-7-1,0-25-5,4 9-30,-2-21 1,8-4-1,-1-15 1</inkml:trace>
  <inkml:trace contextRef="#ctx0" brushRef="#br0" timeOffset="1673">2919-2 92,'27'-5'42,"-14"11"-2,2 23 1,-22 9-36,9 17-3,-5 11 0,-2 17-1,0 11-1,-3 6-1,4 0 1,1-5-1,3-4 0,2-11-1,3-9-1,-3-22-5,12 1-17,-14-26-16,4-9 0,-4-15 0,-8-25 1</inkml:trace>
  <inkml:trace contextRef="#ctx0" brushRef="#br0" timeOffset="1888">2726 505 88,'1'-15'41,"9"4"1,21 10-1,4 4-33,13-2-4,7 0-2,5 1 0,1-1-2,-3 0-4,2 7-26,-18-9-11,-5 0 0,-12-4-1</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24T20:54:56.178"/>
    </inkml:context>
    <inkml:brush xml:id="br0">
      <inkml:brushProperty name="width" value="0.05292" units="cm"/>
      <inkml:brushProperty name="height" value="0.05292" units="cm"/>
      <inkml:brushProperty name="color" value="#FF0000"/>
    </inkml:brush>
  </inkml:definitions>
  <inkml:trace contextRef="#ctx0" brushRef="#br0">1032 4657,'0'26,"0"-26,0 0,-26 0,-1 0,1 0,-27-26,26 26,-25 0,-28 0,27 0,0 0,27 0,-27 0,27 26,-27 1,53 26,-27-1,27 28,0 26,0-27,-26 53,26-26,0 26,-27 1,27-27,0-1,27 1,-27-26,26-1,1-26,-1 0,27-27,-27 1,27-1,-26-26,26 27,-27-27,-26-27,27 27,-1-26,-26-1,0-26,0 0</inkml:trace>
  <inkml:trace contextRef="#ctx0" brushRef="#br0" timeOffset="441.0252">133 5159,'0'-26,"0"-1,0 27,0-26,0 26,0 0,0 0,0 0,0 26,0 1,0-1,0 1,0 26,0 0,0 0,0-27,0 53,-27-52,27 26,0-27,-26 1,26 26,-27-27,27 1,0-1,0 0,0 1,0-27</inkml:trace>
  <inkml:trace contextRef="#ctx0" brushRef="#br0" timeOffset="612.035">133 6059,'0'26,"26"-26,1 27,-27-27,26 0,-26 0,0 0,0 0,0 0,0 0,0 0</inkml:trace>
  <inkml:trace contextRef="#ctx0" brushRef="#br0" timeOffset="25406.4532">5054 3519,'0'0,"26"0,-26-26,0 26,0 0,0 0,0 0,0 0,0-27,0 27,0 0,0 0,-26 0,-1 0,1 0,0 0,-1 0,-26-26,27 26,-1 0,1 0,-1 0,1 0,26 26,0-26,-27 27,27-1,0 27,-26 0,-1 26,1-26,0 26,-27 27,26-53,27 27,-26-27,26-1,26-25,-26 26,27-27,26 1,-27-1,0-26,27 27,-53-27,27 26,-1 1,-26-27,27 0,-1 0,27-27,0 1</inkml:trace>
  <inkml:trace contextRef="#ctx0" brushRef="#br0" timeOffset="26045.4897">7911 3387,'27'-27,"-1"1,1-1,-1 1,27-1,-26 27,26-26,-1 26,1 26,-26 1,26 26,-27 0,1 26,-1 0,1 1,-27 26,0-1,26-25,-26-1,0-26,0 27,0-28,-26-25,-1-1,1 1,-27-1,0-26,-27 0,28 0,-1 27,0-27,0 0,26 26,27-26,0 27,27-27</inkml:trace>
  <inkml:trace contextRef="#ctx0" brushRef="#br0" timeOffset="29487.6866">5345 3678,'0'-27,"0"27,-27 0,27-26,-26 26,-27 26,27 1,-1 26,-26-27,27 53,-1-26,27 27,0-27,27 26,-1-26,27-27,0 1,0-1,26-26,1 0,-1-26,-26-1,0-52,-27 26,1 0,-54 0,27-26,-52 26,25 0,-52 27,26-1,0 1,0 26,26 26,1-26,26 27,26-1</inkml:trace>
  <inkml:trace contextRef="#ctx0" brushRef="#br0" timeOffset="29712.6994">5848 4048,'0'27,"0"-1,0 1,0-1,0 0,0 1,-27 26,27-27,-26 27,26-26,0-1,-27 1,27-27,0 0</inkml:trace>
  <inkml:trace contextRef="#ctx0" brushRef="#br0" timeOffset="30031.7177">6059 3598,'0'0,"0"27,-26-1,52 27,-52-26,26 26,0-1,0 1,0 0,0 0,26-26,-26 26,0-27,0 1,0-1,0-26,27 0</inkml:trace>
  <inkml:trace contextRef="#ctx0" brushRef="#br0" timeOffset="30331.7349">6324 4048,'26'27,"-26"-27,27 26,-27 1,26-1,-26 0,27 1,-27 26,0-27,0 27,-27-53,27 27,0-1,0-26,0 0,0 0</inkml:trace>
  <inkml:trace contextRef="#ctx0" brushRef="#br0" timeOffset="30709.7565">6615 3678,'26'-27,"1"27,-1-26,1-1,-1 27,-26-26,27 26,-1 0,-26 0,27 26,-27 1,-27 26,27 0,0 0,-26-1,-1 28,1-27,-1 0,27-27,0 27,0-53,0 27,27-27,-1 0,27 0,-26-27,-1 27,1-26,-1 26,0-27,1 27</inkml:trace>
  <inkml:trace contextRef="#ctx0" brushRef="#br0" timeOffset="30932.7692">7171 4180,'0'-26,"0"26,0 0,0 0,0 0,0 26,0 1,0-1,0 1,0-1,0 1,0 26,0-53,0 26,0-26,26 27</inkml:trace>
  <inkml:trace contextRef="#ctx0" brushRef="#br0" timeOffset="31600.8075">7488 3545,'0'0,"0"0,0 0,0 0,0 0,0 0,27-26,-27 26,26 0,0 0,1 0,-27 0,26 0,1 0,-1 26,-26 1,0-27,-26 26,26 1,-27-1,1 1,26-1,0 1,-27-1,27-26,0 27,27-1,-27 0,26 1,1-1,26 1,-27-1,27-26,-26 27,-1-1,-26 1,26-1,-52-26,26 27,-26-1,-27-26,0 27,0-27,0 26,26-26,-25 0,-1 0,0 0,53 0,-27-26,27-1,27 27</inkml:trace>
  <inkml:trace contextRef="#ctx0" brushRef="#br0" timeOffset="36517.0887">20585 8811,'0'0,"0"0,0 0,0 0,0 0,0 0,0 26,0 1,0-1,0 27,0 0,0 0,26 26,-26 1,0-1,0-26,0 26,-26-52,26 26,0-27,0 27,0-53,0 26,0-26,0 0</inkml:trace>
  <inkml:trace contextRef="#ctx0" brushRef="#br0" timeOffset="37262.1312">20400 11033,'0'0,"0"0,0 0,-27 0,54 0,-27-26,26 26,-26-27,27 27,26 0,-27 0,0 0,1 27,-1-1,1 27,-1-26,-26 52,0-26,-26 26,-1 1,1-28,-27 1,0 0,27 0,-1 0,1-26,-1-1,27 1,0-27,27 0,-1 26,27-26,0 0,26 0,1 0,-1 26,1-52,-1 52,-26-26,0 0,-27 0</inkml:trace>
  <inkml:trace contextRef="#ctx0" brushRef="#br0" timeOffset="37894.1673">20506 13070,'0'0,"0"-26,0 0,0-1,0 27,26-26,0-1,1 1,26 26,-27 0,27 0,-26 0,26 26,-27 1,-26 26,-26-1,-1 28,-26-27,0 26,-26 0,26 1,0-27,53 0,0 26,0-26,53 0,0 26,26-26,1 0,-1 0,0 0,-26 0,-53-27,27 1,-27-1,-27-26,1 27,-53-27,-1 0,1 0,-1 0,-25-27,25 27,1 0,-1-26,28 26,-28 0,54-27,-1 27,27 0,0-26</inkml:trace>
  <inkml:trace contextRef="#ctx0" brushRef="#br0" timeOffset="43131.4669">13573 7382,'0'0,"0"0,0 0,0 26,0-26,0 27,0-27,0 26,-26 27,26-26,0 26,0 26,0 0,0 1,0-1,0 0,0 1,0-1,26-26,-26 0,0 0,27-27,-27 1,0-1,26 1,-26-27,0-27,-26 1,52-1,-26-26</inkml:trace>
  <inkml:trace contextRef="#ctx0" brushRef="#br0" timeOffset="43453.4854">14050 7620,'0'0,"0"26,0 27,-27-26,1 52,-1 1,1-1,-1 0,27 27,0-53,0 26,53-26,-26-53,52 27,-26-54,26 27,1-53,-27 1,0-28,0 1,-27-27,-26 27,-26-27,-1 53,-26-27,-26 28,-1 52,1 0,0 0,26 26,0 27</inkml:trace>
  <inkml:trace contextRef="#ctx0" brushRef="#br0" timeOffset="44220.5292">16087 8070,'0'-27,"-26"27,-1-26,27 26,0-27,0 27,0 0,0 0,0 27,27-1,-1 1,27-27,0 53,0-27,53 54,-1-28,28 1,-1 27,0-27,27 26,0-26,26 26,0-26,0 27,1-27,-1-1,0 1,-26 0,0-26,-1 26,-25-27,-28 27,-25-26,-1-1,-26 0,0 1,-27-27,1 26,-27-26,26 27,-26-27,27 26,-27 1,26-27,-26 26,27-26,-1 0,-26 0,0 0,0 0,0-26</inkml:trace>
  <inkml:trace contextRef="#ctx0" brushRef="#br0" timeOffset="44856.5655">18945 9313,'0'0,"-27"0,27 0,-26 0,-27 0,26 27,-26-27,-26 0,0 26,26-26,-53 0,-26 27,-1-1,-26-26,-26 27,0 26,-27-27,-26 27,27-27,-28 54,28-27,-27 0,52 0,1 26,27-53,25 54,1-54,26 1,53 26,0-53,0 0,27 0,26 0,26 0,-26-27,0 1</inkml:trace>
  <inkml:trace contextRef="#ctx0" brushRef="#br0" timeOffset="45432.5986">13600 9684,'0'0,"0"0,0 0,0 0,26-27,27 27,-26 0,26 0,-27 0,1 27,-1-27,1 26,-27 27,-27 0,1 0,-1 26,-52 1,26-1,-27-26,28 26,-1 1,0-27,26 0,27 26,0-53,0 27,27-26,26-1,0 1,-1-27,1 26,27-26,-27 0,-27 0,27-26,0 26,-27-27,1 1,-1-1</inkml:trace>
  <inkml:trace contextRef="#ctx0" brushRef="#br0" timeOffset="45777.6183">14314 9948,'-26'0,"-1"0,1 27,-1 26,-25-27,25 54,-26-1,27 0,-1 1,1 26,26-27,26 0,-26-26,53 0,0-53,0 27,0-54,26 1,-26-1,0-52,0 26,-26-26,-1-27,-52 26,-1 1,-26 26,0 0,0 27,0-1,0 27</inkml:trace>
  <inkml:trace contextRef="#ctx0" brushRef="#br0" timeOffset="46343.6507">15743 10134,'27'26,"25"0,1 1,0 26,27 0,-1-27,27 27,0 0,26 0,27 0,-1 0,28 0,-1 0,27 0,-1-1,-26 1,27 0,-27 0,1 0,-1-26,-27 26,-25-27,-1 0,-53 1,1-1,-27-26,-27 27,1-27,-1 0,-26 0,-26-27,26 27,-27 0</inkml:trace>
  <inkml:trace contextRef="#ctx0" brushRef="#br0" timeOffset="46796.6766">19024 11218,'26'0,"-26"0,0 0,0 0,-26 0,-1 0,-25 0,-1 27,-27-27,-26 26,1 1,-54 26,0 0,-26-27,0 27,-27 26,0-26,-26 0,27 27,-28-28,54 1,-26 0,52-26,0 26,27-27,26-26,0 0,53-26</inkml:trace>
  <inkml:trace contextRef="#ctx0" brushRef="#br0" timeOffset="47459.7145">13468 11695,'26'0,"1"0,-1 0,27 0,0 0,0 0,26 0,-26 0,0 26,-27-26,27 27,-53-1,0 27,-26-27,-1 27,-25-26,25 26,-26 0,27-1,-27 1,53 0,0 0,26 0,1 0,-1 26,27-26,0 0,0-26,-27 26,1-27,-54 27,1-27,-1-26,-52 27,26-1,-26-26,-27 27,53-27,-26-27,26 27,26-26,1-1,52 27</inkml:trace>
  <inkml:trace contextRef="#ctx0" brushRef="#br0" timeOffset="47764.7319">14341 12118,'0'0,"-27"53,-26-27,27 54,-27-27,0 26,27 0,26 1,0-1,53 0,-1-52,28 26,-1-53,27 0,-27-53,27 26,-53-52,0 0,-26-1,-27-25,0 25,-53-26,26 53,-26-26,0 26,27 27,-1 26</inkml:trace>
  <inkml:trace contextRef="#ctx0" brushRef="#br0" timeOffset="48287.7618">15796 12039,'0'26,"26"0,-26 1,27-1,26 1,-27 26,27-27,27 27,-1 0,-26 0,53 0,0 0,26 0,0 26,0-26,27 0,0 26,0-26,-1 0,1 27,0-28,0-25,-1 26,-25-27,25 27,1-26,-27 26,1-27,-1 0,-26 1,0-1,0 1,-27-1,-26-26,0 27,-27-27,1 0,-27 0,0 0,-27 0</inkml:trace>
  <inkml:trace contextRef="#ctx0" brushRef="#br0" timeOffset="49021.8039">19341 13441,'0'0,"27"-27,-27 27,0 0,0 0,0 0,0 0,-27 0,1 0,-1 0,-25 0,-1 27,0-27,-53 26,27-26,-54 53,-26-26,1-1,-27 27,-27-26,0 25,-26 1,0 0,0 27,26-27,-52-1,52 28,0-27,27 0,26 26,1-52,52 25,-27-25,54-1,26 1,0-27</inkml:trace>
  <inkml:trace contextRef="#ctx0" brushRef="#br0" timeOffset="49627.8385">13256 14235,'0'0,"0"0,0 26,0-26,0 27,-26-1,26 27,0-27,0 27,0 0,26 0,0-26,1 25,26-25,0-1,-27-26,27 0,-26-26,25 26,-25-27</inkml:trace>
  <inkml:trace contextRef="#ctx0" brushRef="#br0" timeOffset="49873.8526">13706 14155,'0'0,"0"0,0 27,0-1,0 27,0 26,-27-26,27 53,0-26,-26 25,26-25,-27 26,27-27,0-26,0 0,0 0,0 0,0-53,0 26,27-26,-1-26</inkml:trace>
  <inkml:trace contextRef="#ctx0" brushRef="#br0" timeOffset="50268.8752">13997 14340,'0'-26,"0"26,-27 0,1 26,26 1,-27 26,1-27,0 54,-1-1,1 0,-1 27,27-26,0-1,27 0,-1-26,27 0,-27-26,54-27,-27 0,26-53,0 0,1 0,-27-26,0-27,-27 26,1-26,-27 27,0 0,-53 26,26 0,-26 26,-26 1,26 26,0 26,0-26</inkml:trace>
  <inkml:trace contextRef="#ctx0" brushRef="#br0" timeOffset="51346.9369">14261 13732,'-53'-27,"-26"-25,0 25,-1 27,-25-26,25-1,-52 27,0 27,-1-27,1 26,0 27,-27 26,0-26,0 53,27 0,-27 0,54 26,-28 0,54 1,26 25,0-25,27 25,52-25,1-1,25 27,1-27,53-26,0 0,0 0,53-27,-1 0,1-26,26 0,1-26,-1-1,26-26,1 0,0-26,26-1,-53-26,27-26,-27-1,0-25,-26-1,0-26,-54-27,1 0,-26 0,-54 1,-26-1,0 0,-53 0,-26 1,-27 25,-26 1,-1 0,-25 26,-1 26,-26-25,0 52,-1 0,1 0,26 26</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5.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410 426 97,'0'0'39,"0"0"0,0 0 0,0 0-33,0 0-3,0 0 0,-7 18-1,7 4 0,1 10 0,-1 10 0,2 14 0,-1 13 0,3 12 0,0 11-1,2 8 1,-1 5-1,4 5 0,0 3 0,2-6 0,0-5 0,0-8 0,-1-12 0,-2-8 0,0-12-1,-5-10 1,1-14-1,-4-10 0,0-9-3,0-19-2,0 0-8,-15-15-29,13-17 0,-7-18 0,2-12 0</inkml:trace>
  <inkml:trace contextRef="#ctx0" brushRef="#br0" timeOffset="360">5 517 107,'-8'-59'41,"7"-1"1,17 5-3,6 2-32,20-2-4,15 2-2,14 4 0,11 6 0,10 6-1,9 10 0,3 10 0,5 7 1,-2 16-1,-7 12 0,-9 13 0,-14 9 0,-14 10 0,-15 6-1,-17 4 0,-15 1 1,-16-5 0,-16-1-1,-12-6 2,-12-4-1,-11-5 0,-10-7 0,-7-6 1,-9-6-1,-3-6 0,1-4 0,5-4-1,6-2-1,8-7-2,17 5-3,3-17-22,30 8-12,11-7 1,22-3-2,13-3 3</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6.2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88,'0'0'36,"0"0"1,0 0 0,0 0-30,0 0-4,17 14-1,1 4 1,4 4-2,9 4 1,6 2 0,9 6 0,2-2-1,5 1 1,-1-4-1,0-2 1,-5-4-2,-4-2 1,-8-5-1,-5-4 0,-8-2 1,-7-4-1,-6 1 0,-9-7 1,0 0 0,-4 12 0,-7-8-1,-4 2 2,-7 0-2,-2 4 2,-5-1-2,-2 3 1,-3 3 0,1 3-1,-3-3 0,4 3 0,2 0 0,2-2 0,3-1 0,5-3-1,3-1 0,4-6-2,6 4-3,-3-15-14,10 6-21,0 0 2,6-10 0,2-2-3</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7.13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431 152 44,'-13'-7'33,"13"7"2,-16-8 0,2-5-15,14 13-6,-18-8-6,18 8-1,-27-1-2,13 6-1,-7 0 0,0 9-2,-7 1 0,-3 9 0,-3 8 0,0 5-1,-3 8 0,2 4 1,2 5-2,6 4 2,8 3-1,9 1 0,9-5 0,11 2 1,12-5 0,15-4 0,11-4-1,12-6 1,9-9-1,9-8 1,5-7-1,6-11 0,1-9-1,-2-7 1,-4-12 0,-2-8-1,-6-7 1,-4-11-2,-11-8 1,-7-7 0,-10-5 0,-9-4 0,-8-5 0,-13 1 0,-9-1 0,-9 10 1,-11 7 0,-13 6 0,-12 12-1,-11 8 0,-10 11-1,-12 11 1,-9 9 0,-3 5-1,-2 8-1,3 1-4,16 16-15,-1-9-19,17 2-1,12-1 0,19-3-1</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08.3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7 601 81,'-2'10'37,"-3"4"-1,7 10 0,0 5-32,9 14-1,1 10-1,7 12 0,1 6-1,4 5 1,-1-2-1,-1-1 1,-4-8-1,-1-10 2,-7-15-1,0-9 2,-7-20-1,-3-11 0,-4-15 0,-3-16-2,-4-13 1,-5-14-2,-3-9 1,-1-7-2,2 1 2,4 5-2,5 2 2,7 8-2,8 10 1,9 11 0,11 9-2,7 5-1,11 11-6,-7-2-29,17 8-2,-6-5 1,8 6-1</inkml:trace>
  <inkml:trace contextRef="#ctx0" brushRef="#br0" timeOffset="378">631 904 88,'12'13'38,"7"-4"-1,-1-20 2,9-4-33,-4-10-1,5-2-2,-6-5 0,-2-4 0,-6 1-2,-5 4 1,-8 2-2,-9 13 1,-13 9 0,-7 12-1,-6 13 0,-2 14-1,0 11 1,2 12 0,5 8 0,8 3 0,12 1 0,8-1 0,8-7 0,8-6 1,4-11-1,6-9 0,5-12-1,0-12-1,4-7-1,1-14-2,9-4-1,-4-16-1,11 2 0,-7-15 0,9 2 1,-4-7 4,-1 2 2,-2 2 3,-15-2 2,-4 8 1,-21-2 1,-6 14 0,-21 3 0,-7 11-2,-14 3-2,-6 10 0,-2 3-2,2 10 0,8 2-1,9 8 0,13 2 0,19 7 0,16 4 0,13 2-1,10 5 1,5-2 0,4 2-1,-3-4 1,-9-3 0,-12-2 1,-16-6-1,-13-3 0,-15-6 0,-10-3-1,-9-4 0,-6-7-3,2 0-1,-1-12-4,16 7-17,-1-16-14,17 2 2,5-9-1,21 1 2</inkml:trace>
  <inkml:trace contextRef="#ctx0" brushRef="#br0" timeOffset="1006">1260 947 71,'23'-1'36,"-5"8"0,-12 7 0,-2 13-20,-5-2-12,10 6-1,0-1 0,10 3 0,5-4-1,10-5 0,7-8 1,9-4-1,0-12 1,1-3-1,-7-10 0,-4-3 0,-10-9 0,-10-7 0,-13-7-1,-17-7-1,-9 3 0,-5-4-1,-4 5 0,-3-2-4,7 15-7,-5-7-26,20 11-3,6-3 2,16 4-1</inkml:trace>
  <inkml:trace contextRef="#ctx0" brushRef="#br0" timeOffset="1503">2104-17 78,'2'-15'37,"-2"15"1,0 0 0,-3 24-31,-5 5-1,4 20-1,-6 14-1,1 16 0,-3 12 1,3 6-2,-2 4 0,3 6-2,0-6 0,1-9-1,3-8 1,1-12-1,3-12-1,0-13 1,3-10-2,-2-15-1,7-7-5,-8-15-31,3-22-1,0-12 1,7-7-2</inkml:trace>
  <inkml:trace contextRef="#ctx0" brushRef="#br0" timeOffset="2018">2691 64 60,'-10'10'38,"-1"5"-2,-6-1 2,6 15-24,-10-2-6,7 20-1,-8 3-2,3 15 0,-2 9-1,3 10-2,1 5 1,0 8-1,3-4 0,2-2-1,2-6 1,2-5-2,-1-10 0,3-10 0,2-10 0,-1-15-1,3-7-3,-3-17-1,5-11-19,0 0-16,-8-35 1,-3-9-2,0-10 3</inkml:trace>
  <inkml:trace contextRef="#ctx0" brushRef="#br0" timeOffset="2282">2122 703 63,'-14'-9'39,"14"9"0,22-3 0,14-4-10,26 14-22,10-4-2,13 0-1,3-1-2,3-3 0,-3-2 0,-8-2-3,-10-3 0,-13-3-1,-9 1-4,-15-8-6,-1 6-29,-14-1 1,-2 5 0,-12-6-1</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58.1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40 164 92,'7'-9'40,"-7"-3"1,0 12 0,6-19-35,10 11-1,0 2-3,11-3 0,4 1-1,8 2 1,7-1-2,6-2 0,2 1 0,-3 1-1,-2-2-2,-6-1-1,-3 5-5,-17-10-28,2 9-4,-17-5 0,-8 11 0</inkml:trace>
  <inkml:trace contextRef="#ctx0" brushRef="#br0" timeOffset="284">0 393 87,'7'19'39,"11"-16"1,21-1 1,10-13-35,19 4 0,5-5-2,7 1-2,2 4 0,-4-3-2,-6 9-5,-21-6-23,-1 10-13,-21-3 1,-7-1-2,-22 1 1</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03.5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93 93,'9'-26'41,"3"6"0,-8-2-1,2 10-35,-2-1-1,-4 13-1,0 0 0,11 15-1,-7 8-1,2 15 1,-2 14-2,0 14 1,0 15 0,1 13 0,-2 10 0,-1 7 0,-2 1 0,0-1-1,-2-9 2,1-5-1,1-11 0,-1-12 0,1-9-1,-1-17 1,1-9-1,0-13 1,0-9 0,0-7-1,0-10 0,0 0 0,0 0-4,-1-14-16,1 14-22,-4-17-2,-3 8 1,-6-1-2,13 10 45</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36.5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2200 395 96,'2'16'38,"2"7"1,-5-1-2,2 10-33,0 5-2,5 12 0,-3 6 0,2 8 0,-3 1 0,0 5 0,-3-5 0,-2-1 0,-4-6-2,-4-7 1,0-5-4,-7-12-3,12 1-28,-10-18-7,4-2 3,-1-16-3</inkml:trace>
  <inkml:trace contextRef="#ctx0" brushRef="#br0" timeOffset="264">2479 544 98,'29'-4'38,"-15"5"2,-6 11-1,-18 2-35,-9 5-2,-10 5-1,-6 6 0,-7 5 0,-4 7 0,-3-5-1,1 4 1,1-2-2,6-2 0,9-4-3,-2-13-5,16 5-15,-2-21-15,8-2 0,2-16 0,7-7 2</inkml:trace>
  <inkml:trace contextRef="#ctx0" brushRef="#br0" timeOffset="475">2033 617 92,'1'-17'38,"-1"5"0,0 12 2,0 0-31,26 14-4,-9 3-2,9 6-1,3 6-1,6 4 1,-1 4-1,2 1 0,-3 1-1,1-2 0,-4 1 0,-5-5-2,-1 0-2,-9-11-5,10 3-29,-13-8-2,4-4 1,-2-10-2</inkml:trace>
  <inkml:trace contextRef="#ctx0" brushRef="#br0" timeOffset="791">2972 693 98,'16'5'40,"7"1"0,0-6-1,11-2-29,-1-1-9,6-1-2,4 0 0,-2-4-1,1 4-4,-7-11-9,2 8-25,-6-2 3,-2 3-2,-11-1 0</inkml:trace>
  <inkml:trace contextRef="#ctx0" brushRef="#br0" timeOffset="991">3058 903 101,'-9'21'40,"12"2"0,4-11-1,13-2-34,3-4-3,6-1-1,8-2-1,3-5-2,9 2-4,-5-14-21,12 3-12,-2-5 0,6-2-1,0-4 1</inkml:trace>
  <inkml:trace contextRef="#ctx0" brushRef="#br0" timeOffset="51850">17 737 94,'0'0'37,"0"0"3,0 0-12,-17 9-21,18 11-3,0 7-2,5 11-1,3 8-1,2 9 1,3 5 0,1 1-1,3 1 0,0-4 0,0-6 0,-5-8 0,-1-9 1,-3-8-1,-4-10 1,-5-17 0,0 0 0,-5-17 0,-4-14 0,-2-13-1,-2-12 1,-2-11-1,1-7 1,4-1-1,3 2 0,6 6 0,5 5 0,7 9-1,6 10 0,7 3-2,10 12-3,-5-7-9,10 17-23,-3-3-1,4 11-1,-9-1 2</inkml:trace>
  <inkml:trace contextRef="#ctx0" brushRef="#br0" timeOffset="52275">270 973 85,'19'8'38,"1"-11"-1,9-1 1,-11-11-31,16 3-4,-2-7-1,-1-2-1,-5-2 1,-3 0-1,-8-3 0,-7 3 0,-9 0 0,-8 3 0,-10 6-1,-6 8 0,-4 8 0,-2 11 0,-4 8 0,2 12 0,2 9-1,6 5 2,5 3-1,10 3 0,5-3 0,9-2 0,7-3 1,5-9-1,7-5 0,4-10-2,4-5 0,-3-15-4,10 3-25,-12-19-8,6-7 2,-7-12-2</inkml:trace>
  <inkml:trace contextRef="#ctx0" brushRef="#br0" timeOffset="52629">741 696 99,'-4'-10'39,"4"10"1,-23 2-1,6 8-34,-6 5-4,-1 4 0,3 7-1,4 6 0,10 3 0,10 3 0,11 1 0,8 0 0,5-2 0,4-1 0,-1-4 0,-4-2 0,-8-1 0,-13-5 0,-8 0-1,-14-3-1,-7-1 0,-9-7-1,-1 0-1,-8-12-5,14 7-13,-7-14-17,12-1 2,6-12-2,13 1 3</inkml:trace>
  <inkml:trace contextRef="#ctx0" brushRef="#br0" timeOffset="52942">861 915 87,'0'0'36,"12"15"0,-13-3 1,6 6-31,-7 1-4,6 5-1,1 0 1,8 2 0,2-5 0,10 0 0,2-9 0,7-1 0,-1-7 0,1-5-1,-3-7 1,-4-4-2,-5-5 1,-9-5-1,-8-5-1,-8-2 0,-5 1-1,-8-3-2,3 10-5,-14-9-30,10 8 1,0-3 0,10 7-1</inkml:trace>
  <inkml:trace contextRef="#ctx0" brushRef="#br0" timeOffset="53314">1223 171 85,'0'0'36,"0"0"1,2 11 1,-8 10-30,11 21-3,-4 8-2,3 17 0,-3 7-1,4 12 1,-4 2-1,3 1-1,-2-3 0,-1-4-1,0-8 0,-1-11 0,0-7-1,-1-11 0,1-7-2,-3-15-2,8-1-7,-5-22-28,0 0 3,9-24-2,7-11 0</inkml:trace>
  <inkml:trace contextRef="#ctx0" brushRef="#br0" timeOffset="53575">1560 112 67,'14'-57'38,"-2"18"-1,-8 14 2,-4 25-20,0 0-11,-5 30-3,-2 10-2,2 16 0,-4 14-2,2 15 1,-2 8-1,2 7 0,-1 2-1,3-3 0,1-6-1,-1-9 0,2-9-1,-2-16-1,4-4-5,-11-24-17,8 0-14,-6-19 1,10-12-1,-20-16 1</inkml:trace>
  <inkml:trace contextRef="#ctx0" brushRef="#br0" timeOffset="53824">1335 723 82,'-12'-30'39,"14"11"0,4 3 1,15 10-24,5-2-13,9 2-1,6-1 0,2 0-2,7 2-3,-11-13-23,8 6-14,-8-8 1,0-6 0,-2-8 0</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55.97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11 121 68,'4'-28'40,"-4"1"-2,2 8 1,-5-6-15,7 15-18,-6-2-2,2 12-1,0 0-1,-4 12 0,0 10-1,2 13 1,0 9-1,0 12 1,0 12-1,2 12 0,0 6 0,2 9 1,1 1-1,2-1 0,1-1-1,1-5 0,-1-8 0,1-6 0,-2-10 0,0-11 0,-3-9 0,0-8 0,-3-11 1,0-6 0,-1-7 0,2-13 0,-7 12 0,7-12-1,-9-8 1,9 8 0,-6-18-1,5 4 0,2-2 1,4-5-1,3-2 0,5-6 0,6-2 1,5-3 0,6-2 0,5-2 0,4 2-1,2 1 1,5 2 0,3 9 1,-2 2-2,2 9-2,-3 7 2,-1 9 0,0 10 0,-2 8-1,-5 9 1,-1 7-1,-4 7 1,-5 3-1,-8 2 1,-8 1-1,-9-4 1,-8-1 0,-11-5 0,-10-4 0,-8-4 0,-7-7 1,-7-6-1,-3-6 0,-5-9 1,-3-7-1,-2-5 1,3-4-1,2-3 1,5-1-1,8 2 2,8 1-4,9 5 2,10 2-3,16 6-7,0 0-20,22 5-13,3-7 0,10 3-1,8-5 1</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2.8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278 11 66,'15'-1'38,"-4"-4"0,3 5 0,-14 0-27,16-2-5,-16 2-1,9 26-3,-9-2 1,2 13-1,-2 10-1,4 10 1,-1 13-1,2 9 0,-1 5 0,0 6 0,-1 0-1,-1-1 1,-4-5-1,-2-4-1,-3-10 1,-2-8-1,-2-6 0,-1-12-2,2-6-2,-5-16-4,13 3-15,-11-24-16,13-1 2,-15-27-2,8-8 2</inkml:trace>
  <inkml:trace contextRef="#ctx0" brushRef="#br0" timeOffset="295">10 307 83,'-12'-68'41,"14"10"-1,6 2 0,23 12-34,1 4-2,14 14-3,11 12-1,7 13 0,9 12-1,4 10 1,3 9-1,-2 8 1,-4 3-1,-7 0 1,-11 0-1,-11-6 1,-15-2-1,-15-4 1,-14-3-1,-13-4 1,-14-3-1,-12-4 1,-9-1-1,-6-4 0,-1 0-3,-1-10-4,19 5-22,-2-10-8,18-1 1,11-7-2</inkml:trace>
  <inkml:trace contextRef="#ctx0" brushRef="#br0" timeOffset="688">1271 244 86,'0'0'39,"25"6"1,-5-11 0,14 8-31,2-11-7,6 1-1,6 0-1,0 0-1,0-1-2,-5-4-6,3 4-30,-10-5 0,1 3 0,-4-9-1</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3.97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17 96,'10'-2'41,"12"7"-1,-1-6 0,12 3-35,1-1-4,5-1 0,3 1-1,3-2-1,0 1 0,-1-4 0,1 2-3,-9-8-4,9 9-29,-18-4-3,-2 5 1,-16-1 0</inkml:trace>
  <inkml:trace contextRef="#ctx0" brushRef="#br0" timeOffset="213">116 227 97,'3'19'40,"11"-12"1,18 2-1,3-8-34,14 1-4,5-1-1,4-4-3,6 2-2,-7-11-8,6 8-29,-7-9 1,9 1 0,-4-7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24T20:56:33.543"/>
    </inkml:context>
    <inkml:brush xml:id="br0">
      <inkml:brushProperty name="width" value="0.05292" units="cm"/>
      <inkml:brushProperty name="height" value="0.05292" units="cm"/>
      <inkml:brushProperty name="color" value="#FF0000"/>
    </inkml:brush>
  </inkml:definitions>
  <inkml:trace contextRef="#ctx0" brushRef="#br0">2355 2646,'0'0,"-26"0,26-27,-27 1,27 26,0-27,-26 27,26-26,0 0,0 26,0-27,26 1,1-1,-1 1,27-1,26-26,1 27,52-1,-26 1,26 0,27-1,0 1,26-1,0 27,0 0,1 0,52 0,-27 0,27 0,-26 0,53 27,-1-27,1 26,-1-26,1 27,26-27,0 0,27 0,-1 0,1 26,-1-52,54 26,-27 0,-1-27,1 1,0-1,0 1,-26-1,26-26,-53 53,26-26,-26-1,-26 1,0-1,-27 27,-27 0,-25 0,-28 0,-25 27,-1-27,-53 53,1-27,-1 54,-26-1,26 0,-26 1,0-1,0 1,26-28</inkml:trace>
  <inkml:trace contextRef="#ctx0" brushRef="#br0" timeOffset="16534.9457">6906 5741,'0'0,"26"-26,-26 26,0 0,0 0,27 0,-27 0,0 0,0 0,26 0,1 0,-27 26,26-26,1 0,-1 0,27 0,-26 0,25 27,1-27,0 0,0 0,27 0,-27 0,26 0,-26 0,26 0,-26 0,26 0,1 0,-27 0,26 0,-26 0,26 26,-26-26,27 0,-27 0,26 27,-26-27,-27 0,27 26,-26-26,-1 27,1-27,-1 0,-26 0</inkml:trace>
  <inkml:trace contextRef="#ctx0" brushRef="#br0" timeOffset="17833.02">8282 6033,'26'0,"-26"0,0 0,0 0,0-27,0 27,0 0,0 0,0 0,0 0,0 0,0 0,-26 0,26 0,-27 27,27-27,-26 26,26 0,-27-26,27 0,0 27,0-1,0-26,27 0,-27 27,26-27,1 0,-1 0,27 0,-26 0,-1 0,1 0,-1 0,-26 0,26 0,-26-27,27 27</inkml:trace>
  <inkml:trace contextRef="#ctx0" brushRef="#br0" timeOffset="18061.033">8573 5953,'0'0,"-27"27,27-27,-26 26,-1 1,27 25,-26-25,26 26,-26 0,26 0,-27-27,27 27,0-27,0 1,0-1,0-26,27-26,-27-1,26-25</inkml:trace>
  <inkml:trace contextRef="#ctx0" brushRef="#br0" timeOffset="18676.0682">6536 4180,'26'-26,"-26"26,0 0,26 0,-52 0,26 0,-26 0,-1 26,-26-26,27 0,-1 0,1 0,-1 0,1 0,26 0,0 0,0 0,0 27,0-1,0 27,-27-26,27 52,-26 0,0 1,-1-1,1-26,26 27,-27-1,54-53,-1 27,1-26,-1-1,0 1,27-54,-26 27,26-26,-27-1,27 1,0-1</inkml:trace>
  <inkml:trace contextRef="#ctx0" brushRef="#br0" timeOffset="19000.0867">6827 4392,'-27'-26,"1"52,-1 1,1 25,-1-25,1 26,26 0,0 0,0 26,26-52,1 25,26-25,0-27,26 0,0-27,-26 1,0-27,0 0,-26-26,-27 26,-27-27,1 54,-27-27,0 27,0-1,0 27,0 27,0-1,53 1,-26-1,52 0,1 1</inkml:trace>
  <inkml:trace contextRef="#ctx0" brushRef="#br0" timeOffset="19156.0957">7303 4789,'0'53,"26"-27,-52 1,26-1,0 1,-27-1,27 1,0-27,0 0,27 26,-1-52</inkml:trace>
  <inkml:trace contextRef="#ctx0" brushRef="#br0" timeOffset="19415.1104">7647 4366,'0'-27,"0"27,0 0,0 0,0 27,0 26,26-27,-26 27,0 0,0 26,0-26,0 0,0 0,0 0,0-53</inkml:trace>
  <inkml:trace contextRef="#ctx0" brushRef="#br0" timeOffset="19591.1204">7964 4789,'0'26,"0"1,-26-27,26 26,0 1,-27-27,27 26,0-26</inkml:trace>
  <inkml:trace contextRef="#ctx0" brushRef="#br0" timeOffset="20070.1479">8123 4419,'0'-27,"0"1,0 26,27-27,-27 27,26-26,0 26,1 0,-1 0,1 0,-1 0,-26 26,0 1,0-1,-26 27,26 0,-27 0,1 0,-1 0,1 0,26-27,0 27,26-27,1 1,26-27,-27 0,54 0,-54-27,27 1,0 0,0-1</inkml:trace>
  <inkml:trace contextRef="#ctx0" brushRef="#br0" timeOffset="20233.1573">8758 4789,'0'26,"0"1,0 26,-26-27,26 1,-27-1,27 1,-26-27,26 0,0 0</inkml:trace>
  <inkml:trace contextRef="#ctx0" brushRef="#br0" timeOffset="21089.2062">9023 4286,'0'0,"0"0,0-26,0 26,0 0,0 0,26 0,-26 0,0 0,0 0,0 0,0 0,0 0,27 0,-1-27,-26 27,26 0,27-26,-26 26,-1-27,1 27,-1 0,1 0,-27 27,26-27,-26 26,0 1,0-1,0-26,0 27,0-1,0 1,0-1,0-26,-26 27,-1-1,27-26,-26 26,-1-26,1 0,-1 0,1 0,26 0,0 27,0-27,0 0,26 26,1 1,-1-27,1 26,-1 1,27-1,-26 1,-27-1,26 1,-26-1,-26 1,26-1,-27-26,-26 26,0 1,0-27,27 0,-27 0,0 0,27 0,-1 0,27-27,0 1,0 0</inkml:trace>
  <inkml:trace contextRef="#ctx0" brushRef="#br0" timeOffset="21493.2293">9552 4260,'0'-27,"0"27,26-26,1 26,-27-27,53 27,-27 0,1 0,25 0,-25 27,26-1,-27 1,1 26,-1 0,1 0,-27-1,26 1,-26 0,0 27,0-54,-26 27,26 0,0-27,-27 1,1-27,-1 26,1-26,-1 0,1 0,-27-26,27 26,-1 0,1 0,-1-27,27 27,-26-26</inkml:trace>
  <inkml:trace contextRef="#ctx0" brushRef="#br0" timeOffset="22248.2725">4869 5001,'-27'0,"-26"0,0 0,53 0,-53 0,27 26,0-26,-1 0,1 27,26-27,26 26,1-26,-1 26,53-26,-26 27,53-27,0 0,26 26,1-26,-1 0,27 0,-1-26,-25 26,25 0,-25 0,-1 0,27 0,-27-27,-26 27,26-26,0 26,1 0,-27-26,26-1,0 27,-26-26,0 26,0 0,-1 0,1-27,-26 27,-1 0,-26-26,0 26,-27 0,1-27,-1 27,1-26,-1 26,-26 0</inkml:trace>
  <inkml:trace contextRef="#ctx0" brushRef="#br0" timeOffset="45663.6118">3413 6641,'0'0,"0"0,-26 0,26 0,0 0,0 0,0 0,0 0,0 0,0 0,0 0,0 0,0 0,0-26,26 26,-26 0,27 0,-1 0,1 0,-1 0,27 0,-26 0,-1 0,1 0,-1 0,1 0,-1 0,0 0,27 0,-26 0,26 0,0 0,-27 0,27-27,0 27,-27 0,27 0,-26 27,-1-27,1 0,26 0,-27 0,1 0,-1-27,0 27,27 0,-26 27,-1-27,1 0,-1 0,1 0,-1 0,27 0,-27 0,1 0,-1 0,27 0,-26 0,26 0,0 0,-27 0,27 0,-27 0,27 0,-26 0,26 0,-27 0,27 0,-26 0,25 0,-25 0,26 0,-27 0,27 0,-26 0,-1-27,1 27,-1 0,27 0,-27 0,1-26,-1 26,1 0,-1 0,1-27,-1 27,1 0,-1 0,-26 0,27 0,-1 0,0 0,-26 0,27 0,-1 0,1 0,-27 0,26 0,-26 0,27 0,-27 0,26 0,-26 0,0 0,0 0,0 0,0 0,0 0,0 0,0 0,0 0,0 0,0 0,0 0,0 0,-26-26</inkml:trace>
  <inkml:trace contextRef="#ctx0" brushRef="#br0" timeOffset="47270.7036">17569 7064,'0'-26,"0"26,0 0,0 0,0 0,0 0,0-27,0 27,-27 27,1-27,-1 0,1 0,-1 26,-26-26,1 0,-1 0,0 0,0 27,-27-27,28 0,-28 0,27 26,0-26,0 0,0 0,1 0,25 0,-26 0,27 0,-1 0,1 0,-1 0,1 0,26 0,0-26,0 26,0-27,26 27,1-26,-1-1,27 1,0 0,-26-27,25 0,1 26,0-26,0 27,0-27,-26 53,-1-26,-26 26,0 0,0 0,0 26,-26-26,-27 53,0 0,-27-27,1 27,26 0,-53 0,27-27,-27 27,27-26,26-1,0-26,26 27,1-27,26 0,0 0,26 26,1-26,26 0,0 0,0 0,0 27,-1-27,1 26,-26-26,-1 27,27-27,-53 0,27 26,-1 1,-26-27,0 0</inkml:trace>
  <inkml:trace contextRef="#ctx0" brushRef="#br0" timeOffset="52816.0208">17383 9446,'0'0,"0"26,0-26,0 0,0 0,0-26,0 26,-26 0,26 0,-26 0,26 0,-53 0,26 0,-26 0,27 0,-27 0,-26 26,-1-26,1 27,26-27,-27 0,1 26,26-26,0 26,0-26,0 0,1 27,25-27,1 0,-27 26,26-26,1 0,-27 0,26 0,1 0,-1 0,-25 0,25 0,1 0,-1 0,1 0,-1 0,27 0,0 0,-26 0,26 0,0-26,0-1,26-25,1 25,26-26,-27 0,27 0,0 0,0 1,0-1,0 26,-27 1,1-1,-1 1,-26 26,0 0,0 0,-26 26,-1-26,1 53,-27-26,0-1,0 27,0 0,-26 0,26 0,-27-27,27 27,1-26,-1-1,26 0,1-26,26 27,-27-27,27 0,53 26,-26-26,-1 27,27-27,26 26,1 1,-1-1,0 1,-26-1,0 1,0-1,0 1,-26-27,-1 0,-26 26,0-26,0 0,0 0,0 0,27 26,-27-26,26-26,-26 26</inkml:trace>
  <inkml:trace contextRef="#ctx0" brushRef="#br0" timeOffset="57832.3078">7779 8731,'27'0,"-27"0,0 0,26 27,-26-1,0 1,0 26,0-1,0 1,0 0,26 0,-26-26,0-1,27 1,-1-27,1-27</inkml:trace>
  <inkml:trace contextRef="#ctx0" brushRef="#br0" timeOffset="58219.3299">9023 8281,'26'-52,"-26"-28,-26 27,-1 27,-52-1,-1 1,1 26,0 26,-1 1,1 52,26 1,0 25,27 1,26 27,0-1,26 27,27-1,-27 1,1 0,-1 0,1-1,-27-25,0-1,0-26,-27 0,27-1,-26-25,26-1,-27-52,1-1,26-52,-26-1</inkml:trace>
  <inkml:trace contextRef="#ctx0" brushRef="#br0" timeOffset="58752.3604">8282 9578,'26'-27,"1"27,26-26,0 26,26-26,0 26,1 0,-1 0,-26 26,0 0,0 1,0-1,0 1,-27-1,1 1,25-27,-25 0,-1 0,27 0,-53-27,27 1,-27-27,-27 0,-26 27,27-54,-27 27,0 0,0 27,27-1,-1 1,1 26,52 26,-26 1,53 26,-26 0,26 0,26 0,0 26,27-53,-53 27,26-26,-26-27,-26 0,-1-27,-26 1,-26-27,-27 0,26 0,1 0,-27 0,27 0,-1 0,27 27,27 0,26 26,-1 0,-25-27,52 1,1 26,-1-27,0 27</inkml:trace>
  <inkml:trace contextRef="#ctx0" brushRef="#br0" timeOffset="59066.3784">9975 9472,'27'27,"-1"-1,27-26,0-26,0-1,0-26,0 0,-27 0,-26-26,0 26,-26 27,-1-1,-26 27,-26 0,26 27,0 52,27-26,-1 26,27-26,0 27,27-1,-1-26,27 0,26-53,-26 26,27-26,-1 0,-26-26,0-27,0 0</inkml:trace>
  <inkml:trace contextRef="#ctx0" brushRef="#br0" timeOffset="59287.391">10928 8149,'0'0,"0"0,0 53,-27 0,1 26,26 1,-27 26,-26-1,53 1,-26 0,-1 0,27-27,0 1,0-27,27-27,-27 27</inkml:trace>
  <inkml:trace contextRef="#ctx0" brushRef="#br0" timeOffset="59433.3994">10928 9578,'0'26,"0"27,0-26,0-27,0 0,26 0,-26 0,0-27,27-26,-1 0</inkml:trace>
  <inkml:trace contextRef="#ctx0" brushRef="#br0" timeOffset="59777.4191">11721 8096,'-26'0,"26"27,0-1,-27 1,27 26,-26-1,0 28,-27-27,26 26,1-26,-1 0,27 0</inkml:trace>
  <inkml:trace contextRef="#ctx0" brushRef="#br0" timeOffset="60856.4808">17410 11800,'26'0,"1"27,-1-27,-26 0,0 0,0 0,-26 0,-1 0,-26 0,1 0,-28 0,1 0,-1 0,-52 26,26 1,0-1,1 1,-1-27,26 26,1-26,0 27,26-27,26 0,1 26,-1-26,27 0,-26 0,26 0,26-26,1-1,-1 1,1-1,26-26,0 27,0-27,26 27,-26-27,0 0,-27 26,27 1,-53 26,27-27,-27 27,-27 27,1-1,-1 1,-26-1,0 27,-26-26,26 25,0-25,0-1,0 27,27-26,-1-27,27 26,27 1,-27-1,26-26,27 27,-26-1,26 0,0 1,-1-1,1 1,0-1,0-26,-26 27,-1-27,-26 0,0 0,-26 0,-1 0</inkml:trace>
  <inkml:trace contextRef="#ctx0" brushRef="#br0" timeOffset="64021.6618">17278 14129,'0'0,"0"26,0-26,0 0,0 27,0-27,0 26,0-26,0 0,0 0,0 27,-27-27,1 0,-1 26,1-26,-54 0,1 0,-27 0,-26 0,26 27,-26-27,-27 26,53-26,-26 26,53-26,-1 0,27 0,27 27,-1-27,27 0,0 0,0 0,0 0,-26-27,26 27,26 0,-26-26,0 0,0-1,0 1,27-1,-27-26,26 27,1-27,-1 26,1-26,26 27,-27-27,0 53,-26-26,27-1,-27 27,-27 27,1-27,-27 26,0 1,-26-1,-1 0,1 1,26-1,-26 1,-1 26,27-27,27 1,0-1,-1 27,54-26,-1 25,0-25,27-1,27 27,-1-26,-26 26,26-53,-26 26,0 27,0-27,-26-26,-1 0,-26 0</inkml:trace>
  <inkml:trace contextRef="#ctx0" brushRef="#br0" timeOffset="64770.7047">8202 12568,'0'53,"0"0,27-1,-27 28,26-27,1 0,26 0,-53 0,26-1,1-25,-27-27</inkml:trace>
  <inkml:trace contextRef="#ctx0" brushRef="#br0" timeOffset="65413.7413">8890 13150,'0'-27,"0"27,0 0,0 0,0 0,-26 0,26 27,-27-1,27 27,-26 0,0 53,-27 0,26 0,-26 26,27-26,-1 26,1-26,26 0,0-27,26 0,-26-52,27 26,-1-53,27 0,-26 0,-1-53</inkml:trace>
  <inkml:trace contextRef="#ctx0" brushRef="#br0" timeOffset="65583.7512">8388 13838,'0'26,"26"1,27-27,0 0,26 0,1 0,26 0,-27-27,27 1</inkml:trace>
  <inkml:trace contextRef="#ctx0" brushRef="#br0" timeOffset="65913.77">9367 13996,'26'0,"27"0,-27 0,27 0,0-26,0 0,0-1,-26 1,-1-27,0 26,-52 1,0-1,-1 27,-26 0,0 27,-26-1,52 27,-25 0,-1 26,26-26,1 27,26-27,0 0,26 0,1-1,-1-25,27-27,0 0,-27 0,27-27</inkml:trace>
  <inkml:trace contextRef="#ctx0" brushRef="#br0" timeOffset="66238.7886">9896 14023,'26'26,"27"-26,-26 0,26 0,26-26,0-1,-26 1,27-27,-28 27,-25-27,-27 26,0 1,-27 26,-25 0,-1 26,-27 1,1 26,0 26,26-26,0 26,26-26,27 27,0-27,27-1,26-25,-27-1,53-26,1-26,-1-1,1 1</inkml:trace>
  <inkml:trace contextRef="#ctx0" brushRef="#br0" timeOffset="66668.8131">11404 12462,'0'0,"0"53,0 0,0 0,-27 0,27 26,-52 0,25 1,1-1,26-26</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44.5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94,'-4'10'39,"7"11"0,-1 3-1,7 11-33,-1 9-4,0 11 1,1 7 0,0 9 0,-2 1 0,2 4 0,-2-7 0,1-3 1,-1-10-1,0-5 0,-2-11-1,0-7 0,-1-5-2,-2-9-1,5 6-12,-12-16-27,8 4-2,-3-13-1,-14 7 2</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19.93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0 903 82,'10'37'40,"-1"0"-2,14 8 0,-4-2-36,8 8 0,-2-1-1,2-1 1,-4-11-1,-1-9 1,-8-8 0,-2-11 1,-12-10-1,3-12 1,-11-10-1,0-10 0,-4-12 1,2-7-2,1-12 0,5-4 0,7-4 0,10-3-1,7 1 1,12 0-1,10 10 0,3 2-1,10 11-1,1-2-3,8 19-6,-12-4-29,10 12-1,-13 1 0,1 11-1</inkml:trace>
  <inkml:trace contextRef="#ctx0" brushRef="#br0" timeOffset="326">744 768 83,'4'47'40,"2"-16"-1,16-8 1,1-18-34,12-7-1,4-13-3,2-7 1,-1-9-2,-4-5 0,-6-4-1,-9 2 1,-13 2-1,-18 8 0,-12 9 0,-12 14 0,-12 12 0,-7 14-1,-2 13 2,0 10-2,5 8 1,13 6 0,11-1 0,15-1 0,17-8 0,14-8 0,12-12 0,10-12-1,12-11-1,2-17-3,12-5-3,-7-30-9,18 6-23,-6-17 1,7 8 10,-12-18 19,3 6 7,-7 8 6,-15 0 4,-2 23 12,-33-2 19,-7 18 2,-30 4-11,-2 27-17,-22 2-6,-2 10-4,-2 4-1,5 6 0,9 3-1,15 0-1,19-2 1,16-3-1,15-3 1,7-1-1,5-1 1,-2-2-1,-6-5 1,-12 2 1,-14-4-1,-16 0 0,-12-4 0,-13-1-1,-8-8 0,-5-5-1,2 1-3,1-14-2,18 11-17,0-20-16,22 4 0,6-12 0,24 6 1</inkml:trace>
  <inkml:trace contextRef="#ctx0" brushRef="#br0" timeOffset="922">1592 830 78,'40'5'39,"-16"0"-1,-1 12 1,-18-2-30,9 11-7,-4-3 0,4 4-2,4-3 1,6-2 0,6-5 0,6-8 1,1-7 0,3-8 0,-4-7 0,-3-7-1,-9-9 1,-8-7 0,-12-6-2,-7-4 0,-6 0-1,-7-1-2,2 8-3,-7-7-4,15 15-30,-5 1 0,13 13-1,2-2 1</inkml:trace>
  <inkml:trace contextRef="#ctx0" brushRef="#br0" timeOffset="1376">2303 129 88,'-14'-12'40,"14"12"0,-15-5 0,16 23-34,0 5-2,5 16-2,0 10-1,2 14 0,2 9 0,0 9 0,1 3 0,-1-2-1,-2-3 0,-3-6 0,-1-10 0,-2-9-2,-2-12 1,-1-10-4,1-7-1,0-25-5,4 9-30,-2-21 1,8-4-1,-1-15 1</inkml:trace>
  <inkml:trace contextRef="#ctx0" brushRef="#br0" timeOffset="1673">2919-2 92,'27'-5'42,"-14"11"-2,2 23 1,-22 9-36,9 17-3,-5 11 0,-2 17-1,0 11-1,-3 6-1,4 0 1,1-5-1,3-4 0,2-11-1,3-9-1,-3-22-5,12 1-17,-14-26-16,4-9 0,-4-15 0,-8-25 1</inkml:trace>
  <inkml:trace contextRef="#ctx0" brushRef="#br0" timeOffset="1888">2726 505 88,'1'-15'41,"9"4"1,21 10-1,4 4-33,13-2-4,7 0-2,5 1 0,1-1-2,-3 0-4,2 7-26,-18-9-11,-5 0 0,-12-4-1</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13.7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512 388 71,'-19'-22'40,"-1"-10"-2,13 5 2,-1-13-32,16 9-1,0-7-1,14 4-2,2-1-1,8 1-1,1 5-1,4 3 0,-1 8 0,3 3-1,-3 9 0,-3 7-1,-2 10 1,-2 10-1,-4 14 1,-4 11 0,-8 10 0,-9 10 0,-8 9 0,-11 4 1,-11 4-1,-11-3 1,-11-1-1,-10-5 0,-5-7 0,-3-10 1,0-8-2,3-11 1,6-12-1,5-13 0,8-14 1,10-13-1,12-9 1,8-5-1,10-2 0,10 1 1,10 3 0,10 5 0,6 10 0,4 11 0,3 8 0,2 7 0,0 6 0,-1 0-1,-3 6-1,-5-3-3,3 8-5,-15-14-29,8 4 2,-9-8-3,3 3 2</inkml:trace>
  <inkml:trace contextRef="#ctx0" brushRef="#br0" timeOffset="626">419 1288 79,'5'-14'38,"-5"14"-2,0 0 2,-8 16-33,-5-2-1,0 10 0,-5 2-1,-1 8-1,-3 4 0,0 3 0,-1 0-1,4-2 0,1-1-1,2-4-1,4-5-1,0-9-2,9-1-4,-13-14-27,16-5-2,0 0-1,-10-6-1</inkml:trace>
  <inkml:trace contextRef="#ctx0" brushRef="#br0" timeOffset="877">-1 1637 75,'0'0'36,"10"12"0,-10-12 0,15 4-32,-15-4-1,0 0 0,9 14-1,-7-4 1,-2-10-2,-2 17 1,2-17-1,-2 18 0,2-18 0,2 14 1,-2-14-1,18 10 1,-5-9-1,10 2 1,-1-5 0,3 1-1,0-1 0,0-1-3,2 4-5,-12-10-32,16 4 2,-5-11-2,14 1-2</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16.1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455 924 34,'0'0'32,"0"0"1,0 0 1,-5 23-22,-4-10-4,7 20 1,-12-2-3,4 16 1,-11-2-1,5 16-1,-8-3 0,1 9-1,-3-2 0,2 0-1,0-4 0,3-2-1,3-6 0,4-7-1,3-10 0,3-6-1,3-9-1,1-7-1,4-3-4,-11-21-25,11 10-7,-4-26-1,2 11 0</inkml:trace>
  <inkml:trace contextRef="#ctx0" brushRef="#br0" timeOffset="306">34 1802 73,'-2'34'37,"3"3"0,-6-11-1,3 9-31,-5-8 0,3 1-1,-3-10-1,2-2 0,2-7-1,3-9 0,12 3 0,5-9 0,5-8-1,4 0 0,4-2-3,-1-5-2,13 7-24,-12-9-11,1 8 0,-10-6-2</inkml:trace>
  <inkml:trace contextRef="#ctx0" brushRef="#br0" timeOffset="1114">954 389 72,'-3'-15'38,"3"15"-1,-25-19 2,10 14-35,-10 0-2,4 9 0,-3 5 0,7 8-1,8 7 0,13 4 0,11 6-1,10 2 0,9 3 0,5 1 0,1-3 1,-2-3 0,-5-6 0,-7 0 0,-13-4 1,-11 0-1,-12-1 1,-9-2-2,-4-2-1,-5-3-2,1 3-6,-9-14-29,11-5-1,1-14 0,10-7 1</inkml:trace>
  <inkml:trace contextRef="#ctx0" brushRef="#br0" timeOffset="1406">906 347 71,'25'-21'40,"-1"0"-1,9 10 1,-2-15-31,6 13-4,2-8-1,2 1-2,-1-2-4,-3-17-10,4 7-28,-1-8 0,9 2 0,0-5 0</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1:25.31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64 801 87,'12'-4'39,"-4"-9"0,13 3 1,-6-16-32,16 6-5,6-3 0,4 0-1,3-2 0,7 0-1,0 6 0,1 1-1,-1 7 0,-4 7 0,-3 10 1,-3 13-1,-9 15-1,-5 12 1,-12 12-1,-5 6 1,-9 11-1,-13 2 0,-10 3-1,-17-2 1,-7-7 0,-16-5 0,-4-8 0,-5-5 1,-5-14 0,4-8 0,5-15 0,9-10 0,10-16 1,15-10-1,14-8 1,16-4 0,16-2 1,15 6-1,15 4 0,11 11 0,12 11 0,5 14 0,4 10 0,-2 4-2,-2 9 1,-3-3-2,-5 2-1,-9-12-2,-1 10-16,-15-26-19,-1-5 0,-10-18 0,0-12 0</inkml:trace>
  <inkml:trace contextRef="#ctx0" brushRef="#br0" timeOffset="726">929 270 88,'-23'12'36,"5"-2"2,-8-9-1,3 4-34,-1-2 0,8 5 0,4 0-1,13 3 0,11 1 0,14 2 0,10 1-2,4 4 1,3-1 0,0-1-1,-4-3 1,-5 2-1,-13-2 1,-12 1-2,-13 0 2,-9-1-1,-9 1-1,-5-1 1,-3 1-2,-3-7-1,6-2-2,-2-8-1,13-1-3,-7-16-4,23 6-7,-13-18-2,20 9 5,-12-16 5,12 8 8,0-1 5,-1-1 4,9 13 7,-13-11 5,20 18 5,-15-10-2,20 14-7,-12-8-4,11 5-4,-3-6-2,7 1-1,-1-3-1,0-2-2,4 3-1,-7-12-6,15 4-31,-10-3 2,6 4-1,-6-4-1</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5.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410 426 97,'0'0'39,"0"0"0,0 0 0,0 0-33,0 0-3,0 0 0,-7 18-1,7 4 0,1 10 0,-1 10 0,2 14 0,-1 13 0,3 12 0,0 11-1,2 8 1,-1 5-1,4 5 0,0 3 0,2-6 0,0-5 0,0-8 0,-1-12 0,-2-8 0,0-12-1,-5-10 1,1-14-1,-4-10 0,0-9-3,0-19-2,0 0-8,-15-15-29,13-17 0,-7-18 0,2-12 0</inkml:trace>
  <inkml:trace contextRef="#ctx0" brushRef="#br0" timeOffset="360">5 517 107,'-8'-59'41,"7"-1"1,17 5-3,6 2-32,20-2-4,15 2-2,14 4 0,11 6 0,10 6-1,9 10 0,3 10 0,5 7 1,-2 16-1,-7 12 0,-9 13 0,-14 9 0,-14 10 0,-15 6-1,-17 4 0,-15 1 1,-16-5 0,-16-1-1,-12-6 2,-12-4-1,-11-5 0,-10-7 0,-7-6 1,-9-6-1,-3-6 0,1-4 0,5-4-1,6-2-1,8-7-2,17 5-3,3-17-22,30 8-12,11-7 1,22-3-2,13-3 3</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6.2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88,'0'0'36,"0"0"1,0 0 0,0 0-30,0 0-4,17 14-1,1 4 1,4 4-2,9 4 1,6 2 0,9 6 0,2-2-1,5 1 1,-1-4-1,0-2 1,-5-4-2,-4-2 1,-8-5-1,-5-4 0,-8-2 1,-7-4-1,-6 1 0,-9-7 1,0 0 0,-4 12 0,-7-8-1,-4 2 2,-7 0-2,-2 4 2,-5-1-2,-2 3 1,-3 3 0,1 3-1,-3-3 0,4 3 0,2 0 0,2-2 0,3-1 0,5-3-1,3-1 0,4-6-2,6 4-3,-3-15-14,10 6-21,0 0 2,6-10 0,2-2-3</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2:17.13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431 152 44,'-13'-7'33,"13"7"2,-16-8 0,2-5-15,14 13-6,-18-8-6,18 8-1,-27-1-2,13 6-1,-7 0 0,0 9-2,-7 1 0,-3 9 0,-3 8 0,0 5-1,-3 8 0,2 4 1,2 5-2,6 4 2,8 3-1,9 1 0,9-5 0,11 2 1,12-5 0,15-4 0,11-4-1,12-6 1,9-9-1,9-8 1,5-7-1,6-11 0,1-9-1,-2-7 1,-4-12 0,-2-8-1,-6-7 1,-4-11-2,-11-8 1,-7-7 0,-10-5 0,-9-4 0,-8-5 0,-13 1 0,-9-1 0,-9 10 1,-11 7 0,-13 6 0,-12 12-1,-11 8 0,-10 11-1,-12 11 1,-9 9 0,-3 5-1,-2 8-1,3 1-4,16 16-15,-1-9-19,17 2-1,12-1 0,19-3-1</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3:30.9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7001 114 70,'0'0'36,"-4"-16"0,4 16 1,-3-15-33,-7 8-1,-2 5-1,-7-4 1,-4 3-2,-9-1 1,-5 1 0,-12 0-2,-9 0 1,-10 0-2,-14-1-1,-12-1 0,-16-3 0,-12 0-1,-20 0-1,-15 3 0,-22-3 0,-13 5 0,-20-2-1,-5 9 2,-14-3 0,-4 9 2,-6 0 1,1 3-1,0 4 2,0-2 0,-3 0 1,-2 1 0,0 2 1,-1-6 0,6 0-1,2-4 0,13-2 0,8-5 0,15 0 0,13-5-1,18 0 1,14-4-1,14 3 1,14-2-1,14 3 0,10 3 0,13 2 0,13 5-1,13 4 0,9 8 0,8 9 0,10 4 0,5 10 0,5 11 1,5 11-1,0 10 1,3 11-1,0 8 1,1 7-1,0 11-1,0 3 1,4 2-1,0 0 1,8-1 0,6-4 1,10-8-1,11-4 1,13-9 0,14-12 0,15-8 0,13-11 1,16-8-2,13-8 0,14-8 0,8-4 1,9-9 0,7-1-1,6-4 0,11-2 1,5-2-1,8 0 0,10-4 0,8-3 0,8 1 0,11-2-1,5 1 1,5 0 0,3 0 0,2 1-1,2 0 2,3 0-1,5 1 0,3-2 1,6 0-1,6-1 1,3 1 0,-1-4 0,-1 0 0,-6-3-1,-10 1 1,-13-3-1,-16-4 0,-16-3 0,-21-5-1,-16-3 0,-22-1 0,-16-11 1,-22-4 0,-16-8 0,-19-7 0,-13-11 1,-14-7-1,-12-15 1,-9-8-1,-7-11 1,-8-11 0,-4-2 1,-6-3-2,-1 1 1,-4 0-1,2 9-1,-3 6-1,-2 4-1,8 21-11,-7 3-25,6 14 0,1 8 0,3 14 0</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6:37.6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-2 475 55,'6'-18'36,"-6"18"-1,1-15 0,-1 15-23,0 0-6,0 0-1,5 18-2,-1 4-1,1 6 0,4 10-1,0 4-1,2 7 2,1 2-2,1 0 1,-3-1 0,1-5-1,-3-8 1,-2-6-1,-1-9 1,0-5 0,-5-17 1,0 0-2,0 0 1,2-29 0,-7-2 0,2-10 0,-2-10-1,0-7 1,2-4-1,1 1 0,5 3 1,3 4-1,8 5 0,3 8 0,5 10 1,5 7-2,5 7-1,0 1-1,6 11-5,-10-6-26,8 11-3,-5-4 0,2 7-1</inkml:trace>
  <inkml:trace contextRef="#ctx0" brushRef="#br0" timeOffset="436">458 573 53,'2'16'37,"5"1"-1,-7-17 1,22 13-23,-12-25-4,14 8-1,-9-16-3,7 0-2,-3-8-1,-1-3-1,-1-3-1,-8-2-1,-5 1 0,-6 2 0,-9 7-1,-6 7 1,-7 12-1,-4 11 0,-6 13 0,-1 12 0,1 11 0,2 10 1,7 6-1,6 5 2,6-3-1,10-1 0,7-6 0,9-6 0,5-9 0,6-9 0,7-9-1,2-12-2,7-1-6,-8-20-14,7 2-13,-4-12-2,4 0 1,-6-8 0</inkml:trace>
  <inkml:trace contextRef="#ctx0" brushRef="#br0" timeOffset="814">905 419 89,'-6'-13'37,"6"13"0,-28-8 1,8 11-34,-9 6-2,-1 4 0,-2 5-1,5 6 0,4 4 0,9 4 0,9 2-1,10 1 0,7-1 0,5-2 0,1-3 0,1-4 0,-5-3 1,-4-4-1,-7-4 0,-9-2 0,-5-3-1,-6-4 0,-1 0-1,-4-8-1,5 4-2,-5-13-6,22 12-26,-12-20-1,17 10 1,2-8 0</inkml:trace>
  <inkml:trace contextRef="#ctx0" brushRef="#br0" timeOffset="1134">1052 558 71,'10'14'35,"-14"-3"0,0 8 2,-5-2-32,6 11 0,-2-4-1,6 6 0,1-5-1,8 0 0,4-6 0,6-2-1,6-8 0,5-2-1,2-8 1,2-5-1,-1-6 1,1-5-1,-8-7 1,-2-6-2,-10-4 1,-6-6-2,-6 1 1,-6-3-2,-1 4 0,-6-3-3,6 15-6,-11-5-27,17 6-1,-2-1 1,9 6 0</inkml:trace>
  <inkml:trace contextRef="#ctx0" brushRef="#br0" timeOffset="1507">1631 50 74,'0'0'35,"5"14"2,-5-14-11,6 31-19,-10-6 1,7 17-2,-9 0 0,5 14-2,-6 2 0,2 4-2,-3 1 0,0-2 0,2-6-1,0-5 0,2-6-2,2-8 1,1-8-1,-1-9-1,7-2-5,-5-17-32,0 0 2,17-22-2,0-1 0</inkml:trace>
  <inkml:trace contextRef="#ctx0" brushRef="#br0" timeOffset="1860">1999-1 65,'0'0'36,"0"0"-1,0 0 3,-10-2-29,14 20-3,-7 2-2,5 16-2,-3 5 2,2 12-1,-3 5 1,3 8-2,-3 0 0,1 1-1,0-5 1,-2-4 0,2-8-2,-1-7 0,0-6 0,0-8 0,2-6-1,-1-7-1,2-2-1,-1-14-4,8 10-25,-8-10-8,5-15 2,-5-6-1</inkml:trace>
  <inkml:trace contextRef="#ctx0" brushRef="#br0" timeOffset="2164">1851 390 68,'-14'-1'39,"14"1"-2,11 0 3,8 5-27,-3-8-7,10 5-1,-3-4-2,6 1-1,-1-2-2,-1-2-1,3 3-3,-8-9-6,17 6-29,-10-4 1,6 4-1,-2-4 1</inkml:trace>
  <inkml:trace contextRef="#ctx0" brushRef="#br0" timeOffset="2661">2516 503 71,'28'1'38,"6"0"-2,-1-4 1,8 6-28,-9-9-5,3 6-1,-5-3-3,-1-1 0,-3 2-2,-9-8-6,10 13-22,-13-8-6,1 4 0,-5-3-2</inkml:trace>
  <inkml:trace contextRef="#ctx0" brushRef="#br0" timeOffset="2973">2453 650 60,'14'7'39,"0"-5"-2,10 5 2,-9-10-24,19 17-5,-7-10-3,7 6-3,-5-2-2,0-1-1,-2-1-1,-2-3-1,0 1-5,-10-11-28,10 2-5,-5-7 1,4 1-1</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24T20:58:07.185"/>
    </inkml:context>
    <inkml:brush xml:id="br0">
      <inkml:brushProperty name="width" value="0.05292" units="cm"/>
      <inkml:brushProperty name="height" value="0.05292" units="cm"/>
      <inkml:brushProperty name="color" value="#FF0000"/>
    </inkml:brush>
  </inkml:definitions>
  <inkml:trace contextRef="#ctx0" brushRef="#br0">3228 6773,'27'0,"-27"0,26-26,1 26,-1 0,1-27,-1 27,0 0</inkml:trace>
  <inkml:trace contextRef="#ctx0" brushRef="#br0" timeOffset="5433.3107">7382 5503,'0'-26,"27"26,-27 0,-27-27,27 27,0 0,0 0,-26-26,26 26,-27 0,27-26,-26 26,-1-27,1 27,-1 0,1 0,26 0,-26 0,26 0,0 0,0 0,0 0,0 27,0-27,-27 52,27-25,-26-1,26 27,-27-26,27-1,-26 1,26 26,0-27,0 0,0 1,26-1,-26 1,27-27,-27 26,26 1,1-27,-27 26,0-26,26 0,-26 0,26 0,1 0,-1 0,1-26,-1 26</inkml:trace>
  <inkml:trace contextRef="#ctx0" brushRef="#br0" timeOffset="5815.3326">7515 5689,'0'0,"0"-27,0 27,-53 0,53 0,-27 27,27-1,-26 0,26 1,-27-1,27 1,27-1,-27-26,26 27,27-27,-26-27,25 27,-25-26,-1-1,1-26,-27 27,0 0,0-27,-27 53,1-27,-1 1,1 26,0 26,-1-26,1 0,26 27,26-27,1 26,25 1</inkml:trace>
  <inkml:trace contextRef="#ctx0" brushRef="#br0" timeOffset="5999.3431">7832 5794,'26'27,"-26"-1,0-26,0 27,0-1,-26 1,26-1,0 1,0-27,-26 26,26 1,0-1,0-26,0 26,0-26</inkml:trace>
  <inkml:trace contextRef="#ctx0" brushRef="#br0" timeOffset="6225.356">8044 5503,'26'0,"-26"27,0-1,0 1,0-1,0 1,0 26,0-1,-26-25,26-1,0 1,0-1,0-26,26 27,-26-54</inkml:trace>
  <inkml:trace contextRef="#ctx0" brushRef="#br0" timeOffset="6420.3672">8335 5794,'0'27,"0"-1,0 1,0-1,0-26,0 27,0 26,-27-53,27 53,0-27,-26 0,26-26,-27 27,27-1,0-26</inkml:trace>
  <inkml:trace contextRef="#ctx0" brushRef="#br0" timeOffset="6692.3827">8837 5900,'0'0,"0"27,0-27,0 0,27-27,-27 27,0 0,0 0,26 0,-26 0,27-26</inkml:trace>
  <inkml:trace contextRef="#ctx0" brushRef="#br0" timeOffset="6876.3933">9181 5847,'0'0,"0"0,0 0,0 0,0 0,27 27,-27-27,0 0,26 26,-26-26,27 0,-1 0,1 0</inkml:trace>
  <inkml:trace contextRef="#ctx0" brushRef="#br0" timeOffset="7033.4023">9525 5900,'0'0,"27"0,-27 0,26 27,-26-27,0 0,0 0,0 0,27-27,-1 27</inkml:trace>
  <inkml:trace contextRef="#ctx0" brushRef="#br0" timeOffset="7945.4544">10266 5583,'-26'26,"26"-26,0-26,26 26,-26-27,27 27,-27 0,26-26,1 26,-1-27,27 27,-27-26,1 26,-1 0,1 26,-1-26,1 27,-27-1,0-26,0 53,-27-26,1-1,-1 27,-26-27,27 27,-27-26,0-1,27 1,-27-1,26-26,27 27,0-27,27 0,-1 0,1 0,-1 0,27 0,-27 0,1 0,-1 0,1 26,-1-52,-26 26,0 0,53 0</inkml:trace>
  <inkml:trace contextRef="#ctx0" brushRef="#br0" timeOffset="8435.4824">10822 5530,'0'0,"0"0,0 0,0 26,-27-26,27 0,-26 27,26-1,-27 1,27-27,0 0,0 0,27 26,-1-26,1 0,-1 0,1 0,-1 0,-26 0,27 0,-27-26,26 26,-26-27</inkml:trace>
  <inkml:trace contextRef="#ctx0" brushRef="#br0" timeOffset="8711.4982">11033 5398,'0'0,"0"0,0 0,0 26,-26 0,26-26,0 53,0 0,0-26,-26 26,26 0,0-1,0 1,0 0,0-26,26-1,-26 1,0-1,0-26,26 0,1-26,-27 26</inkml:trace>
  <inkml:trace contextRef="#ctx0" brushRef="#br0" timeOffset="9188.5255">11272 5450,'0'0,"26"-26,-26 26,0 0,27 0,-1-26,0 26,1 0,-1 0,-26 0,27 26,-27-26,26 26,-26 27,0 0,0 0,0 0,0 0,0 0,0 0,0-27,0 27,0-26,0-1,0 1,0-27,-26 26,26 1,-53-27,26 0,1 26,0-26,-1 0,1 0,26 0,0 0,26-26,1 26</inkml:trace>
  <inkml:trace contextRef="#ctx0" brushRef="#br0" timeOffset="10762.6155">3413 4260,'0'0,"27"0,-27 0,0 0,0 0,0-27,0 27,0 0,-27 27,27-1,-26-26,26 53,0-26,0-1,0 27,26-27,-26 1,27-27,-1 0,1 0,-1 0,1-27,-1 1,-26 0,27-27,-54 26,27-26,-26 27,-1-1,1 1,-27-1,26 27,1 0,0 0,-1 27,27-27</inkml:trace>
  <inkml:trace contextRef="#ctx0" brushRef="#br0" timeOffset="11184.6397">3890 4154,'0'0,"0"0,0 0,26 26,-52-26,26 27,0-1,0 1,0-1,0 1,0-1,0 1,0-1,0-26,0 0,0 0</inkml:trace>
  <inkml:trace contextRef="#ctx0" brushRef="#br0" timeOffset="12452.7122">12436 4207,'0'26,"0"-26,0 0,0 0,0-26,26 26,-26 0,27 0,-1 0,-26-27,27 27,-27 0,0 0,26 0,-26 27,0-27,0 26,0 1,-26-1,26 1,-27-1,27 1,-26-1,26 1,-27-1,27 0,0-26,0 27,0-27,0 0,27 26,-27-26,26 0,-26 0,27 27,-27-54,26 27,-26 0,27 0,-27 0,26 0,0-26,1-1</inkml:trace>
  <inkml:trace contextRef="#ctx0" brushRef="#br0" timeOffset="12832.734">12780 4207,'0'0,"0"0,-27 26,1-26,26 0,0 0,0 53,0-53,0 0,0 27,0-27,26 26,-26-26,27 0,-1 0,-26 0,0 0,53 0,-53-26,0 26,27-27</inkml:trace>
  <inkml:trace contextRef="#ctx0" brushRef="#br0" timeOffset="13123.7506">12886 4128,'26'26,"-26"-26,0 0,0 0,0 26,0-26,0 0,0 27,0-1,0 27,0-53,0 53,0-26,0-1,0 1,0-1,0 0,0 1,0-27,0 26,0-26,0 27,0-27,26 0</inkml:trace>
  <inkml:trace contextRef="#ctx0" brushRef="#br0" timeOffset="24807.4189">23072 6509,'26'26,"-26"1,0 26,0 0,0-1,0 28,0 26,0-1,0 1,0 27,-26-1,26 0,0 0,0 27,0 0,0 0,0-1,0 1,0-26,0-1,0 0,0 0,0-52,0-1,0-26,0 0,0-53,0 26,0-26,0 0</inkml:trace>
  <inkml:trace contextRef="#ctx0" brushRef="#br0" timeOffset="25062.4335">22834 9049,'0'-27,"-27"1,27-1,-26 27,26 27,-26 26,26 0,26 26,-26 27,26 0,1 0,-1-1,1-25,26-27,-27 0,27-53,0-27,-27 1,27-27,-26-27,26 1,-27 0,1 26</inkml:trace>
  <inkml:trace contextRef="#ctx0" brushRef="#br0" timeOffset="25884.4805">21485 15425,'-27'0,"27"0,0 0,27-26,-27 26,26-27,0 1,1 26,-1 0,1-27,-1 27,1 0,-1 27,1-27,-1 26,1 1,-1-1,0 27,-26 0,-26 26,0 1,-1-1,-26 27,0-27,-26 27,26-26,0-1,0 0,27 1,-1-27,1-27,26 1,26-1,1 0,-1-26,27 0,-26-26,25 0,1 26,0-27,0 1,-26-1,26 1,-53-1</inkml:trace>
  <inkml:trace contextRef="#ctx0" brushRef="#br0" timeOffset="26241.5009">21908 15690,'0'53,"0"-27,0 27,0 0,0-27,26 27,-26-26,27-1,-1 1,27-1,-26-26,-1 27,27-54,-27 27</inkml:trace>
  <inkml:trace contextRef="#ctx0" brushRef="#br0" timeOffset="26495.5154">22305 15452,'0'0,"0"0,0 26,0 27,0 0,0 0,0 26,0 1,0 25,0-25,0-1,0 1,26-1,-26-53,0 27,0-26,27-1,-27-26,0 27,0-27,0-27</inkml:trace>
  <inkml:trace contextRef="#ctx0" brushRef="#br0" timeOffset="28105.6075">20770 6244,'0'0,"0"0,-26 27,-1-27,1 0,-1 26,1-26,-27 27,26-27,-25 26,-28-26,27 0,-26 0,0 0,-27 0,26 0,1 0,-27 0,27 0,-1 0,27 0,1 0,-1 0,0 0,26 0,-26 0,27 0,26 0,0 0,-27 0,54-26,-27-1,26 1,1-1,26 1,-27-1,27 1,-26-1,25 27,-25-26,-1 26,-26-27,0 27,0 0,0 27,-26-1,-1 1,1-27,-27 26,27 1,-27-1,26 1,-26-27,27 26,-1 1,1-27,26 26,0 0,0 1,26-1,1 1,26-27,0 26,-27-26,27 27,-26-27,25 0,-25 0,26-27,-27 27</inkml:trace>
  <inkml:trace contextRef="#ctx0" brushRef="#br0" timeOffset="28986.6579">21008 7250,'27'0,"-27"26,0 1,-27-27,1 26,-1 0,1 1,-27-27,27 26,-54-26,27 0,-26 0,-27 0,27 0,-1 0,-26 0,1 0,-1 0,0 0,0 27,0-27,27 0,0 0,26 0,0 26,0-26,26 0,-26 27,27-27,26 0,0 0,0-27,0 1,26-1,1 1,-1-27,1 27,26-27,-27 26,1-26,-1 27,1-1,-1 1,0 26,-26 0,0 0,0 26,-26 1,0-1,-27-26,26 53,-52-26,26-1,0 27,0-27,0 1,27 26,-1-27,54 27,-1-26,27-1,0 1,26-1,-26 27,27-27,-27-26,-1 0,1 0</inkml:trace>
  <inkml:trace contextRef="#ctx0" brushRef="#br0" timeOffset="29873.7086">21167 8890,'0'26,"0"1,0-27,-26 26,-1-26,1 0,-1 0,-26 0,0 0,0 0,-26 0,-27 0,0 0,1 27,-1-27,-27 0,1 26,26-26,0 27,1-27,25 0,1 26,26-26,0 0,27 0,26 0,0 0,0-26,0 26,0-27,0 1,0-1,26 27,-26-53,27 27,-27 0,26-27,27 26,-27 1,27-1,-26 1,26-1,-27 27,-26 0,27 27,-27-27,-27 26,1 27,-27-26,0-1,0 1,-26 25,26-25,26-1,-26 1,27-27,26 26,0 1,0-27,26 26,27 1,-26-1,26-26,-1 27,1-1,0 1,-26-1,26-26,0 0</inkml:trace>
  <inkml:trace contextRef="#ctx0" brushRef="#br0" timeOffset="30405.7391">19685 12012,'27'159,"-27"26,26-26,-26 0,0-1,27 28,-27-28,0 1,0 0,26 26,-26-26,0-1,0 1,0 0,0-27,-26 27,26 0,0-27,-27 27,27-53</inkml:trace>
  <inkml:trace contextRef="#ctx0" brushRef="#br0" timeOffset="31130.7805">17622 15584,'0'0,"0"0,0 0,0 0,26 26,-26 1,27-1,-27 1,26-1,0 27,1-26,-1 26,1-27,-1 0,-26 1,27-1,-1-26</inkml:trace>
  <inkml:trace contextRef="#ctx0" brushRef="#br0" timeOffset="31397.7958">18971 15690,'0'26,"0"1,0-1,0 1,0 26,-26-27,26 27,0 0,0 0,0-27,0 27</inkml:trace>
  <inkml:trace contextRef="#ctx0" brushRef="#br0" timeOffset="36734.1009">1482 5133,'-26'0,"26"0,0 0,0 0,0 0,0 0,0 0,0 0,0 0,0 0,0 0,-27 0,1 0,26-27,-27 27,1 0,-1 0,1 0,26 27,-27-27,1 0,26 0,0 0,0 0,0 0,0 26,0 1,0-1,-27 1,27 26,0 0,-26 0,26-1,0 28,-26-27,26 0,0 26,0-53,0 27,0-26,26 26,-26-27,0-26,0 27,26-27,1 26,-27-26,26 0,27 0,-26 0,26-26,0 26,-53 0,26-27,0 27,-26 0,0 0</inkml:trace>
  <inkml:trace contextRef="#ctx0" brushRef="#br0" timeOffset="70390.026">3916 7699,'0'0,"0"0,0 0,-26 27,26-1,0-26,-27 27,27-27,0 26,0-26,0 0,0 0,27 27,-1-27,1-27,26 27,-1 0,1-26,0 26,0 0,0-27,0 27,26-26,-26 26,27-27,-1 27,-26 0,26 0,-52 0,52 0,-26 0,0 0,0 0,0 0,0 0,0 0,0 0,0 0,-1-26,1 26,0 0,-26-27,26 27,-27 0,1 0,-1 0,1 0,-1 0,0 0,1 0,-1 0,-26 0,27 0,-27 0,0-26,0 26,0 0,0 0,0 0,0 26,0-26,0 0,0 0,0 0,0 0,0 0,0 0,0 0,0 0,0 0,0 0,0 0,0 0,0 0,0 0,0 0,0 0,0 0,0 0,0 0,0 0,0 0,0 0,0 0,0 0,0 0,0-26,0 26,0 0,0-26,0 26</inkml:trace>
  <inkml:trace contextRef="#ctx0" brushRef="#br0" timeOffset="71351.081">7753 7541,'-27'0,"27"0,0 0,0-27,0 27,0 0,0 0,-26 0,26 0,0 0,0 0,0 0,0 0,0 0,26 0,1 0,-1 0,1 27,25-27,-25 0,52 0,-26 0,0 0,0 0,0 0,26 0,-26 0,0 26,0-26,-26 0,-1 27,0-27,-26 0,0 0,0 0,0 0,0 0,0 0,0 0,27 0,-27 0,0 0,0 0,0 0,0 0,0 0,0 0,-27 0</inkml:trace>
  <inkml:trace contextRef="#ctx0" brushRef="#br0" timeOffset="72628.1541">5054 8625,'0'0,"-27"-26,27 26,0-26,27-1,-1 1,27 26,0-27,27 1,-1 26,27-27,26 27,0 0,1 0,-1 0,53 0,-26 27,0-27,26 0,0 0,-26 0,26-27,-26 27,0 0,-27-26,27 26,-54 0,1 0,0 0,-27 0,-26 0,27 0,-27 0,-27 0,27 0,-27 26,1-26,-1 0,1 0,-27 27,26-27,-26 0,27 26,-27-26,26 0,-26 0,0 0,0 0,0 0,0 0,0 0,0 0,0 0,0 0,0 0,-26 0,26 0,0 27,0-27,-27 0</inkml:trace>
  <inkml:trace contextRef="#ctx0" brushRef="#br0" timeOffset="76390.3692">3466 2487,'0'0,"0"-26,0 26,-26-27,26 27,-27 0,27 0,0 0,0 0,0 0,0 0,0 27,0-1,0-26,0 53,0-27,0 27,0 0,0 0,0-26,0 26,0 0,0-1,0 1,27 0,-27-26,26 26,-26-27,27 1,-27 25,0-25,26-27,-26 26,0 1,27-27,-27 26,0-26,0 0,0 27,0-27,0 0,0 0,0 0,0 0,0 0,0 0,0 0,0 0,-27 0,27 0,0-27,0 27,-26-26,-1 26,27-27,-26 27,-1-26,27 26,-26-27,0 1,26 26,-27-26,1 26,26 0,0-27,0 27,0 0,0 0,0 0,0 0,0 27,0-27,0 26,26 0,-26 1,27-27,-27 26,26 1,-26-1,26 1,-26-1,0 1,27-27,-27 0,26 0,1-27,-27 1,26-27,1 26,-1 1,1-1,-1 1,1 0,-27-1,26 27,-26-26,27 26,-27 0,0-27,0 27,0 0,0 0,0 0,26 0,-26 0,0 0,26-26,-26 26</inkml:trace>
  <inkml:trace contextRef="#ctx0" brushRef="#br0" timeOffset="85148.8702">4101 12356,'27'0,"-27"-26,0-1,-27 27,27 0,0 0,0 0,0 0,0 27,0-1,-26 1,26 25,-27 28,1-1,0 1,-1 25,1 28,-27-27,0 26,26 0,-26 0,27 1,0-27,-1 26,27-26,0-27,0 27,27-53,25 26,-25-26,26 0,0-27,26 1,-26-27,0 0,26 0,-26 0,0-27,-26 1,-1 0</inkml:trace>
  <inkml:trace contextRef="#ctx0" brushRef="#br0" timeOffset="85526.8918">3413 13361,'-26'0,"26"0,-26 0,26 0,0 0,26 0,27 0,-27 0,54 0,-27 0,26 0,0-26,1 26,-1-26,1-1,-1 1,-26 26,0-27</inkml:trace>
  <inkml:trace contextRef="#ctx0" brushRef="#br0" timeOffset="86030.9207">2673 12118,'0'-27,"0"1,0 26,26 0,-26 26,27 1,-27 26,26 0,-26 26,26 1,-26 25,-26-25,26-1,-26 0</inkml:trace>
  <inkml:trace contextRef="#ctx0" brushRef="#br0" timeOffset="89455.1164">3890 3334,'0'26,"0"1</inkml:trace>
  <inkml:trace contextRef="#ctx0" brushRef="#br0" timeOffset="93179.3295">4234 3254,'26'27,"1"-1,-27 54,0-54,26 27</inkml:trace>
  <inkml:trace contextRef="#ctx0" brushRef="#br0" timeOffset="93858.3684">4683 3440,'0'0,"0"0,0 26,0-26,27 27,-27-1,0 27,0 0</inkml:trace>
  <inkml:trace contextRef="#ctx0" brushRef="#br0" timeOffset="94969.4319">5107 3228,'0'0,"0"0,0 0,0 26,0 1,0 26,0 0,0-27</inkml:trace>
  <inkml:trace contextRef="#ctx0" brushRef="#br0" timeOffset="96405.514">5504 2143,'0'-26,"0"26,0 0,-27 0,27 0,0 26,0-26,0 27,0-1,-26 1,26 25,0 1,0 0,0 0,0 0,0 26,0 1,0-27,0 26,26 1,-26-28,0 1,27 0,-27 0,0 0,26-26,-26-1,0 27,0-53,0 53,0-53,0 26,0 1,0-1,0-26,0 0,-26 27,26-27,0 0,0 0,-27-27,27 27,-26-26,26-1,-27 1,1-1,26 1,-27-1,27-25,-26 25,26 1,-27-1,27 1,0 26,-26-27,26 27,0 0,0 0,0 0,0 0,0 27,26-1,-26 1,0-1,27 27,-27 0,26 0,-26-27,27 27,-27-26,26-27,-26 26,27-52,-1 26,1-27,-1-26,1 27,-1-27,1 0,-1 0,0 0,-26 27,27-27,-1 53,-26-27,27 27,-27-26,26 26,-26 0</inkml:trace>
  <inkml:trace contextRef="#ctx0" brushRef="#br0" timeOffset="98480.6327">5239 12488,'0'-26,"0"26,0 0,0 0,0 0,-26 0,26 26,-27 1,27-1,-26 27,-1 0,1 26,-27 27,0 0,0 0,27 26,-27 1,0-1,0-26,0 26,26 0,1-26,0-27,26 1,0-1,26 1,0-27,27-1,-26-25,26-27,0 26,0-52,0 26,-1-27,-25 1,-1-27</inkml:trace>
  <inkml:trace contextRef="#ctx0" brushRef="#br0" timeOffset="98839.6533">4366 13256,'0'0,"-26"0,26 0,26 26,0-26,27 0,0 0,53 0,-27-26,1 26,26 0,0-53,-27 53,0-27,1 1,-1-1</inkml:trace>
  <inkml:trace contextRef="#ctx0" brushRef="#br0" timeOffset="100150.7283">5795 2990,'0'26,"0"1,26 26,-26 0,0-1,0 1,0 0,0 27,0-27</inkml:trace>
  <inkml:trace contextRef="#ctx0" brushRef="#br0" timeOffset="101038.7791">6562 2566,'0'27,"0"26,-26 0,26 0,26 26,-26 0,0-26,0 27,26-1,-26-26,27 0</inkml:trace>
  <inkml:trace contextRef="#ctx0" brushRef="#br0" timeOffset="101983.8331">6006 12462,'0'26,"0"-26,0 27,0-1,-26 54,26-27,-27 26,1 27,0 26,-1-26,1 26,-1 0,1 27,-1-26,27-1,-26-26,26-1,26-25,1-27,26 0,0 0,26-27,0-26,1 27,-27-54,0 27</inkml:trace>
  <inkml:trace contextRef="#ctx0" brushRef="#br0" timeOffset="102239.8477">5636 13520,'-26'0,"26"0,0 27,26-27,0 0,27 0,-26 0,26 0,26-27,-26 27,26-26,1-1,-1 1,1-1,-1 1</inkml:trace>
  <inkml:trace contextRef="#ctx0" brushRef="#br0" timeOffset="102907.886">7012 2963,'0'0,"0"0,-27-26,27 26,0 53,0 0,0-27,0 54,0-1,0-26,0 26,27-26</inkml:trace>
  <inkml:trace contextRef="#ctx0" brushRef="#br0" timeOffset="103110.8976">7382 3360,'0'53,"0"0</inkml:trace>
  <inkml:trace contextRef="#ctx0" brushRef="#br0" timeOffset="103795.9367">8097 3069,'0'27,"0"26,0-27,0 27,0 0,0 0,0 0,0-27,0 27,0-26</inkml:trace>
  <inkml:trace contextRef="#ctx0" brushRef="#br0" timeOffset="104242.9622">8361 2778,'0'27,"27"26,-1-27,-26 27,27 0,-27 0,26 26,0 0,-26-26,0-26</inkml:trace>
  <inkml:trace contextRef="#ctx0" brushRef="#br0" timeOffset="104776.9928">8837 2619,'0'-26,"0"26,-26 0,26 0,0 0,0 0,0 0,0 26,0 1,0-1,0 1,-26 26,26 26,0-26,0 0,0 26,0 1,0-27,0 26,0-26,0-27,0 1,0-1</inkml:trace>
  <inkml:trace contextRef="#ctx0" brushRef="#br0" timeOffset="105065.0093">8679 3175,'0'26,"26"-26,-26 27,0-1,0 1,27 26,-27 0,0-27,26 1,-26-1,0 1,0-1,0-26,27-26,-1-1,-26 27,26-53,1 27,-1-27,1 0,-1 26,1 1,-1-1,1 1</inkml:trace>
  <inkml:trace contextRef="#ctx0" brushRef="#br0" timeOffset="105888.0564">7038 12621,'-26'0,"-1"0,1 0,-1 26,-25 1,25 25,1 1,26 27,-27 26,1 26,26 0,-27 0,27 27,0-26,0 25,0-52,27 26,-27-26,26 0,1-53,-1 0,27 0,0-27,-27 1,27-27,0 0,0-27,-26 1,-1-27</inkml:trace>
  <inkml:trace contextRef="#ctx0" brushRef="#br0" timeOffset="106090.068">6641 13679,'27'26,"-1"-26,27 0,0 0,0 0,0-26,26 26,-26-26,0 26,0-27</inkml:trace>
  <inkml:trace contextRef="#ctx0" brushRef="#br0" timeOffset="106744.1054">9234 2805,'0'26,"0"1,0-1,0 27,27-27,-1 54,-26-27,27 0,-1-1,1 1,-27 0,26 0,-26-26</inkml:trace>
  <inkml:trace contextRef="#ctx0" brushRef="#br0" timeOffset="106955.1174">9711 3122,'0'27,"0"25,26 1,-26 0,0 27,0-54,26 54,-26-54</inkml:trace>
  <inkml:trace contextRef="#ctx0" brushRef="#br0" timeOffset="107180.1303">10213 3122,'0'79,"-26"-26,26-26,0 52,-27-52</inkml:trace>
  <inkml:trace contextRef="#ctx0" brushRef="#br0" timeOffset="107753.1631">10504 2884,'-26'26,"26"1,0-27,-27 26,27 27,0 0,0 0,0 26,27-26,-27 0</inkml:trace>
  <inkml:trace contextRef="#ctx0" brushRef="#br0" timeOffset="108348.1971">10875 2619,'0'-26,"0"26,0 0,-27 0,27 26,-26 1,26-1,0 27,-27 0,27 27,-26-1,26 0,-27 1,27-1,0 0,0-26,0 0,0 0,0-26</inkml:trace>
  <inkml:trace contextRef="#ctx0" brushRef="#br0" timeOffset="108614.2122">10637 3228,'26'26,"-26"1,0-1,27 1,-27 26,0-27,26 1,0-1,-26-26,27 27,-1-54,1 27,-1-26,1-27,-1 26,1-52,-1 52,1-26,-1 1,0 25</inkml:trace>
  <inkml:trace contextRef="#ctx0" brushRef="#br0" timeOffset="109691.2739">7885 13785,'0'0,"0"-27,0 27,0-26,0 26,-27 0,27 0,0-27,0 27,-26 0,0 0,26 0,-27 0,1 27,-1-27,1 26,-1 1,27-1,-26 27,-1 0,27 0,-26 0,26 0,0 0,26 0,1 26,-1-52,27 25,0-25,0 26,26-27,-26-26,27 0,-27 0,26-26,-26-1,26 1,-26-1,0-52,-26 26,-1 0,-26-26,0 26,-26 0,-27 0,0 0,-27 27,1 26,0 0,-1 26,1 1,-1-27</inkml:trace>
  <inkml:trace contextRef="#ctx0" brushRef="#br0" timeOffset="110069.2956">9155 12303,'26'0,"-26"0,27 27,-27-1,0 1,0 25,0 28,0-1,-27 1,1 25,-1-25,1-1</inkml:trace>
  <inkml:trace contextRef="#ctx0" brushRef="#br0" timeOffset="110687.3309">2514 15716,'106'0,"26"0,27 0,52-26,1 26,53 0,26 0,26 0,27 0,27-27,25 27,28-26,-1-1,0 1,1 0,-1-1,0 1,-52-1,-1 1,-52 26,-27 0,-53 0,-79 26</inkml:trace>
  <inkml:trace contextRef="#ctx0" brushRef="#br0" timeOffset="147711.4486">13944 3149,'0'0,"0"0,26 26,-52 0,26 1,0 26,0 0,-27 26,27 1,-26-1,26 27,-26 0,-1 26,27-26,-26 0,26-1,0-25,0-1,-27-26,27-27,0-26,0 0,-26-52</inkml:trace>
  <inkml:trace contextRef="#ctx0" brushRef="#br0" timeOffset="148056.4683">13335 3493,'0'-53,"53"0,27-27,25 27,28 0,-1-26,0 53,27-27,-27 53,-52 0,-1 26,-52 27,-27 26,-27 1,-52 26,26 26,-27-26,1 26,26-53,0 27,53-26,27-1,26-26,52 0,-25-27,26 27,0-53,-27 27,0-27,1 0,-54 0,1 26,-27-26,-27 27,-26-27</inkml:trace>
  <inkml:trace contextRef="#ctx0" brushRef="#br0" timeOffset="148496.4934">13282 4789,'27'26,"-1"-26,54 0,-1-26,27 0,0-1,26 1,0-1,27 1,-27-27,1 26,-27 1,-1-1,1 27,-53-26,-26 26,-1 0,-26 0,0 0,0 0,-26 26,-27-26,26 27,-26-27</inkml:trace>
  <inkml:trace contextRef="#ctx0" brushRef="#br0" timeOffset="148766.5089">13706 4895,'-27'0,"27"0,53 0,-26 0,26-27,26 1,27 26,0-27,-1 1,1 26,0-26,0 26,0 0,-27 0,-26 26,0-26,-27 0,27 26,-53-26,0 0,0 0,0 0,-26 0</inkml:trace>
  <inkml:trace contextRef="#ctx0" brushRef="#br0" timeOffset="152934.7473">13521 5345,'0'0,"-27"-27,27 27,0 0,0 0,0 0,0 0,0 0,0 0,0 27,0-1,27-26,-27 27,0-1,26 0,-26 27,26-26,-26-1,27 1,-27-1,0 1,0-1,26 1,-26-27,-26 26,26 0,0-26,0 0,0 0,26 0,-26-26,27-27,-1 27,27-1</inkml:trace>
  <inkml:trace contextRef="#ctx0" brushRef="#br0" timeOffset="153244.7651">13812 5424,'0'0,"0"0,0 0,0 0,0 26,0-26,0 27,0 26,0-27,26 1,-26 26,0 0,0-1,27-25,-27-1,0 1,0-1,26 1,-26-27,0 26,0-26</inkml:trace>
  <inkml:trace contextRef="#ctx0" brushRef="#br0" timeOffset="154827.8555">13097 6429,'0'0,"0"0,0 0,0 0,0 0,0 27,-26-27,26 53,-27-27,27 27,-26 0,26 0,-27 26,27-52,0 26,0-27,0 1,0-1,27-26,-1-26</inkml:trace>
  <inkml:trace contextRef="#ctx0" brushRef="#br0" timeOffset="155128.8728">13441 6456,'0'0,"0"0,0 0,0 0,0 0,-26 0,26 53,-27-27,1 27,-1 27,27-28,-26 54,26-26,0-1,0 0,0 1,0-1,26-26,1-26,-1-1,1 0,26 1,-27-27,1 0,25 0,-25-27,-1 1,-26 0</inkml:trace>
  <inkml:trace contextRef="#ctx0" brushRef="#br0" timeOffset="155326.8841">13097 7038,'0'26,"27"-26,26 0,0 0,26 0,-26-26,26-1,-26 27,26-26,-26 26,0-26,-26-27</inkml:trace>
  <inkml:trace contextRef="#ctx0" brushRef="#br0" timeOffset="155513.8948">14156 6376,'26'0,"-26"27,0 26,0-27,0 1,-26 26,26-27,-27 27,1-26,26-1,0 27</inkml:trace>
  <inkml:trace contextRef="#ctx0" brushRef="#br0" timeOffset="155992.9222">13362 8070,'0'26,"0"-26,0 0,0 0,0 27,0-27,0 0</inkml:trace>
  <inkml:trace contextRef="#ctx0" brushRef="#br0" timeOffset="156118.9294">13388 8864,'-26'52,"26"-25,-27-1,27-26</inkml:trace>
  <inkml:trace contextRef="#ctx0" brushRef="#br0" timeOffset="157028.9814">12938 10345,'0'27,"-26"-1,26 1,0-1,0 1,0 25,0 1,0-26,0 26,0 0,0-27,26 1,-26-1</inkml:trace>
  <inkml:trace contextRef="#ctx0" brushRef="#br0" timeOffset="157370.001">13494 10345,'0'0,"0"0,0 53,-26-26,-1 26,1 26,-1 0,-26 27,27 0,-1 26,-25 1,52-28,-27 1,27 0,0-27,0-26,27 0,-1-26,27-27,-27 0,27 0,-26-53,26 26</inkml:trace>
  <inkml:trace contextRef="#ctx0" brushRef="#br0" timeOffset="157559.0118">13124 11139,'0'26,"0"-26,26 0,27 0,-26 0,25 0,1-26,0 0,0 26,27-53,-28 26</inkml:trace>
  <inkml:trace contextRef="#ctx0" brushRef="#br0" timeOffset="157798.0255">14023 10504,'-26'0,"26"0,-27 0,1 0,-1 53,1 0,-27 26,27-26,-1 53,-26 0,27 0,26-1,-27-25,27-1,27 1,-1-28,-26-25,53-1,-26-26,-1 0,1-26</inkml:trace>
  <inkml:trace contextRef="#ctx0" brushRef="#br0" timeOffset="157949.0341">13653 11113,'0'0,"0"0,26 0,1 0,26 0,-27 0,27-27,0 1,0-1,26 1</inkml:trace>
  <inkml:trace contextRef="#ctx0" brushRef="#br0" timeOffset="158165.0465">14420 10213,'0'0,"0"0,0 26,0 27,-26-26,26 26,-27 0,1 0,26-1,-27 1,27-26,0-1,27 1</inkml:trace>
  <inkml:trace contextRef="#ctx0" brushRef="#br0" timeOffset="158550.0685">13521 11986,'0'26,"26"1,-26-1,0 0,-26-26,26 0,-27 0,27 0,0 0</inkml:trace>
  <inkml:trace contextRef="#ctx0" brushRef="#br0" timeOffset="158673.0755">13626 12409,'0'53,"0"-53,-26 26,26-26,-27-26</inkml:trace>
  <inkml:trace contextRef="#ctx0" brushRef="#br0" timeOffset="158796.0826">13600 12753,'0'53,"0"-27,0 1,-27-27,27 0</inkml:trace>
  <inkml:trace contextRef="#ctx0" brushRef="#br0" timeOffset="159175.1043">12674 13441,'0'26,"26"27,-26 0,27 0,-27 0,0 0,26 26,-26-52,0 26</inkml:trace>
  <inkml:trace contextRef="#ctx0" brushRef="#br0" timeOffset="159416.118">13282 13282,'0'27,"-26"-1,0 53,-1-26,1 53,-27-26,0 52,26-26,1-1,-1 1,27-26,27-1,-1-26,27-27,-26-26,52 0</inkml:trace>
  <inkml:trace contextRef="#ctx0" brushRef="#br0" timeOffset="159596.1283">12965 13864,'-27'27,"27"-1,0 1,27-1,26 0,0-26,26 0,-26 0,26-26,-26-27,27 27</inkml:trace>
  <inkml:trace contextRef="#ctx0" brushRef="#br0" timeOffset="159776.1386">13732 13467,'0'-26,"0"-1,-26 1,-1 52,1 1,-1 52,1-26,-1 53,1 0,0 0,26-1,-27-25,54-1,-27 1,26-27,0-27,1-26</inkml:trace>
  <inkml:trace contextRef="#ctx0" brushRef="#br0" timeOffset="159927.1473">13521 13811,'-27'27,"27"-27,0 26,27 1,25-27,1 26,-26-26,52-26,-26-1,0 1</inkml:trace>
  <inkml:trace contextRef="#ctx0" brushRef="#br0" timeOffset="160130.1589">14182 13388,'0'0,"-26"26,-1 1,1-1,-1 54,-26-1,27 0,-27 1,26 26,1-1,26-25,0-1,26-26,1 0,26-26,-27-27,27 0</inkml:trace>
  <inkml:trace contextRef="#ctx0" brushRef="#br0" timeOffset="160273.1671">13891 13917,'-53'0,"27"27,26-1,26-26,27 26,0-26,26 0,27 0,-27-26,27 0</inkml:trace>
  <inkml:trace contextRef="#ctx0" brushRef="#br0" timeOffset="160685.1906">14817 13256,'0'26,"-26"1,26-1,-27 0,1 27,-1 0,27 0,-26 0,-1 0</inkml:trace>
  <inkml:trace contextRef="#ctx0" brushRef="#br0" timeOffset="160995.2084">13494 14605,'27'26,"-27"-26,26 0,-26 0,-26 0,26 0,0 0,26 27</inkml:trace>
  <inkml:trace contextRef="#ctx0" brushRef="#br0" timeOffset="161117.2153">13653 15055,'-27'53,"27"-27,0-26,0 0,0 0</inkml:trace>
  <inkml:trace contextRef="#ctx0" brushRef="#br0" timeOffset="161243.2225">13732 15319,'27'53,"-27"0,-27-26,27 26,-26-53,26 26,0-26</inkml:trace>
  <inkml:trace contextRef="#ctx0" brushRef="#br0" timeOffset="163556.3548">12647 15637,'0'53,"0"-53,0 26,0-26,0 53,0-53,0 53,27 0,-27-53,0 53,0-27,0 27,26-26</inkml:trace>
  <inkml:trace contextRef="#ctx0" brushRef="#br0" timeOffset="163853.3718">13124 15610,'0'53,"-27"-26,1 26,-1 0,-26 52,27 1,-27 0,27 26,-1-52,27 52,0-53,0 1,27-27,25 26,1-52,0-27,0-27,-26 1</inkml:trace>
  <inkml:trace contextRef="#ctx0" brushRef="#br0" timeOffset="163990.3797">12859 16272,'27'26,"-1"1,27-27,0 0,26-27,-26-26</inkml:trace>
  <inkml:trace contextRef="#ctx0" brushRef="#br0" timeOffset="164176.3903">13521 15954,'-27'53,"-26"0,27 53,-27-27,26 1,1 26,26-27,0 0,0 1,26-27,1-27,26 1,-27-27</inkml:trace>
  <inkml:trace contextRef="#ctx0" brushRef="#br0" timeOffset="164332.3991">13150 16298,'-53'0,"53"27,0-27,27 53,26-53,26 26,0-26,1-26,-1 26,27-53,-27 26</inkml:trace>
  <inkml:trace contextRef="#ctx0" brushRef="#br0" timeOffset="164542.4113">13838 15663,'-26'0,"-1"27,1 26,-1 26,-26 0,27 27,-1 0,1 26,-1-26,27-26,27 25,-1-25,27-27,27-27,-27 1,0-54,26 1</inkml:trace>
  <inkml:trace contextRef="#ctx0" brushRef="#br0" timeOffset="164687.4195">13653 16193,'-53'26,"53"0,0-26,26 27,27-27,0 0,0 0,27 0,-1-27</inkml:trace>
  <inkml:trace contextRef="#ctx0" brushRef="#br0" timeOffset="164945.4343">14341 15690,'0'0,"-27"26,27 27,-26-26,-1 52,1 0,-1 1,1 26,0-1,52-25,-26-1,26 1,27-28,-26 1,-1-53,27 0,-26 0</inkml:trace>
  <inkml:trace contextRef="#ctx0" brushRef="#br0" timeOffset="165089.4425">14129 16219,'-26'0,"-1"26,27-26,27 0,26 0,26 27,-26-54,26 27,27-26</inkml:trace>
  <inkml:trace contextRef="#ctx0" brushRef="#br0" timeOffset="165335.4565">15002 15584,'0'0,"-26"26,26 1,-27 26,1 0,-1-27,27 27,-26 0,26-27</inkml:trace>
  <inkml:trace contextRef="#ctx0" brushRef="#br0" timeOffset="165844.4857">13706 17013,'0'26,"0"-26,0 0,0 0,0 0,0-26</inkml:trace>
  <inkml:trace contextRef="#ctx0" brushRef="#br0" timeOffset="165960.4924">13812 17145,'26'0,"-26"26,0-26,0 0,-26 0</inkml:trace>
  <inkml:trace contextRef="#ctx0" brushRef="#br0" timeOffset="166087.4995">13865 17224,'0'27,"0"-1,-27 1,-26-1,53-26</inkml:trace>
  <inkml:trace contextRef="#ctx0" brushRef="#br0" timeOffset="166554.5263">12991 17463,'0'0,"0"0,0 0,0 0,-53 79,1-26,52-27,-53 54,26-1,1 0,26 1,0-27,0 26,26-26,-26 26,0-79,80 27,-80-27,52 0</inkml:trace>
  <inkml:trace contextRef="#ctx0" brushRef="#br0" timeOffset="166723.536">12753 17754,'-53'26,"53"-26,0 0,0 0,53 53,-53-53,106 0,-53-27,26 1</inkml:trace>
  <inkml:trace contextRef="#ctx0" brushRef="#br0" timeOffset="166864.5441">13415 17568,'0'0,"0"0,-80 53,80-53,-53 80,27-27,0 26,-1-26,27 0,0-53,0 79,0-79</inkml:trace>
  <inkml:trace contextRef="#ctx0" brushRef="#br0" timeOffset="166997.5516">13203 17912,'0'0,"0"0,0 0,0 0,0 0,0 0,79-26,-79 26,106-27</inkml:trace>
  <inkml:trace contextRef="#ctx0" brushRef="#br0" timeOffset="167251.5662">13732 17568,'0'0,"0"0,0 0,-79 53,79-53,-27 80,1-1,26 0,0-26,0 27,26-27,1 0,-1-1,-26-52,80 53,-80-53,79 0</inkml:trace>
  <inkml:trace contextRef="#ctx0" brushRef="#br0" timeOffset="167396.5744">13521 17859,'0'0,"0"0,0 0,0 0,79 53,-26-53,0 0,26 0,1 0</inkml:trace>
  <inkml:trace contextRef="#ctx0" brushRef="#br0" timeOffset="167831.5993">14182 17886,'-53'26,"53"-26,-79 27,79-27,-27 53,27-53,-26 79,26-79,26 53,-26-53,106 26,-53 1,0-54,26 27,-52-26,-27 26,79-26,-79 26,0 0,0-53,0 53,-79-53,52 53,-26-27</inkml:trace>
  <inkml:trace contextRef="#ctx0" brushRef="#br0" timeOffset="168619.6445">12700 17463,'-26'-27,"26"27,-53 0,53 0,0 0,-79 53,79-53,-53 79,0-26,53 0,-27 27,27-28,0 1,27 27,-1-27,1 0,26 0,-53-53,105 52,-105-52</inkml:trace>
  <inkml:trace contextRef="#ctx0" brushRef="#br0" timeOffset="169109.6725">12171 17304,'0'0,"0"0,0 0,0 0,-26 0,26 26,0 1,-27 26,27-53,0 79,0-26,0-53,-26 79</inkml:trace>
  <inkml:trace contextRef="#ctx0" brushRef="#br0" timeOffset="169364.6871">12356 17833,'0'0,"0"0,80 26,-80-26,79 0</inkml:trace>
  <inkml:trace contextRef="#ctx0" brushRef="#br0" timeOffset="169788.7113">15135 17542,'0'53,"0"26,-27-26,1 0,26-53</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6:41.6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553 374 72,'12'-27'37,"1"-1"-1,-13-9 1,-1 3-30,-11-6-3,-1 3 0,-12-1-1,-2 3 1,-5 4-1,0 7-1,-4 3 0,3 6-1,-1 8 0,4 9-1,3 10 1,4 10-1,6 13 0,4 11 0,4 11 1,3 12 0,3 7-1,2 7 1,2 4 0,2 1 0,-1 0 1,0-4-2,-1-1 1,2-7-1,-1 0 0,-1-9 0,2-5-1,-3-6 1,1-10-2,-1-6 0,2-6-5,-8-21-11,6-2-21,0-11 1,-9-20-2,1-14 2</inkml:trace>
  <inkml:trace contextRef="#ctx0" brushRef="#br0" timeOffset="405">0 674 79,'12'-19'38,"14"5"0,5-5 0,15 6-32,0-6-1,10 5-1,-3-1-1,2 3-2,-8 6 0,-3 2-1,-8 4 0,-8 4 0,-7 6 0,-6 7 0,-6 4 0,-5 8 0,-1 2 0,-2 5 0,0 0-1,5 0 2,1 1-2,6-4 2,5-3-2,6-9 1,4-6 1,1-4 0,1-10 0,-2-3 0,-4-10 1,-4-7-1,-7-8 0,-9-2 0,-7-9 0,-9-2-1,-5-1 0,-2 0-1,-3 1 2,2 5-1,2 4 0,2 9 1,5 5 0,9 8-1,2 9 1,16 0-1,2 13 0,4 7 0,3 11 0,5 2 0,2 8 0,2 0 0,-1 0 0,-3-3 1,-4-6-2,-2-6 2,-5-11-1,-4-5 1,-3-8-1,-12-2 0,10-18 1,-10-3-1,-3-9 1,0-8-1,2-7 0,2-1 0,4-1 1,2 2-2,6 4 2,5 8-2,5 10 1,3 7 0,3 9 0,-1 2-2,4 4-1,-3-4-7,14 4-29,-9-7-1,11 1 0,-5-6 0</inkml:trace>
  <inkml:trace contextRef="#ctx0" brushRef="#br0" timeOffset="1277">1752 398 80,'0'0'39,"0"21"-2,10-13-2,14 14-29,0 1-1,12 13 2,3-3-2,9 9-1,0-3-2,5 4 0,-3-5-1,-1 1 0,-3-8 0,-5-4-1,-8-3-1,-6-7 0,-5-2-2,-9-7 0,0 1-6,-18-19-22,5 10-8,-1-23 0,0 1-1</inkml:trace>
  <inkml:trace contextRef="#ctx0" brushRef="#br0" timeOffset="1551">2310 328 83,'0'0'37,"-6"-10"0,6 10 1,-20 8-33,7 7-1,-10 3-1,-2 12-1,-6 4 1,-3 13 0,-4 3-2,-1 7 1,-2 1-1,4-2 0,1-3-1,5-8 0,4-1 0,4-13-2,9-5 0,1-13-5,13-13-28,12 2-5,6-16 2,5-14-2</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6:43.6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56 225 71,'0'0'37,"-2"-9"0,2 9 1,-3 14-26,3 1-8,-2 7-1,2 9 1,-2 3-1,0 6-1,-4-1 0,4 0 0,-1-5-1,1-2-1,0-11 0,-1-8-2,6-1-5,-3-12-32,-4-15 2,5-10-2,4-2-1</inkml:trace>
  <inkml:trace contextRef="#ctx0" brushRef="#br0" timeOffset="232">4 9 98,'-9'-10'34,"9"10"0,-2 13-11,2-13-31,0 0-9,13 12-19,-13-12 2,22 13-3,-6-3 2</inkml:trace>
  <inkml:trace contextRef="#ctx0" brushRef="#br0" timeOffset="404">278 514 59,'-1'22'38,"4"-4"1,-3-18-1,0 0-22,0-13-6,7-9-2,-7-18-2,3-2-2,-2-9 0,0-2-3,0 4 1,0 2-1,-2 10 0,1 8-1,0 13 0,0 16 1,0 0-2,17 22 1,-6 0 0,3 7-1,7 4 0,4 1 1,4 0 0,1-7-1,4-5 1,-3-5 0,0-8 0,-4-6 1,-6-9 0,-5-5 1,-10-7-2,-5-5 1,-8-7-1,-4-1-1,-4 3 0,0-7-3,4 10-3,-6-11-24,21 12-10,2-8 1,15 8-1</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6:44.4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341 10 85,'23'-4'37,"-3"5"0,-10-6 0,-1 2-35,-9 3 0,0 0 1,0 0-1,-1 18 1,-7-2-1,-2 11 1,-6 10-2,-4 11 0,-3 10-1,-5 9 0,-4 5 0,-2 3 0,-2-1 1,-2-1-1,3-7 0,1-8 0,4-8 0,6-12 0,6-4 0,5-12 1,10-6-1,12-8 1,10-5 0,9 2 1,11-3-1,9 3 1,5-1-1,3 3 0,-1 2 0,-2-1-1,-6 2 0,-4-1-2,-7 1-1,-8-7-1,1 5-6,-14-14-31,12 3 2,-5-9-1,8-4-1</inkml:trace>
  <inkml:trace contextRef="#ctx0" brushRef="#br0" timeOffset="543">1074 216 61,'-15'-2'34,"-2"6"0,1 4-1,10 8-28,-10-3 0,9 8-1,-2-4 1,13 2-1,1-6 0,10 0-1,1-7 1,6-1-1,-4-6 0,3 0-1,-3-6 0,-5 0-1,-6-3 1,-7 10-1,1-19 0,-1 19-1,-15-13 0,2 7 0,0 4-1,2 1 1,0 3 0,11-2 0,-13 7-1,13-7 1,0 0-1,0 0 0,-1 9-4,1-9-12,0 0-20,-4-9-1,4 9 0,0 0-1</inkml:trace>
  <inkml:trace contextRef="#ctx0" brushRef="#br0" timeOffset="986">1071 589 65,'-10'-9'37,"10"9"-2,0 0 2,0 0-25,-10-1-9,10 1 0,0 0-2,0 0 0,0 0 0,5 13 1,-5-13-1,14 4 1,-4-3 0,2 0-1,-2-3 1,2 0-1,-2 0 0,0-1 1,-10 3-1,11-9 0,-11 9 0,0 0-1,-6-10 0,6 10 0,-19 3 0,7 3-1,-2 6 0,2 0 0,1 5 0,5 0 1,4 0 0,5 1 0,5-5 0,4 1 1,2-7-1,4 0 1,-3-4 0,-1-5 0,-3-2 1,-11 4-1,11-19 0,-13 6 0,-3-2-1,-5 1 1,-1 0-1,-3 4-1,2 7-2,-7-8-12,8 19-24,-2-5 0,9 10-2,0 0 1</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7:38.7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4682 494 27,'0'0'30,"9"0"3,-9 0-12,0 0-3,0 0-3,0 0-4,0 0-4,-14 3-2,14-3 0,-9 0-1,9 0-1,-10-5 0,10 5-1,-12-10-1,12 10 1,-19-11-1,6 5-1,-4-3 1,-1 3-1,-6-4 1,-3 2-1,-2-1 0,-2-1 1,-2-1-1,-1 1 1,0 0 0,0-1 0,1-1 0,3 1 0,-2-2 1,1 2 0,-3-4 0,1 2-1,-3-3 1,1 1-1,-3-1-1,-1 2 1,-2-2-1,-1 3 2,0-4-3,-4 3 2,-2-3 0,-4 2 0,-3 0-1,-2 0 2,-1 0-1,0 3-1,0 0 1,5 4 0,1 0 0,4 0-1,3 1 1,4 2-1,2-2 1,2 2-1,0-2 1,0 2 0,2 0-1,0 1 0,1 2 1,0 0-1,-1 2 0,-1 1 0,2 1 1,1 1-1,0 0 0,0 3 1,0 0-1,2 2 0,1 3 0,1 2 0,0 1 0,1 2 0,1 1 0,1 3 0,-1 0 1,0 1-2,1 0 2,-1 0-1,2 0 0,-2 1 0,0 0 1,0-2-1,3 2-1,-2 1 1,1 0 0,2 4 0,0-4 0,1 2 0,2-1-1,2 3 1,-1 0 0,3 0 0,1 1-1,1-5 1,1 5-1,2-2 1,2 1 0,1-2 0,4-1-1,1 0 1,2-3 0,3 3 0,1-2 0,2 0-1,1 1 1,0 0-1,3 2 1,3 2-1,2-1 2,6 1-2,3-1 1,5 5 0,4-5 0,6 3 1,3 0-1,6 0 0,2 1-1,4-2 2,2 1-2,2-3 1,3 0 0,4-2 1,4-4-2,4-1 2,5-5-1,6-1 0,7-4 0,6 0 0,5-2 0,1-3 0,4 0-1,1-3 1,0-1 0,-4-2 0,-2-5 0,-6-1 1,-4-8 0,-3-2-1,-7-6 1,-3-6 0,-7-6 0,-4-5-1,-8-2 1,-5-6 0,-6 0 0,-7-2 0,-6-2 0,-7 4 0,-9-1 0,-5 5 0,-9-2 0,-5 3-1,-8 1 0,-5 0 0,-7 6 0,-6 0-1,-2 3 0,-5 1-2,0 8-1,-2-2-2,7 15-4,-15-4-30,16 14 0,-8 1 0,9 11-1</inkml:trace>
  <inkml:trace contextRef="#ctx0" brushRef="#br0" timeOffset="1658">3296 1550 45,'7'11'33,"-7"-11"3,0 0-1,7 13-18,-7-13-11,0 0 0,0 0-1,1 16 0,-1-16-1,3 14 0,-3-14-1,7 21 0,-3-8-1,3 2 0,-2 0-1,1 0 0,0 2-1,0-3 1,-2 2-1,-1-4 0,-1-2 1,-1 2-1,-1-12 1,-3 17 0,3-17-1,-7 12 1,7-12 0,-13 8-1,4-6 1,0-2-1,-3 1 0,-2-3 1,-3 0-1,-1-3 0,-4-1 0,-2-3 1,-3-1-1,0 0 0,-4-2 0,-2 1 0,0 0 0,-1-2 0,-2 3 0,-1-5 0,1 3 0,-4-1 1,1-2-1,-1-2 0,1 0 0,-2 0 0,-3-4 0,-1-1 1,-5 1-1,-1-3 0,-3 3 0,-4-2 1,0 1-1,-4 0 0,2 3 0,-1 1 0,1-3 1,1 5-1,-1-3 0,1 4 0,-2 0 1,2 2-1,-2 2 0,1 1 0,1 6 0,-2-1 0,2 4 0,2 3 0,1-1 1,-1 4-1,-1 0 1,2 3-1,-2 1 0,4 1 0,1 2 0,3 0-1,3 3 1,4-1 0,6 0-1,3 0 1,5-3 0,2 2 0,4-3 0,1-1 0,0 1 0,2-3-1,0 2 1,1 0 0,-2-2 0,3 2 1,0-3-1,3 1 0,-3-4 0,4 4 1,-2-2-1,3-2 0,-2 3 0,1-4 0,0 4 0,-1-2 0,1 2 0,-2-1 0,2-2 0,-1 2 0,0-2 1,1 4-1,-2-3 0,1 1-1,-2 1 2,2-2-1,-2 3 0,1 0 0,-2 0 0,0-2 0,2 1 1,-1 4-1,1-5 1,0 1-2,3-1 2,1 0-1,2-1 0,10-4-1,-13 9 1,13-9 0,0 0 0,0 0 0,0 0 0,0 0 1,0 0 0,0 0 0,-2-10 0,2 10-1,6-14 1,-1 0-1,2 1 0,1-10 0,4 3-1,-1-6 1,2 1 0,-1 0 0,0-2 0,0 5 0,-2-1 1,-1 7-1,-1-2 0,-1 3 0,-2 4 0,0 0 0,-5 11 0,8-13 0,-8 13 0,0 0 0,0 0 0,0 0 0,5-11-1,-5 11 1,0 0 0,-12 13-1,3 0 0,-4 1 1,-2 6-1,-4 4 1,-1 0 0,-2 3 0,-3-2 0,1 2 1,2-6-1,0 1 0,1-2 1,2-6-1,1 3 1,2-7-1,5 2 0,2-4 0,9-8 0,-13 12 0,13-12 0,0 0 0,0 0 0,0 0 0,0 0 0,0 0-1,0 0 1,0 0 0,0 0-1,0 0 1,0 0 0,0 0-1,12 8 1,-3-5 1,2-1-1,7 2 0,2 0 0,3 1 0,4 2 0,2 0-1,2 0 1,4-2 0,2 1 0,-2-2 1,1 0-1,-1 2 1,-2-4-1,0 0 1,-6 1-1,-2-1 0,-4 1 1,-1-1-1,-4 1 0,0-1 0,-2 0 0,0 1 1,0-3-1,1 3 0,-2-4 0,1 2 0,-3-1 1,-2 0-2,-9 0 0,12-3-4,-5 19-13,-19-17-23,12 1 0,-21 5-2,5-1 0</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20T21:07:45.8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2390 293 51,'-34'7'35,"0"-4"-1,2-4 0,7 1-22,-8-12-4,4 4-5,-3-6-2,-1-6-1,-3-2-1,-4-2 0,-4-2 0,-8-1 1,-5 0-1,-7 0 1,-6 2 0,-6 7 1,-5 3-1,-7 4 0,-5 6 0,-3 5 0,-5 7 0,-5 4 0,-3 5 0,-2 5 1,-4 7 0,3 5 0,-2 3 1,4 7 0,6 0 0,12 7 0,8-1 0,16 4-1,13-3 0,18 2 0,15-1 0,21-3 0,19-1 0,19-4 0,21 0 0,18-5-1,20-5 1,19-4-1,20-7 1,14-5-1,14-9 1,9-5 1,8-11-1,4-6 2,0-10-1,-1-7 1,-11-10 0,-7-8 0,-18-8-1,-17-6 1,-24-5-1,-21-4-1,-27-1 1,-24 0-1,-28 3 0,-24 8-1,-21 6 0,-16 11 0,-13 9-3,-9 7-1,1 16-2,-8-1-6,19 19-27,-2 2 0,15 10 1,11 3-2</inkml:trace>
  <inkml:trace contextRef="#ctx0" brushRef="#br0" timeOffset="656">2732 778 95,'55'30'38,"-6"-6"1,-2 1-2,-7-4-34,0 7-2,-6 1-2,-5 0 0,-6 3 0,-10 0 0,-5 4 1,-7-1 0,-8 1 1,-4 0 1,-10-1-1,-8 1 1,-12-4-1,-9-1 0,-11-4 0,-11-4-1,-10-4 0,-9-5 0,-6-5 0,-6-6-1,-2-4 1,-2-3 0,0-6 0,3-1 1,-1-2-1,2-1 0,3 0 1,3 2-1,2 2 0,6 3 0,4 1 1,4 4-2,11 2 1,4 2 0,11 3 0,8-2 0,10 1 0,8-1 0,10-2-1,4 0 0,15-1-1,-13-2-1,13 2-2,0 0-1,0 0-1,4-21-2,7 18 1,-9-12-2,13 7 3,-8-8 1,8 5 2,-3-1 3,0 0 3,4 4 1,-8-2 3,6 8-1,-14 2 3,12-3-3,-12 3 0,0 0-1,-5 10-1,-5-1-1,-6-2 0,-3 1 0,-4-2 0,-2 4 0,-5-6 0,2 3 0,-1-4 0,4 2-1,3-1 0,6 0 0,1 3-1,5-1 0,10-6 0,-10 16 0,9-6 0,3 0 0,0 0 1,1 2-1,1-2 0,2-1 1,0 1-1,4-2 0,3-2 1,3 1-1,3-3 1,6 1 0,3-4 0,3 0-1,3-1 1,0 0-1,-2 2 0,-2-1 0,-4 1 0,-5 0-1,-6 2 1,-4 1-1,-11-5 0,7 13-1,-6-4-3,-1-9-11,-12 7-23,12-7 1,0 0-1,-12 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24T21:13:02.893"/>
    </inkml:context>
    <inkml:brush xml:id="br0">
      <inkml:brushProperty name="width" value="0.05292" units="cm"/>
      <inkml:brushProperty name="height" value="0.05292" units="cm"/>
      <inkml:brushProperty name="color" value="#FF0000"/>
    </inkml:brush>
  </inkml:definitions>
  <inkml:trace contextRef="#ctx0" brushRef="#br0">1085 9710,'27'0,"-27"0,0 0,0 0,0 0,0 0,0-26,0-1,0 1,0-1,0-26,-27 27,27-27,0 0,-26-26,26 26,0 0,0-26,0 26,0 0,26-27,1 27,-1 1,1-1,-1 26,27-26,0 0,-27 27,27-27,0 27,0-1,0 1,26 26,1-27,-1 27,27-26,-27 26,27-27,26 1,-26 26,0-27,0 27,0-26,0-1,-1 27,-25 0,-1-26,1-1,-28 27,1 0,-26-26,-1 26,1 0,-27-26,0 26,0 0,0-27,0 27,-27-26,1 26,26-27,-27 27,-26-26,27 26,0-27,-27 1,26 26,1 0,-1 0,1 0,26-27,0 27,0 0,0 0,0 27,0-27,26 0,1 26,-1 1,27-27,-26 26,25-26,1 0,-26 0,26 0,0 0,-27 0,1 0,25 0,-52 0,27 27,-27-27,0 26,0-26,0 27,-27-1,1 0,-27 27,27-26,-1-1,-26 27,27-26,-27 26,26-27,1 1,0-1,26-26,0 0,0 0,0 0</inkml:trace>
  <inkml:trace contextRef="#ctx0" brushRef="#br0" timeOffset="8827.5049">7964 3625,'27'0,"-27"-53,26 26,1 1,-1-27,1 0,26 27,-27-27,27 26,-27 1,1-1,26 1,-27 26,-26 0,27 26,-1 1,1 26,-1 0,-26 26,0 0,0 1,0 26,0-1,-26-25,-27 26,0-27,0 0,0-26,-26 27,-1-27,27-27,-26 1,26-27,0 0,27-27,-1 1,27-1,0-26,27 27,-1-27,27 26,0 27,26 0,-26 27,0-1,0 1,-27-1,27 27,0-26,-26-1,26 1,0-54,26 1,0-27</inkml:trace>
  <inkml:trace contextRef="#ctx0" brushRef="#br0" timeOffset="9434.5397">10319 3704,'-26'-26,"26"26,-27-27,27 27,-26 0,26 0,0 27,0-1,26 1,1-1,26 27,26 0,-53 0,54 0,-27 0,-27 26,1-26,-27 0,-27 26,-26-52,0 26,0 0,0-1,1-25,-1-1,26-26,27 0,-26-26,52-27,1-26,-1-1</inkml:trace>
  <inkml:trace contextRef="#ctx0" brushRef="#br0" timeOffset="9608.5496">10478 3598,'26'-53,"1"1,26-1,0 26,0 1,-1-1,28 1,-1-1,1 1,-1-1,-26 1,0-1,26 1,-26 0,-26-1,25 1</inkml:trace>
  <inkml:trace contextRef="#ctx0" brushRef="#br0" timeOffset="10435.5968">14208 3228,'0'0,"0"-27,0 1,0 0,27-1,-1 1,27-1,-26 1,26-1,0-26,-27 53,27-26,0 52,-27-26,1 27,-1 26,1 0,-1 26,-26 0,-26 27,26-26,-27 25,1-25,-27-1,0 1,-26-28,26 1,-27 0,27-26,0-27,1 0,-1 0,26-27,1 1,52-27,-26 26,27 1,-1 0,27-1,0 27,26 27,-26-27,0 26,0 0,0 1,0-1,-27 1,27-1,-26-26,-1-26,-26-1</inkml:trace>
  <inkml:trace contextRef="#ctx0" brushRef="#br0" timeOffset="11009.6298">15108 2672,'-26'0,"26"0,-27 0,1 0,26 0,-27 27,1-27,26 26,0 1,26-1,-26 27,27-26,-1-1,1 0,-27 1,26 26,-52-27,-1 1,1-27,-1 26,-26 1,27-27,-27 0,26-27,1 1</inkml:trace>
  <inkml:trace contextRef="#ctx0" brushRef="#br0" timeOffset="11151.6379">15029 2699,'53'-27,"0"1,-1-1,-25 1,52-1,-26-25,27 25,-28 1,1-27,0 26</inkml:trace>
  <inkml:trace contextRef="#ctx0" brushRef="#br0" timeOffset="11377.6508">15717 3069,'26'27,"1"-27,-1 0,27 0,0-27,0 1,-27 26,27 0,-26-27,-1 1</inkml:trace>
  <inkml:trace contextRef="#ctx0" brushRef="#br0" timeOffset="11586.6628">15770 3387,'26'0,"27"0,-27-27,27 27,0-26,0-1,0 1,0 26</inkml:trace>
  <inkml:trace contextRef="#ctx0" brushRef="#br0" timeOffset="11832.6768">16405 2963,'-27'27,"27"-27,27 0,-1 0,0 0,27 0,-26 0,26-27,-27 27,1-26,-1 26,-26 0,0 0,0 0</inkml:trace>
  <inkml:trace contextRef="#ctx0" brushRef="#br0" timeOffset="11977.685">16457 3122,'0'27,"0"-1,0 0,27 1,-1-27,27 0,0 0,0-27,-26 1,25 0,1-1</inkml:trace>
  <inkml:trace contextRef="#ctx0" brushRef="#br0" timeOffset="12353.7066">17225 2566,'26'0,"-26"0,53 0,-26 0,25 0,1 0,-26 0,-1 27,1-1,-27 1,-27-1,1 27,-27 0,26 27,1-28,0 1,26 27,0-1,26-26,0 0,1 0,26 0,-27 0,-26-27,27 27,-54-53,1 27,-1-1,-26-26,27 26,-27-52,27 26,-1-26,1 26</inkml:trace>
  <inkml:trace contextRef="#ctx0" brushRef="#br0" timeOffset="12662.7243">17807 2540,'53'-53,"26"27,-26-27,26 53,-26-27,0 27,0 27,-26 26,-1 0,-26-1,0 28,-26 26,-27-27,26 0,1 27,-1-53,1 27,52-28,1 1,26-26,0-1,0-26,26 27,0-1,-26-26,0 27,-26 26</inkml:trace>
  <inkml:trace contextRef="#ctx0" brushRef="#br0" timeOffset="13605.7783">4763 16748,'-27'0,"27"-26,27-1,-27 1,26-1,27 1,0-1,27 27,-1-26,27-1,0 1,-1 26,54 0,0 0,0 0,52 0,-25 0,78 0,-26 0,53 0,0 0,0-26,53 26,-26 0,26 0,0-27,0 1,0 26,26-27,-52 1,-1-27,1 53,-27-53,-53 26,-27 1,-25 0,-28-27,-52 53,-26-27,-28 27,-25-26,-27 26,0-27,-27 27,1-26,0-1</inkml:trace>
  <inkml:trace contextRef="#ctx0" brushRef="#br0" timeOffset="14582.8341">12092 16510,'0'26,"0"-26,26 0,1 0,26 0,-27 0,27 0,-27 0,1 27,-1-1,-26 1,0 26,-26-27,-1 27,1 0,0-26,-1-1,27 27,0-27,0 1,0-27,27 26,-27 1,0-1,0-26,0 53,-27-26,1-1,-27-26,26 26,-26 1,27-1,-1-26,1 27,0-54</inkml:trace>
  <inkml:trace contextRef="#ctx0" brushRef="#br0" timeOffset="14915.8532">12409 16563,'53'0,"0"-27,-26 1,26 26,-1 0,-25 0,26 0,-27 26,1 1,-1-1,-26 27,-26 0,-1 0,1 0,-27 0,0 0,27 0,-27 0,26-27,1 27,26-26,0-1,26-26,1 0,26 26,-1-26,1 0,0 0,0 0,0 0</inkml:trace>
  <inkml:trace contextRef="#ctx0" brushRef="#br0" timeOffset="20504.1728">10610 8176,'0'0,"0"0,0 0,0 0,0-27,27 27,-1-26,-26-1,27 1,-1-27,0 26,1 1,-1 0,1-1,-27 1,26 26,-26-27,0 27,0 0,0 0,0 0,0 27,0 26,0-27,-26 27,26 0,-27 26,27 1,-26-28,26 28,-27-27,27 0,-26 0,26 0,0-27,0 0,0 1,0-1,-26-26,52 27,-26-27,0 0,0 0,-26 0,-1 0,27 0</inkml:trace>
  <inkml:trace contextRef="#ctx0" brushRef="#br0" timeOffset="20764.1877">10398 8784,'0'0,"0"0,53 0,-53-26,80 26,-27 0,26-27,27 27,-27 0,1-26,-1 26,0 0,-26 0,0 0,0 0,-53 0,0 0,0 0,0 0,0 0,-26 0,26 0,0-27</inkml:trace>
  <inkml:trace contextRef="#ctx0" brushRef="#br0" timeOffset="32726.8719">8335 9790,'0'26,"0"-26,0 0,26 0,-26 0,0 27,0-1,0 0,0 27,27 0,-27 0,0 27,0-1,0 27,0-27,0 27,0 0,0-27,0 27,0-27,0-26,-27 27,27-54,-26 1,26-1,-27-52</inkml:trace>
  <inkml:trace contextRef="#ctx0" brushRef="#br0" timeOffset="33114.8941">8123 9843,'-26'-53,"26"0,0 0,26 0,1 26,25-26,1 27,27 0,-27-1,26 1,27 26,-27 0,1 26,-1 1,0-1,1 27,-27 0,-27 0,1 0,-27 0,-27 0,1-1,-1 1,-52-26,-27-1,27 1,-27-27,26 0,1 0,0 0,26 26,0-26,53 0,0 0,26-26</inkml:trace>
  <inkml:trace contextRef="#ctx0" brushRef="#br0" timeOffset="41579.3782">9499 9446,'0'26,"0"-26,-27 0,27 0,0 0,0 0,0 0,27 27,-27-27,26 0,1 0,26 26,-27-26,27 26,26-26,-26 0,27 27,-27-27,0 26,0-26,-27 0,27 0,-27 27,-26-27,0 0,0 0,27 0,-54 26,1-26,-1 0,1 27,-27-27,27 0,-27 26,0 1,0-27,0 26,0 1,27-27,-27 0,26 26,1-26,-1 27,27-27,0 0,0 0,0 0,0 0,27 0,-1-27</inkml:trace>
  <inkml:trace contextRef="#ctx0" brushRef="#br0" timeOffset="42309.42">11086 9472,'27'0,"-27"0,-27-26,1 26,26 0,-53 0,27 26,-1-26,1 27,-27-1,26 27,-26-27,27 27,26 0,-27 0,27 0,0 0,27 0,-1-27,27 27,0-26,0-27,26 0,-26 0,27 0,-1-27,-26 1,0-1,0-26,0 1,-53-1,26 0,-26 0,0 0,-26 0,-1 26,1-25,-27 25,-26 1,26 26,-27 0,27 0,0 26,1 1,-1-27,26 26,1-26,26 0</inkml:trace>
  <inkml:trace contextRef="#ctx0" brushRef="#br0" timeOffset="44827.564">12198 9551,'0'0,"0"-26,0 26,0 0,0 0,0 0,0 0,-27 0,27 0,-26 26,26-26,0 27,0-27,0 26,26-26,1 0,-1 0,1 0,-1 0,0 0,1 0,-27-26,0-1,0 1,0 26,0-26,-27 26,1 0,0 0,-1 0,1 0,26 0,-27 0,27 26,-26-26,26 26,0-26,26 27</inkml:trace>
  <inkml:trace contextRef="#ctx0" brushRef="#br0" timeOffset="45344.5935">12251 9843,'0'0,"0"0,-27 0,27 0,-26 0,26 0,0 0,0 26,0-26,0 26,26-26,-26 0,27 0,-1 0,0-26,-26 26,0 0,0 0,0-26,-26 52,26-26,-26 0,26 0,-27 26,27-26,0 0,27 27,-27-27,26 0,-26-27,0 27,26 0,-26 0,-26 0,26 0,-26 0,26 0,-27 0,27 0,-26 0,26 27,0-27,0 0,0 0,0 0</inkml:trace>
  <inkml:trace contextRef="#ctx0" brushRef="#br0" timeOffset="50605.8945">6139 11800,'26'27,"-26"-1,27 1,-1-1,-26-26,27 27,-27-54,0 1,-27-1,27 1,-26-53,-1 26,1 0,-1-27,27 1,-26 26,26 0,0 0,26 0,27 27,-26-1,-1 1,53-1,-26 1,27 26,-27-26</inkml:trace>
  <inkml:trace contextRef="#ctx0" brushRef="#br0" timeOffset="50892.911">6615 11430,'0'26,"0"1,26-27,1 0,26-27,-27 27,27-52,-26 25,-1-26,1 27,-27-27,-27 26,1 27,-27 0,0 53,0-26,0 26,0 26,27 0,-1-26,27 27,0-1,27-52,25 25,-25-25,26-27,26-27,-26 1</inkml:trace>
  <inkml:trace contextRef="#ctx0" brushRef="#br0" timeOffset="51385.9392">7329 11245,'-26'-27,"-1"27,1 0,-27 0,27 0,-1 53,1-26,26 52,26-26,1 26,-1-26,27 27,-27-27,27 0,-26-27,-27 0,0 1,-27-1,-26-26,0 0,1-26,-1 26,-27-27,54 1,-1 0,1-27,26 0,26 26,27 1,-26-1,52 1,-52 26,52 0,-53 0,27 26,-26 1,-1 26,1 0,-1 0,1-27,26 27,-1-53,-25 26,52-26,-26-26,0-1,26 1,-52 0,-1-27,1 0,-27 0,0 26,-27 1,27-1,-26 1,26 26,0 0</inkml:trace>
  <inkml:trace contextRef="#ctx0" brushRef="#br0" timeOffset="51964.9723">8546 10927,'0'0,"0"-26,0 26,0 0,-26-27,26 54,-27-1,1 1,26 26,-26 26,-1 0,1 1,-1 26,1-27,-1 27,27-27,0 1,-26-27,26-1,26-25,-26-27,27 26,-1-26,1-26,-1-1,-26-25,53-1</inkml:trace>
  <inkml:trace contextRef="#ctx0" brushRef="#br0" timeOffset="52286.9906">9102 10742,'0'0,"0"0,0 0,0 27,0-1,-26 27,-1 0,27 26,-26 1,26-1,-27 27,1-27,-1 27,27-27,-26-26,26 27,0-27,0 0,0-27,-27 0,27 1,0-27,0 0,0 0</inkml:trace>
  <inkml:trace contextRef="#ctx0" brushRef="#br0" timeOffset="52495.0026">8599 11298,'27'-27,"26"27,-27 0,54 0,-28 0,1 0,0 0,0 0,0 0,-26 0,25 0,-25 0,-1-26</inkml:trace>
  <inkml:trace contextRef="#ctx0" brushRef="#br0" timeOffset="53421.0556">10081 11377,'-26'27,"-1"-27,27 0,0 0,0 26,0-26,27 0,-1 0,27 0,0 0,0 0,0 26,0-26,-1 0,-25 0,-1 0,1 0,-1 0,-26-26,0 0</inkml:trace>
  <inkml:trace contextRef="#ctx0" brushRef="#br0" timeOffset="53708.072">10293 11060,'0'26,"0"1,0-27,0 26,-27 27,27-27,-26 27,26 0,0 0,-27 0,27 0,-26-27,26 27,0-26,-27 26,27-53,0 53,-26-53,26 0,0 0,0 0</inkml:trace>
  <inkml:trace contextRef="#ctx0" brushRef="#br0" timeOffset="53973.0871">10504 11113,'0'0,"0"0,0 26,-26 0,-1 1,1-1,-27 1,27-1,-27 1,0 26,0 0,0-27,26 27,1-27,-27 1,53-1,-26-26,26 27,0-27</inkml:trace>
  <inkml:trace contextRef="#ctx0" brushRef="#br0" timeOffset="54232.1019">10055 11165,'0'0,"0"0,0 27,0-27,26 26,0-26,1 53,-1-26,1 26,26-27,-27 27,1-27,26 1,-27 26,0-27,27-26,-53 0,27 0</inkml:trace>
  <inkml:trace contextRef="#ctx0" brushRef="#br0" timeOffset="54624.1243">10928 11298,'0'0,"-27"26,27-26,0 0,0 0,0 0,27 0,-1 0,1 0,-1 0,27 0,-27 0,27 27,0-27,-26 0,-1 26,-26-26</inkml:trace>
  <inkml:trace contextRef="#ctx0" brushRef="#br0" timeOffset="54880.139">10848 11509,'0'0,"27"27,-27-27,26 26,-26-26,27 0,-1 0,1 0,-1 0,0 0,27 0,-26 0,26-26</inkml:trace>
  <inkml:trace contextRef="#ctx0" brushRef="#br0" timeOffset="55620.1813">11854 10874,'-27'-26,"27"26,0 0,0 0,0 26,-26 1,52-1,-52 27,26 0,0 27,0-1,0 27,0-27,0 0,0-26,0 27,0-27,0-27,26 1,-26-1,27-26,-1 0,-26-26,27-1,26 1,-1-1,-25 1,26-1,-27 1,27-1,-26 27,-1 0,1 0,-1 27,0-1,1 1,-1-1,1 1,-1 26,-26-27,0 1,0-1,0 0,-26-26,-1 27,1-27,-27 0,0 0,0 0,0 0,-26 0,52 0,-25 0,25 0,1 0,26 0,0 0,-27-27</inkml:trace>
  <inkml:trace contextRef="#ctx0" brushRef="#br0" timeOffset="71176.0711">6297 12965,'0'0,"27"0,-27-27,0 27,0 0,0 0,0 0,0 0,0 0,0 27,0-1,0-26,0 27,0-1,0 27,26 0,-26 26,0 1,27-1,-27 0,0 27,0-26,0 25,0-25,0-1,0-26,0-27,-27 27,27-26,0-27,0 0,-26-27,26 1,0-1</inkml:trace>
  <inkml:trace contextRef="#ctx0" brushRef="#br0" timeOffset="71490.089">6139 13256,'-53'-80,"26"1,1 26,-1 0,27 0,27 0,-1 27,27-1,0 1,53 26,-27 0,27 26,0-26,-27 53,1-26,-27 26,0 0,-53-1,0-25,-27 26,-26 0,0-27,-26 1,26-1,-26 1,-1-27,27 26,0 0,27-26,26 0,0 0,26 0,1 0</inkml:trace>
  <inkml:trace contextRef="#ctx0" brushRef="#br0" timeOffset="73622.211">7488 13123,'0'0,"0"27,0-27,0 0,0 0,27 0,-27 0,26 0,0 0,1 0,26 0,-27 0,27 0,0 0,-26 0,-1 0,0 26,-26-26,27 0,-27 0,0 0,0 0,0 0,0 0,26 0</inkml:trace>
  <inkml:trace contextRef="#ctx0" brushRef="#br0" timeOffset="73934.2288">8123 12938,'-26'0,"26"0,0 0,26 0,1 0,-1 0,27 0,0-26,0 26,0 0,26 0,-26 0,0-27,-27 27,27 0,-26 0,-1 0,1 0,-27 0,0 0,0 0,-27 0</inkml:trace>
  <inkml:trace contextRef="#ctx0" brushRef="#br0" timeOffset="74168.2421">8123 13123,'0'27,"0"-27,27 0,-1 0,27 0,-27 0,27 0,0 0,0 26,-26-26,25 0,1 0,-26 0,-1 0,27 0,-26-26,26 26</inkml:trace>
  <inkml:trace contextRef="#ctx0" brushRef="#br0" timeOffset="74519.2622">9499 12356,'0'0,"0"53,0-27,0 1,0 26,0 26,0 1,0-1,0 0,0 1,0 26,0-27,0-26,26 0,-26-27,0 1,0-1,0 1,0-27,27 26,-27-26,0 0</inkml:trace>
  <inkml:trace contextRef="#ctx0" brushRef="#br0" timeOffset="79928.5717">13468 17277,'26'0,"-26"0,0 0,0 27,0-27,0 0,-26 26,26 1,0-27,0 26,26-26,1 0,-1 0,53-26,1-27,-1 26,53-26,-26 0,27 1,-28-1,-25 0,26 26,-53 1,-1 26,-25 0,-1-27,-26 27,27 0,-27 0,0 0,0 0,0 0,0 0,0 0,0 0,0 0,0 0,-27 0,27 0</inkml:trace>
  <inkml:trace contextRef="#ctx0" brushRef="#br0" timeOffset="81784.6779">6641 2223,'0'0,"0"0,27 0,-27 0,0 0,0 0,0 26,0-26,26 26,1 1,-1-1,-26-26,53 27,-26-1,26 27,-1 0,1-26,0 25,0 1,0 0,-26 0,25-26,-25-1,-1 1,1-1,-1 1,-26-27,27 26,-27-26,0 0,0 0,26 26,-26-26,0 0,0 0,0 27,0-27</inkml:trace>
  <inkml:trace contextRef="#ctx0" brushRef="#br0" timeOffset="82173.7001">6959 3016,'0'0,"0"0,26 0,-26 0,27 0,-1 0,27 0,-26 27,26-27,-27 0,27 26,0-26,0 27,-27-27,1 26,-1-26,1 0,-27 0,26-26,-26-1,0 1,0-1,0 1,0-27,0 26,0 1,0 0,0-27,0 0,0 26,0 1,27-27,-27 0,0 0</inkml:trace>
  <inkml:trace contextRef="#ctx0" brushRef="#br0" timeOffset="82930.7433">5610 1535,'26'-27,"-26"27,26-79,-26 79,27-80,-27 80,53-105,-53 105,53-53,-53 53,53-53,-53 53,79-27,-79 27,53 27,-53-27,53 26,-27 27,1 0,-27 0,0 26,0 27,-27-26,1-1,-27 27,0-27,0 0,-26 1,26-27,0 26,-26-52,26-1,0-26,26 0,1 0,-1-26,27-1,0 1,0-1,27 1,-1-1,27 27,0 0,0 0,0 27,-27-1,1 1,26-1,-27-26,1 27,26-1,-27-26,0 27,1-27,-1 0,1 0</inkml:trace>
  <inkml:trace contextRef="#ctx0" brushRef="#br0" timeOffset="83644.7843">7620 847,'-26'-53,"26"53,0 0,-79 26,79-26,-53 27,53-27,-80 53,54 0,-27-1,26 28,1-1,-1 1,27-1,0-26,27 26,-1-26,27-26,0-27,27 0,-1-27,-26-26,26 0,-26 0,27-26,-54 0,-26-27,0 53,-26-26,-27 26,0 0,0 26,0 27,-26 27,26-1,53-26</inkml:trace>
  <inkml:trace contextRef="#ctx0" brushRef="#br0" timeOffset="85416.8856">7806 1905,'26'26,"-26"1,0-27,26 26,-26-26,53 27,-26-1,-1 1,27-1,0 1,-26-1,52 1,-26 26,26-27,1 0,25 1,1-1,-26 1,26-1,26 1,-26 26,-1-27,28 1,-1-1,-26 0,0 27,0-26,-27-1,27 1,-53-1,26 1,-52-1,25 1,-25-1,26 1,-27 25,1-25,-1-1,1 1,-1 26,1-27,-27 1,26-1,0 1,1-1,-1 0,-26 1,27-27,-27 0,0 0,26 26,-26-26,0 0,0 0,0 0,0 0,0 0,-26 0,26 0,0 0,0 0,0 0,0 0,0 0,0 0,0 0,0-26,0 26,0 0,0-27,-27 1,27 26,0-26,0-1,0 1,0 26,-26-27,26 1,0 26,0 0,-27 0,27 0,0 0,0-27,0 27,0 0,0 0,0 0,0 0,0 0,0 0,0 0,0 0,0 0,0 0,0 0,0 0,0 27,0-27,27 0,-27 26,0 1,26-27,-26 26,0 1,27-1,-1 0,1 1,-1-27,-26 26,27 1,-27-27,26 0,-26 26,0-26,0 0,27 27,-27-27,0 0,0 0,0 0,0 0,0 0,0 0,0 0,0-27,0 27,-27-26,27 26,0 0,0-27,-26 1,26 26,0-53,0 27,0-1,0-26,26 0,-26 0,0 0,27 1,-27 25,26-26,-26 27,0 26,0 0,0-27,0 27,0 0,0 27,0-1,0 1,0-1,0 27,-26 0,26-27,0 54,-27-54,27 27,-26 26,26-52,-27 26,27 0,-26 0,26-27,0 1,-27-1,27 1,0-1,0-26,0 0,-26 0,26 0,-27 0,27-26,0 26,-26-27,-27 1,27-1,-27 1,26-1,-26 1,0-1,27 1,-27 26,27-27,-1 27,27 0,-26 0,-1 27,27-27,0 0,0 0,0 0,0 26,0-26,27 27</inkml:trace>
  <inkml:trace contextRef="#ctx0" brushRef="#br0" timeOffset="100589.7534">16378 8943,'27'0,"-1"0,-26 0,0 0,0 0,0 0,-26 26,26-26,0 0,0 0,-27 0,27 0,0 27,27-1,-27-26,0 27,0-1,0 1,26-1,-26 1,0-1,26 27,-26-53,0 53,27-27,-27-26,0 53,0-26,0-1,0 1,-27-1,27 1,-52-1,25 0,1 1,-27-27,0 26,0-26,0 0,-26 0,-1 0,-26 0,27 0,0 0,-27 0,0-26,0 26,0 0,0 26,27-26,-27 0,27 0,-1 0,1 27,26-27,0 26,0 1,0-27,27 0,0 26,-27-26,26 0,-26 27,27-27,-1 0,1 26,-27-26,26 0,1-26,-27 26,27 0,-1 0,1-27,-1 27,27 0,-26 0,-1 0,1-26,-1 26,1 0,0 0,26 0,-27 0,1 0,26 0,-27 0,27 0,0 0,0 0,0 0,0 0,0-27,27 1,-1-1,1 1,-1-27,27 27,0-1,0-26,-27 53,27-53,0 27,-27 26,1-27,-1 27,-26 0,0 0,0 0,0 0,0 0,-53 27,27-1,-27 1,-26-1,26 27,-27-26,1 25,26-25,0-1,0 1,0-1,0 1,27-27,26 0,-26 26,26 1,26-27,0 26,1 1,26-27,0 26,0 1,0-1,0 0,26 1,-26-1,0-26,0 27,0-1,-27 1,0-27,1 26,-1-26,-26 27,27-27,-27 0,0 26,0-26,0 0,0 0,0 0,0-26,0-27,-27 26,27-26,-26 0,26 1,-27-28,27 1,-26 26,0 0,-1-26,27 52,-26 1,26-1,0 1,0 26,0 0,0 0,-27 26,27-26,0 27,0 26,-26-27,26 0,-27 27,27-26,-26-1,26 1,-27-27,27 0,0 0,0 0,0 0,0 0,0 0,0 0,-26 26,26-26,0 0,0 0,0 0,0 0,-27 0,27 0,27-26,-27 26,0-27</inkml:trace>
  <inkml:trace contextRef="#ctx0" brushRef="#br0" timeOffset="110166.3012">11404 14631,'-27'27,"27"-27,0 0,0 0,0 0,0 0,0-27,0 27,27-26,-27 26,26-26,1-1,-27 1,26 26,1 0,-27 0,0 0,0 0,0 26,0 1,0 25,0-25,-27 26,27 0,-26 0,26 0,0-27,0 27,0-27,0 1,-27-1,27 1,0-27</inkml:trace>
  <inkml:trace contextRef="#ctx0" brushRef="#br0" timeOffset="110377.3133">11219 15161,'-27'0,"1"0,26 0,0 0,0 0,26 0,27 0,-26 0,26 0,26 0,-26-27,-27 27,27 0,0-26,0 26,-53 0,26-27,1 27,-1 0,-26-26</inkml:trace>
  <inkml:trace contextRef="#ctx0" brushRef="#br0" timeOffset="110894.3427">11748 14261,'-27'-53,"1"0,-27 27,0-1,-26 1,-1 26,1-27,-27 54,0-27,0 53,1-27,25 54,-26 25,27-25,26 26,27 26,-1 0,27-26,27 26,26-26,26 0,27-27,0-26,26 0,0 0,27-26,-27-27,1 0,-1-53,0 26,-26-52,-27-27,1 0,-27-26,-27 0,-26 26,0-27,-53 28,0 25,-26 1,-53 52,26 1,-27 52</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24T21:25:27.203"/>
    </inkml:context>
    <inkml:brush xml:id="br0">
      <inkml:brushProperty name="width" value="0.05292" units="cm"/>
      <inkml:brushProperty name="height" value="0.05292" units="cm"/>
      <inkml:brushProperty name="color" value="#FF0000"/>
    </inkml:brush>
  </inkml:definitions>
  <inkml:trace contextRef="#ctx0" brushRef="#br0">7541 7673,'26'-27,"1"27,-1 0,27-26,27 26,-27-26,52 26,1 0,-26-27,52 27,27-26,-1 26,-25-27,52 27,0 0,0-26,1 26,-1-27,0 27,-26 0,-27-26,0 26,-26 0,-27 0,-26 0,0 0,-26 26,-27-26,0 0,0 27,-27-27,1 0,-1 0,27-27</inkml:trace>
  <inkml:trace contextRef="#ctx0" brushRef="#br0" timeOffset="2046.117">2884 16007,'0'53,"0"-26,0 26,-26-53,26 0,0-27,0-26,0 0,0 0,0-52,0-1,-27 0,27 0,-26 0,26 0,-27 27,27 26,-26 27,26 26,53 0,-27 53,27-1,-26 28,52-1,-26 27,26-53,1 26,-27-26,0-26,0-1,-1-52,-25-1,-1 1,-26-54,0 1,-26 0,-1-27,1 0,0 27,-1-1,1 1,26 52,0-25,0 52,0 0</inkml:trace>
  <inkml:trace contextRef="#ctx0" brushRef="#br0" timeOffset="2745.157">3572 15478,'0'80,"27"-1,-27-26,26-27,27 27,-26-53,25 0,-25-26,-1-27,27 26,-26-52,-27 26,0-26,-27-1,-26 27,0-26,1 0,-28 52,27-26,-26 0,26 27,0-1,27 27,26 0,0-26,26 0,0 26,1-27,26 1,0 26,26 0,-26-27,0 27,0 0,0 0,-27 0,27 27,-26-27,26 53,-27-27,0 27,1 0,-1 26,1-26,-1 26,1 1,-27-27,26 0,1 0,-27 0,26-27,-26 0,27-26,-27 0,0 0,-27-26,27-27,0 0,-26 0,-1-53,27 1,-26-1,26 0,0 27,0-27,0 53,26 0,1 26,-1 27,27 27,-26-1,25 27,1 0,0 27,-26-1,26-26,0 53,-27-53,0-1,-26-25,27 26,-27-53,0 0</inkml:trace>
  <inkml:trace contextRef="#ctx0" brushRef="#br0" timeOffset="2880.1647">4842 14843,'53'-26,"0"26,0-27,-27 1,27-1,0 1</inkml:trace>
  <inkml:trace contextRef="#ctx0" brushRef="#br0" timeOffset="4216.2412">5292 14446,'26'27,"1"26,-1-27,1 27,26 26,0-26,-27 0,27 0,-26 0,-1-26,0 25,1-52,-1 0,-26-26,0-27,27 0,-27 0,0-26,0-1,26-25,-26 25,27 1,-1 26,1 0,-27 27,53 26,-53 0,26 26,0 27,1 0,-27 26,26 1,-26-1,0 0,27-26,-27 0,0 0,26-26,1-27,-1 0,1-27,-1-26,-26 27,0-27,27-27,-27 28,0-28,-27 27,27-26,0 52,0-25,-26 25,26 1,0 26,26 0,-26 26,27 27,-1 0,1 0,-1 0,0 0,1 0,-1-27,-26 0,27-26,-1-26,1 0,-1-27,1 26,-27-26,26 53,-26-26,27-1,-27 27,26 27,0-1,1 1,-1-1,1 1,-1-27,27 0,-26-27,-1 1,-26-1,0-52,0 52,0-52,0 53,-26-27,26 26,0 1,0 26,26-27,1 27,26 0,-27-26,27 26,-27-27,27 1,-26-1,-27-25,0 25,0 1,0-1,-27 27,1 0,-1 27,-26-1,53 1,-26 25,0 28,26-27,0 26,26-26,0 26,1-52,26 26,0-53,0 26,0-52,-1-1,1-26,0-26,0 0,27-27,-27 0,-1-53,-25 1,-1-1,1 0,-27 0,0 27,-27 0,27 52,-26 1,-1 52,1 27,0 27,-1 26,1 53,26 0,-27 26,27 0,0 27,27 0,-1-27,1 0,-1 0,0-52,1-1,-1-26,27 0,-53-26,53-27,-26 0,-1-27</inkml:trace>
  <inkml:trace contextRef="#ctx0" brushRef="#br0" timeOffset="4491.2569">8070 13785,'0'-53,"27"0,-27 27,0 26,0 0,-27 26,1 0,26 27,-27 0,54 0,-27 0,26 0,27-27,26 1,-26 26,0-53,0 26,-26-26,-27 0,-27 27,1-27,-1 26,-26-26,-26 0,26 53,0-26,0-1,-26 1,26 25</inkml:trace>
  <inkml:trace contextRef="#ctx0" brushRef="#br0" timeOffset="4891.2797">4631 16087,'26'0,"27"0,0-27,53-26,26 0,27-52,26-1,53-27,0 28,0-28,27 1,-27 53,0-27,-26 26,-53 28,-1 25,-52 1,0 26,-53 0,-27 0,1 26,-27-26,0 0,0 0,-27 0,1-26,26-1</inkml:trace>
  <inkml:trace contextRef="#ctx0" brushRef="#br0" timeOffset="6972.3988">6615 1561,'0'0,"0"27,0-27,0 52,0-25,0 26,0 0,0 0,0-27,0 27,0 0,0-27,0 1,0-1</inkml:trace>
  <inkml:trace contextRef="#ctx0" brushRef="#br0" timeOffset="7370.4216">6932 1614,'0'0,"0"0,0 0,-26 0,26 0,-26 26,26 1,0-27,-27 53,27 0,0-27,-26 27,26 0,0 0,0 0,-27-27,27 1,0-27,0 0</inkml:trace>
  <inkml:trace contextRef="#ctx0" brushRef="#br0" timeOffset="7753.4435">7223 1588,'0'0,"0"0,0 0,0 0,0 0,0 26,0 0,27 1,-27-1,0 27,0-26,0 26,0-27,0 27,0-27,0 1,0-27,0 26,0-26,0 0,26-26</inkml:trace>
  <inkml:trace contextRef="#ctx0" brushRef="#br0" timeOffset="8640.4942">6774 1482,'0'26,"0"-26,0 27,0-1,0 1,0 25,26-25,-26 26,27 0,-1 0,1-27,-1 27,-26-27,26 1,1 26,-1-27,1 1,-27-27,0 26,0-26,0 0,0 0,-27-26</inkml:trace>
  <inkml:trace contextRef="#ctx0" brushRef="#br0" timeOffset="8905.5094">6985 1614,'0'0,"0"26,27 1,-27-1,0 27,0-26,0 26,0 0,-27 26,27-53,-26 27,-1 0,1 0,26 0,-26-26,-1-1</inkml:trace>
  <inkml:trace contextRef="#ctx0" brushRef="#br0" timeOffset="9999.572">6800 1693,'-26'0,"-1"27,-26-1,27 27,26 0,-27 0,27 0,0-27,0 1,27-27,26-27,0 1,0-27,0 0,-1-26,-25 52,-1-26,1 27,-27 26,0 0,-27 53,-26 0,27 0,0-27,-1 53,27-52,0-27,27 0,-1-53,27 0,0 27,-27-27,27 0,0 0,-53 53,27 26,-27 1,-27 26,1 0,-1 26,27-26,-26 0,26-27,26-26,1 0,-1-26,1-27,-1 26,27 1,-27 0,27-1,-53 27,27 27,-27-1,-27 0</inkml:trace>
  <inkml:trace contextRef="#ctx0" brushRef="#br0" timeOffset="10474.5991">6694 3016,'-26'0,"26"0,0 27,-27-27,27 0,0 26,-26 27,26-26,0 25,0-25,0 26,0-27,0 1,0-1,0-26,0 0</inkml:trace>
  <inkml:trace contextRef="#ctx0" brushRef="#br0" timeOffset="11052.6322">7197 3043,'0'-27,"0"27,0 0,-26 0,26 0,0 0,0 0,0 27,0-27,0 26,0 27,0-26,0 25,0 1,0-26,-27 26,27-27,0 1,0-27</inkml:trace>
  <inkml:trace contextRef="#ctx0" brushRef="#br0" timeOffset="11308.6468">7409 2963,'-27'27,"27"-1,0 1,0-1,0 27,0-26,0-1,0 27,0-53,0 26,0 1,0-27,27 0</inkml:trace>
  <inkml:trace contextRef="#ctx0" brushRef="#br0" timeOffset="11611.6642">7673 2990,'0'0,"0"26,0-26,0 27,0-1,0 1,0-1,0 1,0 25,0-25,27-1,-27 1,0-1</inkml:trace>
  <inkml:trace contextRef="#ctx0" brushRef="#br0" timeOffset="12041.6888">7885 3043,'26'26,"-26"1,0-1,0-26,0 27,0 25,0-25,27-1,-27 1,0-27,0 0</inkml:trace>
  <inkml:trace contextRef="#ctx0" brushRef="#br0" timeOffset="12634.7227">8123 3016,'-26'27,"26"-27,0 0,-27 0,27 26,0 1,0-1,0 1,0 25,0-25,0 26,0-27,0 1,0-1,0 1,0-27</inkml:trace>
  <inkml:trace contextRef="#ctx0" brushRef="#br0" timeOffset="13023.7449">8361 3096,'0'0,"0"26,0-26,27 27,-54 25,54 1,-27 0,0 27</inkml:trace>
  <inkml:trace contextRef="#ctx0" brushRef="#br0" timeOffset="13997.8006">6165 3863,'0'0,"27"0,-1 0,27-27,26 27,1 0,26 0,26 0,0 0,27 0,0 0,26 0,0 27,0-1,0 1,1-27,-1 26,0-26,-26 0,0 27,-1-27,-25 0,-1 0,0 0,-26 0,-27 0,1 26,-1-26,-26 27,0-27,0 26,-27 27,1-26,-1-1,1 27,-1 0,1-27,-27 27,26-26,-26 26,27-27,-27 0,26-26</inkml:trace>
  <inkml:trace contextRef="#ctx0" brushRef="#br0" timeOffset="15113.8645">9711 11324,'-27'0,"1"-26,26 26,-27-27,1 1,-1 26,1-27,26 27,-27-26,27 26,0-27,27 54,-1-27,1 0,26 0,0 26,26-26,0 0,-26 0,27 0,-27-26,-1 26,1 0,0-27,-26 27,26-26,-53 26,26 0,-26 0,0 26,0 1,-26-1,26 27,0 0,-27 27,27-1,0 0,-26 27,26 0,0 0,-27-27,27 1,0-1,-26 0,26-26,0 0,-27 0,27-53,0 27,0-27,0 26,0-26,0-26,27 26</inkml:trace>
  <inkml:trace contextRef="#ctx0" brushRef="#br0" timeOffset="15377.8795">10028 11800,'0'0,"0"0,-26 0,26 0,0 0,26 0,1 0,-1 27,27-27,-27 0,27 0,0 0,0 0,0 0,0 0,-27 0,1 0,-27 0,0 0</inkml:trace>
  <inkml:trace contextRef="#ctx0" brushRef="#br0" timeOffset="16428.9397">10346 10927,'0'-53,"-27"-26,1 0,-1 26,-26-27,0 1,-26 26,0 0,-27 27,0-1,0 1,-26 26,26 26,-26 27,-1 27,1-1,26 53,0 27</inkml:trace>
  <inkml:trace contextRef="#ctx0" brushRef="#br0" timeOffset="16708.9557">10557 13388,'185'-53,"1"-53,-28-26,-25-27,-27-26,-27 0,-26-27,-27-26,-26 26,-26-26,-1 0,-52 26,0 1,-54 52,-25-26,-1 79,-26 0,-27 80,-53 26</inkml:trace>
  <inkml:trace contextRef="#ctx0" brushRef="#br0" timeOffset="18783.0743">8732 10716,'-27'0,"1"0,-1 26,1 1,26-1,-27 27,27 0,0 26,0 1,0 25,27 28,-1-27,1 52,-27-25,26 25,1 1,26 26,-27-26,0 26,27 0,0-26,27 0,-27-27,52 1,1-28,0 1,0-26,26-27,-26-27,0 0,0 1,-27-27,0-27,1 1,-27 0,0-1,-27 27,1-26,-1 26</inkml:trace>
  <inkml:trace contextRef="#ctx0" brushRef="#br0" timeOffset="28989.6581">14685 10134,'0'0,"26"0,-26 0,0 0,0 26,0 27,0-27,0 54,0-1,0 1,0 25,0 1,27-26,-27 25,0 1,0-26,0-27,0 26,26-53,-52 1,26-1,0-26,0-53</inkml:trace>
  <inkml:trace contextRef="#ctx0" brushRef="#br0" timeOffset="29469.6856">15373 10186,'53'-52,"26"52,0-53,-26 26,0 1,0 26,0 0,-27 26,27 1,-26 52,-1 0,1 1,-27 52,-27-26,1 26,-1-52,-52 25,26-25,-26-1,-1-26,1-26,0-27,-1 0,1 0,26-53,26 26,1-26,26 27,26-1,27 1,27 26,-1 0,0 26,27 27,0-26,0 26,-27 0,27-27,-26 27,-28-27,1-26,0 0,-26 0,-1-26,1-1,-1 1,1 0</inkml:trace>
  <inkml:trace contextRef="#ctx0" brushRef="#br0" timeOffset="30251.7303">21326 10292,'26'-26,"1"-27,-27 53,0-53,-27 27,-26-27,-26 26,26 1,-53 26,27 0,-1 26,1 1,26 26,0 26,53 0,27 27,26 0,26 0,0 26,27-26,-26 0,25 0,-25-27,-27 0,-27-26,-26-26,-53-27,0 26,-26-52,0 26,-27-27,26-26,-25 27,25-1,27-25,27 25,26-26,26 0,54 0,-1-26,0-27,27 53,0-53,-27 27,1 0,-27-1,-27 27,-26-26,0 52,-26 1,-27 0,26 26,-52-27,0 54</inkml:trace>
  <inkml:trace contextRef="#ctx0" brushRef="#br0" timeOffset="31075.7775">18574 9922,'0'0,"0"0,0 0,-26 0,26 26,-27 1,27-1,-26 27,-1 0,1 26,26 1,-27 26,27 0,0-1,-26 28,52-1,-26 27,0-1,0 28,0-1,0 27,0-1,0 1,0 0,0 26,0 0,0 0,0 0,0-26,0 26,0 0,0-26,0-1,0 1,-26 0,26-27,-27 0,1 0,0-26,26 0,-27-27,1 0,-1 1,27-28,-26-25,-1-1,27 1,-26-28,26 1,-27 0,27-26,0-1,-26-26,26 27,0-27,0 26,0-26,0 0,0 0,0 0,0 0,0 0,0 0,0-26,0-1,-27 1,27-27,0 0</inkml:trace>
  <inkml:trace contextRef="#ctx0" brushRef="#br0" timeOffset="31944.8272">13203 9499,'-26'0,"26"0,0-27,0 27,0-26,0 26,0 0,26-27,1 54,-27-1,26 1,0 25,-26 1,27 0,-27 0,0 0,0 0,0-26,0-1,0 0,0-26,26 0,-26-26,27 0,-1-27,1 0,-1 0,1 0,-1 0,1 0,-1 27,0-1,-26 27,27 0,-27 27,0 25,0 1,0 0,26 0,-26 27,0-54,0 1,0 25,0-52,27 0,-27 0</inkml:trace>
  <inkml:trace contextRef="#ctx0" brushRef="#br0" timeOffset="32094.8357">13838 9578,'53'-27,"-27"27,27-26,-26 0,26 26,-27-27,1 27,-1-26</inkml:trace>
  <inkml:trace contextRef="#ctx0" brushRef="#br0" timeOffset="32268.8457">13917 9684,'-26'0,"26"0,26 26,1-52,-1 26,1 0,26 0,-27 0,27-27,-26 27,25-26</inkml:trace>
  <inkml:trace contextRef="#ctx0" brushRef="#br0" timeOffset="33056.8908">18812 9340,'27'-27,"-1"27,-26 0,27-26,-27 26,26 0,-26 26,27-26,-27 53,0 0,0 0,0 0,26 26,-26-26,0 0,0 0,0 0,0-26,0-27,0 0,26 0,-26-27,27 1,-1-27,1 0,-1 0,1 0,-27-26,26 52,-26-26,27 27,-27 26,0 0,26 26,-26 1,27 26,-27-27,26 27,-26 0,26 0,-26 0,0-27,27 1,-27-27,26 0,-26 0</inkml:trace>
  <inkml:trace contextRef="#ctx0" brushRef="#br0" timeOffset="33245.9016">19527 9499,'26'26,"1"-26,25-26,1 26,0 0,0 0,-26-27,26 27,-27-26</inkml:trace>
  <inkml:trace contextRef="#ctx0" brushRef="#br0" timeOffset="33403.9106">19659 9657,'0'0,"26"0,1 0,-1 0,1-26,26-1,-27 1,1-1</inkml:trace>
  <inkml:trace contextRef="#ctx0" brushRef="#br0" timeOffset="34205.9565">20479 9128,'-26'0,"-1"-26,27-1,-53 27,27 0,-27 0,26 0,-25 27,25-1,-26 1,53-1,-26 27,52-27,-26 27,53 0,-26 0,25-26,1 26,0-1,-26-25,-1-1,-26 1,27-1,-54 1,27-27,-26 0,-1 0,-26 0,27-27,-1 27,1-26,26 26,0-27,0 27,26-26,1-1,-1-25,1 52,-1-53,1 26,-27 1,26-1,1 1,-27-1,26 27,-26 0,27-26,-27 26,0 0,0 0,0 0,0 0,0 0,0 0,0 0,0 0,0 0,-27 0,27 0,0 0,0 0,0 0,0 0,0 0,0 0,-26 0,26 0,0 0,0 0</inkml:trace>
  <inkml:trace contextRef="#ctx0" brushRef="#br0" timeOffset="51389.9393">20188 4710,'0'0,"0"0,0 26,0-26,27 0,-27 0,0 27,-27-27,27 26,-26-26,26 26,-27-26,27 27,-26-27,26 0,-27 0,1 0,26 0,-27 0,27 0,-26 0,-1 0,1 0,-1 0,1 0,0-27,-1 27,1 0,-1-26,1 26,-1 0,1-26,-1 26,1 0,-27 0,27 0,-1 0,1 0,-1 26,-26-26,27 0,-27 0,26 0,-26 26,1-26,25 0,-26 0,27 0,-1 0,-26 0,27 0,-1 0,27 0,-26 0,0 0,-27 0,26 0,1 0,-27 0,0 0,26 0,-26 0,1 0,25 0,-26 0,0 0,0 0,0 0,1 0,-1-26,0 26,-27 0,27-26,0 26,-26 0,0-27,26 27,-27 0,28 0,-1-26,0 26,0 0,0-27,0 27,26 0,-25 0,-1 0,0 0,0 0,0 0,0 0,0 0,-26 0,26 0,0 0,0 0,0 0,0 0,0 0,27 0,-27 0,0 0,0 0,0-26,0 26,0 0,0 0,27 0,-27-27,26 27,1 0,-27 0,27 0,-1 0,1 0,-1 0,1 0,-1 27,27-27,-26 0,-1 26,27 1,-26-1,0 27,-1-27,27 27,-26-26,-1 26,27 0,-26-27,26 27,0 0,0-27,0 1,0 26,0-27,0 1,0-1,0 1,26-1,-26 1,0-1,27 0,-27-26,26 27,1-1,-1 1,0-27,27 26,27-26,-27 0,26 0,-26 0,26 0,1-26,26 26,-27-27,0 27,1-26,-27 26,26 0,0-27,1 27,-27 0,26 0,-26 0,0 0,0 0,0 0,0 0,26 0,-26 0,0 0,0 0,0 0,0 0,-1-26,28 26,-27 0,0 0,26 26,-26-26,0 0,-27 0,27 0,0 0,27 0,-28 0,1 0,0 0,27 0,-27 0,-1 0,28 0,-1 0,-26 0,27 0,-1 0,0 0,1 0,-1 0,0 0,1 0,-1 0,1 0,-1 0,0 0,1 0,-1 27,0-27,1 0,-27 0,26 0,-26 0,26 0,-52 0,26-27,-27 27,1 0,-1 0,1 0,-27-26,26 0,-26 26,26-27,-26 1,0-1,27-26,-27 27,0-27,-27 0,27 0,-26 27,0-27,26 26,-53-26,26 27,1-1,-1 1,-26 26,0-27,1 27,-1-26,0 26,0-26,26 26,27-27,0-26,27 27</inkml:trace>
  <inkml:trace contextRef="#ctx0" brushRef="#br0" timeOffset="51972.9727">21035 4974,'0'0,"0"27,0-27,26 0,1 0,26-27,-27 1,0-1,1 1,-1-1,-26-26,0 27,0 0,-53-1,27 1,-27 26,-26 26,26-26,0 27,-26 25,26 1,26 0,1 27,-1-27,54-1,-1 1,27-26,0 26,26-27,1-26,26 0,-27 0,27 0,-27-53,-26 27,26-27,-26 26,-26-25,-1-1</inkml:trace>
  <inkml:trace contextRef="#ctx0" brushRef="#br0" timeOffset="52865.0236">21537 4842,'-26'0,"26"26,0 1,26 26,-26-27,53 27,-26 0,-1-27,1 27,-1-26,1 26,-1-27,1-26,-27 0,0 0,26-26,-26-1,0 1,0-27,0 0,26 0,-26 27,0-27,27 26,-27 1,0 26,26 0,-26 0,27 0,26 0,-27 0,27 26,0-52,0 26,0 0,-27-27,27 1,-26 26,-27-53,0 27,0-1,-27 1,1-1,-1 27,-26 0,1 27,-1-1,0 1,26 25,1 1,-1 0,1 0,26 0,0 0,26-27,-26 27,27-26,26-27,-27 0,1 26,26-52,-27 26,27 0,-27-27,27-26,-26 27,26 0,-27-27,1 26,-1 1,-26-1,26 1,1 26,-27 0,0 0,26 0,-26 26,0 1,27 26,-27-27,26 1,-26-1,0 27,27-27,-27 1,26-27,-26 0,27 0,-1 0,1-27,-1-26,1 27,-1-27,27 0,0 0,-53 0,53 27,-27-1,1 27,26 0,-27 27,-26-1,26 1,1 26,-1 0,1-27,-1 1,1-1,26-26,-53 0,53 0,-27 0</inkml:trace>
  <inkml:trace contextRef="#ctx0" brushRef="#br0" timeOffset="54207.1005">20003 5741,'26'0,"-26"0,0 0,0-26,0 26,0 0,0 0,0 0,0 26,-26-26,-1 0,1 27,-1-1,-25-26,25 27,1-1,26 1,-27-1,27 1,0-1,0-26,27 27,-27-27,26 26,1-26,-27 27,26-27,0 26,-26-26,27 0,-1 0,-26 26,0-26</inkml:trace>
  <inkml:trace contextRef="#ctx0" brushRef="#br0" timeOffset="54591.1225">20003 6006,'0'0,"0"0,0-26,0 26,26 0,-26-27,27 27,-1 0,1 0,26 0,26 0,0 0,27 27,0-27,26-27,27 27,0 0,26-26,0 26,-26-27,26 27,-53 0,-26-26,-26 26,-1 0,-26 0,-53 0,26 0,-26 0,0 26,0-26,0 27,-26-1,26-26,0 27,0-1,0 1</inkml:trace>
  <inkml:trace contextRef="#ctx0" brushRef="#br0" timeOffset="63547.6347">15373 11800,'0'0,"-27"0,27 0,0 0,-26 0,26 27,0-27,-27 0,1 26,26-26,-27 27,1-1,-1 1,1-1,0 27,-27 0,26 0,-26 0,27 0,-1 0,-26 0,27 0,-1-1,27 1,-26 0,26-26,0 26,0-27,0 27,0 0,26 0,-26-27,27 27,-1-26,1 26,-1-27,1 1,26-1,-27 27,27-53,-26 26,25-26,1 27,0-27,0 0,0 0,0 0,0 0,0-27,0 27,0-26,0 26,-27 0,1-27,-1 1,0 0,1 26,-1-27,-26 1,0-27,27 26,-27 1,0-1,0 1,-27-1,27 1,0-1,-26 27,-1-26,27 0,-26-1,0 27,-1 0,27-26,-26 26,-1 0,1 0,-27 0,26 0,1 26,-1-26,1 27,26-1,-27 0,27 1,-26 26,26-27,0 27,0-26,0-1,0 1,0-1,26 1,-26-27,0 0,0 26,0-26,0 26,0-26</inkml:trace>
  <inkml:trace contextRef="#ctx0" brushRef="#br0" timeOffset="70454.0298">20135 4180,'0'27,"0"-1,0 1,0-1,0 1,0-1,27 1,-27-27,26 26,1-26,-1 0,27-26,26 26,1-53,25 26,1-26,27 0,-1 27,-26-27,0 27,-1-1,-25 1,-1 26,-26 0,0 0,-27-27,1 54,-27-27,0 0,0 0,26 0,-26 0,0 0,0 0,0 0,0 0,27-27,-27 27</inkml:trace>
  <inkml:trace contextRef="#ctx0" brushRef="#br0" timeOffset="72373.1395">15108 13679,'-26'0,"26"0,-27 0,27 0,0 0,0 0,0 0,0 0,0 0,27 0,-1-26,1 26,-1 0,27-27,-27 27,27-26,0 26,27 0,-28 0,1 0,0 26,-26 1,-1-1,1 27,-27-27,0 1,-27 26,-26-27,0 27,0-26,1 25,-1-25,0-1,0 1,26-1,1-26,26 27,0-1,26-26,27 27,0-1,0 1,26-1,-26 27,27-27,-27 27,-27-26,1 26,-1-27,-26 1,-26 26,-27-27,0 0,-27 1,27-1,-52-26,25 0,1 27,26-27,0-27,0 27,0 0,27 0,26 0</inkml:trace>
  <inkml:trace contextRef="#ctx0" brushRef="#br0" timeOffset="76903.3986">20056 4128,'0'-27,"0"27,0 0,0-26,0 26,0 0,0 0,0 0,0 26,0-26,0 27,0-1,26-26,-26 26,0 1,27-27,-27 26,26 1,1-27,-1 0,1 26,-1-26,0 0,1 0,26 0,-27 0,27 0,-26-26,26 26,-1 0,1-27,27 1,-1-1,1 1,-1 0,0-1,1 1,-1-1,0 1,1-1,-1 27,-26-26,0-1,0 27,-27 0,1 0,-1 0,1 0,-1 0,-26 0,0 0,0 0,0 0,0 0,0 0,0 0,0 0,0-26,0 26,27-27,-27 1,26-1</inkml:trace>
  <inkml:trace contextRef="#ctx0" brushRef="#br0" timeOffset="77871.454">24051 4895,'0'0,"0"26,26-26,1 27,-1-1,1 1,-1-1,27 1,-26-1,-1 0,1-26,-1 27,0-1,-26-26,27 0,-27 0,26-26,-26 26,0-27,27 27</inkml:trace>
  <inkml:trace contextRef="#ctx0" brushRef="#br0" timeOffset="78105.4674">24395 4895,'0'0,"0"-27,0 27,-27 27,27-1,-26 1,26-1,-26 1,-1-1,27 27,-26-53,-1 53,1-27,-1 1,1-1,-1-26,1 27,26-1,-27-26</inkml:trace>
  <inkml:trace contextRef="#ctx0" brushRef="#br0" timeOffset="82375.7116">22093 6959,'0'0,"0"0,0 0,0 0,0 26,0-26,0 26,0 1,-26-1,26 1,-27 26,-26-27,0 27,0-26,27 26,-27-1,0 1,0-26,0 26,27-27,26 1,0-1,0 1,26-27,1 0,26 26,0-26,-27 0,27 0,-27-26,27 26,0 0,-26 0,-1 0,1-27</inkml:trace>
  <inkml:trace contextRef="#ctx0" brushRef="#br0" timeOffset="82743.7326">21934 7303,'27'-27,"-1"1,1 26,26 0,0-27,26 27,0-26,1 26,25-27,1 27,0 0,0-26,0 26,0 0,-27 0,0-27,-26 27,0 0,-26-26,-1 26,1 0,-27 0,0 0,0 0,0 0,26 0,-26 0,0 0,0 26</inkml:trace>
  <inkml:trace contextRef="#ctx0" brushRef="#br0" timeOffset="98934.6588">13706 15240,'0'0,"0"26,0 27,0 0,0 0,-27 53,27-27,0 27,0 27,-26-28,26 1,0 0,0-27,0 1,0-1,0-26,-27-26,27-1,0-26,-26-26,26-1,-27-52,1-1,26-25,-26-28,-1 27,1-26,26 0,-27 26,27 27,0-1,0 27,27 0,-1 27,27-1,0 27,0 0,26 0,1 0,-1 27,0-27,27 0,-53-27,53 27,-53 0,0-26,-27 26</inkml:trace>
  <inkml:trace contextRef="#ctx0" brushRef="#br0" timeOffset="99154.6713">13626 15716,'27'27,"26"-27,0 0,0 0,26-27,27 27,-27-26,1 26,-1-27,0 27</inkml:trace>
  <inkml:trace contextRef="#ctx0" brushRef="#br0" timeOffset="99541.6934">14579 15610,'26'53,"-26"-26,27-1,-1 27,27-26,-53 26,27-1,-1-25,1-1,-27 1,0 26,0-53,-27 0,1 0,-1 0,-52 0,-1 0,1 26,0-26,-1 53,1-26,26 26,0-1,27 28,-1-27,54 0,26-53,-1 26,1 1,27-54,-1 1,1-1,-1-26,0 0,-26-26,0 0,0-27</inkml:trace>
  <inkml:trace contextRef="#ctx0" brushRef="#br0" timeOffset="99777.707">15161 15028,'0'27,"0"26,0 0,0 26,0 27,0 26,0-26,0 26,0 1,0-28,0 1,0-26,0 25,0-78,26 26,-26-53,27 26,-27-52</inkml:trace>
  <inkml:trace contextRef="#ctx0" brushRef="#br0" timeOffset="100333.7387">15611 15875,'26'-26,"1"-1,-27 27,-53 0,26 0,-26 27,27-1,-27 0,53 27,0-26,0 52,53-26,0 0,0 0,0 0,0-27,-27 1,1-1,-27-26,-27 27,-26-27,0-27,0 27,0-26,-26 26,53 0,-1 0,27 0,0 0,53 26,-27 1,54-27,-1 0,1 0,-1 0,27-27,-27 1,27-27,-27 0,1-26,26 26,-53 0,-1-27,-25 1,-1 26,-52 0,-1 27,-25 26,-1 0,-27 26,1 27,26 26,-26 1,26 26,26-27,1 27,26-27,26 1,1-27,26-27,-1 0,1 1,0-54,27 27,-54-26</inkml:trace>
  <inkml:trace contextRef="#ctx0" brushRef="#br0" timeOffset="100670.7581">13626 16960,'53'26,"27"-26,52-26,80 26,26-27,26 1,27-1,0 27,0-26,-26 26,-53 0,-54 26,-25-26,-27 27,-53-1,-27 1,-52-27,-1 0,-26-27</inkml:trace>
  <inkml:trace contextRef="#ctx0" brushRef="#br0" timeOffset="109733.2764">19288 10001,'-52'27,"25"-27,1 26,-1-26,1 27,26-27,0 0,0 0,53 0,-27 0,53 0,1 0,-1 0,27-27,0 27,0-26,0 26,-1-27,-25 27,-1-26,-26 26,0 0,-27-27,1 27,-27 0,0 0,0 0,0 0,0 0,0 0,26-26</inkml:trace>
  <inkml:trace contextRef="#ctx0" brushRef="#br0" timeOffset="110688.331">20691 11880,'0'0,"0"0,0 0,0 0,0 0,0 0,0 0,0 0,0 0,0 26,0-26,-27 0,27 27,0-1,-26 1,-1-1,27 27,-26-27,-1 1,1 26,0-27,-1 1,27-1,0-26,0 27,0-27,27 0,-1 26,0-26,27 0,0 0,0 0,0 0,0 0,-26 0,25 0,1 0,-26 0,-1 0,1 0,-1-26,-26 26,27 0</inkml:trace>
  <inkml:trace contextRef="#ctx0" brushRef="#br0" timeOffset="111051.3518">21193 11721,'0'27,"0"-27,0 0,0 52,-26-25,26 26,0 26,-26-26,26 53,0-27,-27 27,27-26,0-1,0 0,0-26,0 27,0-28,0-25,0-1,0 1,27-1,-27-26,0 0,0 0,0 0,-27 0,27 0</inkml:trace>
  <inkml:trace contextRef="#ctx0" brushRef="#br0" timeOffset="112530.4364">20770 13441,'0'0,"-26"0,26-27,0 27,0-26,0 26,26-27,1 27,-27-26,26 0,27-1,-27 1,1 26,26 0,-27 0,27-27,-26 27,26 0,-27 0,0 27,1-27,-1 53,1-27,-1 27,-26 0,0 26,0 1,0-1,-26 0,-1 1,-26-1,27 0,-27-26,0 27,0-27,0 0,0 0,1-27,-1 0,-27 1,27-1,0-26,0 0,27-26,-27-1,27 1,-1-27,27 27,0-27,0 26,0 1,27-1,26 27,-27 0,27 0,0 0,26 0,-26 27,27-1,-1 1,-26-1,0 1,0-1,0 1,-1-1,-25-26,26 26,-53-26,26 0,-26 27,0-27,27 0,-27 0,0 26,0-26,0 0,0 0,0 0,26 27,-26-27,0 0,0 0,0 0,0 0,0 0,0-27</inkml:trace>
  <inkml:trace contextRef="#ctx0" brushRef="#br0" timeOffset="113545.4944">20558 15002,'0'0,"0"0,0 0,0-27,0 27,27 0,-1-26,1 0,-1-1,1 1,-1-1,27 1,-26-1,-1 1,1-1,-1 1,0 26,-26 0,27 0,-27 0,26 0,-26 0,0 26,0 27,0-26,0 26,0 0,0-1,0 28,0-27,-26 0,26 26,0-26,0 0,-27-27,27 27,0-26,0-1,0 27,-26-53,26 27,0-1,0-26,0 26,0-26,0 0,0 53,0-53,0 27,0-27,0 0</inkml:trace>
  <inkml:trace contextRef="#ctx0" brushRef="#br0" timeOffset="113987.5197">20267 15875,'0'0,"0"0,27 0,26 0,0-26,0 26,26-27,0 27,1 0,26-26,-1 26,-52 0,27 0,-1 0,-26 0,-27 0,1 0,-1 0,-26 0,27 0,-27 0,0 0,0 0,0 0,0 0,0 0,0 26,0-26,0 0,-27 27</inkml:trace>
  <inkml:trace contextRef="#ctx0" brushRef="#br0" timeOffset="126187.2174">15161 4815,'0'0,"0"0,0 0,0 0,0 0,0 0,0 0,0 27,0-27,-26 0,26 0,0 26,-27 1,27-1,0 1,0-1,27 1,-27 26,26-1,-26 1,26-26,1 52,-27-52,0 26,26 0,-26-1,27 1,-27 0,0-26,26 26,-26 0,0-1,0-25,0-1,0 27,0 0,0 0,0-26,0 52,0-53,0 27,0 0,0 0,0-26,0 52,-26-53,26 27,0 0,0 0,-27-26,27 26,0 0,-26-27,26 27,0 0,0-27,0 27,0-26,0 26,0-27,0 0,0 1,0-1,-27 27,27-26,0-1,0 27,-26-26,26-1,0 27,-26-53,26 53,0-27,0 1,0-1,0 1,0-1,0-26,0 27,0-1,0 1,0-1,0 0,0-26,0 27,0-1,0-26,0 0,0 27,26-27,-26 0,0 26,0-26,0 0,0 0,0 0,0 0,-26 0,26 0,-27-26,27 26,-26-27,-1 1,1-1,26 1,-27 0,1 26,26-27,-27 1,27-1,0 27,0 0,0 0,0-26,0 26,0 0,0 26,0-26,27 27,-27-1,26 27,-26-27,27 27,-27 0,26-26,-26 26,0-27,27-26,-27 0,0 27,26-54,1 1,-27-1,52-26,-25 27,-1-27,1 26,26-25,-27 52,1-27,-1 1,-26-1,27 27,-27 0,26-26,-26-1</inkml:trace>
  <inkml:trace contextRef="#ctx0" brushRef="#br0" timeOffset="126868.2565">20056 16642,'0'53,"0"0,0 0,-27 0,27 0,27 26,-27 1,0-1,26-26,-26 0,27 0,-27 0,26 0,-26-53,0 0,-26 0</inkml:trace>
  <inkml:trace contextRef="#ctx0" brushRef="#br0" timeOffset="127075.2683">19580 16880,'-27'-26,"27"0,0-1,53 1,0-1,26-26,27 0,0 0,0 0,26 1,-26 25,0-26,-27 27,-26-27,26 53,-52-53</inkml:trace>
  <inkml:trace contextRef="#ctx0" brushRef="#br0" timeOffset="128043.3237">20426 17436,'27'53,"-27"-53,0 0,0-26,0-27,0 0,-27-27,54 1,-27 0,26-1,1-26,25 27,-25 26,26 0,0 27,0-1,-27 27,1 0,-27 27,0 26,-27 0,1-1,-1 28,27-27,-26 26,26-26,0-27,26 27,1-53,-1 0,27 0,0-53,0 27,0-53,-27 26,27 0,-26 0,-1 0,1 0,-27 27,0 26,0 0,26 0,-26 26,0 27,26-27,1 27,-1-26,1 26,-1-27,1 1,26-1,-27-26,1 0,-1 0,1-26,-1-1,27-26,-27 0,-26 0,27 27,-1-27,-26 27,0-1,0-26,0 53,0-26,0 26,0 0,0 26,27-26,-27 27,26 26,1-53,-1 53,1-27,-1 0,27-26,-27 27,27-27,0 0,-26-27,26 1,0 0,-1-27,-25 0,26 0,-27-27,-26 1,27 0,-54-1,27 54,-26-27,-1 26,-26 27,27 27,0 26,-1 26,1 1,26 25,26-25,1-1,25 1,-25-28,52 28,1-54,-27 1,-1-27,1 0</inkml:trace>
  <inkml:trace contextRef="#ctx0" brushRef="#br0" timeOffset="128326.3399">20479 17621,'106'53,"26"-53,53 0,27-79,53 26,-1 0,-26-26,27-27,-27 53,-53-27,-26 28,-27-1,-52 26,-54 1,-26 26</inkml:trace>
  <inkml:trace contextRef="#ctx0" brushRef="#br0" timeOffset="137454.862">22199 9604,'26'27,"-26"-27,27 26,-1-26,1 27,-1-27,27 0,-26 0,25 0,1 0,27 0,-1-27,27 1,0-1,0 1,26-27,-26 27,0 26,-27-27,0 27,-26 0,-26 0,-1 27,1-27,-27 26,0 0,0-26,0 27</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24T21:25:27.203"/>
    </inkml:context>
    <inkml:brush xml:id="br0">
      <inkml:brushProperty name="width" value="0.05292" units="cm"/>
      <inkml:brushProperty name="height" value="0.05292" units="cm"/>
      <inkml:brushProperty name="color" value="#FF0000"/>
    </inkml:brush>
  </inkml:definitions>
  <inkml:trace contextRef="#ctx0" brushRef="#br0">7541 7673,'26'-27,"1"27,-1 0,27-26,27 26,-27-26,52 26,1 0,-26-27,52 27,27-26,-1 26,-25-27,52 27,0 0,0-26,1 26,-1-27,0 27,-26 0,-27-26,0 26,-26 0,-27 0,-26 0,0 0,-26 26,-27-26,0 0,0 27,-27-27,1 0,-1 0,27-27</inkml:trace>
  <inkml:trace contextRef="#ctx0" brushRef="#br0" timeOffset="2046.117">2884 16007,'0'53,"0"-26,0 26,-26-53,26 0,0-27,0-26,0 0,0 0,0-52,0-1,-27 0,27 0,-26 0,26 0,-27 27,27 26,-26 27,26 26,53 0,-27 53,27-1,-26 28,52-1,-26 27,26-53,1 26,-27-26,0-26,0-1,-1-52,-25-1,-1 1,-26-54,0 1,-26 0,-1-27,1 0,0 27,-1-1,1 1,26 52,0-25,0 52,0 0</inkml:trace>
  <inkml:trace contextRef="#ctx0" brushRef="#br0" timeOffset="2745.157">3572 15478,'0'80,"27"-1,-27-26,26-27,27 27,-26-53,25 0,-25-26,-1-27,27 26,-26-52,-27 26,0-26,-27-1,-26 27,0-26,1 0,-28 52,27-26,-26 0,26 27,0-1,27 27,26 0,0-26,26 0,0 26,1-27,26 1,0 26,26 0,-26-27,0 27,0 0,0 0,-27 0,27 27,-26-27,26 53,-27-27,0 27,1 0,-1 26,1-26,-1 26,1 1,-27-27,26 0,1 0,-27 0,26-27,-26 0,27-26,-27 0,0 0,-27-26,27-27,0 0,-26 0,-1-53,27 1,-26-1,26 0,0 27,0-27,0 53,26 0,1 26,-1 27,27 27,-26-1,25 27,1 0,0 27,-26-1,26-26,0 53,-27-53,0-1,-26-25,27 26,-27-53,0 0</inkml:trace>
  <inkml:trace contextRef="#ctx0" brushRef="#br0" timeOffset="2880.1647">4842 14843,'53'-26,"0"26,0-27,-27 1,27-1,0 1</inkml:trace>
  <inkml:trace contextRef="#ctx0" brushRef="#br0" timeOffset="4216.2412">5292 14446,'26'27,"1"26,-1-27,1 27,26 26,0-26,-27 0,27 0,-26 0,-1-26,0 25,1-52,-1 0,-26-26,0-27,27 0,-27 0,0-26,0-1,26-25,-26 25,27 1,-1 26,1 0,-27 27,53 26,-53 0,26 26,0 27,1 0,-27 26,26 1,-26-1,0 0,27-26,-27 0,0 0,26-26,1-27,-1 0,1-27,-1-26,-26 27,0-27,27-27,-27 28,0-28,-27 27,27-26,0 52,0-25,-26 25,26 1,0 26,26 0,-26 26,27 27,-1 0,1 0,-1 0,0 0,1 0,-1-27,-26 0,27-26,-1-26,1 0,-1-27,1 26,-27-26,26 53,-26-26,27-1,-27 27,26 27,0-1,1 1,-1-1,1 1,-1-27,27 0,-26-27,-1 1,-26-1,0-52,0 52,0-52,0 53,-26-27,26 26,0 1,0 26,26-27,1 27,26 0,-27-26,27 26,-27-27,27 1,-26-1,-27-25,0 25,0 1,0-1,-27 27,1 0,-1 27,-26-1,53 1,-26 25,0 28,26-27,0 26,26-26,0 26,1-52,26 26,0-53,0 26,0-52,-1-1,1-26,0-26,0 0,27-27,-27 0,-1-53,-25 1,-1-1,1 0,-27 0,0 27,-27 0,27 52,-26 1,-1 52,1 27,0 27,-1 26,1 53,26 0,-27 26,27 0,0 27,27 0,-1-27,1 0,-1 0,0-52,1-1,-1-26,27 0,-53-26,53-27,-26 0,-1-27</inkml:trace>
  <inkml:trace contextRef="#ctx0" brushRef="#br0" timeOffset="4491.2569">8070 13785,'0'-53,"27"0,-27 27,0 26,0 0,-27 26,1 0,26 27,-27 0,54 0,-27 0,26 0,27-27,26 1,-26 26,0-53,0 26,-26-26,-27 0,-27 27,1-27,-1 26,-26-26,-26 0,26 53,0-26,0-1,-26 1,26 25</inkml:trace>
  <inkml:trace contextRef="#ctx0" brushRef="#br0" timeOffset="4891.2797">4631 16087,'26'0,"27"0,0-27,53-26,26 0,27-52,26-1,53-27,0 28,0-28,27 1,-27 53,0-27,-26 26,-53 28,-1 25,-52 1,0 26,-53 0,-27 0,1 26,-27-26,0 0,0 0,-27 0,1-26,26-1</inkml:trace>
  <inkml:trace contextRef="#ctx0" brushRef="#br0" timeOffset="6972.3988">6615 1561,'0'0,"0"27,0-27,0 52,0-25,0 26,0 0,0 0,0-27,0 27,0 0,0-27,0 1,0-1</inkml:trace>
  <inkml:trace contextRef="#ctx0" brushRef="#br0" timeOffset="7370.4216">6932 1614,'0'0,"0"0,0 0,-26 0,26 0,-26 26,26 1,0-27,-27 53,27 0,0-27,-26 27,26 0,0 0,0 0,-27-27,27 1,0-27,0 0</inkml:trace>
  <inkml:trace contextRef="#ctx0" brushRef="#br0" timeOffset="7753.4435">7223 1588,'0'0,"0"0,0 0,0 0,0 0,0 26,0 0,27 1,-27-1,0 27,0-26,0 26,0-27,0 27,0-27,0 1,0-27,0 26,0-26,0 0,26-26</inkml:trace>
  <inkml:trace contextRef="#ctx0" brushRef="#br0" timeOffset="8640.4942">6774 1482,'0'26,"0"-26,0 27,0-1,0 1,0 25,26-25,-26 26,27 0,-1 0,1-27,-1 27,-26-27,26 1,1 26,-1-27,1 1,-27-27,0 26,0-26,0 0,0 0,-27-26</inkml:trace>
  <inkml:trace contextRef="#ctx0" brushRef="#br0" timeOffset="8905.5094">6985 1614,'0'0,"0"26,27 1,-27-1,0 27,0-26,0 26,0 0,-27 26,27-53,-26 27,-1 0,1 0,26 0,-26-26,-1-1</inkml:trace>
  <inkml:trace contextRef="#ctx0" brushRef="#br0" timeOffset="9999.572">6800 1693,'-26'0,"-1"27,-26-1,27 27,26 0,-27 0,27 0,0-27,0 1,27-27,26-27,0 1,0-27,0 0,-1-26,-25 52,-1-26,1 27,-27 26,0 0,-27 53,-26 0,27 0,0-27,-1 53,27-52,0-27,27 0,-1-53,27 0,0 27,-27-27,27 0,0 0,-53 53,27 26,-27 1,-27 26,1 0,-1 26,27-26,-26 0,26-27,26-26,1 0,-1-26,1-27,-1 26,27 1,-27 0,27-1,-53 27,27 27,-27-1,-27 0</inkml:trace>
  <inkml:trace contextRef="#ctx0" brushRef="#br0" timeOffset="10474.5991">6694 3016,'-26'0,"26"0,0 27,-27-27,27 0,0 26,-26 27,26-26,0 25,0-25,0 26,0-27,0 1,0-1,0-26,0 0</inkml:trace>
  <inkml:trace contextRef="#ctx0" brushRef="#br0" timeOffset="11052.6322">7197 3043,'0'-27,"0"27,0 0,-26 0,26 0,0 0,0 0,0 27,0-27,0 26,0 27,0-26,0 25,0 1,0-26,-27 26,27-27,0 1,0-27</inkml:trace>
  <inkml:trace contextRef="#ctx0" brushRef="#br0" timeOffset="11308.6468">7409 2963,'-27'27,"27"-1,0 1,0-1,0 27,0-26,0-1,0 27,0-53,0 26,0 1,0-27,27 0</inkml:trace>
  <inkml:trace contextRef="#ctx0" brushRef="#br0" timeOffset="11611.6642">7673 2990,'0'0,"0"26,0-26,0 27,0-1,0 1,0-1,0 1,0 25,0-25,27-1,-27 1,0-1</inkml:trace>
  <inkml:trace contextRef="#ctx0" brushRef="#br0" timeOffset="12041.6888">7885 3043,'26'26,"-26"1,0-1,0-26,0 27,0 25,0-25,27-1,-27 1,0-27,0 0</inkml:trace>
  <inkml:trace contextRef="#ctx0" brushRef="#br0" timeOffset="12634.7227">8123 3016,'-26'27,"26"-27,0 0,-27 0,27 26,0 1,0-1,0 1,0 25,0-25,0 26,0-27,0 1,0-1,0 1,0-27</inkml:trace>
  <inkml:trace contextRef="#ctx0" brushRef="#br0" timeOffset="13023.7449">8361 3096,'0'0,"0"26,0-26,27 27,-54 25,54 1,-27 0,0 27</inkml:trace>
  <inkml:trace contextRef="#ctx0" brushRef="#br0" timeOffset="13997.8006">6165 3863,'0'0,"27"0,-1 0,27-27,26 27,1 0,26 0,26 0,0 0,27 0,0 0,26 0,0 27,0-1,0 1,1-27,-1 26,0-26,-26 0,0 27,-1-27,-25 0,-1 0,0 0,-26 0,-27 0,1 26,-1-26,-26 27,0-27,0 26,-27 27,1-26,-1-1,1 27,-1 0,1-27,-27 27,26-26,-26 26,27-27,-27 0,26-26</inkml:trace>
  <inkml:trace contextRef="#ctx0" brushRef="#br0" timeOffset="15113.8645">9711 11324,'-27'0,"1"-26,26 26,-27-27,1 1,-1 26,1-27,26 27,-27-26,27 26,0-27,27 54,-1-27,1 0,26 0,0 26,26-26,0 0,-26 0,27 0,-27-26,-1 26,1 0,0-27,-26 27,26-26,-53 26,26 0,-26 0,0 26,0 1,-26-1,26 27,0 0,-27 27,27-1,0 0,-26 27,26 0,0 0,-27-27,27 1,0-1,-26 0,26-26,0 0,-27 0,27-53,0 27,0-27,0 26,0-26,0-26,27 26</inkml:trace>
  <inkml:trace contextRef="#ctx0" brushRef="#br0" timeOffset="15377.8795">10028 11800,'0'0,"0"0,-26 0,26 0,0 0,26 0,1 0,-1 27,27-27,-27 0,27 0,0 0,0 0,0 0,0 0,-27 0,1 0,-27 0,0 0</inkml:trace>
  <inkml:trace contextRef="#ctx0" brushRef="#br0" timeOffset="16428.9397">10346 10927,'0'-53,"-27"-26,1 0,-1 26,-26-27,0 1,-26 26,0 0,-27 27,0-1,0 1,-26 26,26 26,-26 27,-1 27,1-1,26 53,0 27</inkml:trace>
  <inkml:trace contextRef="#ctx0" brushRef="#br0" timeOffset="16708.9557">10557 13388,'185'-53,"1"-53,-28-26,-25-27,-27-26,-27 0,-26-27,-27-26,-26 26,-26-26,-1 0,-52 26,0 1,-54 52,-25-26,-1 79,-26 0,-27 80,-53 26</inkml:trace>
  <inkml:trace contextRef="#ctx0" brushRef="#br0" timeOffset="18783.0743">8732 10716,'-27'0,"1"0,-1 26,1 1,26-1,-27 27,27 0,0 26,0 1,0 25,27 28,-1-27,1 52,-27-25,26 25,1 1,26 26,-27-26,0 26,27 0,0-26,27 0,-27-27,52 1,1-28,0 1,0-26,26-27,-26-27,0 0,0 1,-27-27,0-27,1 1,-27 0,0-1,-27 27,1-26,-1 26</inkml:trace>
  <inkml:trace contextRef="#ctx0" brushRef="#br0" timeOffset="28989.6581">14685 10134,'0'0,"26"0,-26 0,0 0,0 26,0 27,0-27,0 54,0-1,0 1,0 25,0 1,27-26,-27 25,0 1,0-26,0-27,0 26,26-53,-52 1,26-1,0-26,0-53</inkml:trace>
  <inkml:trace contextRef="#ctx0" brushRef="#br0" timeOffset="29469.6856">15373 10186,'53'-52,"26"52,0-53,-26 26,0 1,0 26,0 0,-27 26,27 1,-26 52,-1 0,1 1,-27 52,-27-26,1 26,-1-52,-52 25,26-25,-26-1,-1-26,1-26,0-27,-1 0,1 0,26-53,26 26,1-26,26 27,26-1,27 1,27 26,-1 0,0 26,27 27,0-26,0 26,-27 0,27-27,-26 27,-28-27,1-26,0 0,-26 0,-1-26,1-1,-1 1,1 0</inkml:trace>
  <inkml:trace contextRef="#ctx0" brushRef="#br0" timeOffset="30251.7303">21326 10292,'26'-26,"1"-27,-27 53,0-53,-27 27,-26-27,-26 26,26 1,-53 26,27 0,-1 26,1 1,26 26,0 26,53 0,27 27,26 0,26 0,0 26,27-26,-26 0,25 0,-25-27,-27 0,-27-26,-26-26,-53-27,0 26,-26-52,0 26,-27-27,26-26,-25 27,25-1,27-25,27 25,26-26,26 0,54 0,-1-26,0-27,27 53,0-53,-27 27,1 0,-27-1,-27 27,-26-26,0 52,-26 1,-27 0,26 26,-52-27,0 54</inkml:trace>
  <inkml:trace contextRef="#ctx0" brushRef="#br0" timeOffset="31075.7775">18574 9922,'0'0,"0"0,0 0,-26 0,26 26,-27 1,27-1,-26 27,-1 0,1 26,26 1,-27 26,27 0,0-1,-26 28,52-1,-26 27,0-1,0 28,0-1,0 27,0-1,0 1,0 0,0 26,0 0,0 0,0 0,0-26,0 26,0 0,0-26,0-1,0 1,-26 0,26-27,-27 0,1 0,0-26,26 0,-27-27,1 0,-1 1,27-28,-26-25,-1-1,27 1,-26-28,26 1,-27 0,27-26,0-1,-26-26,26 27,0-27,0 26,0-26,0 0,0 0,0 0,0 0,0 0,0 0,0-26,0-1,-27 1,27-27,0 0</inkml:trace>
  <inkml:trace contextRef="#ctx0" brushRef="#br0" timeOffset="31944.8272">13203 9499,'-26'0,"26"0,0-27,0 27,0-26,0 26,0 0,26-27,1 54,-27-1,26 1,0 25,-26 1,27 0,-27 0,0 0,0 0,0-26,0-1,0 0,0-26,26 0,-26-26,27 0,-1-27,1 0,-1 0,1 0,-1 0,1 0,-1 27,0-1,-26 27,27 0,-27 27,0 25,0 1,0 0,26 0,-26 27,0-54,0 1,0 25,0-52,27 0,-27 0</inkml:trace>
  <inkml:trace contextRef="#ctx0" brushRef="#br0" timeOffset="32094.8357">13838 9578,'53'-27,"-27"27,27-26,-26 0,26 26,-27-27,1 27,-1-26</inkml:trace>
  <inkml:trace contextRef="#ctx0" brushRef="#br0" timeOffset="32268.8457">13917 9684,'-26'0,"26"0,26 26,1-52,-1 26,1 0,26 0,-27 0,27-27,-26 27,25-26</inkml:trace>
  <inkml:trace contextRef="#ctx0" brushRef="#br0" timeOffset="33056.8908">18812 9340,'27'-27,"-1"27,-26 0,27-26,-27 26,26 0,-26 26,27-26,-27 53,0 0,0 0,0 0,26 26,-26-26,0 0,0 0,0 0,0-26,0-27,0 0,26 0,-26-27,27 1,-1-27,1 0,-1 0,1 0,-27-26,26 52,-26-26,27 27,-27 26,0 0,26 26,-26 1,27 26,-27-27,26 27,-26 0,26 0,-26 0,0-27,27 1,-27-27,26 0,-26 0</inkml:trace>
  <inkml:trace contextRef="#ctx0" brushRef="#br0" timeOffset="33245.9016">19527 9499,'26'26,"1"-26,25-26,1 26,0 0,0 0,-26-27,26 27,-27-26</inkml:trace>
  <inkml:trace contextRef="#ctx0" brushRef="#br0" timeOffset="33403.9106">19659 9657,'0'0,"26"0,1 0,-1 0,1-26,26-1,-27 1,1-1</inkml:trace>
  <inkml:trace contextRef="#ctx0" brushRef="#br0" timeOffset="34205.9565">20479 9128,'-26'0,"-1"-26,27-1,-53 27,27 0,-27 0,26 0,-25 27,25-1,-26 1,53-1,-26 27,52-27,-26 27,53 0,-26 0,25-26,1 26,0-1,-26-25,-1-1,-26 1,27-1,-54 1,27-27,-26 0,-1 0,-26 0,27-27,-1 27,1-26,26 26,0-27,0 27,26-26,1-1,-1-25,1 52,-1-53,1 26,-27 1,26-1,1 1,-27-1,26 27,-26 0,27-26,-27 26,0 0,0 0,0 0,0 0,0 0,0 0,0 0,0 0,0 0,-27 0,27 0,0 0,0 0,0 0,0 0,0 0,0 0,-26 0,26 0,0 0,0 0</inkml:trace>
  <inkml:trace contextRef="#ctx0" brushRef="#br0" timeOffset="51389.9393">20188 4710,'0'0,"0"0,0 26,0-26,27 0,-27 0,0 27,-27-27,27 26,-26-26,26 26,-27-26,27 27,-26-27,26 0,-27 0,1 0,26 0,-27 0,27 0,-26 0,-1 0,1 0,-1 0,1 0,0-27,-1 27,1 0,-1-26,1 26,-1 0,1-26,-1 26,1 0,-27 0,27 0,-1 0,1 0,-1 26,-26-26,27 0,-27 0,26 0,-26 26,1-26,25 0,-26 0,27 0,-1 0,-26 0,27 0,-1 0,27 0,-26 0,0 0,-27 0,26 0,1 0,-27 0,0 0,26 0,-26 0,1 0,25 0,-26 0,0 0,0 0,0 0,1 0,-1-26,0 26,-27 0,27-26,0 26,-26 0,0-27,26 27,-27 0,28 0,-1-26,0 26,0 0,0-27,0 27,26 0,-25 0,-1 0,0 0,0 0,0 0,0 0,0 0,-26 0,26 0,0 0,0 0,0 0,0 0,0 0,27 0,-27 0,0 0,0 0,0-26,0 26,0 0,0 0,27 0,-27-27,26 27,1 0,-27 0,27 0,-1 0,1 0,-1 0,1 0,-1 27,27-27,-26 0,-1 26,27 1,-26-1,0 27,-1-27,27 27,-26-26,-1 26,27 0,-26-27,26 27,0 0,0-27,0 1,0 26,0-27,0 1,0-1,0 1,26-1,-26 1,0-1,27 0,-27-26,26 27,1-1,-1 1,0-27,27 26,27-26,-27 0,26 0,-26 0,26 0,1-26,26 26,-27-27,0 27,1-26,-27 26,26 0,0-27,1 27,-27 0,26 0,-26 0,0 0,0 0,0 0,0 0,26 0,-26 0,0 0,0 0,0 0,0 0,-1-26,28 26,-27 0,0 0,26 26,-26-26,0 0,-27 0,27 0,0 0,27 0,-28 0,1 0,0 0,27 0,-27 0,-1 0,28 0,-1 0,-26 0,27 0,-1 0,0 0,1 0,-1 0,0 0,1 0,-1 0,1 0,-1 0,0 0,1 0,-1 27,0-27,1 0,-27 0,26 0,-26 0,26 0,-52 0,26-27,-27 27,1 0,-1 0,1 0,-27-26,26 0,-26 26,26-27,-26 1,0-1,27-26,-27 27,0-27,-27 0,27 0,-26 27,0-27,26 26,-53-26,26 27,1-1,-1 1,-26 26,0-27,1 27,-1-26,0 26,0-26,26 26,27-27,0-26,27 27</inkml:trace>
  <inkml:trace contextRef="#ctx0" brushRef="#br0" timeOffset="51972.9727">21035 4974,'0'0,"0"27,0-27,26 0,1 0,26-27,-27 1,0-1,1 1,-1-1,-26-26,0 27,0 0,-53-1,27 1,-27 26,-26 26,26-26,0 27,-26 25,26 1,26 0,1 27,-1-27,54-1,-1 1,27-26,0 26,26-27,1-26,26 0,-27 0,27 0,-27-53,-26 27,26-27,-26 26,-26-25,-1-1</inkml:trace>
  <inkml:trace contextRef="#ctx0" brushRef="#br0" timeOffset="52865.0236">21537 4842,'-26'0,"26"26,0 1,26 26,-26-27,53 27,-26 0,-1-27,1 27,-1-26,1 26,-1-27,1-26,-27 0,0 0,26-26,-26-1,0 1,0-27,0 0,26 0,-26 27,0-27,27 26,-27 1,0 26,26 0,-26 0,27 0,26 0,-27 0,27 26,0-52,0 26,0 0,-27-27,27 1,-26 26,-27-53,0 27,0-1,-27 1,1-1,-1 27,-26 0,1 27,-1-1,0 1,26 25,1 1,-1 0,1 0,26 0,0 0,26-27,-26 27,27-26,26-27,-27 0,1 26,26-52,-27 26,27 0,-27-27,27-26,-26 27,26 0,-27-27,1 26,-1 1,-26-1,26 1,1 26,-27 0,0 0,26 0,-26 26,0 1,27 26,-27-27,26 1,-26-1,0 27,27-27,-27 1,26-27,-26 0,27 0,-1 0,1-27,-1-26,1 27,-1-27,27 0,0 0,-53 0,53 27,-27-1,1 27,26 0,-27 27,-26-1,26 1,1 26,-1 0,1-27,-1 1,1-1,26-26,-53 0,53 0,-27 0</inkml:trace>
  <inkml:trace contextRef="#ctx0" brushRef="#br0" timeOffset="54207.1005">20003 5741,'26'0,"-26"0,0 0,0-26,0 26,0 0,0 0,0 0,0 26,-26-26,-1 0,1 27,-1-1,-25-26,25 27,1-1,26 1,-27-1,27 1,0-1,0-26,27 27,-27-27,26 26,1-26,-27 27,26-27,0 26,-26-26,27 0,-1 0,-26 26,0-26</inkml:trace>
  <inkml:trace contextRef="#ctx0" brushRef="#br0" timeOffset="54591.1225">20003 6006,'0'0,"0"0,0-26,0 26,26 0,-26-27,27 27,-1 0,1 0,26 0,26 0,0 0,27 27,0-27,26-27,27 27,0 0,26-26,0 26,-26-27,26 27,-53 0,-26-26,-26 26,-1 0,-26 0,-53 0,26 0,-26 0,0 26,0-26,0 27,-26-1,26-26,0 27,0-1,0 1</inkml:trace>
  <inkml:trace contextRef="#ctx0" brushRef="#br0" timeOffset="63547.6347">15373 11800,'0'0,"-27"0,27 0,0 0,-26 0,26 27,0-27,-27 0,1 26,26-26,-27 27,1-1,-1 1,1-1,0 27,-27 0,26 0,-26 0,27 0,-1 0,-26 0,27 0,-1-1,27 1,-26 0,26-26,0 26,0-27,0 27,0 0,26 0,-26-27,27 27,-1-26,1 26,-1-27,1 1,26-1,-27 27,27-53,-26 26,25-26,1 27,0-27,0 0,0 0,0 0,0 0,0-27,0 27,0-26,0 26,-27 0,1-27,-1 1,0 0,1 26,-1-27,-26 1,0-27,27 26,-27 1,0-1,0 1,-27-1,27 1,0-1,-26 27,-1-26,27 0,-26-1,0 27,-1 0,27-26,-26 26,-1 0,1 0,-27 0,26 0,1 26,-1-26,1 27,26-1,-27 0,27 1,-26 26,26-27,0 27,0-26,0-1,0 1,0-1,26 1,-26-27,0 0,0 26,0-26,0 26,0-26</inkml:trace>
  <inkml:trace contextRef="#ctx0" brushRef="#br0" timeOffset="70454.0298">20135 4180,'0'27,"0"-1,0 1,0-1,0 1,0-1,27 1,-27-27,26 26,1-26,-1 0,27-26,26 26,1-53,25 26,1-26,27 0,-1 27,-26-27,0 27,-1-1,-25 1,-1 26,-26 0,0 0,-27-27,1 54,-27-27,0 0,0 0,26 0,-26 0,0 0,0 0,0 0,0 0,27-27,-27 27</inkml:trace>
  <inkml:trace contextRef="#ctx0" brushRef="#br0" timeOffset="72373.1395">15108 13679,'-26'0,"26"0,-27 0,27 0,0 0,0 0,0 0,0 0,0 0,27 0,-1-26,1 26,-1 0,27-27,-27 27,27-26,0 26,27 0,-28 0,1 0,0 26,-26 1,-1-1,1 27,-27-27,0 1,-27 26,-26-27,0 27,0-26,1 25,-1-25,0-1,0 1,26-1,1-26,26 27,0-1,26-26,27 27,0-1,0 1,26-1,-26 27,27-27,-27 27,-27-26,1 26,-1-27,-26 1,-26 26,-27-27,0 0,-27 1,27-1,-52-26,25 0,1 27,26-27,0-27,0 27,0 0,27 0,26 0</inkml:trace>
  <inkml:trace contextRef="#ctx0" brushRef="#br0" timeOffset="76903.3986">20056 4128,'0'-27,"0"27,0 0,0-26,0 26,0 0,0 0,0 0,0 26,0-26,0 27,0-1,26-26,-26 26,0 1,27-27,-27 26,26 1,1-27,-1 0,1 26,-1-26,0 0,1 0,26 0,-27 0,27 0,-26-26,26 26,-1 0,1-27,27 1,-1-1,1 1,-1 0,0-1,1 1,-1-1,0 1,1-1,-1 27,-26-26,0-1,0 27,-27 0,1 0,-1 0,1 0,-1 0,-26 0,0 0,0 0,0 0,0 0,0 0,0 0,0 0,0-26,0 26,27-27,-27 1,26-1</inkml:trace>
  <inkml:trace contextRef="#ctx0" brushRef="#br0" timeOffset="77871.454">24051 4895,'0'0,"0"26,26-26,1 27,-1-1,1 1,-1-1,27 1,-26-1,-1 0,1-26,-1 27,0-1,-26-26,27 0,-27 0,26-26,-26 26,0-27,27 27</inkml:trace>
  <inkml:trace contextRef="#ctx0" brushRef="#br0" timeOffset="78105.4674">24395 4895,'0'0,"0"-27,0 27,-27 27,27-1,-26 1,26-1,-26 1,-1-1,27 27,-26-53,-1 53,1-27,-1 1,1-1,-1-26,1 27,26-1,-27-26</inkml:trace>
  <inkml:trace contextRef="#ctx0" brushRef="#br0" timeOffset="82375.7116">22093 6959,'0'0,"0"0,0 0,0 0,0 26,0-26,0 26,0 1,-26-1,26 1,-27 26,-26-27,0 27,0-26,27 26,-27-1,0 1,0-26,0 26,27-27,26 1,0-1,0 1,26-27,1 0,26 26,0-26,-27 0,27 0,-27-26,27 26,0 0,-26 0,-1 0,1-27</inkml:trace>
  <inkml:trace contextRef="#ctx0" brushRef="#br0" timeOffset="82743.7326">21934 7303,'27'-27,"-1"1,1 26,26 0,0-27,26 27,0-26,1 26,25-27,1 27,0 0,0-26,0 26,0 0,-27 0,0-27,-26 27,0 0,-26-26,-1 26,1 0,-27 0,0 0,0 0,0 0,26 0,-26 0,0 0,0 26</inkml:trace>
  <inkml:trace contextRef="#ctx0" brushRef="#br0" timeOffset="98934.6588">13706 15240,'0'0,"0"26,0 27,0 0,0 0,-27 53,27-27,0 27,0 27,-26-28,26 1,0 0,0-27,0 1,0-1,0-26,-27-26,27-1,0-26,-26-26,26-1,-27-52,1-1,26-25,-26-28,-1 27,1-26,26 0,-27 26,27 27,0-1,0 27,27 0,-1 27,27-1,0 27,0 0,26 0,1 0,-1 27,0-27,27 0,-53-27,53 27,-53 0,0-26,-27 26</inkml:trace>
  <inkml:trace contextRef="#ctx0" brushRef="#br0" timeOffset="99154.6713">13626 15716,'27'27,"26"-27,0 0,0 0,26-27,27 27,-27-26,1 26,-1-27,0 27</inkml:trace>
  <inkml:trace contextRef="#ctx0" brushRef="#br0" timeOffset="99541.6934">14579 15610,'26'53,"-26"-26,27-1,-1 27,27-26,-53 26,27-1,-1-25,1-1,-27 1,0 26,0-53,-27 0,1 0,-1 0,-52 0,-1 0,1 26,0-26,-1 53,1-26,26 26,0-1,27 28,-1-27,54 0,26-53,-1 26,1 1,27-54,-1 1,1-1,-1-26,0 0,-26-26,0 0,0-27</inkml:trace>
  <inkml:trace contextRef="#ctx0" brushRef="#br0" timeOffset="99777.707">15161 15028,'0'27,"0"26,0 0,0 26,0 27,0 26,0-26,0 26,0 1,0-28,0 1,0-26,0 25,0-78,26 26,-26-53,27 26,-27-52</inkml:trace>
  <inkml:trace contextRef="#ctx0" brushRef="#br0" timeOffset="100333.7387">15611 15875,'26'-26,"1"-1,-27 27,-53 0,26 0,-26 27,27-1,-27 0,53 27,0-26,0 52,53-26,0 0,0 0,0 0,0-27,-27 1,1-1,-27-26,-27 27,-26-27,0-27,0 27,0-26,-26 26,53 0,-1 0,27 0,0 0,53 26,-27 1,54-27,-1 0,1 0,-1 0,27-27,-27 1,27-27,-27 0,1-26,26 26,-53 0,-1-27,-25 1,-1 26,-52 0,-1 27,-25 26,-1 0,-27 26,1 27,26 26,-26 1,26 26,26-27,1 27,26-27,26 1,1-27,26-27,-1 0,1 1,0-54,27 27,-54-26</inkml:trace>
  <inkml:trace contextRef="#ctx0" brushRef="#br0" timeOffset="100670.7581">13626 16960,'53'26,"27"-26,52-26,80 26,26-27,26 1,27-1,0 27,0-26,-26 26,-53 0,-54 26,-25-26,-27 27,-53-1,-27 1,-52-27,-1 0,-26-27</inkml:trace>
  <inkml:trace contextRef="#ctx0" brushRef="#br0" timeOffset="109733.2764">19288 10001,'-52'27,"25"-27,1 26,-1-26,1 27,26-27,0 0,0 0,53 0,-27 0,53 0,1 0,-1 0,27-27,0 27,0-26,0 26,-1-27,-25 27,-1-26,-26 26,0 0,-27-27,1 27,-27 0,0 0,0 0,0 0,0 0,0 0,26-26</inkml:trace>
  <inkml:trace contextRef="#ctx0" brushRef="#br0" timeOffset="110688.331">20691 11880,'0'0,"0"0,0 0,0 0,0 0,0 0,0 0,0 0,0 0,0 26,0-26,-27 0,27 27,0-1,-26 1,-1-1,27 27,-26-27,-1 1,1 26,0-27,-1 1,27-1,0-26,0 27,0-27,27 0,-1 26,0-26,27 0,0 0,0 0,0 0,0 0,-26 0,25 0,1 0,-26 0,-1 0,1 0,-1-26,-26 26,27 0</inkml:trace>
  <inkml:trace contextRef="#ctx0" brushRef="#br0" timeOffset="111051.3518">21193 11721,'0'27,"0"-27,0 0,0 52,-26-25,26 26,0 26,-26-26,26 53,0-27,-27 27,27-26,0-1,0 0,0-26,0 27,0-28,0-25,0-1,0 1,27-1,-27-26,0 0,0 0,0 0,-27 0,27 0</inkml:trace>
  <inkml:trace contextRef="#ctx0" brushRef="#br0" timeOffset="112530.4364">20770 13441,'0'0,"-26"0,26-27,0 27,0-26,0 26,26-27,1 27,-27-26,26 0,27-1,-27 1,1 26,26 0,-27 0,27-27,-26 27,26 0,-27 0,0 27,1-27,-1 53,1-27,-1 27,-26 0,0 26,0 1,0-1,-26 0,-1 1,-26-1,27 0,-27-26,0 27,0-27,0 0,0 0,1-27,-1 0,-27 1,27-1,0-26,0 0,27-26,-27-1,27 1,-1-27,27 27,0-27,0 26,0 1,27-1,26 27,-27 0,27 0,0 0,26 0,-26 27,27-1,-1 1,-26-1,0 1,0-1,0 1,-1-1,-25-26,26 26,-53-26,26 0,-26 27,0-27,27 0,-27 0,0 26,0-26,0 0,0 0,0 0,26 27,-26-27,0 0,0 0,0 0,0 0,0 0,0-27</inkml:trace>
  <inkml:trace contextRef="#ctx0" brushRef="#br0" timeOffset="113545.4944">20558 15002,'0'0,"0"0,0 0,0-27,0 27,27 0,-1-26,1 0,-1-1,1 1,-1-1,27 1,-26-1,-1 1,1-1,-1 1,0 26,-26 0,27 0,-27 0,26 0,-26 0,0 26,0 27,0-26,0 26,0 0,0-1,0 28,0-27,-26 0,26 26,0-26,0 0,-27-27,27 27,0-26,0-1,0 27,-26-53,26 27,0-1,0-26,0 26,0-26,0 0,0 53,0-53,0 27,0-27,0 0</inkml:trace>
  <inkml:trace contextRef="#ctx0" brushRef="#br0" timeOffset="113987.5197">20267 15875,'0'0,"0"0,27 0,26 0,0-26,0 26,26-27,0 27,1 0,26-26,-1 26,-52 0,27 0,-1 0,-26 0,-27 0,1 0,-1 0,-26 0,27 0,-27 0,0 0,0 0,0 0,0 0,0 0,0 26,0-26,0 0,-27 27</inkml:trace>
  <inkml:trace contextRef="#ctx0" brushRef="#br0" timeOffset="126187.2174">15161 4815,'0'0,"0"0,0 0,0 0,0 0,0 0,0 0,0 27,0-27,-26 0,26 0,0 26,-27 1,27-1,0 1,0-1,27 1,-27 26,26-1,-26 1,26-26,1 52,-27-52,0 26,26 0,-26-1,27 1,-27 0,0-26,26 26,-26 0,0-1,0-25,0-1,0 27,0 0,0 0,0-26,0 52,0-53,0 27,0 0,0 0,0-26,0 52,-26-53,26 27,0 0,0 0,-27-26,27 26,0 0,-26-27,26 27,0 0,0-27,0 27,0-26,0 26,0-27,0 0,0 1,0-1,-27 27,27-26,0-1,0 27,-26-26,26-1,0 27,-26-53,26 53,0-27,0 1,0-1,0 1,0-1,0-26,0 27,0-1,0 1,0-1,0 0,0-26,0 27,0-1,0-26,0 0,0 27,26-27,-26 0,0 26,0-26,0 0,0 0,0 0,0 0,-26 0,26 0,-27-26,27 26,-26-27,-1 1,1-1,26 1,-27 0,1 26,26-27,-27 1,27-1,0 27,0 0,0 0,0-26,0 26,0 0,0 26,0-26,27 27,-27-1,26 27,-26-27,27 27,-27 0,26-26,-26 26,0-27,27-26,-27 0,0 27,26-54,1 1,-27-1,52-26,-25 27,-1-27,1 26,26-25,-27 52,1-27,-1 1,-26-1,27 27,-27 0,26-26,-26-1</inkml:trace>
  <inkml:trace contextRef="#ctx0" brushRef="#br0" timeOffset="126868.2565">20056 16642,'0'53,"0"0,0 0,-27 0,27 0,27 26,-27 1,0-1,26-26,-26 0,27 0,-27 0,26 0,-26-53,0 0,-26 0</inkml:trace>
  <inkml:trace contextRef="#ctx0" brushRef="#br0" timeOffset="127075.2683">19580 16880,'-27'-26,"27"0,0-1,53 1,0-1,26-26,27 0,0 0,0 0,26 1,-26 25,0-26,-27 27,-26-27,26 53,-52-53</inkml:trace>
  <inkml:trace contextRef="#ctx0" brushRef="#br0" timeOffset="128043.3237">20426 17436,'27'53,"-27"-53,0 0,0-26,0-27,0 0,-27-27,54 1,-27 0,26-1,1-26,25 27,-25 26,26 0,0 27,0-1,-27 27,1 0,-27 27,0 26,-27 0,1-1,-1 28,27-27,-26 26,26-26,0-27,26 27,1-53,-1 0,27 0,0-53,0 27,0-53,-27 26,27 0,-26 0,-1 0,1 0,-27 27,0 26,0 0,26 0,-26 26,0 27,26-27,1 27,-1-26,1 26,-1-27,1 1,26-1,-27-26,1 0,-1 0,1-26,-1-1,27-26,-27 0,-26 0,27 27,-1-27,-26 27,0-1,0-26,0 53,0-26,0 26,0 0,0 26,27-26,-27 27,26 26,1-53,-1 53,1-27,-1 0,27-26,-27 27,27-27,0 0,-26-27,26 1,0 0,-1-27,-25 0,26 0,-27-27,-26 1,27 0,-54-1,27 54,-26-27,-1 26,-26 27,27 27,0 26,-1 26,1 1,26 25,26-25,1-1,25 1,-25-28,52 28,1-54,-27 1,-1-27,1 0</inkml:trace>
  <inkml:trace contextRef="#ctx0" brushRef="#br0" timeOffset="128326.3399">20479 17621,'106'53,"26"-53,53 0,27-79,53 26,-1 0,-26-26,27-27,-27 53,-53-27,-26 28,-27-1,-52 26,-54 1,-26 26</inkml:trace>
  <inkml:trace contextRef="#ctx0" brushRef="#br0" timeOffset="137454.862">22199 9604,'26'27,"-26"-27,27 26,-1-26,1 27,-1-27,27 0,-26 0,25 0,1 0,27 0,-1-27,27 1,0-1,0 1,26-27,-26 27,0 26,-27-27,0 27,-26 0,-26 0,-1 27,1-27,-27 26,0 0,0-26,0 27</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24T16:32:53.145"/>
    </inkml:context>
    <inkml:brush xml:id="br0">
      <inkml:brushProperty name="width" value="0.05292" units="cm"/>
      <inkml:brushProperty name="height" value="0.05292" units="cm"/>
      <inkml:brushProperty name="color" value="#FF0000"/>
    </inkml:brush>
  </inkml:definitions>
  <inkml:trace contextRef="#ctx0" brushRef="#br0">1984 3746,'0'0,"0"0,-24 0,24 0,0 49,0-24,24 0,-24 24,0 1,0 0,25 24,-25-24,25 24,-25-24,0-1,25-24,-25 0,0 0,0-1,0-24,0 0,-25-49,25 24,0-25,0 26,-25-51,25 26,0-26,0 26,0-26,0 50,25-24,-25-1,25 1,0 24,-1 0,1-25,25 25,-25 1,24 24,-24-25,25 25</inkml:trace>
  <inkml:trace contextRef="#ctx0" brushRef="#br0" timeOffset="392.0224">2431 4093,'25'25,"-25"-25,24-25,1 0,0 0,0 0,0-24,-1-1,1 25,-25-24,0 24,0-25,0 26,-25 24,1 0,-1 0,-25 24,25 26,1 0,-1-1,0 26,0-26,25 26,0-26,0 1,0-1,25-24,0 0,0-25,-1 0,1 0,0-25</inkml:trace>
  <inkml:trace contextRef="#ctx0" brushRef="#br0" timeOffset="756.0433">2927 3770,'25'-24,"-25"24,-25 0,0 0,25 0,-25 24,1 1,-1 0,0 0,25 24,0-24,0 0,25 0,0 24,-1-24,1 0,0-25,0 25,0 0,-1-1,-24 1,0 0,-24 0,-1-25,0 25,0-25,0 0,1 0,-1 0,0 0,25-25</inkml:trace>
  <inkml:trace contextRef="#ctx0" brushRef="#br0" timeOffset="1089.0621">3150 3944,'0'50,"0"-26,0 26,25-25,-25 24,25-24,-25 0,25 0,-1-50,26 25,-50-50,50 26,-26-26,-24 25,25-49,0 24,-25 1,0-26,-25 26,25-1,0 25,-25-25,25 26,0-26,0 25,25 0</inkml:trace>
  <inkml:trace contextRef="#ctx0" brushRef="#br0" timeOffset="1437.082">3770 3101,'0'0,"0"24,0 1,-24-25,24 50,-25-25,25 24,-25 26,25-1,-25 25,25 0,0 1,0-1,0-25,0 1,0-1,0-49,0 25,0-1,0-49,0 0,0 0</inkml:trace>
  <inkml:trace contextRef="#ctx0" brushRef="#br0" timeOffset="1735.0993">4167 2952,'0'49,"25"1,-25 24,0 26,0-1,-25 0,25 0,0 25,0-24,-25-1,25-25,0 1,0-26,0 1,-24-25,48-1,-24 1,0-25,0-25</inkml:trace>
  <inkml:trace contextRef="#ctx0" brushRef="#br0" timeOffset="1926.1102">3870 3646,'0'0,"0"25,24 0,26-25,0 0,-1 25,-24-25,25-25,-1 25,1 0,-1-25,-24 0,25 0,-25 1</inkml:trace>
  <inkml:trace contextRef="#ctx0" brushRef="#br0" timeOffset="2292.1311">4614 3597,'0'0,"24"0,1 0,0 0,25 0,-26-25,1 25,0 0,0-25,0 0,0 25,-25 0,24-25</inkml:trace>
  <inkml:trace contextRef="#ctx0" brushRef="#br0" timeOffset="2561.1465">4638 3795,'0'0,"25"25,0-25,0 0,0 0,-1 0,1 0,0 0,-25-25,25 25,0 0,0-25</inkml:trace>
  <inkml:trace contextRef="#ctx0" brushRef="#br0" timeOffset="4880.2791">2257 5234,'0'0,"0"0,0-25,0 0,-25 25,25-25,0 1,-24 24,24-25,-25 25,0 0,25 0,-25-25,0 50,1-25,24 0,-25 0,0 0,25 25,0-25,0 24,-25 1,25 25,0-25,25 24,-25 26,0-26,0 50,0-24,0-1,0 25,0 1,25-26,-25 1,0 24,25-25,-25 25,0-24,0-1,0 1,0-26,0 26,0-26,0 1,0-25,0 24,0-24,-25-25,25 0,0 0</inkml:trace>
  <inkml:trace contextRef="#ctx0" brushRef="#br0" timeOffset="5598.3202">1910 6127,'25'-25,"0"25,24-25,-24 25,25-25,-1 25,-24 0,25-24,-1 24,-24 0,0 0,0 0,-25 0,24 0,1 0,-25 0,0 0,0 24,0 1,-25 25,25-25,0 24,0-24,0 25,0-1,0-24,25-25,-25 25,25-25,0 0,-25-25,25 0,-25 0,24 1,-24-26,0 25,-24-24,-1-1,25 0,-50 26,25-1,1 0,24 0,-25 0,25 25,0 0,25 0,-1 0,1 0,25 25,-25 0,24 25,1-26,-25 1,24 25,1-25,-50-1,25 1,0-25,-25 0,0 25,0-25,0-25,-25 0,0 1,25-26,-25 25,0-24,25 24,0-25,0 25,25-24,0 49,-25-50,25 25,0 25,-1-25,1 1</inkml:trace>
  <inkml:trace contextRef="#ctx0" brushRef="#br0" timeOffset="6063.3468">3225 5755,'24'24,"-24"1,0 0,25 0,0 25,0-1,0 1,-1-1,26 1,0 0,-26-1,1-24,25 0,-25 0,-25-1,24-24,1 0,-25 0</inkml:trace>
  <inkml:trace contextRef="#ctx0" brushRef="#br0" timeOffset="6315.3612">3696 5804,'-25'0,"25"0,-25 50,0-25,1 0,-26 24,0 26,26-26,-26 1,25 24,0-24,-24-1,24-24,25 0,-25 0,0 0,25-1,0-24</inkml:trace>
  <inkml:trace contextRef="#ctx0" brushRef="#br0" timeOffset="6751.3862">4316 5904,'0'0,"0"0,-25 0,25 0,0 24,0 1,0 25,0-25,0 24,0-24,0 25,0-1,0-24,0 0,0 0,0-25,0 0,0 0</inkml:trace>
  <inkml:trace contextRef="#ctx0" brushRef="#br0" timeOffset="6907.3951">4366 5556,'0'-25,"0"25,0-24,0 24,0 0,0 0,-25 0</inkml:trace>
  <inkml:trace contextRef="#ctx0" brushRef="#br0" timeOffset="7383.4223">4490 6300,'0'-24,"0"-1,0 0,0 0,0-24,-25-1,25-24,0 49,0-50,0 26,0 24,0 0,0 0,0 25,25 0,-25 25,24 0,-24 0,0 24,25 1,-25 0,25-1,0 1,-25-25,25-1,-1 1,1-25,0-25,0 1,0-1,-25 0,0-25,24 1,-24-26,0 26,-24-1,24 0,0 1,0 24</inkml:trace>
  <inkml:trace contextRef="#ctx0" brushRef="#br0" timeOffset="8056.4608">5531 5035,'0'-24,"0"24,0 0,-24 24,24 1,0 25,-25 24,25 1,0 24,-25 0,0 0,25 0,-25 1,1-26,24-24,-25-1,25 1,-25-25,25-25,0 0,25-25,-25 0,25 0,-25 1,24-1,1 25,0 0,0 0,0 25,-1-1,1 26,25-25,-25 0,-1-25,1 24,25-24,-25 0,-1 0,1-24,-25-1,25-25,0 1</inkml:trace>
  <inkml:trace contextRef="#ctx0" brushRef="#br0" timeOffset="14645.8377">347 14362,'0'0,"0"0,0 0,0 0,0 0,-25-25,25 25,0 0,0 0,0 0,0 75,0-75,50 49,-50-49,74 50,-74-50,50 74,-50-74,50 50,-50-50,25 49,-25-49,24 50,-24-50,0 0,25 50,-25-50</inkml:trace>
  <inkml:trace contextRef="#ctx0" brushRef="#br0" timeOffset="14967.8559">595 14139,'0'0,"0"0,0 0,0 0,0 0,0 0,-49 74,49-24,0-1,-25 26,0-1,25 1,-25-1,0 0,25-24,-24 0,24-50,0 99,0-99,0 0,0 0,0 0,0 0,0 0</inkml:trace>
  <inkml:trace contextRef="#ctx0" brushRef="#br0" timeOffset="16582.9485">794 14287,'0'0,"-25"0,25 0,0 0,0 0,0 0,0 0,0 0,50 0,-50 0,0 0,49-24,-49 24,50 0,-50 0,49 0,-49 0,75-25,-50 25,24 0,-24 0,25 25,-26-25,26 0,-25 24,0-24,-1 25,1 0,0 25,0-25,-25-1,25 1,-25 25,24-25,-24 24,0-49,0 50,25-25,-25-1,0 1,0-25,25 25,-25-25,0 25,0-25,0 0,0 0,0 25,0-25,0 24,0-24,0 0,0 0,0 0,0 0</inkml:trace>
  <inkml:trace contextRef="#ctx0" brushRef="#br0" timeOffset="17067.9762">1315 14660,'0'0,"0"24,0-24,24 25,-24 0,25-25,-25 25,25 24,0-24,-25 0,25 0,-1-25,-24 25,25-1,0-24,-25 0,0 0,25 0,-25 0,0-24,0-1,25 0,-25 0,0 0,0-24,24 24,-24-25,0 26,0-1,0 0,0 0,25 25,-25-25,0 25,0 0,25-24,-25-1,25 25,-25-25,25 25</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24T21:27:59.489"/>
    </inkml:context>
    <inkml:brush xml:id="br0">
      <inkml:brushProperty name="width" value="0.05292" units="cm"/>
      <inkml:brushProperty name="height" value="0.05292" units="cm"/>
      <inkml:brushProperty name="color" value="#FF0000"/>
    </inkml:brush>
  </inkml:definitions>
  <inkml:trace contextRef="#ctx0" brushRef="#br0">5980 3043,'0'0,"0"0,0-27,0 27,0 0,26 27,-26-27,-26 26,26 1,0-1,0 1,-27 52,27-26,-26 26,0 1,-1-1,1 0,-1 1,1-1,-1-26,1 0,26 0,-27 0,27-27,0 1,0-27,0 26,27-26,-27 0,53 0,-27 0,27 0,26 0,-26 0,27 0,-1 0,-26 27,26-27,-26 26,0-26,27 27,-54-27,1 26,-1-26,0 26,-26-26,27-26,-27 0,0-1</inkml:trace>
  <inkml:trace contextRef="#ctx0" brushRef="#br0" timeOffset="576.033">7435 3043,'0'0,"-26"0,-1 0,-26 0,0-27,0 27,1 0,25 0,-26 0,27 0,-1 0,1 0,26 0,0 0,0 27,0-1,0 27,0 26,0 1,0 26,-27-27,1 27,26 0,-27-27,27 27,-26-27,26 1,26-27,-26 0,27-1,-1 1,1 0,-1-53,27 27,-26-1,-1-26,1 0,-1 0,0-26,1 26,-1-27,27 1,-26-27,26 26</inkml:trace>
  <inkml:trace contextRef="#ctx0" brushRef="#br0" timeOffset="965.0551">7753 3625,'-27'0,"1"-27,-1 54,-26-27,27 0,-1 26,-25-26,25 53,1 0,-1 0,27 0,0 26,27-26,-1 0,27 0,0-26,0-1,26-26,1 0,-1-53,0 27,1-27,-27 0,-27-27,1 1,-27 0,-27-1,-26 27,27 0,-27 27,-27-27,27 53,1-26,25 26,27 0,0 0,27 26,-1-26</inkml:trace>
  <inkml:trace contextRef="#ctx0" brushRef="#br0" timeOffset="1396.0799">8308 3228,'0'-27,"27"1,-1 26,1-26,-1-1,27 27,0-26,-27-1,27 27,-26-26,-1 26,1 26,-1 1,1 26,-1 26,-26 0,27 27,-27 26,0 1,26-1,-26 0,26-26,1-26,-27-1,0 0,0-26,0-26,-27-1,1 1,-27-27,0 0,-26 0,26 0,0 0,0 0,0-27,27 27,26 0,0-26,26 26,1-27</inkml:trace>
  <inkml:trace contextRef="#ctx0" brushRef="#br0" timeOffset="2154.1232">10055 4022,'26'-53,"27"26,-27-26,-26 0,27 1,-27-1,0 0,0 0,-27 0,27 26,-26 1,26 0,0 26,-27 26,54 0,-27 27,26 0,1 27,-1-27,27 26,0-26,-26 0,25 0,-25-27,-1 1,-26-27,-26 0,-1-27,-25 1,-1-1,-27-26,27 27,-26-27,26 26,27 27,-1-26,27 0,0 26,27 0,-1-27,1 27,25 0,1-26,0 26,0-27,-26 27,-1 0,-26 0,0 27,-26-1,-1 27,-26-27,27 27,-27 27,26-27,-25 0,25 0,27-27,0 0,-26 1,52-1,-26-26,0 0,0-26,27-1</inkml:trace>
  <inkml:trace contextRef="#ctx0" brushRef="#br0" timeOffset="7928.4535">6853 5292,'0'0,"-26"0,-1-27,1 54,-1-27,1 53,-1-27,27 1,0-1,0 0,27 1,-1-27,27 0,0 0,0 0,-27-27,27 1,-53 0,27-1,-54 1,27-1,-53 1,27 26,-27-27,27 54,-27-27,26 53,1-53,26 26,0 27,26-27,1 1</inkml:trace>
  <inkml:trace contextRef="#ctx0" brushRef="#br0" timeOffset="8395.4802">6906 5821,'-26'26,"26"-26,-27 27,27-1,-26-26,26 53,-27-53,27 27,0-1,0 1,0-27,27 0,-1 0,-26 0,27-27,-27 1,0 26,0-27,0 27,-27 0,1 0,-1 0,1 27,26-1,-27 1,27-1,0 0,27-26,-1 0,27 0,-26 0,-1 0,0-26,-26 0,0-1,-26 1,0-1,-1 1,-26 26,27-27,-27 27,26 0,27 0,0 0,0-26,0-1</inkml:trace>
  <inkml:trace contextRef="#ctx0" brushRef="#br0" timeOffset="8749.5005">6774 5450,'-27'0,"1"27,-1-27,1 0,26 26,0 1,0-27,26 0,1 0,-1 0,1-27,-1 1,1-1,-1 27,-26-52,0 25,0 27,-26-26,-1 26,1 0,-1 0,1 0,-1 26,1-26,-1 27,27-1,0-26,27 26,-27 1,26 26,1-27,-1 27</inkml:trace>
  <inkml:trace contextRef="#ctx0" brushRef="#br0" timeOffset="8973.5133">6827 6059,'0'0,"0"26,0-26,0 0,0 0,0 0,-27-26,27 26,0 0,0 0,0 0,0 0,27 26,-27-26,0 0,-27-26,27 26,-26 0,-1 0</inkml:trace>
  <inkml:trace contextRef="#ctx0" brushRef="#br0" timeOffset="9741.5572">3572 7858,'0'0,"0"27,-26-27,26 26,-27 27,27-27,0 27,0 0,27 0,-1-26,1-1,26 1,26-27,-26 0,26-27,1-26,25-26,-25-1,-1-25,1-1,-54 0,27-26,-27 26,-26-26,0 26,-26 26,-27 1,27 26,-1 27,-26 26,0 26,27 0,-1 54,1 26,-1 26,27 0,0 27,27 26,-1-26,1 26,-1-26,1 0,-1-27,1-26,-1 0,-26-1,27-52,-27 27,0-80,-27 26,1-52,-1-1</inkml:trace>
  <inkml:trace contextRef="#ctx0" brushRef="#br0" timeOffset="9918.5672">3413 7594,'-26'-53,"-27"26,53 27,-26 0,26 0,0 0,26 0,1 0,-1 0,53 0</inkml:trace>
  <inkml:trace contextRef="#ctx0" brushRef="#br0" timeOffset="10196.5832">4631 7594,'0'0,"0"0,26 26,0 27,1-27,-1 27,27 0,27 27,-27-27,26-1,0 28,-26-27,0-27,0 27,-26-53,-1 27,-26-27,26-27,-26 1,-26-1</inkml:trace>
  <inkml:trace contextRef="#ctx0" brushRef="#br0" timeOffset="10419.596">5213 7435,'0'0,"0"26,-27 27,27-26,-26 26,-27 52,0-25,0 26,0-27,0 0,0 1,0-1,27-26,-1 0,27-27,0-26,0 0,27-26,-1-27</inkml:trace>
  <inkml:trace contextRef="#ctx0" brushRef="#br0" timeOffset="10741.6144">5901 7488,'0'0,"26"0,-52 26,-1-26,-26 27,0 26,27-27,-27 0,0 1,0-1,53 1,0 26,0-53,27 26,25 1,1-1,0 1,0-27,-26 26,26 1,-27-1,0-26,1 0,-27 0,53 0,-27-26</inkml:trace>
  <inkml:trace contextRef="#ctx0" brushRef="#br0" timeOffset="11119.636">6350 8043,'0'27,"27"-27,-27 0,26 0,1-27,-27-26,26 1,-26-1,0-27,0 1,0-1,0 1,-26 0,26-1,0 27,26 1,1 25,-1 1,27-1,0 1,26 26,1 0,-1 0,0-27</inkml:trace>
  <inkml:trace contextRef="#ctx0" brushRef="#br0" timeOffset="11694.6688">6853 7541,'0'53,"0"-27,27-26,-1 0,27 0,0-26,0 26,-27-53,27 26,-26 1,-27-27,-27 53,1 0,-27 0,0 0,0 26,0 27,0 0,0 26,27-26,26 27,0-27,0 0,53-27,0 1,-1-1,1-26,27-53,-1 53,-26-53,26 0,1 0,-27-26,0 26,0-26,-27 26,-26 0,0 26,-26-26,-1 53,-26 0,0 0,27 27,-1 26,1 0,26 0,26 0,1 26,26-26,0 26,0 1,-1-54,-25 27,-1 0,-52-27,26 1,-27-27,-25 0,-1 0,-27 0,27-27,0 1,53-1,-26 1</inkml:trace>
  <inkml:trace contextRef="#ctx0" brushRef="#br0" timeOffset="11975.685">7885 7620,'26'0,"-26"26,27 27,-27-26,0 26,26 0,1 0,-1-27,27 27,-26-53,52 26,-26-26,0-26,0 0,0-27,-27 0,-26 0,0-27,0 1,-26 26,-1-26,1 26,-1-27,27 54,-26-27,52 27,-26 26</inkml:trace>
  <inkml:trace contextRef="#ctx0" brushRef="#br0" timeOffset="12416.7102">8758 6615,'0'0,"-26"-27,26 27,0-26,0 26,26 53,-26-27,0 27,27 26,-27 1,0 52,0-53,26 54,-26-1,0-26,0 0,0-27,0 0,0 1,0-1,0-52,0 26,0-27,0-26,0 0,0 0,0-26,0 26,0-53</inkml:trace>
  <inkml:trace contextRef="#ctx0" brushRef="#br0" timeOffset="13363.7644">9314 6641,'-27'-53,"27"0,0 27,27 26,-54-27,27 27,0 27,0-1,-26 27,-1 27,27-1,-26 0,-1 27,1 0,26 0,0 0,0-27,0 27,26-27,-26 1,27-28,-1 1,1 0,-27-26,26-1,-26-26,0 0,0 0,0-26,-26-27</inkml:trace>
  <inkml:trace contextRef="#ctx0" brushRef="#br0" timeOffset="13576.7766">8917 7223,'0'0,"26"0,27 0,-26 27,52-27,0 0,27 0,-26-27,25 27,-52 0,27-26,-1 26,-26-27,-27 27,1 0,-1-26,1-1</inkml:trace>
  <inkml:trace contextRef="#ctx0" brushRef="#br0" timeOffset="13953.7981">10160 7064,'-26'27,"26"-27,-27 0,27 0,0 26,0-26,0 0,27 0,-1 0,27 0,-26-26,-1 26,-26 0,0 0,0 0,-26 0,-1 0,1 0,-27 26,26-26,1 27,-27-27,53 26,0-26,27 0,-27 0,26 0</inkml:trace>
  <inkml:trace contextRef="#ctx0" brushRef="#br0" timeOffset="14455.8268">10240 7567,'0'0,"0"0,0 0,0 0,0 0,0 0,0 27,0-27,26 0,-26 0,27 0,-1 0,1 0,-1 0,-26-27,26 27,-26-26,-26 26,0 0,-1 0,-26 0,27 0,-1 26,1-26,-1 0,27 0,0 0,27 0,-27 0,26 0,-26 0,27 0,-27 0,0 0,0 0,0 0,0 27,0-27,0 0,0 0,0 0,0 0,0 0,0 26,0-26,0 0,-27-26,27 26,0-27,-26 27,26-53</inkml:trace>
  <inkml:trace contextRef="#ctx0" brushRef="#br0" timeOffset="14864.8502">10107 7064,'-26'0,"0"0,-1 0,27 0,0 0,-26 0,26 27,0-27,0 26,26 1,-26-27,27 26,-1-26,27 0,-27 0,1 0,-1 0,-26-26,0-1,0 27,0-26,-26-1,26 1,-27 26,1-27,-1 27,27 0,-26 0,26 0,-26 27,26-1,0-26,0 0,0 0,26 27,-26-27,0 26,0 1</inkml:trace>
  <inkml:trace contextRef="#ctx0" brushRef="#br0" timeOffset="15280.874">10266 7673,'-26'-27,"26"1,-27 0,27 26,-26-27,-1 27,1 0,26 0,-27 0,27 0,-26 27,26-27,26 0,1 0,-1 0,27 0,-26 0,-1 0,1 0,-27 0,0 0,0 0,-27 0,1 0,26 0,-53 0,53 26,-27 0,27-26,-26 27</inkml:trace>
  <inkml:trace contextRef="#ctx0" brushRef="#br0" timeOffset="18415.0533">4895 9843,'0'0,"27"0,-27 26,53 27,-27-27,27 27,-27 27,27-27,-26 26,-1 0,1-26,-1 0,1-26,-1-1,-26-26,0-26,0-27,0 0,0 0,0-27,26-25,-26 25,27-26,-1 27,1 26,26-26,-27 52,27 1,0 26,0 0,0 0,-27 26,1 1</inkml:trace>
  <inkml:trace contextRef="#ctx0" brushRef="#br0" timeOffset="18704.0698">5742 10054,'0'0,"26"0,-26 0,27-26,-1-1,1-26,-1 27,1-27,-27 27,-27-27,27 53,-26 0,-27 0,26 26,1 1,-1 25,1 1,26 27,0-27,0 0,26-1,1-25,-27 26,53-27,-27-26,1 0,26-26</inkml:trace>
  <inkml:trace contextRef="#ctx0" brushRef="#br0" timeOffset="18993.0864">6403 9763,'27'-26,"-27"-1,0 27,-53-26,26 52,1-26,-27 27,27 26,-1-27,27 27,0 0,27 0,-1 0,27 0,-27-27,27 1,-26 25,-27-25,0-1,0-26,-27 27,-26-27,27 0,-27 0,0-27,27 1,-1 26,27-27,0-25</inkml:trace>
  <inkml:trace contextRef="#ctx0" brushRef="#br0" timeOffset="19205.0985">6483 10001,'53'0,"-27"27,0-27,1 26,-27 27,26-26,1-27,-1 26,1 0,26-26,-27 0,27-26,-26 0,-1-1,0-26,-26 27,0-54,-26 54,0-53,26 26,-27 0</inkml:trace>
  <inkml:trace contextRef="#ctx0" brushRef="#br0" timeOffset="19470.1135">7250 9022,'0'-26,"0"26,0 0,0 53,0-27,0 27,0 27,-27-1,27 27,0 0,0-1,0 1,27-26,-27 25,0-25,0-1,26 1,-26-54,0 27,0-53,0 0</inkml:trace>
  <inkml:trace contextRef="#ctx0" brushRef="#br0" timeOffset="19715.1277">7726 9102,'27'-53,"-27"53,26 0,-26 0,0 53,-26 26,26 0,-27 1,27 52,0-26,0 0,0 0,0-1,27-25,-27-27,26 0,1 0,-27-53,0 0</inkml:trace>
  <inkml:trace contextRef="#ctx0" brushRef="#br0" timeOffset="19882.1371">7462 9710,'0'0,"53"0,-27 0,27 0,0 0,0 0,0-26,26 26,-26 0,-27 0,27-27</inkml:trace>
  <inkml:trace contextRef="#ctx0" brushRef="#br0" timeOffset="20057.1472">8361 9604,'27'0,"26"0,-1 0,-25 0,26 0,-27 0,1 0,-1 0,1-26</inkml:trace>
  <inkml:trace contextRef="#ctx0" brushRef="#br0" timeOffset="20247.1581">8388 9869,'26'26,"27"-26,-27 0,27 0,0 0,-26 0,26-26,-27 26,1-26</inkml:trace>
  <inkml:trace contextRef="#ctx0" brushRef="#br0" timeOffset="20514.1734">9287 9499,'0'0,"27"-27,-1 54,1-27,26 52,-27-25,27 26,26-27,-26 27,27 0,-28-26,1 26,0-27,-26 0,-1-26,1 27,-1-54</inkml:trace>
  <inkml:trace contextRef="#ctx0" brushRef="#br0" timeOffset="20738.1862">10028 9313,'0'27,"-26"-27,-1 53,-26 0,0 0,-26 52,0-25,-1-1,1 1,26 25,-26-25,26-1,0-26,26 0,1-27,52 1,-26-27</inkml:trace>
  <inkml:trace contextRef="#ctx0" brushRef="#br0" timeOffset="27344.564">2329 12700,'0'0,"0"0,0 0,0 0,0 0,26 26,1-26,-1 53,-26-26,27-1,-1 27,-26-26,26-27,-26 0,0 0,0 0,0-53,0 26,0-26,0 0,0-26,27 26,-27 0,26 0,1 0,26 27,0 0,0-1,-1 1,28-1,-27 27,0 0,26 0,-26-26</inkml:trace>
  <inkml:trace contextRef="#ctx0" brushRef="#br0" timeOffset="27662.5822">3070 12488,'0'53,"-27"-26,27 26,27-27,-27 1,52-1,-25-26,26 0,-27-26,27-1,-26-26,-1 0,1 27,-27-27,0 53,-27-27,1 27,-1 27,-26-1,27 27,-1 0,1 0,26 26,-27 1,54-27,-27 0,53 0,-27-27,1-26,26-26,0-27,-1 26</inkml:trace>
  <inkml:trace contextRef="#ctx0" brushRef="#br0" timeOffset="27876.5945">3890 11853,'0'-26,"0"-1,0 27,-27 27,1-1,26 54,-27-1,27 27,-26-27,-1 27,27 26,0-26,0-26,0-1,0-53,-26 1,26-27</inkml:trace>
  <inkml:trace contextRef="#ctx0" brushRef="#br0" timeOffset="28353.6218">3652 12383,'0'-53,"0"26,26 1,1-1,25 54,-25-27,-1 26,27 27,-26 0,26 0,-27 26,27-26,-27 0,1-26,26-1,-27 0,27-26,-26-26,-1 26,1-53,-1 27,-26-27,0 0,0 26,0-26,0 27,0 0,0 26,0 0,27 0,-27 26,52 27,-25-27,-1 1,1-1,-27 1,26-1,-26-26,27 0,-54-26,27-1,0 1,-26-1,26 1,0-27,0 0,0 27,26-1,1 1,26 26,0-27,-1 27,1 0,0 0,0 27</inkml:trace>
  <inkml:trace contextRef="#ctx0" brushRef="#br0" timeOffset="28702.6417">5001 12779,'0'27,"0"-27,0 0,26-27,-26 1,27-1,-27-25,26-1,-26 0,27 0,-1 0,-26 26,0 1,27 0,-1 26,-26 26,27 0,-1 1,27-1,-27 1,27-1,-26-26,26 0,-27 0,1-53,-1 27,1-27,-27 0,26-26,-26 26,0 0,27 0,-27 0,26 0</inkml:trace>
  <inkml:trace contextRef="#ctx0" brushRef="#br0" timeOffset="29196.67">6483 12277,'0'26,"0"27,26 0,-26 0,27-27,-27 27,26-53,-26 53,0-53,0 0,-26 0,26 0,-27-53,1 27,-1-27,1 26,-1-52,27 26,27 27,-27-27,53 0,-27 26,27 1,0-1,0 27,26-26,-26 26,27-26</inkml:trace>
  <inkml:trace contextRef="#ctx0" brushRef="#br0" timeOffset="29897.7101">6959 12330,'0'0,"26"0,-26 0,0 26,27-26,-1 0,27 0,-26 0,26-26,-27-1,0 27,1-26,-1-27,-26 26,-26 27,-1-26,1 26,0 0,-27 26,0 1,26 26,-26 0,27 26,-1-26,27 26,27-26,-1-26,1 26,-1-53,27 26,0-52,-26-1</inkml:trace>
  <inkml:trace contextRef="#ctx0" brushRef="#br0" timeOffset="30152.7247">7620 12118,'-26'0,"26"0,-27 26,1 1,0-1,26 1,-27 26,27 0,27 0,-1-1,0-25,1 26,-27-27,0 1,0-27,0 0,-27 26,-25-52,25 26,-26-27,27 1</inkml:trace>
  <inkml:trace contextRef="#ctx0" brushRef="#br0" timeOffset="30353.7362">7806 12435,'52'27,"1"-1,0 27,-26-53,-1 27,1-27,-1 0,1-27,-1 1,1-27,-1 26,0-52,-26 26,27-26,-27 26,0 0,0-26</inkml:trace>
  <inkml:trace contextRef="#ctx0" brushRef="#br0" timeOffset="30797.7616">8467 11377,'-26'27,"26"-27,-27 26,27 27,0 26,0 1,27 26,-27-1,0 28,26-1,0-26,-26 0,27-1,-1-25,-26-1,0-26,0-26,0-27</inkml:trace>
  <inkml:trace contextRef="#ctx0" brushRef="#br0" timeOffset="31746.8158">8970 11430,'26'-26,"-26"-1,0 1,0 26,0 26,0 27,0 0,-26 26,26 1,-27 26,27-1,-26 1,26 26,-27-26,27-26,0-1,27 0,-27-26,0 0,26-26,-26-1</inkml:trace>
  <inkml:trace contextRef="#ctx0" brushRef="#br0" timeOffset="31924.826">8679 11933,'-27'0,"27"0,27-27,26 27,0 0,-1 0,54 0,-26 0,-1 0,27 0,-27-26</inkml:trace>
  <inkml:trace contextRef="#ctx0" brushRef="#br0" timeOffset="49501.8313">847 14288,'0'-27,"26"27,1-26,-27 26,26-27,1 27,-1 0,27 0,0 0,0 0,26 0,1 0,26 0,26 0,0-26,27 26,-27-27,27 27,0-26,-27 26,0 26,1-26,-28 27,1-1,-26 27,-1 0,0 0,-26 0,0 26,-26-26,-1 26,1 1,-27-1,-27-26,27 27,0-28,-26 1,26 0,0 0,0-53,26 27,-26-27,27-27,-27-26</inkml:trace>
  <inkml:trace contextRef="#ctx0" brushRef="#br0" timeOffset="50051.8628">1641 14261,'0'0,"0"0,0 0,26 0,1 0,26-26,26 26,27 0,0 0,26 0,27 0,-27-27,53 27,0-26,-26 26,26-27,1 27,-1 0,-26-26,-1 26,1 0,0 0,-27 0,-26 26,26-26,0 0,-52 27,26-1,0 1,-27-1,-26-26,0 27,-27 25,1-25,-1-1,-52 27,26-26,0 26,-27-27,27 1,0-1,-26 0,26-26,0 0,0 0,-27-26</inkml:trace>
  <inkml:trace contextRef="#ctx0" brushRef="#br0" timeOffset="50772.9041">768 16325,'-27'0,"27"0,0 0,0 0,0 0,27 26,-27 27,26-26,1-1,-1 27,0 0,1-27,-27 27,26-26,-26-1,27 1,-27-27,0 0,0 0,-27-27,27 1,-26-27,26 26,0-26,0 1,0-1,0 0,53 0,-27 26,27 1,0-1,0 1,26 26,-26-26,27 26,-54-27</inkml:trace>
  <inkml:trace contextRef="#ctx0" brushRef="#br0" timeOffset="51124.9242">1165 16404,'-27'27,"54"-1,-27-26,26 0,0 0,27-26,-26 26,-1-27,1 1,-1-1,1 1,-1 26,-26-27,0 27,-53 0,53 27,-26-1,-27 1,26 26,27-27,-26 27,26 0,0-27,0-26,26 27,1-27,-1 0,27-27,-26 1,26-27</inkml:trace>
  <inkml:trace contextRef="#ctx0" brushRef="#br0" timeOffset="51396.9398">1641 16166,'-27'27,"1"-1,-1 0,1 1,-1 26,27-27,0 1,0 26,27-27,-1 1,1-27,-27 26,26-26,-26 26,0-26,0 0,0 0,-26 0,-1 0,27 0,-26 0,-1-26,27 26,0 0,0 0</inkml:trace>
  <inkml:trace contextRef="#ctx0" brushRef="#br0" timeOffset="52321.9926">1958 16589,'0'0,"0"0,0 0,0 0,0 0,0 0,0-26,0-1,0 1,27 0,-27-1,0 1,26-1,-26-26,0 27,0-1,27-26,-27 27,0-27,0 27,26-1,-26 1,0-1,0 1,0-27,0 53,0-27,0 27,0 0,0 0,-26 0,26 0,-27 0,1 27,-1-1,1-26,-1 27,1-1,-1-26,27 0,-26 27,26-27,0 0,0 0,26 0,-26 0,27-27,-27 27,26-26,1-1,-1 1,1-1,-1 27,-26-26,27 26,-27 0,0 0,26 0,-26 0,27 26,-1-26,-26 27,26-1,1 1,-1-1,1 1,-1-1,-26-26,27 27,-27-27,0 0,26 26,-26-26,0 27,0-27,0 0,27 0,-27 0,0 0</inkml:trace>
  <inkml:trace contextRef="#ctx0" brushRef="#br0" timeOffset="71808.1072">4445 16378,'0'0,"0"0,-26 26,26 1,0-1,-27 1,27-1,0 27,27-27,-27-26,0 27,0-27,0 0,26 0,-26-27,0 1,0-1,0-25,0-1,0 26,27-26,-1 27,1-1,-1 27,1-26,-1-1,1 27,-1 0</inkml:trace>
  <inkml:trace contextRef="#ctx0" brushRef="#br0" timeOffset="72119.125">4816 16325,'26'0,"-26"-27,27 27,-27-26,0-1,0 27,0-26,-27 0,27 26,-53 0,27 26,-1 0,27 1,-26-1,-1 27,1 0,26-26,0 26,26-27,-26 27,27-27,-1-26,1 0,26 0,-27 0,27 0,-26-26</inkml:trace>
  <inkml:trace contextRef="#ctx0" brushRef="#br0" timeOffset="72273.1338">4975 16563,'-27'0,"27"26,0-26,0 0,0 0,0 0,-26 0,26 0,0 0</inkml:trace>
  <inkml:trace contextRef="#ctx0" brushRef="#br0" timeOffset="72747.1609">5186 16245,'-26'0,"26"0,-27-26,1 26,-1 0,27-26,-26 26,26 0,0 26,0 0,26 1,1-1,-1 1,27-1,-26 27,-1-26,1-1,-1 1,-26-27,0 26,-26 0,-1 1,1-27,-1 0,27-27,-26 27,26 0</inkml:trace>
  <inkml:trace contextRef="#ctx0" brushRef="#br0" timeOffset="73441.2006">5371 16431,'0'0,"27"-27,-27 1,0-1,-27 1,27-1,0 1,0-1,0 1,0 0,0 26,0 0,27 0,-1 26,-26-26,27 26,-1 1,-26-1,27 1,-1-1,-26 1,0-27,27 26,-27-26,0 0,0 0,0 0,0-26,0 26,0-27,0 27,-27-26,27 26,0-27,0 1,0-1,0 27,0-26,-26 26,26-26,0-1,-27 27,27-26,0 26,-26 0,26 0,-27 0,27-27,-26 27,-1 0,27 0,-26 0,26 27,-27-27,27 0,-26 0,26 0,0 0,0 0,0 0,0 0,0-27,26 27,-26-26,0 26,0-27,0 27,27 0,-27 0,0-26,0 26,0 26,-27-26,27 53,0-26,0-1,-26 27,26-27,0 1,0-1,0-26,0 0</inkml:trace>
  <inkml:trace contextRef="#ctx0" brushRef="#br0" timeOffset="74087.2375">9076 16404,'0'27,"0"-27,0 26,-27 1,54-27,-27 26,0 0,0 1,0-27,0 0,0 0,-27-27,27 1,0 0,0-1,0-26,0 0,0 27,0-27,53 26,-53 1,26 0,1 26</inkml:trace>
  <inkml:trace contextRef="#ctx0" brushRef="#br0" timeOffset="74554.2643">9525 16325,'27'0,"-1"0,1-27,-54 1,27-1,-26 27,-27-26,26 26,-25 26,-1-26,0 27,26-1,1 27,-1 0,27-26,27-1,-1 1,27-1,-26-26,26 26,-1-52,1 26,0-26,-26 26,26 0,-27-27,1 27,-27-26,26 26,-26 0,0 0,0 0,0 26,0-26,0 27,0-27,0 26,0-26,0 26,0-26,-26 27,26-1,-27-26,1 27,-1-27,27 26,-26-26,-1 0,27 0,0 0,-26-26</inkml:trace>
  <inkml:trace contextRef="#ctx0" brushRef="#br0" timeOffset="75088.2947">9975 16245,'-26'0,"26"0,-27 0,1 27,-1-27,27 0,-26 0,26 0,0 26,0-26,0 27,26-27,-26 26,27 1,-1-1,1 1,-1-27,-26 26,27-26,-27 27,0-27,-27 26,1-26,-1 26,1-26,-1 27,1-27,-27 0,53 26,-53-26,53 0,0 0,0 0</inkml:trace>
  <inkml:trace contextRef="#ctx0" brushRef="#br0" timeOffset="75602.3242">10266 16616,'0'0,"0"-27,0 27,0-53,0 27,-26-27,26 27,0-27,0 26,0 1,0-27,26 26,-26 1,0 26,0-26,0-1,0 1,0-1,0 1,0 26,0-27,0 27,0 0,0 0,-26 27,26-1,-27 1,1-1,-1 1,1-1,-1 0,27-26,-26 0,26 0,0 0,0 0,0-26,0-27,26 27,1-1,-1 1,1-1,-1 1,27 26,-26 0,26 26,-27-26,27 27,-27 26,-26-53,27 53,-1-27,1 0,-27-26</inkml:trace>
  <inkml:trace contextRef="#ctx0" brushRef="#br0" timeOffset="88914.0856">14182 2858,'0'26,"26"0,-26-26,0 27,0 26,0 0,0 0,27 26,-27 0,0 27,26 0,-26 0,0 0,27 0,-27-27,0 27,0-53,0 26,0-26,0-27,-27 27,27-26,0-27,0 0,0-27,0 1,0-27,0 0,-26 0,26-26,-27-1,-25 27,25-26,-26 26,0 27,0-1,-26 27,26 27,-26-1,26 27,-27 26,27-26,1 53,-1-26,53-1,0 27,26-53,1 26,52-26,0-27,1 1,-1-27,27 0,-27-27,27 27,-53-26,26 0,-52-27,-1 53,1-53,-1 26</inkml:trace>
  <inkml:trace contextRef="#ctx0" brushRef="#br0" timeOffset="89116.0971">14526 3836,'26'0,"27"-26,0 26,0-26,0 26,0 0,-27-27,27 27,-26 0,26 0,-27-26,-26 26,27-27</inkml:trace>
  <inkml:trace contextRef="#ctx0" brushRef="#br0" timeOffset="89322.109">14658 3969,'0'0,"53"26,-53-26,53 0,0 0,0 0,0 0,0-26,26-1,-26 27,26-26</inkml:trace>
  <inkml:trace contextRef="#ctx0" brushRef="#br0" timeOffset="89928.1436">15902 3228,'0'-53,"0"0,26 0,27 27,0-54,0 54,0-27,0 27,0 26,26 0,-26 26,0 27,-27 53,1-27,-1 53,-26 1,-26-1,-1 0,-25 1,-28-1,1-53,-27 27,27-53,-1 0,-26-27,27 1,26-27,27-27,-1-26,27 27,0 0,53-1,0 1,26 26,27 0,-26 26,25 1,1 25,0-25,-27 26,1-27,-1-26,-26 27,-26-27,-1-27,-26 1,0 26</inkml:trace>
  <inkml:trace contextRef="#ctx0" brushRef="#br0" timeOffset="92124.2692">14129 5794,'0'-53,"0"53,-26-26,26 0,0 26,-27 0,1 26,-1 27,1 0,-1 53,-26 0,27 26,-27-26,27 26,-1 0,1-52,26 25,-27-52,54 0,-1-26,1-27,-1-27,27 1,0-27,26-26,-26 26,0-27,-26 27,25 27,-25-1,26 1,-27 52,1 1,-1-1,27 1,0-1,-26 1,25-27,1 0,0-27,-26 1,-1-27,-26-27,0 1,0 0,-26-27,26 27,-53-1,53 1,-53-1,53 27,26-26,1 53,-1-54</inkml:trace>
  <inkml:trace contextRef="#ctx0" brushRef="#br0" timeOffset="92538.2928">15214 5080,'26'-26,"1"-1,-1 27,-26 0,0 27,0 25,27 28,-27-1,0 54,0 25,26-25,-26 25,27 1,-27-27,26 1,-26-28,27-25,-1-27,0-27,1 1,-27-27,26-27,1-26,26 0,-27-26,1 0,26 26,-27 0,1 0,25 26,-25 27,-1 0,1 53,-1 0,1 0,-27 0,0 0,0 0,0-27,26 1,-26-1,0-26,0 0,27 0,-1-26,27 26,-27-27</inkml:trace>
  <inkml:trace contextRef="#ctx0" brushRef="#br0" timeOffset="92674.3007">16378 6271,'27'0,"-1"0,-26 0,0 26,0 1,0-1,0 0,0-26,0 0,0 0,0-26,0-27</inkml:trace>
  <inkml:trace contextRef="#ctx0" brushRef="#br0" timeOffset="93239.333">16431 5106,'0'-26,"0"26,-26 0,26 0,0 26,0 1,0-1,0 1,0-1,0 1,26-1,-26-26,26 0,1-26,26 26,-27-27,27 1,-26 26,-1 0,1 0,-1 0,0 53,-26-27,27 54,-27-27,0 52,-27 1,27 26,0-26,0 0,0 26,27-52,-27 26,26-53,1-1,26 1,0-26,0-27,0 0,26-27,-26-26,0 27,0-53,-27-1,1 1,-1 26,-26-26,0 26,-26 26,-1 27,1 0,-27 53,26-26,1 52,26 0,0 1,0-27,0 26,53-53,-27 1,27-27,26 0,-26-27</inkml:trace>
  <inkml:trace contextRef="#ctx0" brushRef="#br0" timeOffset="93878.3696">18733 5900,'0'0,"-27"-26,1-1,-27 27,0 0,-26 27,26-1,-27 27,28 27,-1-28,26 28,27-1,27-26,-1 0,27-53,26 0,1 0,-27-79,26 26,-26-53,-27-26,1-1,-1-25,-52-1,-1 0,-26-26,1 53,-1-27,0 79,0-25,0 52,26 0,27 26,27 1,-1 26,1 0,26 26,26 1</inkml:trace>
  <inkml:trace contextRef="#ctx0" brushRef="#br0" timeOffset="94270.3919">19897 5450,'0'0,"0"27,0-27,0 0,0 0,0 0,-26 0,-1 0,1 26,-1 1,-26-1,0 27,-26 0,26 0,27-27,-27 27,26 0,1 0,26-26,26 26,27-27,-26 1,26-1,26 0,0-26,-26 0,27 0,-1 0,0-26,-26-27</inkml:trace>
  <inkml:trace contextRef="#ctx0" brushRef="#br0" timeOffset="95004.4339">20453 5636,'26'0,"1"0,-1 0,0 0,27 0,-26 0,26 26,0 1,-27-1,27 27,-26 0,-1 26,0-26,-26 27,0-28,0 28,-26-27,26 0,-26-27,26 1,-27-1,27-26,0 0,0-53,27 27,-27-27,26 0,0-27,1-25,-1 25,27 1,-26-1,26 28,-27-28,27 27,-27 0,27 27,-26-1,26 27,-27-26,27 52,-26-26,-1 27,1 26,25-27,-25 27,26 27,-27-28,27 1,-26 27,-1-1,1-26,-27 0,26 0,-26 0,26 0,-26-27,0 1,27-1,-27-26,0 0,0 27,0-27,0-27,0 27,0 0,0-26,26 26</inkml:trace>
  <inkml:trace contextRef="#ctx0" brushRef="#br0" timeOffset="95761.4773">22781 4789,'0'-26,"-26"26,-1 0,1 26,-1 0,1 1,-1 26,1-27,26 27,0-53,0 0,26 27,-26-54,27 1,-1-1,1 1,-1-27,-26 53,27-27,-27 1,0 26,-27-26,27 52,-26 0,26 1,0-1,0 1,0-1</inkml:trace>
  <inkml:trace contextRef="#ctx0" brushRef="#br0" timeOffset="96083.4957">22834 5398,'0'26,"0"-26,-27 26,1-26,26 0,-26 27,-1-27,1 0,26 26,0-26,0 0,0-26,26 26,1-27,-1 27,-26 0,-26 0,26 0,-27 0,-26 27,27-1,-1 1,1-1,-1-26,27 27,0-27,0-27,27 27</inkml:trace>
  <inkml:trace contextRef="#ctx0" brushRef="#br0" timeOffset="103702.9314">15611 8123,'0'26,"0"1,0 26,0-1,0 1,26 0,-26 27,0-27,0 26,27-26,-27 0,0-27,0 1,0-27,0 0,0-53</inkml:trace>
  <inkml:trace contextRef="#ctx0" brushRef="#br0" timeOffset="103836.9391">15399 7699,'-53'-26,"53"26,0 0,0-27,53 27</inkml:trace>
  <inkml:trace contextRef="#ctx0" brushRef="#br0" timeOffset="104158.9576">16405 7303,'0'-53,"-27"26,-26 1,0-1,0 1,0 26,0 26,1-26,-1 53,26 27,27 25,0 1,0 26,27 1,-1 52,27-26,-27 26,1-26,26-1,-27 1,1 0,-1-27,1 1,-1-28,-26 1,0-26,0-28,0-25,0-27</inkml:trace>
  <inkml:trace contextRef="#ctx0" brushRef="#br0" timeOffset="104335.9676">15875 8440,'27'-26,"26"26,0 0,0-27,-1 27,1 0,27 0,-27-26,0-1,0 1</inkml:trace>
  <inkml:trace contextRef="#ctx0" brushRef="#br0" timeOffset="105245.0197">17145 7911,'0'-26,"0"26,27-27,-27 1,26-1,1 1,-1 26,27 0,-26 26,25 27,1-26,0 52,-26 0,26 27,-53-26,26-1,1 27,-27-53,0 0,0 0,0-27,0-26,0 0,0-53,0 0,0 0,0-26,0-1,26 1,-26 0,27-1,-27 27,26 1,0 25,1 27,-1 27,1-1,-1 27,1 0,-1 0,1 0,-1 26,-26 0,0-26,27 0,-27 0,26 0,-26-26,0-1,26-26,1 0</inkml:trace>
  <inkml:trace contextRef="#ctx0" brushRef="#br0" timeOffset="105671.0441">18680 7435,'0'-27,"0"1,-27 26,1-27,0 27,-27 0,0 27,0-1,26 1,-26-1,53 1,-26-1,52-26,27 0,0 0,0 0,0-26,-26-1,25 27,1-26,-26 26,-27 0,0 53,0-27,-27 54,1-1,-27 27,27 0,-1-1,-26 1,27 27,-1-54,1 27,-1-53,1 0,52 0,-26-53,0 0,27-27</inkml:trace>
  <inkml:trace contextRef="#ctx0" brushRef="#br0" timeOffset="105927.0587">18759 8229,'0'26,"0"27,0 0,-26 0,26 26,0-26,26 0,1 0,-1-53,27 26,0-26,0-26,0-1,-27 1,1-27,-27 0,-27 27,1-27,-1 26,-25-26,-1 53,0-26,26-1,27 1</inkml:trace>
  <inkml:trace contextRef="#ctx0" brushRef="#br0" timeOffset="106357.0833">19685 8255,'-53'26,"1"-26,-1 27,26-1,-26 1,27 26,-1-27,27 27,27-26,-1-27,1 26,26-26,0-26,26-1,-26-52,0 26,0-27,-27 1,-26-27,-26-26,-27 53,0-54,-53 54,27-27,-1 27,1 26,26 0,0 0,53 27,0 26,26 0,27 0,27 26</inkml:trace>
  <inkml:trace contextRef="#ctx0" brushRef="#br0" timeOffset="106749.1057">20850 7355,'-27'-26,"27"0,-26-1,26 1,0 26,0 0,0 0,-27 26,27 27,0-27,0 54,0-1,0 1,0-1,-26 27,26-27,0 1,0-1,26-26,-26 0,0-27,0 1,27-1,-27-26</inkml:trace>
  <inkml:trace contextRef="#ctx0" brushRef="#br0" timeOffset="107083.1248">20823 8599,'0'26,"0"-26,0 0,0-26,0 26,27 0,-27-26,26-1,-26 27,0 0,0-26,0 26,0 0,0 0,0 0,0 0,0 0,0 0,0 0,0 26,0-26,-26 0,-1 0,1 0,26 27,-27-54,27 27,0-26,27 26,-1-53</inkml:trace>
  <inkml:trace contextRef="#ctx0" brushRef="#br0" timeOffset="107326.1387">21193 7779,'0'0,"0"0,0 0,27 0,-1 0,1 0,26 0,0 0,0-27,0 27,-1 0,1-26,0 26,-26 0,-1 0,1 0,-1 0,-26 0</inkml:trace>
  <inkml:trace contextRef="#ctx0" brushRef="#br0" timeOffset="107530.1504">21220 8096,'0'0,"0"0,0 27,26-54,27 27,-26 0,26 0,0 0,-27-26,27 26,0 0,0 0,-27 0,27 0,0-27</inkml:trace>
  <inkml:trace contextRef="#ctx0" brushRef="#br0" timeOffset="108062.1808">22384 7938,'-26'0,"26"0,-27 0,1 26,-27 0,26 1,-26 26,27 0,0 26,-1-26,1 26,26 1,26-27,27 0,0-27,26 1,1-27,-1 0,0-27,1 1,-1-27,1 0,-28 0,1-27,-53 1,27 26,-54-26,1-1,-27 54,0-27,0 27,0-1,0 1,0 26,0 26,27-26</inkml:trace>
  <inkml:trace contextRef="#ctx0" brushRef="#br0" timeOffset="113165.4727">18071 9499,'0'0,"0"-27,0 1,0-1,0 27,0 0,0 0,0 0,0 0,0 53,0-26,0 52,0 0,27 27,-27-26,0 52,0-26,0-1,0 1,0-26,0-1,-27 0,27-26,0-26,0 26,0-53,0 0,0 0,0-27,0 1,-26-27,26 0,-27 27,1-54,-27 54,0-1,0 1,-26 26,26 26,-26 1,26-1,26 27,1 0,-1 26,27-52,27 26,-1 0,1-27,26-26,0 0,-1 0,28 0,-27-26,0-1,26 1,-26-27,0 26,0 1,0-1,26 1</inkml:trace>
  <inkml:trace contextRef="#ctx0" brushRef="#br0" timeOffset="113430.4879">18759 9948,'0'0,"-26"0,26 27,-27-1,27 1,0 26,-26 0,26 26,0-26,-27 0,27 0,27 0,-27 0,0-27,26 27,-52-27,52-26,-26 0,0 0</inkml:trace>
  <inkml:trace contextRef="#ctx0" brushRef="#br0" timeOffset="113755.5065">18415 10319,'0'0,"0"0,0 0,0-27,27 27,-27 0,26 0,-26 0,27 0,-1 0,1 0,26 0,-27 0,0-26,1 26,26 0,-27 0,1 0,-1-27,1 27,-1-26</inkml:trace>
  <inkml:trace contextRef="#ctx0" brushRef="#br0" timeOffset="114085.5253">19368 10107,'-27'0,"27"0,0 0,0 0,27 0,-1 0,1 0,26 0,-27 0,27 0,0 0,0 0,-27-26,27 26,-26 0,-1 0,1 0,-27 0,0 0</inkml:trace>
  <inkml:trace contextRef="#ctx0" brushRef="#br0" timeOffset="114299.5376">19368 10266,'0'26,"0"-26,0 0,0 0,26 0,27 0,-26 27,-1-27,1-27,26 54,-27-54,27 27,0 0,0 0,-27 0,27-26</inkml:trace>
  <inkml:trace contextRef="#ctx0" brushRef="#br0" timeOffset="114694.5602">20479 9525,'27'0,"-1"0,-26 0,26 26,-26 1,0 26,0 0,-26 26,26 1,0 25,0-25,0 26,0-1,0-25,0-1,0 1,26-28,-26 1,0-26,27-1,-27-26,0 0,0 0,0 0</inkml:trace>
  <inkml:trace contextRef="#ctx0" brushRef="#br0" timeOffset="116809.6812">15452 11986,'0'26,"26"-26,-26 27,53-27,-26 26,-1-26,27 0,0-26,0-1,-26 27,25-26,-25-27,-1 26,1 1,-27-27,-27 26,1 27,-1-26,-25 52,-1-26,-27 27,27 52,-26-26,0 27,52 25,-26-25,27-1,26 1,26-1,27-26,0-27,0 1,26-1,1-26,-1-26,-26-1,26-26,1-26</inkml:trace>
  <inkml:trace contextRef="#ctx0" brushRef="#br0" timeOffset="117064.6957">16193 11086,'0'27,"-27"25,27 28,0 26,0-1,0 1,-26 27,26-1,0 27,0-27,0-26,0-27,0 27,0-53,26 0,-26-27,27 1,-1-54</inkml:trace>
  <inkml:trace contextRef="#ctx0" brushRef="#br0" timeOffset="117554.7238">16696 11986,'26'-27,"-26"27,-26 0,-1 0,27 27,-26-1,-1 27,1 0,26 26,0-26,0 0,26 0,-26 0,0 0,0-27,0 1,-26-27,-1 0,27 0,-26 0,-1 0,27 0,0 0,27-27,-1 1,27 26,0-27,26-25,1 25,-1-26,1-26,-27 26,-27 0,0 0,-26 27,0-1,-26 1,-27 26,27 26,-27 27,0 0,26 0,1 26,-1 1,54-27,-27 26,26-26,27-27,-26 1,26-1,0-26,-27-26,27-1,-27-26</inkml:trace>
  <inkml:trace contextRef="#ctx0" brushRef="#br0" timeOffset="117713.7329">17383 11668,'0'0,"0"27,0-1,0 1,0-27,0 0,0 26,0-26</inkml:trace>
  <inkml:trace contextRef="#ctx0" brushRef="#br0" timeOffset="117858.7412">17463 12091,'0'27,"0"-27,0 0,0 0,0 0,0 0,26 0</inkml:trace>
  <inkml:trace contextRef="#ctx0" brushRef="#br0" timeOffset="118525.7793">17225 13864,'26'27,"-26"-1,27 1,-1-1,1 0,-27-26,0 0,0-26,0 0,-27-27,27 0,0-27,-26 1,26 0,0-1,26 1,-26 26,53 26,-27-25,27 52,27-27,-27 54,0-1,26 0,0-26,-26 27,27-1,-27 1,-1-27,1 0,-26 0,-1-27,-26 1,0-1,-26 27,26-26,-53 26,26 26,-25-26,-1 53,0-26,26 52,-26-26,53 27,0-28,27 1,-1 0,1-26,26-1,0 1,-1-54,28-26,-27 27,26-54</inkml:trace>
  <inkml:trace contextRef="#ctx0" brushRef="#br0" timeOffset="118713.7901">18548 12779,'0'-26,"-27"26,1 26,-1 27,27 27,-26 26,26 26,-27-26,27 26,0-26,0 0,0-53,0 26,0-79,0 0</inkml:trace>
  <inkml:trace contextRef="#ctx0" brushRef="#br0" timeOffset="119236.82">18230 13414,'-26'-79,"-1"26,27 0,27 0,26 53,-27 0,27 0,26 27,-26-1,0 27,0 0,-26 0,-1 26,0 1,1-27,-27 0,26 26,1-53,-1 27,1-26,-1-27,1 0,-1 0,1-27,26 1,-27-27,0 0,-26 0,0-26,27 26,-27 0,26 0,-26 26,0 1,0 26,0 26,27 1,-27-1,26 27,-26 27,27-27,-1 0,1-1,-1-25,-26-1,27-26,-27 0,0-26,0-1,0-25,0-1,0 0,0-27,26 27,0 0,1 27,-1 0,1-1,26 27,0 0,0 27,-27-27,1 26</inkml:trace>
  <inkml:trace contextRef="#ctx0" brushRef="#br0" timeOffset="119579.8396">19500 13864,'27'0,"-1"-26,1-27,-1 0,0-26,1 26,26 0,-53 26,26 1,1-1,-27 54,26-1,1 1,-1 26,27 0,-27-1,27-25,0-27,-26 26,26-52,-27-1,1-25,-1-1,1-27,-1 1,-26-1,0-25,26 25,1 27,-1 0</inkml:trace>
  <inkml:trace contextRef="#ctx0" brushRef="#br0" timeOffset="119957.8612">20982 13811,'0'0,"0"-53,26 27,-26-53,0 26,0-53,27 0,-54 0,27 0,-26 0,-1 1,27-1,-26 26,-1 1,1 26,26 0,0 27,53-1,-27 27,27 0,27 0,-1 0,27-26,0 26,-27 0,0-27,1 27,-27-26</inkml:trace>
  <inkml:trace contextRef="#ctx0" brushRef="#br0" timeOffset="120662.9015">20797 13018,'0'52,"26"-25,27-27,0 0,26 0,1-27,-1 27,27-26,-53 0,26-1,-26 27,-26 0,25 0,-25 27,-1-27,-26 52,27-25,-1 26,-26-27,27 27,-1 0,-26-26,27 25,-1-25,-26-1,27-26,-27 27,0-27,0 0,0 0,0 0,-27 0,1 0,-1 0,1 0,-1 0,-26 0,27 0,-1 0,-25 0,25 0,27 0,-26 0,-1 0,1 0,26 0,0 0,0 0,0 0,0 0,-27 0,27 0,-26 0,26 0,-27 0,1 26,-1 1,-26-1,27 1,0-1,26 27,-27-26,27 25,27-25,-27 26,26-27,27 1,-27-1,27 1,0-27,0 0,0 0,0-27,0 1,0-27,0 26,0-26,0 1,-1-1,-25 0,-27 26</inkml:trace>
  <inkml:trace contextRef="#ctx0" brushRef="#br0" timeOffset="121190.9317">22040 12462,'0'-27,"0"1,0 26,0 0,-26 53,52-27,-52 27,52 27,-26-1,0 27,0 0,0 0,27-1,-27 28,26-54,-26 0,0 1,27-27,-27 0,26-27,-26-26,26-26,1-1</inkml:trace>
  <inkml:trace contextRef="#ctx0" brushRef="#br0" timeOffset="121703.9611">22569 12965,'0'-27,"0"27,-26 0,-1 53,1-26,26 25,-27 1,27 27,0-27,0 26,27-26,-27 0,26-27,-26 27,0-26,0-27,-26 0,-27 0,27 0,-27 0,26-27,-26 27,27-26,-1 26,1-27,26 27,26 0,1 0,26 27,0-27,26 0,0-27,27 27,0-26,0-1,-27-26,27 1,-27-1,-26 0,0-27,-26 27,-27 1,0-1,-27 26,1 27,-27 27,0 26,0-1,27 1,-1 53,1-26,26 25,0-25,26 26,-26-53,27 26,-1-53,27-26</inkml:trace>
  <inkml:trace contextRef="#ctx0" brushRef="#br0" timeOffset="123125.0424">13150 15690,'0'0,"0"0,0 0,0 26,0-26,0 0,0 0,27 53,-27-53,0 0,26 27,-26-1,0-26,27 27,-27-27,0 26,0-26,0 0,0 0,0 0,0 0,0 0,0 0,0 0,0-26,0 26,0-53,0 26,0-26,0 0,0-26,0 26,26 0,0 0,1-26,-27 52,53 1,0-1,26 1,0 26,27 26,-26-26,26 0,-27 27,27-27,-27-27,0 27,-26-26</inkml:trace>
  <inkml:trace contextRef="#ctx0" brushRef="#br0" timeOffset="124199.1038">13309 8070,'0'0,"0"-27,-27 1,27-1,0 1,0 26,0 0,0-26,0 26,0 0,0 0,0 26,0 0,0 1,0-1,0 1,0 26,0 0,0 26,0 0,27 1,-27-1,0 27,26 0,-26 0,27 26,-1-26,1 26,-27 0,26 1,1 25,-27-25,26 25,-26-25,27 25,-27-25,0 26,0-1,0-25,0 25,0-25,0 25,0-25,26-1,-26 0,26 1,-26 25,27-25,-27-1,26 27,-26-27,0 27,0-27,0 0,0 1,0-1,-26-26,26 26,0 0,-27-26,27 0,-26 0,26 0,0-27,-26 0,26 1,0-1,0-26,0 0,0-27,26 1,-26-1,0-26</inkml:trace>
  <inkml:trace contextRef="#ctx0" brushRef="#br0" timeOffset="124797.138">14235 15610,'26'27,"27"-27,-53-27,53 1,0 0,-26-1,-1 1,1-1,-27-26,0 53,-27-26,-26 26,27 0,-27 26,0 1,26 26,-26 0,27-27,26 53,0-26,0 0,26-26,27-1,-26-26,26 0,0-26,0-27</inkml:trace>
  <inkml:trace contextRef="#ctx0" brushRef="#br0" timeOffset="124974.1481">14896 14790,'-26'-53,"26"53,-27 53,27 0,0 27,-26-1,52 53,-52-26,52 0,-26 26,0-26,27-27</inkml:trace>
  <inkml:trace contextRef="#ctx0" brushRef="#br0" timeOffset="125252.164">14791 15399,'26'-53,"0"26,-26 1,53 26,-26 0,26 26,-27 27,27-26,-26 26,26 0,-1 0,-25-27,26 0,26-26,-26 0,0-26,0 0,0-1,-53-26,26 0,-26 0,-26 0,26 0,-27 27,1 0,-1-1,1 27</inkml:trace>
  <inkml:trace contextRef="#ctx0" brushRef="#br0" timeOffset="125452.1755">15743 15584,'27'-26,"-27"-1,0-26,-27 0,27-26,0 26,0 0,27 0,-27 27,26-27,0 26,27 27,-26 0</inkml:trace>
  <inkml:trace contextRef="#ctx0" brushRef="#br0" timeOffset="125775.1939">15928 15690,'0'0,"27"0,-27 0,26-53,1 26,-1-25,1 25,-27-26,26 27,0-1,1 27,-27 0,26 27,1-1,-1 1,27-1,-26 1,-1-1,27-26,-26 0,-1-26,0-1,1 1,-27-54,26 27,-26 0,27-26</inkml:trace>
  <inkml:trace contextRef="#ctx0" brushRef="#br0" timeOffset="126049.2096">17569 15399,'0'53,"0"0,0 0,0-1,0 28,0-1,26-26,-26 0,0 0,-26-27,26-26</inkml:trace>
  <inkml:trace contextRef="#ctx0" brushRef="#br0" timeOffset="126228.2199">17013 15161,'0'-27,"53"-26,0 27,0-1,26 1,27-1,0 27,0 0,-27 0,0 27,1-1</inkml:trace>
  <inkml:trace contextRef="#ctx0" brushRef="#br0" timeOffset="127038.2661">18018 15875,'0'26,"0"-26,0 0,-26-26,52 0,-26-54,27 27,-27-26,26 0,1 26,-1-27,1 27,-1 27,1-1,-1 27,1 27,-1-1,-26 1,0 26,0 26,0-26,0 0,0 0,0-27,0 1,27-1,-1-26,0-26,1 26,26-53,-27 53,1-53,-1 0,1 27,-1-1,1 1,-27-1,0 27,26 0,-26 27,26-1,-26 27,27-27,-1 1,1-1,-1 1,1-27,26 0,-27-27,1 1,-1-1,1-25,-1 25,-26-26,26 0,-26 53,0-26,0 26,27 0,-27 0,26 26,1 1,26-1,-27 27,54-53,-28 0,28 0,-1 0,1-26,-27-27,26 26,-53-52,1 26,-1 0,-26 0,0 27,-26 26,-27 0,26 0,1 79,0-26,-1 26,1 1,26 26,0-27,26 0,1-26,-1 0,27-26,-27-27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a:defRPr sz="1300">
                <a:latin typeface="Arial" charset="0"/>
                <a:ea typeface="ＭＳ Ｐゴシック" pitchFamily="1" charset="-128"/>
                <a:cs typeface="+mn-cs"/>
              </a:defRPr>
            </a:lvl1pPr>
          </a:lstStyle>
          <a:p>
            <a:pPr>
              <a:defRPr/>
            </a:pPr>
            <a:endParaRPr lang="en-US"/>
          </a:p>
        </p:txBody>
      </p:sp>
      <p:sp>
        <p:nvSpPr>
          <p:cNvPr id="23555"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 charset="-128"/>
                <a:cs typeface="+mn-cs"/>
              </a:defRPr>
            </a:lvl1pPr>
          </a:lstStyle>
          <a:p>
            <a:pPr>
              <a:defRPr/>
            </a:pPr>
            <a:endParaRPr lang="en-US"/>
          </a:p>
        </p:txBody>
      </p:sp>
      <p:sp>
        <p:nvSpPr>
          <p:cNvPr id="1904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a:defRPr sz="1300">
                <a:latin typeface="Arial" charset="0"/>
                <a:ea typeface="ＭＳ Ｐゴシック" pitchFamily="1" charset="-128"/>
                <a:cs typeface="+mn-cs"/>
              </a:defRPr>
            </a:lvl1pPr>
          </a:lstStyle>
          <a:p>
            <a:pPr>
              <a:defRPr/>
            </a:pPr>
            <a:endParaRPr lang="en-US"/>
          </a:p>
        </p:txBody>
      </p:sp>
      <p:sp>
        <p:nvSpPr>
          <p:cNvPr id="2355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smtClean="0">
                <a:latin typeface="Arial" pitchFamily="34" charset="0"/>
              </a:defRPr>
            </a:lvl1pPr>
          </a:lstStyle>
          <a:p>
            <a:pPr>
              <a:defRPr/>
            </a:pPr>
            <a:fld id="{B423B431-427F-4E21-8DBA-FAC06480AED0}" type="slidenum">
              <a:rPr lang="en-US"/>
              <a:pPr>
                <a:defRPr/>
              </a:pPr>
              <a:t>‹#›</a:t>
            </a:fld>
            <a:endParaRPr lang="en-US"/>
          </a:p>
        </p:txBody>
      </p:sp>
    </p:spTree>
    <p:extLst>
      <p:ext uri="{BB962C8B-B14F-4D97-AF65-F5344CB8AC3E}">
        <p14:creationId xmlns:p14="http://schemas.microsoft.com/office/powerpoint/2010/main" val="1462552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D54C3C0-18C6-4E0B-B1E9-CCFC15007F8F}" type="slidenum">
              <a:rPr lang="en-US" sz="1300">
                <a:latin typeface="Arial" pitchFamily="34" charset="0"/>
              </a:rPr>
              <a:pPr/>
              <a:t>15</a:t>
            </a:fld>
            <a:endParaRPr lang="en-US" sz="1300">
              <a:latin typeface="Arial" pitchFamily="3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26</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BF1CFD9-C06E-466A-A8F3-E05B79E3F671}" type="slidenum">
              <a:rPr lang="en-US" sz="1300">
                <a:latin typeface="Arial" pitchFamily="34" charset="0"/>
              </a:rPr>
              <a:pPr/>
              <a:t>198</a:t>
            </a:fld>
            <a:endParaRPr lang="en-US" sz="1300">
              <a:latin typeface="Arial" pitchFamily="34" charset="0"/>
            </a:endParaRPr>
          </a:p>
        </p:txBody>
      </p:sp>
      <p:sp>
        <p:nvSpPr>
          <p:cNvPr id="283651" name="Rectangle 2"/>
          <p:cNvSpPr>
            <a:spLocks noGrp="1" noRot="1" noChangeAspect="1" noChangeArrowheads="1" noTextEdit="1"/>
          </p:cNvSpPr>
          <p:nvPr>
            <p:ph type="sldImg"/>
          </p:nvPr>
        </p:nvSpPr>
        <p:spPr>
          <a:solidFill>
            <a:srgbClr val="FFFFFF"/>
          </a:solidFill>
          <a:ln/>
        </p:spPr>
      </p:sp>
      <p:sp>
        <p:nvSpPr>
          <p:cNvPr id="2836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0937B8B-86C2-4ED4-9065-ADFBFCEB352C}" type="slidenum">
              <a:rPr lang="en-US" sz="1300">
                <a:latin typeface="Arial" pitchFamily="34" charset="0"/>
              </a:rPr>
              <a:pPr/>
              <a:t>199</a:t>
            </a:fld>
            <a:endParaRPr lang="en-US" sz="1300">
              <a:latin typeface="Arial" pitchFamily="34"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A4AA332-151E-42A2-BEC1-28930DC655DC}" type="slidenum">
              <a:rPr lang="en-US" sz="1300">
                <a:latin typeface="Arial" pitchFamily="34" charset="0"/>
              </a:rPr>
              <a:pPr/>
              <a:t>200</a:t>
            </a:fld>
            <a:endParaRPr lang="en-US" sz="1300">
              <a:latin typeface="Arial" pitchFamily="34" charset="0"/>
            </a:endParaRPr>
          </a:p>
        </p:txBody>
      </p:sp>
      <p:sp>
        <p:nvSpPr>
          <p:cNvPr id="285699" name="Rectangle 2"/>
          <p:cNvSpPr>
            <a:spLocks noGrp="1" noRot="1" noChangeAspect="1" noChangeArrowheads="1" noTextEdit="1"/>
          </p:cNvSpPr>
          <p:nvPr>
            <p:ph type="sldImg"/>
          </p:nvPr>
        </p:nvSpPr>
        <p:spPr>
          <a:solidFill>
            <a:srgbClr val="FFFFFF"/>
          </a:solidFill>
          <a:ln/>
        </p:spPr>
      </p:sp>
      <p:sp>
        <p:nvSpPr>
          <p:cNvPr id="285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2AC382C-557E-4E3D-8CE7-16C9AC3C1386}" type="slidenum">
              <a:rPr lang="en-US" sz="1300">
                <a:latin typeface="Arial" pitchFamily="34" charset="0"/>
              </a:rPr>
              <a:pPr/>
              <a:t>202</a:t>
            </a:fld>
            <a:endParaRPr lang="en-US" sz="1300">
              <a:latin typeface="Arial" pitchFamily="34"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use 1==1 </a:t>
            </a:r>
          </a:p>
          <a:p>
            <a:pPr eaLnBrk="1" hangingPunct="1"/>
            <a:endParaRPr lang="en-US" smtClean="0">
              <a:latin typeface="Arial" pitchFamily="34" charset="0"/>
            </a:endParaRPr>
          </a:p>
          <a:p>
            <a:pPr eaLnBrk="1" hangingPunct="1"/>
            <a:r>
              <a:rPr lang="en-US" smtClean="0">
                <a:latin typeface="Arial" pitchFamily="34" charset="0"/>
              </a:rPr>
              <a:t>use  'cs in physics'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27</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28</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29</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30</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A46A1F2-E360-4015-97A6-DC7D7E6D2A80}" type="slidenum">
              <a:rPr lang="en-US" sz="1300">
                <a:latin typeface="Arial" pitchFamily="34" charset="0"/>
              </a:rPr>
              <a:pPr/>
              <a:t>39</a:t>
            </a:fld>
            <a:endParaRPr lang="en-US" sz="1300">
              <a:latin typeface="Arial"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use 1==1 </a:t>
            </a:r>
          </a:p>
          <a:p>
            <a:pPr eaLnBrk="1" hangingPunct="1"/>
            <a:endParaRPr lang="en-US" smtClean="0">
              <a:latin typeface="Arial" pitchFamily="34" charset="0"/>
            </a:endParaRPr>
          </a:p>
          <a:p>
            <a:pPr eaLnBrk="1" hangingPunct="1"/>
            <a:r>
              <a:rPr lang="en-US" smtClean="0">
                <a:latin typeface="Arial" pitchFamily="34" charset="0"/>
              </a:rPr>
              <a:t>use  'cs in physics'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47</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48</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49</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50</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6E987AB-309B-4DAE-B355-39B392BCE110}" type="slidenum">
              <a:rPr lang="en-US" sz="1300">
                <a:latin typeface="Arial" pitchFamily="34" charset="0"/>
              </a:rPr>
              <a:pPr/>
              <a:t>16</a:t>
            </a:fld>
            <a:endParaRPr lang="en-US" sz="1300">
              <a:latin typeface="Arial" pitchFamily="34"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6291DE4-3E40-4982-A2B8-970F8AD31EF3}" type="slidenum">
              <a:rPr lang="en-US" sz="1300">
                <a:latin typeface="Arial" pitchFamily="34" charset="0"/>
              </a:rPr>
              <a:pPr/>
              <a:t>55</a:t>
            </a:fld>
            <a:endParaRPr lang="en-US" sz="1300">
              <a:latin typeface="Arial" pitchFamily="3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BD3A845-3B9F-4CC5-8D16-DF145DAD7325}" type="slidenum">
              <a:rPr lang="en-US" sz="1300">
                <a:latin typeface="Arial" pitchFamily="34" charset="0"/>
              </a:rPr>
              <a:pPr/>
              <a:t>70</a:t>
            </a:fld>
            <a:endParaRPr lang="en-US" sz="1300">
              <a:latin typeface="Arial" pitchFamily="34" charset="0"/>
            </a:endParaRPr>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4F528C7-C5A3-42C2-A679-C812D8CC41DE}" type="slidenum">
              <a:rPr lang="en-US" sz="1300">
                <a:latin typeface="Arial" pitchFamily="34" charset="0"/>
              </a:rPr>
              <a:pPr/>
              <a:t>71</a:t>
            </a:fld>
            <a:endParaRPr lang="en-US" sz="1300">
              <a:latin typeface="Arial" pitchFamily="34" charset="0"/>
            </a:endParaRPr>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D8C2B0A-7AB7-49EE-A7B3-8440884F0D72}" type="slidenum">
              <a:rPr lang="en-US" sz="1300">
                <a:latin typeface="Arial" pitchFamily="34" charset="0"/>
              </a:rPr>
              <a:pPr/>
              <a:t>72</a:t>
            </a:fld>
            <a:endParaRPr lang="en-US" sz="1300">
              <a:latin typeface="Arial" pitchFamily="34" charset="0"/>
            </a:endParaRPr>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D114DC7-B190-4038-B3CD-42A7C29D7C71}" type="slidenum">
              <a:rPr lang="en-US" sz="1300">
                <a:latin typeface="Arial" pitchFamily="34" charset="0"/>
              </a:rPr>
              <a:pPr/>
              <a:t>73</a:t>
            </a:fld>
            <a:endParaRPr lang="en-US" sz="1300">
              <a:latin typeface="Arial" pitchFamily="34" charset="0"/>
            </a:endParaRPr>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ECFE044-BBDC-48CB-9D76-95546FB093B3}" type="slidenum">
              <a:rPr lang="en-US" sz="1300">
                <a:latin typeface="Arial" pitchFamily="34" charset="0"/>
              </a:rPr>
              <a:pPr/>
              <a:t>76</a:t>
            </a:fld>
            <a:endParaRPr lang="en-US" sz="1300">
              <a:latin typeface="Arial" pitchFamily="34" charset="0"/>
            </a:endParaRPr>
          </a:p>
        </p:txBody>
      </p:sp>
      <p:sp>
        <p:nvSpPr>
          <p:cNvPr id="206851" name="Rectangle 2"/>
          <p:cNvSpPr>
            <a:spLocks noGrp="1" noRot="1" noChangeAspect="1" noChangeArrowheads="1" noTextEdit="1"/>
          </p:cNvSpPr>
          <p:nvPr>
            <p:ph type="sldImg"/>
          </p:nvPr>
        </p:nvSpPr>
        <p:spPr>
          <a:solidFill>
            <a:srgbClr val="FFFFFF"/>
          </a:solidFill>
          <a:ln/>
        </p:spPr>
      </p:sp>
      <p:sp>
        <p:nvSpPr>
          <p:cNvPr id="2068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shortcut is sum += x</a:t>
            </a:r>
          </a:p>
          <a:p>
            <a:pPr eaLnBrk="1" hangingPunct="1"/>
            <a:r>
              <a:rPr lang="en-US" smtClean="0">
                <a:latin typeface="Arial" pitchFamily="34" charset="0"/>
              </a:rPr>
              <a:t>another shortcut is sum(L)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6EAE7DD-B416-452C-B483-B906AD77AA18}" type="slidenum">
              <a:rPr lang="en-US" sz="1300">
                <a:latin typeface="Arial" pitchFamily="34" charset="0"/>
              </a:rPr>
              <a:pPr/>
              <a:t>77</a:t>
            </a:fld>
            <a:endParaRPr lang="en-US" sz="1300">
              <a:latin typeface="Arial" pitchFamily="34" charset="0"/>
            </a:endParaRPr>
          </a:p>
        </p:txBody>
      </p:sp>
      <p:sp>
        <p:nvSpPr>
          <p:cNvPr id="207875" name="Rectangle 2"/>
          <p:cNvSpPr>
            <a:spLocks noGrp="1" noRot="1" noChangeAspect="1" noChangeArrowheads="1" noTextEdit="1"/>
          </p:cNvSpPr>
          <p:nvPr>
            <p:ph type="sldImg"/>
          </p:nvPr>
        </p:nvSpPr>
        <p:spPr>
          <a:solidFill>
            <a:srgbClr val="FFFFFF"/>
          </a:solidFill>
          <a:ln/>
        </p:spPr>
      </p:sp>
      <p:sp>
        <p:nvSpPr>
          <p:cNvPr id="2078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182CB59-A6BD-46DA-86C7-568685C57825}" type="slidenum">
              <a:rPr lang="en-US" sz="1300">
                <a:latin typeface="Arial" pitchFamily="34" charset="0"/>
              </a:rPr>
              <a:pPr/>
              <a:t>78</a:t>
            </a:fld>
            <a:endParaRPr lang="en-US" sz="1300">
              <a:latin typeface="Arial" pitchFamily="34" charset="0"/>
            </a:endParaRPr>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ask for two parts of the index-based loop!</a:t>
            </a:r>
          </a:p>
          <a:p>
            <a:pPr eaLnBrk="1" hangingPunct="1"/>
            <a:r>
              <a:rPr lang="en-US" smtClean="0">
                <a:latin typeface="Arial" pitchFamily="34" charset="0"/>
              </a:rPr>
              <a:t>why is this the egocentric loop?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2670F53-C357-4EBE-AF44-B2427DAFEC96}" type="slidenum">
              <a:rPr lang="en-US" sz="1300">
                <a:latin typeface="Arial" pitchFamily="34" charset="0"/>
              </a:rPr>
              <a:pPr/>
              <a:t>79</a:t>
            </a:fld>
            <a:endParaRPr lang="en-US" sz="1300">
              <a:latin typeface="Arial" pitchFamily="34" charset="0"/>
            </a:endParaRPr>
          </a:p>
        </p:txBody>
      </p:sp>
      <p:sp>
        <p:nvSpPr>
          <p:cNvPr id="209923" name="Rectangle 2"/>
          <p:cNvSpPr>
            <a:spLocks noGrp="1" noRot="1" noChangeAspect="1" noChangeArrowheads="1" noTextEdit="1"/>
          </p:cNvSpPr>
          <p:nvPr>
            <p:ph type="sldImg"/>
          </p:nvPr>
        </p:nvSpPr>
        <p:spPr>
          <a:solidFill>
            <a:srgbClr val="FFFFFF"/>
          </a:solidFill>
          <a:ln/>
        </p:spPr>
      </p:sp>
      <p:sp>
        <p:nvSpPr>
          <p:cNvPr id="209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1EAAE4D-9EFE-4304-A1A5-A117D449F8E6}" type="slidenum">
              <a:rPr lang="en-US" sz="1300">
                <a:latin typeface="Arial" pitchFamily="34" charset="0"/>
              </a:rPr>
              <a:pPr/>
              <a:t>83</a:t>
            </a:fld>
            <a:endParaRPr lang="en-US" sz="1300">
              <a:latin typeface="Arial" pitchFamily="34" charset="0"/>
            </a:endParaRPr>
          </a:p>
        </p:txBody>
      </p:sp>
      <p:sp>
        <p:nvSpPr>
          <p:cNvPr id="210947" name="Rectangle 2"/>
          <p:cNvSpPr>
            <a:spLocks noGrp="1" noRot="1" noChangeAspect="1" noChangeArrowheads="1" noTextEdit="1"/>
          </p:cNvSpPr>
          <p:nvPr>
            <p:ph type="sldImg"/>
          </p:nvPr>
        </p:nvSpPr>
        <p:spPr>
          <a:solidFill>
            <a:srgbClr val="FFFFFF"/>
          </a:solidFill>
          <a:ln/>
        </p:spPr>
      </p:sp>
      <p:sp>
        <p:nvSpPr>
          <p:cNvPr id="210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1057B29-9328-4FCE-A4AF-B86D34A3BBC2}" type="slidenum">
              <a:rPr lang="en-US" sz="1300">
                <a:latin typeface="Arial" pitchFamily="34" charset="0"/>
              </a:rPr>
              <a:pPr/>
              <a:t>17</a:t>
            </a:fld>
            <a:endParaRPr lang="en-US" sz="1300">
              <a:latin typeface="Arial"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23F0AB-F516-4DDE-A8F5-C9419B8948D1}" type="slidenum">
              <a:rPr lang="en-US" sz="1300">
                <a:latin typeface="Arial" pitchFamily="34" charset="0"/>
              </a:rPr>
              <a:pPr/>
              <a:t>84</a:t>
            </a:fld>
            <a:endParaRPr lang="en-US" sz="1300">
              <a:latin typeface="Arial" pitchFamily="34" charset="0"/>
            </a:endParaRPr>
          </a:p>
        </p:txBody>
      </p:sp>
      <p:sp>
        <p:nvSpPr>
          <p:cNvPr id="211971" name="Rectangle 2"/>
          <p:cNvSpPr>
            <a:spLocks noGrp="1" noRot="1" noChangeAspect="1" noChangeArrowheads="1" noTextEdit="1"/>
          </p:cNvSpPr>
          <p:nvPr>
            <p:ph type="sldImg"/>
          </p:nvPr>
        </p:nvSpPr>
        <p:spPr>
          <a:solidFill>
            <a:srgbClr val="FFFFFF"/>
          </a:solidFill>
          <a:ln/>
        </p:spPr>
      </p:sp>
      <p:sp>
        <p:nvSpPr>
          <p:cNvPr id="211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5D14001-664C-4125-BAEA-B8856EFA01CA}" type="slidenum">
              <a:rPr lang="en-US" sz="1300">
                <a:latin typeface="Arial" pitchFamily="34" charset="0"/>
              </a:rPr>
              <a:pPr/>
              <a:t>85</a:t>
            </a:fld>
            <a:endParaRPr lang="en-US" sz="1300">
              <a:latin typeface="Arial" pitchFamily="34" charset="0"/>
            </a:endParaRPr>
          </a:p>
        </p:txBody>
      </p:sp>
      <p:sp>
        <p:nvSpPr>
          <p:cNvPr id="212995" name="Rectangle 2"/>
          <p:cNvSpPr>
            <a:spLocks noGrp="1" noRot="1" noChangeAspect="1" noChangeArrowheads="1" noTextEdit="1"/>
          </p:cNvSpPr>
          <p:nvPr>
            <p:ph type="sldImg"/>
          </p:nvPr>
        </p:nvSpPr>
        <p:spPr>
          <a:solidFill>
            <a:srgbClr val="FFFFFF"/>
          </a:solidFill>
          <a:ln/>
        </p:spPr>
      </p:sp>
      <p:sp>
        <p:nvSpPr>
          <p:cNvPr id="2129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8BE93EE-FD5A-4D01-8973-EA616D0A27E2}" type="slidenum">
              <a:rPr lang="en-US" sz="1300">
                <a:latin typeface="Arial" pitchFamily="34" charset="0"/>
              </a:rPr>
              <a:pPr/>
              <a:t>86</a:t>
            </a:fld>
            <a:endParaRPr lang="en-US" sz="1300">
              <a:latin typeface="Arial" pitchFamily="34" charset="0"/>
            </a:endParaRPr>
          </a:p>
        </p:txBody>
      </p:sp>
      <p:sp>
        <p:nvSpPr>
          <p:cNvPr id="214019" name="Rectangle 2"/>
          <p:cNvSpPr>
            <a:spLocks noGrp="1" noRot="1" noChangeAspect="1" noChangeArrowheads="1" noTextEdit="1"/>
          </p:cNvSpPr>
          <p:nvPr>
            <p:ph type="sldImg"/>
          </p:nvPr>
        </p:nvSpPr>
        <p:spPr>
          <a:solidFill>
            <a:srgbClr val="FFFFFF"/>
          </a:solidFill>
          <a:ln/>
        </p:spPr>
      </p:sp>
      <p:sp>
        <p:nvSpPr>
          <p:cNvPr id="2140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F4237D2-5067-427B-8242-9D7DAD714AB9}" type="slidenum">
              <a:rPr lang="en-US" sz="1300">
                <a:latin typeface="Arial" pitchFamily="34" charset="0"/>
              </a:rPr>
              <a:pPr/>
              <a:t>87</a:t>
            </a:fld>
            <a:endParaRPr lang="en-US" sz="1300">
              <a:latin typeface="Arial" pitchFamily="34" charset="0"/>
            </a:endParaRPr>
          </a:p>
        </p:txBody>
      </p:sp>
      <p:sp>
        <p:nvSpPr>
          <p:cNvPr id="215043" name="Rectangle 2"/>
          <p:cNvSpPr>
            <a:spLocks noGrp="1" noRot="1" noChangeAspect="1" noChangeArrowheads="1" noTextEdit="1"/>
          </p:cNvSpPr>
          <p:nvPr>
            <p:ph type="sldImg"/>
          </p:nvPr>
        </p:nvSpPr>
        <p:spPr>
          <a:solidFill>
            <a:srgbClr val="FFFFFF"/>
          </a:solidFill>
          <a:ln/>
        </p:spPr>
      </p:sp>
      <p:sp>
        <p:nvSpPr>
          <p:cNvPr id="2150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D6F6F1E-31E9-4048-BDC6-2945A21D3BAA}" type="slidenum">
              <a:rPr lang="en-US" sz="1300">
                <a:latin typeface="Arial" pitchFamily="34" charset="0"/>
              </a:rPr>
              <a:pPr/>
              <a:t>92</a:t>
            </a:fld>
            <a:endParaRPr lang="en-US" sz="1300">
              <a:latin typeface="Arial" pitchFamily="34" charset="0"/>
            </a:endParaRPr>
          </a:p>
        </p:txBody>
      </p:sp>
      <p:sp>
        <p:nvSpPr>
          <p:cNvPr id="216067" name="Rectangle 2"/>
          <p:cNvSpPr>
            <a:spLocks noGrp="1" noRot="1" noChangeAspect="1" noChangeArrowheads="1" noTextEdit="1"/>
          </p:cNvSpPr>
          <p:nvPr>
            <p:ph type="sldImg"/>
          </p:nvPr>
        </p:nvSpPr>
        <p:spPr>
          <a:solidFill>
            <a:srgbClr val="FFFFFF"/>
          </a:solidFill>
          <a:ln/>
        </p:spPr>
      </p:sp>
      <p:sp>
        <p:nvSpPr>
          <p:cNvPr id="2160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5B64361-3702-4E35-9487-E01355204DA8}" type="slidenum">
              <a:rPr lang="en-US" sz="1300">
                <a:latin typeface="Arial" pitchFamily="34" charset="0"/>
              </a:rPr>
              <a:pPr/>
              <a:t>93</a:t>
            </a:fld>
            <a:endParaRPr lang="en-US" sz="1300">
              <a:latin typeface="Arial" pitchFamily="34" charset="0"/>
            </a:endParaRPr>
          </a:p>
        </p:txBody>
      </p:sp>
      <p:sp>
        <p:nvSpPr>
          <p:cNvPr id="217091" name="Rectangle 2"/>
          <p:cNvSpPr>
            <a:spLocks noGrp="1" noRot="1" noChangeAspect="1" noChangeArrowheads="1" noTextEdit="1"/>
          </p:cNvSpPr>
          <p:nvPr>
            <p:ph type="sldImg"/>
          </p:nvPr>
        </p:nvSpPr>
        <p:spPr>
          <a:solidFill>
            <a:srgbClr val="FFFFFF"/>
          </a:solidFill>
          <a:ln/>
        </p:spPr>
      </p:sp>
      <p:sp>
        <p:nvSpPr>
          <p:cNvPr id="2170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440C0A6-913F-4942-8188-1B7F348EE885}" type="slidenum">
              <a:rPr lang="en-US" sz="1300">
                <a:latin typeface="Arial" pitchFamily="34" charset="0"/>
              </a:rPr>
              <a:pPr/>
              <a:t>94</a:t>
            </a:fld>
            <a:endParaRPr lang="en-US" sz="1300">
              <a:latin typeface="Arial" pitchFamily="34" charset="0"/>
            </a:endParaRPr>
          </a:p>
        </p:txBody>
      </p:sp>
      <p:sp>
        <p:nvSpPr>
          <p:cNvPr id="218115" name="Rectangle 2"/>
          <p:cNvSpPr>
            <a:spLocks noGrp="1" noRot="1" noChangeAspect="1" noChangeArrowheads="1" noTextEdit="1"/>
          </p:cNvSpPr>
          <p:nvPr>
            <p:ph type="sldImg"/>
          </p:nvPr>
        </p:nvSpPr>
        <p:spPr>
          <a:solidFill>
            <a:srgbClr val="FFFFFF"/>
          </a:solidFill>
          <a:ln/>
        </p:spPr>
      </p:sp>
      <p:sp>
        <p:nvSpPr>
          <p:cNvPr id="2181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B929FBE-1386-4223-B278-D92846383A16}" type="slidenum">
              <a:rPr lang="en-US" sz="1300">
                <a:latin typeface="Arial" pitchFamily="34" charset="0"/>
              </a:rPr>
              <a:pPr/>
              <a:t>95</a:t>
            </a:fld>
            <a:endParaRPr lang="en-US" sz="1300">
              <a:latin typeface="Arial" pitchFamily="34" charset="0"/>
            </a:endParaRPr>
          </a:p>
        </p:txBody>
      </p:sp>
      <p:sp>
        <p:nvSpPr>
          <p:cNvPr id="219139" name="Rectangle 2"/>
          <p:cNvSpPr>
            <a:spLocks noGrp="1" noRot="1" noChangeAspect="1" noChangeArrowheads="1" noTextEdit="1"/>
          </p:cNvSpPr>
          <p:nvPr>
            <p:ph type="sldImg"/>
          </p:nvPr>
        </p:nvSpPr>
        <p:spPr>
          <a:solidFill>
            <a:srgbClr val="FFFFFF"/>
          </a:solidFill>
          <a:ln/>
        </p:spPr>
      </p:sp>
      <p:sp>
        <p:nvSpPr>
          <p:cNvPr id="2191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758607A-1B40-4AAE-9146-C7808424C00C}" type="slidenum">
              <a:rPr lang="en-US" sz="1300">
                <a:latin typeface="Arial" pitchFamily="34" charset="0"/>
              </a:rPr>
              <a:pPr/>
              <a:t>99</a:t>
            </a:fld>
            <a:endParaRPr lang="en-US" sz="1300">
              <a:latin typeface="Arial" pitchFamily="34" charset="0"/>
            </a:endParaRPr>
          </a:p>
        </p:txBody>
      </p:sp>
      <p:sp>
        <p:nvSpPr>
          <p:cNvPr id="220163" name="Rectangle 2"/>
          <p:cNvSpPr>
            <a:spLocks noGrp="1" noRot="1" noChangeAspect="1" noChangeArrowheads="1" noTextEdit="1"/>
          </p:cNvSpPr>
          <p:nvPr>
            <p:ph type="sldImg"/>
          </p:nvPr>
        </p:nvSpPr>
        <p:spPr>
          <a:solidFill>
            <a:srgbClr val="FFFFFF"/>
          </a:solidFill>
          <a:ln/>
        </p:spPr>
      </p:sp>
      <p:sp>
        <p:nvSpPr>
          <p:cNvPr id="220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ADC7F52-170E-4057-819E-F56C0BE9F512}" type="slidenum">
              <a:rPr lang="en-US" sz="1300">
                <a:latin typeface="Arial" pitchFamily="34" charset="0"/>
              </a:rPr>
              <a:pPr/>
              <a:t>113</a:t>
            </a:fld>
            <a:endParaRPr lang="en-US" sz="1300">
              <a:latin typeface="Arial" pitchFamily="34" charset="0"/>
            </a:endParaRPr>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778D9EC-00DA-4148-A8C4-2865B046DCD2}" type="slidenum">
              <a:rPr lang="en-US" sz="1300">
                <a:latin typeface="Arial" pitchFamily="34" charset="0"/>
              </a:rPr>
              <a:pPr/>
              <a:t>18</a:t>
            </a:fld>
            <a:endParaRPr lang="en-US" sz="1300">
              <a:latin typeface="Arial"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C80D030-1F94-4BBD-8D44-C52E97686DCA}" type="slidenum">
              <a:rPr lang="en-US" sz="1300">
                <a:latin typeface="Arial" pitchFamily="34" charset="0"/>
              </a:rPr>
              <a:pPr/>
              <a:t>114</a:t>
            </a:fld>
            <a:endParaRPr lang="en-US" sz="1300">
              <a:latin typeface="Arial" pitchFamily="34" charset="0"/>
            </a:endParaRPr>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2F79DDF-9280-4BEC-A7C2-FFBAAD282058}" type="slidenum">
              <a:rPr lang="en-US" sz="1300">
                <a:latin typeface="Arial" pitchFamily="34" charset="0"/>
              </a:rPr>
              <a:pPr/>
              <a:t>117</a:t>
            </a:fld>
            <a:endParaRPr lang="en-US" sz="1300">
              <a:latin typeface="Arial" pitchFamily="34" charset="0"/>
            </a:endParaRPr>
          </a:p>
        </p:txBody>
      </p:sp>
      <p:sp>
        <p:nvSpPr>
          <p:cNvPr id="223235" name="Rectangle 2"/>
          <p:cNvSpPr>
            <a:spLocks noGrp="1" noRot="1" noChangeAspect="1" noChangeArrowheads="1" noTextEdit="1"/>
          </p:cNvSpPr>
          <p:nvPr>
            <p:ph type="sldImg"/>
          </p:nvPr>
        </p:nvSpPr>
        <p:spPr>
          <a:solidFill>
            <a:srgbClr val="FFFFFF"/>
          </a:solidFill>
          <a:ln/>
        </p:spPr>
      </p:sp>
      <p:sp>
        <p:nvSpPr>
          <p:cNvPr id="2232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83E7F4F-1F83-4EF8-AA63-704FC96CD392}" type="slidenum">
              <a:rPr lang="en-US" sz="1300">
                <a:latin typeface="Arial" pitchFamily="34" charset="0"/>
              </a:rPr>
              <a:pPr/>
              <a:t>118</a:t>
            </a:fld>
            <a:endParaRPr lang="en-US" sz="1300">
              <a:latin typeface="Arial" pitchFamily="34" charset="0"/>
            </a:endParaRPr>
          </a:p>
        </p:txBody>
      </p:sp>
      <p:sp>
        <p:nvSpPr>
          <p:cNvPr id="224259" name="Rectangle 2"/>
          <p:cNvSpPr>
            <a:spLocks noGrp="1" noRot="1" noChangeAspect="1" noChangeArrowheads="1" noTextEdit="1"/>
          </p:cNvSpPr>
          <p:nvPr>
            <p:ph type="sldImg"/>
          </p:nvPr>
        </p:nvSpPr>
        <p:spPr>
          <a:solidFill>
            <a:srgbClr val="FFFFFF"/>
          </a:solidFill>
          <a:ln/>
        </p:spPr>
      </p:sp>
      <p:sp>
        <p:nvSpPr>
          <p:cNvPr id="2242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4785E82-5349-4C90-8D6F-CC582D3CC08F}" type="slidenum">
              <a:rPr lang="en-US" sz="1300">
                <a:latin typeface="Arial" pitchFamily="34" charset="0"/>
              </a:rPr>
              <a:pPr/>
              <a:t>119</a:t>
            </a:fld>
            <a:endParaRPr lang="en-US" sz="1300">
              <a:latin typeface="Arial" pitchFamily="34" charset="0"/>
            </a:endParaRPr>
          </a:p>
        </p:txBody>
      </p:sp>
      <p:sp>
        <p:nvSpPr>
          <p:cNvPr id="225283" name="Rectangle 2"/>
          <p:cNvSpPr>
            <a:spLocks noGrp="1" noRot="1" noChangeAspect="1" noChangeArrowheads="1" noTextEdit="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3BFDA01-BA25-4A76-907F-7C5A602A2242}" type="slidenum">
              <a:rPr lang="en-US" sz="1300">
                <a:latin typeface="Arial" pitchFamily="34" charset="0"/>
              </a:rPr>
              <a:pPr/>
              <a:t>120</a:t>
            </a:fld>
            <a:endParaRPr lang="en-US" sz="1300">
              <a:latin typeface="Arial" pitchFamily="34" charset="0"/>
            </a:endParaRPr>
          </a:p>
        </p:txBody>
      </p:sp>
      <p:sp>
        <p:nvSpPr>
          <p:cNvPr id="226307" name="Rectangle 2"/>
          <p:cNvSpPr>
            <a:spLocks noGrp="1" noRot="1" noChangeAspect="1" noChangeArrowheads="1" noTextEdit="1"/>
          </p:cNvSpPr>
          <p:nvPr>
            <p:ph type="sldImg"/>
          </p:nvPr>
        </p:nvSpPr>
        <p:spPr>
          <a:solidFill>
            <a:srgbClr val="FFFFFF"/>
          </a:solidFill>
          <a:ln/>
        </p:spPr>
      </p:sp>
      <p:sp>
        <p:nvSpPr>
          <p:cNvPr id="226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FA16A8E-B6A4-4C3B-B391-88D3D0B5C506}" type="slidenum">
              <a:rPr lang="en-US" sz="1300">
                <a:latin typeface="Arial" pitchFamily="34" charset="0"/>
              </a:rPr>
              <a:pPr/>
              <a:t>121</a:t>
            </a:fld>
            <a:endParaRPr lang="en-US" sz="1300">
              <a:latin typeface="Arial" pitchFamily="34" charset="0"/>
            </a:endParaRPr>
          </a:p>
        </p:txBody>
      </p:sp>
      <p:sp>
        <p:nvSpPr>
          <p:cNvPr id="227331" name="Rectangle 2"/>
          <p:cNvSpPr>
            <a:spLocks noGrp="1" noRot="1" noChangeAspect="1" noChangeArrowheads="1" noTextEdit="1"/>
          </p:cNvSpPr>
          <p:nvPr>
            <p:ph type="sldImg"/>
          </p:nvPr>
        </p:nvSpPr>
        <p:spPr>
          <a:solidFill>
            <a:srgbClr val="FFFFFF"/>
          </a:solidFill>
          <a:ln/>
        </p:spPr>
      </p:sp>
      <p:sp>
        <p:nvSpPr>
          <p:cNvPr id="227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598044C-8201-42AA-A9B6-B33E2C2F3547}" type="slidenum">
              <a:rPr lang="en-US" sz="1300">
                <a:latin typeface="Arial" pitchFamily="34" charset="0"/>
              </a:rPr>
              <a:pPr/>
              <a:t>122</a:t>
            </a:fld>
            <a:endParaRPr lang="en-US" sz="1300">
              <a:latin typeface="Arial" pitchFamily="34" charset="0"/>
            </a:endParaRPr>
          </a:p>
        </p:txBody>
      </p:sp>
      <p:sp>
        <p:nvSpPr>
          <p:cNvPr id="228355" name="Rectangle 2"/>
          <p:cNvSpPr>
            <a:spLocks noGrp="1" noRot="1" noChangeAspect="1" noChangeArrowheads="1" noTextEdit="1"/>
          </p:cNvSpPr>
          <p:nvPr>
            <p:ph type="sldImg"/>
          </p:nvPr>
        </p:nvSpPr>
        <p:spPr>
          <a:solidFill>
            <a:srgbClr val="FFFFFF"/>
          </a:solidFill>
          <a:ln/>
        </p:spPr>
      </p:sp>
      <p:sp>
        <p:nvSpPr>
          <p:cNvPr id="2283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4617463-20E2-4BB2-A771-2A88B111FF7F}" type="slidenum">
              <a:rPr lang="en-US" sz="1300">
                <a:latin typeface="Arial" pitchFamily="34" charset="0"/>
              </a:rPr>
              <a:pPr/>
              <a:t>127</a:t>
            </a:fld>
            <a:endParaRPr lang="en-US" sz="1300">
              <a:latin typeface="Arial" pitchFamily="34" charset="0"/>
            </a:endParaRPr>
          </a:p>
        </p:txBody>
      </p:sp>
      <p:sp>
        <p:nvSpPr>
          <p:cNvPr id="229379" name="Rectangle 2"/>
          <p:cNvSpPr>
            <a:spLocks noGrp="1" noRot="1" noChangeAspect="1" noChangeArrowheads="1" noTextEdit="1"/>
          </p:cNvSpPr>
          <p:nvPr>
            <p:ph type="sldImg"/>
          </p:nvPr>
        </p:nvSpPr>
        <p:spPr>
          <a:solidFill>
            <a:srgbClr val="FFFFFF"/>
          </a:solidFill>
          <a:ln/>
        </p:spPr>
      </p:sp>
      <p:sp>
        <p:nvSpPr>
          <p:cNvPr id="2293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3287FDF-FFDD-4EE3-93D1-642B661C7B1F}" type="slidenum">
              <a:rPr lang="en-US" sz="1300">
                <a:latin typeface="Arial" pitchFamily="34" charset="0"/>
              </a:rPr>
              <a:pPr/>
              <a:t>128</a:t>
            </a:fld>
            <a:endParaRPr lang="en-US" sz="1300">
              <a:latin typeface="Arial" pitchFamily="34" charset="0"/>
            </a:endParaRPr>
          </a:p>
        </p:txBody>
      </p:sp>
      <p:sp>
        <p:nvSpPr>
          <p:cNvPr id="230403" name="Rectangle 2"/>
          <p:cNvSpPr>
            <a:spLocks noGrp="1" noRot="1" noChangeAspect="1" noChangeArrowheads="1" noTextEdit="1"/>
          </p:cNvSpPr>
          <p:nvPr>
            <p:ph type="sldImg"/>
          </p:nvPr>
        </p:nvSpPr>
        <p:spPr>
          <a:solidFill>
            <a:srgbClr val="FFFFFF"/>
          </a:solidFill>
          <a:ln/>
        </p:spPr>
      </p:sp>
      <p:sp>
        <p:nvSpPr>
          <p:cNvPr id="2304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7BC0723-CBF6-4AD8-804D-93FA273AC74B}" type="slidenum">
              <a:rPr lang="en-US" sz="1300">
                <a:latin typeface="Arial" pitchFamily="34" charset="0"/>
              </a:rPr>
              <a:pPr/>
              <a:t>129</a:t>
            </a:fld>
            <a:endParaRPr lang="en-US" sz="1300">
              <a:latin typeface="Arial" pitchFamily="34" charset="0"/>
            </a:endParaRPr>
          </a:p>
        </p:txBody>
      </p:sp>
      <p:sp>
        <p:nvSpPr>
          <p:cNvPr id="231427" name="Rectangle 2"/>
          <p:cNvSpPr>
            <a:spLocks noGrp="1" noRot="1" noChangeAspect="1" noChangeArrowheads="1" noTextEdit="1"/>
          </p:cNvSpPr>
          <p:nvPr>
            <p:ph type="sldImg"/>
          </p:nvPr>
        </p:nvSpPr>
        <p:spPr>
          <a:solidFill>
            <a:srgbClr val="FFFFFF"/>
          </a:solidFill>
          <a:ln/>
        </p:spPr>
      </p:sp>
      <p:sp>
        <p:nvSpPr>
          <p:cNvPr id="2314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91784CA-5210-4157-A87E-42A19D396587}" type="slidenum">
              <a:rPr lang="en-US" sz="1300">
                <a:latin typeface="Arial" pitchFamily="34" charset="0"/>
              </a:rPr>
              <a:pPr/>
              <a:t>19</a:t>
            </a:fld>
            <a:endParaRPr lang="en-US" sz="1300">
              <a:latin typeface="Arial" pitchFamily="34"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explain what's happening to x -- rather, as what's happening!!!</a:t>
            </a:r>
          </a:p>
          <a:p>
            <a:pPr eaLnBrk="1" hangingPunct="1"/>
            <a:endParaRPr lang="en-US" smtClean="0">
              <a:latin typeface="Arial" pitchFamily="34" charset="0"/>
            </a:endParaRPr>
          </a:p>
          <a:p>
            <a:pPr eaLnBrk="1" hangingPunct="1"/>
            <a:r>
              <a:rPr lang="en-US" smtClean="0">
                <a:latin typeface="Arial" pitchFamily="34" charset="0"/>
              </a:rPr>
              <a:t>can take just the for part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9109A78-8A47-42A5-BDE4-891226D59EDD}" type="slidenum">
              <a:rPr lang="en-US" sz="1300">
                <a:latin typeface="Arial" pitchFamily="34" charset="0"/>
              </a:rPr>
              <a:pPr/>
              <a:t>133</a:t>
            </a:fld>
            <a:endParaRPr lang="en-US" sz="1300">
              <a:latin typeface="Arial" pitchFamily="34" charset="0"/>
            </a:endParaRPr>
          </a:p>
        </p:txBody>
      </p:sp>
      <p:sp>
        <p:nvSpPr>
          <p:cNvPr id="232451" name="Rectangle 2"/>
          <p:cNvSpPr>
            <a:spLocks noGrp="1" noRot="1" noChangeAspect="1" noChangeArrowheads="1" noTextEdit="1"/>
          </p:cNvSpPr>
          <p:nvPr>
            <p:ph type="sldImg"/>
          </p:nvPr>
        </p:nvSpPr>
        <p:spPr>
          <a:solidFill>
            <a:srgbClr val="FFFFFF"/>
          </a:solidFill>
          <a:ln/>
        </p:spPr>
      </p:sp>
      <p:sp>
        <p:nvSpPr>
          <p:cNvPr id="2324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E7CDF19-58A3-4065-A8BA-F1F41315D8E2}" type="slidenum">
              <a:rPr lang="en-US" sz="1300">
                <a:latin typeface="Arial" pitchFamily="34" charset="0"/>
              </a:rPr>
              <a:pPr/>
              <a:t>134</a:t>
            </a:fld>
            <a:endParaRPr lang="en-US" sz="1300">
              <a:latin typeface="Arial" pitchFamily="34" charset="0"/>
            </a:endParaRPr>
          </a:p>
        </p:txBody>
      </p:sp>
      <p:sp>
        <p:nvSpPr>
          <p:cNvPr id="233475" name="Rectangle 2"/>
          <p:cNvSpPr>
            <a:spLocks noGrp="1" noRot="1" noChangeAspect="1" noChangeArrowheads="1" noTextEdit="1"/>
          </p:cNvSpPr>
          <p:nvPr>
            <p:ph type="sldImg"/>
          </p:nvPr>
        </p:nvSpPr>
        <p:spPr>
          <a:solidFill>
            <a:srgbClr val="FFFFFF"/>
          </a:solidFill>
          <a:ln/>
        </p:spPr>
      </p:sp>
      <p:sp>
        <p:nvSpPr>
          <p:cNvPr id="2334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A3301E7-C898-4013-9BD4-3A9F356AF26A}" type="slidenum">
              <a:rPr lang="en-US" sz="1300">
                <a:latin typeface="Arial" pitchFamily="34" charset="0"/>
              </a:rPr>
              <a:pPr/>
              <a:t>135</a:t>
            </a:fld>
            <a:endParaRPr lang="en-US" sz="1300">
              <a:latin typeface="Arial" pitchFamily="34" charset="0"/>
            </a:endParaRPr>
          </a:p>
        </p:txBody>
      </p:sp>
      <p:sp>
        <p:nvSpPr>
          <p:cNvPr id="234499" name="Rectangle 2"/>
          <p:cNvSpPr>
            <a:spLocks noGrp="1" noRot="1" noChangeAspect="1" noChangeArrowheads="1" noTextEdit="1"/>
          </p:cNvSpPr>
          <p:nvPr>
            <p:ph type="sldImg"/>
          </p:nvPr>
        </p:nvSpPr>
        <p:spPr>
          <a:solidFill>
            <a:srgbClr val="FFFFFF"/>
          </a:solidFill>
          <a:ln/>
        </p:spPr>
      </p:sp>
      <p:sp>
        <p:nvSpPr>
          <p:cNvPr id="2345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FC9221D-FB7A-493C-BF53-F41F2F9A8AEA}" type="slidenum">
              <a:rPr lang="en-US" sz="1300">
                <a:latin typeface="Arial" pitchFamily="34" charset="0"/>
              </a:rPr>
              <a:pPr/>
              <a:t>136</a:t>
            </a:fld>
            <a:endParaRPr lang="en-US" sz="1300">
              <a:latin typeface="Arial" pitchFamily="34" charset="0"/>
            </a:endParaRPr>
          </a:p>
        </p:txBody>
      </p:sp>
      <p:sp>
        <p:nvSpPr>
          <p:cNvPr id="235523" name="Rectangle 2"/>
          <p:cNvSpPr>
            <a:spLocks noGrp="1" noRot="1" noChangeAspect="1" noChangeArrowheads="1" noTextEdit="1"/>
          </p:cNvSpPr>
          <p:nvPr>
            <p:ph type="sldImg"/>
          </p:nvPr>
        </p:nvSpPr>
        <p:spPr>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DA942BE-AF57-4066-89D9-48533DE540A2}" type="slidenum">
              <a:rPr lang="en-US" sz="1300">
                <a:latin typeface="Arial" pitchFamily="34" charset="0"/>
              </a:rPr>
              <a:pPr/>
              <a:t>137</a:t>
            </a:fld>
            <a:endParaRPr lang="en-US" sz="1300">
              <a:latin typeface="Arial" pitchFamily="34" charset="0"/>
            </a:endParaRPr>
          </a:p>
        </p:txBody>
      </p:sp>
      <p:sp>
        <p:nvSpPr>
          <p:cNvPr id="236547" name="Rectangle 2"/>
          <p:cNvSpPr>
            <a:spLocks noGrp="1" noRot="1" noChangeAspect="1" noChangeArrowheads="1" noTextEdit="1"/>
          </p:cNvSpPr>
          <p:nvPr>
            <p:ph type="sldImg"/>
          </p:nvPr>
        </p:nvSpPr>
        <p:spPr>
          <a:solidFill>
            <a:srgbClr val="FFFFFF"/>
          </a:solidFill>
          <a:ln/>
        </p:spPr>
      </p:sp>
      <p:sp>
        <p:nvSpPr>
          <p:cNvPr id="2365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507FF8D-D67F-41BE-B625-1F83300C2B2F}" type="slidenum">
              <a:rPr lang="en-US" sz="1300">
                <a:latin typeface="Arial" pitchFamily="34" charset="0"/>
              </a:rPr>
              <a:pPr/>
              <a:t>138</a:t>
            </a:fld>
            <a:endParaRPr lang="en-US" sz="1300">
              <a:latin typeface="Arial" pitchFamily="34" charset="0"/>
            </a:endParaRPr>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33A9F9D-3AA1-4211-B282-3E53B049A2FB}" type="slidenum">
              <a:rPr lang="en-US" sz="1300">
                <a:latin typeface="Arial" pitchFamily="34" charset="0"/>
              </a:rPr>
              <a:pPr/>
              <a:t>139</a:t>
            </a:fld>
            <a:endParaRPr lang="en-US" sz="1300">
              <a:latin typeface="Arial" pitchFamily="34" charset="0"/>
            </a:endParaRPr>
          </a:p>
        </p:txBody>
      </p:sp>
      <p:sp>
        <p:nvSpPr>
          <p:cNvPr id="238595" name="Rectangle 2"/>
          <p:cNvSpPr>
            <a:spLocks noGrp="1" noRot="1" noChangeAspect="1" noChangeArrowheads="1" noTextEdit="1"/>
          </p:cNvSpPr>
          <p:nvPr>
            <p:ph type="sldImg"/>
          </p:nvPr>
        </p:nvSpPr>
        <p:spPr>
          <a:solidFill>
            <a:srgbClr val="FFFFFF"/>
          </a:solidFill>
          <a:ln/>
        </p:spPr>
      </p:sp>
      <p:sp>
        <p:nvSpPr>
          <p:cNvPr id="2385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B0BBEB3-FA8C-47ED-8B17-F26610C6210C}" type="slidenum">
              <a:rPr lang="en-US" sz="1300">
                <a:latin typeface="Arial" pitchFamily="34" charset="0"/>
              </a:rPr>
              <a:pPr/>
              <a:t>140</a:t>
            </a:fld>
            <a:endParaRPr lang="en-US" sz="1300">
              <a:latin typeface="Arial" pitchFamily="34" charset="0"/>
            </a:endParaRPr>
          </a:p>
        </p:txBody>
      </p:sp>
      <p:sp>
        <p:nvSpPr>
          <p:cNvPr id="239619" name="Rectangle 2"/>
          <p:cNvSpPr>
            <a:spLocks noGrp="1" noRot="1" noChangeAspect="1" noChangeArrowheads="1" noTextEdit="1"/>
          </p:cNvSpPr>
          <p:nvPr>
            <p:ph type="sldImg"/>
          </p:nvPr>
        </p:nvSpPr>
        <p:spPr>
          <a:solidFill>
            <a:srgbClr val="FFFFFF"/>
          </a:solidFill>
          <a:ln/>
        </p:spPr>
      </p:sp>
      <p:sp>
        <p:nvSpPr>
          <p:cNvPr id="2396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BF57DF6-FF04-4275-BA23-D9CB953637A2}" type="slidenum">
              <a:rPr lang="en-US" sz="1300">
                <a:latin typeface="Arial" pitchFamily="34" charset="0"/>
              </a:rPr>
              <a:pPr/>
              <a:t>141</a:t>
            </a:fld>
            <a:endParaRPr lang="en-US" sz="1300">
              <a:latin typeface="Arial" pitchFamily="34" charset="0"/>
            </a:endParaRPr>
          </a:p>
        </p:txBody>
      </p:sp>
      <p:sp>
        <p:nvSpPr>
          <p:cNvPr id="240643" name="Rectangle 2"/>
          <p:cNvSpPr>
            <a:spLocks noGrp="1" noRot="1" noChangeAspect="1" noChangeArrowheads="1" noTextEdit="1"/>
          </p:cNvSpPr>
          <p:nvPr>
            <p:ph type="sldImg"/>
          </p:nvPr>
        </p:nvSpPr>
        <p:spPr>
          <a:solidFill>
            <a:srgbClr val="FFFFFF"/>
          </a:solidFill>
          <a:ln/>
        </p:spPr>
      </p:sp>
      <p:sp>
        <p:nvSpPr>
          <p:cNvPr id="2406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320AE32-F453-491B-833A-554BEEBF753A}" type="slidenum">
              <a:rPr lang="en-US" sz="1300">
                <a:latin typeface="Arial" pitchFamily="34" charset="0"/>
              </a:rPr>
              <a:pPr/>
              <a:t>142</a:t>
            </a:fld>
            <a:endParaRPr lang="en-US" sz="1300">
              <a:latin typeface="Arial" pitchFamily="34" charset="0"/>
            </a:endParaRPr>
          </a:p>
        </p:txBody>
      </p:sp>
      <p:sp>
        <p:nvSpPr>
          <p:cNvPr id="241667" name="Rectangle 2"/>
          <p:cNvSpPr>
            <a:spLocks noGrp="1" noRot="1" noChangeAspect="1" noChangeArrowheads="1" noTextEdit="1"/>
          </p:cNvSpPr>
          <p:nvPr>
            <p:ph type="sldImg"/>
          </p:nvPr>
        </p:nvSpPr>
        <p:spPr>
          <a:solidFill>
            <a:srgbClr val="FFFFFF"/>
          </a:solidFill>
          <a:ln/>
        </p:spPr>
      </p:sp>
      <p:sp>
        <p:nvSpPr>
          <p:cNvPr id="2416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FD97757-C0F0-4E89-ACBA-BA352F3EDFD4}" type="slidenum">
              <a:rPr lang="en-US" sz="1300">
                <a:latin typeface="Arial" pitchFamily="34" charset="0"/>
              </a:rPr>
              <a:pPr/>
              <a:t>20</a:t>
            </a:fld>
            <a:endParaRPr lang="en-US" sz="1300">
              <a:latin typeface="Arial" pitchFamily="34" charset="0"/>
            </a:endParaRPr>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E99AEFE-AABE-41EC-9D1F-721831AFD3D8}" type="slidenum">
              <a:rPr lang="en-US" sz="1300">
                <a:latin typeface="Arial" pitchFamily="34" charset="0"/>
              </a:rPr>
              <a:pPr/>
              <a:t>152</a:t>
            </a:fld>
            <a:endParaRPr lang="en-US" sz="1300">
              <a:latin typeface="Arial" pitchFamily="34" charset="0"/>
            </a:endParaRPr>
          </a:p>
        </p:txBody>
      </p:sp>
      <p:sp>
        <p:nvSpPr>
          <p:cNvPr id="242691" name="Rectangle 2"/>
          <p:cNvSpPr>
            <a:spLocks noGrp="1" noRot="1" noChangeAspect="1" noChangeArrowheads="1" noTextEdit="1"/>
          </p:cNvSpPr>
          <p:nvPr>
            <p:ph type="sldImg"/>
          </p:nvPr>
        </p:nvSpPr>
        <p:spPr>
          <a:solidFill>
            <a:srgbClr val="FFFFFF"/>
          </a:solidFill>
          <a:ln/>
        </p:spPr>
      </p:sp>
      <p:sp>
        <p:nvSpPr>
          <p:cNvPr id="2426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rip it off, but don</a:t>
            </a:r>
            <a:r>
              <a:rPr lang="ja-JP" altLang="en-US" smtClean="0">
                <a:latin typeface="Arial" pitchFamily="34" charset="0"/>
              </a:rPr>
              <a:t>’</a:t>
            </a:r>
            <a:r>
              <a:rPr lang="en-US" altLang="ja-JP" smtClean="0">
                <a:latin typeface="Arial" pitchFamily="34" charset="0"/>
              </a:rPr>
              <a:t>t take it quite yet – after all, it wouldn</a:t>
            </a:r>
            <a:r>
              <a:rPr lang="ja-JP" altLang="en-US" smtClean="0">
                <a:latin typeface="Arial" pitchFamily="34" charset="0"/>
              </a:rPr>
              <a:t>’</a:t>
            </a:r>
            <a:r>
              <a:rPr lang="en-US" altLang="ja-JP" smtClean="0">
                <a:latin typeface="Arial" pitchFamily="34" charset="0"/>
              </a:rPr>
              <a:t>t be particularly fair</a:t>
            </a:r>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E1407BF-21E9-4B62-A229-C481B3B16D20}" type="slidenum">
              <a:rPr lang="en-US" sz="1300">
                <a:latin typeface="Arial" pitchFamily="34" charset="0"/>
              </a:rPr>
              <a:pPr/>
              <a:t>153</a:t>
            </a:fld>
            <a:endParaRPr lang="en-US" sz="1300">
              <a:latin typeface="Arial" pitchFamily="34" charset="0"/>
            </a:endParaRPr>
          </a:p>
        </p:txBody>
      </p:sp>
      <p:sp>
        <p:nvSpPr>
          <p:cNvPr id="243715" name="Rectangle 2"/>
          <p:cNvSpPr>
            <a:spLocks noGrp="1" noRot="1" noChangeAspect="1" noChangeArrowheads="1" noTextEdit="1"/>
          </p:cNvSpPr>
          <p:nvPr>
            <p:ph type="sldImg"/>
          </p:nvPr>
        </p:nvSpPr>
        <p:spPr>
          <a:solidFill>
            <a:srgbClr val="FFFFFF"/>
          </a:solidFill>
          <a:ln/>
        </p:spPr>
      </p:sp>
      <p:sp>
        <p:nvSpPr>
          <p:cNvPr id="2437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C309287-97D2-42E3-8E96-57B43CFC29F3}" type="slidenum">
              <a:rPr lang="en-US" sz="1300">
                <a:latin typeface="Arial" pitchFamily="34" charset="0"/>
              </a:rPr>
              <a:pPr/>
              <a:t>154</a:t>
            </a:fld>
            <a:endParaRPr lang="en-US" sz="1300">
              <a:latin typeface="Arial" pitchFamily="34" charset="0"/>
            </a:endParaRPr>
          </a:p>
        </p:txBody>
      </p:sp>
      <p:sp>
        <p:nvSpPr>
          <p:cNvPr id="244739" name="Rectangle 2"/>
          <p:cNvSpPr>
            <a:spLocks noGrp="1" noRot="1" noChangeAspect="1" noChangeArrowheads="1" noTextEdit="1"/>
          </p:cNvSpPr>
          <p:nvPr>
            <p:ph type="sldImg"/>
          </p:nvPr>
        </p:nvSpPr>
        <p:spPr>
          <a:solidFill>
            <a:srgbClr val="FFFFFF"/>
          </a:solidFill>
          <a:ln/>
        </p:spPr>
      </p:sp>
      <p:sp>
        <p:nvSpPr>
          <p:cNvPr id="244740"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50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A896FA4-A3CC-4E32-BB7F-BB2F5669AA0E}" type="slidenum">
              <a:rPr lang="en-US" sz="1300">
                <a:latin typeface="Arial" pitchFamily="34" charset="0"/>
              </a:rPr>
              <a:pPr/>
              <a:t>155</a:t>
            </a:fld>
            <a:endParaRPr lang="en-US" sz="1300">
              <a:latin typeface="Arial" pitchFamily="34" charset="0"/>
            </a:endParaRPr>
          </a:p>
        </p:txBody>
      </p:sp>
      <p:sp>
        <p:nvSpPr>
          <p:cNvPr id="245763" name="Rectangle 2"/>
          <p:cNvSpPr>
            <a:spLocks noGrp="1" noRot="1" noChangeAspect="1" noChangeArrowheads="1" noTextEdit="1"/>
          </p:cNvSpPr>
          <p:nvPr>
            <p:ph type="sldImg"/>
          </p:nvPr>
        </p:nvSpPr>
        <p:spPr>
          <a:solidFill>
            <a:srgbClr val="FFFFFF"/>
          </a:solidFill>
          <a:ln/>
        </p:spPr>
      </p:sp>
      <p:sp>
        <p:nvSpPr>
          <p:cNvPr id="245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rip it off, but don</a:t>
            </a:r>
            <a:r>
              <a:rPr lang="ja-JP" altLang="en-US" smtClean="0">
                <a:latin typeface="Arial" pitchFamily="34" charset="0"/>
              </a:rPr>
              <a:t>’</a:t>
            </a:r>
            <a:r>
              <a:rPr lang="en-US" altLang="ja-JP" smtClean="0">
                <a:latin typeface="Arial" pitchFamily="34" charset="0"/>
              </a:rPr>
              <a:t>t take it quite yet – after all, it wouldn</a:t>
            </a:r>
            <a:r>
              <a:rPr lang="ja-JP" altLang="en-US" smtClean="0">
                <a:latin typeface="Arial" pitchFamily="34" charset="0"/>
              </a:rPr>
              <a:t>’</a:t>
            </a:r>
            <a:r>
              <a:rPr lang="en-US" altLang="ja-JP" smtClean="0">
                <a:latin typeface="Arial" pitchFamily="34" charset="0"/>
              </a:rPr>
              <a:t>t be particularly fair</a:t>
            </a:r>
            <a:endParaRPr 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1A40778-93E9-4132-ADF9-7E94B132A6D7}" type="slidenum">
              <a:rPr lang="en-US" sz="1300">
                <a:latin typeface="Arial" pitchFamily="34" charset="0"/>
              </a:rPr>
              <a:pPr/>
              <a:t>157</a:t>
            </a:fld>
            <a:endParaRPr lang="en-US" sz="1300">
              <a:latin typeface="Arial" pitchFamily="34" charset="0"/>
            </a:endParaRPr>
          </a:p>
        </p:txBody>
      </p:sp>
      <p:sp>
        <p:nvSpPr>
          <p:cNvPr id="246787" name="Rectangle 2"/>
          <p:cNvSpPr>
            <a:spLocks noGrp="1" noRot="1" noChangeAspect="1" noChangeArrowheads="1" noTextEdit="1"/>
          </p:cNvSpPr>
          <p:nvPr>
            <p:ph type="sldImg"/>
          </p:nvPr>
        </p:nvSpPr>
        <p:spPr>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E661FF0-A92C-42A1-BCD4-9870969A9921}" type="slidenum">
              <a:rPr lang="en-US" sz="1300">
                <a:latin typeface="Arial" pitchFamily="34" charset="0"/>
              </a:rPr>
              <a:pPr/>
              <a:t>158</a:t>
            </a:fld>
            <a:endParaRPr lang="en-US" sz="1300">
              <a:latin typeface="Arial" pitchFamily="34" charset="0"/>
            </a:endParaRPr>
          </a:p>
        </p:txBody>
      </p:sp>
      <p:sp>
        <p:nvSpPr>
          <p:cNvPr id="247811" name="Rectangle 2"/>
          <p:cNvSpPr>
            <a:spLocks noGrp="1" noRot="1" noChangeAspect="1" noChangeArrowheads="1" noTextEdit="1"/>
          </p:cNvSpPr>
          <p:nvPr>
            <p:ph type="sldImg"/>
          </p:nvPr>
        </p:nvSpPr>
        <p:spPr>
          <a:solidFill>
            <a:srgbClr val="FFFFFF"/>
          </a:solidFill>
          <a:ln/>
        </p:spPr>
      </p:sp>
      <p:sp>
        <p:nvSpPr>
          <p:cNvPr id="2478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1BFDC41-10FE-4754-81BA-780A3D8417D5}" type="slidenum">
              <a:rPr lang="en-US" sz="1300">
                <a:latin typeface="Arial" pitchFamily="34" charset="0"/>
              </a:rPr>
              <a:pPr/>
              <a:t>159</a:t>
            </a:fld>
            <a:endParaRPr lang="en-US" sz="1300">
              <a:latin typeface="Arial" pitchFamily="34" charset="0"/>
            </a:endParaRPr>
          </a:p>
        </p:txBody>
      </p:sp>
      <p:sp>
        <p:nvSpPr>
          <p:cNvPr id="248835" name="Rectangle 2"/>
          <p:cNvSpPr>
            <a:spLocks noGrp="1" noRot="1" noChangeAspect="1" noChangeArrowheads="1" noTextEdit="1"/>
          </p:cNvSpPr>
          <p:nvPr>
            <p:ph type="sldImg"/>
          </p:nvPr>
        </p:nvSpPr>
        <p:spPr>
          <a:solidFill>
            <a:srgbClr val="FFFFFF"/>
          </a:solidFill>
          <a:ln/>
        </p:spPr>
      </p:sp>
      <p:sp>
        <p:nvSpPr>
          <p:cNvPr id="2488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B510D0F-954E-49D0-92AF-75C480138820}" type="slidenum">
              <a:rPr lang="en-US" sz="1300">
                <a:latin typeface="Arial" pitchFamily="34" charset="0"/>
              </a:rPr>
              <a:pPr/>
              <a:t>160</a:t>
            </a:fld>
            <a:endParaRPr lang="en-US" sz="1300">
              <a:latin typeface="Arial" pitchFamily="34" charset="0"/>
            </a:endParaRPr>
          </a:p>
        </p:txBody>
      </p:sp>
      <p:sp>
        <p:nvSpPr>
          <p:cNvPr id="249859" name="Rectangle 2"/>
          <p:cNvSpPr>
            <a:spLocks noGrp="1" noRot="1" noChangeAspect="1" noChangeArrowheads="1" noTextEdit="1"/>
          </p:cNvSpPr>
          <p:nvPr>
            <p:ph type="sldImg"/>
          </p:nvPr>
        </p:nvSpPr>
        <p:spPr>
          <a:solidFill>
            <a:srgbClr val="FFFFFF"/>
          </a:solidFill>
          <a:ln/>
        </p:spPr>
      </p:sp>
      <p:sp>
        <p:nvSpPr>
          <p:cNvPr id="2498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DB8710D-7B60-4DB6-BCF0-2BCF488AD481}" type="slidenum">
              <a:rPr lang="en-US" sz="1300">
                <a:latin typeface="Arial" pitchFamily="34" charset="0"/>
              </a:rPr>
              <a:pPr/>
              <a:t>161</a:t>
            </a:fld>
            <a:endParaRPr lang="en-US" sz="1300">
              <a:latin typeface="Arial" pitchFamily="34" charset="0"/>
            </a:endParaRPr>
          </a:p>
        </p:txBody>
      </p:sp>
      <p:sp>
        <p:nvSpPr>
          <p:cNvPr id="250883" name="Rectangle 2"/>
          <p:cNvSpPr>
            <a:spLocks noGrp="1" noRot="1" noChangeAspect="1" noChangeArrowheads="1" noTextEdit="1"/>
          </p:cNvSpPr>
          <p:nvPr>
            <p:ph type="sldImg"/>
          </p:nvPr>
        </p:nvSpPr>
        <p:spPr>
          <a:solidFill>
            <a:srgbClr val="FFFFFF"/>
          </a:solidFill>
          <a:ln/>
        </p:spPr>
      </p:sp>
      <p:sp>
        <p:nvSpPr>
          <p:cNvPr id="2508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8597FC7-FC58-4BB0-A812-3B404264D83B}" type="slidenum">
              <a:rPr lang="en-US" sz="1300">
                <a:latin typeface="Arial" pitchFamily="34" charset="0"/>
              </a:rPr>
              <a:pPr/>
              <a:t>162</a:t>
            </a:fld>
            <a:endParaRPr lang="en-US" sz="1300">
              <a:latin typeface="Arial" pitchFamily="34" charset="0"/>
            </a:endParaRPr>
          </a:p>
        </p:txBody>
      </p:sp>
      <p:sp>
        <p:nvSpPr>
          <p:cNvPr id="251907" name="Rectangle 2"/>
          <p:cNvSpPr>
            <a:spLocks noGrp="1" noRot="1" noChangeAspect="1" noChangeArrowheads="1" noTextEdit="1"/>
          </p:cNvSpPr>
          <p:nvPr>
            <p:ph type="sldImg"/>
          </p:nvPr>
        </p:nvSpPr>
        <p:spPr>
          <a:solidFill>
            <a:srgbClr val="FFFFFF"/>
          </a:solidFill>
          <a:ln/>
        </p:spPr>
      </p:sp>
      <p:sp>
        <p:nvSpPr>
          <p:cNvPr id="2519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A13AE53-AAB8-4A98-9A18-02FD7C4A97F8}" type="slidenum">
              <a:rPr lang="en-US" sz="1300">
                <a:latin typeface="Arial" pitchFamily="34" charset="0"/>
              </a:rPr>
              <a:pPr/>
              <a:t>23</a:t>
            </a:fld>
            <a:endParaRPr lang="en-US" sz="1300">
              <a:latin typeface="Arial" pitchFamily="34" charset="0"/>
            </a:endParaRPr>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0BB7056-4168-4DE1-9976-5C947B1A6825}" type="slidenum">
              <a:rPr lang="en-US" sz="1300">
                <a:latin typeface="Arial" pitchFamily="34" charset="0"/>
              </a:rPr>
              <a:pPr/>
              <a:t>163</a:t>
            </a:fld>
            <a:endParaRPr lang="en-US" sz="1300">
              <a:latin typeface="Arial" pitchFamily="34" charset="0"/>
            </a:endParaRPr>
          </a:p>
        </p:txBody>
      </p:sp>
      <p:sp>
        <p:nvSpPr>
          <p:cNvPr id="252931" name="Rectangle 2"/>
          <p:cNvSpPr>
            <a:spLocks noGrp="1" noRot="1" noChangeAspect="1" noChangeArrowheads="1" noTextEdit="1"/>
          </p:cNvSpPr>
          <p:nvPr>
            <p:ph type="sldImg"/>
          </p:nvPr>
        </p:nvSpPr>
        <p:spPr>
          <a:solidFill>
            <a:srgbClr val="FFFFFF"/>
          </a:solidFill>
          <a:ln/>
        </p:spPr>
      </p:sp>
      <p:sp>
        <p:nvSpPr>
          <p:cNvPr id="2529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06D7103-C567-42D1-946D-CBE0CC80C7F5}" type="slidenum">
              <a:rPr lang="en-US" sz="1300">
                <a:latin typeface="Arial" pitchFamily="34" charset="0"/>
              </a:rPr>
              <a:pPr/>
              <a:t>164</a:t>
            </a:fld>
            <a:endParaRPr lang="en-US" sz="1300">
              <a:latin typeface="Arial" pitchFamily="34" charset="0"/>
            </a:endParaRPr>
          </a:p>
        </p:txBody>
      </p:sp>
      <p:sp>
        <p:nvSpPr>
          <p:cNvPr id="253955" name="Rectangle 2"/>
          <p:cNvSpPr>
            <a:spLocks noGrp="1" noRot="1" noChangeAspect="1" noChangeArrowheads="1" noTextEdit="1"/>
          </p:cNvSpPr>
          <p:nvPr>
            <p:ph type="sldImg"/>
          </p:nvPr>
        </p:nvSpPr>
        <p:spPr>
          <a:solidFill>
            <a:srgbClr val="FFFFFF"/>
          </a:solidFill>
          <a:ln/>
        </p:spPr>
      </p:sp>
      <p:sp>
        <p:nvSpPr>
          <p:cNvPr id="2539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E55B45F-9444-4FF2-BF46-6EFC9666D48F}" type="slidenum">
              <a:rPr lang="en-US" sz="1300">
                <a:latin typeface="Arial" pitchFamily="34" charset="0"/>
              </a:rPr>
              <a:pPr/>
              <a:t>165</a:t>
            </a:fld>
            <a:endParaRPr lang="en-US" sz="1300">
              <a:latin typeface="Arial" pitchFamily="34" charset="0"/>
            </a:endParaRPr>
          </a:p>
        </p:txBody>
      </p:sp>
      <p:sp>
        <p:nvSpPr>
          <p:cNvPr id="254979" name="Rectangle 2"/>
          <p:cNvSpPr>
            <a:spLocks noGrp="1" noRot="1" noChangeAspect="1" noChangeArrowheads="1" noTextEdit="1"/>
          </p:cNvSpPr>
          <p:nvPr>
            <p:ph type="sldImg"/>
          </p:nvPr>
        </p:nvSpPr>
        <p:spPr>
          <a:solidFill>
            <a:srgbClr val="FFFFFF"/>
          </a:solidFill>
          <a:ln/>
        </p:spPr>
      </p:sp>
      <p:sp>
        <p:nvSpPr>
          <p:cNvPr id="2549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679E66D-1D4F-421A-AEC7-54D636C7C90D}" type="slidenum">
              <a:rPr lang="en-US" sz="1300">
                <a:latin typeface="Arial" pitchFamily="34" charset="0"/>
              </a:rPr>
              <a:pPr/>
              <a:t>166</a:t>
            </a:fld>
            <a:endParaRPr lang="en-US" sz="1300">
              <a:latin typeface="Arial" pitchFamily="34" charset="0"/>
            </a:endParaRPr>
          </a:p>
        </p:txBody>
      </p:sp>
      <p:sp>
        <p:nvSpPr>
          <p:cNvPr id="256003" name="Rectangle 2"/>
          <p:cNvSpPr>
            <a:spLocks noGrp="1" noRot="1" noChangeAspect="1" noChangeArrowheads="1" noTextEdit="1"/>
          </p:cNvSpPr>
          <p:nvPr>
            <p:ph type="sldImg"/>
          </p:nvPr>
        </p:nvSpPr>
        <p:spPr>
          <a:solidFill>
            <a:srgbClr val="FFFFFF"/>
          </a:solidFill>
          <a:ln/>
        </p:spPr>
      </p:sp>
      <p:sp>
        <p:nvSpPr>
          <p:cNvPr id="2560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rip it off, but don</a:t>
            </a:r>
            <a:r>
              <a:rPr lang="ja-JP" altLang="en-US" smtClean="0">
                <a:latin typeface="Arial" pitchFamily="34" charset="0"/>
              </a:rPr>
              <a:t>’</a:t>
            </a:r>
            <a:r>
              <a:rPr lang="en-US" altLang="ja-JP" smtClean="0">
                <a:latin typeface="Arial" pitchFamily="34" charset="0"/>
              </a:rPr>
              <a:t>t take it quite yet – after all, it wouldn</a:t>
            </a:r>
            <a:r>
              <a:rPr lang="ja-JP" altLang="en-US" smtClean="0">
                <a:latin typeface="Arial" pitchFamily="34" charset="0"/>
              </a:rPr>
              <a:t>’</a:t>
            </a:r>
            <a:r>
              <a:rPr lang="en-US" altLang="ja-JP" smtClean="0">
                <a:latin typeface="Arial" pitchFamily="34" charset="0"/>
              </a:rPr>
              <a:t>t be particularly fair</a:t>
            </a:r>
            <a:endParaRPr 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60091BC-A6A1-4895-B666-64DE152CD7AA}" type="slidenum">
              <a:rPr lang="en-US" sz="1300">
                <a:latin typeface="Arial" pitchFamily="34" charset="0"/>
              </a:rPr>
              <a:pPr/>
              <a:t>167</a:t>
            </a:fld>
            <a:endParaRPr lang="en-US" sz="1300">
              <a:latin typeface="Arial" pitchFamily="34" charset="0"/>
            </a:endParaRPr>
          </a:p>
        </p:txBody>
      </p:sp>
      <p:sp>
        <p:nvSpPr>
          <p:cNvPr id="257027" name="Rectangle 2"/>
          <p:cNvSpPr>
            <a:spLocks noGrp="1" noRot="1" noChangeAspect="1" noChangeArrowheads="1" noTextEdit="1"/>
          </p:cNvSpPr>
          <p:nvPr>
            <p:ph type="sldImg"/>
          </p:nvPr>
        </p:nvSpPr>
        <p:spPr>
          <a:solidFill>
            <a:srgbClr val="FFFFFF"/>
          </a:solidFill>
          <a:ln/>
        </p:spPr>
      </p:sp>
      <p:sp>
        <p:nvSpPr>
          <p:cNvPr id="2570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rip it off, but don</a:t>
            </a:r>
            <a:r>
              <a:rPr lang="ja-JP" altLang="en-US" smtClean="0">
                <a:latin typeface="Arial" pitchFamily="34" charset="0"/>
              </a:rPr>
              <a:t>’</a:t>
            </a:r>
            <a:r>
              <a:rPr lang="en-US" altLang="ja-JP" smtClean="0">
                <a:latin typeface="Arial" pitchFamily="34" charset="0"/>
              </a:rPr>
              <a:t>t take it quite yet – after all, it wouldn</a:t>
            </a:r>
            <a:r>
              <a:rPr lang="ja-JP" altLang="en-US" smtClean="0">
                <a:latin typeface="Arial" pitchFamily="34" charset="0"/>
              </a:rPr>
              <a:t>’</a:t>
            </a:r>
            <a:r>
              <a:rPr lang="en-US" altLang="ja-JP" smtClean="0">
                <a:latin typeface="Arial" pitchFamily="34" charset="0"/>
              </a:rPr>
              <a:t>t be particularly fair</a:t>
            </a:r>
            <a:endParaRPr lang="en-US"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EF4A312-C65F-4025-AE04-6A2A308B69F3}" type="slidenum">
              <a:rPr lang="en-US" sz="1300">
                <a:latin typeface="Arial" pitchFamily="34" charset="0"/>
              </a:rPr>
              <a:pPr/>
              <a:t>168</a:t>
            </a:fld>
            <a:endParaRPr lang="en-US" sz="1300">
              <a:latin typeface="Arial" pitchFamily="34" charset="0"/>
            </a:endParaRPr>
          </a:p>
        </p:txBody>
      </p:sp>
      <p:sp>
        <p:nvSpPr>
          <p:cNvPr id="258051" name="Rectangle 2"/>
          <p:cNvSpPr>
            <a:spLocks noGrp="1" noRot="1" noChangeAspect="1" noChangeArrowheads="1" noTextEdit="1"/>
          </p:cNvSpPr>
          <p:nvPr>
            <p:ph type="sldImg"/>
          </p:nvPr>
        </p:nvSpPr>
        <p:spPr>
          <a:solidFill>
            <a:srgbClr val="FFFFFF"/>
          </a:solidFill>
          <a:ln/>
        </p:spPr>
      </p:sp>
      <p:sp>
        <p:nvSpPr>
          <p:cNvPr id="2580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E613CAB-9D5E-4415-98CB-BCAFB2F4FD01}" type="slidenum">
              <a:rPr lang="en-US" sz="1300">
                <a:latin typeface="Arial" pitchFamily="34" charset="0"/>
              </a:rPr>
              <a:pPr/>
              <a:t>169</a:t>
            </a:fld>
            <a:endParaRPr lang="en-US" sz="1300">
              <a:latin typeface="Arial" pitchFamily="34" charset="0"/>
            </a:endParaRPr>
          </a:p>
        </p:txBody>
      </p:sp>
      <p:sp>
        <p:nvSpPr>
          <p:cNvPr id="259075" name="Rectangle 2"/>
          <p:cNvSpPr>
            <a:spLocks noGrp="1" noRot="1" noChangeAspect="1" noChangeArrowheads="1" noTextEdit="1"/>
          </p:cNvSpPr>
          <p:nvPr>
            <p:ph type="sldImg"/>
          </p:nvPr>
        </p:nvSpPr>
        <p:spPr>
          <a:solidFill>
            <a:srgbClr val="FFFFFF"/>
          </a:solidFill>
          <a:ln/>
        </p:spPr>
      </p:sp>
      <p:sp>
        <p:nvSpPr>
          <p:cNvPr id="2590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2AE6C4C-35BD-46A2-8C89-6F27EA0ABFA1}" type="slidenum">
              <a:rPr lang="en-US" sz="1300">
                <a:latin typeface="Arial" pitchFamily="34" charset="0"/>
              </a:rPr>
              <a:pPr/>
              <a:t>170</a:t>
            </a:fld>
            <a:endParaRPr lang="en-US" sz="1300">
              <a:latin typeface="Arial" pitchFamily="34" charset="0"/>
            </a:endParaRPr>
          </a:p>
        </p:txBody>
      </p:sp>
      <p:sp>
        <p:nvSpPr>
          <p:cNvPr id="260099" name="Rectangle 2"/>
          <p:cNvSpPr>
            <a:spLocks noGrp="1" noRot="1" noChangeAspect="1" noChangeArrowheads="1" noTextEdit="1"/>
          </p:cNvSpPr>
          <p:nvPr>
            <p:ph type="sldImg"/>
          </p:nvPr>
        </p:nvSpPr>
        <p:spPr>
          <a:solidFill>
            <a:srgbClr val="FFFFFF"/>
          </a:solidFill>
          <a:ln/>
        </p:spPr>
      </p:sp>
      <p:sp>
        <p:nvSpPr>
          <p:cNvPr id="260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EC5235-A6B6-4776-8A26-4691A893BAE7}" type="slidenum">
              <a:rPr lang="en-US" sz="1300">
                <a:latin typeface="Arial" pitchFamily="34" charset="0"/>
              </a:rPr>
              <a:pPr/>
              <a:t>171</a:t>
            </a:fld>
            <a:endParaRPr lang="en-US" sz="1300">
              <a:latin typeface="Arial" pitchFamily="34" charset="0"/>
            </a:endParaRPr>
          </a:p>
        </p:txBody>
      </p:sp>
      <p:sp>
        <p:nvSpPr>
          <p:cNvPr id="261123" name="Rectangle 2"/>
          <p:cNvSpPr>
            <a:spLocks noGrp="1" noRot="1" noChangeAspect="1" noChangeArrowheads="1" noTextEdit="1"/>
          </p:cNvSpPr>
          <p:nvPr>
            <p:ph type="sldImg"/>
          </p:nvPr>
        </p:nvSpPr>
        <p:spPr>
          <a:solidFill>
            <a:srgbClr val="FFFFFF"/>
          </a:solidFill>
          <a:ln/>
        </p:spPr>
      </p:sp>
      <p:sp>
        <p:nvSpPr>
          <p:cNvPr id="261124" name="Rectangle 3"/>
          <p:cNvSpPr>
            <a:spLocks noGrp="1" noChangeArrowheads="1"/>
          </p:cNvSpPr>
          <p:nvPr>
            <p:ph type="body" idx="1"/>
          </p:nvPr>
        </p:nvSpPr>
        <p:spPr>
          <a:xfrm>
            <a:off x="975360" y="4560570"/>
            <a:ext cx="5364480" cy="4640580"/>
          </a:xfrm>
          <a:solidFill>
            <a:srgbClr val="FFFFFF"/>
          </a:solidFill>
          <a:ln>
            <a:solidFill>
              <a:srgbClr val="000000"/>
            </a:solidFill>
          </a:ln>
        </p:spPr>
        <p:txBody>
          <a:bodyPr/>
          <a:lstStyle/>
          <a:p>
            <a:pPr eaLnBrk="1" hangingPunct="1"/>
            <a:r>
              <a:rPr lang="en-US" sz="500">
                <a:latin typeface="Arial" pitchFamily="34" charset="0"/>
              </a:rPr>
              <a:t>So,  how does a machine think?</a:t>
            </a:r>
          </a:p>
          <a:p>
            <a:pPr eaLnBrk="1" hangingPunct="1"/>
            <a:endParaRPr lang="en-US" sz="500">
              <a:latin typeface="Arial" pitchFamily="34" charset="0"/>
            </a:endParaRPr>
          </a:p>
          <a:p>
            <a:pPr eaLnBrk="1" hangingPunct="1"/>
            <a:r>
              <a:rPr lang="en-US" sz="500">
                <a:latin typeface="Arial" pitchFamily="34" charset="0"/>
              </a:rPr>
              <a:t>Given how different machines and people are, I feel like it</a:t>
            </a:r>
            <a:r>
              <a:rPr lang="ja-JP" altLang="en-US" sz="500">
                <a:latin typeface="Arial" pitchFamily="34" charset="0"/>
              </a:rPr>
              <a:t>’</a:t>
            </a:r>
            <a:r>
              <a:rPr lang="en-US" altLang="ja-JP" sz="500">
                <a:latin typeface="Arial" pitchFamily="34" charset="0"/>
              </a:rPr>
              <a:t>s surprising that this question is so similar to asking </a:t>
            </a:r>
            <a:r>
              <a:rPr lang="ja-JP" altLang="en-US" sz="500">
                <a:latin typeface="Arial" pitchFamily="34" charset="0"/>
              </a:rPr>
              <a:t>“</a:t>
            </a:r>
            <a:r>
              <a:rPr lang="en-US" altLang="ja-JP" sz="500">
                <a:latin typeface="Arial" pitchFamily="34" charset="0"/>
              </a:rPr>
              <a:t>how do people think?</a:t>
            </a:r>
            <a:r>
              <a:rPr lang="ja-JP" altLang="en-US" sz="500">
                <a:latin typeface="Arial" pitchFamily="34" charset="0"/>
              </a:rPr>
              <a:t>”</a:t>
            </a:r>
            <a:endParaRPr lang="en-US" altLang="ja-JP" sz="500">
              <a:latin typeface="Arial" pitchFamily="34" charset="0"/>
            </a:endParaRPr>
          </a:p>
          <a:p>
            <a:pPr eaLnBrk="1" hangingPunct="1"/>
            <a:endParaRPr lang="en-US" sz="500">
              <a:latin typeface="Arial" pitchFamily="34" charset="0"/>
            </a:endParaRPr>
          </a:p>
          <a:p>
            <a:pPr eaLnBrk="1" hangingPunct="1"/>
            <a:r>
              <a:rPr lang="en-US" sz="500">
                <a:latin typeface="Arial" pitchFamily="34" charset="0"/>
              </a:rPr>
              <a:t>And reason they</a:t>
            </a:r>
            <a:r>
              <a:rPr lang="ja-JP" altLang="en-US" sz="500">
                <a:latin typeface="Arial" pitchFamily="34" charset="0"/>
              </a:rPr>
              <a:t>’</a:t>
            </a:r>
            <a:r>
              <a:rPr lang="en-US" altLang="ja-JP" sz="500">
                <a:latin typeface="Arial" pitchFamily="34" charset="0"/>
              </a:rPr>
              <a:t>re similar is that the question can be answered on many levels…   what</a:t>
            </a:r>
            <a:r>
              <a:rPr lang="ja-JP" altLang="en-US" sz="500">
                <a:latin typeface="Arial" pitchFamily="34" charset="0"/>
              </a:rPr>
              <a:t>’</a:t>
            </a:r>
            <a:r>
              <a:rPr lang="en-US" altLang="ja-JP" sz="500">
                <a:latin typeface="Arial" pitchFamily="34" charset="0"/>
              </a:rPr>
              <a:t>s your opinion?</a:t>
            </a:r>
          </a:p>
          <a:p>
            <a:pPr eaLnBrk="1" hangingPunct="1"/>
            <a:r>
              <a:rPr lang="en-US" sz="500">
                <a:latin typeface="Arial" pitchFamily="34" charset="0"/>
              </a:rPr>
              <a:t>                what factors do you consider when making a particular decision?</a:t>
            </a:r>
          </a:p>
          <a:p>
            <a:pPr eaLnBrk="1" hangingPunct="1"/>
            <a:r>
              <a:rPr lang="en-US" sz="500">
                <a:latin typeface="Arial" pitchFamily="34" charset="0"/>
              </a:rPr>
              <a:t>                how do you arrange things so that you can get some thinking or particular problem solving done?</a:t>
            </a:r>
          </a:p>
          <a:p>
            <a:pPr eaLnBrk="1" hangingPunct="1"/>
            <a:r>
              <a:rPr lang="en-US" sz="500">
                <a:latin typeface="Arial" pitchFamily="34" charset="0"/>
              </a:rPr>
              <a:t>                how do  your neurons conspire to reach conclusions?</a:t>
            </a:r>
          </a:p>
          <a:p>
            <a:pPr eaLnBrk="1" hangingPunct="1"/>
            <a:endParaRPr lang="en-US" sz="500">
              <a:latin typeface="Arial" pitchFamily="34" charset="0"/>
            </a:endParaRPr>
          </a:p>
          <a:p>
            <a:pPr eaLnBrk="1" hangingPunct="1"/>
            <a:r>
              <a:rPr lang="en-US" sz="500">
                <a:latin typeface="Arial" pitchFamily="34" charset="0"/>
              </a:rPr>
              <a:t>one of the beautiful things about computer science is that – despite the complexity involved, every detail _is_ knowable and, in fact, known. The task of knowing it all is pretty daunting, so in this </a:t>
            </a:r>
          </a:p>
          <a:p>
            <a:pPr eaLnBrk="1" hangingPunct="1"/>
            <a:endParaRPr lang="en-US" sz="500">
              <a:latin typeface="Arial" pitchFamily="34" charset="0"/>
            </a:endParaRPr>
          </a:p>
          <a:p>
            <a:pPr eaLnBrk="1" hangingPunct="1"/>
            <a:r>
              <a:rPr lang="en-US" sz="500">
                <a:solidFill>
                  <a:srgbClr val="000000"/>
                </a:solidFill>
                <a:latin typeface="Times New Roman" pitchFamily="18" charset="0"/>
              </a:rPr>
              <a:t>This picture shows the workbench of John Bardeen and Walter Brattain at Bell Laboratories. They were supposed to be doing fundamental research about crystal surfaces. The experimental results hadn't been very good, though, and there's a rumor that their boss, William Shockley, came near to cancelling the project. But in 1947, they switched to using tremendously pure materials. And it dawned on them that they could build the circuit in the picture. It was an amplifier!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The three shared a Nobel Prize. Bardeen and Brattain continued in research (and Bardeen later won another Nobel). Shockley quit to start a semiconductor company in Palo Alto. It folded, but its staff went on to invent the integrated circuit (the "chip") and to found Intel Corporation.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By 1960, all important computers used transistors for logic, and ferrite cores for memory. Memory chips replaced core in the 1970's.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EA19737-BDB5-4668-933E-301A42F87858}" type="slidenum">
              <a:rPr lang="en-US" sz="1300">
                <a:latin typeface="Arial" pitchFamily="34" charset="0"/>
              </a:rPr>
              <a:pPr/>
              <a:t>172</a:t>
            </a:fld>
            <a:endParaRPr lang="en-US" sz="1300">
              <a:latin typeface="Arial" pitchFamily="34" charset="0"/>
            </a:endParaRPr>
          </a:p>
        </p:txBody>
      </p:sp>
      <p:sp>
        <p:nvSpPr>
          <p:cNvPr id="262147" name="Rectangle 2"/>
          <p:cNvSpPr>
            <a:spLocks noGrp="1" noRot="1" noChangeAspect="1" noChangeArrowheads="1" noTextEdit="1"/>
          </p:cNvSpPr>
          <p:nvPr>
            <p:ph type="sldImg"/>
          </p:nvPr>
        </p:nvSpPr>
        <p:spPr>
          <a:solidFill>
            <a:srgbClr val="FFFFFF"/>
          </a:solidFill>
          <a:ln/>
        </p:spPr>
      </p:sp>
      <p:sp>
        <p:nvSpPr>
          <p:cNvPr id="262148" name="Rectangle 3"/>
          <p:cNvSpPr>
            <a:spLocks noGrp="1" noChangeArrowheads="1"/>
          </p:cNvSpPr>
          <p:nvPr>
            <p:ph type="body" idx="1"/>
          </p:nvPr>
        </p:nvSpPr>
        <p:spPr>
          <a:xfrm>
            <a:off x="975360" y="4560570"/>
            <a:ext cx="5364480" cy="4640580"/>
          </a:xfrm>
          <a:solidFill>
            <a:srgbClr val="FFFFFF"/>
          </a:solidFill>
          <a:ln>
            <a:solidFill>
              <a:srgbClr val="000000"/>
            </a:solidFill>
          </a:ln>
        </p:spPr>
        <p:txBody>
          <a:bodyPr/>
          <a:lstStyle/>
          <a:p>
            <a:pPr eaLnBrk="1" hangingPunct="1"/>
            <a:r>
              <a:rPr lang="en-US" sz="500">
                <a:latin typeface="Arial" pitchFamily="34" charset="0"/>
              </a:rPr>
              <a:t>So,  how does a machine think?</a:t>
            </a:r>
          </a:p>
          <a:p>
            <a:pPr eaLnBrk="1" hangingPunct="1"/>
            <a:endParaRPr lang="en-US" sz="500">
              <a:latin typeface="Arial" pitchFamily="34" charset="0"/>
            </a:endParaRPr>
          </a:p>
          <a:p>
            <a:pPr eaLnBrk="1" hangingPunct="1"/>
            <a:r>
              <a:rPr lang="en-US" sz="500">
                <a:latin typeface="Arial" pitchFamily="34" charset="0"/>
              </a:rPr>
              <a:t>Given how different machines and people are, I feel like it</a:t>
            </a:r>
            <a:r>
              <a:rPr lang="ja-JP" altLang="en-US" sz="500">
                <a:latin typeface="Arial" pitchFamily="34" charset="0"/>
              </a:rPr>
              <a:t>’</a:t>
            </a:r>
            <a:r>
              <a:rPr lang="en-US" altLang="ja-JP" sz="500">
                <a:latin typeface="Arial" pitchFamily="34" charset="0"/>
              </a:rPr>
              <a:t>s surprising that this question is so similar to asking </a:t>
            </a:r>
            <a:r>
              <a:rPr lang="ja-JP" altLang="en-US" sz="500">
                <a:latin typeface="Arial" pitchFamily="34" charset="0"/>
              </a:rPr>
              <a:t>“</a:t>
            </a:r>
            <a:r>
              <a:rPr lang="en-US" altLang="ja-JP" sz="500">
                <a:latin typeface="Arial" pitchFamily="34" charset="0"/>
              </a:rPr>
              <a:t>how do people think?</a:t>
            </a:r>
            <a:r>
              <a:rPr lang="ja-JP" altLang="en-US" sz="500">
                <a:latin typeface="Arial" pitchFamily="34" charset="0"/>
              </a:rPr>
              <a:t>”</a:t>
            </a:r>
            <a:endParaRPr lang="en-US" altLang="ja-JP" sz="500">
              <a:latin typeface="Arial" pitchFamily="34" charset="0"/>
            </a:endParaRPr>
          </a:p>
          <a:p>
            <a:pPr eaLnBrk="1" hangingPunct="1"/>
            <a:endParaRPr lang="en-US" sz="500">
              <a:latin typeface="Arial" pitchFamily="34" charset="0"/>
            </a:endParaRPr>
          </a:p>
          <a:p>
            <a:pPr eaLnBrk="1" hangingPunct="1"/>
            <a:r>
              <a:rPr lang="en-US" sz="500">
                <a:latin typeface="Arial" pitchFamily="34" charset="0"/>
              </a:rPr>
              <a:t>And reason they</a:t>
            </a:r>
            <a:r>
              <a:rPr lang="ja-JP" altLang="en-US" sz="500">
                <a:latin typeface="Arial" pitchFamily="34" charset="0"/>
              </a:rPr>
              <a:t>’</a:t>
            </a:r>
            <a:r>
              <a:rPr lang="en-US" altLang="ja-JP" sz="500">
                <a:latin typeface="Arial" pitchFamily="34" charset="0"/>
              </a:rPr>
              <a:t>re similar is that the question can be answered on many levels…   what</a:t>
            </a:r>
            <a:r>
              <a:rPr lang="ja-JP" altLang="en-US" sz="500">
                <a:latin typeface="Arial" pitchFamily="34" charset="0"/>
              </a:rPr>
              <a:t>’</a:t>
            </a:r>
            <a:r>
              <a:rPr lang="en-US" altLang="ja-JP" sz="500">
                <a:latin typeface="Arial" pitchFamily="34" charset="0"/>
              </a:rPr>
              <a:t>s your opinion?</a:t>
            </a:r>
          </a:p>
          <a:p>
            <a:pPr eaLnBrk="1" hangingPunct="1"/>
            <a:r>
              <a:rPr lang="en-US" sz="500">
                <a:latin typeface="Arial" pitchFamily="34" charset="0"/>
              </a:rPr>
              <a:t>                what factors do you consider when making a particular decision?</a:t>
            </a:r>
          </a:p>
          <a:p>
            <a:pPr eaLnBrk="1" hangingPunct="1"/>
            <a:r>
              <a:rPr lang="en-US" sz="500">
                <a:latin typeface="Arial" pitchFamily="34" charset="0"/>
              </a:rPr>
              <a:t>                how do you arrange things so that you can get some thinking or particular problem solving done?</a:t>
            </a:r>
          </a:p>
          <a:p>
            <a:pPr eaLnBrk="1" hangingPunct="1"/>
            <a:r>
              <a:rPr lang="en-US" sz="500">
                <a:latin typeface="Arial" pitchFamily="34" charset="0"/>
              </a:rPr>
              <a:t>                how do  your neurons conspire to reach conclusions?</a:t>
            </a:r>
          </a:p>
          <a:p>
            <a:pPr eaLnBrk="1" hangingPunct="1"/>
            <a:endParaRPr lang="en-US" sz="500">
              <a:latin typeface="Arial" pitchFamily="34" charset="0"/>
            </a:endParaRPr>
          </a:p>
          <a:p>
            <a:pPr eaLnBrk="1" hangingPunct="1"/>
            <a:r>
              <a:rPr lang="en-US" sz="500">
                <a:latin typeface="Arial" pitchFamily="34" charset="0"/>
              </a:rPr>
              <a:t>one of the beautiful things about computer science is that – despite the complexity involved, every detail _is_ knowable and, in fact, known. The task of knowing it all is pretty daunting, so in this </a:t>
            </a:r>
          </a:p>
          <a:p>
            <a:pPr eaLnBrk="1" hangingPunct="1"/>
            <a:endParaRPr lang="en-US" sz="500">
              <a:latin typeface="Arial" pitchFamily="34" charset="0"/>
            </a:endParaRPr>
          </a:p>
          <a:p>
            <a:pPr eaLnBrk="1" hangingPunct="1"/>
            <a:r>
              <a:rPr lang="en-US" sz="500">
                <a:solidFill>
                  <a:srgbClr val="000000"/>
                </a:solidFill>
                <a:latin typeface="Times New Roman" pitchFamily="18" charset="0"/>
              </a:rPr>
              <a:t>This picture shows the workbench of John Bardeen and Walter Brattain at Bell Laboratories. They were supposed to be doing fundamental research about crystal surfaces. The experimental results hadn't been very good, though, and there's a rumor that their boss, William Shockley, came near to cancelling the project. But in 1947, they switched to using tremendously pure materials. And it dawned on them that they could build the circuit in the picture. It was an amplifier!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The three shared a Nobel Prize. Bardeen and Brattain continued in research (and Bardeen later won another Nobel). Shockley quit to start a semiconductor company in Palo Alto. It folded, but its staff went on to invent the integrated circuit (the "chip") and to found Intel Corporation.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By 1960, all important computers used transistors for logic, and ferrite cores for memory. Memory chips replaced core in the 1970's.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1A539B6-177D-46D4-8E66-35FA5E2B99CB}" type="slidenum">
              <a:rPr lang="en-US" sz="1300">
                <a:latin typeface="Arial" pitchFamily="34" charset="0"/>
              </a:rPr>
              <a:pPr/>
              <a:t>24</a:t>
            </a:fld>
            <a:endParaRPr lang="en-US" sz="1300">
              <a:latin typeface="Arial"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D2D52BC-CE05-48F0-B458-E857B9AE01ED}" type="slidenum">
              <a:rPr lang="en-US" sz="1300">
                <a:latin typeface="Arial" pitchFamily="34" charset="0"/>
              </a:rPr>
              <a:pPr/>
              <a:t>173</a:t>
            </a:fld>
            <a:endParaRPr lang="en-US" sz="1300">
              <a:latin typeface="Arial" pitchFamily="34" charset="0"/>
            </a:endParaRPr>
          </a:p>
        </p:txBody>
      </p:sp>
      <p:sp>
        <p:nvSpPr>
          <p:cNvPr id="263171" name="Rectangle 2"/>
          <p:cNvSpPr>
            <a:spLocks noGrp="1" noRot="1" noChangeAspect="1" noChangeArrowheads="1" noTextEdit="1"/>
          </p:cNvSpPr>
          <p:nvPr>
            <p:ph type="sldImg"/>
          </p:nvPr>
        </p:nvSpPr>
        <p:spPr>
          <a:solidFill>
            <a:srgbClr val="FFFFFF"/>
          </a:solidFill>
          <a:ln/>
        </p:spPr>
      </p:sp>
      <p:sp>
        <p:nvSpPr>
          <p:cNvPr id="263172" name="Rectangle 3"/>
          <p:cNvSpPr>
            <a:spLocks noGrp="1" noChangeArrowheads="1"/>
          </p:cNvSpPr>
          <p:nvPr>
            <p:ph type="body" idx="1"/>
          </p:nvPr>
        </p:nvSpPr>
        <p:spPr>
          <a:xfrm>
            <a:off x="975360" y="4560570"/>
            <a:ext cx="5364480" cy="4640580"/>
          </a:xfrm>
          <a:solidFill>
            <a:srgbClr val="FFFFFF"/>
          </a:solidFill>
          <a:ln>
            <a:solidFill>
              <a:srgbClr val="000000"/>
            </a:solidFill>
          </a:ln>
        </p:spPr>
        <p:txBody>
          <a:bodyPr/>
          <a:lstStyle/>
          <a:p>
            <a:pPr eaLnBrk="1" hangingPunct="1"/>
            <a:r>
              <a:rPr lang="en-US" sz="500">
                <a:latin typeface="Arial" pitchFamily="34" charset="0"/>
              </a:rPr>
              <a:t>So,  how does a machine think?</a:t>
            </a:r>
          </a:p>
          <a:p>
            <a:pPr eaLnBrk="1" hangingPunct="1"/>
            <a:endParaRPr lang="en-US" sz="500">
              <a:latin typeface="Arial" pitchFamily="34" charset="0"/>
            </a:endParaRPr>
          </a:p>
          <a:p>
            <a:pPr eaLnBrk="1" hangingPunct="1"/>
            <a:r>
              <a:rPr lang="en-US" sz="500">
                <a:latin typeface="Arial" pitchFamily="34" charset="0"/>
              </a:rPr>
              <a:t>Given how different machines and people are, I feel like it</a:t>
            </a:r>
            <a:r>
              <a:rPr lang="ja-JP" altLang="en-US" sz="500">
                <a:latin typeface="Arial" pitchFamily="34" charset="0"/>
              </a:rPr>
              <a:t>’</a:t>
            </a:r>
            <a:r>
              <a:rPr lang="en-US" altLang="ja-JP" sz="500">
                <a:latin typeface="Arial" pitchFamily="34" charset="0"/>
              </a:rPr>
              <a:t>s surprising that this question is so similar to asking </a:t>
            </a:r>
            <a:r>
              <a:rPr lang="ja-JP" altLang="en-US" sz="500">
                <a:latin typeface="Arial" pitchFamily="34" charset="0"/>
              </a:rPr>
              <a:t>“</a:t>
            </a:r>
            <a:r>
              <a:rPr lang="en-US" altLang="ja-JP" sz="500">
                <a:latin typeface="Arial" pitchFamily="34" charset="0"/>
              </a:rPr>
              <a:t>how do people think?</a:t>
            </a:r>
            <a:r>
              <a:rPr lang="ja-JP" altLang="en-US" sz="500">
                <a:latin typeface="Arial" pitchFamily="34" charset="0"/>
              </a:rPr>
              <a:t>”</a:t>
            </a:r>
            <a:endParaRPr lang="en-US" altLang="ja-JP" sz="500">
              <a:latin typeface="Arial" pitchFamily="34" charset="0"/>
            </a:endParaRPr>
          </a:p>
          <a:p>
            <a:pPr eaLnBrk="1" hangingPunct="1"/>
            <a:endParaRPr lang="en-US" sz="500">
              <a:latin typeface="Arial" pitchFamily="34" charset="0"/>
            </a:endParaRPr>
          </a:p>
          <a:p>
            <a:pPr eaLnBrk="1" hangingPunct="1"/>
            <a:r>
              <a:rPr lang="en-US" sz="500">
                <a:latin typeface="Arial" pitchFamily="34" charset="0"/>
              </a:rPr>
              <a:t>And reason they</a:t>
            </a:r>
            <a:r>
              <a:rPr lang="ja-JP" altLang="en-US" sz="500">
                <a:latin typeface="Arial" pitchFamily="34" charset="0"/>
              </a:rPr>
              <a:t>’</a:t>
            </a:r>
            <a:r>
              <a:rPr lang="en-US" altLang="ja-JP" sz="500">
                <a:latin typeface="Arial" pitchFamily="34" charset="0"/>
              </a:rPr>
              <a:t>re similar is that the question can be answered on many levels…   what</a:t>
            </a:r>
            <a:r>
              <a:rPr lang="ja-JP" altLang="en-US" sz="500">
                <a:latin typeface="Arial" pitchFamily="34" charset="0"/>
              </a:rPr>
              <a:t>’</a:t>
            </a:r>
            <a:r>
              <a:rPr lang="en-US" altLang="ja-JP" sz="500">
                <a:latin typeface="Arial" pitchFamily="34" charset="0"/>
              </a:rPr>
              <a:t>s your opinion?</a:t>
            </a:r>
          </a:p>
          <a:p>
            <a:pPr eaLnBrk="1" hangingPunct="1"/>
            <a:r>
              <a:rPr lang="en-US" sz="500">
                <a:latin typeface="Arial" pitchFamily="34" charset="0"/>
              </a:rPr>
              <a:t>                what factors do you consider when making a particular decision?</a:t>
            </a:r>
          </a:p>
          <a:p>
            <a:pPr eaLnBrk="1" hangingPunct="1"/>
            <a:r>
              <a:rPr lang="en-US" sz="500">
                <a:latin typeface="Arial" pitchFamily="34" charset="0"/>
              </a:rPr>
              <a:t>                how do you arrange things so that you can get some thinking or particular problem solving done?</a:t>
            </a:r>
          </a:p>
          <a:p>
            <a:pPr eaLnBrk="1" hangingPunct="1"/>
            <a:r>
              <a:rPr lang="en-US" sz="500">
                <a:latin typeface="Arial" pitchFamily="34" charset="0"/>
              </a:rPr>
              <a:t>                how do  your neurons conspire to reach conclusions?</a:t>
            </a:r>
          </a:p>
          <a:p>
            <a:pPr eaLnBrk="1" hangingPunct="1"/>
            <a:endParaRPr lang="en-US" sz="500">
              <a:latin typeface="Arial" pitchFamily="34" charset="0"/>
            </a:endParaRPr>
          </a:p>
          <a:p>
            <a:pPr eaLnBrk="1" hangingPunct="1"/>
            <a:r>
              <a:rPr lang="en-US" sz="500">
                <a:latin typeface="Arial" pitchFamily="34" charset="0"/>
              </a:rPr>
              <a:t>one of the beautiful things about computer science is that – despite the complexity involved, every detail _is_ knowable and, in fact, known. The task of knowing it all is pretty daunting, so in this </a:t>
            </a:r>
          </a:p>
          <a:p>
            <a:pPr eaLnBrk="1" hangingPunct="1"/>
            <a:endParaRPr lang="en-US" sz="500">
              <a:latin typeface="Arial" pitchFamily="34" charset="0"/>
            </a:endParaRPr>
          </a:p>
          <a:p>
            <a:pPr eaLnBrk="1" hangingPunct="1"/>
            <a:r>
              <a:rPr lang="en-US" sz="500">
                <a:solidFill>
                  <a:srgbClr val="000000"/>
                </a:solidFill>
                <a:latin typeface="Times New Roman" pitchFamily="18" charset="0"/>
              </a:rPr>
              <a:t>This picture shows the workbench of John Bardeen and Walter Brattain at Bell Laboratories. They were supposed to be doing fundamental research about crystal surfaces. The experimental results hadn't been very good, though, and there's a rumor that their boss, William Shockley, came near to cancelling the project. But in 1947, they switched to using tremendously pure materials. And it dawned on them that they could build the circuit in the picture. It was an amplifier!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The three shared a Nobel Prize. Bardeen and Brattain continued in research (and Bardeen later won another Nobel). Shockley quit to start a semiconductor company in Palo Alto. It folded, but its staff went on to invent the integrated circuit (the "chip") and to found Intel Corporation. </a:t>
            </a:r>
          </a:p>
          <a:p>
            <a:pPr eaLnBrk="1" hangingPunct="1"/>
            <a:endParaRPr lang="en-US" sz="500">
              <a:solidFill>
                <a:srgbClr val="000000"/>
              </a:solidFill>
              <a:latin typeface="Times New Roman" pitchFamily="18" charset="0"/>
            </a:endParaRPr>
          </a:p>
          <a:p>
            <a:pPr eaLnBrk="1" hangingPunct="1"/>
            <a:r>
              <a:rPr lang="en-US" sz="500">
                <a:solidFill>
                  <a:srgbClr val="000000"/>
                </a:solidFill>
                <a:latin typeface="Times New Roman" pitchFamily="18" charset="0"/>
              </a:rPr>
              <a:t>By 1960, all important computers used transistors for logic, and ferrite cores for memory. Memory chips replaced core in the 1970's.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9415D72-D009-4559-AFB6-6955A8EF79DE}" type="slidenum">
              <a:rPr lang="en-US" sz="1300">
                <a:latin typeface="Arial" pitchFamily="34" charset="0"/>
              </a:rPr>
              <a:pPr/>
              <a:t>174</a:t>
            </a:fld>
            <a:endParaRPr lang="en-US" sz="1300">
              <a:latin typeface="Arial" pitchFamily="34" charset="0"/>
            </a:endParaRPr>
          </a:p>
        </p:txBody>
      </p:sp>
      <p:sp>
        <p:nvSpPr>
          <p:cNvPr id="264195" name="Rectangle 2"/>
          <p:cNvSpPr>
            <a:spLocks noGrp="1" noRot="1" noChangeAspect="1" noChangeArrowheads="1" noTextEdit="1"/>
          </p:cNvSpPr>
          <p:nvPr>
            <p:ph type="sldImg"/>
          </p:nvPr>
        </p:nvSpPr>
        <p:spPr>
          <a:solidFill>
            <a:srgbClr val="FFFFFF"/>
          </a:solidFill>
          <a:ln/>
        </p:spPr>
      </p:sp>
      <p:sp>
        <p:nvSpPr>
          <p:cNvPr id="2641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Electric:  from www.staticfreesoftware.com</a:t>
            </a:r>
          </a:p>
          <a:p>
            <a:pPr eaLnBrk="1" hangingPunct="1"/>
            <a:r>
              <a:rPr lang="en-US" smtClean="0">
                <a:latin typeface="Arial" pitchFamily="34" charset="0"/>
              </a:rPr>
              <a:t>My tutorial is at:</a:t>
            </a:r>
          </a:p>
          <a:p>
            <a:pPr eaLnBrk="1" hangingPunct="1"/>
            <a:r>
              <a:rPr lang="en-US" smtClean="0">
                <a:latin typeface="Arial" pitchFamily="34" charset="0"/>
              </a:rPr>
              <a:t>http://odin.ac.hmc.edu/~harris/class/chipdesign/electric.pdf</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Lasergene (a molecular biology suite of programs for aligning and comparing</a:t>
            </a:r>
          </a:p>
          <a:p>
            <a:pPr eaLnBrk="1" hangingPunct="1"/>
            <a:r>
              <a:rPr lang="en-US" smtClean="0">
                <a:latin typeface="Arial" pitchFamily="34" charset="0"/>
              </a:rPr>
              <a:t>       DNA sequences, etc.)</a:t>
            </a:r>
          </a:p>
          <a:p>
            <a:pPr eaLnBrk="1" hangingPunct="1"/>
            <a:r>
              <a:rPr lang="en-US" smtClean="0">
                <a:latin typeface="Arial" pitchFamily="34" charset="0"/>
              </a:rPr>
              <a:t>Statview (statistical analysis)</a:t>
            </a:r>
          </a:p>
          <a:p>
            <a:pPr eaLnBrk="1" hangingPunct="1"/>
            <a:r>
              <a:rPr lang="en-US" smtClean="0">
                <a:latin typeface="Arial" pitchFamily="34" charset="0"/>
              </a:rPr>
              <a:t>KaleidaGraph (plotting &amp; graphing)</a:t>
            </a:r>
          </a:p>
          <a:p>
            <a:pPr eaLnBrk="1" hangingPunct="1"/>
            <a:r>
              <a:rPr lang="en-US" smtClean="0">
                <a:latin typeface="Arial" pitchFamily="34" charset="0"/>
              </a:rPr>
              <a:t>Populus (programs that simulate ecological and evolutionary processes)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3B50CEF-0202-4163-BB44-86989E3CC698}" type="slidenum">
              <a:rPr lang="en-US" sz="1300">
                <a:latin typeface="Arial" pitchFamily="34" charset="0"/>
              </a:rPr>
              <a:pPr/>
              <a:t>175</a:t>
            </a:fld>
            <a:endParaRPr lang="en-US" sz="1300">
              <a:latin typeface="Arial" pitchFamily="34" charset="0"/>
            </a:endParaRPr>
          </a:p>
        </p:txBody>
      </p:sp>
      <p:sp>
        <p:nvSpPr>
          <p:cNvPr id="265219" name="Rectangle 2"/>
          <p:cNvSpPr>
            <a:spLocks noGrp="1" noRot="1" noChangeAspect="1" noChangeArrowheads="1" noTextEdit="1"/>
          </p:cNvSpPr>
          <p:nvPr>
            <p:ph type="sldImg"/>
          </p:nvPr>
        </p:nvSpPr>
        <p:spPr>
          <a:solidFill>
            <a:srgbClr val="FFFFFF"/>
          </a:solidFill>
          <a:ln/>
        </p:spPr>
      </p:sp>
      <p:sp>
        <p:nvSpPr>
          <p:cNvPr id="265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0E31073-A4DB-4897-B650-5E7CB2776A8C}" type="slidenum">
              <a:rPr lang="en-US" sz="1300">
                <a:latin typeface="Arial" pitchFamily="34" charset="0"/>
              </a:rPr>
              <a:pPr/>
              <a:t>176</a:t>
            </a:fld>
            <a:endParaRPr lang="en-US" sz="1300">
              <a:latin typeface="Arial" pitchFamily="34" charset="0"/>
            </a:endParaRPr>
          </a:p>
        </p:txBody>
      </p:sp>
      <p:sp>
        <p:nvSpPr>
          <p:cNvPr id="266243" name="Rectangle 2"/>
          <p:cNvSpPr>
            <a:spLocks noGrp="1" noRot="1" noChangeAspect="1" noChangeArrowheads="1" noTextEdit="1"/>
          </p:cNvSpPr>
          <p:nvPr>
            <p:ph type="sldImg"/>
          </p:nvPr>
        </p:nvSpPr>
        <p:spPr>
          <a:solidFill>
            <a:srgbClr val="FFFFFF"/>
          </a:solidFill>
          <a:ln/>
        </p:spPr>
      </p:sp>
      <p:sp>
        <p:nvSpPr>
          <p:cNvPr id="2662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861A949-E8DE-4825-9A95-36CEB984EC2B}" type="slidenum">
              <a:rPr lang="en-US" sz="1300">
                <a:latin typeface="Arial" pitchFamily="34" charset="0"/>
              </a:rPr>
              <a:pPr/>
              <a:t>177</a:t>
            </a:fld>
            <a:endParaRPr lang="en-US" sz="1300">
              <a:latin typeface="Arial" pitchFamily="34" charset="0"/>
            </a:endParaRPr>
          </a:p>
        </p:txBody>
      </p:sp>
      <p:sp>
        <p:nvSpPr>
          <p:cNvPr id="267267" name="Rectangle 2"/>
          <p:cNvSpPr>
            <a:spLocks noGrp="1" noRot="1" noChangeAspect="1" noChangeArrowheads="1" noTextEdit="1"/>
          </p:cNvSpPr>
          <p:nvPr>
            <p:ph type="sldImg"/>
          </p:nvPr>
        </p:nvSpPr>
        <p:spPr>
          <a:solidFill>
            <a:srgbClr val="FFFFFF"/>
          </a:solidFill>
          <a:ln/>
        </p:spPr>
      </p:sp>
      <p:sp>
        <p:nvSpPr>
          <p:cNvPr id="267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5CA7AFD-A10F-4C3A-AB59-1331F98FAF07}" type="slidenum">
              <a:rPr lang="en-US" sz="1300">
                <a:latin typeface="Arial" pitchFamily="34" charset="0"/>
              </a:rPr>
              <a:pPr/>
              <a:t>178</a:t>
            </a:fld>
            <a:endParaRPr lang="en-US" sz="1300">
              <a:latin typeface="Arial" pitchFamily="34" charset="0"/>
            </a:endParaRPr>
          </a:p>
        </p:txBody>
      </p:sp>
      <p:sp>
        <p:nvSpPr>
          <p:cNvPr id="268291" name="Rectangle 2"/>
          <p:cNvSpPr>
            <a:spLocks noGrp="1" noRot="1" noChangeAspect="1" noChangeArrowheads="1" noTextEdit="1"/>
          </p:cNvSpPr>
          <p:nvPr>
            <p:ph type="sldImg"/>
          </p:nvPr>
        </p:nvSpPr>
        <p:spPr>
          <a:solidFill>
            <a:srgbClr val="FFFFFF"/>
          </a:solidFill>
          <a:ln/>
        </p:spPr>
      </p:sp>
      <p:sp>
        <p:nvSpPr>
          <p:cNvPr id="268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25455C2-C2AA-4720-8F33-84151FBE510B}" type="slidenum">
              <a:rPr lang="en-US" sz="1300">
                <a:latin typeface="Arial" pitchFamily="34" charset="0"/>
              </a:rPr>
              <a:pPr/>
              <a:t>179</a:t>
            </a:fld>
            <a:endParaRPr lang="en-US" sz="1300">
              <a:latin typeface="Arial" pitchFamily="34" charset="0"/>
            </a:endParaRPr>
          </a:p>
        </p:txBody>
      </p:sp>
      <p:sp>
        <p:nvSpPr>
          <p:cNvPr id="269315" name="Rectangle 2"/>
          <p:cNvSpPr>
            <a:spLocks noGrp="1" noRot="1" noChangeAspect="1" noChangeArrowheads="1" noTextEdit="1"/>
          </p:cNvSpPr>
          <p:nvPr>
            <p:ph type="sldImg"/>
          </p:nvPr>
        </p:nvSpPr>
        <p:spPr>
          <a:solidFill>
            <a:srgbClr val="FFFFFF"/>
          </a:solidFill>
          <a:ln/>
        </p:spPr>
      </p:sp>
      <p:sp>
        <p:nvSpPr>
          <p:cNvPr id="269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F8C9601-1C89-4A1F-A98F-F4BE25E9E5E7}" type="slidenum">
              <a:rPr lang="en-US" sz="1300">
                <a:latin typeface="Arial" pitchFamily="34" charset="0"/>
              </a:rPr>
              <a:pPr/>
              <a:t>180</a:t>
            </a:fld>
            <a:endParaRPr lang="en-US" sz="1300">
              <a:latin typeface="Arial" pitchFamily="34" charset="0"/>
            </a:endParaRPr>
          </a:p>
        </p:txBody>
      </p:sp>
      <p:sp>
        <p:nvSpPr>
          <p:cNvPr id="270339" name="Rectangle 2"/>
          <p:cNvSpPr>
            <a:spLocks noGrp="1" noRot="1" noChangeAspect="1" noChangeArrowheads="1" noTextEdit="1"/>
          </p:cNvSpPr>
          <p:nvPr>
            <p:ph type="sldImg"/>
          </p:nvPr>
        </p:nvSpPr>
        <p:spPr>
          <a:solidFill>
            <a:srgbClr val="FFFFFF"/>
          </a:solidFill>
          <a:ln/>
        </p:spPr>
      </p:sp>
      <p:sp>
        <p:nvSpPr>
          <p:cNvPr id="270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4EC1B97-E2A5-48FB-B5F9-BC00F9885347}" type="slidenum">
              <a:rPr lang="en-US" sz="1300">
                <a:latin typeface="Arial" pitchFamily="34" charset="0"/>
              </a:rPr>
              <a:pPr/>
              <a:t>181</a:t>
            </a:fld>
            <a:endParaRPr lang="en-US" sz="1300">
              <a:latin typeface="Arial" pitchFamily="34" charset="0"/>
            </a:endParaRPr>
          </a:p>
        </p:txBody>
      </p:sp>
      <p:sp>
        <p:nvSpPr>
          <p:cNvPr id="271363" name="Rectangle 2"/>
          <p:cNvSpPr>
            <a:spLocks noGrp="1" noRot="1" noChangeAspect="1" noChangeArrowheads="1" noTextEdit="1"/>
          </p:cNvSpPr>
          <p:nvPr>
            <p:ph type="sldImg"/>
          </p:nvPr>
        </p:nvSpPr>
        <p:spPr>
          <a:solidFill>
            <a:srgbClr val="FFFFFF"/>
          </a:solidFill>
          <a:ln/>
        </p:spPr>
      </p:sp>
      <p:sp>
        <p:nvSpPr>
          <p:cNvPr id="271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77F375F-04FD-4CF6-8F0B-1C5AE6804D83}" type="slidenum">
              <a:rPr lang="en-US" sz="1300">
                <a:latin typeface="Arial" pitchFamily="34" charset="0"/>
              </a:rPr>
              <a:pPr/>
              <a:t>182</a:t>
            </a:fld>
            <a:endParaRPr lang="en-US" sz="1300">
              <a:latin typeface="Arial" pitchFamily="34" charset="0"/>
            </a:endParaRPr>
          </a:p>
        </p:txBody>
      </p:sp>
      <p:sp>
        <p:nvSpPr>
          <p:cNvPr id="272387" name="Rectangle 2"/>
          <p:cNvSpPr>
            <a:spLocks noGrp="1" noRot="1" noChangeAspect="1" noChangeArrowheads="1" noTextEdit="1"/>
          </p:cNvSpPr>
          <p:nvPr>
            <p:ph type="sldImg"/>
          </p:nvPr>
        </p:nvSpPr>
        <p:spPr>
          <a:solidFill>
            <a:srgbClr val="FFFFFF"/>
          </a:solidFill>
          <a:ln/>
        </p:spPr>
      </p:sp>
      <p:sp>
        <p:nvSpPr>
          <p:cNvPr id="272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1A539B6-177D-46D4-8E66-35FA5E2B99CB}" type="slidenum">
              <a:rPr lang="en-US" sz="1300">
                <a:latin typeface="Arial" pitchFamily="34" charset="0"/>
              </a:rPr>
              <a:pPr/>
              <a:t>25</a:t>
            </a:fld>
            <a:endParaRPr lang="en-US" sz="1300">
              <a:latin typeface="Arial" pitchFamily="34"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5E15BED-57C5-43D5-8B33-3C9D6B668F3E}" type="slidenum">
              <a:rPr lang="en-US" sz="1300">
                <a:latin typeface="Arial" pitchFamily="34" charset="0"/>
              </a:rPr>
              <a:pPr/>
              <a:t>183</a:t>
            </a:fld>
            <a:endParaRPr lang="en-US" sz="1300">
              <a:latin typeface="Arial" pitchFamily="34" charset="0"/>
            </a:endParaRPr>
          </a:p>
        </p:txBody>
      </p:sp>
      <p:sp>
        <p:nvSpPr>
          <p:cNvPr id="273411" name="Rectangle 2"/>
          <p:cNvSpPr>
            <a:spLocks noGrp="1" noRot="1" noChangeAspect="1" noChangeArrowheads="1" noTextEdit="1"/>
          </p:cNvSpPr>
          <p:nvPr>
            <p:ph type="sldImg"/>
          </p:nvPr>
        </p:nvSpPr>
        <p:spPr>
          <a:solidFill>
            <a:srgbClr val="FFFFFF"/>
          </a:solidFill>
          <a:ln/>
        </p:spPr>
      </p:sp>
      <p:sp>
        <p:nvSpPr>
          <p:cNvPr id="273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9BC73DB-0F33-46FF-976D-D1CA8E104814}" type="slidenum">
              <a:rPr lang="en-US" sz="1300">
                <a:latin typeface="Arial" pitchFamily="34" charset="0"/>
              </a:rPr>
              <a:pPr/>
              <a:t>184</a:t>
            </a:fld>
            <a:endParaRPr lang="en-US" sz="1300">
              <a:latin typeface="Arial" pitchFamily="34" charset="0"/>
            </a:endParaRPr>
          </a:p>
        </p:txBody>
      </p:sp>
      <p:sp>
        <p:nvSpPr>
          <p:cNvPr id="274435" name="Rectangle 2"/>
          <p:cNvSpPr>
            <a:spLocks noGrp="1" noRot="1" noChangeAspect="1" noChangeArrowheads="1" noTextEdit="1"/>
          </p:cNvSpPr>
          <p:nvPr>
            <p:ph type="sldImg"/>
          </p:nvPr>
        </p:nvSpPr>
        <p:spPr>
          <a:solidFill>
            <a:srgbClr val="FFFFFF"/>
          </a:solidFill>
          <a:ln/>
        </p:spPr>
      </p:sp>
      <p:sp>
        <p:nvSpPr>
          <p:cNvPr id="274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B73D724-D173-47CC-970B-785C0C9B6BF1}" type="slidenum">
              <a:rPr lang="en-US" sz="1300">
                <a:latin typeface="Arial" pitchFamily="34" charset="0"/>
              </a:rPr>
              <a:pPr/>
              <a:t>185</a:t>
            </a:fld>
            <a:endParaRPr lang="en-US" sz="1300">
              <a:latin typeface="Arial" pitchFamily="34" charset="0"/>
            </a:endParaRPr>
          </a:p>
        </p:txBody>
      </p:sp>
      <p:sp>
        <p:nvSpPr>
          <p:cNvPr id="275459" name="Rectangle 2"/>
          <p:cNvSpPr>
            <a:spLocks noGrp="1" noRot="1" noChangeAspect="1" noChangeArrowheads="1" noTextEdit="1"/>
          </p:cNvSpPr>
          <p:nvPr>
            <p:ph type="sldImg"/>
          </p:nvPr>
        </p:nvSpPr>
        <p:spPr>
          <a:solidFill>
            <a:srgbClr val="FFFFFF"/>
          </a:solidFill>
          <a:ln/>
        </p:spPr>
      </p:sp>
      <p:sp>
        <p:nvSpPr>
          <p:cNvPr id="275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221BBF4-068F-4675-9D1B-23756164E87D}" type="slidenum">
              <a:rPr lang="en-US" sz="1300">
                <a:latin typeface="Arial" pitchFamily="34" charset="0"/>
              </a:rPr>
              <a:pPr/>
              <a:t>186</a:t>
            </a:fld>
            <a:endParaRPr lang="en-US" sz="1300">
              <a:latin typeface="Arial" pitchFamily="34" charset="0"/>
            </a:endParaRPr>
          </a:p>
        </p:txBody>
      </p:sp>
      <p:sp>
        <p:nvSpPr>
          <p:cNvPr id="276483" name="Rectangle 2"/>
          <p:cNvSpPr>
            <a:spLocks noGrp="1" noRot="1" noChangeAspect="1" noChangeArrowheads="1" noTextEdit="1"/>
          </p:cNvSpPr>
          <p:nvPr>
            <p:ph type="sldImg"/>
          </p:nvPr>
        </p:nvSpPr>
        <p:spPr>
          <a:solidFill>
            <a:srgbClr val="FFFFFF"/>
          </a:solidFill>
          <a:ln/>
        </p:spPr>
      </p:sp>
      <p:sp>
        <p:nvSpPr>
          <p:cNvPr id="276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208A4F-E2C4-4C63-A1AF-BCDC8B3243DF}" type="slidenum">
              <a:rPr lang="en-US" sz="1300">
                <a:latin typeface="Arial" pitchFamily="34" charset="0"/>
              </a:rPr>
              <a:pPr/>
              <a:t>187</a:t>
            </a:fld>
            <a:endParaRPr lang="en-US" sz="1300">
              <a:latin typeface="Arial" pitchFamily="34" charset="0"/>
            </a:endParaRPr>
          </a:p>
        </p:txBody>
      </p:sp>
      <p:sp>
        <p:nvSpPr>
          <p:cNvPr id="277507" name="Rectangle 2"/>
          <p:cNvSpPr>
            <a:spLocks noGrp="1" noRot="1" noChangeAspect="1" noChangeArrowheads="1" noTextEdit="1"/>
          </p:cNvSpPr>
          <p:nvPr>
            <p:ph type="sldImg"/>
          </p:nvPr>
        </p:nvSpPr>
        <p:spPr>
          <a:solidFill>
            <a:srgbClr val="FFFFFF"/>
          </a:solidFill>
          <a:ln/>
        </p:spPr>
      </p:sp>
      <p:sp>
        <p:nvSpPr>
          <p:cNvPr id="27750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r>
              <a:rPr lang="en-US" smtClean="0">
                <a:latin typeface="Arial" pitchFamily="34" charset="0"/>
              </a:rPr>
              <a:t>The idea on this slide is to step through this example showing how n gets copied over and over again.  It</a:t>
            </a:r>
            <a:r>
              <a:rPr lang="ja-JP" altLang="en-US" smtClean="0">
                <a:latin typeface="Arial" pitchFamily="34" charset="0"/>
              </a:rPr>
              <a:t>’</a:t>
            </a:r>
            <a:r>
              <a:rPr lang="en-US" altLang="ja-JP" smtClean="0">
                <a:latin typeface="Arial" pitchFamily="34" charset="0"/>
              </a:rPr>
              <a:t>s not actually the same n, but many different copies, because you never really change the value of n, just keep using the name n over and over again.</a:t>
            </a:r>
            <a:endParaRPr lang="en-US" smtClean="0">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A32F233-B31D-4E8A-8DE5-1E604F4F4CC9}" type="slidenum">
              <a:rPr lang="en-US" sz="1300">
                <a:latin typeface="Arial" pitchFamily="34" charset="0"/>
              </a:rPr>
              <a:pPr/>
              <a:t>192</a:t>
            </a:fld>
            <a:endParaRPr lang="en-US" sz="1300">
              <a:latin typeface="Arial" pitchFamily="34" charset="0"/>
            </a:endParaRPr>
          </a:p>
        </p:txBody>
      </p:sp>
      <p:sp>
        <p:nvSpPr>
          <p:cNvPr id="278531" name="Rectangle 2"/>
          <p:cNvSpPr>
            <a:spLocks noGrp="1" noRot="1" noChangeAspect="1" noChangeArrowheads="1" noTextEdit="1"/>
          </p:cNvSpPr>
          <p:nvPr>
            <p:ph type="sldImg"/>
          </p:nvPr>
        </p:nvSpPr>
        <p:spPr>
          <a:solidFill>
            <a:srgbClr val="FFFFFF"/>
          </a:solidFill>
          <a:ln/>
        </p:spPr>
      </p:sp>
      <p:sp>
        <p:nvSpPr>
          <p:cNvPr id="278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348EDAB-3501-48F2-986B-2F765EF2EFC5}" type="slidenum">
              <a:rPr lang="en-US" sz="1300">
                <a:latin typeface="Arial" pitchFamily="34" charset="0"/>
              </a:rPr>
              <a:pPr/>
              <a:t>193</a:t>
            </a:fld>
            <a:endParaRPr lang="en-US" sz="1300">
              <a:latin typeface="Arial"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5AE475B-D576-4DED-8622-B0807074762C}" type="slidenum">
              <a:rPr lang="en-US" sz="1300">
                <a:latin typeface="Arial" pitchFamily="34" charset="0"/>
              </a:rPr>
              <a:pPr/>
              <a:t>194</a:t>
            </a:fld>
            <a:endParaRPr lang="en-US" sz="1300">
              <a:latin typeface="Arial" pitchFamily="34" charset="0"/>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087396F-5063-4DC7-BFE8-7D70180F710A}" type="slidenum">
              <a:rPr lang="en-US" sz="1300">
                <a:latin typeface="Arial" pitchFamily="34" charset="0"/>
              </a:rPr>
              <a:pPr/>
              <a:t>196</a:t>
            </a:fld>
            <a:endParaRPr lang="en-US" sz="1300">
              <a:latin typeface="Arial" pitchFamily="34"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explain what's happening to x -- rather, as what's happening!!!</a:t>
            </a:r>
          </a:p>
          <a:p>
            <a:pPr eaLnBrk="1" hangingPunct="1"/>
            <a:endParaRPr lang="en-US" smtClean="0">
              <a:latin typeface="Arial" pitchFamily="34" charset="0"/>
            </a:endParaRPr>
          </a:p>
          <a:p>
            <a:pPr eaLnBrk="1" hangingPunct="1"/>
            <a:r>
              <a:rPr lang="en-US" smtClean="0">
                <a:latin typeface="Arial" pitchFamily="34" charset="0"/>
              </a:rPr>
              <a:t>can take just the for part !!</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7805C3A-8BBB-4ECE-AA26-D96E2410FE13}" type="slidenum">
              <a:rPr lang="en-US" sz="1300">
                <a:latin typeface="Arial" pitchFamily="34" charset="0"/>
              </a:rPr>
              <a:pPr/>
              <a:t>197</a:t>
            </a:fld>
            <a:endParaRPr lang="en-US" sz="1300">
              <a:latin typeface="Arial" pitchFamily="34" charset="0"/>
            </a:endParaRPr>
          </a:p>
        </p:txBody>
      </p:sp>
      <p:sp>
        <p:nvSpPr>
          <p:cNvPr id="282627" name="Rectangle 2"/>
          <p:cNvSpPr>
            <a:spLocks noGrp="1" noRot="1" noChangeAspect="1" noChangeArrowheads="1" noTextEdit="1"/>
          </p:cNvSpPr>
          <p:nvPr>
            <p:ph type="sldImg"/>
          </p:nvPr>
        </p:nvSpPr>
        <p:spPr>
          <a:solidFill>
            <a:srgbClr val="FFFFFF"/>
          </a:solidFill>
          <a:ln/>
        </p:spPr>
      </p:sp>
      <p:sp>
        <p:nvSpPr>
          <p:cNvPr id="282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pitchFamily="34" charset="0"/>
              </a:rPr>
              <a:t>the programmer takes on more responsibility -- for keeping track of what's happening to the variables </a:t>
            </a:r>
          </a:p>
          <a:p>
            <a:pPr eaLnBrk="1" hangingPunct="1"/>
            <a:r>
              <a:rPr lang="en-US" smtClean="0">
                <a:latin typeface="Arial" pitchFamily="34" charset="0"/>
              </a:rPr>
              <a:t>throughout the program's execution</a:t>
            </a:r>
          </a:p>
          <a:p>
            <a:pPr eaLnBrk="1" hangingPunct="1"/>
            <a:endParaRPr lang="en-US" smtClean="0">
              <a:latin typeface="Arial" pitchFamily="34" charset="0"/>
            </a:endParaRPr>
          </a:p>
          <a:p>
            <a:pPr eaLnBrk="1" hangingPunct="1"/>
            <a:r>
              <a:rPr lang="en-US" smtClean="0">
                <a:latin typeface="Arial" pitchFamily="34" charset="0"/>
              </a:rPr>
              <a:t>part of the elegance of recursion is that you can specify how to obtain the result, and the machine will</a:t>
            </a:r>
          </a:p>
          <a:p>
            <a:pPr eaLnBrk="1" hangingPunct="1"/>
            <a:r>
              <a:rPr lang="en-US" smtClean="0">
                <a:latin typeface="Arial" pitchFamily="34" charset="0"/>
              </a:rPr>
              <a:t>make sure to change values as needed -- while storing and loading old values so that nothing is lost…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CC65D-1D88-4358-AE3B-75995A62DCE7}" type="slidenum">
              <a:rPr lang="en-US"/>
              <a:pPr>
                <a:defRPr/>
              </a:pPr>
              <a:t>‹#›</a:t>
            </a:fld>
            <a:endParaRPr lang="en-US"/>
          </a:p>
        </p:txBody>
      </p:sp>
    </p:spTree>
    <p:extLst>
      <p:ext uri="{BB962C8B-B14F-4D97-AF65-F5344CB8AC3E}">
        <p14:creationId xmlns:p14="http://schemas.microsoft.com/office/powerpoint/2010/main" val="200831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D4709B-51A7-4D98-839C-983B6269C883}" type="slidenum">
              <a:rPr lang="en-US"/>
              <a:pPr>
                <a:defRPr/>
              </a:pPr>
              <a:t>‹#›</a:t>
            </a:fld>
            <a:endParaRPr lang="en-US"/>
          </a:p>
        </p:txBody>
      </p:sp>
    </p:spTree>
    <p:extLst>
      <p:ext uri="{BB962C8B-B14F-4D97-AF65-F5344CB8AC3E}">
        <p14:creationId xmlns:p14="http://schemas.microsoft.com/office/powerpoint/2010/main" val="387563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538B48-41E5-4FDC-924A-528AE7BE2417}" type="slidenum">
              <a:rPr lang="en-US"/>
              <a:pPr>
                <a:defRPr/>
              </a:pPr>
              <a:t>‹#›</a:t>
            </a:fld>
            <a:endParaRPr lang="en-US"/>
          </a:p>
        </p:txBody>
      </p:sp>
    </p:spTree>
    <p:extLst>
      <p:ext uri="{BB962C8B-B14F-4D97-AF65-F5344CB8AC3E}">
        <p14:creationId xmlns:p14="http://schemas.microsoft.com/office/powerpoint/2010/main" val="226071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E2B58-A88F-4F46-B184-7D4F577621CA}" type="slidenum">
              <a:rPr lang="en-US"/>
              <a:pPr>
                <a:defRPr/>
              </a:pPr>
              <a:t>‹#›</a:t>
            </a:fld>
            <a:endParaRPr lang="en-US"/>
          </a:p>
        </p:txBody>
      </p:sp>
    </p:spTree>
    <p:extLst>
      <p:ext uri="{BB962C8B-B14F-4D97-AF65-F5344CB8AC3E}">
        <p14:creationId xmlns:p14="http://schemas.microsoft.com/office/powerpoint/2010/main" val="407617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DFDF1F-04AC-4E69-8A56-05800466F33E}" type="slidenum">
              <a:rPr lang="en-US"/>
              <a:pPr>
                <a:defRPr/>
              </a:pPr>
              <a:t>‹#›</a:t>
            </a:fld>
            <a:endParaRPr lang="en-US"/>
          </a:p>
        </p:txBody>
      </p:sp>
    </p:spTree>
    <p:extLst>
      <p:ext uri="{BB962C8B-B14F-4D97-AF65-F5344CB8AC3E}">
        <p14:creationId xmlns:p14="http://schemas.microsoft.com/office/powerpoint/2010/main" val="382459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6D0F3D-D53C-47C3-982C-A0B096A20B76}" type="slidenum">
              <a:rPr lang="en-US"/>
              <a:pPr>
                <a:defRPr/>
              </a:pPr>
              <a:t>‹#›</a:t>
            </a:fld>
            <a:endParaRPr lang="en-US"/>
          </a:p>
        </p:txBody>
      </p:sp>
    </p:spTree>
    <p:extLst>
      <p:ext uri="{BB962C8B-B14F-4D97-AF65-F5344CB8AC3E}">
        <p14:creationId xmlns:p14="http://schemas.microsoft.com/office/powerpoint/2010/main" val="43087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9474AE-3580-4CEE-9963-5F564004EE31}" type="slidenum">
              <a:rPr lang="en-US"/>
              <a:pPr>
                <a:defRPr/>
              </a:pPr>
              <a:t>‹#›</a:t>
            </a:fld>
            <a:endParaRPr lang="en-US"/>
          </a:p>
        </p:txBody>
      </p:sp>
    </p:spTree>
    <p:extLst>
      <p:ext uri="{BB962C8B-B14F-4D97-AF65-F5344CB8AC3E}">
        <p14:creationId xmlns:p14="http://schemas.microsoft.com/office/powerpoint/2010/main" val="7970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0C33B6-BBB9-4150-8AC7-91A1F3C3B82E}" type="slidenum">
              <a:rPr lang="en-US"/>
              <a:pPr>
                <a:defRPr/>
              </a:pPr>
              <a:t>‹#›</a:t>
            </a:fld>
            <a:endParaRPr lang="en-US"/>
          </a:p>
        </p:txBody>
      </p:sp>
    </p:spTree>
    <p:extLst>
      <p:ext uri="{BB962C8B-B14F-4D97-AF65-F5344CB8AC3E}">
        <p14:creationId xmlns:p14="http://schemas.microsoft.com/office/powerpoint/2010/main" val="48830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2ADA52-658F-4CDB-A786-568A7B82BFB4}" type="slidenum">
              <a:rPr lang="en-US"/>
              <a:pPr>
                <a:defRPr/>
              </a:pPr>
              <a:t>‹#›</a:t>
            </a:fld>
            <a:endParaRPr lang="en-US"/>
          </a:p>
        </p:txBody>
      </p:sp>
    </p:spTree>
    <p:extLst>
      <p:ext uri="{BB962C8B-B14F-4D97-AF65-F5344CB8AC3E}">
        <p14:creationId xmlns:p14="http://schemas.microsoft.com/office/powerpoint/2010/main" val="171304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9A38DC-1A22-4920-BA17-FAA8E141B578}" type="slidenum">
              <a:rPr lang="en-US"/>
              <a:pPr>
                <a:defRPr/>
              </a:pPr>
              <a:t>‹#›</a:t>
            </a:fld>
            <a:endParaRPr lang="en-US"/>
          </a:p>
        </p:txBody>
      </p:sp>
    </p:spTree>
    <p:extLst>
      <p:ext uri="{BB962C8B-B14F-4D97-AF65-F5344CB8AC3E}">
        <p14:creationId xmlns:p14="http://schemas.microsoft.com/office/powerpoint/2010/main" val="410781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087AE5-374E-4FFB-A24F-E408A66D77C9}" type="slidenum">
              <a:rPr lang="en-US"/>
              <a:pPr>
                <a:defRPr/>
              </a:pPr>
              <a:t>‹#›</a:t>
            </a:fld>
            <a:endParaRPr lang="en-US"/>
          </a:p>
        </p:txBody>
      </p:sp>
    </p:spTree>
    <p:extLst>
      <p:ext uri="{BB962C8B-B14F-4D97-AF65-F5344CB8AC3E}">
        <p14:creationId xmlns:p14="http://schemas.microsoft.com/office/powerpoint/2010/main" val="18444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 charset="-128"/>
                <a:cs typeface="+mn-cs"/>
              </a:defRPr>
            </a:lvl1pPr>
          </a:lstStyle>
          <a:p>
            <a:pPr>
              <a:defRPr/>
            </a:pPr>
            <a:endParaRPr lang="en-US"/>
          </a:p>
        </p:txBody>
      </p:sp>
      <p:sp>
        <p:nvSpPr>
          <p:cNvPr id="901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901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C85F1315-49E6-4191-98EF-66CCC6079C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notesSlide" Target="../notesSlides/notesSlide45.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slideLayout" Target="../slideLayouts/slideLayout1.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tags" Target="../tags/tag324.xml"/><Relationship Id="rId5" Type="http://schemas.openxmlformats.org/officeDocument/2006/relationships/tags" Target="../tags/tag318.xml"/><Relationship Id="rId10" Type="http://schemas.openxmlformats.org/officeDocument/2006/relationships/tags" Target="../tags/tag323.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image" Target="../media/image39.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tags" Target="../tags/tag327.xml"/><Relationship Id="rId7" Type="http://schemas.openxmlformats.org/officeDocument/2006/relationships/image" Target="../media/image51.png"/><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notesSlide" Target="../notesSlides/notesSlide61.xml"/><Relationship Id="rId5" Type="http://schemas.openxmlformats.org/officeDocument/2006/relationships/slideLayout" Target="../slideLayouts/slideLayout7.xml"/><Relationship Id="rId4" Type="http://schemas.openxmlformats.org/officeDocument/2006/relationships/tags" Target="../tags/tag328.xml"/></Relationships>
</file>

<file path=ppt/slides/_rels/slide154.xml.rels><?xml version="1.0" encoding="UTF-8" standalone="yes"?>
<Relationships xmlns="http://schemas.openxmlformats.org/package/2006/relationships"><Relationship Id="rId8" Type="http://schemas.openxmlformats.org/officeDocument/2006/relationships/notesSlide" Target="../notesSlides/notesSlide62.xml"/><Relationship Id="rId3" Type="http://schemas.openxmlformats.org/officeDocument/2006/relationships/tags" Target="../tags/tag331.xml"/><Relationship Id="rId7" Type="http://schemas.openxmlformats.org/officeDocument/2006/relationships/slideLayout" Target="../slideLayouts/slideLayout6.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5" Type="http://schemas.openxmlformats.org/officeDocument/2006/relationships/tags" Target="../tags/tag333.xml"/><Relationship Id="rId10" Type="http://schemas.openxmlformats.org/officeDocument/2006/relationships/image" Target="../media/image53.png"/><Relationship Id="rId4" Type="http://schemas.openxmlformats.org/officeDocument/2006/relationships/tags" Target="../tags/tag332.xml"/><Relationship Id="rId9" Type="http://schemas.openxmlformats.org/officeDocument/2006/relationships/image" Target="../media/image52.pn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70.xml.rels><?xml version="1.0" encoding="UTF-8" standalone="yes"?>
<Relationships xmlns="http://schemas.openxmlformats.org/package/2006/relationships"><Relationship Id="rId8" Type="http://schemas.openxmlformats.org/officeDocument/2006/relationships/tags" Target="../tags/tag342.xml"/><Relationship Id="rId13" Type="http://schemas.openxmlformats.org/officeDocument/2006/relationships/tags" Target="../tags/tag347.xml"/><Relationship Id="rId3" Type="http://schemas.openxmlformats.org/officeDocument/2006/relationships/tags" Target="../tags/tag337.xml"/><Relationship Id="rId7" Type="http://schemas.openxmlformats.org/officeDocument/2006/relationships/tags" Target="../tags/tag341.xml"/><Relationship Id="rId12" Type="http://schemas.openxmlformats.org/officeDocument/2006/relationships/tags" Target="../tags/tag346.xml"/><Relationship Id="rId2" Type="http://schemas.openxmlformats.org/officeDocument/2006/relationships/tags" Target="../tags/tag336.xml"/><Relationship Id="rId16" Type="http://schemas.openxmlformats.org/officeDocument/2006/relationships/notesSlide" Target="../notesSlides/notesSlide77.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tags" Target="../tags/tag345.xml"/><Relationship Id="rId5" Type="http://schemas.openxmlformats.org/officeDocument/2006/relationships/tags" Target="../tags/tag339.xml"/><Relationship Id="rId15" Type="http://schemas.openxmlformats.org/officeDocument/2006/relationships/slideLayout" Target="../slideLayouts/slideLayout7.xml"/><Relationship Id="rId10" Type="http://schemas.openxmlformats.org/officeDocument/2006/relationships/tags" Target="../tags/tag344.xml"/><Relationship Id="rId4" Type="http://schemas.openxmlformats.org/officeDocument/2006/relationships/tags" Target="../tags/tag338.xml"/><Relationship Id="rId9" Type="http://schemas.openxmlformats.org/officeDocument/2006/relationships/tags" Target="../tags/tag343.xml"/><Relationship Id="rId14" Type="http://schemas.openxmlformats.org/officeDocument/2006/relationships/tags" Target="../tags/tag348.xml"/></Relationships>
</file>

<file path=ppt/slides/_rels/slide1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26" Type="http://schemas.openxmlformats.org/officeDocument/2006/relationships/tags" Target="../tags/tag374.xml"/><Relationship Id="rId3" Type="http://schemas.openxmlformats.org/officeDocument/2006/relationships/tags" Target="../tags/tag351.xml"/><Relationship Id="rId21" Type="http://schemas.openxmlformats.org/officeDocument/2006/relationships/tags" Target="../tags/tag369.xml"/><Relationship Id="rId34" Type="http://schemas.openxmlformats.org/officeDocument/2006/relationships/notesSlide" Target="../notesSlides/notesSlide82.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5" Type="http://schemas.openxmlformats.org/officeDocument/2006/relationships/tags" Target="../tags/tag373.xml"/><Relationship Id="rId33" Type="http://schemas.openxmlformats.org/officeDocument/2006/relationships/slideLayout" Target="../slideLayouts/slideLayout6.xml"/><Relationship Id="rId2" Type="http://schemas.openxmlformats.org/officeDocument/2006/relationships/tags" Target="../tags/tag350.xml"/><Relationship Id="rId16" Type="http://schemas.openxmlformats.org/officeDocument/2006/relationships/tags" Target="../tags/tag364.xml"/><Relationship Id="rId20" Type="http://schemas.openxmlformats.org/officeDocument/2006/relationships/tags" Target="../tags/tag368.xml"/><Relationship Id="rId29" Type="http://schemas.openxmlformats.org/officeDocument/2006/relationships/tags" Target="../tags/tag377.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24" Type="http://schemas.openxmlformats.org/officeDocument/2006/relationships/tags" Target="../tags/tag372.xml"/><Relationship Id="rId32" Type="http://schemas.openxmlformats.org/officeDocument/2006/relationships/tags" Target="../tags/tag380.xml"/><Relationship Id="rId5" Type="http://schemas.openxmlformats.org/officeDocument/2006/relationships/tags" Target="../tags/tag353.xml"/><Relationship Id="rId15" Type="http://schemas.openxmlformats.org/officeDocument/2006/relationships/tags" Target="../tags/tag363.xml"/><Relationship Id="rId23" Type="http://schemas.openxmlformats.org/officeDocument/2006/relationships/tags" Target="../tags/tag371.xml"/><Relationship Id="rId28" Type="http://schemas.openxmlformats.org/officeDocument/2006/relationships/tags" Target="../tags/tag376.xml"/><Relationship Id="rId10" Type="http://schemas.openxmlformats.org/officeDocument/2006/relationships/tags" Target="../tags/tag358.xml"/><Relationship Id="rId19" Type="http://schemas.openxmlformats.org/officeDocument/2006/relationships/tags" Target="../tags/tag367.xml"/><Relationship Id="rId31" Type="http://schemas.openxmlformats.org/officeDocument/2006/relationships/tags" Target="../tags/tag379.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 Id="rId22" Type="http://schemas.openxmlformats.org/officeDocument/2006/relationships/tags" Target="../tags/tag370.xml"/><Relationship Id="rId27" Type="http://schemas.openxmlformats.org/officeDocument/2006/relationships/tags" Target="../tags/tag375.xml"/><Relationship Id="rId30" Type="http://schemas.openxmlformats.org/officeDocument/2006/relationships/tags" Target="../tags/tag378.xml"/></Relationships>
</file>

<file path=ppt/slides/_rels/slide176.xml.rels><?xml version="1.0" encoding="UTF-8" standalone="yes"?>
<Relationships xmlns="http://schemas.openxmlformats.org/package/2006/relationships"><Relationship Id="rId13" Type="http://schemas.openxmlformats.org/officeDocument/2006/relationships/tags" Target="../tags/tag393.xml"/><Relationship Id="rId18" Type="http://schemas.openxmlformats.org/officeDocument/2006/relationships/tags" Target="../tags/tag398.xml"/><Relationship Id="rId26" Type="http://schemas.openxmlformats.org/officeDocument/2006/relationships/tags" Target="../tags/tag406.xml"/><Relationship Id="rId39" Type="http://schemas.openxmlformats.org/officeDocument/2006/relationships/tags" Target="../tags/tag419.xml"/><Relationship Id="rId21" Type="http://schemas.openxmlformats.org/officeDocument/2006/relationships/tags" Target="../tags/tag401.xml"/><Relationship Id="rId34" Type="http://schemas.openxmlformats.org/officeDocument/2006/relationships/tags" Target="../tags/tag414.xml"/><Relationship Id="rId42" Type="http://schemas.openxmlformats.org/officeDocument/2006/relationships/tags" Target="../tags/tag422.xml"/><Relationship Id="rId47" Type="http://schemas.openxmlformats.org/officeDocument/2006/relationships/tags" Target="../tags/tag427.xml"/><Relationship Id="rId50" Type="http://schemas.openxmlformats.org/officeDocument/2006/relationships/tags" Target="../tags/tag430.xml"/><Relationship Id="rId55" Type="http://schemas.openxmlformats.org/officeDocument/2006/relationships/slideLayout" Target="../slideLayouts/slideLayout1.xml"/><Relationship Id="rId7" Type="http://schemas.openxmlformats.org/officeDocument/2006/relationships/tags" Target="../tags/tag387.xml"/><Relationship Id="rId12" Type="http://schemas.openxmlformats.org/officeDocument/2006/relationships/tags" Target="../tags/tag392.xml"/><Relationship Id="rId17" Type="http://schemas.openxmlformats.org/officeDocument/2006/relationships/tags" Target="../tags/tag397.xml"/><Relationship Id="rId25" Type="http://schemas.openxmlformats.org/officeDocument/2006/relationships/tags" Target="../tags/tag405.xml"/><Relationship Id="rId33" Type="http://schemas.openxmlformats.org/officeDocument/2006/relationships/tags" Target="../tags/tag413.xml"/><Relationship Id="rId38" Type="http://schemas.openxmlformats.org/officeDocument/2006/relationships/tags" Target="../tags/tag418.xml"/><Relationship Id="rId46" Type="http://schemas.openxmlformats.org/officeDocument/2006/relationships/tags" Target="../tags/tag426.xml"/><Relationship Id="rId2" Type="http://schemas.openxmlformats.org/officeDocument/2006/relationships/tags" Target="../tags/tag382.xml"/><Relationship Id="rId16" Type="http://schemas.openxmlformats.org/officeDocument/2006/relationships/tags" Target="../tags/tag396.xml"/><Relationship Id="rId20" Type="http://schemas.openxmlformats.org/officeDocument/2006/relationships/tags" Target="../tags/tag400.xml"/><Relationship Id="rId29" Type="http://schemas.openxmlformats.org/officeDocument/2006/relationships/tags" Target="../tags/tag409.xml"/><Relationship Id="rId41" Type="http://schemas.openxmlformats.org/officeDocument/2006/relationships/tags" Target="../tags/tag421.xml"/><Relationship Id="rId54" Type="http://schemas.openxmlformats.org/officeDocument/2006/relationships/tags" Target="../tags/tag434.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tags" Target="../tags/tag391.xml"/><Relationship Id="rId24" Type="http://schemas.openxmlformats.org/officeDocument/2006/relationships/tags" Target="../tags/tag404.xml"/><Relationship Id="rId32" Type="http://schemas.openxmlformats.org/officeDocument/2006/relationships/tags" Target="../tags/tag412.xml"/><Relationship Id="rId37" Type="http://schemas.openxmlformats.org/officeDocument/2006/relationships/tags" Target="../tags/tag417.xml"/><Relationship Id="rId40" Type="http://schemas.openxmlformats.org/officeDocument/2006/relationships/tags" Target="../tags/tag420.xml"/><Relationship Id="rId45" Type="http://schemas.openxmlformats.org/officeDocument/2006/relationships/tags" Target="../tags/tag425.xml"/><Relationship Id="rId53" Type="http://schemas.openxmlformats.org/officeDocument/2006/relationships/tags" Target="../tags/tag433.xml"/><Relationship Id="rId5" Type="http://schemas.openxmlformats.org/officeDocument/2006/relationships/tags" Target="../tags/tag385.xml"/><Relationship Id="rId15" Type="http://schemas.openxmlformats.org/officeDocument/2006/relationships/tags" Target="../tags/tag395.xml"/><Relationship Id="rId23" Type="http://schemas.openxmlformats.org/officeDocument/2006/relationships/tags" Target="../tags/tag403.xml"/><Relationship Id="rId28" Type="http://schemas.openxmlformats.org/officeDocument/2006/relationships/tags" Target="../tags/tag408.xml"/><Relationship Id="rId36" Type="http://schemas.openxmlformats.org/officeDocument/2006/relationships/tags" Target="../tags/tag416.xml"/><Relationship Id="rId49" Type="http://schemas.openxmlformats.org/officeDocument/2006/relationships/tags" Target="../tags/tag429.xml"/><Relationship Id="rId10" Type="http://schemas.openxmlformats.org/officeDocument/2006/relationships/tags" Target="../tags/tag390.xml"/><Relationship Id="rId19" Type="http://schemas.openxmlformats.org/officeDocument/2006/relationships/tags" Target="../tags/tag399.xml"/><Relationship Id="rId31" Type="http://schemas.openxmlformats.org/officeDocument/2006/relationships/tags" Target="../tags/tag411.xml"/><Relationship Id="rId44" Type="http://schemas.openxmlformats.org/officeDocument/2006/relationships/tags" Target="../tags/tag424.xml"/><Relationship Id="rId52" Type="http://schemas.openxmlformats.org/officeDocument/2006/relationships/tags" Target="../tags/tag432.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tags" Target="../tags/tag394.xml"/><Relationship Id="rId22" Type="http://schemas.openxmlformats.org/officeDocument/2006/relationships/tags" Target="../tags/tag402.xml"/><Relationship Id="rId27" Type="http://schemas.openxmlformats.org/officeDocument/2006/relationships/tags" Target="../tags/tag407.xml"/><Relationship Id="rId30" Type="http://schemas.openxmlformats.org/officeDocument/2006/relationships/tags" Target="../tags/tag410.xml"/><Relationship Id="rId35" Type="http://schemas.openxmlformats.org/officeDocument/2006/relationships/tags" Target="../tags/tag415.xml"/><Relationship Id="rId43" Type="http://schemas.openxmlformats.org/officeDocument/2006/relationships/tags" Target="../tags/tag423.xml"/><Relationship Id="rId48" Type="http://schemas.openxmlformats.org/officeDocument/2006/relationships/tags" Target="../tags/tag428.xml"/><Relationship Id="rId56" Type="http://schemas.openxmlformats.org/officeDocument/2006/relationships/notesSlide" Target="../notesSlides/notesSlide83.xml"/><Relationship Id="rId8" Type="http://schemas.openxmlformats.org/officeDocument/2006/relationships/tags" Target="../tags/tag388.xml"/><Relationship Id="rId51" Type="http://schemas.openxmlformats.org/officeDocument/2006/relationships/tags" Target="../tags/tag431.xml"/><Relationship Id="rId3" Type="http://schemas.openxmlformats.org/officeDocument/2006/relationships/tags" Target="../tags/tag383.xml"/></Relationships>
</file>

<file path=ppt/slides/_rels/slide177.xml.rels><?xml version="1.0" encoding="UTF-8" standalone="yes"?>
<Relationships xmlns="http://schemas.openxmlformats.org/package/2006/relationships"><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notesSlide" Target="../notesSlides/notesSlide84.xml"/><Relationship Id="rId5" Type="http://schemas.openxmlformats.org/officeDocument/2006/relationships/slideLayout" Target="../slideLayouts/slideLayout1.xml"/><Relationship Id="rId4" Type="http://schemas.openxmlformats.org/officeDocument/2006/relationships/tags" Target="../tags/tag438.xml"/></Relationships>
</file>

<file path=ppt/slides/_rels/slide178.xml.rels><?xml version="1.0" encoding="UTF-8" standalone="yes"?>
<Relationships xmlns="http://schemas.openxmlformats.org/package/2006/relationships"><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notesSlide" Target="../notesSlides/notesSlide85.xml"/><Relationship Id="rId5" Type="http://schemas.openxmlformats.org/officeDocument/2006/relationships/slideLayout" Target="../slideLayouts/slideLayout1.xml"/><Relationship Id="rId4" Type="http://schemas.openxmlformats.org/officeDocument/2006/relationships/tags" Target="../tags/tag442.xml"/></Relationships>
</file>

<file path=ppt/slides/_rels/slide179.xml.rels><?xml version="1.0" encoding="UTF-8" standalone="yes"?>
<Relationships xmlns="http://schemas.openxmlformats.org/package/2006/relationships"><Relationship Id="rId3" Type="http://schemas.openxmlformats.org/officeDocument/2006/relationships/tags" Target="../tags/tag445.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notesSlide" Target="../notesSlides/notesSlide86.xml"/><Relationship Id="rId5" Type="http://schemas.openxmlformats.org/officeDocument/2006/relationships/slideLayout" Target="../slideLayouts/slideLayout1.xml"/><Relationship Id="rId4" Type="http://schemas.openxmlformats.org/officeDocument/2006/relationships/tags" Target="../tags/tag446.xml"/></Relationships>
</file>

<file path=ppt/slides/_rels/slide1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180.xml.rels><?xml version="1.0" encoding="UTF-8" standalone="yes"?>
<Relationships xmlns="http://schemas.openxmlformats.org/package/2006/relationships"><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notesSlide" Target="../notesSlides/notesSlide87.xml"/><Relationship Id="rId5" Type="http://schemas.openxmlformats.org/officeDocument/2006/relationships/slideLayout" Target="../slideLayouts/slideLayout1.xml"/><Relationship Id="rId4" Type="http://schemas.openxmlformats.org/officeDocument/2006/relationships/tags" Target="../tags/tag450.xml"/></Relationships>
</file>

<file path=ppt/slides/_rels/slide18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tags" Target="../tags/tag453.xml"/><Relationship Id="rId7" Type="http://schemas.openxmlformats.org/officeDocument/2006/relationships/notesSlide" Target="../notesSlides/notesSlide88.xml"/><Relationship Id="rId2" Type="http://schemas.openxmlformats.org/officeDocument/2006/relationships/tags" Target="../tags/tag452.xml"/><Relationship Id="rId1" Type="http://schemas.openxmlformats.org/officeDocument/2006/relationships/tags" Target="../tags/tag451.xml"/><Relationship Id="rId6" Type="http://schemas.openxmlformats.org/officeDocument/2006/relationships/slideLayout" Target="../slideLayouts/slideLayout6.xml"/><Relationship Id="rId5" Type="http://schemas.openxmlformats.org/officeDocument/2006/relationships/tags" Target="../tags/tag455.xml"/><Relationship Id="rId4" Type="http://schemas.openxmlformats.org/officeDocument/2006/relationships/tags" Target="../tags/tag454.xml"/></Relationships>
</file>

<file path=ppt/slides/_rels/slide18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tags" Target="../tags/tag458.xml"/><Relationship Id="rId7" Type="http://schemas.openxmlformats.org/officeDocument/2006/relationships/notesSlide" Target="../notesSlides/notesSlide89.xml"/><Relationship Id="rId2" Type="http://schemas.openxmlformats.org/officeDocument/2006/relationships/tags" Target="../tags/tag457.xml"/><Relationship Id="rId1" Type="http://schemas.openxmlformats.org/officeDocument/2006/relationships/tags" Target="../tags/tag456.xml"/><Relationship Id="rId6" Type="http://schemas.openxmlformats.org/officeDocument/2006/relationships/slideLayout" Target="../slideLayouts/slideLayout6.xml"/><Relationship Id="rId5" Type="http://schemas.openxmlformats.org/officeDocument/2006/relationships/tags" Target="../tags/tag460.xml"/><Relationship Id="rId4" Type="http://schemas.openxmlformats.org/officeDocument/2006/relationships/tags" Target="../tags/tag459.xml"/><Relationship Id="rId9" Type="http://schemas.openxmlformats.org/officeDocument/2006/relationships/image" Target="../media/image62.jpeg"/></Relationships>
</file>

<file path=ppt/slides/_rels/slide18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tags" Target="../tags/tag463.xml"/><Relationship Id="rId7" Type="http://schemas.openxmlformats.org/officeDocument/2006/relationships/notesSlide" Target="../notesSlides/notesSlide90.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slideLayout" Target="../slideLayouts/slideLayout6.xml"/><Relationship Id="rId5" Type="http://schemas.openxmlformats.org/officeDocument/2006/relationships/tags" Target="../tags/tag465.xml"/><Relationship Id="rId10" Type="http://schemas.openxmlformats.org/officeDocument/2006/relationships/image" Target="../media/image63.jpeg"/><Relationship Id="rId4" Type="http://schemas.openxmlformats.org/officeDocument/2006/relationships/tags" Target="../tags/tag464.xml"/><Relationship Id="rId9" Type="http://schemas.openxmlformats.org/officeDocument/2006/relationships/image" Target="../media/image62.jpeg"/></Relationships>
</file>

<file path=ppt/slides/_rels/slide184.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tags" Target="../tags/tag468.xml"/><Relationship Id="rId7" Type="http://schemas.openxmlformats.org/officeDocument/2006/relationships/notesSlide" Target="../notesSlides/notesSlide91.xml"/><Relationship Id="rId2" Type="http://schemas.openxmlformats.org/officeDocument/2006/relationships/tags" Target="../tags/tag467.xml"/><Relationship Id="rId1" Type="http://schemas.openxmlformats.org/officeDocument/2006/relationships/tags" Target="../tags/tag466.xml"/><Relationship Id="rId6" Type="http://schemas.openxmlformats.org/officeDocument/2006/relationships/slideLayout" Target="../slideLayouts/slideLayout6.xml"/><Relationship Id="rId5" Type="http://schemas.openxmlformats.org/officeDocument/2006/relationships/tags" Target="../tags/tag470.xml"/><Relationship Id="rId4" Type="http://schemas.openxmlformats.org/officeDocument/2006/relationships/tags" Target="../tags/tag469.xml"/></Relationships>
</file>

<file path=ppt/slides/_rels/slide18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tags" Target="../tags/tag473.xml"/><Relationship Id="rId7" Type="http://schemas.openxmlformats.org/officeDocument/2006/relationships/notesSlide" Target="../notesSlides/notesSlide92.xml"/><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slideLayout" Target="../slideLayouts/slideLayout6.xml"/><Relationship Id="rId5" Type="http://schemas.openxmlformats.org/officeDocument/2006/relationships/tags" Target="../tags/tag475.xml"/><Relationship Id="rId4" Type="http://schemas.openxmlformats.org/officeDocument/2006/relationships/tags" Target="../tags/tag474.xml"/><Relationship Id="rId9" Type="http://schemas.openxmlformats.org/officeDocument/2006/relationships/image" Target="../media/image66.jpeg"/></Relationships>
</file>

<file path=ppt/slides/_rels/slide18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tags" Target="../tags/tag478.xml"/><Relationship Id="rId7" Type="http://schemas.openxmlformats.org/officeDocument/2006/relationships/notesSlide" Target="../notesSlides/notesSlide93.xml"/><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slideLayout" Target="../slideLayouts/slideLayout6.xml"/><Relationship Id="rId5" Type="http://schemas.openxmlformats.org/officeDocument/2006/relationships/tags" Target="../tags/tag480.xml"/><Relationship Id="rId4" Type="http://schemas.openxmlformats.org/officeDocument/2006/relationships/tags" Target="../tags/tag479.xml"/><Relationship Id="rId9" Type="http://schemas.openxmlformats.org/officeDocument/2006/relationships/image" Target="../media/image67.jpeg"/></Relationships>
</file>

<file path=ppt/slides/_rels/slide187.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tags" Target="../tags/tag493.xml"/><Relationship Id="rId18" Type="http://schemas.openxmlformats.org/officeDocument/2006/relationships/slideLayout" Target="../slideLayouts/slideLayout2.xml"/><Relationship Id="rId3" Type="http://schemas.openxmlformats.org/officeDocument/2006/relationships/tags" Target="../tags/tag483.xml"/><Relationship Id="rId7" Type="http://schemas.openxmlformats.org/officeDocument/2006/relationships/tags" Target="../tags/tag487.xml"/><Relationship Id="rId12" Type="http://schemas.openxmlformats.org/officeDocument/2006/relationships/tags" Target="../tags/tag492.xml"/><Relationship Id="rId17" Type="http://schemas.openxmlformats.org/officeDocument/2006/relationships/tags" Target="../tags/tag497.xml"/><Relationship Id="rId2" Type="http://schemas.openxmlformats.org/officeDocument/2006/relationships/tags" Target="../tags/tag482.xml"/><Relationship Id="rId16" Type="http://schemas.openxmlformats.org/officeDocument/2006/relationships/tags" Target="../tags/tag496.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5" Type="http://schemas.openxmlformats.org/officeDocument/2006/relationships/tags" Target="../tags/tag485.xml"/><Relationship Id="rId15" Type="http://schemas.openxmlformats.org/officeDocument/2006/relationships/tags" Target="../tags/tag495.xml"/><Relationship Id="rId10" Type="http://schemas.openxmlformats.org/officeDocument/2006/relationships/tags" Target="../tags/tag490.xml"/><Relationship Id="rId19" Type="http://schemas.openxmlformats.org/officeDocument/2006/relationships/notesSlide" Target="../notesSlides/notesSlide94.xml"/><Relationship Id="rId4" Type="http://schemas.openxmlformats.org/officeDocument/2006/relationships/tags" Target="../tags/tag484.xml"/><Relationship Id="rId9" Type="http://schemas.openxmlformats.org/officeDocument/2006/relationships/tags" Target="../tags/tag489.xml"/><Relationship Id="rId14" Type="http://schemas.openxmlformats.org/officeDocument/2006/relationships/tags" Target="../tags/tag494.xml"/></Relationships>
</file>

<file path=ppt/slides/_rels/slide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89.xml.rels><?xml version="1.0" encoding="UTF-8" standalone="yes"?>
<Relationships xmlns="http://schemas.openxmlformats.org/package/2006/relationships"><Relationship Id="rId26" Type="http://schemas.openxmlformats.org/officeDocument/2006/relationships/tags" Target="../tags/tag523.xml"/><Relationship Id="rId117" Type="http://schemas.openxmlformats.org/officeDocument/2006/relationships/tags" Target="../tags/tag614.xml"/><Relationship Id="rId21" Type="http://schemas.openxmlformats.org/officeDocument/2006/relationships/tags" Target="../tags/tag518.xml"/><Relationship Id="rId42" Type="http://schemas.openxmlformats.org/officeDocument/2006/relationships/tags" Target="../tags/tag539.xml"/><Relationship Id="rId47" Type="http://schemas.openxmlformats.org/officeDocument/2006/relationships/tags" Target="../tags/tag544.xml"/><Relationship Id="rId63" Type="http://schemas.openxmlformats.org/officeDocument/2006/relationships/tags" Target="../tags/tag560.xml"/><Relationship Id="rId68" Type="http://schemas.openxmlformats.org/officeDocument/2006/relationships/tags" Target="../tags/tag565.xml"/><Relationship Id="rId84" Type="http://schemas.openxmlformats.org/officeDocument/2006/relationships/tags" Target="../tags/tag581.xml"/><Relationship Id="rId89" Type="http://schemas.openxmlformats.org/officeDocument/2006/relationships/tags" Target="../tags/tag586.xml"/><Relationship Id="rId112" Type="http://schemas.openxmlformats.org/officeDocument/2006/relationships/tags" Target="../tags/tag609.xml"/><Relationship Id="rId133" Type="http://schemas.openxmlformats.org/officeDocument/2006/relationships/tags" Target="../tags/tag630.xml"/><Relationship Id="rId16" Type="http://schemas.openxmlformats.org/officeDocument/2006/relationships/tags" Target="../tags/tag513.xml"/><Relationship Id="rId107" Type="http://schemas.openxmlformats.org/officeDocument/2006/relationships/tags" Target="../tags/tag604.xml"/><Relationship Id="rId11" Type="http://schemas.openxmlformats.org/officeDocument/2006/relationships/tags" Target="../tags/tag508.xml"/><Relationship Id="rId32" Type="http://schemas.openxmlformats.org/officeDocument/2006/relationships/tags" Target="../tags/tag529.xml"/><Relationship Id="rId37" Type="http://schemas.openxmlformats.org/officeDocument/2006/relationships/tags" Target="../tags/tag534.xml"/><Relationship Id="rId53" Type="http://schemas.openxmlformats.org/officeDocument/2006/relationships/tags" Target="../tags/tag550.xml"/><Relationship Id="rId58" Type="http://schemas.openxmlformats.org/officeDocument/2006/relationships/tags" Target="../tags/tag555.xml"/><Relationship Id="rId74" Type="http://schemas.openxmlformats.org/officeDocument/2006/relationships/tags" Target="../tags/tag571.xml"/><Relationship Id="rId79" Type="http://schemas.openxmlformats.org/officeDocument/2006/relationships/tags" Target="../tags/tag576.xml"/><Relationship Id="rId102" Type="http://schemas.openxmlformats.org/officeDocument/2006/relationships/tags" Target="../tags/tag599.xml"/><Relationship Id="rId123" Type="http://schemas.openxmlformats.org/officeDocument/2006/relationships/tags" Target="../tags/tag620.xml"/><Relationship Id="rId128" Type="http://schemas.openxmlformats.org/officeDocument/2006/relationships/tags" Target="../tags/tag625.xml"/><Relationship Id="rId5" Type="http://schemas.openxmlformats.org/officeDocument/2006/relationships/tags" Target="../tags/tag502.xml"/><Relationship Id="rId90" Type="http://schemas.openxmlformats.org/officeDocument/2006/relationships/tags" Target="../tags/tag587.xml"/><Relationship Id="rId95" Type="http://schemas.openxmlformats.org/officeDocument/2006/relationships/tags" Target="../tags/tag592.xml"/><Relationship Id="rId14" Type="http://schemas.openxmlformats.org/officeDocument/2006/relationships/tags" Target="../tags/tag511.xml"/><Relationship Id="rId22" Type="http://schemas.openxmlformats.org/officeDocument/2006/relationships/tags" Target="../tags/tag519.xml"/><Relationship Id="rId27" Type="http://schemas.openxmlformats.org/officeDocument/2006/relationships/tags" Target="../tags/tag524.xml"/><Relationship Id="rId30" Type="http://schemas.openxmlformats.org/officeDocument/2006/relationships/tags" Target="../tags/tag527.xml"/><Relationship Id="rId35" Type="http://schemas.openxmlformats.org/officeDocument/2006/relationships/tags" Target="../tags/tag532.xml"/><Relationship Id="rId43" Type="http://schemas.openxmlformats.org/officeDocument/2006/relationships/tags" Target="../tags/tag540.xml"/><Relationship Id="rId48" Type="http://schemas.openxmlformats.org/officeDocument/2006/relationships/tags" Target="../tags/tag545.xml"/><Relationship Id="rId56" Type="http://schemas.openxmlformats.org/officeDocument/2006/relationships/tags" Target="../tags/tag553.xml"/><Relationship Id="rId64" Type="http://schemas.openxmlformats.org/officeDocument/2006/relationships/tags" Target="../tags/tag561.xml"/><Relationship Id="rId69" Type="http://schemas.openxmlformats.org/officeDocument/2006/relationships/tags" Target="../tags/tag566.xml"/><Relationship Id="rId77" Type="http://schemas.openxmlformats.org/officeDocument/2006/relationships/tags" Target="../tags/tag574.xml"/><Relationship Id="rId100" Type="http://schemas.openxmlformats.org/officeDocument/2006/relationships/tags" Target="../tags/tag597.xml"/><Relationship Id="rId105" Type="http://schemas.openxmlformats.org/officeDocument/2006/relationships/tags" Target="../tags/tag602.xml"/><Relationship Id="rId113" Type="http://schemas.openxmlformats.org/officeDocument/2006/relationships/tags" Target="../tags/tag610.xml"/><Relationship Id="rId118" Type="http://schemas.openxmlformats.org/officeDocument/2006/relationships/tags" Target="../tags/tag615.xml"/><Relationship Id="rId126" Type="http://schemas.openxmlformats.org/officeDocument/2006/relationships/tags" Target="../tags/tag623.xml"/><Relationship Id="rId134" Type="http://schemas.openxmlformats.org/officeDocument/2006/relationships/tags" Target="../tags/tag631.xml"/><Relationship Id="rId8" Type="http://schemas.openxmlformats.org/officeDocument/2006/relationships/tags" Target="../tags/tag505.xml"/><Relationship Id="rId51" Type="http://schemas.openxmlformats.org/officeDocument/2006/relationships/tags" Target="../tags/tag548.xml"/><Relationship Id="rId72" Type="http://schemas.openxmlformats.org/officeDocument/2006/relationships/tags" Target="../tags/tag569.xml"/><Relationship Id="rId80" Type="http://schemas.openxmlformats.org/officeDocument/2006/relationships/tags" Target="../tags/tag577.xml"/><Relationship Id="rId85" Type="http://schemas.openxmlformats.org/officeDocument/2006/relationships/tags" Target="../tags/tag582.xml"/><Relationship Id="rId93" Type="http://schemas.openxmlformats.org/officeDocument/2006/relationships/tags" Target="../tags/tag590.xml"/><Relationship Id="rId98" Type="http://schemas.openxmlformats.org/officeDocument/2006/relationships/tags" Target="../tags/tag595.xml"/><Relationship Id="rId121" Type="http://schemas.openxmlformats.org/officeDocument/2006/relationships/tags" Target="../tags/tag618.xml"/><Relationship Id="rId3" Type="http://schemas.openxmlformats.org/officeDocument/2006/relationships/tags" Target="../tags/tag500.xml"/><Relationship Id="rId12" Type="http://schemas.openxmlformats.org/officeDocument/2006/relationships/tags" Target="../tags/tag509.xml"/><Relationship Id="rId17" Type="http://schemas.openxmlformats.org/officeDocument/2006/relationships/tags" Target="../tags/tag514.xml"/><Relationship Id="rId25" Type="http://schemas.openxmlformats.org/officeDocument/2006/relationships/tags" Target="../tags/tag522.xml"/><Relationship Id="rId33" Type="http://schemas.openxmlformats.org/officeDocument/2006/relationships/tags" Target="../tags/tag530.xml"/><Relationship Id="rId38" Type="http://schemas.openxmlformats.org/officeDocument/2006/relationships/tags" Target="../tags/tag535.xml"/><Relationship Id="rId46" Type="http://schemas.openxmlformats.org/officeDocument/2006/relationships/tags" Target="../tags/tag543.xml"/><Relationship Id="rId59" Type="http://schemas.openxmlformats.org/officeDocument/2006/relationships/tags" Target="../tags/tag556.xml"/><Relationship Id="rId67" Type="http://schemas.openxmlformats.org/officeDocument/2006/relationships/tags" Target="../tags/tag564.xml"/><Relationship Id="rId103" Type="http://schemas.openxmlformats.org/officeDocument/2006/relationships/tags" Target="../tags/tag600.xml"/><Relationship Id="rId108" Type="http://schemas.openxmlformats.org/officeDocument/2006/relationships/tags" Target="../tags/tag605.xml"/><Relationship Id="rId116" Type="http://schemas.openxmlformats.org/officeDocument/2006/relationships/tags" Target="../tags/tag613.xml"/><Relationship Id="rId124" Type="http://schemas.openxmlformats.org/officeDocument/2006/relationships/tags" Target="../tags/tag621.xml"/><Relationship Id="rId129" Type="http://schemas.openxmlformats.org/officeDocument/2006/relationships/tags" Target="../tags/tag626.xml"/><Relationship Id="rId137" Type="http://schemas.openxmlformats.org/officeDocument/2006/relationships/slideLayout" Target="../slideLayouts/slideLayout7.xml"/><Relationship Id="rId20" Type="http://schemas.openxmlformats.org/officeDocument/2006/relationships/tags" Target="../tags/tag517.xml"/><Relationship Id="rId41" Type="http://schemas.openxmlformats.org/officeDocument/2006/relationships/tags" Target="../tags/tag538.xml"/><Relationship Id="rId54" Type="http://schemas.openxmlformats.org/officeDocument/2006/relationships/tags" Target="../tags/tag551.xml"/><Relationship Id="rId62" Type="http://schemas.openxmlformats.org/officeDocument/2006/relationships/tags" Target="../tags/tag559.xml"/><Relationship Id="rId70" Type="http://schemas.openxmlformats.org/officeDocument/2006/relationships/tags" Target="../tags/tag567.xml"/><Relationship Id="rId75" Type="http://schemas.openxmlformats.org/officeDocument/2006/relationships/tags" Target="../tags/tag572.xml"/><Relationship Id="rId83" Type="http://schemas.openxmlformats.org/officeDocument/2006/relationships/tags" Target="../tags/tag580.xml"/><Relationship Id="rId88" Type="http://schemas.openxmlformats.org/officeDocument/2006/relationships/tags" Target="../tags/tag585.xml"/><Relationship Id="rId91" Type="http://schemas.openxmlformats.org/officeDocument/2006/relationships/tags" Target="../tags/tag588.xml"/><Relationship Id="rId96" Type="http://schemas.openxmlformats.org/officeDocument/2006/relationships/tags" Target="../tags/tag593.xml"/><Relationship Id="rId111" Type="http://schemas.openxmlformats.org/officeDocument/2006/relationships/tags" Target="../tags/tag608.xml"/><Relationship Id="rId132" Type="http://schemas.openxmlformats.org/officeDocument/2006/relationships/tags" Target="../tags/tag629.xml"/><Relationship Id="rId1" Type="http://schemas.openxmlformats.org/officeDocument/2006/relationships/tags" Target="../tags/tag498.xml"/><Relationship Id="rId6" Type="http://schemas.openxmlformats.org/officeDocument/2006/relationships/tags" Target="../tags/tag503.xml"/><Relationship Id="rId15" Type="http://schemas.openxmlformats.org/officeDocument/2006/relationships/tags" Target="../tags/tag512.xml"/><Relationship Id="rId23" Type="http://schemas.openxmlformats.org/officeDocument/2006/relationships/tags" Target="../tags/tag520.xml"/><Relationship Id="rId28" Type="http://schemas.openxmlformats.org/officeDocument/2006/relationships/tags" Target="../tags/tag525.xml"/><Relationship Id="rId36" Type="http://schemas.openxmlformats.org/officeDocument/2006/relationships/tags" Target="../tags/tag533.xml"/><Relationship Id="rId49" Type="http://schemas.openxmlformats.org/officeDocument/2006/relationships/tags" Target="../tags/tag546.xml"/><Relationship Id="rId57" Type="http://schemas.openxmlformats.org/officeDocument/2006/relationships/tags" Target="../tags/tag554.xml"/><Relationship Id="rId106" Type="http://schemas.openxmlformats.org/officeDocument/2006/relationships/tags" Target="../tags/tag603.xml"/><Relationship Id="rId114" Type="http://schemas.openxmlformats.org/officeDocument/2006/relationships/tags" Target="../tags/tag611.xml"/><Relationship Id="rId119" Type="http://schemas.openxmlformats.org/officeDocument/2006/relationships/tags" Target="../tags/tag616.xml"/><Relationship Id="rId127" Type="http://schemas.openxmlformats.org/officeDocument/2006/relationships/tags" Target="../tags/tag624.xml"/><Relationship Id="rId10" Type="http://schemas.openxmlformats.org/officeDocument/2006/relationships/tags" Target="../tags/tag507.xml"/><Relationship Id="rId31" Type="http://schemas.openxmlformats.org/officeDocument/2006/relationships/tags" Target="../tags/tag528.xml"/><Relationship Id="rId44" Type="http://schemas.openxmlformats.org/officeDocument/2006/relationships/tags" Target="../tags/tag541.xml"/><Relationship Id="rId52" Type="http://schemas.openxmlformats.org/officeDocument/2006/relationships/tags" Target="../tags/tag549.xml"/><Relationship Id="rId60" Type="http://schemas.openxmlformats.org/officeDocument/2006/relationships/tags" Target="../tags/tag557.xml"/><Relationship Id="rId65" Type="http://schemas.openxmlformats.org/officeDocument/2006/relationships/tags" Target="../tags/tag562.xml"/><Relationship Id="rId73" Type="http://schemas.openxmlformats.org/officeDocument/2006/relationships/tags" Target="../tags/tag570.xml"/><Relationship Id="rId78" Type="http://schemas.openxmlformats.org/officeDocument/2006/relationships/tags" Target="../tags/tag575.xml"/><Relationship Id="rId81" Type="http://schemas.openxmlformats.org/officeDocument/2006/relationships/tags" Target="../tags/tag578.xml"/><Relationship Id="rId86" Type="http://schemas.openxmlformats.org/officeDocument/2006/relationships/tags" Target="../tags/tag583.xml"/><Relationship Id="rId94" Type="http://schemas.openxmlformats.org/officeDocument/2006/relationships/tags" Target="../tags/tag591.xml"/><Relationship Id="rId99" Type="http://schemas.openxmlformats.org/officeDocument/2006/relationships/tags" Target="../tags/tag596.xml"/><Relationship Id="rId101" Type="http://schemas.openxmlformats.org/officeDocument/2006/relationships/tags" Target="../tags/tag598.xml"/><Relationship Id="rId122" Type="http://schemas.openxmlformats.org/officeDocument/2006/relationships/tags" Target="../tags/tag619.xml"/><Relationship Id="rId130" Type="http://schemas.openxmlformats.org/officeDocument/2006/relationships/tags" Target="../tags/tag627.xml"/><Relationship Id="rId135" Type="http://schemas.openxmlformats.org/officeDocument/2006/relationships/tags" Target="../tags/tag632.xml"/><Relationship Id="rId4" Type="http://schemas.openxmlformats.org/officeDocument/2006/relationships/tags" Target="../tags/tag501.xml"/><Relationship Id="rId9" Type="http://schemas.openxmlformats.org/officeDocument/2006/relationships/tags" Target="../tags/tag506.xml"/><Relationship Id="rId13" Type="http://schemas.openxmlformats.org/officeDocument/2006/relationships/tags" Target="../tags/tag510.xml"/><Relationship Id="rId18" Type="http://schemas.openxmlformats.org/officeDocument/2006/relationships/tags" Target="../tags/tag515.xml"/><Relationship Id="rId39" Type="http://schemas.openxmlformats.org/officeDocument/2006/relationships/tags" Target="../tags/tag536.xml"/><Relationship Id="rId109" Type="http://schemas.openxmlformats.org/officeDocument/2006/relationships/tags" Target="../tags/tag606.xml"/><Relationship Id="rId34" Type="http://schemas.openxmlformats.org/officeDocument/2006/relationships/tags" Target="../tags/tag531.xml"/><Relationship Id="rId50" Type="http://schemas.openxmlformats.org/officeDocument/2006/relationships/tags" Target="../tags/tag547.xml"/><Relationship Id="rId55" Type="http://schemas.openxmlformats.org/officeDocument/2006/relationships/tags" Target="../tags/tag552.xml"/><Relationship Id="rId76" Type="http://schemas.openxmlformats.org/officeDocument/2006/relationships/tags" Target="../tags/tag573.xml"/><Relationship Id="rId97" Type="http://schemas.openxmlformats.org/officeDocument/2006/relationships/tags" Target="../tags/tag594.xml"/><Relationship Id="rId104" Type="http://schemas.openxmlformats.org/officeDocument/2006/relationships/tags" Target="../tags/tag601.xml"/><Relationship Id="rId120" Type="http://schemas.openxmlformats.org/officeDocument/2006/relationships/tags" Target="../tags/tag617.xml"/><Relationship Id="rId125" Type="http://schemas.openxmlformats.org/officeDocument/2006/relationships/tags" Target="../tags/tag622.xml"/><Relationship Id="rId7" Type="http://schemas.openxmlformats.org/officeDocument/2006/relationships/tags" Target="../tags/tag504.xml"/><Relationship Id="rId71" Type="http://schemas.openxmlformats.org/officeDocument/2006/relationships/tags" Target="../tags/tag568.xml"/><Relationship Id="rId92" Type="http://schemas.openxmlformats.org/officeDocument/2006/relationships/tags" Target="../tags/tag589.xml"/><Relationship Id="rId2" Type="http://schemas.openxmlformats.org/officeDocument/2006/relationships/tags" Target="../tags/tag499.xml"/><Relationship Id="rId29" Type="http://schemas.openxmlformats.org/officeDocument/2006/relationships/tags" Target="../tags/tag526.xml"/><Relationship Id="rId24" Type="http://schemas.openxmlformats.org/officeDocument/2006/relationships/tags" Target="../tags/tag521.xml"/><Relationship Id="rId40" Type="http://schemas.openxmlformats.org/officeDocument/2006/relationships/tags" Target="../tags/tag537.xml"/><Relationship Id="rId45" Type="http://schemas.openxmlformats.org/officeDocument/2006/relationships/tags" Target="../tags/tag542.xml"/><Relationship Id="rId66" Type="http://schemas.openxmlformats.org/officeDocument/2006/relationships/tags" Target="../tags/tag563.xml"/><Relationship Id="rId87" Type="http://schemas.openxmlformats.org/officeDocument/2006/relationships/tags" Target="../tags/tag584.xml"/><Relationship Id="rId110" Type="http://schemas.openxmlformats.org/officeDocument/2006/relationships/tags" Target="../tags/tag607.xml"/><Relationship Id="rId115" Type="http://schemas.openxmlformats.org/officeDocument/2006/relationships/tags" Target="../tags/tag612.xml"/><Relationship Id="rId131" Type="http://schemas.openxmlformats.org/officeDocument/2006/relationships/tags" Target="../tags/tag628.xml"/><Relationship Id="rId136" Type="http://schemas.openxmlformats.org/officeDocument/2006/relationships/tags" Target="../tags/tag633.xml"/><Relationship Id="rId61" Type="http://schemas.openxmlformats.org/officeDocument/2006/relationships/tags" Target="../tags/tag558.xml"/><Relationship Id="rId82" Type="http://schemas.openxmlformats.org/officeDocument/2006/relationships/tags" Target="../tags/tag579.xml"/><Relationship Id="rId19" Type="http://schemas.openxmlformats.org/officeDocument/2006/relationships/tags" Target="../tags/tag5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xml"/><Relationship Id="rId1" Type="http://schemas.openxmlformats.org/officeDocument/2006/relationships/tags" Target="../tags/tag634.xml"/></Relationships>
</file>

<file path=ppt/slides/_rels/slide194.xml.rels><?xml version="1.0" encoding="UTF-8" standalone="yes"?>
<Relationships xmlns="http://schemas.openxmlformats.org/package/2006/relationships"><Relationship Id="rId3" Type="http://schemas.openxmlformats.org/officeDocument/2006/relationships/tags" Target="../tags/tag637.xml"/><Relationship Id="rId2" Type="http://schemas.openxmlformats.org/officeDocument/2006/relationships/tags" Target="../tags/tag636.xml"/><Relationship Id="rId1" Type="http://schemas.openxmlformats.org/officeDocument/2006/relationships/tags" Target="../tags/tag635.xml"/><Relationship Id="rId6" Type="http://schemas.openxmlformats.org/officeDocument/2006/relationships/notesSlide" Target="../notesSlides/notesSlide97.xml"/><Relationship Id="rId5" Type="http://schemas.openxmlformats.org/officeDocument/2006/relationships/slideLayout" Target="../slideLayouts/slideLayout2.xml"/><Relationship Id="rId4" Type="http://schemas.openxmlformats.org/officeDocument/2006/relationships/tags" Target="../tags/tag638.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Dodds.mp4"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0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tags" Target="../tags/tag641.xml"/><Relationship Id="rId7" Type="http://schemas.openxmlformats.org/officeDocument/2006/relationships/slideLayout" Target="../slideLayouts/slideLayout7.xml"/><Relationship Id="rId2" Type="http://schemas.openxmlformats.org/officeDocument/2006/relationships/tags" Target="../tags/tag640.xml"/><Relationship Id="rId1" Type="http://schemas.openxmlformats.org/officeDocument/2006/relationships/tags" Target="../tags/tag639.xml"/><Relationship Id="rId6" Type="http://schemas.openxmlformats.org/officeDocument/2006/relationships/tags" Target="../tags/tag644.xml"/><Relationship Id="rId5" Type="http://schemas.openxmlformats.org/officeDocument/2006/relationships/tags" Target="../tags/tag643.xml"/><Relationship Id="rId4" Type="http://schemas.openxmlformats.org/officeDocument/2006/relationships/tags" Target="../tags/tag642.xml"/></Relationships>
</file>

<file path=ppt/slides/_rels/slide20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4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4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5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1.emf"/><Relationship Id="rId2" Type="http://schemas.openxmlformats.org/officeDocument/2006/relationships/customXml" Target="../ink/ink8.xml"/><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customXml" Target="../ink/ink9.xml"/></Relationships>
</file>

<file path=ppt/slides/_rels/slide55.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5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1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customXml" Target="../ink/ink1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10.emf"/><Relationship Id="rId2" Type="http://schemas.openxmlformats.org/officeDocument/2006/relationships/customXml" Target="../ink/ink1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270.emf"/><Relationship Id="rId18" Type="http://schemas.openxmlformats.org/officeDocument/2006/relationships/customXml" Target="../ink/ink22.xml"/><Relationship Id="rId3" Type="http://schemas.openxmlformats.org/officeDocument/2006/relationships/image" Target="../media/image220.emf"/><Relationship Id="rId7" Type="http://schemas.openxmlformats.org/officeDocument/2006/relationships/image" Target="../media/image240.emf"/><Relationship Id="rId12" Type="http://schemas.openxmlformats.org/officeDocument/2006/relationships/customXml" Target="../ink/ink19.xml"/><Relationship Id="rId17" Type="http://schemas.openxmlformats.org/officeDocument/2006/relationships/image" Target="../media/image290.emf"/><Relationship Id="rId2" Type="http://schemas.openxmlformats.org/officeDocument/2006/relationships/customXml" Target="../ink/ink14.xml"/><Relationship Id="rId16" Type="http://schemas.openxmlformats.org/officeDocument/2006/relationships/customXml" Target="../ink/ink21.xml"/><Relationship Id="rId1" Type="http://schemas.openxmlformats.org/officeDocument/2006/relationships/slideLayout" Target="../slideLayouts/slideLayout7.xml"/><Relationship Id="rId6" Type="http://schemas.openxmlformats.org/officeDocument/2006/relationships/customXml" Target="../ink/ink16.xml"/><Relationship Id="rId11" Type="http://schemas.openxmlformats.org/officeDocument/2006/relationships/image" Target="../media/image260.emf"/><Relationship Id="rId5" Type="http://schemas.openxmlformats.org/officeDocument/2006/relationships/image" Target="../media/image230.emf"/><Relationship Id="rId15" Type="http://schemas.openxmlformats.org/officeDocument/2006/relationships/image" Target="../media/image280.emf"/><Relationship Id="rId10" Type="http://schemas.openxmlformats.org/officeDocument/2006/relationships/customXml" Target="../ink/ink18.xml"/><Relationship Id="rId19" Type="http://schemas.openxmlformats.org/officeDocument/2006/relationships/image" Target="../media/image300.emf"/><Relationship Id="rId4" Type="http://schemas.openxmlformats.org/officeDocument/2006/relationships/customXml" Target="../ink/ink15.xml"/><Relationship Id="rId9" Type="http://schemas.openxmlformats.org/officeDocument/2006/relationships/image" Target="../media/image250.emf"/><Relationship Id="rId14" Type="http://schemas.openxmlformats.org/officeDocument/2006/relationships/customXml" Target="../ink/ink2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Layout" Target="../slideLayouts/slideLayout7.xml"/><Relationship Id="rId4" Type="http://schemas.openxmlformats.org/officeDocument/2006/relationships/tags" Target="../tags/tag14.xml"/></Relationships>
</file>

<file path=ppt/slides/_rels/slide6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customXml" Target="../ink/ink26.xml"/><Relationship Id="rId13" Type="http://schemas.openxmlformats.org/officeDocument/2006/relationships/image" Target="../media/image240.emf"/><Relationship Id="rId18" Type="http://schemas.openxmlformats.org/officeDocument/2006/relationships/customXml" Target="../ink/ink31.xml"/><Relationship Id="rId26" Type="http://schemas.openxmlformats.org/officeDocument/2006/relationships/customXml" Target="../ink/ink35.xml"/><Relationship Id="rId3" Type="http://schemas.openxmlformats.org/officeDocument/2006/relationships/image" Target="../media/image310.emf"/><Relationship Id="rId21" Type="http://schemas.openxmlformats.org/officeDocument/2006/relationships/image" Target="../media/image340.emf"/><Relationship Id="rId7" Type="http://schemas.openxmlformats.org/officeDocument/2006/relationships/image" Target="../media/image330.emf"/><Relationship Id="rId12" Type="http://schemas.openxmlformats.org/officeDocument/2006/relationships/customXml" Target="../ink/ink28.xml"/><Relationship Id="rId17" Type="http://schemas.openxmlformats.org/officeDocument/2006/relationships/image" Target="../media/image260.emf"/><Relationship Id="rId25" Type="http://schemas.openxmlformats.org/officeDocument/2006/relationships/image" Target="../media/image360.emf"/><Relationship Id="rId33" Type="http://schemas.openxmlformats.org/officeDocument/2006/relationships/image" Target="../media/image37.emf"/><Relationship Id="rId2" Type="http://schemas.openxmlformats.org/officeDocument/2006/relationships/customXml" Target="../ink/ink23.xml"/><Relationship Id="rId16" Type="http://schemas.openxmlformats.org/officeDocument/2006/relationships/customXml" Target="../ink/ink30.xml"/><Relationship Id="rId20" Type="http://schemas.openxmlformats.org/officeDocument/2006/relationships/customXml" Target="../ink/ink32.xml"/><Relationship Id="rId29" Type="http://schemas.openxmlformats.org/officeDocument/2006/relationships/image" Target="../media/image290.emf"/><Relationship Id="rId1" Type="http://schemas.openxmlformats.org/officeDocument/2006/relationships/slideLayout" Target="../slideLayouts/slideLayout7.xml"/><Relationship Id="rId6" Type="http://schemas.openxmlformats.org/officeDocument/2006/relationships/customXml" Target="../ink/ink25.xml"/><Relationship Id="rId11" Type="http://schemas.openxmlformats.org/officeDocument/2006/relationships/image" Target="../media/image230.emf"/><Relationship Id="rId24" Type="http://schemas.openxmlformats.org/officeDocument/2006/relationships/customXml" Target="../ink/ink34.xml"/><Relationship Id="rId32" Type="http://schemas.openxmlformats.org/officeDocument/2006/relationships/customXml" Target="../ink/ink38.xml"/><Relationship Id="rId5" Type="http://schemas.openxmlformats.org/officeDocument/2006/relationships/image" Target="../media/image320.emf"/><Relationship Id="rId15" Type="http://schemas.openxmlformats.org/officeDocument/2006/relationships/image" Target="../media/image250.emf"/><Relationship Id="rId23" Type="http://schemas.openxmlformats.org/officeDocument/2006/relationships/image" Target="../media/image350.emf"/><Relationship Id="rId28" Type="http://schemas.openxmlformats.org/officeDocument/2006/relationships/customXml" Target="../ink/ink36.xml"/><Relationship Id="rId10" Type="http://schemas.openxmlformats.org/officeDocument/2006/relationships/customXml" Target="../ink/ink27.xml"/><Relationship Id="rId19" Type="http://schemas.openxmlformats.org/officeDocument/2006/relationships/image" Target="../media/image270.emf"/><Relationship Id="rId31" Type="http://schemas.openxmlformats.org/officeDocument/2006/relationships/image" Target="../media/image300.emf"/><Relationship Id="rId4" Type="http://schemas.openxmlformats.org/officeDocument/2006/relationships/customXml" Target="../ink/ink24.xml"/><Relationship Id="rId9" Type="http://schemas.openxmlformats.org/officeDocument/2006/relationships/image" Target="../media/image220.emf"/><Relationship Id="rId14" Type="http://schemas.openxmlformats.org/officeDocument/2006/relationships/customXml" Target="../ink/ink29.xml"/><Relationship Id="rId22" Type="http://schemas.openxmlformats.org/officeDocument/2006/relationships/customXml" Target="../ink/ink33.xml"/><Relationship Id="rId27" Type="http://schemas.openxmlformats.org/officeDocument/2006/relationships/image" Target="../media/image280.emf"/><Relationship Id="rId30" Type="http://schemas.openxmlformats.org/officeDocument/2006/relationships/customXml" Target="../ink/ink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customXml" Target="../ink/ink42.xml"/><Relationship Id="rId13" Type="http://schemas.openxmlformats.org/officeDocument/2006/relationships/image" Target="../media/image43.emf"/><Relationship Id="rId3" Type="http://schemas.openxmlformats.org/officeDocument/2006/relationships/image" Target="../media/image380.emf"/><Relationship Id="rId7" Type="http://schemas.openxmlformats.org/officeDocument/2006/relationships/image" Target="../media/image400.emf"/><Relationship Id="rId12" Type="http://schemas.openxmlformats.org/officeDocument/2006/relationships/customXml" Target="../ink/ink44.xml"/><Relationship Id="rId2" Type="http://schemas.openxmlformats.org/officeDocument/2006/relationships/customXml" Target="../ink/ink39.xml"/><Relationship Id="rId1" Type="http://schemas.openxmlformats.org/officeDocument/2006/relationships/slideLayout" Target="../slideLayouts/slideLayout7.xml"/><Relationship Id="rId6" Type="http://schemas.openxmlformats.org/officeDocument/2006/relationships/customXml" Target="../ink/ink41.xml"/><Relationship Id="rId11" Type="http://schemas.openxmlformats.org/officeDocument/2006/relationships/image" Target="../media/image42.emf"/><Relationship Id="rId5" Type="http://schemas.openxmlformats.org/officeDocument/2006/relationships/image" Target="../media/image390.emf"/><Relationship Id="rId10" Type="http://schemas.openxmlformats.org/officeDocument/2006/relationships/customXml" Target="../ink/ink43.xml"/><Relationship Id="rId4" Type="http://schemas.openxmlformats.org/officeDocument/2006/relationships/customXml" Target="../ink/ink40.xml"/><Relationship Id="rId9" Type="http://schemas.openxmlformats.org/officeDocument/2006/relationships/image" Target="../media/image410.emf"/></Relationships>
</file>

<file path=ppt/slides/_rels/slide68.xml.rels><?xml version="1.0" encoding="UTF-8" standalone="yes"?>
<Relationships xmlns="http://schemas.openxmlformats.org/package/2006/relationships"><Relationship Id="rId117" Type="http://schemas.openxmlformats.org/officeDocument/2006/relationships/tags" Target="../tags/tag137.xml"/><Relationship Id="rId21" Type="http://schemas.openxmlformats.org/officeDocument/2006/relationships/tags" Target="../tags/tag41.xml"/><Relationship Id="rId42" Type="http://schemas.openxmlformats.org/officeDocument/2006/relationships/tags" Target="../tags/tag62.xml"/><Relationship Id="rId63" Type="http://schemas.openxmlformats.org/officeDocument/2006/relationships/tags" Target="../tags/tag83.xml"/><Relationship Id="rId84" Type="http://schemas.openxmlformats.org/officeDocument/2006/relationships/tags" Target="../tags/tag104.xml"/><Relationship Id="rId138" Type="http://schemas.openxmlformats.org/officeDocument/2006/relationships/tags" Target="../tags/tag158.xml"/><Relationship Id="rId159" Type="http://schemas.openxmlformats.org/officeDocument/2006/relationships/tags" Target="../tags/tag179.xml"/><Relationship Id="rId170" Type="http://schemas.openxmlformats.org/officeDocument/2006/relationships/tags" Target="../tags/tag190.xml"/><Relationship Id="rId191" Type="http://schemas.openxmlformats.org/officeDocument/2006/relationships/tags" Target="../tags/tag211.xml"/><Relationship Id="rId205" Type="http://schemas.openxmlformats.org/officeDocument/2006/relationships/tags" Target="../tags/tag225.xml"/><Relationship Id="rId226" Type="http://schemas.openxmlformats.org/officeDocument/2006/relationships/tags" Target="../tags/tag246.xml"/><Relationship Id="rId247" Type="http://schemas.openxmlformats.org/officeDocument/2006/relationships/tags" Target="../tags/tag267.xml"/><Relationship Id="rId107" Type="http://schemas.openxmlformats.org/officeDocument/2006/relationships/tags" Target="../tags/tag127.xml"/><Relationship Id="rId268" Type="http://schemas.openxmlformats.org/officeDocument/2006/relationships/tags" Target="../tags/tag288.xml"/><Relationship Id="rId11" Type="http://schemas.openxmlformats.org/officeDocument/2006/relationships/tags" Target="../tags/tag31.xml"/><Relationship Id="rId32" Type="http://schemas.openxmlformats.org/officeDocument/2006/relationships/tags" Target="../tags/tag52.xml"/><Relationship Id="rId53" Type="http://schemas.openxmlformats.org/officeDocument/2006/relationships/tags" Target="../tags/tag73.xml"/><Relationship Id="rId74" Type="http://schemas.openxmlformats.org/officeDocument/2006/relationships/tags" Target="../tags/tag94.xml"/><Relationship Id="rId128" Type="http://schemas.openxmlformats.org/officeDocument/2006/relationships/tags" Target="../tags/tag148.xml"/><Relationship Id="rId149" Type="http://schemas.openxmlformats.org/officeDocument/2006/relationships/tags" Target="../tags/tag169.xml"/><Relationship Id="rId5" Type="http://schemas.openxmlformats.org/officeDocument/2006/relationships/tags" Target="../tags/tag25.xml"/><Relationship Id="rId95" Type="http://schemas.openxmlformats.org/officeDocument/2006/relationships/tags" Target="../tags/tag115.xml"/><Relationship Id="rId160" Type="http://schemas.openxmlformats.org/officeDocument/2006/relationships/tags" Target="../tags/tag180.xml"/><Relationship Id="rId181" Type="http://schemas.openxmlformats.org/officeDocument/2006/relationships/tags" Target="../tags/tag201.xml"/><Relationship Id="rId216" Type="http://schemas.openxmlformats.org/officeDocument/2006/relationships/tags" Target="../tags/tag236.xml"/><Relationship Id="rId237" Type="http://schemas.openxmlformats.org/officeDocument/2006/relationships/tags" Target="../tags/tag257.xml"/><Relationship Id="rId258" Type="http://schemas.openxmlformats.org/officeDocument/2006/relationships/tags" Target="../tags/tag278.xml"/><Relationship Id="rId22" Type="http://schemas.openxmlformats.org/officeDocument/2006/relationships/tags" Target="../tags/tag42.xml"/><Relationship Id="rId43" Type="http://schemas.openxmlformats.org/officeDocument/2006/relationships/tags" Target="../tags/tag63.xml"/><Relationship Id="rId64" Type="http://schemas.openxmlformats.org/officeDocument/2006/relationships/tags" Target="../tags/tag84.xml"/><Relationship Id="rId118" Type="http://schemas.openxmlformats.org/officeDocument/2006/relationships/tags" Target="../tags/tag138.xml"/><Relationship Id="rId139" Type="http://schemas.openxmlformats.org/officeDocument/2006/relationships/tags" Target="../tags/tag159.xml"/><Relationship Id="rId85" Type="http://schemas.openxmlformats.org/officeDocument/2006/relationships/tags" Target="../tags/tag105.xml"/><Relationship Id="rId150" Type="http://schemas.openxmlformats.org/officeDocument/2006/relationships/tags" Target="../tags/tag170.xml"/><Relationship Id="rId171" Type="http://schemas.openxmlformats.org/officeDocument/2006/relationships/tags" Target="../tags/tag191.xml"/><Relationship Id="rId192" Type="http://schemas.openxmlformats.org/officeDocument/2006/relationships/tags" Target="../tags/tag212.xml"/><Relationship Id="rId206" Type="http://schemas.openxmlformats.org/officeDocument/2006/relationships/tags" Target="../tags/tag226.xml"/><Relationship Id="rId227" Type="http://schemas.openxmlformats.org/officeDocument/2006/relationships/tags" Target="../tags/tag247.xml"/><Relationship Id="rId248" Type="http://schemas.openxmlformats.org/officeDocument/2006/relationships/tags" Target="../tags/tag268.xml"/><Relationship Id="rId269" Type="http://schemas.openxmlformats.org/officeDocument/2006/relationships/tags" Target="../tags/tag289.xml"/><Relationship Id="rId12" Type="http://schemas.openxmlformats.org/officeDocument/2006/relationships/tags" Target="../tags/tag32.xml"/><Relationship Id="rId33" Type="http://schemas.openxmlformats.org/officeDocument/2006/relationships/tags" Target="../tags/tag53.xml"/><Relationship Id="rId108" Type="http://schemas.openxmlformats.org/officeDocument/2006/relationships/tags" Target="../tags/tag128.xml"/><Relationship Id="rId129" Type="http://schemas.openxmlformats.org/officeDocument/2006/relationships/tags" Target="../tags/tag149.xml"/><Relationship Id="rId54" Type="http://schemas.openxmlformats.org/officeDocument/2006/relationships/tags" Target="../tags/tag74.xml"/><Relationship Id="rId75" Type="http://schemas.openxmlformats.org/officeDocument/2006/relationships/tags" Target="../tags/tag95.xml"/><Relationship Id="rId96" Type="http://schemas.openxmlformats.org/officeDocument/2006/relationships/tags" Target="../tags/tag116.xml"/><Relationship Id="rId140" Type="http://schemas.openxmlformats.org/officeDocument/2006/relationships/tags" Target="../tags/tag160.xml"/><Relationship Id="rId161" Type="http://schemas.openxmlformats.org/officeDocument/2006/relationships/tags" Target="../tags/tag181.xml"/><Relationship Id="rId182" Type="http://schemas.openxmlformats.org/officeDocument/2006/relationships/tags" Target="../tags/tag202.xml"/><Relationship Id="rId217" Type="http://schemas.openxmlformats.org/officeDocument/2006/relationships/tags" Target="../tags/tag237.xml"/><Relationship Id="rId6" Type="http://schemas.openxmlformats.org/officeDocument/2006/relationships/tags" Target="../tags/tag26.xml"/><Relationship Id="rId238" Type="http://schemas.openxmlformats.org/officeDocument/2006/relationships/tags" Target="../tags/tag258.xml"/><Relationship Id="rId259" Type="http://schemas.openxmlformats.org/officeDocument/2006/relationships/tags" Target="../tags/tag279.xml"/><Relationship Id="rId23" Type="http://schemas.openxmlformats.org/officeDocument/2006/relationships/tags" Target="../tags/tag43.xml"/><Relationship Id="rId119" Type="http://schemas.openxmlformats.org/officeDocument/2006/relationships/tags" Target="../tags/tag139.xml"/><Relationship Id="rId270" Type="http://schemas.openxmlformats.org/officeDocument/2006/relationships/tags" Target="../tags/tag290.xml"/><Relationship Id="rId44" Type="http://schemas.openxmlformats.org/officeDocument/2006/relationships/tags" Target="../tags/tag64.xml"/><Relationship Id="rId65" Type="http://schemas.openxmlformats.org/officeDocument/2006/relationships/tags" Target="../tags/tag85.xml"/><Relationship Id="rId86" Type="http://schemas.openxmlformats.org/officeDocument/2006/relationships/tags" Target="../tags/tag106.xml"/><Relationship Id="rId130" Type="http://schemas.openxmlformats.org/officeDocument/2006/relationships/tags" Target="../tags/tag150.xml"/><Relationship Id="rId151" Type="http://schemas.openxmlformats.org/officeDocument/2006/relationships/tags" Target="../tags/tag171.xml"/><Relationship Id="rId172" Type="http://schemas.openxmlformats.org/officeDocument/2006/relationships/tags" Target="../tags/tag192.xml"/><Relationship Id="rId193" Type="http://schemas.openxmlformats.org/officeDocument/2006/relationships/tags" Target="../tags/tag213.xml"/><Relationship Id="rId202" Type="http://schemas.openxmlformats.org/officeDocument/2006/relationships/tags" Target="../tags/tag222.xml"/><Relationship Id="rId207" Type="http://schemas.openxmlformats.org/officeDocument/2006/relationships/tags" Target="../tags/tag227.xml"/><Relationship Id="rId223" Type="http://schemas.openxmlformats.org/officeDocument/2006/relationships/tags" Target="../tags/tag243.xml"/><Relationship Id="rId228" Type="http://schemas.openxmlformats.org/officeDocument/2006/relationships/tags" Target="../tags/tag248.xml"/><Relationship Id="rId244" Type="http://schemas.openxmlformats.org/officeDocument/2006/relationships/tags" Target="../tags/tag264.xml"/><Relationship Id="rId249" Type="http://schemas.openxmlformats.org/officeDocument/2006/relationships/tags" Target="../tags/tag269.xml"/><Relationship Id="rId13" Type="http://schemas.openxmlformats.org/officeDocument/2006/relationships/tags" Target="../tags/tag33.xml"/><Relationship Id="rId18" Type="http://schemas.openxmlformats.org/officeDocument/2006/relationships/tags" Target="../tags/tag38.xml"/><Relationship Id="rId39" Type="http://schemas.openxmlformats.org/officeDocument/2006/relationships/tags" Target="../tags/tag59.xml"/><Relationship Id="rId109" Type="http://schemas.openxmlformats.org/officeDocument/2006/relationships/tags" Target="../tags/tag129.xml"/><Relationship Id="rId260" Type="http://schemas.openxmlformats.org/officeDocument/2006/relationships/tags" Target="../tags/tag280.xml"/><Relationship Id="rId265" Type="http://schemas.openxmlformats.org/officeDocument/2006/relationships/tags" Target="../tags/tag285.xml"/><Relationship Id="rId34" Type="http://schemas.openxmlformats.org/officeDocument/2006/relationships/tags" Target="../tags/tag54.xml"/><Relationship Id="rId50" Type="http://schemas.openxmlformats.org/officeDocument/2006/relationships/tags" Target="../tags/tag70.xml"/><Relationship Id="rId55" Type="http://schemas.openxmlformats.org/officeDocument/2006/relationships/tags" Target="../tags/tag75.xml"/><Relationship Id="rId76" Type="http://schemas.openxmlformats.org/officeDocument/2006/relationships/tags" Target="../tags/tag96.xml"/><Relationship Id="rId97" Type="http://schemas.openxmlformats.org/officeDocument/2006/relationships/tags" Target="../tags/tag117.xml"/><Relationship Id="rId104" Type="http://schemas.openxmlformats.org/officeDocument/2006/relationships/tags" Target="../tags/tag124.xml"/><Relationship Id="rId120" Type="http://schemas.openxmlformats.org/officeDocument/2006/relationships/tags" Target="../tags/tag140.xml"/><Relationship Id="rId125" Type="http://schemas.openxmlformats.org/officeDocument/2006/relationships/tags" Target="../tags/tag145.xml"/><Relationship Id="rId141" Type="http://schemas.openxmlformats.org/officeDocument/2006/relationships/tags" Target="../tags/tag161.xml"/><Relationship Id="rId146" Type="http://schemas.openxmlformats.org/officeDocument/2006/relationships/tags" Target="../tags/tag166.xml"/><Relationship Id="rId167" Type="http://schemas.openxmlformats.org/officeDocument/2006/relationships/tags" Target="../tags/tag187.xml"/><Relationship Id="rId188" Type="http://schemas.openxmlformats.org/officeDocument/2006/relationships/tags" Target="../tags/tag208.xml"/><Relationship Id="rId7" Type="http://schemas.openxmlformats.org/officeDocument/2006/relationships/tags" Target="../tags/tag27.xml"/><Relationship Id="rId71" Type="http://schemas.openxmlformats.org/officeDocument/2006/relationships/tags" Target="../tags/tag91.xml"/><Relationship Id="rId92" Type="http://schemas.openxmlformats.org/officeDocument/2006/relationships/tags" Target="../tags/tag112.xml"/><Relationship Id="rId162" Type="http://schemas.openxmlformats.org/officeDocument/2006/relationships/tags" Target="../tags/tag182.xml"/><Relationship Id="rId183" Type="http://schemas.openxmlformats.org/officeDocument/2006/relationships/tags" Target="../tags/tag203.xml"/><Relationship Id="rId213" Type="http://schemas.openxmlformats.org/officeDocument/2006/relationships/tags" Target="../tags/tag233.xml"/><Relationship Id="rId218" Type="http://schemas.openxmlformats.org/officeDocument/2006/relationships/tags" Target="../tags/tag238.xml"/><Relationship Id="rId234" Type="http://schemas.openxmlformats.org/officeDocument/2006/relationships/tags" Target="../tags/tag254.xml"/><Relationship Id="rId239" Type="http://schemas.openxmlformats.org/officeDocument/2006/relationships/tags" Target="../tags/tag259.xml"/><Relationship Id="rId2" Type="http://schemas.openxmlformats.org/officeDocument/2006/relationships/tags" Target="../tags/tag22.xml"/><Relationship Id="rId29" Type="http://schemas.openxmlformats.org/officeDocument/2006/relationships/tags" Target="../tags/tag49.xml"/><Relationship Id="rId250" Type="http://schemas.openxmlformats.org/officeDocument/2006/relationships/tags" Target="../tags/tag270.xml"/><Relationship Id="rId255" Type="http://schemas.openxmlformats.org/officeDocument/2006/relationships/tags" Target="../tags/tag275.xml"/><Relationship Id="rId271" Type="http://schemas.openxmlformats.org/officeDocument/2006/relationships/tags" Target="../tags/tag291.xml"/><Relationship Id="rId276" Type="http://schemas.openxmlformats.org/officeDocument/2006/relationships/tags" Target="../tags/tag296.xml"/><Relationship Id="rId24" Type="http://schemas.openxmlformats.org/officeDocument/2006/relationships/tags" Target="../tags/tag44.xml"/><Relationship Id="rId40" Type="http://schemas.openxmlformats.org/officeDocument/2006/relationships/tags" Target="../tags/tag60.xml"/><Relationship Id="rId45" Type="http://schemas.openxmlformats.org/officeDocument/2006/relationships/tags" Target="../tags/tag65.xml"/><Relationship Id="rId66" Type="http://schemas.openxmlformats.org/officeDocument/2006/relationships/tags" Target="../tags/tag86.xml"/><Relationship Id="rId87" Type="http://schemas.openxmlformats.org/officeDocument/2006/relationships/tags" Target="../tags/tag107.xml"/><Relationship Id="rId110" Type="http://schemas.openxmlformats.org/officeDocument/2006/relationships/tags" Target="../tags/tag130.xml"/><Relationship Id="rId115" Type="http://schemas.openxmlformats.org/officeDocument/2006/relationships/tags" Target="../tags/tag135.xml"/><Relationship Id="rId131" Type="http://schemas.openxmlformats.org/officeDocument/2006/relationships/tags" Target="../tags/tag151.xml"/><Relationship Id="rId136" Type="http://schemas.openxmlformats.org/officeDocument/2006/relationships/tags" Target="../tags/tag156.xml"/><Relationship Id="rId157" Type="http://schemas.openxmlformats.org/officeDocument/2006/relationships/tags" Target="../tags/tag177.xml"/><Relationship Id="rId178" Type="http://schemas.openxmlformats.org/officeDocument/2006/relationships/tags" Target="../tags/tag198.xml"/><Relationship Id="rId61" Type="http://schemas.openxmlformats.org/officeDocument/2006/relationships/tags" Target="../tags/tag81.xml"/><Relationship Id="rId82" Type="http://schemas.openxmlformats.org/officeDocument/2006/relationships/tags" Target="../tags/tag102.xml"/><Relationship Id="rId152" Type="http://schemas.openxmlformats.org/officeDocument/2006/relationships/tags" Target="../tags/tag172.xml"/><Relationship Id="rId173" Type="http://schemas.openxmlformats.org/officeDocument/2006/relationships/tags" Target="../tags/tag193.xml"/><Relationship Id="rId194" Type="http://schemas.openxmlformats.org/officeDocument/2006/relationships/tags" Target="../tags/tag214.xml"/><Relationship Id="rId199" Type="http://schemas.openxmlformats.org/officeDocument/2006/relationships/tags" Target="../tags/tag219.xml"/><Relationship Id="rId203" Type="http://schemas.openxmlformats.org/officeDocument/2006/relationships/tags" Target="../tags/tag223.xml"/><Relationship Id="rId208" Type="http://schemas.openxmlformats.org/officeDocument/2006/relationships/tags" Target="../tags/tag228.xml"/><Relationship Id="rId229" Type="http://schemas.openxmlformats.org/officeDocument/2006/relationships/tags" Target="../tags/tag249.xml"/><Relationship Id="rId19" Type="http://schemas.openxmlformats.org/officeDocument/2006/relationships/tags" Target="../tags/tag39.xml"/><Relationship Id="rId224" Type="http://schemas.openxmlformats.org/officeDocument/2006/relationships/tags" Target="../tags/tag244.xml"/><Relationship Id="rId240" Type="http://schemas.openxmlformats.org/officeDocument/2006/relationships/tags" Target="../tags/tag260.xml"/><Relationship Id="rId245" Type="http://schemas.openxmlformats.org/officeDocument/2006/relationships/tags" Target="../tags/tag265.xml"/><Relationship Id="rId261" Type="http://schemas.openxmlformats.org/officeDocument/2006/relationships/tags" Target="../tags/tag281.xml"/><Relationship Id="rId266" Type="http://schemas.openxmlformats.org/officeDocument/2006/relationships/tags" Target="../tags/tag286.xml"/><Relationship Id="rId14" Type="http://schemas.openxmlformats.org/officeDocument/2006/relationships/tags" Target="../tags/tag34.xml"/><Relationship Id="rId30" Type="http://schemas.openxmlformats.org/officeDocument/2006/relationships/tags" Target="../tags/tag50.xml"/><Relationship Id="rId35" Type="http://schemas.openxmlformats.org/officeDocument/2006/relationships/tags" Target="../tags/tag55.xml"/><Relationship Id="rId56" Type="http://schemas.openxmlformats.org/officeDocument/2006/relationships/tags" Target="../tags/tag76.xml"/><Relationship Id="rId77" Type="http://schemas.openxmlformats.org/officeDocument/2006/relationships/tags" Target="../tags/tag97.xml"/><Relationship Id="rId100" Type="http://schemas.openxmlformats.org/officeDocument/2006/relationships/tags" Target="../tags/tag120.xml"/><Relationship Id="rId105" Type="http://schemas.openxmlformats.org/officeDocument/2006/relationships/tags" Target="../tags/tag125.xml"/><Relationship Id="rId126" Type="http://schemas.openxmlformats.org/officeDocument/2006/relationships/tags" Target="../tags/tag146.xml"/><Relationship Id="rId147" Type="http://schemas.openxmlformats.org/officeDocument/2006/relationships/tags" Target="../tags/tag167.xml"/><Relationship Id="rId168" Type="http://schemas.openxmlformats.org/officeDocument/2006/relationships/tags" Target="../tags/tag188.xml"/><Relationship Id="rId8" Type="http://schemas.openxmlformats.org/officeDocument/2006/relationships/tags" Target="../tags/tag28.xml"/><Relationship Id="rId51" Type="http://schemas.openxmlformats.org/officeDocument/2006/relationships/tags" Target="../tags/tag71.xml"/><Relationship Id="rId72" Type="http://schemas.openxmlformats.org/officeDocument/2006/relationships/tags" Target="../tags/tag92.xml"/><Relationship Id="rId93" Type="http://schemas.openxmlformats.org/officeDocument/2006/relationships/tags" Target="../tags/tag113.xml"/><Relationship Id="rId98" Type="http://schemas.openxmlformats.org/officeDocument/2006/relationships/tags" Target="../tags/tag118.xml"/><Relationship Id="rId121" Type="http://schemas.openxmlformats.org/officeDocument/2006/relationships/tags" Target="../tags/tag141.xml"/><Relationship Id="rId142" Type="http://schemas.openxmlformats.org/officeDocument/2006/relationships/tags" Target="../tags/tag162.xml"/><Relationship Id="rId163" Type="http://schemas.openxmlformats.org/officeDocument/2006/relationships/tags" Target="../tags/tag183.xml"/><Relationship Id="rId184" Type="http://schemas.openxmlformats.org/officeDocument/2006/relationships/tags" Target="../tags/tag204.xml"/><Relationship Id="rId189" Type="http://schemas.openxmlformats.org/officeDocument/2006/relationships/tags" Target="../tags/tag209.xml"/><Relationship Id="rId219" Type="http://schemas.openxmlformats.org/officeDocument/2006/relationships/tags" Target="../tags/tag239.xml"/><Relationship Id="rId3" Type="http://schemas.openxmlformats.org/officeDocument/2006/relationships/tags" Target="../tags/tag23.xml"/><Relationship Id="rId214" Type="http://schemas.openxmlformats.org/officeDocument/2006/relationships/tags" Target="../tags/tag234.xml"/><Relationship Id="rId230" Type="http://schemas.openxmlformats.org/officeDocument/2006/relationships/tags" Target="../tags/tag250.xml"/><Relationship Id="rId235" Type="http://schemas.openxmlformats.org/officeDocument/2006/relationships/tags" Target="../tags/tag255.xml"/><Relationship Id="rId251" Type="http://schemas.openxmlformats.org/officeDocument/2006/relationships/tags" Target="../tags/tag271.xml"/><Relationship Id="rId256" Type="http://schemas.openxmlformats.org/officeDocument/2006/relationships/tags" Target="../tags/tag276.xml"/><Relationship Id="rId277" Type="http://schemas.openxmlformats.org/officeDocument/2006/relationships/slideLayout" Target="../slideLayouts/slideLayout7.xml"/><Relationship Id="rId25" Type="http://schemas.openxmlformats.org/officeDocument/2006/relationships/tags" Target="../tags/tag45.xml"/><Relationship Id="rId46" Type="http://schemas.openxmlformats.org/officeDocument/2006/relationships/tags" Target="../tags/tag66.xml"/><Relationship Id="rId67" Type="http://schemas.openxmlformats.org/officeDocument/2006/relationships/tags" Target="../tags/tag87.xml"/><Relationship Id="rId116" Type="http://schemas.openxmlformats.org/officeDocument/2006/relationships/tags" Target="../tags/tag136.xml"/><Relationship Id="rId137" Type="http://schemas.openxmlformats.org/officeDocument/2006/relationships/tags" Target="../tags/tag157.xml"/><Relationship Id="rId158" Type="http://schemas.openxmlformats.org/officeDocument/2006/relationships/tags" Target="../tags/tag178.xml"/><Relationship Id="rId272" Type="http://schemas.openxmlformats.org/officeDocument/2006/relationships/tags" Target="../tags/tag292.xml"/><Relationship Id="rId20" Type="http://schemas.openxmlformats.org/officeDocument/2006/relationships/tags" Target="../tags/tag40.xml"/><Relationship Id="rId41" Type="http://schemas.openxmlformats.org/officeDocument/2006/relationships/tags" Target="../tags/tag61.xml"/><Relationship Id="rId62" Type="http://schemas.openxmlformats.org/officeDocument/2006/relationships/tags" Target="../tags/tag82.xml"/><Relationship Id="rId83" Type="http://schemas.openxmlformats.org/officeDocument/2006/relationships/tags" Target="../tags/tag103.xml"/><Relationship Id="rId88" Type="http://schemas.openxmlformats.org/officeDocument/2006/relationships/tags" Target="../tags/tag108.xml"/><Relationship Id="rId111" Type="http://schemas.openxmlformats.org/officeDocument/2006/relationships/tags" Target="../tags/tag131.xml"/><Relationship Id="rId132" Type="http://schemas.openxmlformats.org/officeDocument/2006/relationships/tags" Target="../tags/tag152.xml"/><Relationship Id="rId153" Type="http://schemas.openxmlformats.org/officeDocument/2006/relationships/tags" Target="../tags/tag173.xml"/><Relationship Id="rId174" Type="http://schemas.openxmlformats.org/officeDocument/2006/relationships/tags" Target="../tags/tag194.xml"/><Relationship Id="rId179" Type="http://schemas.openxmlformats.org/officeDocument/2006/relationships/tags" Target="../tags/tag199.xml"/><Relationship Id="rId195" Type="http://schemas.openxmlformats.org/officeDocument/2006/relationships/tags" Target="../tags/tag215.xml"/><Relationship Id="rId209" Type="http://schemas.openxmlformats.org/officeDocument/2006/relationships/tags" Target="../tags/tag229.xml"/><Relationship Id="rId190" Type="http://schemas.openxmlformats.org/officeDocument/2006/relationships/tags" Target="../tags/tag210.xml"/><Relationship Id="rId204" Type="http://schemas.openxmlformats.org/officeDocument/2006/relationships/tags" Target="../tags/tag224.xml"/><Relationship Id="rId220" Type="http://schemas.openxmlformats.org/officeDocument/2006/relationships/tags" Target="../tags/tag240.xml"/><Relationship Id="rId225" Type="http://schemas.openxmlformats.org/officeDocument/2006/relationships/tags" Target="../tags/tag245.xml"/><Relationship Id="rId241" Type="http://schemas.openxmlformats.org/officeDocument/2006/relationships/tags" Target="../tags/tag261.xml"/><Relationship Id="rId246" Type="http://schemas.openxmlformats.org/officeDocument/2006/relationships/tags" Target="../tags/tag266.xml"/><Relationship Id="rId267" Type="http://schemas.openxmlformats.org/officeDocument/2006/relationships/tags" Target="../tags/tag287.xml"/><Relationship Id="rId15" Type="http://schemas.openxmlformats.org/officeDocument/2006/relationships/tags" Target="../tags/tag35.xml"/><Relationship Id="rId36" Type="http://schemas.openxmlformats.org/officeDocument/2006/relationships/tags" Target="../tags/tag56.xml"/><Relationship Id="rId57" Type="http://schemas.openxmlformats.org/officeDocument/2006/relationships/tags" Target="../tags/tag77.xml"/><Relationship Id="rId106" Type="http://schemas.openxmlformats.org/officeDocument/2006/relationships/tags" Target="../tags/tag126.xml"/><Relationship Id="rId127" Type="http://schemas.openxmlformats.org/officeDocument/2006/relationships/tags" Target="../tags/tag147.xml"/><Relationship Id="rId262" Type="http://schemas.openxmlformats.org/officeDocument/2006/relationships/tags" Target="../tags/tag282.xml"/><Relationship Id="rId10" Type="http://schemas.openxmlformats.org/officeDocument/2006/relationships/tags" Target="../tags/tag30.xml"/><Relationship Id="rId31" Type="http://schemas.openxmlformats.org/officeDocument/2006/relationships/tags" Target="../tags/tag51.xml"/><Relationship Id="rId52" Type="http://schemas.openxmlformats.org/officeDocument/2006/relationships/tags" Target="../tags/tag72.xml"/><Relationship Id="rId73" Type="http://schemas.openxmlformats.org/officeDocument/2006/relationships/tags" Target="../tags/tag93.xml"/><Relationship Id="rId78" Type="http://schemas.openxmlformats.org/officeDocument/2006/relationships/tags" Target="../tags/tag98.xml"/><Relationship Id="rId94" Type="http://schemas.openxmlformats.org/officeDocument/2006/relationships/tags" Target="../tags/tag114.xml"/><Relationship Id="rId99" Type="http://schemas.openxmlformats.org/officeDocument/2006/relationships/tags" Target="../tags/tag119.xml"/><Relationship Id="rId101" Type="http://schemas.openxmlformats.org/officeDocument/2006/relationships/tags" Target="../tags/tag121.xml"/><Relationship Id="rId122" Type="http://schemas.openxmlformats.org/officeDocument/2006/relationships/tags" Target="../tags/tag142.xml"/><Relationship Id="rId143" Type="http://schemas.openxmlformats.org/officeDocument/2006/relationships/tags" Target="../tags/tag163.xml"/><Relationship Id="rId148" Type="http://schemas.openxmlformats.org/officeDocument/2006/relationships/tags" Target="../tags/tag168.xml"/><Relationship Id="rId164" Type="http://schemas.openxmlformats.org/officeDocument/2006/relationships/tags" Target="../tags/tag184.xml"/><Relationship Id="rId169" Type="http://schemas.openxmlformats.org/officeDocument/2006/relationships/tags" Target="../tags/tag189.xml"/><Relationship Id="rId185" Type="http://schemas.openxmlformats.org/officeDocument/2006/relationships/tags" Target="../tags/tag205.xml"/><Relationship Id="rId4" Type="http://schemas.openxmlformats.org/officeDocument/2006/relationships/tags" Target="../tags/tag24.xml"/><Relationship Id="rId9" Type="http://schemas.openxmlformats.org/officeDocument/2006/relationships/tags" Target="../tags/tag29.xml"/><Relationship Id="rId180" Type="http://schemas.openxmlformats.org/officeDocument/2006/relationships/tags" Target="../tags/tag200.xml"/><Relationship Id="rId210" Type="http://schemas.openxmlformats.org/officeDocument/2006/relationships/tags" Target="../tags/tag230.xml"/><Relationship Id="rId215" Type="http://schemas.openxmlformats.org/officeDocument/2006/relationships/tags" Target="../tags/tag235.xml"/><Relationship Id="rId236" Type="http://schemas.openxmlformats.org/officeDocument/2006/relationships/tags" Target="../tags/tag256.xml"/><Relationship Id="rId257" Type="http://schemas.openxmlformats.org/officeDocument/2006/relationships/tags" Target="../tags/tag277.xml"/><Relationship Id="rId26" Type="http://schemas.openxmlformats.org/officeDocument/2006/relationships/tags" Target="../tags/tag46.xml"/><Relationship Id="rId231" Type="http://schemas.openxmlformats.org/officeDocument/2006/relationships/tags" Target="../tags/tag251.xml"/><Relationship Id="rId252" Type="http://schemas.openxmlformats.org/officeDocument/2006/relationships/tags" Target="../tags/tag272.xml"/><Relationship Id="rId273" Type="http://schemas.openxmlformats.org/officeDocument/2006/relationships/tags" Target="../tags/tag293.xml"/><Relationship Id="rId47" Type="http://schemas.openxmlformats.org/officeDocument/2006/relationships/tags" Target="../tags/tag67.xml"/><Relationship Id="rId68" Type="http://schemas.openxmlformats.org/officeDocument/2006/relationships/tags" Target="../tags/tag88.xml"/><Relationship Id="rId89" Type="http://schemas.openxmlformats.org/officeDocument/2006/relationships/tags" Target="../tags/tag109.xml"/><Relationship Id="rId112" Type="http://schemas.openxmlformats.org/officeDocument/2006/relationships/tags" Target="../tags/tag132.xml"/><Relationship Id="rId133" Type="http://schemas.openxmlformats.org/officeDocument/2006/relationships/tags" Target="../tags/tag153.xml"/><Relationship Id="rId154" Type="http://schemas.openxmlformats.org/officeDocument/2006/relationships/tags" Target="../tags/tag174.xml"/><Relationship Id="rId175" Type="http://schemas.openxmlformats.org/officeDocument/2006/relationships/tags" Target="../tags/tag195.xml"/><Relationship Id="rId196" Type="http://schemas.openxmlformats.org/officeDocument/2006/relationships/tags" Target="../tags/tag216.xml"/><Relationship Id="rId200" Type="http://schemas.openxmlformats.org/officeDocument/2006/relationships/tags" Target="../tags/tag220.xml"/><Relationship Id="rId16" Type="http://schemas.openxmlformats.org/officeDocument/2006/relationships/tags" Target="../tags/tag36.xml"/><Relationship Id="rId221" Type="http://schemas.openxmlformats.org/officeDocument/2006/relationships/tags" Target="../tags/tag241.xml"/><Relationship Id="rId242" Type="http://schemas.openxmlformats.org/officeDocument/2006/relationships/tags" Target="../tags/tag262.xml"/><Relationship Id="rId263" Type="http://schemas.openxmlformats.org/officeDocument/2006/relationships/tags" Target="../tags/tag283.xml"/><Relationship Id="rId37" Type="http://schemas.openxmlformats.org/officeDocument/2006/relationships/tags" Target="../tags/tag57.xml"/><Relationship Id="rId58" Type="http://schemas.openxmlformats.org/officeDocument/2006/relationships/tags" Target="../tags/tag78.xml"/><Relationship Id="rId79" Type="http://schemas.openxmlformats.org/officeDocument/2006/relationships/tags" Target="../tags/tag99.xml"/><Relationship Id="rId102" Type="http://schemas.openxmlformats.org/officeDocument/2006/relationships/tags" Target="../tags/tag122.xml"/><Relationship Id="rId123" Type="http://schemas.openxmlformats.org/officeDocument/2006/relationships/tags" Target="../tags/tag143.xml"/><Relationship Id="rId144" Type="http://schemas.openxmlformats.org/officeDocument/2006/relationships/tags" Target="../tags/tag164.xml"/><Relationship Id="rId90" Type="http://schemas.openxmlformats.org/officeDocument/2006/relationships/tags" Target="../tags/tag110.xml"/><Relationship Id="rId165" Type="http://schemas.openxmlformats.org/officeDocument/2006/relationships/tags" Target="../tags/tag185.xml"/><Relationship Id="rId186" Type="http://schemas.openxmlformats.org/officeDocument/2006/relationships/tags" Target="../tags/tag206.xml"/><Relationship Id="rId211" Type="http://schemas.openxmlformats.org/officeDocument/2006/relationships/tags" Target="../tags/tag231.xml"/><Relationship Id="rId232" Type="http://schemas.openxmlformats.org/officeDocument/2006/relationships/tags" Target="../tags/tag252.xml"/><Relationship Id="rId253" Type="http://schemas.openxmlformats.org/officeDocument/2006/relationships/tags" Target="../tags/tag273.xml"/><Relationship Id="rId274" Type="http://schemas.openxmlformats.org/officeDocument/2006/relationships/tags" Target="../tags/tag294.xml"/><Relationship Id="rId27" Type="http://schemas.openxmlformats.org/officeDocument/2006/relationships/tags" Target="../tags/tag47.xml"/><Relationship Id="rId48" Type="http://schemas.openxmlformats.org/officeDocument/2006/relationships/tags" Target="../tags/tag68.xml"/><Relationship Id="rId69" Type="http://schemas.openxmlformats.org/officeDocument/2006/relationships/tags" Target="../tags/tag89.xml"/><Relationship Id="rId113" Type="http://schemas.openxmlformats.org/officeDocument/2006/relationships/tags" Target="../tags/tag133.xml"/><Relationship Id="rId134" Type="http://schemas.openxmlformats.org/officeDocument/2006/relationships/tags" Target="../tags/tag154.xml"/><Relationship Id="rId80" Type="http://schemas.openxmlformats.org/officeDocument/2006/relationships/tags" Target="../tags/tag100.xml"/><Relationship Id="rId155" Type="http://schemas.openxmlformats.org/officeDocument/2006/relationships/tags" Target="../tags/tag175.xml"/><Relationship Id="rId176" Type="http://schemas.openxmlformats.org/officeDocument/2006/relationships/tags" Target="../tags/tag196.xml"/><Relationship Id="rId197" Type="http://schemas.openxmlformats.org/officeDocument/2006/relationships/tags" Target="../tags/tag217.xml"/><Relationship Id="rId201" Type="http://schemas.openxmlformats.org/officeDocument/2006/relationships/tags" Target="../tags/tag221.xml"/><Relationship Id="rId222" Type="http://schemas.openxmlformats.org/officeDocument/2006/relationships/tags" Target="../tags/tag242.xml"/><Relationship Id="rId243" Type="http://schemas.openxmlformats.org/officeDocument/2006/relationships/tags" Target="../tags/tag263.xml"/><Relationship Id="rId264" Type="http://schemas.openxmlformats.org/officeDocument/2006/relationships/tags" Target="../tags/tag284.xml"/><Relationship Id="rId17" Type="http://schemas.openxmlformats.org/officeDocument/2006/relationships/tags" Target="../tags/tag37.xml"/><Relationship Id="rId38" Type="http://schemas.openxmlformats.org/officeDocument/2006/relationships/tags" Target="../tags/tag58.xml"/><Relationship Id="rId59" Type="http://schemas.openxmlformats.org/officeDocument/2006/relationships/tags" Target="../tags/tag79.xml"/><Relationship Id="rId103" Type="http://schemas.openxmlformats.org/officeDocument/2006/relationships/tags" Target="../tags/tag123.xml"/><Relationship Id="rId124" Type="http://schemas.openxmlformats.org/officeDocument/2006/relationships/tags" Target="../tags/tag144.xml"/><Relationship Id="rId70" Type="http://schemas.openxmlformats.org/officeDocument/2006/relationships/tags" Target="../tags/tag90.xml"/><Relationship Id="rId91" Type="http://schemas.openxmlformats.org/officeDocument/2006/relationships/tags" Target="../tags/tag111.xml"/><Relationship Id="rId145" Type="http://schemas.openxmlformats.org/officeDocument/2006/relationships/tags" Target="../tags/tag165.xml"/><Relationship Id="rId166" Type="http://schemas.openxmlformats.org/officeDocument/2006/relationships/tags" Target="../tags/tag186.xml"/><Relationship Id="rId187" Type="http://schemas.openxmlformats.org/officeDocument/2006/relationships/tags" Target="../tags/tag207.xml"/><Relationship Id="rId1" Type="http://schemas.openxmlformats.org/officeDocument/2006/relationships/tags" Target="../tags/tag21.xml"/><Relationship Id="rId212" Type="http://schemas.openxmlformats.org/officeDocument/2006/relationships/tags" Target="../tags/tag232.xml"/><Relationship Id="rId233" Type="http://schemas.openxmlformats.org/officeDocument/2006/relationships/tags" Target="../tags/tag253.xml"/><Relationship Id="rId254" Type="http://schemas.openxmlformats.org/officeDocument/2006/relationships/tags" Target="../tags/tag274.xml"/><Relationship Id="rId28" Type="http://schemas.openxmlformats.org/officeDocument/2006/relationships/tags" Target="../tags/tag48.xml"/><Relationship Id="rId49" Type="http://schemas.openxmlformats.org/officeDocument/2006/relationships/tags" Target="../tags/tag69.xml"/><Relationship Id="rId114" Type="http://schemas.openxmlformats.org/officeDocument/2006/relationships/tags" Target="../tags/tag134.xml"/><Relationship Id="rId275" Type="http://schemas.openxmlformats.org/officeDocument/2006/relationships/tags" Target="../tags/tag295.xml"/><Relationship Id="rId60" Type="http://schemas.openxmlformats.org/officeDocument/2006/relationships/tags" Target="../tags/tag80.xml"/><Relationship Id="rId81" Type="http://schemas.openxmlformats.org/officeDocument/2006/relationships/tags" Target="../tags/tag101.xml"/><Relationship Id="rId135" Type="http://schemas.openxmlformats.org/officeDocument/2006/relationships/tags" Target="../tags/tag155.xml"/><Relationship Id="rId156" Type="http://schemas.openxmlformats.org/officeDocument/2006/relationships/tags" Target="../tags/tag176.xml"/><Relationship Id="rId177" Type="http://schemas.openxmlformats.org/officeDocument/2006/relationships/tags" Target="../tags/tag197.xml"/><Relationship Id="rId198" Type="http://schemas.openxmlformats.org/officeDocument/2006/relationships/tags" Target="../tags/tag218.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9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18" Type="http://schemas.openxmlformats.org/officeDocument/2006/relationships/notesSlide" Target="../notesSlides/notesSlide38.xml"/><Relationship Id="rId3" Type="http://schemas.openxmlformats.org/officeDocument/2006/relationships/tags" Target="../tags/tag300.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slideLayout" Target="../slideLayouts/slideLayout7.xml"/><Relationship Id="rId2" Type="http://schemas.openxmlformats.org/officeDocument/2006/relationships/tags" Target="../tags/tag299.xml"/><Relationship Id="rId16" Type="http://schemas.openxmlformats.org/officeDocument/2006/relationships/tags" Target="../tags/tag313.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5" Type="http://schemas.openxmlformats.org/officeDocument/2006/relationships/tags" Target="../tags/tag302.xml"/><Relationship Id="rId15" Type="http://schemas.openxmlformats.org/officeDocument/2006/relationships/tags" Target="../tags/tag312.xml"/><Relationship Id="rId10" Type="http://schemas.openxmlformats.org/officeDocument/2006/relationships/tags" Target="../tags/tag307.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5895474" y="155575"/>
            <a:ext cx="3090196" cy="1216025"/>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 name="Rounded Rectangle 3"/>
          <p:cNvSpPr/>
          <p:nvPr/>
        </p:nvSpPr>
        <p:spPr bwMode="auto">
          <a:xfrm>
            <a:off x="228600" y="4468779"/>
            <a:ext cx="8780463" cy="2313021"/>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a typeface="ＭＳ Ｐゴシック" pitchFamily="1" charset="-128"/>
            </a:endParaRPr>
          </a:p>
        </p:txBody>
      </p:sp>
      <p:sp>
        <p:nvSpPr>
          <p:cNvPr id="2051" name="Rectangle 6"/>
          <p:cNvSpPr>
            <a:spLocks noChangeArrowheads="1"/>
          </p:cNvSpPr>
          <p:nvPr/>
        </p:nvSpPr>
        <p:spPr bwMode="auto">
          <a:xfrm>
            <a:off x="196983" y="335339"/>
            <a:ext cx="11746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dirty="0" smtClean="0">
                <a:latin typeface="Cambria" pitchFamily="18" charset="0"/>
              </a:rPr>
              <a:t>CS5</a:t>
            </a:r>
            <a:endParaRPr lang="en-US" sz="3600" dirty="0">
              <a:latin typeface="Cambria" pitchFamily="18" charset="0"/>
            </a:endParaRPr>
          </a:p>
        </p:txBody>
      </p:sp>
      <p:grpSp>
        <p:nvGrpSpPr>
          <p:cNvPr id="2052" name="Group 7"/>
          <p:cNvGrpSpPr>
            <a:grpSpLocks/>
          </p:cNvGrpSpPr>
          <p:nvPr/>
        </p:nvGrpSpPr>
        <p:grpSpPr bwMode="auto">
          <a:xfrm>
            <a:off x="3381801" y="2527300"/>
            <a:ext cx="596900" cy="749300"/>
            <a:chOff x="3456" y="1784"/>
            <a:chExt cx="952" cy="1048"/>
          </a:xfrm>
        </p:grpSpPr>
        <p:sp>
          <p:nvSpPr>
            <p:cNvPr id="2249"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50"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51"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52"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253"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254"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5"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6"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7"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8"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9"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60"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61"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62"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63"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65"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3" name="Text Box 25"/>
          <p:cNvSpPr txBox="1">
            <a:spLocks noChangeArrowheads="1"/>
          </p:cNvSpPr>
          <p:nvPr/>
        </p:nvSpPr>
        <p:spPr bwMode="auto">
          <a:xfrm>
            <a:off x="793846" y="1675140"/>
            <a:ext cx="682615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dirty="0">
                <a:latin typeface="Cambria" pitchFamily="18" charset="0"/>
              </a:rPr>
              <a:t>  Thinking </a:t>
            </a:r>
            <a:r>
              <a:rPr lang="en-US" sz="2800" i="1" dirty="0" err="1">
                <a:latin typeface="Cambria" pitchFamily="18" charset="0"/>
              </a:rPr>
              <a:t>loopily</a:t>
            </a:r>
            <a:r>
              <a:rPr lang="en-US" sz="2800" i="1" dirty="0">
                <a:latin typeface="Cambria" pitchFamily="18" charset="0"/>
              </a:rPr>
              <a:t>                 </a:t>
            </a:r>
            <a:r>
              <a:rPr lang="en-US" sz="2800" dirty="0">
                <a:latin typeface="Cambria" pitchFamily="18" charset="0"/>
              </a:rPr>
              <a:t>and </a:t>
            </a:r>
            <a:r>
              <a:rPr lang="en-US" sz="2800" i="1" dirty="0">
                <a:latin typeface="Cambria" pitchFamily="18" charset="0"/>
              </a:rPr>
              <a:t>cumulatively</a:t>
            </a:r>
            <a:endParaRPr lang="en-US" sz="2800" i="1" dirty="0">
              <a:solidFill>
                <a:schemeClr val="accent2"/>
              </a:solidFill>
              <a:latin typeface="Cambria" pitchFamily="18" charset="0"/>
            </a:endParaRPr>
          </a:p>
        </p:txBody>
      </p:sp>
      <p:grpSp>
        <p:nvGrpSpPr>
          <p:cNvPr id="2054" name="Group 26"/>
          <p:cNvGrpSpPr>
            <a:grpSpLocks/>
          </p:cNvGrpSpPr>
          <p:nvPr/>
        </p:nvGrpSpPr>
        <p:grpSpPr bwMode="auto">
          <a:xfrm>
            <a:off x="7370763" y="2438400"/>
            <a:ext cx="444500" cy="444500"/>
            <a:chOff x="3456" y="1784"/>
            <a:chExt cx="952" cy="1048"/>
          </a:xfrm>
        </p:grpSpPr>
        <p:sp>
          <p:nvSpPr>
            <p:cNvPr id="2232" name="Freeform 2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33" name="Freeform 2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34" name="Freeform 2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35" name="Freeform 3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236" name="Oval 3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237" name="Oval 3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38" name="Oval 3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39" name="Oval 3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40" name="Oval 3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41" name="Oval 3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42" name="Oval 3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43" name="AutoShape 3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44" name="Freeform 3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45" name="Freeform 4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46" name="Freeform 4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 name="Freeform 4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48" name="Freeform 4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55" name="Group 44"/>
          <p:cNvGrpSpPr>
            <a:grpSpLocks/>
          </p:cNvGrpSpPr>
          <p:nvPr/>
        </p:nvGrpSpPr>
        <p:grpSpPr bwMode="auto">
          <a:xfrm>
            <a:off x="6934200" y="2438400"/>
            <a:ext cx="444500" cy="444500"/>
            <a:chOff x="3456" y="1784"/>
            <a:chExt cx="952" cy="1048"/>
          </a:xfrm>
        </p:grpSpPr>
        <p:sp>
          <p:nvSpPr>
            <p:cNvPr id="2215" name="Freeform 45"/>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16" name="Freeform 46"/>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17" name="Freeform 47"/>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18" name="Freeform 48"/>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219" name="Oval 4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220" name="Oval 5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1" name="Oval 5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2" name="Oval 5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3" name="Oval 5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4" name="Oval 5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5" name="Oval 5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26" name="AutoShape 5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27" name="Freeform 5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28" name="Freeform 5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29" name="Freeform 5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0" name="Freeform 6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31" name="Freeform 6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56" name="Group 62"/>
          <p:cNvGrpSpPr>
            <a:grpSpLocks/>
          </p:cNvGrpSpPr>
          <p:nvPr/>
        </p:nvGrpSpPr>
        <p:grpSpPr bwMode="auto">
          <a:xfrm>
            <a:off x="8242300" y="2438400"/>
            <a:ext cx="444500" cy="444500"/>
            <a:chOff x="3456" y="1784"/>
            <a:chExt cx="952" cy="1048"/>
          </a:xfrm>
        </p:grpSpPr>
        <p:sp>
          <p:nvSpPr>
            <p:cNvPr id="2198" name="Freeform 63"/>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99" name="Freeform 64"/>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00" name="Freeform 65"/>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01" name="Freeform 66"/>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202" name="Oval 67"/>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203" name="Oval 68"/>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4" name="Oval 69"/>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5" name="Oval 70"/>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6" name="Oval 71"/>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7" name="Oval 72"/>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8" name="Oval 73"/>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09" name="AutoShape 74"/>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10" name="Freeform 75"/>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11" name="Freeform 76"/>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12" name="Freeform 77"/>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3" name="Freeform 78"/>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14" name="Freeform 79"/>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57" name="Group 80"/>
          <p:cNvGrpSpPr>
            <a:grpSpLocks/>
          </p:cNvGrpSpPr>
          <p:nvPr/>
        </p:nvGrpSpPr>
        <p:grpSpPr bwMode="auto">
          <a:xfrm>
            <a:off x="7807325" y="2438400"/>
            <a:ext cx="444500" cy="444500"/>
            <a:chOff x="3456" y="1784"/>
            <a:chExt cx="952" cy="1048"/>
          </a:xfrm>
        </p:grpSpPr>
        <p:sp>
          <p:nvSpPr>
            <p:cNvPr id="2181" name="Freeform 81"/>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82" name="Freeform 82"/>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83" name="Freeform 83"/>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84" name="Freeform 84"/>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85" name="Oval 8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86" name="Oval 8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87" name="Oval 8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88" name="Oval 8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89" name="Oval 8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90" name="Oval 9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91" name="Oval 9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92" name="AutoShape 9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93" name="Freeform 9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94" name="Freeform 9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95" name="Freeform 9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6" name="Freeform 9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97" name="Freeform 9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58" name="Group 98"/>
          <p:cNvGrpSpPr>
            <a:grpSpLocks/>
          </p:cNvGrpSpPr>
          <p:nvPr/>
        </p:nvGrpSpPr>
        <p:grpSpPr bwMode="auto">
          <a:xfrm>
            <a:off x="7137400" y="2679700"/>
            <a:ext cx="444500" cy="444500"/>
            <a:chOff x="3456" y="1784"/>
            <a:chExt cx="952" cy="1048"/>
          </a:xfrm>
        </p:grpSpPr>
        <p:sp>
          <p:nvSpPr>
            <p:cNvPr id="2164" name="Freeform 99"/>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65" name="Freeform 100"/>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66" name="Freeform 101"/>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67" name="Freeform 102"/>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68" name="Oval 103"/>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69" name="Oval 104"/>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0" name="Oval 105"/>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1" name="Oval 106"/>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2" name="Oval 107"/>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3" name="Oval 108"/>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4" name="Oval 109"/>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75" name="AutoShape 110"/>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76" name="Freeform 111"/>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77" name="Freeform 112"/>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78" name="Freeform 113"/>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9" name="Freeform 114"/>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80" name="Freeform 115"/>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59" name="Group 116"/>
          <p:cNvGrpSpPr>
            <a:grpSpLocks/>
          </p:cNvGrpSpPr>
          <p:nvPr/>
        </p:nvGrpSpPr>
        <p:grpSpPr bwMode="auto">
          <a:xfrm>
            <a:off x="8008938" y="2679700"/>
            <a:ext cx="444500" cy="444500"/>
            <a:chOff x="3456" y="1784"/>
            <a:chExt cx="952" cy="1048"/>
          </a:xfrm>
        </p:grpSpPr>
        <p:sp>
          <p:nvSpPr>
            <p:cNvPr id="2147" name="Freeform 11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48" name="Freeform 11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49" name="Freeform 11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0" name="Freeform 12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1" name="Oval 12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2" name="Oval 12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3" name="Oval 12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4" name="Oval 12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 name="Oval 12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 name="Oval 12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 name="Oval 12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 name="AutoShape 12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9" name="Freeform 12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60" name="Freeform 13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61" name="Freeform 13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2" name="Freeform 13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63" name="Freeform 13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60" name="Group 134"/>
          <p:cNvGrpSpPr>
            <a:grpSpLocks/>
          </p:cNvGrpSpPr>
          <p:nvPr/>
        </p:nvGrpSpPr>
        <p:grpSpPr bwMode="auto">
          <a:xfrm>
            <a:off x="7573963" y="2679700"/>
            <a:ext cx="444500" cy="444500"/>
            <a:chOff x="3456" y="1784"/>
            <a:chExt cx="952" cy="1048"/>
          </a:xfrm>
        </p:grpSpPr>
        <p:sp>
          <p:nvSpPr>
            <p:cNvPr id="2130" name="Freeform 135"/>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31" name="Freeform 136"/>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32" name="Freeform 137"/>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33" name="Freeform 138"/>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34" name="Oval 13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35" name="Oval 14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36" name="Oval 14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37" name="Oval 14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38" name="Oval 14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39" name="Oval 14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40" name="Oval 14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41" name="AutoShape 14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42" name="Freeform 14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43" name="Freeform 14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44" name="Freeform 14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5" name="Freeform 15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46" name="Freeform 15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61" name="Group 152"/>
          <p:cNvGrpSpPr>
            <a:grpSpLocks/>
          </p:cNvGrpSpPr>
          <p:nvPr/>
        </p:nvGrpSpPr>
        <p:grpSpPr bwMode="auto">
          <a:xfrm>
            <a:off x="7762875" y="2984500"/>
            <a:ext cx="444500" cy="444500"/>
            <a:chOff x="3456" y="1784"/>
            <a:chExt cx="952" cy="1048"/>
          </a:xfrm>
        </p:grpSpPr>
        <p:sp>
          <p:nvSpPr>
            <p:cNvPr id="2113" name="Freeform 153"/>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4" name="Freeform 154"/>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5" name="Freeform 155"/>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16" name="Freeform 156"/>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17" name="Oval 157"/>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18" name="Oval 158"/>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19" name="Oval 159"/>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0" name="Oval 160"/>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1" name="Oval 161"/>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2" name="Oval 162"/>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3" name="Oval 163"/>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24" name="AutoShape 164"/>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25" name="Freeform 165"/>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26" name="Freeform 166"/>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27" name="Freeform 167"/>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8" name="Freeform 168"/>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29" name="Freeform 169"/>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62" name="Group 170"/>
          <p:cNvGrpSpPr>
            <a:grpSpLocks/>
          </p:cNvGrpSpPr>
          <p:nvPr/>
        </p:nvGrpSpPr>
        <p:grpSpPr bwMode="auto">
          <a:xfrm>
            <a:off x="7327900" y="2984500"/>
            <a:ext cx="444500" cy="444500"/>
            <a:chOff x="3456" y="1784"/>
            <a:chExt cx="952" cy="1048"/>
          </a:xfrm>
        </p:grpSpPr>
        <p:sp>
          <p:nvSpPr>
            <p:cNvPr id="2096" name="Freeform 171"/>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97" name="Freeform 172"/>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98" name="Freeform 173"/>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99" name="Freeform 174"/>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00" name="Oval 17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01" name="Oval 17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2" name="Oval 17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3" name="Oval 17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4" name="Oval 17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5" name="Oval 18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6" name="Oval 18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07" name="AutoShape 18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08" name="Freeform 18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09" name="Freeform 18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10" name="Freeform 18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1" name="Freeform 18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12" name="Freeform 18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063" name="Group 188"/>
          <p:cNvGrpSpPr>
            <a:grpSpLocks/>
          </p:cNvGrpSpPr>
          <p:nvPr/>
        </p:nvGrpSpPr>
        <p:grpSpPr bwMode="auto">
          <a:xfrm>
            <a:off x="7518400" y="3289300"/>
            <a:ext cx="444500" cy="444500"/>
            <a:chOff x="3456" y="1784"/>
            <a:chExt cx="952" cy="1048"/>
          </a:xfrm>
        </p:grpSpPr>
        <p:sp>
          <p:nvSpPr>
            <p:cNvPr id="2079" name="Freeform 189"/>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80" name="Freeform 190"/>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81" name="Freeform 191"/>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82" name="Freeform 192"/>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83" name="Oval 193"/>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84" name="Oval 194"/>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5" name="Oval 195"/>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6" name="Oval 196"/>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7" name="Oval 197"/>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8" name="Oval 198"/>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9" name="Oval 199"/>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90" name="AutoShape 200"/>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91" name="Freeform 201"/>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92" name="Freeform 202"/>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93" name="Freeform 203"/>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4" name="Freeform 204"/>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95" name="Freeform 205"/>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64" name="Text Box 206"/>
          <p:cNvSpPr txBox="1">
            <a:spLocks noChangeArrowheads="1"/>
          </p:cNvSpPr>
          <p:nvPr/>
        </p:nvSpPr>
        <p:spPr bwMode="auto">
          <a:xfrm>
            <a:off x="3949333" y="2819023"/>
            <a:ext cx="17764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solidFill>
                  <a:srgbClr val="047F0A"/>
                </a:solidFill>
                <a:latin typeface="Calibri" pitchFamily="34" charset="0"/>
              </a:rPr>
              <a:t>sounds natural </a:t>
            </a:r>
            <a:r>
              <a:rPr lang="en-US" sz="1200" dirty="0" smtClean="0">
                <a:solidFill>
                  <a:srgbClr val="047F0A"/>
                </a:solidFill>
                <a:latin typeface="Calibri" pitchFamily="34" charset="0"/>
              </a:rPr>
              <a:t>to </a:t>
            </a:r>
            <a:r>
              <a:rPr lang="en-US" sz="1200" dirty="0">
                <a:solidFill>
                  <a:srgbClr val="047F0A"/>
                </a:solidFill>
                <a:latin typeface="Calibri" pitchFamily="34" charset="0"/>
              </a:rPr>
              <a:t>me!</a:t>
            </a:r>
          </a:p>
        </p:txBody>
      </p:sp>
      <p:sp>
        <p:nvSpPr>
          <p:cNvPr id="2065" name="AutoShape 207"/>
          <p:cNvSpPr>
            <a:spLocks noChangeArrowheads="1"/>
          </p:cNvSpPr>
          <p:nvPr/>
        </p:nvSpPr>
        <p:spPr bwMode="auto">
          <a:xfrm rot="1316922">
            <a:off x="4004101" y="2103608"/>
            <a:ext cx="609600" cy="431800"/>
          </a:xfrm>
          <a:prstGeom prst="sun">
            <a:avLst>
              <a:gd name="adj" fmla="val 25000"/>
            </a:avLst>
          </a:prstGeom>
          <a:solidFill>
            <a:srgbClr val="FFCC00"/>
          </a:solidFill>
          <a:ln w="9525">
            <a:solidFill>
              <a:schemeClr val="tx1"/>
            </a:solidFill>
            <a:miter lim="800000"/>
            <a:headEnd/>
            <a:tailEnd/>
          </a:ln>
        </p:spPr>
        <p:txBody>
          <a:bodyPr wrap="none" anchor="ctr"/>
          <a:lstStyle/>
          <a:p>
            <a:endParaRPr lang="en-US">
              <a:solidFill>
                <a:srgbClr val="FFCC00"/>
              </a:solidFill>
            </a:endParaRPr>
          </a:p>
        </p:txBody>
      </p:sp>
      <p:sp>
        <p:nvSpPr>
          <p:cNvPr id="2066" name="Oval 208"/>
          <p:cNvSpPr>
            <a:spLocks noChangeArrowheads="1"/>
          </p:cNvSpPr>
          <p:nvPr/>
        </p:nvSpPr>
        <p:spPr bwMode="auto">
          <a:xfrm rot="1166402">
            <a:off x="3680251" y="2114721"/>
            <a:ext cx="1338263" cy="411162"/>
          </a:xfrm>
          <a:prstGeom prst="ellipse">
            <a:avLst/>
          </a:prstGeom>
          <a:noFill/>
          <a:ln w="1905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7" name="Oval 209"/>
          <p:cNvSpPr>
            <a:spLocks noChangeArrowheads="1"/>
          </p:cNvSpPr>
          <p:nvPr/>
        </p:nvSpPr>
        <p:spPr bwMode="auto">
          <a:xfrm>
            <a:off x="4670851" y="2554458"/>
            <a:ext cx="100013" cy="100013"/>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8" name="Oval 210"/>
          <p:cNvSpPr>
            <a:spLocks noChangeArrowheads="1"/>
          </p:cNvSpPr>
          <p:nvPr/>
        </p:nvSpPr>
        <p:spPr bwMode="auto">
          <a:xfrm>
            <a:off x="3680251" y="2098846"/>
            <a:ext cx="100013" cy="10001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9" name="Oval 211"/>
          <p:cNvSpPr>
            <a:spLocks noChangeArrowheads="1"/>
          </p:cNvSpPr>
          <p:nvPr/>
        </p:nvSpPr>
        <p:spPr bwMode="auto">
          <a:xfrm>
            <a:off x="4837539" y="2327446"/>
            <a:ext cx="100012" cy="1000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0" name="Rectangle 216"/>
          <p:cNvSpPr>
            <a:spLocks noChangeArrowheads="1"/>
          </p:cNvSpPr>
          <p:nvPr/>
        </p:nvSpPr>
        <p:spPr bwMode="auto">
          <a:xfrm>
            <a:off x="1085037" y="2208540"/>
            <a:ext cx="21932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dirty="0">
                <a:solidFill>
                  <a:srgbClr val="0E03FC"/>
                </a:solidFill>
                <a:latin typeface="Courier New" pitchFamily="49" charset="0"/>
              </a:rPr>
              <a:t>for </a:t>
            </a:r>
            <a:r>
              <a:rPr lang="en-US" b="1" dirty="0">
                <a:latin typeface="Cambria" pitchFamily="18" charset="0"/>
              </a:rPr>
              <a:t>a</a:t>
            </a:r>
            <a:r>
              <a:rPr lang="en-US" b="1" dirty="0">
                <a:solidFill>
                  <a:srgbClr val="0E03FC"/>
                </a:solidFill>
                <a:latin typeface="Courier New" pitchFamily="49" charset="0"/>
              </a:rPr>
              <a:t> while</a:t>
            </a:r>
          </a:p>
        </p:txBody>
      </p:sp>
      <p:sp>
        <p:nvSpPr>
          <p:cNvPr id="2071" name="Rectangle 218"/>
          <p:cNvSpPr>
            <a:spLocks noChangeArrowheads="1"/>
          </p:cNvSpPr>
          <p:nvPr/>
        </p:nvSpPr>
        <p:spPr bwMode="auto">
          <a:xfrm>
            <a:off x="6002764" y="220854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E03FC"/>
                </a:solidFill>
                <a:latin typeface="Courier New" pitchFamily="49" charset="0"/>
              </a:rPr>
              <a:t>+=</a:t>
            </a:r>
          </a:p>
        </p:txBody>
      </p:sp>
      <p:sp>
        <p:nvSpPr>
          <p:cNvPr id="2072" name="Text Box 227"/>
          <p:cNvSpPr txBox="1">
            <a:spLocks noChangeArrowheads="1"/>
          </p:cNvSpPr>
          <p:nvPr/>
        </p:nvSpPr>
        <p:spPr bwMode="auto">
          <a:xfrm>
            <a:off x="258047" y="3507307"/>
            <a:ext cx="6040437" cy="63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70000"/>
              </a:lnSpc>
            </a:pPr>
            <a:r>
              <a:rPr lang="en-US" b="1" i="1" dirty="0">
                <a:solidFill>
                  <a:srgbClr val="0508FB"/>
                </a:solidFill>
                <a:latin typeface="Cambria" pitchFamily="18" charset="0"/>
              </a:rPr>
              <a:t>Today</a:t>
            </a:r>
            <a:r>
              <a:rPr lang="en-US" dirty="0">
                <a:solidFill>
                  <a:srgbClr val="0508FB"/>
                </a:solidFill>
                <a:latin typeface="Cambria" pitchFamily="18" charset="0"/>
              </a:rPr>
              <a:t>:</a:t>
            </a:r>
            <a:r>
              <a:rPr lang="en-US" dirty="0">
                <a:latin typeface="Cambria" pitchFamily="18" charset="0"/>
              </a:rPr>
              <a:t>   </a:t>
            </a:r>
            <a:r>
              <a:rPr lang="en-US" b="1" dirty="0">
                <a:latin typeface="Cambria" pitchFamily="18" charset="0"/>
              </a:rPr>
              <a:t> </a:t>
            </a:r>
            <a:r>
              <a:rPr lang="en-US" b="1" i="1" dirty="0" smtClean="0">
                <a:latin typeface="Cambria" pitchFamily="18" charset="0"/>
              </a:rPr>
              <a:t>Loops</a:t>
            </a:r>
            <a:r>
              <a:rPr lang="en-US" i="1" dirty="0" smtClean="0">
                <a:latin typeface="Cambria" pitchFamily="18" charset="0"/>
              </a:rPr>
              <a:t> </a:t>
            </a:r>
            <a:r>
              <a:rPr lang="en-US" dirty="0" smtClean="0">
                <a:latin typeface="Cambria" pitchFamily="18" charset="0"/>
              </a:rPr>
              <a:t>have arrived… </a:t>
            </a:r>
            <a:endParaRPr lang="en-US" dirty="0">
              <a:latin typeface="Cambria" pitchFamily="18" charset="0"/>
            </a:endParaRPr>
          </a:p>
        </p:txBody>
      </p:sp>
      <p:pic>
        <p:nvPicPr>
          <p:cNvPr id="2073" name="Picture 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257800"/>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074" name="Picture 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5334000"/>
            <a:ext cx="1238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075" name="Picture 231"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334000"/>
            <a:ext cx="2970213" cy="1143000"/>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pic>
      <p:sp>
        <p:nvSpPr>
          <p:cNvPr id="2076" name="Rectangle 237"/>
          <p:cNvSpPr>
            <a:spLocks noChangeArrowheads="1"/>
          </p:cNvSpPr>
          <p:nvPr/>
        </p:nvSpPr>
        <p:spPr bwMode="auto">
          <a:xfrm>
            <a:off x="5979861" y="292843"/>
            <a:ext cx="1539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800" dirty="0">
                <a:latin typeface="Cambria" pitchFamily="18" charset="0"/>
              </a:rPr>
              <a:t>This week's </a:t>
            </a:r>
            <a:r>
              <a:rPr lang="en-US" sz="1800" dirty="0" err="1">
                <a:latin typeface="Cambria" pitchFamily="18" charset="0"/>
              </a:rPr>
              <a:t>HmmmWork</a:t>
            </a:r>
            <a:r>
              <a:rPr lang="en-US" sz="1800" dirty="0">
                <a:latin typeface="Cambria" pitchFamily="18" charset="0"/>
              </a:rPr>
              <a:t> #6 due Mon.</a:t>
            </a:r>
          </a:p>
        </p:txBody>
      </p:sp>
      <p:sp>
        <p:nvSpPr>
          <p:cNvPr id="2077" name="Rectangle 238"/>
          <p:cNvSpPr>
            <a:spLocks noChangeArrowheads="1"/>
          </p:cNvSpPr>
          <p:nvPr/>
        </p:nvSpPr>
        <p:spPr bwMode="auto">
          <a:xfrm>
            <a:off x="7618097" y="259960"/>
            <a:ext cx="13494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sz="1200" dirty="0">
                <a:latin typeface="Cambria" pitchFamily="18" charset="0"/>
              </a:rPr>
              <a:t>tutoring hours </a:t>
            </a:r>
            <a:r>
              <a:rPr lang="en-US" sz="1200" dirty="0" smtClean="0">
                <a:latin typeface="Cambria" pitchFamily="18" charset="0"/>
              </a:rPr>
              <a:t>through </a:t>
            </a:r>
            <a:r>
              <a:rPr lang="en-US" sz="1200" dirty="0">
                <a:latin typeface="Cambria" pitchFamily="18" charset="0"/>
              </a:rPr>
              <a:t>the week(end)…</a:t>
            </a:r>
          </a:p>
        </p:txBody>
      </p:sp>
      <p:pic>
        <p:nvPicPr>
          <p:cNvPr id="2078" name="Picture 219" descr="ascii-mon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181600"/>
            <a:ext cx="110966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52600" y="4396013"/>
            <a:ext cx="5774951" cy="633187"/>
          </a:xfrm>
          <a:prstGeom prst="rect">
            <a:avLst/>
          </a:prstGeom>
        </p:spPr>
        <p:txBody>
          <a:bodyPr wrap="square">
            <a:spAutoFit/>
          </a:bodyPr>
          <a:lstStyle/>
          <a:p>
            <a:pPr lvl="0">
              <a:lnSpc>
                <a:spcPct val="170000"/>
              </a:lnSpc>
            </a:pPr>
            <a:r>
              <a:rPr lang="en-US" b="1" i="1" dirty="0">
                <a:solidFill>
                  <a:srgbClr val="0508FB"/>
                </a:solidFill>
                <a:latin typeface="Cambria" pitchFamily="18" charset="0"/>
              </a:rPr>
              <a:t>Next week</a:t>
            </a:r>
            <a:r>
              <a:rPr lang="en-US" dirty="0">
                <a:solidFill>
                  <a:srgbClr val="0508FB"/>
                </a:solidFill>
                <a:latin typeface="Cambria" pitchFamily="18" charset="0"/>
              </a:rPr>
              <a:t>:</a:t>
            </a:r>
            <a:r>
              <a:rPr lang="en-US" dirty="0">
                <a:solidFill>
                  <a:srgbClr val="000000"/>
                </a:solidFill>
                <a:latin typeface="Cambria" pitchFamily="18" charset="0"/>
              </a:rPr>
              <a:t>    putting loops to good use..</a:t>
            </a:r>
          </a:p>
        </p:txBody>
      </p:sp>
      <p:sp>
        <p:nvSpPr>
          <p:cNvPr id="7" name="Rectangle 6"/>
          <p:cNvSpPr/>
          <p:nvPr/>
        </p:nvSpPr>
        <p:spPr>
          <a:xfrm>
            <a:off x="1710354" y="451735"/>
            <a:ext cx="3547446" cy="646331"/>
          </a:xfrm>
          <a:prstGeom prst="rect">
            <a:avLst/>
          </a:prstGeom>
        </p:spPr>
        <p:txBody>
          <a:bodyPr wrap="none">
            <a:spAutoFit/>
          </a:bodyPr>
          <a:lstStyle/>
          <a:p>
            <a:pPr lvl="0"/>
            <a:r>
              <a:rPr lang="en-US" sz="3600" dirty="0" smtClean="0">
                <a:solidFill>
                  <a:srgbClr val="000000"/>
                </a:solidFill>
                <a:latin typeface="Cambria" pitchFamily="18" charset="0"/>
              </a:rPr>
              <a:t>Coding in </a:t>
            </a:r>
            <a:r>
              <a:rPr lang="en-US" sz="3600" i="1" dirty="0" smtClean="0">
                <a:solidFill>
                  <a:srgbClr val="000000"/>
                </a:solidFill>
                <a:latin typeface="Cambria" pitchFamily="18" charset="0"/>
              </a:rPr>
              <a:t>circles</a:t>
            </a:r>
            <a:r>
              <a:rPr lang="en-US" sz="3600" dirty="0" smtClean="0">
                <a:solidFill>
                  <a:srgbClr val="000000"/>
                </a:solidFill>
                <a:latin typeface="Cambria" pitchFamily="18" charset="0"/>
              </a:rPr>
              <a:t>!</a:t>
            </a:r>
            <a:endParaRPr lang="en-US" sz="3600" dirty="0">
              <a:solidFill>
                <a:srgbClr val="000000"/>
              </a:solidFill>
              <a:latin typeface="Cambria" pitchFamily="18" charset="0"/>
            </a:endParaRPr>
          </a:p>
        </p:txBody>
      </p:sp>
      <p:sp>
        <p:nvSpPr>
          <p:cNvPr id="221" name="Rectangle 238"/>
          <p:cNvSpPr>
            <a:spLocks noChangeArrowheads="1"/>
          </p:cNvSpPr>
          <p:nvPr/>
        </p:nvSpPr>
        <p:spPr bwMode="auto">
          <a:xfrm>
            <a:off x="7534458" y="962528"/>
            <a:ext cx="1533342" cy="307777"/>
          </a:xfrm>
          <a:prstGeom prst="rect">
            <a:avLst/>
          </a:prstGeom>
          <a:solidFill>
            <a:schemeClr val="bg1"/>
          </a:solidFill>
          <a:ln>
            <a:noFill/>
          </a:ln>
          <a:extLst/>
        </p:spPr>
        <p:txBody>
          <a:bodyPr wrap="square">
            <a:spAutoFit/>
          </a:bodyPr>
          <a:lstStyle/>
          <a:p>
            <a:r>
              <a:rPr lang="en-US" sz="1400" b="1" i="1" dirty="0" smtClean="0">
                <a:latin typeface="Cambria" pitchFamily="18" charset="0"/>
              </a:rPr>
              <a:t>Office Hrs. Mon.</a:t>
            </a:r>
            <a:endParaRPr lang="en-US" sz="1400" b="1" i="1" dirty="0">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week5 nsubler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315200" cy="64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609600" y="1114425"/>
            <a:ext cx="8001000" cy="180975"/>
            <a:chOff x="295" y="1311"/>
            <a:chExt cx="5177" cy="114"/>
          </a:xfrm>
        </p:grpSpPr>
        <p:sp>
          <p:nvSpPr>
            <p:cNvPr id="8501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501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4995" name="Text Box 5"/>
          <p:cNvSpPr txBox="1">
            <a:spLocks noChangeArrowheads="1"/>
          </p:cNvSpPr>
          <p:nvPr/>
        </p:nvSpPr>
        <p:spPr bwMode="auto">
          <a:xfrm>
            <a:off x="9144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The  </a:t>
            </a:r>
            <a:r>
              <a:rPr lang="en-US" sz="4000" b="1">
                <a:solidFill>
                  <a:schemeClr val="accent2"/>
                </a:solidFill>
                <a:latin typeface="Courier New" pitchFamily="49" charset="0"/>
              </a:rPr>
              <a:t>boolean</a:t>
            </a:r>
            <a:r>
              <a:rPr lang="en-US" sz="4000" b="1"/>
              <a:t>  </a:t>
            </a:r>
            <a:r>
              <a:rPr lang="en-US" sz="4000"/>
              <a:t>type</a:t>
            </a:r>
          </a:p>
        </p:txBody>
      </p:sp>
      <p:sp>
        <p:nvSpPr>
          <p:cNvPr id="84996" name="Text Box 6"/>
          <p:cNvSpPr txBox="1">
            <a:spLocks noChangeArrowheads="1"/>
          </p:cNvSpPr>
          <p:nvPr/>
        </p:nvSpPr>
        <p:spPr bwMode="auto">
          <a:xfrm>
            <a:off x="1143000" y="1477963"/>
            <a:ext cx="701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is either   </a:t>
            </a:r>
            <a:r>
              <a:rPr lang="en-US" sz="3200" b="1">
                <a:solidFill>
                  <a:srgbClr val="800080"/>
                </a:solidFill>
                <a:latin typeface="Courier New" pitchFamily="49" charset="0"/>
              </a:rPr>
              <a:t>True</a:t>
            </a:r>
            <a:r>
              <a:rPr lang="en-US" sz="3200"/>
              <a:t>   or   </a:t>
            </a:r>
            <a:r>
              <a:rPr lang="en-US" sz="3200" b="1">
                <a:solidFill>
                  <a:srgbClr val="800080"/>
                </a:solidFill>
                <a:latin typeface="Courier New" pitchFamily="49" charset="0"/>
              </a:rPr>
              <a:t>False</a:t>
            </a:r>
            <a:r>
              <a:rPr lang="en-US" sz="3200"/>
              <a:t> .</a:t>
            </a:r>
          </a:p>
        </p:txBody>
      </p:sp>
      <p:sp>
        <p:nvSpPr>
          <p:cNvPr id="84997" name="Text Box 7"/>
          <p:cNvSpPr txBox="1">
            <a:spLocks noChangeArrowheads="1"/>
          </p:cNvSpPr>
          <p:nvPr/>
        </p:nvSpPr>
        <p:spPr bwMode="auto">
          <a:xfrm>
            <a:off x="609600" y="22860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It's needed in </a:t>
            </a:r>
            <a:r>
              <a:rPr lang="en-US" b="1">
                <a:solidFill>
                  <a:srgbClr val="FF6600"/>
                </a:solidFill>
                <a:latin typeface="Courier New" pitchFamily="49" charset="0"/>
              </a:rPr>
              <a:t>if</a:t>
            </a:r>
            <a:r>
              <a:rPr lang="en-US"/>
              <a:t> and </a:t>
            </a:r>
            <a:r>
              <a:rPr lang="en-US" b="1">
                <a:solidFill>
                  <a:srgbClr val="FF6600"/>
                </a:solidFill>
                <a:latin typeface="Courier New" pitchFamily="49" charset="0"/>
              </a:rPr>
              <a:t>while</a:t>
            </a:r>
            <a:r>
              <a:rPr lang="en-US"/>
              <a:t> statements:</a:t>
            </a:r>
          </a:p>
        </p:txBody>
      </p:sp>
      <p:sp>
        <p:nvSpPr>
          <p:cNvPr id="84998" name="Text Box 8"/>
          <p:cNvSpPr txBox="1">
            <a:spLocks noChangeArrowheads="1"/>
          </p:cNvSpPr>
          <p:nvPr/>
        </p:nvSpPr>
        <p:spPr bwMode="auto">
          <a:xfrm>
            <a:off x="838200" y="3330575"/>
            <a:ext cx="3429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600" b="1">
                <a:solidFill>
                  <a:srgbClr val="FF6600"/>
                </a:solidFill>
                <a:latin typeface="Courier New" pitchFamily="49" charset="0"/>
              </a:rPr>
              <a:t>if</a:t>
            </a:r>
            <a:r>
              <a:rPr lang="en-US" sz="1600" b="1">
                <a:latin typeface="Courier New" pitchFamily="49" charset="0"/>
              </a:rPr>
              <a:t> test:</a:t>
            </a:r>
          </a:p>
          <a:p>
            <a:pPr algn="l">
              <a:lnSpc>
                <a:spcPct val="40000"/>
              </a:lnSpc>
              <a:spcBef>
                <a:spcPct val="50000"/>
              </a:spcBef>
            </a:pPr>
            <a:r>
              <a:rPr lang="en-US" sz="1600" b="1">
                <a:latin typeface="Courier New" pitchFamily="49" charset="0"/>
              </a:rPr>
              <a:t>    </a:t>
            </a:r>
            <a:r>
              <a:rPr lang="en-US" sz="1600" b="1">
                <a:solidFill>
                  <a:srgbClr val="FF6600"/>
                </a:solidFill>
                <a:latin typeface="Courier New" pitchFamily="49" charset="0"/>
              </a:rPr>
              <a:t>print</a:t>
            </a:r>
            <a:r>
              <a:rPr lang="en-US" sz="1600" b="1">
                <a:latin typeface="Courier New" pitchFamily="49" charset="0"/>
              </a:rPr>
              <a:t> </a:t>
            </a:r>
            <a:r>
              <a:rPr lang="en-US" sz="1600" b="1">
                <a:solidFill>
                  <a:srgbClr val="008000"/>
                </a:solidFill>
                <a:latin typeface="Courier New" pitchFamily="49" charset="0"/>
              </a:rPr>
              <a:t>'test was True!'</a:t>
            </a:r>
          </a:p>
          <a:p>
            <a:pPr algn="l">
              <a:lnSpc>
                <a:spcPct val="40000"/>
              </a:lnSpc>
              <a:spcBef>
                <a:spcPct val="50000"/>
              </a:spcBef>
            </a:pPr>
            <a:r>
              <a:rPr lang="en-US" sz="1600" b="1">
                <a:latin typeface="Courier New" pitchFamily="49" charset="0"/>
              </a:rPr>
              <a:t>    do something more …</a:t>
            </a:r>
          </a:p>
        </p:txBody>
      </p:sp>
      <p:sp>
        <p:nvSpPr>
          <p:cNvPr id="84999" name="Text Box 9"/>
          <p:cNvSpPr txBox="1">
            <a:spLocks noChangeArrowheads="1"/>
          </p:cNvSpPr>
          <p:nvPr/>
        </p:nvSpPr>
        <p:spPr bwMode="auto">
          <a:xfrm>
            <a:off x="4800600" y="3330575"/>
            <a:ext cx="3581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600" b="1">
                <a:solidFill>
                  <a:srgbClr val="FF6600"/>
                </a:solidFill>
                <a:latin typeface="Courier New" pitchFamily="49" charset="0"/>
              </a:rPr>
              <a:t>while</a:t>
            </a:r>
            <a:r>
              <a:rPr lang="en-US" sz="1600" b="1">
                <a:latin typeface="Courier New" pitchFamily="49" charset="0"/>
              </a:rPr>
              <a:t> test:</a:t>
            </a:r>
          </a:p>
          <a:p>
            <a:pPr algn="l">
              <a:lnSpc>
                <a:spcPct val="40000"/>
              </a:lnSpc>
              <a:spcBef>
                <a:spcPct val="50000"/>
              </a:spcBef>
            </a:pPr>
            <a:r>
              <a:rPr lang="en-US" sz="1600" b="1">
                <a:latin typeface="Courier New" pitchFamily="49" charset="0"/>
              </a:rPr>
              <a:t>    </a:t>
            </a:r>
            <a:r>
              <a:rPr lang="en-US" sz="1600" b="1">
                <a:solidFill>
                  <a:srgbClr val="FF6600"/>
                </a:solidFill>
                <a:latin typeface="Courier New" pitchFamily="49" charset="0"/>
              </a:rPr>
              <a:t>print</a:t>
            </a:r>
            <a:r>
              <a:rPr lang="en-US" sz="1600" b="1">
                <a:latin typeface="Courier New" pitchFamily="49" charset="0"/>
              </a:rPr>
              <a:t> </a:t>
            </a:r>
            <a:r>
              <a:rPr lang="en-US" sz="1600" b="1">
                <a:solidFill>
                  <a:srgbClr val="008000"/>
                </a:solidFill>
                <a:latin typeface="Courier New" pitchFamily="49" charset="0"/>
              </a:rPr>
              <a:t>'test was True!'</a:t>
            </a:r>
            <a:endParaRPr lang="en-US" sz="1600" b="1">
              <a:latin typeface="Courier New" pitchFamily="49" charset="0"/>
            </a:endParaRPr>
          </a:p>
          <a:p>
            <a:pPr algn="l">
              <a:lnSpc>
                <a:spcPct val="40000"/>
              </a:lnSpc>
              <a:spcBef>
                <a:spcPct val="50000"/>
              </a:spcBef>
            </a:pPr>
            <a:r>
              <a:rPr lang="en-US" sz="1600" b="1">
                <a:latin typeface="Courier New" pitchFamily="49" charset="0"/>
              </a:rPr>
              <a:t>    do something more …</a:t>
            </a:r>
          </a:p>
        </p:txBody>
      </p:sp>
      <p:sp>
        <p:nvSpPr>
          <p:cNvPr id="85000" name="Text Box 10"/>
          <p:cNvSpPr txBox="1">
            <a:spLocks noChangeArrowheads="1"/>
          </p:cNvSpPr>
          <p:nvPr/>
        </p:nvSpPr>
        <p:spPr bwMode="auto">
          <a:xfrm>
            <a:off x="609600" y="4572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You can even convert to the boolean type with </a:t>
            </a:r>
            <a:r>
              <a:rPr lang="en-US" b="1">
                <a:latin typeface="Courier New" pitchFamily="49" charset="0"/>
              </a:rPr>
              <a:t>bool</a:t>
            </a:r>
          </a:p>
        </p:txBody>
      </p:sp>
      <p:pic>
        <p:nvPicPr>
          <p:cNvPr id="85001" name="Picture 11"/>
          <p:cNvPicPr>
            <a:picLocks noChangeAspect="1" noChangeArrowheads="1"/>
          </p:cNvPicPr>
          <p:nvPr/>
        </p:nvPicPr>
        <p:blipFill>
          <a:blip r:embed="rId2">
            <a:extLst>
              <a:ext uri="{28A0092B-C50C-407E-A947-70E740481C1C}">
                <a14:useLocalDpi xmlns:a14="http://schemas.microsoft.com/office/drawing/2010/main" val="0"/>
              </a:ext>
            </a:extLst>
          </a:blip>
          <a:srcRect t="49777" r="51724" b="7556"/>
          <a:stretch>
            <a:fillRect/>
          </a:stretch>
        </p:blipFill>
        <p:spPr bwMode="auto">
          <a:xfrm>
            <a:off x="5943600" y="5562600"/>
            <a:ext cx="1371600" cy="117633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500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618163"/>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3" name="Text Box 13"/>
          <p:cNvSpPr txBox="1">
            <a:spLocks noChangeArrowheads="1"/>
          </p:cNvSpPr>
          <p:nvPr/>
        </p:nvSpPr>
        <p:spPr bwMode="auto">
          <a:xfrm>
            <a:off x="5829300" y="510540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Comic Sans MS" pitchFamily="66" charset="0"/>
              </a:rPr>
              <a:t>not to be confused with "Zool"</a:t>
            </a:r>
          </a:p>
        </p:txBody>
      </p:sp>
      <p:sp>
        <p:nvSpPr>
          <p:cNvPr id="85004" name="Text Box 14"/>
          <p:cNvSpPr txBox="1">
            <a:spLocks noChangeArrowheads="1"/>
          </p:cNvSpPr>
          <p:nvPr/>
        </p:nvSpPr>
        <p:spPr bwMode="auto">
          <a:xfrm>
            <a:off x="1447800" y="5181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bool(42)</a:t>
            </a:r>
          </a:p>
        </p:txBody>
      </p:sp>
      <p:sp>
        <p:nvSpPr>
          <p:cNvPr id="85005" name="Text Box 15"/>
          <p:cNvSpPr txBox="1">
            <a:spLocks noChangeArrowheads="1"/>
          </p:cNvSpPr>
          <p:nvPr/>
        </p:nvSpPr>
        <p:spPr bwMode="auto">
          <a:xfrm>
            <a:off x="1447800" y="56769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a:t>
            </a:r>
            <a:r>
              <a:rPr lang="en-US" b="1">
                <a:solidFill>
                  <a:srgbClr val="008000"/>
                </a:solidFill>
                <a:latin typeface="Courier New" pitchFamily="49" charset="0"/>
              </a:rPr>
              <a:t>'hi'</a:t>
            </a:r>
            <a:r>
              <a:rPr lang="en-US" b="1">
                <a:latin typeface="Courier New" pitchFamily="49" charset="0"/>
              </a:rPr>
              <a:t>)</a:t>
            </a:r>
          </a:p>
        </p:txBody>
      </p:sp>
      <p:sp>
        <p:nvSpPr>
          <p:cNvPr id="85006" name="Text Box 16"/>
          <p:cNvSpPr txBox="1">
            <a:spLocks noChangeArrowheads="1"/>
          </p:cNvSpPr>
          <p:nvPr/>
        </p:nvSpPr>
        <p:spPr bwMode="auto">
          <a:xfrm>
            <a:off x="14478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bool([1,2,3])</a:t>
            </a:r>
          </a:p>
        </p:txBody>
      </p:sp>
      <p:sp>
        <p:nvSpPr>
          <p:cNvPr id="85007" name="Oval 17"/>
          <p:cNvSpPr>
            <a:spLocks noChangeArrowheads="1"/>
          </p:cNvSpPr>
          <p:nvPr/>
        </p:nvSpPr>
        <p:spPr bwMode="auto">
          <a:xfrm>
            <a:off x="1219200" y="3225800"/>
            <a:ext cx="685800" cy="3048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08" name="Oval 18"/>
          <p:cNvSpPr>
            <a:spLocks noChangeArrowheads="1"/>
          </p:cNvSpPr>
          <p:nvPr/>
        </p:nvSpPr>
        <p:spPr bwMode="auto">
          <a:xfrm>
            <a:off x="5549900" y="3238500"/>
            <a:ext cx="685800" cy="3048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09" name="Line 19"/>
          <p:cNvSpPr>
            <a:spLocks noChangeShapeType="1"/>
          </p:cNvSpPr>
          <p:nvPr/>
        </p:nvSpPr>
        <p:spPr bwMode="auto">
          <a:xfrm flipH="1">
            <a:off x="1889125" y="3084513"/>
            <a:ext cx="1049338" cy="2190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10" name="Line 20"/>
          <p:cNvSpPr>
            <a:spLocks noChangeShapeType="1"/>
          </p:cNvSpPr>
          <p:nvPr/>
        </p:nvSpPr>
        <p:spPr bwMode="auto">
          <a:xfrm>
            <a:off x="4406900" y="3090863"/>
            <a:ext cx="1122363" cy="1936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11" name="Text Box 21"/>
          <p:cNvSpPr txBox="1">
            <a:spLocks noChangeArrowheads="1"/>
          </p:cNvSpPr>
          <p:nvPr/>
        </p:nvSpPr>
        <p:spPr bwMode="auto">
          <a:xfrm>
            <a:off x="2819400" y="2844800"/>
            <a:ext cx="1752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80000"/>
              </a:lnSpc>
              <a:spcBef>
                <a:spcPct val="50000"/>
              </a:spcBef>
            </a:pPr>
            <a:r>
              <a:rPr lang="en-US" sz="1400" b="1">
                <a:solidFill>
                  <a:srgbClr val="990000"/>
                </a:solidFill>
                <a:latin typeface="Comic Sans MS" pitchFamily="66" charset="0"/>
              </a:rPr>
              <a:t>these both have to be</a:t>
            </a:r>
            <a:r>
              <a:rPr lang="en-US" sz="1400" b="1">
                <a:latin typeface="Comic Sans MS" pitchFamily="66" charset="0"/>
              </a:rPr>
              <a:t> </a:t>
            </a:r>
            <a:r>
              <a:rPr lang="en-US" sz="1400" b="1">
                <a:latin typeface="Courier New" pitchFamily="49" charset="0"/>
              </a:rPr>
              <a:t>boolean</a:t>
            </a:r>
            <a:r>
              <a:rPr lang="en-US" sz="1400" b="1">
                <a:solidFill>
                  <a:srgbClr val="990000"/>
                </a:solidFill>
                <a:latin typeface="Comic Sans MS" pitchFamily="66" charset="0"/>
              </a:rPr>
              <a:t>.</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2"/>
          <p:cNvGrpSpPr>
            <a:grpSpLocks/>
          </p:cNvGrpSpPr>
          <p:nvPr/>
        </p:nvGrpSpPr>
        <p:grpSpPr bwMode="auto">
          <a:xfrm>
            <a:off x="533400" y="1114425"/>
            <a:ext cx="8001000" cy="180975"/>
            <a:chOff x="295" y="1311"/>
            <a:chExt cx="5177" cy="114"/>
          </a:xfrm>
        </p:grpSpPr>
        <p:sp>
          <p:nvSpPr>
            <p:cNvPr id="8602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602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6019" name="Text Box 5"/>
          <p:cNvSpPr txBox="1">
            <a:spLocks noChangeArrowheads="1"/>
          </p:cNvSpPr>
          <p:nvPr/>
        </p:nvSpPr>
        <p:spPr bwMode="auto">
          <a:xfrm>
            <a:off x="9906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guessing game…</a:t>
            </a:r>
          </a:p>
        </p:txBody>
      </p:sp>
      <p:sp>
        <p:nvSpPr>
          <p:cNvPr id="86020" name="Text Box 6"/>
          <p:cNvSpPr txBox="1">
            <a:spLocks noChangeArrowheads="1"/>
          </p:cNvSpPr>
          <p:nvPr/>
        </p:nvSpPr>
        <p:spPr bwMode="auto">
          <a:xfrm>
            <a:off x="762000" y="1752600"/>
            <a:ext cx="76200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2200" b="1">
                <a:latin typeface="Courier New" pitchFamily="49" charset="0"/>
              </a:rPr>
              <a:t>import random</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latin typeface="Courier New" pitchFamily="49" charset="0"/>
              </a:rPr>
              <a:t>myNumber = random.</a:t>
            </a:r>
            <a:r>
              <a:rPr lang="en-US" sz="2200" b="1">
                <a:solidFill>
                  <a:srgbClr val="800080"/>
                </a:solidFill>
                <a:latin typeface="Courier New" pitchFamily="49" charset="0"/>
              </a:rPr>
              <a:t>randrange</a:t>
            </a:r>
            <a:r>
              <a:rPr lang="en-US" sz="2200" b="1">
                <a:latin typeface="Courier New" pitchFamily="49" charset="0"/>
              </a:rPr>
              <a:t>(0,1000)</a:t>
            </a:r>
          </a:p>
          <a:p>
            <a:pPr algn="l">
              <a:lnSpc>
                <a:spcPct val="70000"/>
              </a:lnSpc>
              <a:spcBef>
                <a:spcPct val="50000"/>
              </a:spcBef>
            </a:pPr>
            <a:r>
              <a:rPr lang="en-US" sz="2200" b="1">
                <a:latin typeface="Courier New" pitchFamily="49" charset="0"/>
              </a:rPr>
              <a:t>yourGuess = -1</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while</a:t>
            </a:r>
            <a:r>
              <a:rPr lang="en-US" sz="2200" b="1">
                <a:latin typeface="Courier New" pitchFamily="49" charset="0"/>
              </a:rPr>
              <a:t> yourGuess != myNumber:</a:t>
            </a:r>
          </a:p>
          <a:p>
            <a:pPr algn="l">
              <a:lnSpc>
                <a:spcPct val="70000"/>
              </a:lnSpc>
              <a:spcBef>
                <a:spcPct val="50000"/>
              </a:spcBef>
            </a:pPr>
            <a:r>
              <a:rPr lang="en-US" sz="2200" b="1">
                <a:latin typeface="Courier New" pitchFamily="49" charset="0"/>
              </a:rPr>
              <a:t>    yourGuess = input(</a:t>
            </a:r>
            <a:r>
              <a:rPr lang="en-US" sz="2200" b="1">
                <a:solidFill>
                  <a:srgbClr val="008000"/>
                </a:solidFill>
                <a:latin typeface="Courier New" pitchFamily="49" charset="0"/>
              </a:rPr>
              <a:t>'Guess my number: '</a:t>
            </a:r>
            <a:r>
              <a:rPr lang="en-US" sz="2200" b="1">
                <a:latin typeface="Courier New" pitchFamily="49" charset="0"/>
              </a:rPr>
              <a:t>)</a:t>
            </a:r>
          </a:p>
          <a:p>
            <a:pPr algn="l">
              <a:lnSpc>
                <a:spcPct val="70000"/>
              </a:lnSpc>
              <a:spcBef>
                <a:spcPct val="50000"/>
              </a:spcBef>
            </a:pPr>
            <a:endParaRPr lang="en-US" sz="2200" b="1">
              <a:latin typeface="Courier New" pitchFamily="49" charset="0"/>
            </a:endParaRP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print</a:t>
            </a:r>
            <a:r>
              <a:rPr lang="en-US" sz="2200" b="1">
                <a:latin typeface="Courier New" pitchFamily="49" charset="0"/>
              </a:rPr>
              <a:t> </a:t>
            </a:r>
            <a:r>
              <a:rPr lang="en-US" sz="2200" b="1">
                <a:solidFill>
                  <a:srgbClr val="008000"/>
                </a:solidFill>
                <a:latin typeface="Courier New" pitchFamily="49" charset="0"/>
              </a:rPr>
              <a:t>'You got it! It was'</a:t>
            </a:r>
            <a:r>
              <a:rPr lang="en-US" sz="2200" b="1">
                <a:latin typeface="Courier New" pitchFamily="49" charset="0"/>
              </a:rPr>
              <a:t>, myNumber</a:t>
            </a:r>
          </a:p>
        </p:txBody>
      </p:sp>
      <p:sp>
        <p:nvSpPr>
          <p:cNvPr id="86021" name="Text Box 7"/>
          <p:cNvSpPr txBox="1">
            <a:spLocks noChangeArrowheads="1"/>
          </p:cNvSpPr>
          <p:nvPr/>
        </p:nvSpPr>
        <p:spPr bwMode="auto">
          <a:xfrm>
            <a:off x="5016500" y="64770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This is too difficult!</a:t>
            </a:r>
          </a:p>
        </p:txBody>
      </p:sp>
      <p:sp>
        <p:nvSpPr>
          <p:cNvPr id="86022" name="Text Box 8"/>
          <p:cNvSpPr txBox="1">
            <a:spLocks noChangeArrowheads="1"/>
          </p:cNvSpPr>
          <p:nvPr/>
        </p:nvSpPr>
        <p:spPr bwMode="auto">
          <a:xfrm>
            <a:off x="5791200" y="3124200"/>
            <a:ext cx="3048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Notice – we </a:t>
            </a:r>
            <a:r>
              <a:rPr lang="en-US" sz="1600" b="1">
                <a:solidFill>
                  <a:srgbClr val="990000"/>
                </a:solidFill>
                <a:latin typeface="Comic Sans MS" pitchFamily="66" charset="0"/>
              </a:rPr>
              <a:t>don't know</a:t>
            </a:r>
            <a:r>
              <a:rPr lang="en-US" sz="1600">
                <a:solidFill>
                  <a:srgbClr val="990000"/>
                </a:solidFill>
                <a:latin typeface="Comic Sans MS" pitchFamily="66" charset="0"/>
              </a:rPr>
              <a:t> how many times we need to loop!</a:t>
            </a:r>
          </a:p>
        </p:txBody>
      </p:sp>
      <p:sp>
        <p:nvSpPr>
          <p:cNvPr id="86023" name="Line 9"/>
          <p:cNvSpPr>
            <a:spLocks noChangeShapeType="1"/>
          </p:cNvSpPr>
          <p:nvPr/>
        </p:nvSpPr>
        <p:spPr bwMode="auto">
          <a:xfrm flipH="1">
            <a:off x="5205413" y="3581400"/>
            <a:ext cx="661987" cy="185738"/>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nvGrpSpPr>
        <p:grpSpPr bwMode="auto">
          <a:xfrm>
            <a:off x="533400" y="1114425"/>
            <a:ext cx="8001000" cy="180975"/>
            <a:chOff x="295" y="1311"/>
            <a:chExt cx="5177" cy="114"/>
          </a:xfrm>
        </p:grpSpPr>
        <p:sp>
          <p:nvSpPr>
            <p:cNvPr id="8705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705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7043" name="Text Box 5"/>
          <p:cNvSpPr txBox="1">
            <a:spLocks noChangeArrowheads="1"/>
          </p:cNvSpPr>
          <p:nvPr/>
        </p:nvSpPr>
        <p:spPr bwMode="auto">
          <a:xfrm>
            <a:off x="9906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Give me a  </a:t>
            </a:r>
            <a:r>
              <a:rPr lang="en-US" sz="4000" b="1">
                <a:solidFill>
                  <a:srgbClr val="FF6600"/>
                </a:solidFill>
                <a:latin typeface="Courier New" pitchFamily="49" charset="0"/>
              </a:rPr>
              <a:t>break </a:t>
            </a:r>
            <a:r>
              <a:rPr lang="en-US" sz="4000"/>
              <a:t>! </a:t>
            </a:r>
          </a:p>
        </p:txBody>
      </p:sp>
      <p:sp>
        <p:nvSpPr>
          <p:cNvPr id="87044" name="Text Box 6"/>
          <p:cNvSpPr txBox="1">
            <a:spLocks noChangeArrowheads="1"/>
          </p:cNvSpPr>
          <p:nvPr/>
        </p:nvSpPr>
        <p:spPr bwMode="auto">
          <a:xfrm>
            <a:off x="762000" y="1752600"/>
            <a:ext cx="76200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2200" b="1">
                <a:latin typeface="Courier New" pitchFamily="49" charset="0"/>
              </a:rPr>
              <a:t>import random</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latin typeface="Courier New" pitchFamily="49" charset="0"/>
              </a:rPr>
              <a:t>myNumber = random.</a:t>
            </a:r>
            <a:r>
              <a:rPr lang="en-US" sz="2200" b="1">
                <a:solidFill>
                  <a:srgbClr val="800080"/>
                </a:solidFill>
                <a:latin typeface="Courier New" pitchFamily="49" charset="0"/>
              </a:rPr>
              <a:t>randrange</a:t>
            </a:r>
            <a:r>
              <a:rPr lang="en-US" sz="2200" b="1">
                <a:latin typeface="Courier New" pitchFamily="49" charset="0"/>
              </a:rPr>
              <a:t>(0,1000)</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while</a:t>
            </a:r>
            <a:r>
              <a:rPr lang="en-US" sz="2200" b="1">
                <a:latin typeface="Courier New" pitchFamily="49" charset="0"/>
              </a:rPr>
              <a:t> </a:t>
            </a:r>
            <a:r>
              <a:rPr lang="en-US" sz="2200" b="1">
                <a:solidFill>
                  <a:srgbClr val="800080"/>
                </a:solidFill>
                <a:latin typeface="Courier New" pitchFamily="49" charset="0"/>
              </a:rPr>
              <a:t>True</a:t>
            </a:r>
            <a:r>
              <a:rPr lang="en-US" sz="2200" b="1">
                <a:latin typeface="Courier New" pitchFamily="49" charset="0"/>
              </a:rPr>
              <a:t>:</a:t>
            </a:r>
          </a:p>
          <a:p>
            <a:pPr algn="l">
              <a:lnSpc>
                <a:spcPct val="70000"/>
              </a:lnSpc>
              <a:spcBef>
                <a:spcPct val="50000"/>
              </a:spcBef>
            </a:pPr>
            <a:r>
              <a:rPr lang="en-US" sz="2200" b="1">
                <a:latin typeface="Courier New" pitchFamily="49" charset="0"/>
              </a:rPr>
              <a:t>    yourGuess = input(</a:t>
            </a:r>
            <a:r>
              <a:rPr lang="en-US" sz="2200" b="1">
                <a:solidFill>
                  <a:srgbClr val="008000"/>
                </a:solidFill>
                <a:latin typeface="Courier New" pitchFamily="49" charset="0"/>
              </a:rPr>
              <a:t>'Guess my number: '</a:t>
            </a:r>
            <a:r>
              <a:rPr lang="en-US" sz="2200" b="1">
                <a:latin typeface="Courier New" pitchFamily="49" charset="0"/>
              </a:rPr>
              <a:t>)</a:t>
            </a:r>
          </a:p>
          <a:p>
            <a:pPr algn="l">
              <a:lnSpc>
                <a:spcPct val="70000"/>
              </a:lnSpc>
              <a:spcBef>
                <a:spcPct val="50000"/>
              </a:spcBef>
            </a:pPr>
            <a:r>
              <a:rPr lang="en-US" sz="2200" b="1">
                <a:latin typeface="Courier New" pitchFamily="49" charset="0"/>
              </a:rPr>
              <a:t>    </a:t>
            </a:r>
            <a:r>
              <a:rPr lang="en-US" sz="2200" b="1">
                <a:solidFill>
                  <a:srgbClr val="FF6600"/>
                </a:solidFill>
                <a:latin typeface="Courier New" pitchFamily="49" charset="0"/>
              </a:rPr>
              <a:t>if</a:t>
            </a:r>
            <a:r>
              <a:rPr lang="en-US" sz="2200" b="1">
                <a:latin typeface="Courier New" pitchFamily="49" charset="0"/>
              </a:rPr>
              <a:t> yourGuess == myNumber:</a:t>
            </a:r>
          </a:p>
          <a:p>
            <a:pPr algn="l">
              <a:lnSpc>
                <a:spcPct val="70000"/>
              </a:lnSpc>
              <a:spcBef>
                <a:spcPct val="50000"/>
              </a:spcBef>
            </a:pPr>
            <a:r>
              <a:rPr lang="en-US" sz="2200" b="1">
                <a:latin typeface="Courier New" pitchFamily="49" charset="0"/>
              </a:rPr>
              <a:t>        </a:t>
            </a:r>
            <a:r>
              <a:rPr lang="en-US" sz="2200" b="1">
                <a:solidFill>
                  <a:srgbClr val="FF6600"/>
                </a:solidFill>
                <a:latin typeface="Courier New" pitchFamily="49" charset="0"/>
              </a:rPr>
              <a:t>break</a:t>
            </a:r>
            <a:endParaRPr lang="en-US" sz="2200" b="1">
              <a:solidFill>
                <a:srgbClr val="990000"/>
              </a:solidFill>
              <a:latin typeface="Courier New" pitchFamily="49" charset="0"/>
            </a:endParaRP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print</a:t>
            </a:r>
            <a:r>
              <a:rPr lang="en-US" sz="2200" b="1">
                <a:latin typeface="Courier New" pitchFamily="49" charset="0"/>
              </a:rPr>
              <a:t> </a:t>
            </a:r>
            <a:r>
              <a:rPr lang="en-US" sz="2200" b="1">
                <a:solidFill>
                  <a:srgbClr val="008000"/>
                </a:solidFill>
                <a:latin typeface="Courier New" pitchFamily="49" charset="0"/>
              </a:rPr>
              <a:t>'You got it! It was'</a:t>
            </a:r>
            <a:r>
              <a:rPr lang="en-US" sz="2200" b="1">
                <a:latin typeface="Courier New" pitchFamily="49" charset="0"/>
              </a:rPr>
              <a:t>, myNumber</a:t>
            </a:r>
            <a:endParaRPr lang="en-US" sz="2200" b="1">
              <a:solidFill>
                <a:srgbClr val="008000"/>
              </a:solidFill>
              <a:latin typeface="Courier New" pitchFamily="49" charset="0"/>
            </a:endParaRPr>
          </a:p>
        </p:txBody>
      </p:sp>
      <p:sp>
        <p:nvSpPr>
          <p:cNvPr id="87045" name="Text Box 7"/>
          <p:cNvSpPr txBox="1">
            <a:spLocks noChangeArrowheads="1"/>
          </p:cNvSpPr>
          <p:nvPr/>
        </p:nvSpPr>
        <p:spPr bwMode="auto">
          <a:xfrm>
            <a:off x="1143000" y="617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Every while loop can be a   </a:t>
            </a:r>
            <a:r>
              <a:rPr lang="en-US" b="1">
                <a:solidFill>
                  <a:srgbClr val="FF6600"/>
                </a:solidFill>
                <a:latin typeface="Courier New" pitchFamily="49" charset="0"/>
              </a:rPr>
              <a:t>while</a:t>
            </a:r>
            <a:r>
              <a:rPr lang="en-US" b="1">
                <a:latin typeface="Courier New" pitchFamily="49" charset="0"/>
              </a:rPr>
              <a:t> </a:t>
            </a:r>
            <a:r>
              <a:rPr lang="en-US" b="1">
                <a:solidFill>
                  <a:srgbClr val="800080"/>
                </a:solidFill>
                <a:latin typeface="Courier New" pitchFamily="49" charset="0"/>
              </a:rPr>
              <a:t>True</a:t>
            </a:r>
            <a:r>
              <a:rPr lang="en-US" b="1">
                <a:latin typeface="Courier New" pitchFamily="49" charset="0"/>
              </a:rPr>
              <a:t>: </a:t>
            </a:r>
            <a:r>
              <a:rPr lang="en-US"/>
              <a:t>loop! </a:t>
            </a:r>
          </a:p>
        </p:txBody>
      </p:sp>
      <p:sp>
        <p:nvSpPr>
          <p:cNvPr id="87046" name="Rectangle 8"/>
          <p:cNvSpPr>
            <a:spLocks noChangeArrowheads="1"/>
          </p:cNvSpPr>
          <p:nvPr/>
        </p:nvSpPr>
        <p:spPr bwMode="auto">
          <a:xfrm>
            <a:off x="4876800" y="6172200"/>
            <a:ext cx="21336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47" name="Text Box 9"/>
          <p:cNvSpPr txBox="1">
            <a:spLocks noChangeArrowheads="1"/>
          </p:cNvSpPr>
          <p:nvPr/>
        </p:nvSpPr>
        <p:spPr bwMode="auto">
          <a:xfrm>
            <a:off x="6172200" y="29718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I'll figure out later how to get out of this loop!</a:t>
            </a:r>
          </a:p>
        </p:txBody>
      </p:sp>
      <p:sp>
        <p:nvSpPr>
          <p:cNvPr id="87048" name="Line 10"/>
          <p:cNvSpPr>
            <a:spLocks noChangeShapeType="1"/>
          </p:cNvSpPr>
          <p:nvPr/>
        </p:nvSpPr>
        <p:spPr bwMode="auto">
          <a:xfrm flipH="1">
            <a:off x="2819400" y="3200400"/>
            <a:ext cx="3429000" cy="3048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9" name="Text Box 11"/>
          <p:cNvSpPr txBox="1">
            <a:spLocks noChangeArrowheads="1"/>
          </p:cNvSpPr>
          <p:nvPr/>
        </p:nvSpPr>
        <p:spPr bwMode="auto">
          <a:xfrm>
            <a:off x="6172200" y="44196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OK – I'll stop when the guess is correct!</a:t>
            </a:r>
          </a:p>
        </p:txBody>
      </p:sp>
      <p:sp>
        <p:nvSpPr>
          <p:cNvPr id="87050" name="Line 12"/>
          <p:cNvSpPr>
            <a:spLocks noChangeShapeType="1"/>
          </p:cNvSpPr>
          <p:nvPr/>
        </p:nvSpPr>
        <p:spPr bwMode="auto">
          <a:xfrm flipH="1" flipV="1">
            <a:off x="3886200" y="4419600"/>
            <a:ext cx="2381250" cy="1651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51" name="Text Box 13"/>
          <p:cNvSpPr txBox="1">
            <a:spLocks noChangeArrowheads="1"/>
          </p:cNvSpPr>
          <p:nvPr/>
        </p:nvSpPr>
        <p:spPr bwMode="auto">
          <a:xfrm>
            <a:off x="5016500" y="64770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Try it!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jpenpras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393700"/>
            <a:ext cx="6727825"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71" name="Straight Arrow Connector 7"/>
          <p:cNvCxnSpPr>
            <a:cxnSpLocks noChangeShapeType="1"/>
          </p:cNvCxnSpPr>
          <p:nvPr/>
        </p:nvCxnSpPr>
        <p:spPr bwMode="auto">
          <a:xfrm flipV="1">
            <a:off x="2895600" y="5853113"/>
            <a:ext cx="1665288" cy="242887"/>
          </a:xfrm>
          <a:prstGeom prst="straightConnector1">
            <a:avLst/>
          </a:prstGeom>
          <a:noFill/>
          <a:ln w="19050">
            <a:solidFill>
              <a:srgbClr val="0504FD"/>
            </a:solidFill>
            <a:round/>
            <a:headEnd/>
            <a:tailEnd type="arrow" w="med" len="med"/>
          </a:ln>
          <a:extLst>
            <a:ext uri="{909E8E84-426E-40DD-AFC4-6F175D3DCCD1}">
              <a14:hiddenFill xmlns:a14="http://schemas.microsoft.com/office/drawing/2010/main">
                <a:noFill/>
              </a14:hiddenFill>
            </a:ext>
          </a:extLst>
        </p:spPr>
      </p:cxnSp>
      <p:sp>
        <p:nvSpPr>
          <p:cNvPr id="7172" name="TextBox 6"/>
          <p:cNvSpPr txBox="1">
            <a:spLocks noChangeArrowheads="1"/>
          </p:cNvSpPr>
          <p:nvPr/>
        </p:nvSpPr>
        <p:spPr bwMode="auto">
          <a:xfrm>
            <a:off x="304800" y="56388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0504FD"/>
                </a:solidFill>
                <a:latin typeface="Calibri" pitchFamily="34" charset="0"/>
              </a:rPr>
              <a:t>When does this set of wires turn on?</a:t>
            </a:r>
          </a:p>
        </p:txBody>
      </p:sp>
      <p:cxnSp>
        <p:nvCxnSpPr>
          <p:cNvPr id="7173" name="Straight Arrow Connector 7"/>
          <p:cNvCxnSpPr>
            <a:cxnSpLocks noChangeShapeType="1"/>
          </p:cNvCxnSpPr>
          <p:nvPr/>
        </p:nvCxnSpPr>
        <p:spPr bwMode="auto">
          <a:xfrm flipV="1">
            <a:off x="2889250" y="5408613"/>
            <a:ext cx="730250" cy="692150"/>
          </a:xfrm>
          <a:prstGeom prst="straightConnector1">
            <a:avLst/>
          </a:prstGeom>
          <a:noFill/>
          <a:ln w="19050">
            <a:solidFill>
              <a:srgbClr val="0504FD"/>
            </a:solidFill>
            <a:round/>
            <a:headEnd/>
            <a:tailEnd type="arrow" w="med" len="med"/>
          </a:ln>
          <a:extLst>
            <a:ext uri="{909E8E84-426E-40DD-AFC4-6F175D3DCCD1}">
              <a14:hiddenFill xmlns:a14="http://schemas.microsoft.com/office/drawing/2010/main">
                <a:noFill/>
              </a14:hiddenFill>
            </a:ext>
          </a:extLst>
        </p:spPr>
      </p:cxnSp>
      <p:sp>
        <p:nvSpPr>
          <p:cNvPr id="6" name="TextBox 5"/>
          <p:cNvSpPr txBox="1"/>
          <p:nvPr/>
        </p:nvSpPr>
        <p:spPr>
          <a:xfrm>
            <a:off x="5943600" y="153300"/>
            <a:ext cx="2895600" cy="461665"/>
          </a:xfrm>
          <a:prstGeom prst="rect">
            <a:avLst/>
          </a:prstGeom>
          <a:solidFill>
            <a:schemeClr val="bg1"/>
          </a:solidFill>
          <a:ln>
            <a:solidFill>
              <a:schemeClr val="tx1"/>
            </a:solidFill>
          </a:ln>
        </p:spPr>
        <p:txBody>
          <a:bodyPr wrap="square" rtlCol="0">
            <a:spAutoFit/>
          </a:bodyPr>
          <a:lstStyle/>
          <a:p>
            <a:r>
              <a:rPr lang="en-US" b="1" i="1" dirty="0" smtClean="0"/>
              <a:t>Memory…</a:t>
            </a:r>
            <a:endParaRPr lang="en-US" b="1" i="1" dirty="0"/>
          </a:p>
        </p:txBody>
      </p:sp>
    </p:spTree>
    <p:extLst>
      <p:ext uri="{BB962C8B-B14F-4D97-AF65-F5344CB8AC3E}">
        <p14:creationId xmlns:p14="http://schemas.microsoft.com/office/powerpoint/2010/main" val="8776870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61" t="9915" r="2358" b="14718"/>
          <a:stretch/>
        </p:blipFill>
        <p:spPr bwMode="auto">
          <a:xfrm>
            <a:off x="374969" y="609600"/>
            <a:ext cx="8616631" cy="605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43600" y="153300"/>
            <a:ext cx="2895600" cy="461665"/>
          </a:xfrm>
          <a:prstGeom prst="rect">
            <a:avLst/>
          </a:prstGeom>
          <a:solidFill>
            <a:schemeClr val="bg1"/>
          </a:solidFill>
          <a:ln>
            <a:solidFill>
              <a:schemeClr val="tx1"/>
            </a:solidFill>
          </a:ln>
        </p:spPr>
        <p:txBody>
          <a:bodyPr wrap="square" rtlCol="0">
            <a:spAutoFit/>
          </a:bodyPr>
          <a:lstStyle/>
          <a:p>
            <a:r>
              <a:rPr lang="en-US" dirty="0" smtClean="0"/>
              <a:t>Dividers!</a:t>
            </a:r>
            <a:endParaRPr lang="en-US" i="1" dirty="0"/>
          </a:p>
        </p:txBody>
      </p:sp>
      <p:sp>
        <p:nvSpPr>
          <p:cNvPr id="6" name="Rectangle 5"/>
          <p:cNvSpPr/>
          <p:nvPr/>
        </p:nvSpPr>
        <p:spPr>
          <a:xfrm>
            <a:off x="7463057" y="6252517"/>
            <a:ext cx="1378904" cy="461665"/>
          </a:xfrm>
          <a:prstGeom prst="rect">
            <a:avLst/>
          </a:prstGeom>
          <a:solidFill>
            <a:schemeClr val="bg1"/>
          </a:solidFill>
        </p:spPr>
        <p:txBody>
          <a:bodyPr wrap="none">
            <a:spAutoFit/>
          </a:bodyPr>
          <a:lstStyle/>
          <a:p>
            <a:r>
              <a:rPr lang="en-US" i="1" dirty="0" err="1" smtClean="0">
                <a:solidFill>
                  <a:schemeClr val="bg1"/>
                </a:solidFill>
              </a:rPr>
              <a:t>Sibinee</a:t>
            </a:r>
            <a:r>
              <a:rPr lang="en-US" i="1" dirty="0" smtClean="0">
                <a:solidFill>
                  <a:schemeClr val="bg1"/>
                </a:solidFill>
              </a:rPr>
              <a:t> J.</a:t>
            </a:r>
            <a:endParaRPr lang="en-US" i="1" dirty="0">
              <a:solidFill>
                <a:schemeClr val="bg1"/>
              </a:solidFill>
            </a:endParaRPr>
          </a:p>
        </p:txBody>
      </p:sp>
    </p:spTree>
    <p:extLst>
      <p:ext uri="{BB962C8B-B14F-4D97-AF65-F5344CB8AC3E}">
        <p14:creationId xmlns:p14="http://schemas.microsoft.com/office/powerpoint/2010/main" val="34973765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jmzhe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17500"/>
            <a:ext cx="7089775"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88892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bunny_circuit_e_kleema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7724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1649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week5 nsuble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81264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6803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week5 nsubl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0104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4144" b="9112"/>
          <a:stretch/>
        </p:blipFill>
        <p:spPr bwMode="auto">
          <a:xfrm>
            <a:off x="148077" y="132008"/>
            <a:ext cx="8538723" cy="646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3600" y="153300"/>
            <a:ext cx="2895600" cy="461665"/>
          </a:xfrm>
          <a:prstGeom prst="rect">
            <a:avLst/>
          </a:prstGeom>
          <a:solidFill>
            <a:schemeClr val="bg1"/>
          </a:solidFill>
          <a:ln>
            <a:solidFill>
              <a:schemeClr val="tx1"/>
            </a:solidFill>
          </a:ln>
        </p:spPr>
        <p:txBody>
          <a:bodyPr wrap="square" rtlCol="0">
            <a:spAutoFit/>
          </a:bodyPr>
          <a:lstStyle/>
          <a:p>
            <a:r>
              <a:rPr lang="en-US" dirty="0" smtClean="0"/>
              <a:t>Dividers! </a:t>
            </a:r>
            <a:endParaRPr lang="en-US" i="1" dirty="0"/>
          </a:p>
        </p:txBody>
      </p:sp>
      <p:sp>
        <p:nvSpPr>
          <p:cNvPr id="4" name="Rectangle 3"/>
          <p:cNvSpPr/>
          <p:nvPr/>
        </p:nvSpPr>
        <p:spPr>
          <a:xfrm>
            <a:off x="7445422" y="6252517"/>
            <a:ext cx="1414170" cy="461665"/>
          </a:xfrm>
          <a:prstGeom prst="rect">
            <a:avLst/>
          </a:prstGeom>
          <a:solidFill>
            <a:schemeClr val="bg1"/>
          </a:solidFill>
        </p:spPr>
        <p:txBody>
          <a:bodyPr wrap="none">
            <a:spAutoFit/>
          </a:bodyPr>
          <a:lstStyle/>
          <a:p>
            <a:r>
              <a:rPr lang="en-US" i="1" dirty="0">
                <a:solidFill>
                  <a:schemeClr val="bg1"/>
                </a:solidFill>
              </a:rPr>
              <a:t>Melody S.</a:t>
            </a:r>
          </a:p>
        </p:txBody>
      </p:sp>
    </p:spTree>
    <p:extLst>
      <p:ext uri="{BB962C8B-B14F-4D97-AF65-F5344CB8AC3E}">
        <p14:creationId xmlns:p14="http://schemas.microsoft.com/office/powerpoint/2010/main" val="134739867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jpenpras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393700"/>
            <a:ext cx="6727825"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71" name="Straight Arrow Connector 7"/>
          <p:cNvCxnSpPr>
            <a:cxnSpLocks noChangeShapeType="1"/>
          </p:cNvCxnSpPr>
          <p:nvPr/>
        </p:nvCxnSpPr>
        <p:spPr bwMode="auto">
          <a:xfrm flipV="1">
            <a:off x="2895600" y="5853113"/>
            <a:ext cx="1665288" cy="242887"/>
          </a:xfrm>
          <a:prstGeom prst="straightConnector1">
            <a:avLst/>
          </a:prstGeom>
          <a:noFill/>
          <a:ln w="19050">
            <a:solidFill>
              <a:srgbClr val="0504FD"/>
            </a:solidFill>
            <a:round/>
            <a:headEnd/>
            <a:tailEnd type="arrow" w="med" len="med"/>
          </a:ln>
          <a:extLst>
            <a:ext uri="{909E8E84-426E-40DD-AFC4-6F175D3DCCD1}">
              <a14:hiddenFill xmlns:a14="http://schemas.microsoft.com/office/drawing/2010/main">
                <a:noFill/>
              </a14:hiddenFill>
            </a:ext>
          </a:extLst>
        </p:spPr>
      </p:cxnSp>
      <p:sp>
        <p:nvSpPr>
          <p:cNvPr id="7172" name="TextBox 6"/>
          <p:cNvSpPr txBox="1">
            <a:spLocks noChangeArrowheads="1"/>
          </p:cNvSpPr>
          <p:nvPr/>
        </p:nvSpPr>
        <p:spPr bwMode="auto">
          <a:xfrm>
            <a:off x="304800" y="56388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0504FD"/>
                </a:solidFill>
                <a:latin typeface="Calibri" pitchFamily="34" charset="0"/>
              </a:rPr>
              <a:t>When does this set of wires turn on?</a:t>
            </a:r>
          </a:p>
        </p:txBody>
      </p:sp>
      <p:cxnSp>
        <p:nvCxnSpPr>
          <p:cNvPr id="7173" name="Straight Arrow Connector 7"/>
          <p:cNvCxnSpPr>
            <a:cxnSpLocks noChangeShapeType="1"/>
          </p:cNvCxnSpPr>
          <p:nvPr/>
        </p:nvCxnSpPr>
        <p:spPr bwMode="auto">
          <a:xfrm flipV="1">
            <a:off x="2889250" y="5408613"/>
            <a:ext cx="730250" cy="692150"/>
          </a:xfrm>
          <a:prstGeom prst="straightConnector1">
            <a:avLst/>
          </a:prstGeom>
          <a:noFill/>
          <a:ln w="19050">
            <a:solidFill>
              <a:srgbClr val="0504FD"/>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4156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168900" y="425450"/>
            <a:ext cx="3052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504FD"/>
                </a:solidFill>
                <a:latin typeface="Calibri" pitchFamily="34" charset="0"/>
              </a:rPr>
              <a:t>"The ultimate divider!"</a:t>
            </a:r>
            <a:endParaRPr lang="en-US">
              <a:solidFill>
                <a:srgbClr val="0504FD"/>
              </a:solidFill>
            </a:endParaRPr>
          </a:p>
        </p:txBody>
      </p:sp>
      <p:pic>
        <p:nvPicPr>
          <p:cNvPr id="11267" name="Picture 5" descr="Picture 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89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68" name="Straight Arrow Connector 7"/>
          <p:cNvCxnSpPr>
            <a:cxnSpLocks noChangeShapeType="1"/>
          </p:cNvCxnSpPr>
          <p:nvPr/>
        </p:nvCxnSpPr>
        <p:spPr bwMode="auto">
          <a:xfrm rot="10800000">
            <a:off x="1733550" y="254000"/>
            <a:ext cx="3311525" cy="420688"/>
          </a:xfrm>
          <a:prstGeom prst="straightConnector1">
            <a:avLst/>
          </a:prstGeom>
          <a:noFill/>
          <a:ln w="19050">
            <a:solidFill>
              <a:srgbClr val="0504FD"/>
            </a:solidFill>
            <a:round/>
            <a:headEnd/>
            <a:tailEnd type="arrow" w="med" len="med"/>
          </a:ln>
          <a:extLst>
            <a:ext uri="{909E8E84-426E-40DD-AFC4-6F175D3DCCD1}">
              <a14:hiddenFill xmlns:a14="http://schemas.microsoft.com/office/drawing/2010/main">
                <a:noFill/>
              </a14:hiddenFill>
            </a:ext>
          </a:extLst>
        </p:spPr>
      </p:cxnSp>
      <p:sp>
        <p:nvSpPr>
          <p:cNvPr id="11269" name="Rectangle 7"/>
          <p:cNvSpPr>
            <a:spLocks noChangeArrowheads="1"/>
          </p:cNvSpPr>
          <p:nvPr/>
        </p:nvSpPr>
        <p:spPr bwMode="auto">
          <a:xfrm>
            <a:off x="5189538" y="1177925"/>
            <a:ext cx="3063875"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a:latin typeface="Calibri" pitchFamily="34" charset="0"/>
              </a:rPr>
              <a:t>Pure minterm Expansion…</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152400" y="152400"/>
            <a:ext cx="426963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4200" dirty="0" smtClean="0">
                <a:latin typeface="Cambria" pitchFamily="18" charset="0"/>
              </a:rPr>
              <a:t>Frosh prank day…</a:t>
            </a:r>
            <a:endParaRPr lang="en-US" sz="4200" dirty="0">
              <a:latin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239000" cy="47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0820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609600" y="304800"/>
            <a:ext cx="2286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Loops</a:t>
            </a:r>
            <a:r>
              <a:rPr lang="en-US" sz="4000"/>
              <a:t>!</a:t>
            </a:r>
          </a:p>
        </p:txBody>
      </p:sp>
      <p:sp>
        <p:nvSpPr>
          <p:cNvPr id="88067" name="Text Box 3"/>
          <p:cNvSpPr txBox="1">
            <a:spLocks noChangeArrowheads="1"/>
          </p:cNvSpPr>
          <p:nvPr/>
        </p:nvSpPr>
        <p:spPr bwMode="auto">
          <a:xfrm>
            <a:off x="4495800" y="152400"/>
            <a:ext cx="29718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60000"/>
              </a:lnSpc>
              <a:spcBef>
                <a:spcPct val="50000"/>
              </a:spcBef>
            </a:pPr>
            <a:r>
              <a:rPr lang="en-US" sz="1200" b="1">
                <a:solidFill>
                  <a:schemeClr val="bg2"/>
                </a:solidFill>
                <a:latin typeface="Maiandra GD" pitchFamily="34" charset="0"/>
              </a:rPr>
              <a:t>Hey, could you change the channel?</a:t>
            </a:r>
          </a:p>
          <a:p>
            <a:pPr algn="r">
              <a:lnSpc>
                <a:spcPct val="60000"/>
              </a:lnSpc>
              <a:spcBef>
                <a:spcPct val="50000"/>
              </a:spcBef>
            </a:pPr>
            <a:r>
              <a:rPr lang="en-US" sz="1200" b="1">
                <a:solidFill>
                  <a:schemeClr val="bg2"/>
                </a:solidFill>
                <a:latin typeface="Maiandra GD" pitchFamily="34" charset="0"/>
              </a:rPr>
              <a:t>And some more chips would be nice… .</a:t>
            </a:r>
          </a:p>
        </p:txBody>
      </p:sp>
      <p:grpSp>
        <p:nvGrpSpPr>
          <p:cNvPr id="88068" name="Group 4"/>
          <p:cNvGrpSpPr>
            <a:grpSpLocks/>
          </p:cNvGrpSpPr>
          <p:nvPr/>
        </p:nvGrpSpPr>
        <p:grpSpPr bwMode="auto">
          <a:xfrm>
            <a:off x="544513" y="1190625"/>
            <a:ext cx="2503487" cy="180975"/>
            <a:chOff x="295" y="1311"/>
            <a:chExt cx="5177" cy="114"/>
          </a:xfrm>
        </p:grpSpPr>
        <p:sp>
          <p:nvSpPr>
            <p:cNvPr id="8808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808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pic>
        <p:nvPicPr>
          <p:cNvPr id="8806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33400"/>
            <a:ext cx="1343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Line 8"/>
          <p:cNvSpPr>
            <a:spLocks noChangeShapeType="1"/>
          </p:cNvSpPr>
          <p:nvPr/>
        </p:nvSpPr>
        <p:spPr bwMode="auto">
          <a:xfrm>
            <a:off x="4648200" y="609600"/>
            <a:ext cx="2895600" cy="0"/>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1" name="Line 9"/>
          <p:cNvSpPr>
            <a:spLocks noChangeShapeType="1"/>
          </p:cNvSpPr>
          <p:nvPr/>
        </p:nvSpPr>
        <p:spPr bwMode="auto">
          <a:xfrm>
            <a:off x="6692900" y="609600"/>
            <a:ext cx="976313" cy="255588"/>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2" name="Text Box 10"/>
          <p:cNvSpPr txBox="1">
            <a:spLocks noChangeArrowheads="1"/>
          </p:cNvSpPr>
          <p:nvPr/>
        </p:nvSpPr>
        <p:spPr bwMode="auto">
          <a:xfrm>
            <a:off x="1371600" y="2667000"/>
            <a:ext cx="7391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b="1">
                <a:solidFill>
                  <a:srgbClr val="FF6600"/>
                </a:solidFill>
                <a:latin typeface="Courier New" pitchFamily="49" charset="0"/>
              </a:rPr>
              <a:t>for</a:t>
            </a:r>
            <a:r>
              <a:rPr lang="en-US" b="1">
                <a:latin typeface="Courier New" pitchFamily="49" charset="0"/>
              </a:rPr>
              <a:t> c </a:t>
            </a:r>
            <a:r>
              <a:rPr lang="en-US" b="1">
                <a:solidFill>
                  <a:srgbClr val="FF6600"/>
                </a:solidFill>
                <a:latin typeface="Courier New" pitchFamily="49" charset="0"/>
              </a:rPr>
              <a:t>in</a:t>
            </a:r>
            <a:r>
              <a:rPr lang="en-US" b="1">
                <a:latin typeface="Courier New" pitchFamily="49" charset="0"/>
              </a:rPr>
              <a:t> </a:t>
            </a:r>
            <a:r>
              <a:rPr lang="en-US" b="1">
                <a:solidFill>
                  <a:srgbClr val="008000"/>
                </a:solidFill>
                <a:latin typeface="Courier New" pitchFamily="49" charset="0"/>
              </a:rPr>
              <a:t>'a gratuitously big string'</a:t>
            </a:r>
            <a:r>
              <a:rPr lang="en-US" b="1">
                <a:latin typeface="Courier New" pitchFamily="49" charset="0"/>
              </a:rPr>
              <a:t>:</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 see a(n) '</a:t>
            </a:r>
            <a:r>
              <a:rPr lang="en-US" b="1">
                <a:latin typeface="Courier New" pitchFamily="49" charset="0"/>
              </a:rPr>
              <a:t>, c</a:t>
            </a:r>
          </a:p>
          <a:p>
            <a:pPr algn="l">
              <a:lnSpc>
                <a:spcPct val="80000"/>
              </a:lnSpc>
              <a:spcBef>
                <a:spcPct val="50000"/>
              </a:spcBef>
            </a:pPr>
            <a:endParaRPr lang="en-US" b="1">
              <a:latin typeface="Courier New" pitchFamily="49" charset="0"/>
            </a:endParaRPr>
          </a:p>
          <a:p>
            <a:pPr algn="l">
              <a:lnSpc>
                <a:spcPct val="80000"/>
              </a:lnSpc>
              <a:spcBef>
                <a:spcPct val="50000"/>
              </a:spcBef>
            </a:pPr>
            <a:endParaRPr lang="en-US" b="1">
              <a:latin typeface="Courier New" pitchFamily="49" charset="0"/>
            </a:endParaRP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'Phew! Can I go watch TV now?'</a:t>
            </a:r>
            <a:endParaRPr lang="en-US" b="1">
              <a:latin typeface="Courier New" pitchFamily="49" charset="0"/>
            </a:endParaRPr>
          </a:p>
        </p:txBody>
      </p:sp>
      <p:sp>
        <p:nvSpPr>
          <p:cNvPr id="88073" name="Text Box 11"/>
          <p:cNvSpPr txBox="1">
            <a:spLocks noChangeArrowheads="1"/>
          </p:cNvSpPr>
          <p:nvPr/>
        </p:nvSpPr>
        <p:spPr bwMode="auto">
          <a:xfrm>
            <a:off x="533400" y="1462088"/>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A three-line program…</a:t>
            </a:r>
          </a:p>
        </p:txBody>
      </p:sp>
      <p:sp>
        <p:nvSpPr>
          <p:cNvPr id="88074" name="AutoShape 12"/>
          <p:cNvSpPr>
            <a:spLocks/>
          </p:cNvSpPr>
          <p:nvPr/>
        </p:nvSpPr>
        <p:spPr bwMode="auto">
          <a:xfrm>
            <a:off x="1143000" y="2590800"/>
            <a:ext cx="228600" cy="1524000"/>
          </a:xfrm>
          <a:prstGeom prst="leftBrace">
            <a:avLst>
              <a:gd name="adj1" fmla="val 55556"/>
              <a:gd name="adj2" fmla="val 50000"/>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5" name="Text Box 13"/>
          <p:cNvSpPr txBox="1">
            <a:spLocks noChangeArrowheads="1"/>
          </p:cNvSpPr>
          <p:nvPr/>
        </p:nvSpPr>
        <p:spPr bwMode="auto">
          <a:xfrm>
            <a:off x="228600" y="2562225"/>
            <a:ext cx="99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990000"/>
                </a:solidFill>
                <a:latin typeface="Comic Sans MS" pitchFamily="66" charset="0"/>
              </a:rPr>
              <a:t>this is a </a:t>
            </a:r>
            <a:r>
              <a:rPr lang="en-US" b="1">
                <a:solidFill>
                  <a:srgbClr val="FF6600"/>
                </a:solidFill>
                <a:latin typeface="Courier New" pitchFamily="49" charset="0"/>
              </a:rPr>
              <a:t>for</a:t>
            </a:r>
            <a:r>
              <a:rPr lang="en-US">
                <a:solidFill>
                  <a:srgbClr val="990000"/>
                </a:solidFill>
                <a:latin typeface="Comic Sans MS" pitchFamily="66" charset="0"/>
              </a:rPr>
              <a:t> loop</a:t>
            </a:r>
          </a:p>
        </p:txBody>
      </p:sp>
      <p:sp>
        <p:nvSpPr>
          <p:cNvPr id="88076" name="Line 14"/>
          <p:cNvSpPr>
            <a:spLocks noChangeShapeType="1"/>
          </p:cNvSpPr>
          <p:nvPr/>
        </p:nvSpPr>
        <p:spPr bwMode="auto">
          <a:xfrm flipH="1">
            <a:off x="2378075" y="2133600"/>
            <a:ext cx="1508125" cy="573088"/>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77" name="Text Box 15"/>
          <p:cNvSpPr txBox="1">
            <a:spLocks noChangeArrowheads="1"/>
          </p:cNvSpPr>
          <p:nvPr/>
        </p:nvSpPr>
        <p:spPr bwMode="auto">
          <a:xfrm>
            <a:off x="3505200" y="1752600"/>
            <a:ext cx="2514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you can use any variable name you want!</a:t>
            </a:r>
          </a:p>
        </p:txBody>
      </p:sp>
      <p:sp>
        <p:nvSpPr>
          <p:cNvPr id="88078" name="Text Box 16"/>
          <p:cNvSpPr txBox="1">
            <a:spLocks noChangeArrowheads="1"/>
          </p:cNvSpPr>
          <p:nvPr/>
        </p:nvSpPr>
        <p:spPr bwMode="auto">
          <a:xfrm>
            <a:off x="6667500" y="29972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b="1">
                <a:latin typeface="Courier New" pitchFamily="49" charset="0"/>
              </a:rPr>
              <a:t>c</a:t>
            </a:r>
            <a:r>
              <a:rPr lang="en-US" sz="1600">
                <a:solidFill>
                  <a:srgbClr val="990000"/>
                </a:solidFill>
                <a:latin typeface="Comic Sans MS" pitchFamily="66" charset="0"/>
              </a:rPr>
              <a:t> will become each item in the list</a:t>
            </a:r>
          </a:p>
        </p:txBody>
      </p:sp>
      <p:sp>
        <p:nvSpPr>
          <p:cNvPr id="88079" name="Line 17"/>
          <p:cNvSpPr>
            <a:spLocks noChangeShapeType="1"/>
          </p:cNvSpPr>
          <p:nvPr/>
        </p:nvSpPr>
        <p:spPr bwMode="auto">
          <a:xfrm flipH="1" flipV="1">
            <a:off x="5334000" y="3048000"/>
            <a:ext cx="1431925" cy="14605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80" name="AutoShape 18"/>
          <p:cNvSpPr>
            <a:spLocks/>
          </p:cNvSpPr>
          <p:nvPr/>
        </p:nvSpPr>
        <p:spPr bwMode="auto">
          <a:xfrm rot="-5400000">
            <a:off x="4178300" y="2019300"/>
            <a:ext cx="152400" cy="4343400"/>
          </a:xfrm>
          <a:prstGeom prst="leftBrace">
            <a:avLst>
              <a:gd name="adj1" fmla="val 237500"/>
              <a:gd name="adj2" fmla="val 50000"/>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81" name="Text Box 19"/>
          <p:cNvSpPr txBox="1">
            <a:spLocks noChangeArrowheads="1"/>
          </p:cNvSpPr>
          <p:nvPr/>
        </p:nvSpPr>
        <p:spPr bwMode="auto">
          <a:xfrm>
            <a:off x="1905000" y="4271963"/>
            <a:ext cx="457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80000"/>
              </a:lnSpc>
              <a:spcBef>
                <a:spcPct val="50000"/>
              </a:spcBef>
            </a:pPr>
            <a:r>
              <a:rPr lang="en-US" sz="1600">
                <a:solidFill>
                  <a:srgbClr val="990000"/>
                </a:solidFill>
                <a:latin typeface="Comic Sans MS" pitchFamily="66" charset="0"/>
              </a:rPr>
              <a:t>once for each value of </a:t>
            </a:r>
            <a:r>
              <a:rPr lang="en-US" b="1">
                <a:latin typeface="Courier New" pitchFamily="49" charset="0"/>
              </a:rPr>
              <a:t>c</a:t>
            </a:r>
            <a:r>
              <a:rPr lang="en-US" sz="1600">
                <a:solidFill>
                  <a:srgbClr val="990000"/>
                </a:solidFill>
                <a:latin typeface="Comic Sans MS" pitchFamily="66" charset="0"/>
              </a:rPr>
              <a:t>, the computer does everything in the loop (the indented block) </a:t>
            </a:r>
          </a:p>
        </p:txBody>
      </p:sp>
      <p:sp>
        <p:nvSpPr>
          <p:cNvPr id="88082" name="Rectangle 20"/>
          <p:cNvSpPr>
            <a:spLocks noChangeArrowheads="1"/>
          </p:cNvSpPr>
          <p:nvPr/>
        </p:nvSpPr>
        <p:spPr bwMode="auto">
          <a:xfrm>
            <a:off x="6705600" y="2057400"/>
            <a:ext cx="2208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a:solidFill>
                  <a:srgbClr val="990000"/>
                </a:solidFill>
                <a:latin typeface="Comic Sans MS" pitchFamily="66" charset="0"/>
              </a:rPr>
              <a:t>this can be ANY list, even a variable!</a:t>
            </a:r>
          </a:p>
        </p:txBody>
      </p:sp>
      <p:sp>
        <p:nvSpPr>
          <p:cNvPr id="88083" name="Line 21"/>
          <p:cNvSpPr>
            <a:spLocks noChangeShapeType="1"/>
          </p:cNvSpPr>
          <p:nvPr/>
        </p:nvSpPr>
        <p:spPr bwMode="auto">
          <a:xfrm flipH="1">
            <a:off x="5370513" y="2298700"/>
            <a:ext cx="1392237" cy="35242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84" name="Line 22"/>
          <p:cNvSpPr>
            <a:spLocks noChangeShapeType="1"/>
          </p:cNvSpPr>
          <p:nvPr/>
        </p:nvSpPr>
        <p:spPr bwMode="auto">
          <a:xfrm flipH="1" flipV="1">
            <a:off x="1535113" y="5881688"/>
            <a:ext cx="138112" cy="3937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85" name="Text Box 23"/>
          <p:cNvSpPr txBox="1">
            <a:spLocks noChangeArrowheads="1"/>
          </p:cNvSpPr>
          <p:nvPr/>
        </p:nvSpPr>
        <p:spPr bwMode="auto">
          <a:xfrm>
            <a:off x="1625600" y="6130925"/>
            <a:ext cx="6629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sz="1600">
                <a:solidFill>
                  <a:srgbClr val="990000"/>
                </a:solidFill>
                <a:latin typeface="Comic Sans MS" pitchFamily="66" charset="0"/>
              </a:rPr>
              <a:t>This will not happen until after the </a:t>
            </a:r>
            <a:r>
              <a:rPr lang="en-US" b="1">
                <a:solidFill>
                  <a:srgbClr val="FF6600"/>
                </a:solidFill>
                <a:latin typeface="Courier New" pitchFamily="49" charset="0"/>
              </a:rPr>
              <a:t>for</a:t>
            </a:r>
            <a:r>
              <a:rPr lang="en-US">
                <a:solidFill>
                  <a:srgbClr val="990000"/>
                </a:solidFill>
                <a:latin typeface="Comic Sans MS" pitchFamily="66" charset="0"/>
              </a:rPr>
              <a:t> </a:t>
            </a:r>
            <a:r>
              <a:rPr lang="en-US" sz="1600">
                <a:solidFill>
                  <a:srgbClr val="990000"/>
                </a:solidFill>
                <a:latin typeface="Comic Sans MS" pitchFamily="66" charset="0"/>
              </a:rPr>
              <a:t>loop is finished.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609600" y="304800"/>
            <a:ext cx="2286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Loops</a:t>
            </a:r>
            <a:r>
              <a:rPr lang="en-US" sz="4000"/>
              <a:t>!</a:t>
            </a:r>
          </a:p>
        </p:txBody>
      </p:sp>
      <p:sp>
        <p:nvSpPr>
          <p:cNvPr id="89091" name="Text Box 3"/>
          <p:cNvSpPr txBox="1">
            <a:spLocks noChangeArrowheads="1"/>
          </p:cNvSpPr>
          <p:nvPr/>
        </p:nvSpPr>
        <p:spPr bwMode="auto">
          <a:xfrm>
            <a:off x="4495800" y="152400"/>
            <a:ext cx="29718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60000"/>
              </a:lnSpc>
              <a:spcBef>
                <a:spcPct val="50000"/>
              </a:spcBef>
            </a:pPr>
            <a:r>
              <a:rPr lang="en-US" sz="1200" b="1">
                <a:solidFill>
                  <a:schemeClr val="bg2"/>
                </a:solidFill>
                <a:latin typeface="Maiandra GD" pitchFamily="34" charset="0"/>
              </a:rPr>
              <a:t>Hey, could you change the channel?</a:t>
            </a:r>
          </a:p>
          <a:p>
            <a:pPr algn="r">
              <a:lnSpc>
                <a:spcPct val="60000"/>
              </a:lnSpc>
              <a:spcBef>
                <a:spcPct val="50000"/>
              </a:spcBef>
            </a:pPr>
            <a:r>
              <a:rPr lang="en-US" sz="1200" b="1">
                <a:solidFill>
                  <a:schemeClr val="bg2"/>
                </a:solidFill>
                <a:latin typeface="Maiandra GD" pitchFamily="34" charset="0"/>
              </a:rPr>
              <a:t>And some more chips would be nice… .</a:t>
            </a:r>
          </a:p>
        </p:txBody>
      </p:sp>
      <p:grpSp>
        <p:nvGrpSpPr>
          <p:cNvPr id="89092" name="Group 4"/>
          <p:cNvGrpSpPr>
            <a:grpSpLocks/>
          </p:cNvGrpSpPr>
          <p:nvPr/>
        </p:nvGrpSpPr>
        <p:grpSpPr bwMode="auto">
          <a:xfrm>
            <a:off x="544513" y="1190625"/>
            <a:ext cx="2503487" cy="180975"/>
            <a:chOff x="295" y="1311"/>
            <a:chExt cx="5177" cy="114"/>
          </a:xfrm>
        </p:grpSpPr>
        <p:sp>
          <p:nvSpPr>
            <p:cNvPr id="8910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910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pic>
        <p:nvPicPr>
          <p:cNvPr id="8909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33400"/>
            <a:ext cx="1343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Line 8"/>
          <p:cNvSpPr>
            <a:spLocks noChangeShapeType="1"/>
          </p:cNvSpPr>
          <p:nvPr/>
        </p:nvSpPr>
        <p:spPr bwMode="auto">
          <a:xfrm>
            <a:off x="4648200" y="609600"/>
            <a:ext cx="2895600" cy="0"/>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5" name="Line 9"/>
          <p:cNvSpPr>
            <a:spLocks noChangeShapeType="1"/>
          </p:cNvSpPr>
          <p:nvPr/>
        </p:nvSpPr>
        <p:spPr bwMode="auto">
          <a:xfrm>
            <a:off x="6692900" y="609600"/>
            <a:ext cx="976313" cy="255588"/>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6" name="Text Box 10"/>
          <p:cNvSpPr txBox="1">
            <a:spLocks noChangeArrowheads="1"/>
          </p:cNvSpPr>
          <p:nvPr/>
        </p:nvSpPr>
        <p:spPr bwMode="auto">
          <a:xfrm>
            <a:off x="3429000" y="990600"/>
            <a:ext cx="342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Comic Sans MS" pitchFamily="66" charset="0"/>
              </a:rPr>
              <a:t>Who (or what) should be doing most of the work around here ?!!</a:t>
            </a:r>
          </a:p>
        </p:txBody>
      </p:sp>
      <p:sp>
        <p:nvSpPr>
          <p:cNvPr id="89097" name="Text Box 11"/>
          <p:cNvSpPr txBox="1">
            <a:spLocks noChangeArrowheads="1"/>
          </p:cNvSpPr>
          <p:nvPr/>
        </p:nvSpPr>
        <p:spPr bwMode="auto">
          <a:xfrm>
            <a:off x="533400" y="2403475"/>
            <a:ext cx="83058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sz="1800" b="1">
                <a:latin typeface="Courier New" pitchFamily="49" charset="0"/>
              </a:rPr>
              <a:t>reply = </a:t>
            </a:r>
            <a:r>
              <a:rPr lang="en-US" sz="1800" b="1">
                <a:solidFill>
                  <a:srgbClr val="800080"/>
                </a:solidFill>
                <a:latin typeface="Courier New" pitchFamily="49" charset="0"/>
              </a:rPr>
              <a:t>raw_input</a:t>
            </a:r>
            <a:r>
              <a:rPr lang="en-US" sz="1800" b="1">
                <a:latin typeface="Courier New" pitchFamily="49" charset="0"/>
              </a:rPr>
              <a:t>(</a:t>
            </a:r>
            <a:r>
              <a:rPr lang="en-US" sz="1400" b="1">
                <a:solidFill>
                  <a:srgbClr val="008000"/>
                </a:solidFill>
                <a:latin typeface="Courier New" pitchFamily="49" charset="0"/>
              </a:rPr>
              <a:t>'Enter a string and I\'ll tell you what I see.'</a:t>
            </a:r>
            <a:r>
              <a:rPr lang="en-US" sz="1800" b="1">
                <a:latin typeface="Courier New" pitchFamily="49" charset="0"/>
              </a:rPr>
              <a:t>)</a:t>
            </a:r>
          </a:p>
          <a:p>
            <a:pPr algn="l">
              <a:lnSpc>
                <a:spcPct val="80000"/>
              </a:lnSpc>
              <a:spcBef>
                <a:spcPct val="50000"/>
              </a:spcBef>
            </a:pPr>
            <a:endParaRPr lang="en-US" sz="1800" b="1">
              <a:latin typeface="Courier New" pitchFamily="49" charset="0"/>
            </a:endParaRPr>
          </a:p>
          <a:p>
            <a:pPr algn="l">
              <a:lnSpc>
                <a:spcPct val="80000"/>
              </a:lnSpc>
              <a:spcBef>
                <a:spcPct val="50000"/>
              </a:spcBef>
            </a:pPr>
            <a:r>
              <a:rPr lang="en-US" sz="1800" b="1">
                <a:solidFill>
                  <a:srgbClr val="FF6600"/>
                </a:solidFill>
                <a:latin typeface="Courier New" pitchFamily="49" charset="0"/>
              </a:rPr>
              <a:t>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reply:</a:t>
            </a:r>
          </a:p>
          <a:p>
            <a:pPr algn="l">
              <a:lnSpc>
                <a:spcPct val="8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'I see a(n) '</a:t>
            </a:r>
            <a:r>
              <a:rPr lang="en-US" sz="1800" b="1">
                <a:latin typeface="Courier New" pitchFamily="49" charset="0"/>
              </a:rPr>
              <a:t>, c</a:t>
            </a:r>
          </a:p>
        </p:txBody>
      </p:sp>
      <p:sp>
        <p:nvSpPr>
          <p:cNvPr id="89098" name="Text Box 12"/>
          <p:cNvSpPr txBox="1">
            <a:spLocks noChangeArrowheads="1"/>
          </p:cNvSpPr>
          <p:nvPr/>
        </p:nvSpPr>
        <p:spPr bwMode="auto">
          <a:xfrm>
            <a:off x="1295400" y="58674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Maiandra GD" pitchFamily="34" charset="0"/>
              </a:rPr>
              <a:t>What if we input a list here?</a:t>
            </a:r>
          </a:p>
        </p:txBody>
      </p:sp>
      <p:sp>
        <p:nvSpPr>
          <p:cNvPr id="89099" name="Rectangle 13"/>
          <p:cNvSpPr>
            <a:spLocks noChangeArrowheads="1"/>
          </p:cNvSpPr>
          <p:nvPr/>
        </p:nvSpPr>
        <p:spPr bwMode="auto">
          <a:xfrm>
            <a:off x="6248400" y="3124200"/>
            <a:ext cx="2208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a:solidFill>
                  <a:srgbClr val="990000"/>
                </a:solidFill>
                <a:latin typeface="Comic Sans MS" pitchFamily="66" charset="0"/>
              </a:rPr>
              <a:t>this can be ANY list, even a variable!</a:t>
            </a:r>
          </a:p>
        </p:txBody>
      </p:sp>
      <p:sp>
        <p:nvSpPr>
          <p:cNvPr id="89100" name="Line 14"/>
          <p:cNvSpPr>
            <a:spLocks noChangeShapeType="1"/>
          </p:cNvSpPr>
          <p:nvPr/>
        </p:nvSpPr>
        <p:spPr bwMode="auto">
          <a:xfrm flipH="1" flipV="1">
            <a:off x="2760663" y="3302000"/>
            <a:ext cx="3524250" cy="14288"/>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01" name="Text Box 15"/>
          <p:cNvSpPr txBox="1">
            <a:spLocks noChangeArrowheads="1"/>
          </p:cNvSpPr>
          <p:nvPr/>
        </p:nvSpPr>
        <p:spPr bwMode="auto">
          <a:xfrm>
            <a:off x="1295400" y="624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latin typeface="Maiandra GD" pitchFamily="34" charset="0"/>
              </a:rPr>
              <a:t>(and not just a string…)</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2"/>
          <p:cNvGrpSpPr>
            <a:grpSpLocks/>
          </p:cNvGrpSpPr>
          <p:nvPr/>
        </p:nvGrpSpPr>
        <p:grpSpPr bwMode="auto">
          <a:xfrm>
            <a:off x="533400" y="962025"/>
            <a:ext cx="8218488" cy="180975"/>
            <a:chOff x="295" y="1311"/>
            <a:chExt cx="5177" cy="114"/>
          </a:xfrm>
        </p:grpSpPr>
        <p:sp>
          <p:nvSpPr>
            <p:cNvPr id="9012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012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011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90116" name="Text Box 6"/>
          <p:cNvSpPr txBox="1">
            <a:spLocks noChangeArrowheads="1"/>
          </p:cNvSpPr>
          <p:nvPr/>
        </p:nvSpPr>
        <p:spPr bwMode="auto">
          <a:xfrm>
            <a:off x="381000" y="1295400"/>
            <a:ext cx="7048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Suppose we want to find and print the sum of an arbitrary list:</a:t>
            </a:r>
          </a:p>
        </p:txBody>
      </p:sp>
      <p:sp>
        <p:nvSpPr>
          <p:cNvPr id="90117" name="Text Box 7"/>
          <p:cNvSpPr txBox="1">
            <a:spLocks noChangeArrowheads="1"/>
          </p:cNvSpPr>
          <p:nvPr/>
        </p:nvSpPr>
        <p:spPr bwMode="auto">
          <a:xfrm>
            <a:off x="2657475" y="1760538"/>
            <a:ext cx="579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chemeClr val="accent2"/>
                </a:solidFill>
                <a:latin typeface="Courier New" pitchFamily="49" charset="0"/>
              </a:rPr>
              <a:t>[ 9, 42, 1, 77, 15, 76, 100, -5, 3.14 ]</a:t>
            </a:r>
          </a:p>
        </p:txBody>
      </p:sp>
      <p:sp>
        <p:nvSpPr>
          <p:cNvPr id="90118" name="Rectangle 8"/>
          <p:cNvSpPr>
            <a:spLocks noChangeArrowheads="1"/>
          </p:cNvSpPr>
          <p:nvPr/>
        </p:nvSpPr>
        <p:spPr bwMode="auto">
          <a:xfrm>
            <a:off x="4754563" y="6389688"/>
            <a:ext cx="4243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spcBef>
                <a:spcPct val="50000"/>
              </a:spcBef>
            </a:pPr>
            <a:r>
              <a:rPr lang="en-US" sz="1800">
                <a:solidFill>
                  <a:srgbClr val="008000"/>
                </a:solidFill>
                <a:latin typeface="Comic Sans MS" pitchFamily="66" charset="0"/>
              </a:rPr>
              <a:t>How could we use a loop? Try it out!</a:t>
            </a:r>
          </a:p>
        </p:txBody>
      </p:sp>
      <p:sp>
        <p:nvSpPr>
          <p:cNvPr id="90119" name="Rectangle 9"/>
          <p:cNvSpPr>
            <a:spLocks noChangeArrowheads="1"/>
          </p:cNvSpPr>
          <p:nvPr/>
        </p:nvSpPr>
        <p:spPr bwMode="auto">
          <a:xfrm>
            <a:off x="1430338" y="17065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p>
        </p:txBody>
      </p:sp>
      <p:sp>
        <p:nvSpPr>
          <p:cNvPr id="90120" name="Rectangle 10"/>
          <p:cNvSpPr>
            <a:spLocks noChangeArrowheads="1"/>
          </p:cNvSpPr>
          <p:nvPr/>
        </p:nvSpPr>
        <p:spPr bwMode="auto">
          <a:xfrm>
            <a:off x="534988" y="2546350"/>
            <a:ext cx="494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533400" y="962025"/>
            <a:ext cx="8218488" cy="180975"/>
            <a:chOff x="295" y="1311"/>
            <a:chExt cx="5177" cy="114"/>
          </a:xfrm>
        </p:grpSpPr>
        <p:sp>
          <p:nvSpPr>
            <p:cNvPr id="9114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114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113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91140" name="Text Box 6"/>
          <p:cNvSpPr txBox="1">
            <a:spLocks noChangeArrowheads="1"/>
          </p:cNvSpPr>
          <p:nvPr/>
        </p:nvSpPr>
        <p:spPr bwMode="auto">
          <a:xfrm>
            <a:off x="1066800" y="1905000"/>
            <a:ext cx="75438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latin typeface="Courier New" pitchFamily="49" charset="0"/>
              </a:rPr>
              <a:t>sumSoFar = 0</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80000"/>
              </a:lnSpc>
              <a:spcBef>
                <a:spcPct val="50000"/>
              </a:spcBef>
            </a:pPr>
            <a:r>
              <a:rPr lang="en-US" b="1">
                <a:latin typeface="Courier New" pitchFamily="49" charset="0"/>
              </a:rPr>
              <a:t>    sumSoFar = sumSoFar + x</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'sum is'</a:t>
            </a:r>
            <a:r>
              <a:rPr lang="en-US" b="1">
                <a:latin typeface="Courier New" pitchFamily="49" charset="0"/>
              </a:rPr>
              <a:t>, sumSoFar</a:t>
            </a:r>
          </a:p>
        </p:txBody>
      </p:sp>
      <p:sp>
        <p:nvSpPr>
          <p:cNvPr id="91141" name="Text Box 7"/>
          <p:cNvSpPr txBox="1">
            <a:spLocks noChangeArrowheads="1"/>
          </p:cNvSpPr>
          <p:nvPr/>
        </p:nvSpPr>
        <p:spPr bwMode="auto">
          <a:xfrm>
            <a:off x="419100" y="1231900"/>
            <a:ext cx="491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Finding the sum of a list:</a:t>
            </a:r>
          </a:p>
        </p:txBody>
      </p:sp>
      <p:sp>
        <p:nvSpPr>
          <p:cNvPr id="91142" name="Text Box 8"/>
          <p:cNvSpPr txBox="1">
            <a:spLocks noChangeArrowheads="1"/>
          </p:cNvSpPr>
          <p:nvPr/>
        </p:nvSpPr>
        <p:spPr bwMode="auto">
          <a:xfrm>
            <a:off x="6858000" y="64770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chemeClr val="folHlink"/>
                </a:solidFill>
                <a:latin typeface="Arial" pitchFamily="34" charset="0"/>
              </a:rPr>
              <a:t>shortcut available!</a:t>
            </a:r>
          </a:p>
        </p:txBody>
      </p:sp>
      <p:sp>
        <p:nvSpPr>
          <p:cNvPr id="91143" name="Text Box 9"/>
          <p:cNvSpPr txBox="1">
            <a:spLocks noChangeArrowheads="1"/>
          </p:cNvSpPr>
          <p:nvPr/>
        </p:nvSpPr>
        <p:spPr bwMode="auto">
          <a:xfrm>
            <a:off x="2073275" y="6140450"/>
            <a:ext cx="27606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0E03FC"/>
                </a:solidFill>
                <a:latin typeface="Arial" pitchFamily="34" charset="0"/>
              </a:rPr>
              <a:t>No return needed if you are just printing the value!</a:t>
            </a:r>
          </a:p>
        </p:txBody>
      </p:sp>
      <p:sp>
        <p:nvSpPr>
          <p:cNvPr id="91144" name="Freeform 10"/>
          <p:cNvSpPr>
            <a:spLocks/>
          </p:cNvSpPr>
          <p:nvPr/>
        </p:nvSpPr>
        <p:spPr bwMode="auto">
          <a:xfrm>
            <a:off x="6400800" y="4443413"/>
            <a:ext cx="1371600" cy="2033587"/>
          </a:xfrm>
          <a:custGeom>
            <a:avLst/>
            <a:gdLst>
              <a:gd name="T0" fmla="*/ 2147483647 w 864"/>
              <a:gd name="T1" fmla="*/ 2147483647 h 1296"/>
              <a:gd name="T2" fmla="*/ 2147483647 w 864"/>
              <a:gd name="T3" fmla="*/ 0 h 1296"/>
              <a:gd name="T4" fmla="*/ 0 w 864"/>
              <a:gd name="T5" fmla="*/ 0 h 1296"/>
              <a:gd name="T6" fmla="*/ 0 60000 65536"/>
              <a:gd name="T7" fmla="*/ 0 60000 65536"/>
              <a:gd name="T8" fmla="*/ 0 60000 65536"/>
              <a:gd name="T9" fmla="*/ 0 w 864"/>
              <a:gd name="T10" fmla="*/ 0 h 1296"/>
              <a:gd name="T11" fmla="*/ 864 w 864"/>
              <a:gd name="T12" fmla="*/ 1296 h 1296"/>
            </a:gdLst>
            <a:ahLst/>
            <a:cxnLst>
              <a:cxn ang="T6">
                <a:pos x="T0" y="T1"/>
              </a:cxn>
              <a:cxn ang="T7">
                <a:pos x="T2" y="T3"/>
              </a:cxn>
              <a:cxn ang="T8">
                <a:pos x="T4" y="T5"/>
              </a:cxn>
            </a:cxnLst>
            <a:rect l="T9" t="T10" r="T11" b="T12"/>
            <a:pathLst>
              <a:path w="864" h="1296">
                <a:moveTo>
                  <a:pt x="864" y="1296"/>
                </a:moveTo>
                <a:lnTo>
                  <a:pt x="842" y="0"/>
                </a:lnTo>
                <a:lnTo>
                  <a:pt x="0" y="0"/>
                </a:lnTo>
              </a:path>
            </a:pathLst>
          </a:custGeom>
          <a:noFill/>
          <a:ln w="28575">
            <a:solidFill>
              <a:schemeClr val="bg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45" name="Text Box 11"/>
          <p:cNvSpPr txBox="1">
            <a:spLocks noChangeArrowheads="1"/>
          </p:cNvSpPr>
          <p:nvPr/>
        </p:nvSpPr>
        <p:spPr bwMode="auto">
          <a:xfrm>
            <a:off x="5768975" y="277177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008000"/>
                </a:solidFill>
              </a:rPr>
              <a:t>Accumulator!</a:t>
            </a:r>
          </a:p>
        </p:txBody>
      </p:sp>
      <p:sp>
        <p:nvSpPr>
          <p:cNvPr id="91146" name="Line 12"/>
          <p:cNvSpPr>
            <a:spLocks noChangeShapeType="1"/>
          </p:cNvSpPr>
          <p:nvPr/>
        </p:nvSpPr>
        <p:spPr bwMode="auto">
          <a:xfrm flipH="1">
            <a:off x="3594100" y="2998788"/>
            <a:ext cx="2127250" cy="17462"/>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2"/>
          <p:cNvGrpSpPr>
            <a:grpSpLocks/>
          </p:cNvGrpSpPr>
          <p:nvPr/>
        </p:nvGrpSpPr>
        <p:grpSpPr bwMode="auto">
          <a:xfrm>
            <a:off x="668338" y="1114425"/>
            <a:ext cx="7866062" cy="180975"/>
            <a:chOff x="295" y="1311"/>
            <a:chExt cx="5177" cy="114"/>
          </a:xfrm>
        </p:grpSpPr>
        <p:sp>
          <p:nvSpPr>
            <p:cNvPr id="9216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216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2163" name="Text Box 5"/>
          <p:cNvSpPr txBox="1">
            <a:spLocks noChangeArrowheads="1"/>
          </p:cNvSpPr>
          <p:nvPr/>
        </p:nvSpPr>
        <p:spPr bwMode="auto">
          <a:xfrm>
            <a:off x="1644650" y="288925"/>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Slowing down</a:t>
            </a:r>
          </a:p>
        </p:txBody>
      </p:sp>
      <p:sp>
        <p:nvSpPr>
          <p:cNvPr id="92164" name="Text Box 6"/>
          <p:cNvSpPr txBox="1">
            <a:spLocks noChangeArrowheads="1"/>
          </p:cNvSpPr>
          <p:nvPr/>
        </p:nvSpPr>
        <p:spPr bwMode="auto">
          <a:xfrm>
            <a:off x="1841500" y="2190750"/>
            <a:ext cx="50927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latin typeface="Courier New" pitchFamily="49" charset="0"/>
              </a:rPr>
              <a:t>import time</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endParaRPr lang="en-US" b="1">
              <a:solidFill>
                <a:srgbClr val="008000"/>
              </a:solidFill>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True</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r>
              <a:rPr lang="en-US" b="1">
                <a:solidFill>
                  <a:srgbClr val="008000"/>
                </a:solidFill>
                <a:latin typeface="Courier New" pitchFamily="49" charset="0"/>
              </a:rPr>
              <a:t>   </a:t>
            </a:r>
            <a:r>
              <a:rPr lang="en-US" b="1">
                <a:latin typeface="Courier New" pitchFamily="49" charset="0"/>
              </a:rPr>
              <a:t>time.sleep(1)</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p:txBody>
      </p:sp>
      <p:sp>
        <p:nvSpPr>
          <p:cNvPr id="92165" name="Line 7"/>
          <p:cNvSpPr>
            <a:spLocks noChangeShapeType="1"/>
          </p:cNvSpPr>
          <p:nvPr/>
        </p:nvSpPr>
        <p:spPr bwMode="auto">
          <a:xfrm>
            <a:off x="1676400" y="3805238"/>
            <a:ext cx="0" cy="1055687"/>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6" name="Text Box 8"/>
          <p:cNvSpPr txBox="1">
            <a:spLocks noChangeArrowheads="1"/>
          </p:cNvSpPr>
          <p:nvPr/>
        </p:nvSpPr>
        <p:spPr bwMode="auto">
          <a:xfrm>
            <a:off x="457200" y="4059238"/>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while</a:t>
            </a: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 loop</a:t>
            </a:r>
            <a:endParaRPr lang="en-US" sz="1600">
              <a:solidFill>
                <a:srgbClr val="990000"/>
              </a:solidFill>
              <a:latin typeface="Comic Sans MS" pitchFamily="66"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nvGrpSpPr>
        <p:grpSpPr bwMode="auto">
          <a:xfrm>
            <a:off x="2286000" y="1114425"/>
            <a:ext cx="6172200" cy="180975"/>
            <a:chOff x="295" y="1311"/>
            <a:chExt cx="5177" cy="114"/>
          </a:xfrm>
        </p:grpSpPr>
        <p:sp>
          <p:nvSpPr>
            <p:cNvPr id="9320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320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3187" name="Text Box 5"/>
          <p:cNvSpPr txBox="1">
            <a:spLocks noChangeArrowheads="1"/>
          </p:cNvSpPr>
          <p:nvPr/>
        </p:nvSpPr>
        <p:spPr bwMode="auto">
          <a:xfrm>
            <a:off x="3886200" y="228600"/>
            <a:ext cx="342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Typing trouble!</a:t>
            </a:r>
          </a:p>
        </p:txBody>
      </p:sp>
      <p:sp>
        <p:nvSpPr>
          <p:cNvPr id="93188" name="Text Box 6"/>
          <p:cNvSpPr txBox="1">
            <a:spLocks noChangeArrowheads="1"/>
          </p:cNvSpPr>
          <p:nvPr/>
        </p:nvSpPr>
        <p:spPr bwMode="auto">
          <a:xfrm>
            <a:off x="609600" y="1905000"/>
            <a:ext cx="7696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raw_input()         </a:t>
            </a:r>
            <a:r>
              <a:rPr lang="en-US" sz="1800" b="1">
                <a:solidFill>
                  <a:srgbClr val="990000"/>
                </a:solidFill>
                <a:latin typeface="Courier New" pitchFamily="49" charset="0"/>
              </a:rPr>
              <a:t># get input from user</a:t>
            </a:r>
          </a:p>
          <a:p>
            <a:pPr algn="l">
              <a:lnSpc>
                <a:spcPct val="60000"/>
              </a:lnSpc>
              <a:spcBef>
                <a:spcPct val="50000"/>
              </a:spcBef>
            </a:pPr>
            <a:r>
              <a:rPr lang="en-US" sz="1800" b="1">
                <a:latin typeface="Courier New" pitchFamily="49" charset="0"/>
              </a:rPr>
              <a:t>cm = meters * 100            </a:t>
            </a:r>
            <a:r>
              <a:rPr lang="en-US" sz="1800" b="1">
                <a:solidFill>
                  <a:srgbClr val="990000"/>
                </a:solidFill>
                <a:latin typeface="Courier New" pitchFamily="49" charset="0"/>
              </a:rPr>
              <a:t># convert to centimeters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r>
              <a:rPr lang="en-US" sz="1800" b="1">
                <a:latin typeface="Courier New" pitchFamily="49" charset="0"/>
              </a:rPr>
              <a:t>   </a:t>
            </a:r>
            <a:r>
              <a:rPr lang="en-US" sz="1800" b="1">
                <a:solidFill>
                  <a:srgbClr val="990000"/>
                </a:solidFill>
                <a:latin typeface="Courier New" pitchFamily="49" charset="0"/>
              </a:rPr>
              <a:t># print out the result</a:t>
            </a:r>
          </a:p>
        </p:txBody>
      </p:sp>
      <p:sp>
        <p:nvSpPr>
          <p:cNvPr id="93189" name="Text Box 7"/>
          <p:cNvSpPr txBox="1">
            <a:spLocks noChangeArrowheads="1"/>
          </p:cNvSpPr>
          <p:nvPr/>
        </p:nvSpPr>
        <p:spPr bwMode="auto">
          <a:xfrm>
            <a:off x="5334000" y="5257800"/>
            <a:ext cx="3244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The </a:t>
            </a:r>
            <a:r>
              <a:rPr lang="en-US" b="1" i="1"/>
              <a:t>type </a:t>
            </a:r>
            <a:r>
              <a:rPr lang="en-US"/>
              <a:t>of variable (box) matters!</a:t>
            </a:r>
          </a:p>
        </p:txBody>
      </p:sp>
      <p:sp>
        <p:nvSpPr>
          <p:cNvPr id="93190" name="AutoShape 8"/>
          <p:cNvSpPr>
            <a:spLocks noChangeArrowheads="1"/>
          </p:cNvSpPr>
          <p:nvPr/>
        </p:nvSpPr>
        <p:spPr bwMode="auto">
          <a:xfrm>
            <a:off x="533400" y="5029200"/>
            <a:ext cx="2241550" cy="1384300"/>
          </a:xfrm>
          <a:prstGeom prst="cube">
            <a:avLst>
              <a:gd name="adj" fmla="val 38190"/>
            </a:avLst>
          </a:prstGeom>
          <a:solidFill>
            <a:schemeClr val="bg1"/>
          </a:solidFill>
          <a:ln w="19050">
            <a:solidFill>
              <a:srgbClr val="990000"/>
            </a:solidFill>
            <a:miter lim="800000"/>
            <a:headEnd/>
            <a:tailEnd/>
          </a:ln>
        </p:spPr>
        <p:txBody>
          <a:bodyPr wrap="none" anchor="ctr"/>
          <a:lstStyle/>
          <a:p>
            <a:endParaRPr lang="en-US"/>
          </a:p>
        </p:txBody>
      </p:sp>
      <p:sp>
        <p:nvSpPr>
          <p:cNvPr id="93191" name="AutoShape 9"/>
          <p:cNvSpPr>
            <a:spLocks noChangeArrowheads="1"/>
          </p:cNvSpPr>
          <p:nvPr/>
        </p:nvSpPr>
        <p:spPr bwMode="auto">
          <a:xfrm>
            <a:off x="2590800" y="5029200"/>
            <a:ext cx="2241550" cy="1384300"/>
          </a:xfrm>
          <a:prstGeom prst="cube">
            <a:avLst>
              <a:gd name="adj" fmla="val 38190"/>
            </a:avLst>
          </a:prstGeom>
          <a:solidFill>
            <a:schemeClr val="bg1"/>
          </a:solidFill>
          <a:ln w="19050">
            <a:solidFill>
              <a:srgbClr val="990000"/>
            </a:solidFill>
            <a:miter lim="800000"/>
            <a:headEnd/>
            <a:tailEnd/>
          </a:ln>
        </p:spPr>
        <p:txBody>
          <a:bodyPr wrap="none" anchor="ctr"/>
          <a:lstStyle/>
          <a:p>
            <a:endParaRPr lang="en-US"/>
          </a:p>
        </p:txBody>
      </p:sp>
      <p:sp>
        <p:nvSpPr>
          <p:cNvPr id="93192" name="Rectangle 10"/>
          <p:cNvSpPr>
            <a:spLocks noChangeArrowheads="1"/>
          </p:cNvSpPr>
          <p:nvPr/>
        </p:nvSpPr>
        <p:spPr bwMode="auto">
          <a:xfrm>
            <a:off x="533400" y="56515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b="1">
                <a:solidFill>
                  <a:srgbClr val="990000"/>
                </a:solidFill>
                <a:latin typeface="Courier New" pitchFamily="49" charset="0"/>
              </a:rPr>
              <a:t>name:</a:t>
            </a:r>
            <a:r>
              <a:rPr lang="en-US" sz="1600" b="1">
                <a:latin typeface="Courier New" pitchFamily="49" charset="0"/>
              </a:rPr>
              <a:t> </a:t>
            </a:r>
            <a:r>
              <a:rPr lang="en-US" sz="1600" b="1">
                <a:solidFill>
                  <a:schemeClr val="accent2"/>
                </a:solidFill>
                <a:latin typeface="Courier New" pitchFamily="49" charset="0"/>
              </a:rPr>
              <a:t>meters</a:t>
            </a:r>
            <a:r>
              <a:rPr lang="en-US" sz="1600" b="1">
                <a:solidFill>
                  <a:srgbClr val="990000"/>
                </a:solidFill>
                <a:latin typeface="Courier New" pitchFamily="49" charset="0"/>
              </a:rPr>
              <a:t> type: </a:t>
            </a:r>
            <a:r>
              <a:rPr lang="en-US" sz="1600" b="1">
                <a:latin typeface="Courier New" pitchFamily="49" charset="0"/>
              </a:rPr>
              <a:t>string</a:t>
            </a:r>
          </a:p>
          <a:p>
            <a:pPr algn="l"/>
            <a:endParaRPr lang="en-US" sz="1600" b="1">
              <a:latin typeface="Courier New" pitchFamily="49" charset="0"/>
            </a:endParaRPr>
          </a:p>
        </p:txBody>
      </p:sp>
      <p:sp>
        <p:nvSpPr>
          <p:cNvPr id="93193" name="Rectangle 11"/>
          <p:cNvSpPr>
            <a:spLocks noChangeArrowheads="1"/>
          </p:cNvSpPr>
          <p:nvPr/>
        </p:nvSpPr>
        <p:spPr bwMode="auto">
          <a:xfrm>
            <a:off x="2622550" y="56515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b="1">
                <a:solidFill>
                  <a:srgbClr val="990000"/>
                </a:solidFill>
                <a:latin typeface="Courier New" pitchFamily="49" charset="0"/>
              </a:rPr>
              <a:t>name:</a:t>
            </a:r>
            <a:r>
              <a:rPr lang="en-US" sz="1600" b="1">
                <a:latin typeface="Courier New" pitchFamily="49" charset="0"/>
              </a:rPr>
              <a:t> </a:t>
            </a:r>
            <a:r>
              <a:rPr lang="en-US" sz="1600" b="1">
                <a:solidFill>
                  <a:schemeClr val="accent2"/>
                </a:solidFill>
                <a:latin typeface="Courier New" pitchFamily="49" charset="0"/>
              </a:rPr>
              <a:t>cm</a:t>
            </a:r>
          </a:p>
          <a:p>
            <a:pPr algn="l"/>
            <a:r>
              <a:rPr lang="en-US" sz="1600" b="1">
                <a:solidFill>
                  <a:srgbClr val="990000"/>
                </a:solidFill>
                <a:latin typeface="Courier New" pitchFamily="49" charset="0"/>
              </a:rPr>
              <a:t>type: </a:t>
            </a:r>
            <a:r>
              <a:rPr lang="en-US" sz="1600" b="1">
                <a:latin typeface="Courier New" pitchFamily="49" charset="0"/>
              </a:rPr>
              <a:t>string</a:t>
            </a:r>
          </a:p>
          <a:p>
            <a:pPr algn="l"/>
            <a:endParaRPr lang="en-US" sz="1600" b="1">
              <a:latin typeface="Courier New" pitchFamily="49" charset="0"/>
            </a:endParaRPr>
          </a:p>
        </p:txBody>
      </p:sp>
      <p:pic>
        <p:nvPicPr>
          <p:cNvPr id="9319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600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5" name="Text Box 13"/>
          <p:cNvSpPr txBox="1">
            <a:spLocks noChangeArrowheads="1"/>
          </p:cNvSpPr>
          <p:nvPr/>
        </p:nvSpPr>
        <p:spPr bwMode="auto">
          <a:xfrm>
            <a:off x="1066800" y="50673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008000"/>
                </a:solidFill>
                <a:latin typeface="Courier New" pitchFamily="49" charset="0"/>
              </a:rPr>
              <a:t>'1'</a:t>
            </a:r>
          </a:p>
        </p:txBody>
      </p:sp>
      <p:sp>
        <p:nvSpPr>
          <p:cNvPr id="93196" name="Text Box 14"/>
          <p:cNvSpPr txBox="1">
            <a:spLocks noChangeArrowheads="1"/>
          </p:cNvSpPr>
          <p:nvPr/>
        </p:nvSpPr>
        <p:spPr bwMode="auto">
          <a:xfrm>
            <a:off x="3048000" y="50434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Courier New" pitchFamily="49" charset="0"/>
              </a:rPr>
              <a:t>'111…11'</a:t>
            </a:r>
          </a:p>
        </p:txBody>
      </p:sp>
      <p:sp>
        <p:nvSpPr>
          <p:cNvPr id="93197" name="Text Box 15"/>
          <p:cNvSpPr txBox="1">
            <a:spLocks noChangeArrowheads="1"/>
          </p:cNvSpPr>
          <p:nvPr/>
        </p:nvSpPr>
        <p:spPr bwMode="auto">
          <a:xfrm>
            <a:off x="3048000" y="52832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a:latin typeface="Times New Roman" pitchFamily="18" charset="0"/>
              </a:rPr>
              <a:t>(100 of them!)</a:t>
            </a:r>
          </a:p>
        </p:txBody>
      </p:sp>
      <p:sp>
        <p:nvSpPr>
          <p:cNvPr id="93198" name="Text Box 16"/>
          <p:cNvSpPr txBox="1">
            <a:spLocks noChangeArrowheads="1"/>
          </p:cNvSpPr>
          <p:nvPr/>
        </p:nvSpPr>
        <p:spPr bwMode="auto">
          <a:xfrm>
            <a:off x="1371600" y="4038600"/>
            <a:ext cx="5943600" cy="466725"/>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Variables are </a:t>
            </a:r>
            <a:r>
              <a:rPr lang="en-US" b="1" i="1">
                <a:solidFill>
                  <a:srgbClr val="990000"/>
                </a:solidFill>
              </a:rPr>
              <a:t>registers</a:t>
            </a:r>
            <a:r>
              <a:rPr lang="en-US"/>
              <a:t> or storage spaces…</a:t>
            </a:r>
          </a:p>
        </p:txBody>
      </p:sp>
      <p:sp>
        <p:nvSpPr>
          <p:cNvPr id="93199" name="Text Box 17"/>
          <p:cNvSpPr txBox="1">
            <a:spLocks noChangeArrowheads="1"/>
          </p:cNvSpPr>
          <p:nvPr/>
        </p:nvSpPr>
        <p:spPr bwMode="auto">
          <a:xfrm>
            <a:off x="7239000" y="6507163"/>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how to fix this?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p:cNvGrpSpPr>
            <a:grpSpLocks/>
          </p:cNvGrpSpPr>
          <p:nvPr/>
        </p:nvGrpSpPr>
        <p:grpSpPr bwMode="auto">
          <a:xfrm>
            <a:off x="533400" y="962025"/>
            <a:ext cx="8218488" cy="180975"/>
            <a:chOff x="295" y="1311"/>
            <a:chExt cx="5177" cy="114"/>
          </a:xfrm>
        </p:grpSpPr>
        <p:sp>
          <p:nvSpPr>
            <p:cNvPr id="9421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421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421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Smaller of Two…</a:t>
            </a:r>
            <a:endParaRPr lang="en-US" sz="4000" b="1">
              <a:solidFill>
                <a:schemeClr val="accent2"/>
              </a:solidFill>
              <a:latin typeface="Courier New" pitchFamily="49" charset="0"/>
            </a:endParaRPr>
          </a:p>
        </p:txBody>
      </p:sp>
      <p:sp>
        <p:nvSpPr>
          <p:cNvPr id="94212" name="Text Box 6"/>
          <p:cNvSpPr txBox="1">
            <a:spLocks noChangeArrowheads="1"/>
          </p:cNvSpPr>
          <p:nvPr/>
        </p:nvSpPr>
        <p:spPr bwMode="auto">
          <a:xfrm>
            <a:off x="457200" y="1524000"/>
            <a:ext cx="54864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'Please input two numbers'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n1 = input()</a:t>
            </a:r>
          </a:p>
          <a:p>
            <a:pPr algn="l">
              <a:lnSpc>
                <a:spcPct val="60000"/>
              </a:lnSpc>
              <a:spcBef>
                <a:spcPct val="50000"/>
              </a:spcBef>
            </a:pPr>
            <a:r>
              <a:rPr lang="en-US" sz="1800" b="1">
                <a:latin typeface="Courier New" pitchFamily="49" charset="0"/>
              </a:rPr>
              <a:t>n2 = input()</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if</a:t>
            </a:r>
            <a:r>
              <a:rPr lang="en-US" sz="1800" b="1">
                <a:latin typeface="Courier New" pitchFamily="49" charset="0"/>
              </a:rPr>
              <a:t> n1 &gt; n2:</a:t>
            </a:r>
          </a:p>
          <a:p>
            <a:pPr algn="l">
              <a:lnSpc>
                <a:spcPct val="6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smaller number is'</a:t>
            </a:r>
            <a:r>
              <a:rPr lang="en-US" sz="1800" b="1">
                <a:latin typeface="Courier New" pitchFamily="49" charset="0"/>
              </a:rPr>
              <a:t>, n2</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else</a:t>
            </a:r>
            <a:r>
              <a:rPr lang="en-US" sz="1800" b="1">
                <a:latin typeface="Courier New" pitchFamily="49" charset="0"/>
              </a:rPr>
              <a:t>:</a:t>
            </a:r>
          </a:p>
          <a:p>
            <a:pPr algn="l">
              <a:lnSpc>
                <a:spcPct val="6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smaller number is'</a:t>
            </a:r>
            <a:r>
              <a:rPr lang="en-US" sz="1800" b="1">
                <a:latin typeface="Courier New" pitchFamily="49" charset="0"/>
              </a:rPr>
              <a:t>, n1</a:t>
            </a:r>
            <a:endParaRPr lang="en-US" sz="1800" b="1">
              <a:solidFill>
                <a:srgbClr val="990000"/>
              </a:solidFill>
              <a:latin typeface="Courier New" pitchFamily="49" charset="0"/>
            </a:endParaRPr>
          </a:p>
        </p:txBody>
      </p:sp>
      <p:sp>
        <p:nvSpPr>
          <p:cNvPr id="94213" name="Text Box 7"/>
          <p:cNvSpPr txBox="1">
            <a:spLocks noChangeArrowheads="1"/>
          </p:cNvSpPr>
          <p:nvPr/>
        </p:nvSpPr>
        <p:spPr bwMode="auto">
          <a:xfrm>
            <a:off x="2057400" y="60960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a:latin typeface="Maiandra GD" pitchFamily="34" charset="0"/>
              </a:rPr>
              <a:t>for the visually minded…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2"/>
          <p:cNvGrpSpPr>
            <a:grpSpLocks/>
          </p:cNvGrpSpPr>
          <p:nvPr/>
        </p:nvGrpSpPr>
        <p:grpSpPr bwMode="auto">
          <a:xfrm>
            <a:off x="533400" y="962025"/>
            <a:ext cx="8218488" cy="180975"/>
            <a:chOff x="295" y="1311"/>
            <a:chExt cx="5177" cy="114"/>
          </a:xfrm>
        </p:grpSpPr>
        <p:sp>
          <p:nvSpPr>
            <p:cNvPr id="9525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526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523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minOf2</a:t>
            </a:r>
            <a:endParaRPr lang="en-US" sz="4000" b="1">
              <a:solidFill>
                <a:schemeClr val="accent2"/>
              </a:solidFill>
              <a:latin typeface="Courier New" pitchFamily="49" charset="0"/>
            </a:endParaRPr>
          </a:p>
        </p:txBody>
      </p:sp>
      <p:sp>
        <p:nvSpPr>
          <p:cNvPr id="95236" name="Rectangle 6"/>
          <p:cNvSpPr>
            <a:spLocks noChangeArrowheads="1"/>
          </p:cNvSpPr>
          <p:nvPr/>
        </p:nvSpPr>
        <p:spPr bwMode="auto">
          <a:xfrm>
            <a:off x="6477000" y="15240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7" name="Rectangle 7"/>
          <p:cNvSpPr>
            <a:spLocks noChangeArrowheads="1"/>
          </p:cNvSpPr>
          <p:nvPr/>
        </p:nvSpPr>
        <p:spPr bwMode="auto">
          <a:xfrm>
            <a:off x="6477000" y="23622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8" name="Rectangle 8"/>
          <p:cNvSpPr>
            <a:spLocks noChangeArrowheads="1"/>
          </p:cNvSpPr>
          <p:nvPr/>
        </p:nvSpPr>
        <p:spPr bwMode="auto">
          <a:xfrm>
            <a:off x="6477000" y="32004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9" name="Rectangle 9"/>
          <p:cNvSpPr>
            <a:spLocks noChangeArrowheads="1"/>
          </p:cNvSpPr>
          <p:nvPr/>
        </p:nvSpPr>
        <p:spPr bwMode="auto">
          <a:xfrm>
            <a:off x="5638800" y="49784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0" name="Rectangle 10"/>
          <p:cNvSpPr>
            <a:spLocks noChangeArrowheads="1"/>
          </p:cNvSpPr>
          <p:nvPr/>
        </p:nvSpPr>
        <p:spPr bwMode="auto">
          <a:xfrm>
            <a:off x="7543800" y="49530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1" name="AutoShape 11"/>
          <p:cNvSpPr>
            <a:spLocks noChangeArrowheads="1"/>
          </p:cNvSpPr>
          <p:nvPr/>
        </p:nvSpPr>
        <p:spPr bwMode="auto">
          <a:xfrm>
            <a:off x="7086600" y="21082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5242" name="AutoShape 12"/>
          <p:cNvSpPr>
            <a:spLocks noChangeArrowheads="1"/>
          </p:cNvSpPr>
          <p:nvPr/>
        </p:nvSpPr>
        <p:spPr bwMode="auto">
          <a:xfrm>
            <a:off x="7086600" y="29464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5243" name="AutoShape 13"/>
          <p:cNvSpPr>
            <a:spLocks noChangeArrowheads="1"/>
          </p:cNvSpPr>
          <p:nvPr/>
        </p:nvSpPr>
        <p:spPr bwMode="auto">
          <a:xfrm>
            <a:off x="7086600" y="37846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5244" name="AutoShape 14"/>
          <p:cNvSpPr>
            <a:spLocks noChangeArrowheads="1"/>
          </p:cNvSpPr>
          <p:nvPr/>
        </p:nvSpPr>
        <p:spPr bwMode="auto">
          <a:xfrm flipV="1">
            <a:off x="8153400" y="43942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5" name="AutoShape 15"/>
          <p:cNvSpPr>
            <a:spLocks noChangeArrowheads="1"/>
          </p:cNvSpPr>
          <p:nvPr/>
        </p:nvSpPr>
        <p:spPr bwMode="auto">
          <a:xfrm flipH="1" flipV="1">
            <a:off x="6108700" y="43942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6" name="AutoShape 16"/>
          <p:cNvSpPr>
            <a:spLocks noChangeArrowheads="1"/>
          </p:cNvSpPr>
          <p:nvPr/>
        </p:nvSpPr>
        <p:spPr bwMode="auto">
          <a:xfrm>
            <a:off x="6489700" y="4038600"/>
            <a:ext cx="1828800" cy="838200"/>
          </a:xfrm>
          <a:prstGeom prst="flowChartDecision">
            <a:avLst/>
          </a:prstGeom>
          <a:solidFill>
            <a:schemeClr val="bg1"/>
          </a:solidFill>
          <a:ln w="28575">
            <a:solidFill>
              <a:schemeClr val="tx1"/>
            </a:solidFill>
            <a:miter lim="800000"/>
            <a:headEnd/>
            <a:tailEnd/>
          </a:ln>
        </p:spPr>
        <p:txBody>
          <a:bodyPr wrap="none" anchor="ctr"/>
          <a:lstStyle/>
          <a:p>
            <a:endParaRPr lang="en-US"/>
          </a:p>
        </p:txBody>
      </p:sp>
      <p:sp>
        <p:nvSpPr>
          <p:cNvPr id="95247" name="Text Box 17"/>
          <p:cNvSpPr txBox="1">
            <a:spLocks noChangeArrowheads="1"/>
          </p:cNvSpPr>
          <p:nvPr/>
        </p:nvSpPr>
        <p:spPr bwMode="auto">
          <a:xfrm>
            <a:off x="6096000" y="16002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 message</a:t>
            </a:r>
          </a:p>
        </p:txBody>
      </p:sp>
      <p:sp>
        <p:nvSpPr>
          <p:cNvPr id="95248" name="Text Box 18"/>
          <p:cNvSpPr txBox="1">
            <a:spLocks noChangeArrowheads="1"/>
          </p:cNvSpPr>
          <p:nvPr/>
        </p:nvSpPr>
        <p:spPr bwMode="auto">
          <a:xfrm>
            <a:off x="6096000" y="24526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n1</a:t>
            </a:r>
          </a:p>
        </p:txBody>
      </p:sp>
      <p:sp>
        <p:nvSpPr>
          <p:cNvPr id="95249" name="Text Box 19"/>
          <p:cNvSpPr txBox="1">
            <a:spLocks noChangeArrowheads="1"/>
          </p:cNvSpPr>
          <p:nvPr/>
        </p:nvSpPr>
        <p:spPr bwMode="auto">
          <a:xfrm>
            <a:off x="6096000" y="32908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n2</a:t>
            </a:r>
          </a:p>
        </p:txBody>
      </p:sp>
      <p:sp>
        <p:nvSpPr>
          <p:cNvPr id="95250" name="Text Box 20"/>
          <p:cNvSpPr txBox="1">
            <a:spLocks noChangeArrowheads="1"/>
          </p:cNvSpPr>
          <p:nvPr/>
        </p:nvSpPr>
        <p:spPr bwMode="auto">
          <a:xfrm>
            <a:off x="6096000" y="42814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is </a:t>
            </a:r>
            <a:r>
              <a:rPr lang="en-US" sz="1800" b="1">
                <a:latin typeface="Courier New" pitchFamily="49" charset="0"/>
              </a:rPr>
              <a:t>n1&gt;n2</a:t>
            </a:r>
            <a:r>
              <a:rPr lang="en-US" sz="1800">
                <a:solidFill>
                  <a:schemeClr val="accent2"/>
                </a:solidFill>
                <a:latin typeface="Comic Sans MS" pitchFamily="66" charset="0"/>
              </a:rPr>
              <a:t> ?</a:t>
            </a:r>
          </a:p>
        </p:txBody>
      </p:sp>
      <p:sp>
        <p:nvSpPr>
          <p:cNvPr id="95251" name="Text Box 21"/>
          <p:cNvSpPr txBox="1">
            <a:spLocks noChangeArrowheads="1"/>
          </p:cNvSpPr>
          <p:nvPr/>
        </p:nvSpPr>
        <p:spPr bwMode="auto">
          <a:xfrm>
            <a:off x="5867400" y="40830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TRUE</a:t>
            </a:r>
          </a:p>
        </p:txBody>
      </p:sp>
      <p:sp>
        <p:nvSpPr>
          <p:cNvPr id="95252" name="Text Box 22"/>
          <p:cNvSpPr txBox="1">
            <a:spLocks noChangeArrowheads="1"/>
          </p:cNvSpPr>
          <p:nvPr/>
        </p:nvSpPr>
        <p:spPr bwMode="auto">
          <a:xfrm>
            <a:off x="7975600" y="40830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FALSE</a:t>
            </a:r>
          </a:p>
        </p:txBody>
      </p:sp>
      <p:sp>
        <p:nvSpPr>
          <p:cNvPr id="95253" name="Text Box 23"/>
          <p:cNvSpPr txBox="1">
            <a:spLocks noChangeArrowheads="1"/>
          </p:cNvSpPr>
          <p:nvPr/>
        </p:nvSpPr>
        <p:spPr bwMode="auto">
          <a:xfrm>
            <a:off x="5562600" y="51308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that </a:t>
            </a:r>
            <a:r>
              <a:rPr lang="en-US" sz="1800" b="1">
                <a:latin typeface="Courier New" pitchFamily="49" charset="0"/>
              </a:rPr>
              <a:t>n2</a:t>
            </a:r>
            <a:r>
              <a:rPr lang="en-US" sz="1800">
                <a:solidFill>
                  <a:schemeClr val="accent2"/>
                </a:solidFill>
                <a:latin typeface="Comic Sans MS" pitchFamily="66" charset="0"/>
              </a:rPr>
              <a:t> is the min</a:t>
            </a:r>
          </a:p>
        </p:txBody>
      </p:sp>
      <p:sp>
        <p:nvSpPr>
          <p:cNvPr id="95254" name="Text Box 24"/>
          <p:cNvSpPr txBox="1">
            <a:spLocks noChangeArrowheads="1"/>
          </p:cNvSpPr>
          <p:nvPr/>
        </p:nvSpPr>
        <p:spPr bwMode="auto">
          <a:xfrm>
            <a:off x="7467600" y="513715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that </a:t>
            </a:r>
            <a:r>
              <a:rPr lang="en-US" sz="1800" b="1">
                <a:latin typeface="Courier New" pitchFamily="49" charset="0"/>
              </a:rPr>
              <a:t>n1</a:t>
            </a:r>
            <a:r>
              <a:rPr lang="en-US" sz="1800">
                <a:solidFill>
                  <a:schemeClr val="accent2"/>
                </a:solidFill>
                <a:latin typeface="Comic Sans MS" pitchFamily="66" charset="0"/>
              </a:rPr>
              <a:t> is the min</a:t>
            </a:r>
          </a:p>
        </p:txBody>
      </p:sp>
      <p:sp>
        <p:nvSpPr>
          <p:cNvPr id="95255" name="Text Box 25"/>
          <p:cNvSpPr txBox="1">
            <a:spLocks noChangeArrowheads="1"/>
          </p:cNvSpPr>
          <p:nvPr/>
        </p:nvSpPr>
        <p:spPr bwMode="auto">
          <a:xfrm>
            <a:off x="5791200" y="6096000"/>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latin typeface="Maiandra GD" pitchFamily="34" charset="0"/>
              </a:rPr>
              <a:t>Flow Chart</a:t>
            </a:r>
          </a:p>
        </p:txBody>
      </p:sp>
      <p:sp>
        <p:nvSpPr>
          <p:cNvPr id="95256" name="Text Box 26"/>
          <p:cNvSpPr txBox="1">
            <a:spLocks noChangeArrowheads="1"/>
          </p:cNvSpPr>
          <p:nvPr/>
        </p:nvSpPr>
        <p:spPr bwMode="auto">
          <a:xfrm>
            <a:off x="6311900" y="4648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if</a:t>
            </a:r>
          </a:p>
        </p:txBody>
      </p:sp>
      <p:sp>
        <p:nvSpPr>
          <p:cNvPr id="95257" name="Text Box 27"/>
          <p:cNvSpPr txBox="1">
            <a:spLocks noChangeArrowheads="1"/>
          </p:cNvSpPr>
          <p:nvPr/>
        </p:nvSpPr>
        <p:spPr bwMode="auto">
          <a:xfrm>
            <a:off x="7848600" y="4648200"/>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else</a:t>
            </a:r>
          </a:p>
        </p:txBody>
      </p:sp>
      <p:sp>
        <p:nvSpPr>
          <p:cNvPr id="95258" name="Text Box 28"/>
          <p:cNvSpPr txBox="1">
            <a:spLocks noChangeArrowheads="1"/>
          </p:cNvSpPr>
          <p:nvPr/>
        </p:nvSpPr>
        <p:spPr bwMode="auto">
          <a:xfrm>
            <a:off x="457200" y="1524000"/>
            <a:ext cx="54864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'Please input two numbers'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n1 = input()</a:t>
            </a:r>
          </a:p>
          <a:p>
            <a:pPr algn="l">
              <a:lnSpc>
                <a:spcPct val="60000"/>
              </a:lnSpc>
              <a:spcBef>
                <a:spcPct val="50000"/>
              </a:spcBef>
            </a:pPr>
            <a:r>
              <a:rPr lang="en-US" sz="1800" b="1">
                <a:latin typeface="Courier New" pitchFamily="49" charset="0"/>
              </a:rPr>
              <a:t>n2 = input()</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if</a:t>
            </a:r>
            <a:r>
              <a:rPr lang="en-US" sz="1800" b="1">
                <a:latin typeface="Courier New" pitchFamily="49" charset="0"/>
              </a:rPr>
              <a:t> n1 &gt; n2:</a:t>
            </a:r>
          </a:p>
          <a:p>
            <a:pPr algn="l">
              <a:lnSpc>
                <a:spcPct val="6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smaller number is'</a:t>
            </a:r>
            <a:r>
              <a:rPr lang="en-US" sz="1800" b="1">
                <a:latin typeface="Courier New" pitchFamily="49" charset="0"/>
              </a:rPr>
              <a:t>, n2</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else</a:t>
            </a:r>
            <a:r>
              <a:rPr lang="en-US" sz="1800" b="1">
                <a:latin typeface="Courier New" pitchFamily="49" charset="0"/>
              </a:rPr>
              <a:t>:</a:t>
            </a:r>
          </a:p>
          <a:p>
            <a:pPr algn="l">
              <a:lnSpc>
                <a:spcPct val="6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smaller number is'</a:t>
            </a:r>
            <a:r>
              <a:rPr lang="en-US" sz="1800" b="1">
                <a:latin typeface="Courier New" pitchFamily="49" charset="0"/>
              </a:rPr>
              <a:t>, n1</a:t>
            </a:r>
            <a:endParaRPr lang="en-US" sz="1800" b="1">
              <a:solidFill>
                <a:srgbClr val="990000"/>
              </a:solidFill>
              <a:latin typeface="Courier New" pitchFamily="49"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2"/>
          <p:cNvGrpSpPr>
            <a:grpSpLocks/>
          </p:cNvGrpSpPr>
          <p:nvPr/>
        </p:nvGrpSpPr>
        <p:grpSpPr bwMode="auto">
          <a:xfrm>
            <a:off x="533400" y="962025"/>
            <a:ext cx="8218488" cy="180975"/>
            <a:chOff x="295" y="1311"/>
            <a:chExt cx="5177" cy="114"/>
          </a:xfrm>
        </p:grpSpPr>
        <p:sp>
          <p:nvSpPr>
            <p:cNvPr id="9626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626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625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Accumulate!</a:t>
            </a:r>
            <a:endParaRPr lang="en-US" sz="4000" b="1">
              <a:solidFill>
                <a:schemeClr val="accent2"/>
              </a:solidFill>
              <a:latin typeface="Courier New" pitchFamily="49" charset="0"/>
            </a:endParaRPr>
          </a:p>
        </p:txBody>
      </p:sp>
      <p:sp>
        <p:nvSpPr>
          <p:cNvPr id="96260" name="Text Box 6"/>
          <p:cNvSpPr txBox="1">
            <a:spLocks noChangeArrowheads="1"/>
          </p:cNvSpPr>
          <p:nvPr/>
        </p:nvSpPr>
        <p:spPr bwMode="auto">
          <a:xfrm>
            <a:off x="457200" y="1524000"/>
            <a:ext cx="54864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'Please input two numbers'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n1 = input()</a:t>
            </a:r>
          </a:p>
          <a:p>
            <a:pPr algn="l">
              <a:lnSpc>
                <a:spcPct val="60000"/>
              </a:lnSpc>
              <a:spcBef>
                <a:spcPct val="50000"/>
              </a:spcBef>
            </a:pPr>
            <a:r>
              <a:rPr lang="en-US" sz="1800" b="1">
                <a:latin typeface="Courier New" pitchFamily="49" charset="0"/>
              </a:rPr>
              <a:t>n2 = input()</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if</a:t>
            </a:r>
            <a:r>
              <a:rPr lang="en-US" sz="1800" b="1">
                <a:latin typeface="Courier New" pitchFamily="49" charset="0"/>
              </a:rPr>
              <a:t> n1 &gt; n2:</a:t>
            </a:r>
          </a:p>
          <a:p>
            <a:pPr algn="l">
              <a:lnSpc>
                <a:spcPct val="60000"/>
              </a:lnSpc>
              <a:spcBef>
                <a:spcPct val="50000"/>
              </a:spcBef>
            </a:pPr>
            <a:r>
              <a:rPr lang="en-US" sz="1800" b="1">
                <a:latin typeface="Courier New" pitchFamily="49" charset="0"/>
              </a:rPr>
              <a:t>    min = n2</a:t>
            </a:r>
          </a:p>
          <a:p>
            <a:pPr algn="l">
              <a:lnSpc>
                <a:spcPct val="60000"/>
              </a:lnSpc>
              <a:spcBef>
                <a:spcPct val="50000"/>
              </a:spcBef>
            </a:pPr>
            <a:r>
              <a:rPr lang="en-US" sz="1800" b="1">
                <a:solidFill>
                  <a:srgbClr val="FF6600"/>
                </a:solidFill>
                <a:latin typeface="Courier New" pitchFamily="49" charset="0"/>
              </a:rPr>
              <a:t>else</a:t>
            </a:r>
            <a:r>
              <a:rPr lang="en-US" sz="1800" b="1">
                <a:latin typeface="Courier New" pitchFamily="49" charset="0"/>
              </a:rPr>
              <a:t>:</a:t>
            </a:r>
          </a:p>
          <a:p>
            <a:pPr algn="l">
              <a:lnSpc>
                <a:spcPct val="60000"/>
              </a:lnSpc>
              <a:spcBef>
                <a:spcPct val="50000"/>
              </a:spcBef>
            </a:pPr>
            <a:r>
              <a:rPr lang="en-US" sz="1800" b="1">
                <a:latin typeface="Courier New" pitchFamily="49" charset="0"/>
              </a:rPr>
              <a:t>    min = n1</a:t>
            </a:r>
          </a:p>
          <a:p>
            <a:pPr algn="l">
              <a:lnSpc>
                <a:spcPct val="60000"/>
              </a:lnSpc>
              <a:spcBef>
                <a:spcPct val="50000"/>
              </a:spcBef>
            </a:pPr>
            <a:r>
              <a:rPr lang="en-US" sz="1800" b="1">
                <a:latin typeface="Courier New" pitchFamily="49" charset="0"/>
              </a:rPr>
              <a:t>    </a:t>
            </a:r>
          </a:p>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minOf2 is'</a:t>
            </a:r>
            <a:r>
              <a:rPr lang="en-US" sz="1800" b="1">
                <a:latin typeface="Courier New" pitchFamily="49" charset="0"/>
              </a:rPr>
              <a:t>, min</a:t>
            </a:r>
          </a:p>
        </p:txBody>
      </p:sp>
      <p:sp>
        <p:nvSpPr>
          <p:cNvPr id="96261" name="Rectangle 7"/>
          <p:cNvSpPr>
            <a:spLocks noChangeArrowheads="1"/>
          </p:cNvSpPr>
          <p:nvPr/>
        </p:nvSpPr>
        <p:spPr bwMode="auto">
          <a:xfrm>
            <a:off x="1143000" y="5638800"/>
            <a:ext cx="1676400" cy="5334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2" name="Text Box 8"/>
          <p:cNvSpPr txBox="1">
            <a:spLocks noChangeArrowheads="1"/>
          </p:cNvSpPr>
          <p:nvPr/>
        </p:nvSpPr>
        <p:spPr bwMode="auto">
          <a:xfrm>
            <a:off x="1028700" y="620553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Georgia" pitchFamily="18" charset="0"/>
              </a:rPr>
              <a:t>Accumulator</a:t>
            </a:r>
          </a:p>
        </p:txBody>
      </p:sp>
      <p:sp>
        <p:nvSpPr>
          <p:cNvPr id="96263" name="Rectangle 9"/>
          <p:cNvSpPr>
            <a:spLocks noChangeArrowheads="1"/>
          </p:cNvSpPr>
          <p:nvPr/>
        </p:nvSpPr>
        <p:spPr bwMode="auto">
          <a:xfrm>
            <a:off x="1684338" y="53228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min</a:t>
            </a:r>
          </a:p>
        </p:txBody>
      </p:sp>
      <p:sp>
        <p:nvSpPr>
          <p:cNvPr id="96264" name="Text Box 10"/>
          <p:cNvSpPr txBox="1">
            <a:spLocks noChangeArrowheads="1"/>
          </p:cNvSpPr>
          <p:nvPr/>
        </p:nvSpPr>
        <p:spPr bwMode="auto">
          <a:xfrm>
            <a:off x="2057400" y="60960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a:latin typeface="Maiandra GD" pitchFamily="34" charset="0"/>
              </a:rPr>
              <a:t>what's different 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icture 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89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Picture 9.png"/>
          <p:cNvPicPr>
            <a:picLocks noChangeAspect="1"/>
          </p:cNvPicPr>
          <p:nvPr/>
        </p:nvPicPr>
        <p:blipFill>
          <a:blip r:embed="rId3">
            <a:extLst>
              <a:ext uri="{28A0092B-C50C-407E-A947-70E740481C1C}">
                <a14:useLocalDpi xmlns:a14="http://schemas.microsoft.com/office/drawing/2010/main" val="0"/>
              </a:ext>
            </a:extLst>
          </a:blip>
          <a:srcRect r="15504" b="33501"/>
          <a:stretch>
            <a:fillRect/>
          </a:stretch>
        </p:blipFill>
        <p:spPr bwMode="auto">
          <a:xfrm>
            <a:off x="38100" y="2479675"/>
            <a:ext cx="9074150" cy="1482725"/>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pic>
      <p:cxnSp>
        <p:nvCxnSpPr>
          <p:cNvPr id="12292" name="Straight Arrow Connector 7"/>
          <p:cNvCxnSpPr>
            <a:cxnSpLocks noChangeShapeType="1"/>
          </p:cNvCxnSpPr>
          <p:nvPr/>
        </p:nvCxnSpPr>
        <p:spPr bwMode="auto">
          <a:xfrm rot="10800000">
            <a:off x="1733550" y="254000"/>
            <a:ext cx="3311525" cy="420688"/>
          </a:xfrm>
          <a:prstGeom prst="straightConnector1">
            <a:avLst/>
          </a:prstGeom>
          <a:noFill/>
          <a:ln w="19050">
            <a:solidFill>
              <a:srgbClr val="0504FD"/>
            </a:solidFill>
            <a:round/>
            <a:headEnd/>
            <a:tailEnd type="arrow" w="med" len="med"/>
          </a:ln>
          <a:extLst>
            <a:ext uri="{909E8E84-426E-40DD-AFC4-6F175D3DCCD1}">
              <a14:hiddenFill xmlns:a14="http://schemas.microsoft.com/office/drawing/2010/main">
                <a:noFill/>
              </a14:hiddenFill>
            </a:ext>
          </a:extLst>
        </p:spPr>
      </p:cxnSp>
      <p:cxnSp>
        <p:nvCxnSpPr>
          <p:cNvPr id="12293" name="Straight Arrow Connector 8"/>
          <p:cNvCxnSpPr>
            <a:cxnSpLocks noChangeShapeType="1"/>
          </p:cNvCxnSpPr>
          <p:nvPr/>
        </p:nvCxnSpPr>
        <p:spPr bwMode="auto">
          <a:xfrm rot="5400000">
            <a:off x="3775076" y="1165225"/>
            <a:ext cx="1593850" cy="981075"/>
          </a:xfrm>
          <a:prstGeom prst="straightConnector1">
            <a:avLst/>
          </a:prstGeom>
          <a:noFill/>
          <a:ln w="19050">
            <a:solidFill>
              <a:srgbClr val="0504FD"/>
            </a:solidFill>
            <a:round/>
            <a:headEnd/>
            <a:tailEnd type="arrow" w="med" len="med"/>
          </a:ln>
          <a:extLst>
            <a:ext uri="{909E8E84-426E-40DD-AFC4-6F175D3DCCD1}">
              <a14:hiddenFill xmlns:a14="http://schemas.microsoft.com/office/drawing/2010/main">
                <a:noFill/>
              </a14:hiddenFill>
            </a:ext>
          </a:extLst>
        </p:spPr>
      </p:cxnSp>
      <p:sp>
        <p:nvSpPr>
          <p:cNvPr id="12294" name="Rectangle 4"/>
          <p:cNvSpPr>
            <a:spLocks noChangeArrowheads="1"/>
          </p:cNvSpPr>
          <p:nvPr/>
        </p:nvSpPr>
        <p:spPr bwMode="auto">
          <a:xfrm>
            <a:off x="5168900" y="425450"/>
            <a:ext cx="3052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504FD"/>
                </a:solidFill>
                <a:latin typeface="Calibri" pitchFamily="34" charset="0"/>
              </a:rPr>
              <a:t>"The ultimate divider!"</a:t>
            </a:r>
            <a:endParaRPr lang="en-US">
              <a:solidFill>
                <a:srgbClr val="0504FD"/>
              </a:solidFill>
            </a:endParaRPr>
          </a:p>
        </p:txBody>
      </p:sp>
      <p:sp>
        <p:nvSpPr>
          <p:cNvPr id="12295" name="Rectangle 7"/>
          <p:cNvSpPr>
            <a:spLocks noChangeArrowheads="1"/>
          </p:cNvSpPr>
          <p:nvPr/>
        </p:nvSpPr>
        <p:spPr bwMode="auto">
          <a:xfrm>
            <a:off x="5189538" y="1177925"/>
            <a:ext cx="3063875"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a:latin typeface="Calibri" pitchFamily="34" charset="0"/>
              </a:rPr>
              <a:t>Pure minterm Expansion…</a:t>
            </a:r>
          </a:p>
        </p:txBody>
      </p:sp>
      <p:sp>
        <p:nvSpPr>
          <p:cNvPr id="2" name="Rounded Rectangle 1"/>
          <p:cNvSpPr/>
          <p:nvPr/>
        </p:nvSpPr>
        <p:spPr bwMode="auto">
          <a:xfrm>
            <a:off x="3206838" y="2472744"/>
            <a:ext cx="3803561" cy="575256"/>
          </a:xfrm>
          <a:prstGeom prst="roundRect">
            <a:avLst/>
          </a:prstGeom>
          <a:noFill/>
          <a:ln w="38100" cap="flat" cmpd="sng" algn="ctr">
            <a:solidFill>
              <a:srgbClr val="E30E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457200" y="1524000"/>
            <a:ext cx="54864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'Please input two numbers'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n1 = input()</a:t>
            </a:r>
          </a:p>
          <a:p>
            <a:pPr algn="l">
              <a:lnSpc>
                <a:spcPct val="60000"/>
              </a:lnSpc>
              <a:spcBef>
                <a:spcPct val="50000"/>
              </a:spcBef>
            </a:pPr>
            <a:r>
              <a:rPr lang="en-US" sz="1800" b="1">
                <a:latin typeface="Courier New" pitchFamily="49" charset="0"/>
              </a:rPr>
              <a:t>n2 = input()</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solidFill>
                  <a:srgbClr val="FF6600"/>
                </a:solidFill>
                <a:latin typeface="Courier New" pitchFamily="49" charset="0"/>
              </a:rPr>
              <a:t>if</a:t>
            </a:r>
            <a:r>
              <a:rPr lang="en-US" sz="1800" b="1">
                <a:latin typeface="Courier New" pitchFamily="49" charset="0"/>
              </a:rPr>
              <a:t> n1 &gt; n2:</a:t>
            </a:r>
          </a:p>
          <a:p>
            <a:pPr algn="l">
              <a:lnSpc>
                <a:spcPct val="60000"/>
              </a:lnSpc>
              <a:spcBef>
                <a:spcPct val="50000"/>
              </a:spcBef>
            </a:pPr>
            <a:r>
              <a:rPr lang="en-US" sz="1800" b="1">
                <a:latin typeface="Courier New" pitchFamily="49" charset="0"/>
              </a:rPr>
              <a:t>    min = n2</a:t>
            </a:r>
          </a:p>
          <a:p>
            <a:pPr algn="l">
              <a:lnSpc>
                <a:spcPct val="60000"/>
              </a:lnSpc>
              <a:spcBef>
                <a:spcPct val="50000"/>
              </a:spcBef>
            </a:pPr>
            <a:r>
              <a:rPr lang="en-US" sz="1800" b="1">
                <a:solidFill>
                  <a:srgbClr val="FF6600"/>
                </a:solidFill>
                <a:latin typeface="Courier New" pitchFamily="49" charset="0"/>
              </a:rPr>
              <a:t>else</a:t>
            </a:r>
            <a:r>
              <a:rPr lang="en-US" sz="1800" b="1">
                <a:latin typeface="Courier New" pitchFamily="49" charset="0"/>
              </a:rPr>
              <a:t>:</a:t>
            </a:r>
          </a:p>
          <a:p>
            <a:pPr algn="l">
              <a:lnSpc>
                <a:spcPct val="60000"/>
              </a:lnSpc>
              <a:spcBef>
                <a:spcPct val="50000"/>
              </a:spcBef>
            </a:pPr>
            <a:r>
              <a:rPr lang="en-US" sz="1800" b="1">
                <a:latin typeface="Courier New" pitchFamily="49" charset="0"/>
              </a:rPr>
              <a:t>    min = n1</a:t>
            </a:r>
          </a:p>
          <a:p>
            <a:pPr algn="l">
              <a:lnSpc>
                <a:spcPct val="60000"/>
              </a:lnSpc>
              <a:spcBef>
                <a:spcPct val="50000"/>
              </a:spcBef>
            </a:pPr>
            <a:r>
              <a:rPr lang="en-US" sz="1800" b="1">
                <a:latin typeface="Courier New" pitchFamily="49" charset="0"/>
              </a:rPr>
              <a:t>    </a:t>
            </a:r>
          </a:p>
          <a:p>
            <a:pPr algn="l">
              <a:lnSpc>
                <a:spcPct val="60000"/>
              </a:lnSpc>
              <a:spcBef>
                <a:spcPct val="50000"/>
              </a:spcBef>
            </a:pP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'The minOf2 is'</a:t>
            </a:r>
            <a:r>
              <a:rPr lang="en-US" sz="1800" b="1">
                <a:latin typeface="Courier New" pitchFamily="49" charset="0"/>
              </a:rPr>
              <a:t>, min</a:t>
            </a:r>
          </a:p>
        </p:txBody>
      </p:sp>
      <p:grpSp>
        <p:nvGrpSpPr>
          <p:cNvPr id="97283" name="Group 3"/>
          <p:cNvGrpSpPr>
            <a:grpSpLocks/>
          </p:cNvGrpSpPr>
          <p:nvPr/>
        </p:nvGrpSpPr>
        <p:grpSpPr bwMode="auto">
          <a:xfrm>
            <a:off x="533400" y="962025"/>
            <a:ext cx="8218488" cy="180975"/>
            <a:chOff x="295" y="1311"/>
            <a:chExt cx="5177" cy="114"/>
          </a:xfrm>
        </p:grpSpPr>
        <p:sp>
          <p:nvSpPr>
            <p:cNvPr id="9731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731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7284" name="Text Box 6"/>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Smaller of Two…</a:t>
            </a:r>
            <a:endParaRPr lang="en-US" sz="4000" b="1">
              <a:solidFill>
                <a:schemeClr val="accent2"/>
              </a:solidFill>
              <a:latin typeface="Courier New" pitchFamily="49" charset="0"/>
            </a:endParaRPr>
          </a:p>
        </p:txBody>
      </p:sp>
      <p:sp>
        <p:nvSpPr>
          <p:cNvPr id="97285" name="Rectangle 7"/>
          <p:cNvSpPr>
            <a:spLocks noChangeArrowheads="1"/>
          </p:cNvSpPr>
          <p:nvPr/>
        </p:nvSpPr>
        <p:spPr bwMode="auto">
          <a:xfrm>
            <a:off x="6477000" y="12954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6" name="Rectangle 8"/>
          <p:cNvSpPr>
            <a:spLocks noChangeArrowheads="1"/>
          </p:cNvSpPr>
          <p:nvPr/>
        </p:nvSpPr>
        <p:spPr bwMode="auto">
          <a:xfrm>
            <a:off x="6477000" y="21336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7" name="Rectangle 9"/>
          <p:cNvSpPr>
            <a:spLocks noChangeArrowheads="1"/>
          </p:cNvSpPr>
          <p:nvPr/>
        </p:nvSpPr>
        <p:spPr bwMode="auto">
          <a:xfrm>
            <a:off x="6477000" y="29718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8" name="Rectangle 10"/>
          <p:cNvSpPr>
            <a:spLocks noChangeArrowheads="1"/>
          </p:cNvSpPr>
          <p:nvPr/>
        </p:nvSpPr>
        <p:spPr bwMode="auto">
          <a:xfrm>
            <a:off x="5638800" y="47498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9" name="Rectangle 11"/>
          <p:cNvSpPr>
            <a:spLocks noChangeArrowheads="1"/>
          </p:cNvSpPr>
          <p:nvPr/>
        </p:nvSpPr>
        <p:spPr bwMode="auto">
          <a:xfrm>
            <a:off x="7543800" y="47244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0" name="AutoShape 12"/>
          <p:cNvSpPr>
            <a:spLocks noChangeArrowheads="1"/>
          </p:cNvSpPr>
          <p:nvPr/>
        </p:nvSpPr>
        <p:spPr bwMode="auto">
          <a:xfrm>
            <a:off x="7086600" y="18796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7291" name="AutoShape 13"/>
          <p:cNvSpPr>
            <a:spLocks noChangeArrowheads="1"/>
          </p:cNvSpPr>
          <p:nvPr/>
        </p:nvSpPr>
        <p:spPr bwMode="auto">
          <a:xfrm>
            <a:off x="7086600" y="27178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7292" name="AutoShape 14"/>
          <p:cNvSpPr>
            <a:spLocks noChangeArrowheads="1"/>
          </p:cNvSpPr>
          <p:nvPr/>
        </p:nvSpPr>
        <p:spPr bwMode="auto">
          <a:xfrm>
            <a:off x="7086600" y="35560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7293" name="AutoShape 15"/>
          <p:cNvSpPr>
            <a:spLocks noChangeArrowheads="1"/>
          </p:cNvSpPr>
          <p:nvPr/>
        </p:nvSpPr>
        <p:spPr bwMode="auto">
          <a:xfrm flipV="1">
            <a:off x="8153400" y="41656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4" name="AutoShape 16"/>
          <p:cNvSpPr>
            <a:spLocks noChangeArrowheads="1"/>
          </p:cNvSpPr>
          <p:nvPr/>
        </p:nvSpPr>
        <p:spPr bwMode="auto">
          <a:xfrm flipH="1" flipV="1">
            <a:off x="6108700" y="41656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5" name="AutoShape 17"/>
          <p:cNvSpPr>
            <a:spLocks noChangeArrowheads="1"/>
          </p:cNvSpPr>
          <p:nvPr/>
        </p:nvSpPr>
        <p:spPr bwMode="auto">
          <a:xfrm>
            <a:off x="6489700" y="3810000"/>
            <a:ext cx="1828800" cy="838200"/>
          </a:xfrm>
          <a:prstGeom prst="flowChartDecision">
            <a:avLst/>
          </a:prstGeom>
          <a:solidFill>
            <a:schemeClr val="bg1"/>
          </a:solidFill>
          <a:ln w="28575">
            <a:solidFill>
              <a:schemeClr val="tx1"/>
            </a:solidFill>
            <a:miter lim="800000"/>
            <a:headEnd/>
            <a:tailEnd/>
          </a:ln>
        </p:spPr>
        <p:txBody>
          <a:bodyPr wrap="none" anchor="ctr"/>
          <a:lstStyle/>
          <a:p>
            <a:endParaRPr lang="en-US"/>
          </a:p>
        </p:txBody>
      </p:sp>
      <p:sp>
        <p:nvSpPr>
          <p:cNvPr id="97296" name="Text Box 18"/>
          <p:cNvSpPr txBox="1">
            <a:spLocks noChangeArrowheads="1"/>
          </p:cNvSpPr>
          <p:nvPr/>
        </p:nvSpPr>
        <p:spPr bwMode="auto">
          <a:xfrm>
            <a:off x="6096000" y="13716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 message</a:t>
            </a:r>
          </a:p>
        </p:txBody>
      </p:sp>
      <p:sp>
        <p:nvSpPr>
          <p:cNvPr id="97297" name="Text Box 19"/>
          <p:cNvSpPr txBox="1">
            <a:spLocks noChangeArrowheads="1"/>
          </p:cNvSpPr>
          <p:nvPr/>
        </p:nvSpPr>
        <p:spPr bwMode="auto">
          <a:xfrm>
            <a:off x="6096000" y="22240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n1</a:t>
            </a:r>
          </a:p>
        </p:txBody>
      </p:sp>
      <p:sp>
        <p:nvSpPr>
          <p:cNvPr id="97298" name="Text Box 20"/>
          <p:cNvSpPr txBox="1">
            <a:spLocks noChangeArrowheads="1"/>
          </p:cNvSpPr>
          <p:nvPr/>
        </p:nvSpPr>
        <p:spPr bwMode="auto">
          <a:xfrm>
            <a:off x="6096000" y="30622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n2</a:t>
            </a:r>
          </a:p>
        </p:txBody>
      </p:sp>
      <p:sp>
        <p:nvSpPr>
          <p:cNvPr id="97299" name="Text Box 21"/>
          <p:cNvSpPr txBox="1">
            <a:spLocks noChangeArrowheads="1"/>
          </p:cNvSpPr>
          <p:nvPr/>
        </p:nvSpPr>
        <p:spPr bwMode="auto">
          <a:xfrm>
            <a:off x="6096000" y="40528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is </a:t>
            </a:r>
            <a:r>
              <a:rPr lang="en-US" sz="1800" b="1">
                <a:latin typeface="Courier New" pitchFamily="49" charset="0"/>
              </a:rPr>
              <a:t>n1&gt;n2</a:t>
            </a:r>
            <a:r>
              <a:rPr lang="en-US" sz="1800">
                <a:solidFill>
                  <a:schemeClr val="accent2"/>
                </a:solidFill>
                <a:latin typeface="Comic Sans MS" pitchFamily="66" charset="0"/>
              </a:rPr>
              <a:t> ?</a:t>
            </a:r>
          </a:p>
        </p:txBody>
      </p:sp>
      <p:sp>
        <p:nvSpPr>
          <p:cNvPr id="97300" name="Text Box 22"/>
          <p:cNvSpPr txBox="1">
            <a:spLocks noChangeArrowheads="1"/>
          </p:cNvSpPr>
          <p:nvPr/>
        </p:nvSpPr>
        <p:spPr bwMode="auto">
          <a:xfrm>
            <a:off x="5867400" y="3854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TRUE</a:t>
            </a:r>
          </a:p>
        </p:txBody>
      </p:sp>
      <p:sp>
        <p:nvSpPr>
          <p:cNvPr id="97301" name="Text Box 23"/>
          <p:cNvSpPr txBox="1">
            <a:spLocks noChangeArrowheads="1"/>
          </p:cNvSpPr>
          <p:nvPr/>
        </p:nvSpPr>
        <p:spPr bwMode="auto">
          <a:xfrm>
            <a:off x="7975600" y="3854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FALSE</a:t>
            </a:r>
          </a:p>
        </p:txBody>
      </p:sp>
      <p:sp>
        <p:nvSpPr>
          <p:cNvPr id="97302" name="Text Box 24"/>
          <p:cNvSpPr txBox="1">
            <a:spLocks noChangeArrowheads="1"/>
          </p:cNvSpPr>
          <p:nvPr/>
        </p:nvSpPr>
        <p:spPr bwMode="auto">
          <a:xfrm>
            <a:off x="6567488" y="625475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t>
            </a:r>
            <a:r>
              <a:rPr lang="en-US" sz="1800" b="1">
                <a:latin typeface="Courier New" pitchFamily="49" charset="0"/>
              </a:rPr>
              <a:t>min</a:t>
            </a:r>
            <a:endParaRPr lang="en-US" sz="1800">
              <a:solidFill>
                <a:schemeClr val="accent2"/>
              </a:solidFill>
              <a:latin typeface="Comic Sans MS" pitchFamily="66" charset="0"/>
            </a:endParaRPr>
          </a:p>
        </p:txBody>
      </p:sp>
      <p:sp>
        <p:nvSpPr>
          <p:cNvPr id="97303" name="Text Box 25"/>
          <p:cNvSpPr txBox="1">
            <a:spLocks noChangeArrowheads="1"/>
          </p:cNvSpPr>
          <p:nvPr/>
        </p:nvSpPr>
        <p:spPr bwMode="auto">
          <a:xfrm>
            <a:off x="7696200" y="48768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set </a:t>
            </a:r>
            <a:r>
              <a:rPr lang="en-US" sz="1800" b="1">
                <a:latin typeface="Courier New" pitchFamily="49" charset="0"/>
              </a:rPr>
              <a:t>min</a:t>
            </a:r>
            <a:r>
              <a:rPr lang="en-US" sz="1800">
                <a:solidFill>
                  <a:schemeClr val="accent2"/>
                </a:solidFill>
                <a:latin typeface="Comic Sans MS" pitchFamily="66" charset="0"/>
              </a:rPr>
              <a:t> to be </a:t>
            </a:r>
            <a:r>
              <a:rPr lang="en-US" sz="1800" b="1">
                <a:latin typeface="Courier New" pitchFamily="49" charset="0"/>
              </a:rPr>
              <a:t>n1</a:t>
            </a:r>
            <a:endParaRPr lang="en-US" sz="1800">
              <a:solidFill>
                <a:schemeClr val="accent2"/>
              </a:solidFill>
              <a:latin typeface="Comic Sans MS" pitchFamily="66" charset="0"/>
            </a:endParaRPr>
          </a:p>
        </p:txBody>
      </p:sp>
      <p:sp>
        <p:nvSpPr>
          <p:cNvPr id="97304" name="Text Box 26"/>
          <p:cNvSpPr txBox="1">
            <a:spLocks noChangeArrowheads="1"/>
          </p:cNvSpPr>
          <p:nvPr/>
        </p:nvSpPr>
        <p:spPr bwMode="auto">
          <a:xfrm>
            <a:off x="6311900" y="44196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if</a:t>
            </a:r>
          </a:p>
        </p:txBody>
      </p:sp>
      <p:sp>
        <p:nvSpPr>
          <p:cNvPr id="97305" name="Text Box 27"/>
          <p:cNvSpPr txBox="1">
            <a:spLocks noChangeArrowheads="1"/>
          </p:cNvSpPr>
          <p:nvPr/>
        </p:nvSpPr>
        <p:spPr bwMode="auto">
          <a:xfrm>
            <a:off x="7848600" y="4419600"/>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else</a:t>
            </a:r>
          </a:p>
        </p:txBody>
      </p:sp>
      <p:sp>
        <p:nvSpPr>
          <p:cNvPr id="97306" name="Text Box 28"/>
          <p:cNvSpPr txBox="1">
            <a:spLocks noChangeArrowheads="1"/>
          </p:cNvSpPr>
          <p:nvPr/>
        </p:nvSpPr>
        <p:spPr bwMode="auto">
          <a:xfrm>
            <a:off x="5773738" y="48768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set </a:t>
            </a:r>
            <a:r>
              <a:rPr lang="en-US" sz="1800" b="1">
                <a:latin typeface="Courier New" pitchFamily="49" charset="0"/>
              </a:rPr>
              <a:t>min</a:t>
            </a:r>
            <a:r>
              <a:rPr lang="en-US" sz="1800">
                <a:solidFill>
                  <a:schemeClr val="accent2"/>
                </a:solidFill>
                <a:latin typeface="Comic Sans MS" pitchFamily="66" charset="0"/>
              </a:rPr>
              <a:t> to be </a:t>
            </a:r>
            <a:r>
              <a:rPr lang="en-US" sz="1800" b="1">
                <a:latin typeface="Courier New" pitchFamily="49" charset="0"/>
              </a:rPr>
              <a:t>n1</a:t>
            </a:r>
            <a:endParaRPr lang="en-US" sz="1800">
              <a:solidFill>
                <a:schemeClr val="accent2"/>
              </a:solidFill>
              <a:latin typeface="Comic Sans MS" pitchFamily="66" charset="0"/>
            </a:endParaRPr>
          </a:p>
        </p:txBody>
      </p:sp>
      <p:sp>
        <p:nvSpPr>
          <p:cNvPr id="97307" name="Rectangle 29"/>
          <p:cNvSpPr>
            <a:spLocks noChangeArrowheads="1"/>
          </p:cNvSpPr>
          <p:nvPr/>
        </p:nvSpPr>
        <p:spPr bwMode="auto">
          <a:xfrm>
            <a:off x="6453188" y="61722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308" name="AutoShape 30"/>
          <p:cNvSpPr>
            <a:spLocks noChangeArrowheads="1"/>
          </p:cNvSpPr>
          <p:nvPr/>
        </p:nvSpPr>
        <p:spPr bwMode="auto">
          <a:xfrm>
            <a:off x="6489700" y="5772150"/>
            <a:ext cx="1752600" cy="304800"/>
          </a:xfrm>
          <a:prstGeom prst="downArrow">
            <a:avLst>
              <a:gd name="adj1" fmla="val 40944"/>
              <a:gd name="adj2" fmla="val 38889"/>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7309" name="Rectangle 31"/>
          <p:cNvSpPr>
            <a:spLocks noChangeArrowheads="1"/>
          </p:cNvSpPr>
          <p:nvPr/>
        </p:nvSpPr>
        <p:spPr bwMode="auto">
          <a:xfrm>
            <a:off x="1143000" y="5638800"/>
            <a:ext cx="1676400" cy="5334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310" name="Text Box 32"/>
          <p:cNvSpPr txBox="1">
            <a:spLocks noChangeArrowheads="1"/>
          </p:cNvSpPr>
          <p:nvPr/>
        </p:nvSpPr>
        <p:spPr bwMode="auto">
          <a:xfrm>
            <a:off x="1028700" y="620553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Georgia" pitchFamily="18" charset="0"/>
              </a:rPr>
              <a:t>Accumulator</a:t>
            </a:r>
          </a:p>
        </p:txBody>
      </p:sp>
      <p:sp>
        <p:nvSpPr>
          <p:cNvPr id="97311" name="Rectangle 33"/>
          <p:cNvSpPr>
            <a:spLocks noChangeArrowheads="1"/>
          </p:cNvSpPr>
          <p:nvPr/>
        </p:nvSpPr>
        <p:spPr bwMode="auto">
          <a:xfrm>
            <a:off x="1684338" y="53228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min</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custDataLst>
              <p:tags r:id="rId1"/>
            </p:custDataLst>
          </p:nvPr>
        </p:nvGrpSpPr>
        <p:grpSpPr bwMode="auto">
          <a:xfrm>
            <a:off x="458788" y="1011238"/>
            <a:ext cx="8123237" cy="180975"/>
            <a:chOff x="295" y="1311"/>
            <a:chExt cx="5177" cy="114"/>
          </a:xfrm>
        </p:grpSpPr>
        <p:sp>
          <p:nvSpPr>
            <p:cNvPr id="98315" name="Rectangle 3"/>
            <p:cNvSpPr>
              <a:spLocks noChangeArrowheads="1"/>
            </p:cNvSpPr>
            <p:nvPr>
              <p:custDataLst>
                <p:tags r:id="rId1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8316" name="Rectangle 4"/>
            <p:cNvSpPr>
              <a:spLocks noChangeArrowheads="1"/>
            </p:cNvSpPr>
            <p:nvPr>
              <p:custDataLst>
                <p:tags r:id="rId1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8307" name="Text Box 5"/>
          <p:cNvSpPr txBox="1">
            <a:spLocks noChangeArrowheads="1"/>
          </p:cNvSpPr>
          <p:nvPr>
            <p:custDataLst>
              <p:tags r:id="rId2"/>
            </p:custDataLst>
          </p:nvPr>
        </p:nvSpPr>
        <p:spPr bwMode="auto">
          <a:xfrm>
            <a:off x="685800" y="1873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The Mark 1</a:t>
            </a:r>
          </a:p>
        </p:txBody>
      </p:sp>
      <p:sp>
        <p:nvSpPr>
          <p:cNvPr id="98308" name="Text Box 6"/>
          <p:cNvSpPr txBox="1">
            <a:spLocks noChangeArrowheads="1"/>
          </p:cNvSpPr>
          <p:nvPr>
            <p:custDataLst>
              <p:tags r:id="rId3"/>
            </p:custDataLst>
          </p:nvPr>
        </p:nvSpPr>
        <p:spPr bwMode="auto">
          <a:xfrm>
            <a:off x="417513" y="1323975"/>
            <a:ext cx="71739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a:t>Grace Hopper, Howard Aiken at Harvard</a:t>
            </a:r>
          </a:p>
        </p:txBody>
      </p:sp>
      <p:sp>
        <p:nvSpPr>
          <p:cNvPr id="98309" name="Rectangle 7"/>
          <p:cNvSpPr>
            <a:spLocks noChangeArrowheads="1"/>
          </p:cNvSpPr>
          <p:nvPr>
            <p:custDataLst>
              <p:tags r:id="rId4"/>
            </p:custDataLst>
          </p:nvPr>
        </p:nvSpPr>
        <p:spPr bwMode="auto">
          <a:xfrm>
            <a:off x="354013" y="5375275"/>
            <a:ext cx="191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a:solidFill>
                  <a:srgbClr val="8F01B8"/>
                </a:solidFill>
                <a:latin typeface="Lucida Grande" charset="0"/>
              </a:rPr>
              <a:t>ran at 0.00001 MHz</a:t>
            </a:r>
          </a:p>
        </p:txBody>
      </p:sp>
      <p:pic>
        <p:nvPicPr>
          <p:cNvPr id="98310" name="Picture 8"/>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381000" y="1828800"/>
            <a:ext cx="82296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Text Box 9"/>
          <p:cNvSpPr txBox="1">
            <a:spLocks noChangeArrowheads="1"/>
          </p:cNvSpPr>
          <p:nvPr>
            <p:custDataLst>
              <p:tags r:id="rId6"/>
            </p:custDataLst>
          </p:nvPr>
        </p:nvSpPr>
        <p:spPr bwMode="auto">
          <a:xfrm>
            <a:off x="4665663" y="5910263"/>
            <a:ext cx="3200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pPr>
            <a:r>
              <a:rPr lang="en-US" sz="1800"/>
              <a:t>5 tons, 530 miles of wiring</a:t>
            </a:r>
          </a:p>
          <a:p>
            <a:pPr>
              <a:lnSpc>
                <a:spcPct val="60000"/>
              </a:lnSpc>
              <a:spcBef>
                <a:spcPct val="50000"/>
              </a:spcBef>
            </a:pPr>
            <a:r>
              <a:rPr lang="en-US" sz="1800"/>
              <a:t>765,299 distinct parts!</a:t>
            </a:r>
          </a:p>
        </p:txBody>
      </p:sp>
      <p:sp>
        <p:nvSpPr>
          <p:cNvPr id="98312" name="Rectangle 10"/>
          <p:cNvSpPr>
            <a:spLocks noChangeArrowheads="1"/>
          </p:cNvSpPr>
          <p:nvPr>
            <p:custDataLst>
              <p:tags r:id="rId7"/>
            </p:custDataLst>
          </p:nvPr>
        </p:nvSpPr>
        <p:spPr bwMode="auto">
          <a:xfrm>
            <a:off x="6096000" y="1335088"/>
            <a:ext cx="209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a:solidFill>
                  <a:srgbClr val="8F01B8"/>
                </a:solidFill>
                <a:latin typeface="Lucida Grande" charset="0"/>
              </a:rPr>
              <a:t>relay-based computer</a:t>
            </a:r>
          </a:p>
        </p:txBody>
      </p:sp>
      <p:sp>
        <p:nvSpPr>
          <p:cNvPr id="98313" name="Text Box 11"/>
          <p:cNvSpPr txBox="1">
            <a:spLocks noChangeArrowheads="1"/>
          </p:cNvSpPr>
          <p:nvPr>
            <p:custDataLst>
              <p:tags r:id="rId8"/>
            </p:custDataLst>
          </p:nvPr>
        </p:nvSpPr>
        <p:spPr bwMode="auto">
          <a:xfrm>
            <a:off x="933450" y="5791200"/>
            <a:ext cx="3200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a:t>Addition: </a:t>
            </a:r>
            <a:r>
              <a:rPr lang="en-US" sz="1800">
                <a:solidFill>
                  <a:srgbClr val="980236"/>
                </a:solidFill>
              </a:rPr>
              <a:t>0.6 seconds</a:t>
            </a:r>
          </a:p>
          <a:p>
            <a:pPr algn="l">
              <a:lnSpc>
                <a:spcPct val="60000"/>
              </a:lnSpc>
              <a:spcBef>
                <a:spcPct val="50000"/>
              </a:spcBef>
            </a:pPr>
            <a:r>
              <a:rPr lang="en-US" sz="1800"/>
              <a:t>Multiplication: </a:t>
            </a:r>
            <a:r>
              <a:rPr lang="en-US" sz="1800">
                <a:solidFill>
                  <a:srgbClr val="980236"/>
                </a:solidFill>
              </a:rPr>
              <a:t>5.7 seconds</a:t>
            </a:r>
          </a:p>
          <a:p>
            <a:pPr algn="l">
              <a:lnSpc>
                <a:spcPct val="60000"/>
              </a:lnSpc>
              <a:spcBef>
                <a:spcPct val="50000"/>
              </a:spcBef>
            </a:pPr>
            <a:r>
              <a:rPr lang="en-US" sz="1800"/>
              <a:t>Division: </a:t>
            </a:r>
            <a:r>
              <a:rPr lang="en-US" sz="1800">
                <a:solidFill>
                  <a:srgbClr val="980236"/>
                </a:solidFill>
              </a:rPr>
              <a:t>15.3 seconds</a:t>
            </a:r>
          </a:p>
        </p:txBody>
      </p:sp>
      <p:sp>
        <p:nvSpPr>
          <p:cNvPr id="98314" name="Rectangle 12"/>
          <p:cNvSpPr>
            <a:spLocks noChangeArrowheads="1"/>
          </p:cNvSpPr>
          <p:nvPr>
            <p:custDataLst>
              <p:tags r:id="rId9"/>
            </p:custDataLst>
          </p:nvPr>
        </p:nvSpPr>
        <p:spPr bwMode="auto">
          <a:xfrm>
            <a:off x="4937125" y="5308600"/>
            <a:ext cx="39306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800">
                <a:solidFill>
                  <a:srgbClr val="000000"/>
                </a:solidFill>
                <a:latin typeface="Lucida Grande" charset="0"/>
              </a:rPr>
              <a:t>http://www-03.ibm.com/ibm/history/exhibits/markI/markI_reference.html</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Group 2"/>
          <p:cNvGrpSpPr>
            <a:grpSpLocks/>
          </p:cNvGrpSpPr>
          <p:nvPr/>
        </p:nvGrpSpPr>
        <p:grpSpPr bwMode="auto">
          <a:xfrm>
            <a:off x="533400" y="1038225"/>
            <a:ext cx="8218488" cy="180975"/>
            <a:chOff x="295" y="1311"/>
            <a:chExt cx="5177" cy="114"/>
          </a:xfrm>
        </p:grpSpPr>
        <p:sp>
          <p:nvSpPr>
            <p:cNvPr id="9937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937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9331" name="Text Box 5"/>
          <p:cNvSpPr txBox="1">
            <a:spLocks noChangeArrowheads="1"/>
          </p:cNvSpPr>
          <p:nvPr/>
        </p:nvSpPr>
        <p:spPr bwMode="auto">
          <a:xfrm>
            <a:off x="609600" y="2286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One problem     Two </a:t>
            </a:r>
            <a:r>
              <a:rPr lang="en-US" sz="4000" b="1" i="1"/>
              <a:t>algorithms</a:t>
            </a:r>
            <a:endParaRPr lang="en-US" sz="4000" b="1" i="1">
              <a:solidFill>
                <a:schemeClr val="accent2"/>
              </a:solidFill>
              <a:latin typeface="Courier New" pitchFamily="49" charset="0"/>
            </a:endParaRPr>
          </a:p>
        </p:txBody>
      </p:sp>
      <p:sp>
        <p:nvSpPr>
          <p:cNvPr id="99332" name="Text Box 6"/>
          <p:cNvSpPr txBox="1">
            <a:spLocks noChangeArrowheads="1"/>
          </p:cNvSpPr>
          <p:nvPr/>
        </p:nvSpPr>
        <p:spPr bwMode="auto">
          <a:xfrm>
            <a:off x="3886200" y="1447800"/>
            <a:ext cx="13716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Maiandra GD" pitchFamily="34" charset="0"/>
              </a:rPr>
              <a:t>Both are correct.</a:t>
            </a:r>
          </a:p>
          <a:p>
            <a:pPr>
              <a:spcBef>
                <a:spcPct val="50000"/>
              </a:spcBef>
            </a:pPr>
            <a:endParaRPr lang="en-US" sz="1800" b="1">
              <a:solidFill>
                <a:srgbClr val="008000"/>
              </a:solidFill>
              <a:latin typeface="Maiandra GD" pitchFamily="34" charset="0"/>
            </a:endParaRPr>
          </a:p>
          <a:p>
            <a:pPr>
              <a:spcBef>
                <a:spcPct val="50000"/>
              </a:spcBef>
            </a:pPr>
            <a:r>
              <a:rPr lang="en-US" sz="1800" b="1">
                <a:solidFill>
                  <a:srgbClr val="008000"/>
                </a:solidFill>
                <a:latin typeface="Maiandra GD" pitchFamily="34" charset="0"/>
              </a:rPr>
              <a:t>Which is easier to extend to </a:t>
            </a:r>
            <a:r>
              <a:rPr lang="en-US" sz="1800" b="1">
                <a:latin typeface="Courier New" pitchFamily="49" charset="0"/>
              </a:rPr>
              <a:t>minOf3</a:t>
            </a:r>
            <a:r>
              <a:rPr lang="en-US" sz="1800" b="1">
                <a:solidFill>
                  <a:srgbClr val="008000"/>
                </a:solidFill>
                <a:latin typeface="Maiandra GD" pitchFamily="34" charset="0"/>
              </a:rPr>
              <a:t> ?</a:t>
            </a:r>
          </a:p>
        </p:txBody>
      </p:sp>
      <p:sp>
        <p:nvSpPr>
          <p:cNvPr id="99333" name="Rectangle 7"/>
          <p:cNvSpPr>
            <a:spLocks noChangeArrowheads="1"/>
          </p:cNvSpPr>
          <p:nvPr/>
        </p:nvSpPr>
        <p:spPr bwMode="auto">
          <a:xfrm>
            <a:off x="1143000" y="16764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4" name="Rectangle 8"/>
          <p:cNvSpPr>
            <a:spLocks noChangeArrowheads="1"/>
          </p:cNvSpPr>
          <p:nvPr/>
        </p:nvSpPr>
        <p:spPr bwMode="auto">
          <a:xfrm>
            <a:off x="1143000" y="25146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5" name="Rectangle 9"/>
          <p:cNvSpPr>
            <a:spLocks noChangeArrowheads="1"/>
          </p:cNvSpPr>
          <p:nvPr/>
        </p:nvSpPr>
        <p:spPr bwMode="auto">
          <a:xfrm>
            <a:off x="1143000" y="3352800"/>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6" name="Rectangle 10"/>
          <p:cNvSpPr>
            <a:spLocks noChangeArrowheads="1"/>
          </p:cNvSpPr>
          <p:nvPr/>
        </p:nvSpPr>
        <p:spPr bwMode="auto">
          <a:xfrm>
            <a:off x="304800" y="51308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7" name="Rectangle 11"/>
          <p:cNvSpPr>
            <a:spLocks noChangeArrowheads="1"/>
          </p:cNvSpPr>
          <p:nvPr/>
        </p:nvSpPr>
        <p:spPr bwMode="auto">
          <a:xfrm>
            <a:off x="2209800" y="5105400"/>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8" name="AutoShape 12"/>
          <p:cNvSpPr>
            <a:spLocks noChangeArrowheads="1"/>
          </p:cNvSpPr>
          <p:nvPr/>
        </p:nvSpPr>
        <p:spPr bwMode="auto">
          <a:xfrm>
            <a:off x="1752600" y="22606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39" name="AutoShape 13"/>
          <p:cNvSpPr>
            <a:spLocks noChangeArrowheads="1"/>
          </p:cNvSpPr>
          <p:nvPr/>
        </p:nvSpPr>
        <p:spPr bwMode="auto">
          <a:xfrm>
            <a:off x="1752600" y="30988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40" name="AutoShape 14"/>
          <p:cNvSpPr>
            <a:spLocks noChangeArrowheads="1"/>
          </p:cNvSpPr>
          <p:nvPr/>
        </p:nvSpPr>
        <p:spPr bwMode="auto">
          <a:xfrm>
            <a:off x="1752600" y="3937000"/>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41" name="AutoShape 15"/>
          <p:cNvSpPr>
            <a:spLocks noChangeArrowheads="1"/>
          </p:cNvSpPr>
          <p:nvPr/>
        </p:nvSpPr>
        <p:spPr bwMode="auto">
          <a:xfrm flipV="1">
            <a:off x="2819400" y="45466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2" name="AutoShape 16"/>
          <p:cNvSpPr>
            <a:spLocks noChangeArrowheads="1"/>
          </p:cNvSpPr>
          <p:nvPr/>
        </p:nvSpPr>
        <p:spPr bwMode="auto">
          <a:xfrm flipH="1" flipV="1">
            <a:off x="774700" y="45466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3" name="AutoShape 17"/>
          <p:cNvSpPr>
            <a:spLocks noChangeArrowheads="1"/>
          </p:cNvSpPr>
          <p:nvPr/>
        </p:nvSpPr>
        <p:spPr bwMode="auto">
          <a:xfrm>
            <a:off x="1155700" y="4191000"/>
            <a:ext cx="1828800" cy="838200"/>
          </a:xfrm>
          <a:prstGeom prst="flowChartDecision">
            <a:avLst/>
          </a:prstGeom>
          <a:solidFill>
            <a:schemeClr val="bg1"/>
          </a:solidFill>
          <a:ln w="28575">
            <a:solidFill>
              <a:schemeClr val="tx1"/>
            </a:solidFill>
            <a:miter lim="800000"/>
            <a:headEnd/>
            <a:tailEnd/>
          </a:ln>
        </p:spPr>
        <p:txBody>
          <a:bodyPr wrap="none" anchor="ctr"/>
          <a:lstStyle/>
          <a:p>
            <a:endParaRPr lang="en-US"/>
          </a:p>
        </p:txBody>
      </p:sp>
      <p:sp>
        <p:nvSpPr>
          <p:cNvPr id="99344" name="Text Box 18"/>
          <p:cNvSpPr txBox="1">
            <a:spLocks noChangeArrowheads="1"/>
          </p:cNvSpPr>
          <p:nvPr/>
        </p:nvSpPr>
        <p:spPr bwMode="auto">
          <a:xfrm>
            <a:off x="762000" y="17526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 message</a:t>
            </a:r>
          </a:p>
        </p:txBody>
      </p:sp>
      <p:sp>
        <p:nvSpPr>
          <p:cNvPr id="99345" name="Text Box 19"/>
          <p:cNvSpPr txBox="1">
            <a:spLocks noChangeArrowheads="1"/>
          </p:cNvSpPr>
          <p:nvPr/>
        </p:nvSpPr>
        <p:spPr bwMode="auto">
          <a:xfrm>
            <a:off x="762000" y="26050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n1</a:t>
            </a:r>
          </a:p>
        </p:txBody>
      </p:sp>
      <p:sp>
        <p:nvSpPr>
          <p:cNvPr id="99346" name="Text Box 20"/>
          <p:cNvSpPr txBox="1">
            <a:spLocks noChangeArrowheads="1"/>
          </p:cNvSpPr>
          <p:nvPr/>
        </p:nvSpPr>
        <p:spPr bwMode="auto">
          <a:xfrm>
            <a:off x="762000" y="34432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n2</a:t>
            </a:r>
          </a:p>
        </p:txBody>
      </p:sp>
      <p:sp>
        <p:nvSpPr>
          <p:cNvPr id="99347" name="Text Box 21"/>
          <p:cNvSpPr txBox="1">
            <a:spLocks noChangeArrowheads="1"/>
          </p:cNvSpPr>
          <p:nvPr/>
        </p:nvSpPr>
        <p:spPr bwMode="auto">
          <a:xfrm>
            <a:off x="762000" y="44338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is </a:t>
            </a:r>
            <a:r>
              <a:rPr lang="en-US" sz="1800" b="1">
                <a:latin typeface="Courier New" pitchFamily="49" charset="0"/>
              </a:rPr>
              <a:t>n1&gt;n2</a:t>
            </a:r>
            <a:r>
              <a:rPr lang="en-US" sz="1800">
                <a:solidFill>
                  <a:schemeClr val="accent2"/>
                </a:solidFill>
                <a:latin typeface="Comic Sans MS" pitchFamily="66" charset="0"/>
              </a:rPr>
              <a:t> ?</a:t>
            </a:r>
          </a:p>
        </p:txBody>
      </p:sp>
      <p:sp>
        <p:nvSpPr>
          <p:cNvPr id="99348" name="Text Box 22"/>
          <p:cNvSpPr txBox="1">
            <a:spLocks noChangeArrowheads="1"/>
          </p:cNvSpPr>
          <p:nvPr/>
        </p:nvSpPr>
        <p:spPr bwMode="auto">
          <a:xfrm>
            <a:off x="533400" y="4235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TRUE</a:t>
            </a:r>
          </a:p>
        </p:txBody>
      </p:sp>
      <p:sp>
        <p:nvSpPr>
          <p:cNvPr id="99349" name="Text Box 23"/>
          <p:cNvSpPr txBox="1">
            <a:spLocks noChangeArrowheads="1"/>
          </p:cNvSpPr>
          <p:nvPr/>
        </p:nvSpPr>
        <p:spPr bwMode="auto">
          <a:xfrm>
            <a:off x="2641600" y="4235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FALSE</a:t>
            </a:r>
          </a:p>
        </p:txBody>
      </p:sp>
      <p:sp>
        <p:nvSpPr>
          <p:cNvPr id="99350" name="Text Box 24"/>
          <p:cNvSpPr txBox="1">
            <a:spLocks noChangeArrowheads="1"/>
          </p:cNvSpPr>
          <p:nvPr/>
        </p:nvSpPr>
        <p:spPr bwMode="auto">
          <a:xfrm>
            <a:off x="228600" y="52832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that </a:t>
            </a:r>
            <a:r>
              <a:rPr lang="en-US" sz="1800" b="1">
                <a:latin typeface="Courier New" pitchFamily="49" charset="0"/>
              </a:rPr>
              <a:t>n2</a:t>
            </a:r>
            <a:r>
              <a:rPr lang="en-US" sz="1800">
                <a:solidFill>
                  <a:schemeClr val="accent2"/>
                </a:solidFill>
                <a:latin typeface="Comic Sans MS" pitchFamily="66" charset="0"/>
              </a:rPr>
              <a:t> is the min</a:t>
            </a:r>
          </a:p>
        </p:txBody>
      </p:sp>
      <p:sp>
        <p:nvSpPr>
          <p:cNvPr id="99351" name="Text Box 25"/>
          <p:cNvSpPr txBox="1">
            <a:spLocks noChangeArrowheads="1"/>
          </p:cNvSpPr>
          <p:nvPr/>
        </p:nvSpPr>
        <p:spPr bwMode="auto">
          <a:xfrm>
            <a:off x="2133600" y="528955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that </a:t>
            </a:r>
            <a:r>
              <a:rPr lang="en-US" sz="1800" b="1">
                <a:latin typeface="Courier New" pitchFamily="49" charset="0"/>
              </a:rPr>
              <a:t>n1</a:t>
            </a:r>
            <a:r>
              <a:rPr lang="en-US" sz="1800">
                <a:solidFill>
                  <a:schemeClr val="accent2"/>
                </a:solidFill>
                <a:latin typeface="Comic Sans MS" pitchFamily="66" charset="0"/>
              </a:rPr>
              <a:t> is the min</a:t>
            </a:r>
          </a:p>
        </p:txBody>
      </p:sp>
      <p:sp>
        <p:nvSpPr>
          <p:cNvPr id="99352" name="Text Box 26"/>
          <p:cNvSpPr txBox="1">
            <a:spLocks noChangeArrowheads="1"/>
          </p:cNvSpPr>
          <p:nvPr/>
        </p:nvSpPr>
        <p:spPr bwMode="auto">
          <a:xfrm>
            <a:off x="977900" y="48006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if</a:t>
            </a:r>
          </a:p>
        </p:txBody>
      </p:sp>
      <p:sp>
        <p:nvSpPr>
          <p:cNvPr id="99353" name="Text Box 27"/>
          <p:cNvSpPr txBox="1">
            <a:spLocks noChangeArrowheads="1"/>
          </p:cNvSpPr>
          <p:nvPr/>
        </p:nvSpPr>
        <p:spPr bwMode="auto">
          <a:xfrm>
            <a:off x="2514600" y="4800600"/>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else</a:t>
            </a:r>
          </a:p>
        </p:txBody>
      </p:sp>
      <p:sp>
        <p:nvSpPr>
          <p:cNvPr id="99354" name="Rectangle 28"/>
          <p:cNvSpPr>
            <a:spLocks noChangeArrowheads="1"/>
          </p:cNvSpPr>
          <p:nvPr/>
        </p:nvSpPr>
        <p:spPr bwMode="auto">
          <a:xfrm>
            <a:off x="6164263" y="1335088"/>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5" name="Rectangle 29"/>
          <p:cNvSpPr>
            <a:spLocks noChangeArrowheads="1"/>
          </p:cNvSpPr>
          <p:nvPr/>
        </p:nvSpPr>
        <p:spPr bwMode="auto">
          <a:xfrm>
            <a:off x="6164263" y="2173288"/>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6" name="Rectangle 30"/>
          <p:cNvSpPr>
            <a:spLocks noChangeArrowheads="1"/>
          </p:cNvSpPr>
          <p:nvPr/>
        </p:nvSpPr>
        <p:spPr bwMode="auto">
          <a:xfrm>
            <a:off x="6164263" y="3011488"/>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7" name="Rectangle 31"/>
          <p:cNvSpPr>
            <a:spLocks noChangeArrowheads="1"/>
          </p:cNvSpPr>
          <p:nvPr/>
        </p:nvSpPr>
        <p:spPr bwMode="auto">
          <a:xfrm>
            <a:off x="5326063" y="4789488"/>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8" name="Rectangle 32"/>
          <p:cNvSpPr>
            <a:spLocks noChangeArrowheads="1"/>
          </p:cNvSpPr>
          <p:nvPr/>
        </p:nvSpPr>
        <p:spPr bwMode="auto">
          <a:xfrm>
            <a:off x="7231063" y="4764088"/>
            <a:ext cx="1524000" cy="914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59" name="AutoShape 33"/>
          <p:cNvSpPr>
            <a:spLocks noChangeArrowheads="1"/>
          </p:cNvSpPr>
          <p:nvPr/>
        </p:nvSpPr>
        <p:spPr bwMode="auto">
          <a:xfrm>
            <a:off x="6773863" y="1919288"/>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60" name="AutoShape 34"/>
          <p:cNvSpPr>
            <a:spLocks noChangeArrowheads="1"/>
          </p:cNvSpPr>
          <p:nvPr/>
        </p:nvSpPr>
        <p:spPr bwMode="auto">
          <a:xfrm>
            <a:off x="6773863" y="2757488"/>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61" name="AutoShape 35"/>
          <p:cNvSpPr>
            <a:spLocks noChangeArrowheads="1"/>
          </p:cNvSpPr>
          <p:nvPr/>
        </p:nvSpPr>
        <p:spPr bwMode="auto">
          <a:xfrm>
            <a:off x="6773863" y="3595688"/>
            <a:ext cx="609600" cy="228600"/>
          </a:xfrm>
          <a:prstGeom prst="downArrow">
            <a:avLst>
              <a:gd name="adj1" fmla="val 46296"/>
              <a:gd name="adj2" fmla="val 5476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99362" name="AutoShape 36"/>
          <p:cNvSpPr>
            <a:spLocks noChangeArrowheads="1"/>
          </p:cNvSpPr>
          <p:nvPr/>
        </p:nvSpPr>
        <p:spPr bwMode="auto">
          <a:xfrm flipV="1">
            <a:off x="7840663" y="4205288"/>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63" name="AutoShape 37"/>
          <p:cNvSpPr>
            <a:spLocks noChangeArrowheads="1"/>
          </p:cNvSpPr>
          <p:nvPr/>
        </p:nvSpPr>
        <p:spPr bwMode="auto">
          <a:xfrm flipH="1" flipV="1">
            <a:off x="5795963" y="4205288"/>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574 h 21600"/>
              <a:gd name="T20" fmla="*/ 1746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397" y="9257"/>
                </a:lnTo>
                <a:lnTo>
                  <a:pt x="13397" y="16574"/>
                </a:lnTo>
                <a:lnTo>
                  <a:pt x="0" y="16574"/>
                </a:lnTo>
                <a:lnTo>
                  <a:pt x="0" y="21600"/>
                </a:lnTo>
                <a:lnTo>
                  <a:pt x="17460" y="21600"/>
                </a:lnTo>
                <a:lnTo>
                  <a:pt x="17460" y="9257"/>
                </a:lnTo>
                <a:lnTo>
                  <a:pt x="21600" y="9257"/>
                </a:lnTo>
                <a:lnTo>
                  <a:pt x="15429"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64" name="AutoShape 38"/>
          <p:cNvSpPr>
            <a:spLocks noChangeArrowheads="1"/>
          </p:cNvSpPr>
          <p:nvPr/>
        </p:nvSpPr>
        <p:spPr bwMode="auto">
          <a:xfrm>
            <a:off x="6176963" y="3849688"/>
            <a:ext cx="1828800" cy="838200"/>
          </a:xfrm>
          <a:prstGeom prst="flowChartDecision">
            <a:avLst/>
          </a:prstGeom>
          <a:solidFill>
            <a:schemeClr val="bg1"/>
          </a:solidFill>
          <a:ln w="28575">
            <a:solidFill>
              <a:schemeClr val="tx1"/>
            </a:solidFill>
            <a:miter lim="800000"/>
            <a:headEnd/>
            <a:tailEnd/>
          </a:ln>
        </p:spPr>
        <p:txBody>
          <a:bodyPr wrap="none" anchor="ctr"/>
          <a:lstStyle/>
          <a:p>
            <a:endParaRPr lang="en-US"/>
          </a:p>
        </p:txBody>
      </p:sp>
      <p:sp>
        <p:nvSpPr>
          <p:cNvPr id="99365" name="Text Box 39"/>
          <p:cNvSpPr txBox="1">
            <a:spLocks noChangeArrowheads="1"/>
          </p:cNvSpPr>
          <p:nvPr/>
        </p:nvSpPr>
        <p:spPr bwMode="auto">
          <a:xfrm>
            <a:off x="5783263" y="14112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 message</a:t>
            </a:r>
          </a:p>
        </p:txBody>
      </p:sp>
      <p:sp>
        <p:nvSpPr>
          <p:cNvPr id="99366" name="Text Box 40"/>
          <p:cNvSpPr txBox="1">
            <a:spLocks noChangeArrowheads="1"/>
          </p:cNvSpPr>
          <p:nvPr/>
        </p:nvSpPr>
        <p:spPr bwMode="auto">
          <a:xfrm>
            <a:off x="5783263" y="2263775"/>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n1</a:t>
            </a:r>
          </a:p>
        </p:txBody>
      </p:sp>
      <p:sp>
        <p:nvSpPr>
          <p:cNvPr id="99367" name="Text Box 41"/>
          <p:cNvSpPr txBox="1">
            <a:spLocks noChangeArrowheads="1"/>
          </p:cNvSpPr>
          <p:nvPr/>
        </p:nvSpPr>
        <p:spPr bwMode="auto">
          <a:xfrm>
            <a:off x="5783263" y="3101975"/>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get </a:t>
            </a:r>
            <a:r>
              <a:rPr lang="en-US" sz="1800" b="1">
                <a:latin typeface="Courier New" pitchFamily="49" charset="0"/>
              </a:rPr>
              <a:t>n2</a:t>
            </a:r>
          </a:p>
        </p:txBody>
      </p:sp>
      <p:sp>
        <p:nvSpPr>
          <p:cNvPr id="99368" name="Text Box 42"/>
          <p:cNvSpPr txBox="1">
            <a:spLocks noChangeArrowheads="1"/>
          </p:cNvSpPr>
          <p:nvPr/>
        </p:nvSpPr>
        <p:spPr bwMode="auto">
          <a:xfrm>
            <a:off x="5783263" y="4092575"/>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is </a:t>
            </a:r>
            <a:r>
              <a:rPr lang="en-US" sz="1800" b="1">
                <a:latin typeface="Courier New" pitchFamily="49" charset="0"/>
              </a:rPr>
              <a:t>n1&gt;n2</a:t>
            </a:r>
            <a:r>
              <a:rPr lang="en-US" sz="1800">
                <a:solidFill>
                  <a:schemeClr val="accent2"/>
                </a:solidFill>
                <a:latin typeface="Comic Sans MS" pitchFamily="66" charset="0"/>
              </a:rPr>
              <a:t> ?</a:t>
            </a:r>
          </a:p>
        </p:txBody>
      </p:sp>
      <p:sp>
        <p:nvSpPr>
          <p:cNvPr id="99369" name="Text Box 43"/>
          <p:cNvSpPr txBox="1">
            <a:spLocks noChangeArrowheads="1"/>
          </p:cNvSpPr>
          <p:nvPr/>
        </p:nvSpPr>
        <p:spPr bwMode="auto">
          <a:xfrm>
            <a:off x="5554663" y="389413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TRUE</a:t>
            </a:r>
          </a:p>
        </p:txBody>
      </p:sp>
      <p:sp>
        <p:nvSpPr>
          <p:cNvPr id="99370" name="Text Box 44"/>
          <p:cNvSpPr txBox="1">
            <a:spLocks noChangeArrowheads="1"/>
          </p:cNvSpPr>
          <p:nvPr/>
        </p:nvSpPr>
        <p:spPr bwMode="auto">
          <a:xfrm>
            <a:off x="7662863" y="389413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FALSE</a:t>
            </a:r>
          </a:p>
        </p:txBody>
      </p:sp>
      <p:sp>
        <p:nvSpPr>
          <p:cNvPr id="99371" name="Text Box 45"/>
          <p:cNvSpPr txBox="1">
            <a:spLocks noChangeArrowheads="1"/>
          </p:cNvSpPr>
          <p:nvPr/>
        </p:nvSpPr>
        <p:spPr bwMode="auto">
          <a:xfrm>
            <a:off x="6254750" y="629443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print </a:t>
            </a:r>
            <a:r>
              <a:rPr lang="en-US" sz="1800" b="1">
                <a:latin typeface="Courier New" pitchFamily="49" charset="0"/>
              </a:rPr>
              <a:t>min</a:t>
            </a:r>
            <a:endParaRPr lang="en-US" sz="1800">
              <a:solidFill>
                <a:schemeClr val="accent2"/>
              </a:solidFill>
              <a:latin typeface="Comic Sans MS" pitchFamily="66" charset="0"/>
            </a:endParaRPr>
          </a:p>
        </p:txBody>
      </p:sp>
      <p:sp>
        <p:nvSpPr>
          <p:cNvPr id="99372" name="Text Box 46"/>
          <p:cNvSpPr txBox="1">
            <a:spLocks noChangeArrowheads="1"/>
          </p:cNvSpPr>
          <p:nvPr/>
        </p:nvSpPr>
        <p:spPr bwMode="auto">
          <a:xfrm>
            <a:off x="7383463" y="4916488"/>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set </a:t>
            </a:r>
            <a:r>
              <a:rPr lang="en-US" sz="1800" b="1">
                <a:latin typeface="Courier New" pitchFamily="49" charset="0"/>
              </a:rPr>
              <a:t>min</a:t>
            </a:r>
            <a:r>
              <a:rPr lang="en-US" sz="1800">
                <a:solidFill>
                  <a:schemeClr val="accent2"/>
                </a:solidFill>
                <a:latin typeface="Comic Sans MS" pitchFamily="66" charset="0"/>
              </a:rPr>
              <a:t> to be </a:t>
            </a:r>
            <a:r>
              <a:rPr lang="en-US" sz="1800" b="1">
                <a:latin typeface="Courier New" pitchFamily="49" charset="0"/>
              </a:rPr>
              <a:t>n1</a:t>
            </a:r>
            <a:endParaRPr lang="en-US" sz="1800">
              <a:solidFill>
                <a:schemeClr val="accent2"/>
              </a:solidFill>
              <a:latin typeface="Comic Sans MS" pitchFamily="66" charset="0"/>
            </a:endParaRPr>
          </a:p>
        </p:txBody>
      </p:sp>
      <p:sp>
        <p:nvSpPr>
          <p:cNvPr id="99373" name="Text Box 47"/>
          <p:cNvSpPr txBox="1">
            <a:spLocks noChangeArrowheads="1"/>
          </p:cNvSpPr>
          <p:nvPr/>
        </p:nvSpPr>
        <p:spPr bwMode="auto">
          <a:xfrm>
            <a:off x="5999163" y="4459288"/>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if</a:t>
            </a:r>
          </a:p>
        </p:txBody>
      </p:sp>
      <p:sp>
        <p:nvSpPr>
          <p:cNvPr id="99374" name="Text Box 48"/>
          <p:cNvSpPr txBox="1">
            <a:spLocks noChangeArrowheads="1"/>
          </p:cNvSpPr>
          <p:nvPr/>
        </p:nvSpPr>
        <p:spPr bwMode="auto">
          <a:xfrm>
            <a:off x="7535863" y="4459288"/>
            <a:ext cx="62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FF6600"/>
                </a:solidFill>
                <a:latin typeface="Courier New" pitchFamily="49" charset="0"/>
              </a:rPr>
              <a:t>else</a:t>
            </a:r>
          </a:p>
        </p:txBody>
      </p:sp>
      <p:sp>
        <p:nvSpPr>
          <p:cNvPr id="99375" name="Text Box 49"/>
          <p:cNvSpPr txBox="1">
            <a:spLocks noChangeArrowheads="1"/>
          </p:cNvSpPr>
          <p:nvPr/>
        </p:nvSpPr>
        <p:spPr bwMode="auto">
          <a:xfrm>
            <a:off x="5461000" y="4916488"/>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set </a:t>
            </a:r>
            <a:r>
              <a:rPr lang="en-US" sz="1800" b="1">
                <a:latin typeface="Courier New" pitchFamily="49" charset="0"/>
              </a:rPr>
              <a:t>min</a:t>
            </a:r>
            <a:r>
              <a:rPr lang="en-US" sz="1800">
                <a:solidFill>
                  <a:schemeClr val="accent2"/>
                </a:solidFill>
                <a:latin typeface="Comic Sans MS" pitchFamily="66" charset="0"/>
              </a:rPr>
              <a:t> to be </a:t>
            </a:r>
            <a:r>
              <a:rPr lang="en-US" sz="1800" b="1">
                <a:latin typeface="Courier New" pitchFamily="49" charset="0"/>
              </a:rPr>
              <a:t>n1</a:t>
            </a:r>
            <a:endParaRPr lang="en-US" sz="1800">
              <a:solidFill>
                <a:schemeClr val="accent2"/>
              </a:solidFill>
              <a:latin typeface="Comic Sans MS" pitchFamily="66" charset="0"/>
            </a:endParaRPr>
          </a:p>
        </p:txBody>
      </p:sp>
      <p:sp>
        <p:nvSpPr>
          <p:cNvPr id="99376" name="Rectangle 50"/>
          <p:cNvSpPr>
            <a:spLocks noChangeArrowheads="1"/>
          </p:cNvSpPr>
          <p:nvPr/>
        </p:nvSpPr>
        <p:spPr bwMode="auto">
          <a:xfrm>
            <a:off x="6140450" y="6211888"/>
            <a:ext cx="19050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77" name="AutoShape 51"/>
          <p:cNvSpPr>
            <a:spLocks noChangeArrowheads="1"/>
          </p:cNvSpPr>
          <p:nvPr/>
        </p:nvSpPr>
        <p:spPr bwMode="auto">
          <a:xfrm>
            <a:off x="6176963" y="5811838"/>
            <a:ext cx="1752600" cy="304800"/>
          </a:xfrm>
          <a:prstGeom prst="downArrow">
            <a:avLst>
              <a:gd name="adj1" fmla="val 40944"/>
              <a:gd name="adj2" fmla="val 38889"/>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2"/>
          <p:cNvGrpSpPr>
            <a:grpSpLocks/>
          </p:cNvGrpSpPr>
          <p:nvPr/>
        </p:nvGrpSpPr>
        <p:grpSpPr bwMode="auto">
          <a:xfrm>
            <a:off x="2514600" y="1114425"/>
            <a:ext cx="6172200" cy="180975"/>
            <a:chOff x="295" y="1311"/>
            <a:chExt cx="5177" cy="114"/>
          </a:xfrm>
        </p:grpSpPr>
        <p:sp>
          <p:nvSpPr>
            <p:cNvPr id="10035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036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0355" name="Text Box 5"/>
          <p:cNvSpPr txBox="1">
            <a:spLocks noChangeArrowheads="1"/>
          </p:cNvSpPr>
          <p:nvPr/>
        </p:nvSpPr>
        <p:spPr bwMode="auto">
          <a:xfrm>
            <a:off x="2590800" y="228600"/>
            <a:ext cx="563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Freefalling?</a:t>
            </a:r>
          </a:p>
        </p:txBody>
      </p:sp>
      <p:sp>
        <p:nvSpPr>
          <p:cNvPr id="100356" name="Text Box 6"/>
          <p:cNvSpPr txBox="1">
            <a:spLocks noChangeArrowheads="1"/>
          </p:cNvSpPr>
          <p:nvPr/>
        </p:nvSpPr>
        <p:spPr bwMode="auto">
          <a:xfrm>
            <a:off x="2249488" y="61722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Lembert Dome, Yosemite</a:t>
            </a:r>
          </a:p>
        </p:txBody>
      </p:sp>
      <p:pic>
        <p:nvPicPr>
          <p:cNvPr id="100357" name="Picture 7" descr="300px-Lambert_Dome_from_Tuolumne_Meadows-750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81225"/>
            <a:ext cx="64770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8" descr="StAbrdRubin"/>
          <p:cNvPicPr>
            <a:picLocks noChangeAspect="1" noChangeArrowheads="1"/>
          </p:cNvPicPr>
          <p:nvPr/>
        </p:nvPicPr>
        <p:blipFill>
          <a:blip r:embed="rId3">
            <a:extLst>
              <a:ext uri="{28A0092B-C50C-407E-A947-70E740481C1C}">
                <a14:useLocalDpi xmlns:a14="http://schemas.microsoft.com/office/drawing/2010/main" val="0"/>
              </a:ext>
            </a:extLst>
          </a:blip>
          <a:srcRect b="29488"/>
          <a:stretch>
            <a:fillRect/>
          </a:stretch>
        </p:blipFill>
        <p:spPr bwMode="auto">
          <a:xfrm>
            <a:off x="73025" y="92075"/>
            <a:ext cx="213677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2"/>
          <p:cNvGrpSpPr>
            <a:grpSpLocks/>
          </p:cNvGrpSpPr>
          <p:nvPr/>
        </p:nvGrpSpPr>
        <p:grpSpPr bwMode="auto">
          <a:xfrm>
            <a:off x="5297488" y="1266825"/>
            <a:ext cx="3541712" cy="180975"/>
            <a:chOff x="295" y="1311"/>
            <a:chExt cx="5177" cy="114"/>
          </a:xfrm>
        </p:grpSpPr>
        <p:sp>
          <p:nvSpPr>
            <p:cNvPr id="10138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138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1379" name="Text Box 5"/>
          <p:cNvSpPr txBox="1">
            <a:spLocks noChangeArrowheads="1"/>
          </p:cNvSpPr>
          <p:nvPr/>
        </p:nvSpPr>
        <p:spPr bwMode="auto">
          <a:xfrm>
            <a:off x="5408613" y="228600"/>
            <a:ext cx="330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Freefalling</a:t>
            </a:r>
          </a:p>
        </p:txBody>
      </p:sp>
      <p:sp>
        <p:nvSpPr>
          <p:cNvPr id="101380" name="Text Box 6"/>
          <p:cNvSpPr txBox="1">
            <a:spLocks noChangeArrowheads="1"/>
          </p:cNvSpPr>
          <p:nvPr/>
        </p:nvSpPr>
        <p:spPr bwMode="auto">
          <a:xfrm>
            <a:off x="7008813" y="800100"/>
            <a:ext cx="2058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i="1">
                <a:solidFill>
                  <a:srgbClr val="0508FB"/>
                </a:solidFill>
              </a:rPr>
              <a:t>incremental </a:t>
            </a:r>
            <a:r>
              <a:rPr lang="en-US" sz="1800">
                <a:solidFill>
                  <a:srgbClr val="0508FB"/>
                </a:solidFill>
              </a:rPr>
              <a:t>design</a:t>
            </a:r>
            <a:endParaRPr lang="en-US" sz="1800" b="1" i="1">
              <a:solidFill>
                <a:srgbClr val="0508FB"/>
              </a:solidFill>
            </a:endParaRPr>
          </a:p>
        </p:txBody>
      </p:sp>
      <p:sp>
        <p:nvSpPr>
          <p:cNvPr id="101381" name="Rectangle 7"/>
          <p:cNvSpPr>
            <a:spLocks noChangeArrowheads="1"/>
          </p:cNvSpPr>
          <p:nvPr/>
        </p:nvSpPr>
        <p:spPr bwMode="auto">
          <a:xfrm>
            <a:off x="6861175" y="6270625"/>
            <a:ext cx="1962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a:solidFill>
                  <a:schemeClr val="bg2"/>
                </a:solidFill>
                <a:latin typeface="Arial" pitchFamily="34" charset="0"/>
              </a:rPr>
              <a:t>www.ambromley.co.uk/fizz.html</a:t>
            </a:r>
          </a:p>
        </p:txBody>
      </p:sp>
      <p:sp>
        <p:nvSpPr>
          <p:cNvPr id="101382" name="Rectangle 8"/>
          <p:cNvSpPr>
            <a:spLocks noChangeArrowheads="1"/>
          </p:cNvSpPr>
          <p:nvPr/>
        </p:nvSpPr>
        <p:spPr bwMode="auto">
          <a:xfrm>
            <a:off x="7224713" y="6480175"/>
            <a:ext cx="1228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a:solidFill>
                  <a:schemeClr val="bg2"/>
                </a:solidFill>
                <a:latin typeface="Arial" pitchFamily="34" charset="0"/>
              </a:rPr>
              <a:t>Physics simulation</a:t>
            </a:r>
          </a:p>
        </p:txBody>
      </p:sp>
      <p:sp>
        <p:nvSpPr>
          <p:cNvPr id="101383" name="Rectangle 9"/>
          <p:cNvSpPr>
            <a:spLocks noChangeArrowheads="1"/>
          </p:cNvSpPr>
          <p:nvPr/>
        </p:nvSpPr>
        <p:spPr bwMode="auto">
          <a:xfrm>
            <a:off x="163513" y="231775"/>
            <a:ext cx="5567362"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a:solidFill>
                  <a:srgbClr val="FF6600"/>
                </a:solidFill>
                <a:latin typeface="Courier New" pitchFamily="49" charset="0"/>
              </a:rPr>
              <a:t>def</a:t>
            </a:r>
            <a:r>
              <a:rPr lang="en-US" b="1">
                <a:latin typeface="Courier New" pitchFamily="49" charset="0"/>
              </a:rPr>
              <a:t> </a:t>
            </a:r>
            <a:r>
              <a:rPr lang="en-US" b="1">
                <a:solidFill>
                  <a:srgbClr val="E30E1F"/>
                </a:solidFill>
                <a:latin typeface="Courier New" pitchFamily="49" charset="0"/>
              </a:rPr>
              <a:t>fall</a:t>
            </a:r>
            <a:r>
              <a:rPr lang="en-US" b="1">
                <a:latin typeface="Courier New" pitchFamily="49" charset="0"/>
              </a:rPr>
              <a:t>( dt, n ):</a:t>
            </a:r>
          </a:p>
          <a:p>
            <a:pPr algn="l"/>
            <a:r>
              <a:rPr lang="en-US" b="1">
                <a:latin typeface="Courier New" pitchFamily="49" charset="0"/>
              </a:rPr>
              <a:t>    </a:t>
            </a:r>
            <a:r>
              <a:rPr lang="en-US" b="1">
                <a:solidFill>
                  <a:srgbClr val="0AA318"/>
                </a:solidFill>
                <a:latin typeface="Courier New" pitchFamily="49" charset="0"/>
              </a:rPr>
              <a:t>""" physics sim. """</a:t>
            </a:r>
          </a:p>
          <a:p>
            <a:pPr algn="l"/>
            <a:endParaRPr lang="en-US" b="1">
              <a:latin typeface="Courier New" pitchFamily="49" charset="0"/>
            </a:endParaRPr>
          </a:p>
          <a:p>
            <a:pPr algn="l"/>
            <a:r>
              <a:rPr lang="en-US" b="1">
                <a:latin typeface="Courier New" pitchFamily="49" charset="0"/>
              </a:rPr>
              <a:t>    t = 0.0  </a:t>
            </a:r>
            <a:r>
              <a:rPr lang="en-US" b="1">
                <a:solidFill>
                  <a:srgbClr val="E30E1F"/>
                </a:solidFill>
                <a:latin typeface="Courier New" pitchFamily="49" charset="0"/>
              </a:rPr>
              <a:t># start time</a:t>
            </a:r>
            <a:endParaRPr lang="en-US" b="1">
              <a:latin typeface="Courier New" pitchFamily="49" charset="0"/>
            </a:endParaRPr>
          </a:p>
          <a:p>
            <a:pPr algn="l"/>
            <a:endParaRPr lang="en-US" b="1">
              <a:latin typeface="Courier New" pitchFamily="49" charset="0"/>
            </a:endParaRPr>
          </a:p>
          <a:p>
            <a:pPr algn="l"/>
            <a:endParaRPr lang="en-US" b="1">
              <a:latin typeface="Courier New" pitchFamily="49" charset="0"/>
            </a:endParaRPr>
          </a:p>
          <a:p>
            <a:pPr algn="l"/>
            <a:endParaRPr lang="en-US" b="1">
              <a:latin typeface="Courier New" pitchFamily="49" charset="0"/>
            </a:endParaRPr>
          </a:p>
          <a:p>
            <a:pPr algn="l"/>
            <a:endParaRPr lang="en-US" b="1">
              <a:latin typeface="Courier New" pitchFamily="49" charset="0"/>
            </a:endParaRPr>
          </a:p>
          <a:p>
            <a:pPr algn="l"/>
            <a:r>
              <a:rPr lang="en-US" b="1">
                <a:latin typeface="Courier New" pitchFamily="49" charset="0"/>
              </a:rPr>
              <a:t>    </a:t>
            </a:r>
            <a:r>
              <a:rPr lang="en-US" b="1">
                <a:solidFill>
                  <a:srgbClr val="FF6600"/>
                </a:solidFill>
                <a:latin typeface="Courier New" pitchFamily="49" charset="0"/>
              </a:rPr>
              <a:t>for</a:t>
            </a:r>
            <a:r>
              <a:rPr lang="en-US" b="1">
                <a:latin typeface="Courier New" pitchFamily="49" charset="0"/>
              </a:rPr>
              <a:t> i </a:t>
            </a:r>
            <a:r>
              <a:rPr lang="en-US" b="1">
                <a:solidFill>
                  <a:srgbClr val="FF6600"/>
                </a:solidFill>
                <a:latin typeface="Courier New" pitchFamily="49" charset="0"/>
              </a:rPr>
              <a:t>in</a:t>
            </a:r>
            <a:r>
              <a:rPr lang="en-US" b="1">
                <a:latin typeface="Courier New" pitchFamily="49" charset="0"/>
              </a:rPr>
              <a:t> range(n):</a:t>
            </a:r>
          </a:p>
          <a:p>
            <a:pPr algn="l"/>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i, t</a:t>
            </a:r>
          </a:p>
          <a:p>
            <a:pPr algn="l"/>
            <a:r>
              <a:rPr lang="en-US" b="1">
                <a:latin typeface="Courier New" pitchFamily="49" charset="0"/>
              </a:rPr>
              <a:t>        t = t + dt</a:t>
            </a:r>
          </a:p>
        </p:txBody>
      </p:sp>
      <p:sp>
        <p:nvSpPr>
          <p:cNvPr id="101384" name="Text Box 10"/>
          <p:cNvSpPr txBox="1">
            <a:spLocks noChangeArrowheads="1"/>
          </p:cNvSpPr>
          <p:nvPr/>
        </p:nvSpPr>
        <p:spPr bwMode="auto">
          <a:xfrm>
            <a:off x="7315200" y="1600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508FB"/>
                </a:solidFill>
                <a:latin typeface="Marker Felt" charset="0"/>
              </a:rPr>
              <a:t>v = at</a:t>
            </a:r>
          </a:p>
        </p:txBody>
      </p:sp>
      <p:sp>
        <p:nvSpPr>
          <p:cNvPr id="101385" name="Text Box 11"/>
          <p:cNvSpPr txBox="1">
            <a:spLocks noChangeArrowheads="1"/>
          </p:cNvSpPr>
          <p:nvPr/>
        </p:nvSpPr>
        <p:spPr bwMode="auto">
          <a:xfrm>
            <a:off x="7296150" y="2057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508FB"/>
                </a:solidFill>
                <a:latin typeface="Marker Felt" charset="0"/>
              </a:rPr>
              <a:t>d =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286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t>Hw 8 Pr 1</a:t>
            </a:r>
          </a:p>
        </p:txBody>
      </p:sp>
      <p:sp>
        <p:nvSpPr>
          <p:cNvPr id="102403" name="Text Box 3"/>
          <p:cNvSpPr txBox="1">
            <a:spLocks noChangeArrowheads="1"/>
          </p:cNvSpPr>
          <p:nvPr/>
        </p:nvSpPr>
        <p:spPr bwMode="auto">
          <a:xfrm>
            <a:off x="2743200" y="381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chemeClr val="accent2"/>
                </a:solidFill>
                <a:latin typeface="Comic Sans MS" pitchFamily="66" charset="0"/>
              </a:rPr>
              <a:t>Sequences !</a:t>
            </a:r>
          </a:p>
        </p:txBody>
      </p:sp>
      <p:sp>
        <p:nvSpPr>
          <p:cNvPr id="102404" name="Rectangle 4"/>
          <p:cNvSpPr>
            <a:spLocks noChangeArrowheads="1"/>
          </p:cNvSpPr>
          <p:nvPr/>
        </p:nvSpPr>
        <p:spPr bwMode="auto">
          <a:xfrm>
            <a:off x="4953000" y="2286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en-US" sz="1800">
                <a:latin typeface="Times New Roman" pitchFamily="18" charset="0"/>
              </a:rPr>
              <a:t>Create functions that print and sum the first N elements of several sequences…</a:t>
            </a:r>
          </a:p>
        </p:txBody>
      </p:sp>
      <p:sp>
        <p:nvSpPr>
          <p:cNvPr id="102405" name="Rectangle 5"/>
          <p:cNvSpPr>
            <a:spLocks noChangeArrowheads="1"/>
          </p:cNvSpPr>
          <p:nvPr/>
        </p:nvSpPr>
        <p:spPr bwMode="auto">
          <a:xfrm>
            <a:off x="2667000" y="1447800"/>
            <a:ext cx="582771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pPr>
            <a:r>
              <a:rPr lang="en-US" sz="1800" b="1">
                <a:solidFill>
                  <a:schemeClr val="accent2"/>
                </a:solidFill>
                <a:latin typeface="Courier New" pitchFamily="49" charset="0"/>
              </a:rPr>
              <a:t>1 1 2 3 5 8 13 21</a:t>
            </a:r>
          </a:p>
          <a:p>
            <a:pPr algn="l">
              <a:lnSpc>
                <a:spcPct val="90000"/>
              </a:lnSpc>
            </a:pPr>
            <a:r>
              <a:rPr lang="en-US" sz="1800" b="1">
                <a:latin typeface="Courier New" pitchFamily="49" charset="0"/>
              </a:rPr>
              <a:t>sum: 54</a:t>
            </a:r>
            <a:endParaRPr lang="en-US" sz="1800" b="1">
              <a:solidFill>
                <a:schemeClr val="accent2"/>
              </a:solidFill>
              <a:latin typeface="Courier New" pitchFamily="49" charset="0"/>
            </a:endParaRP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10 15 20 25 30 35 40</a:t>
            </a:r>
          </a:p>
          <a:p>
            <a:pPr algn="l">
              <a:lnSpc>
                <a:spcPct val="90000"/>
              </a:lnSpc>
            </a:pPr>
            <a:r>
              <a:rPr lang="en-US" sz="1800" b="1">
                <a:latin typeface="Courier New" pitchFamily="49" charset="0"/>
              </a:rPr>
              <a:t>sum: 175</a:t>
            </a:r>
            <a:endParaRPr lang="en-US" sz="1800" b="1">
              <a:solidFill>
                <a:schemeClr val="accent2"/>
              </a:solidFill>
              <a:latin typeface="Courier New" pitchFamily="49" charset="0"/>
            </a:endParaRP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11 22 33 44 55 66 77 88 99 110 121</a:t>
            </a:r>
          </a:p>
          <a:p>
            <a:pPr algn="l">
              <a:lnSpc>
                <a:spcPct val="90000"/>
              </a:lnSpc>
            </a:pPr>
            <a:r>
              <a:rPr lang="en-US" sz="1800" b="1">
                <a:latin typeface="Courier New" pitchFamily="49" charset="0"/>
              </a:rPr>
              <a:t>sum: 726</a:t>
            </a:r>
            <a:endParaRPr lang="en-US" sz="1800" b="1">
              <a:solidFill>
                <a:schemeClr val="accent2"/>
              </a:solidFill>
              <a:latin typeface="Courier New" pitchFamily="49" charset="0"/>
            </a:endParaRP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1 2 4 8 16 32 64 128 256 512 1024 2048</a:t>
            </a:r>
          </a:p>
          <a:p>
            <a:pPr algn="l">
              <a:lnSpc>
                <a:spcPct val="90000"/>
              </a:lnSpc>
            </a:pPr>
            <a:r>
              <a:rPr lang="en-US" sz="1800" b="1">
                <a:latin typeface="Courier New" pitchFamily="49" charset="0"/>
              </a:rPr>
              <a:t>sum: 4095</a:t>
            </a:r>
            <a:endParaRPr lang="en-US" sz="1800" b="1">
              <a:solidFill>
                <a:schemeClr val="accent2"/>
              </a:solidFill>
              <a:latin typeface="Courier New" pitchFamily="49" charset="0"/>
            </a:endParaRP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0 3 9 12 36 39 117 120 360 363 1089</a:t>
            </a:r>
          </a:p>
          <a:p>
            <a:pPr algn="l">
              <a:lnSpc>
                <a:spcPct val="90000"/>
              </a:lnSpc>
            </a:pPr>
            <a:r>
              <a:rPr lang="en-US" sz="1800" b="1">
                <a:latin typeface="Courier New" pitchFamily="49" charset="0"/>
              </a:rPr>
              <a:t>sum: 2148</a:t>
            </a:r>
            <a:endParaRPr lang="en-US" sz="1800" b="1">
              <a:solidFill>
                <a:schemeClr val="accent2"/>
              </a:solidFill>
              <a:latin typeface="Courier New" pitchFamily="49" charset="0"/>
            </a:endParaRP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1 22 333 4444 55555</a:t>
            </a:r>
          </a:p>
          <a:p>
            <a:pPr algn="l">
              <a:lnSpc>
                <a:spcPct val="90000"/>
              </a:lnSpc>
            </a:pPr>
            <a:r>
              <a:rPr lang="en-US" sz="1800" b="1">
                <a:latin typeface="Courier New" pitchFamily="49" charset="0"/>
              </a:rPr>
              <a:t>sum: 60355</a:t>
            </a:r>
          </a:p>
          <a:p>
            <a:pPr algn="l">
              <a:lnSpc>
                <a:spcPct val="90000"/>
              </a:lnSpc>
            </a:pPr>
            <a:endParaRPr lang="en-US" sz="1800" b="1">
              <a:solidFill>
                <a:schemeClr val="accent2"/>
              </a:solidFill>
              <a:latin typeface="Courier New" pitchFamily="49" charset="0"/>
            </a:endParaRPr>
          </a:p>
          <a:p>
            <a:pPr algn="l">
              <a:lnSpc>
                <a:spcPct val="90000"/>
              </a:lnSpc>
            </a:pPr>
            <a:r>
              <a:rPr lang="en-US" sz="1800" b="1">
                <a:solidFill>
                  <a:schemeClr val="accent2"/>
                </a:solidFill>
                <a:latin typeface="Courier New" pitchFamily="49" charset="0"/>
              </a:rPr>
              <a:t>1 11 21 1211 111221 312211</a:t>
            </a:r>
          </a:p>
          <a:p>
            <a:pPr algn="l">
              <a:lnSpc>
                <a:spcPct val="90000"/>
              </a:lnSpc>
            </a:pPr>
            <a:r>
              <a:rPr lang="en-US" sz="1800" b="1">
                <a:latin typeface="Courier New" pitchFamily="49" charset="0"/>
              </a:rPr>
              <a:t>sum: 424676</a:t>
            </a:r>
            <a:r>
              <a:rPr lang="en-US" sz="1800" b="1">
                <a:solidFill>
                  <a:schemeClr val="accent2"/>
                </a:solidFill>
                <a:latin typeface="Courier New" pitchFamily="49" charset="0"/>
              </a:rPr>
              <a:t> </a:t>
            </a:r>
          </a:p>
        </p:txBody>
      </p:sp>
      <p:sp>
        <p:nvSpPr>
          <p:cNvPr id="102406" name="Text Box 6"/>
          <p:cNvSpPr txBox="1">
            <a:spLocks noChangeArrowheads="1"/>
          </p:cNvSpPr>
          <p:nvPr/>
        </p:nvSpPr>
        <p:spPr bwMode="auto">
          <a:xfrm>
            <a:off x="663575" y="14573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fib(8)</a:t>
            </a:r>
          </a:p>
        </p:txBody>
      </p:sp>
      <p:sp>
        <p:nvSpPr>
          <p:cNvPr id="102407" name="Text Box 7"/>
          <p:cNvSpPr txBox="1">
            <a:spLocks noChangeArrowheads="1"/>
          </p:cNvSpPr>
          <p:nvPr/>
        </p:nvSpPr>
        <p:spPr bwMode="auto">
          <a:xfrm>
            <a:off x="663575" y="2209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ten(7)</a:t>
            </a:r>
          </a:p>
        </p:txBody>
      </p:sp>
      <p:sp>
        <p:nvSpPr>
          <p:cNvPr id="102408" name="Text Box 8"/>
          <p:cNvSpPr txBox="1">
            <a:spLocks noChangeArrowheads="1"/>
          </p:cNvSpPr>
          <p:nvPr/>
        </p:nvSpPr>
        <p:spPr bwMode="auto">
          <a:xfrm>
            <a:off x="593725" y="2971800"/>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elev(11)</a:t>
            </a:r>
          </a:p>
        </p:txBody>
      </p:sp>
      <p:sp>
        <p:nvSpPr>
          <p:cNvPr id="102409" name="Text Box 9"/>
          <p:cNvSpPr txBox="1">
            <a:spLocks noChangeArrowheads="1"/>
          </p:cNvSpPr>
          <p:nvPr/>
        </p:nvSpPr>
        <p:spPr bwMode="auto">
          <a:xfrm>
            <a:off x="663575" y="3733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two(12)</a:t>
            </a:r>
          </a:p>
        </p:txBody>
      </p:sp>
      <p:sp>
        <p:nvSpPr>
          <p:cNvPr id="102410" name="Text Box 10"/>
          <p:cNvSpPr txBox="1">
            <a:spLocks noChangeArrowheads="1"/>
          </p:cNvSpPr>
          <p:nvPr/>
        </p:nvSpPr>
        <p:spPr bwMode="auto">
          <a:xfrm>
            <a:off x="152400" y="4419600"/>
            <a:ext cx="211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three(11)</a:t>
            </a:r>
          </a:p>
        </p:txBody>
      </p:sp>
      <p:sp>
        <p:nvSpPr>
          <p:cNvPr id="102411" name="Text Box 11"/>
          <p:cNvSpPr txBox="1">
            <a:spLocks noChangeArrowheads="1"/>
          </p:cNvSpPr>
          <p:nvPr/>
        </p:nvSpPr>
        <p:spPr bwMode="auto">
          <a:xfrm>
            <a:off x="663575" y="5181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help(5)</a:t>
            </a:r>
          </a:p>
        </p:txBody>
      </p:sp>
      <p:sp>
        <p:nvSpPr>
          <p:cNvPr id="102412" name="Text Box 12"/>
          <p:cNvSpPr txBox="1">
            <a:spLocks noChangeArrowheads="1"/>
          </p:cNvSpPr>
          <p:nvPr/>
        </p:nvSpPr>
        <p:spPr bwMode="auto">
          <a:xfrm>
            <a:off x="663575" y="5943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0E03FC"/>
                </a:solidFill>
                <a:latin typeface="Courier New" pitchFamily="49" charset="0"/>
              </a:rPr>
              <a:t>weep(6)</a:t>
            </a:r>
          </a:p>
        </p:txBody>
      </p:sp>
      <p:sp>
        <p:nvSpPr>
          <p:cNvPr id="102413" name="Text Box 13"/>
          <p:cNvSpPr txBox="1">
            <a:spLocks noChangeArrowheads="1"/>
          </p:cNvSpPr>
          <p:nvPr/>
        </p:nvSpPr>
        <p:spPr bwMode="auto">
          <a:xfrm>
            <a:off x="7196138" y="64770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with two extras…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33400" y="58674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Quiz, part 2</a:t>
            </a:r>
          </a:p>
        </p:txBody>
      </p:sp>
      <p:sp>
        <p:nvSpPr>
          <p:cNvPr id="103427" name="Rectangle 3"/>
          <p:cNvSpPr>
            <a:spLocks noChangeArrowheads="1"/>
          </p:cNvSpPr>
          <p:nvPr/>
        </p:nvSpPr>
        <p:spPr bwMode="auto">
          <a:xfrm>
            <a:off x="4572000" y="990600"/>
            <a:ext cx="4451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800" b="1">
                <a:solidFill>
                  <a:schemeClr val="accent2"/>
                </a:solidFill>
                <a:latin typeface="Courier New" pitchFamily="49" charset="0"/>
              </a:rPr>
              <a:t>0 1 2 3 6 7 14 15 30</a:t>
            </a:r>
          </a:p>
        </p:txBody>
      </p:sp>
      <p:sp>
        <p:nvSpPr>
          <p:cNvPr id="103428" name="Text Box 4"/>
          <p:cNvSpPr txBox="1">
            <a:spLocks noChangeArrowheads="1"/>
          </p:cNvSpPr>
          <p:nvPr/>
        </p:nvSpPr>
        <p:spPr bwMode="auto">
          <a:xfrm>
            <a:off x="4991100" y="87313"/>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Write any loop to print the first N terms of</a:t>
            </a:r>
          </a:p>
        </p:txBody>
      </p:sp>
      <p:sp>
        <p:nvSpPr>
          <p:cNvPr id="103429" name="Text Box 5"/>
          <p:cNvSpPr txBox="1">
            <a:spLocks noChangeArrowheads="1"/>
          </p:cNvSpPr>
          <p:nvPr/>
        </p:nvSpPr>
        <p:spPr bwMode="auto">
          <a:xfrm>
            <a:off x="1447800" y="609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Arial" pitchFamily="34" charset="0"/>
              </a:rPr>
              <a:t>N terms total</a:t>
            </a:r>
          </a:p>
        </p:txBody>
      </p:sp>
      <p:sp>
        <p:nvSpPr>
          <p:cNvPr id="103430" name="Rectangle 6"/>
          <p:cNvSpPr>
            <a:spLocks noChangeArrowheads="1"/>
          </p:cNvSpPr>
          <p:nvPr/>
        </p:nvSpPr>
        <p:spPr bwMode="auto">
          <a:xfrm>
            <a:off x="303213" y="990600"/>
            <a:ext cx="3811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800" b="1">
                <a:solidFill>
                  <a:schemeClr val="accent2"/>
                </a:solidFill>
                <a:latin typeface="Courier New" pitchFamily="49" charset="0"/>
              </a:rPr>
              <a:t>7 9 11 13 15 17 …</a:t>
            </a:r>
          </a:p>
        </p:txBody>
      </p:sp>
      <p:sp>
        <p:nvSpPr>
          <p:cNvPr id="103431" name="AutoShape 7"/>
          <p:cNvSpPr>
            <a:spLocks noChangeArrowheads="1"/>
          </p:cNvSpPr>
          <p:nvPr/>
        </p:nvSpPr>
        <p:spPr bwMode="auto">
          <a:xfrm>
            <a:off x="457200" y="5807075"/>
            <a:ext cx="3352800" cy="838200"/>
          </a:xfrm>
          <a:prstGeom prst="roundRect">
            <a:avLst>
              <a:gd name="adj" fmla="val 16667"/>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32" name="Line 8"/>
          <p:cNvSpPr>
            <a:spLocks noChangeShapeType="1"/>
          </p:cNvSpPr>
          <p:nvPr/>
        </p:nvSpPr>
        <p:spPr bwMode="auto">
          <a:xfrm flipH="1">
            <a:off x="228600" y="7620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3" name="Line 9"/>
          <p:cNvSpPr>
            <a:spLocks noChangeShapeType="1"/>
          </p:cNvSpPr>
          <p:nvPr/>
        </p:nvSpPr>
        <p:spPr bwMode="auto">
          <a:xfrm>
            <a:off x="2809875" y="7620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4" name="Line 10"/>
          <p:cNvSpPr>
            <a:spLocks noChangeShapeType="1"/>
          </p:cNvSpPr>
          <p:nvPr/>
        </p:nvSpPr>
        <p:spPr bwMode="auto">
          <a:xfrm>
            <a:off x="4419600" y="120650"/>
            <a:ext cx="0" cy="6575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5" name="Text Box 11"/>
          <p:cNvSpPr txBox="1">
            <a:spLocks noChangeArrowheads="1"/>
          </p:cNvSpPr>
          <p:nvPr/>
        </p:nvSpPr>
        <p:spPr bwMode="auto">
          <a:xfrm>
            <a:off x="6043613" y="609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Arial" pitchFamily="34" charset="0"/>
              </a:rPr>
              <a:t>N terms total</a:t>
            </a:r>
          </a:p>
        </p:txBody>
      </p:sp>
      <p:sp>
        <p:nvSpPr>
          <p:cNvPr id="103436" name="Line 12"/>
          <p:cNvSpPr>
            <a:spLocks noChangeShapeType="1"/>
          </p:cNvSpPr>
          <p:nvPr/>
        </p:nvSpPr>
        <p:spPr bwMode="auto">
          <a:xfrm flipH="1">
            <a:off x="4824413" y="7620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7" name="Line 13"/>
          <p:cNvSpPr>
            <a:spLocks noChangeShapeType="1"/>
          </p:cNvSpPr>
          <p:nvPr/>
        </p:nvSpPr>
        <p:spPr bwMode="auto">
          <a:xfrm>
            <a:off x="7405688" y="7620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8" name="Text Box 14"/>
          <p:cNvSpPr txBox="1">
            <a:spLocks noChangeArrowheads="1"/>
          </p:cNvSpPr>
          <p:nvPr/>
        </p:nvSpPr>
        <p:spPr bwMode="auto">
          <a:xfrm>
            <a:off x="95250" y="107950"/>
            <a:ext cx="428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Write an index-based loop to print the first N terms of</a:t>
            </a:r>
          </a:p>
        </p:txBody>
      </p:sp>
      <p:sp>
        <p:nvSpPr>
          <p:cNvPr id="103439" name="Text Box 15"/>
          <p:cNvSpPr txBox="1">
            <a:spLocks noChangeArrowheads="1"/>
          </p:cNvSpPr>
          <p:nvPr/>
        </p:nvSpPr>
        <p:spPr bwMode="auto">
          <a:xfrm>
            <a:off x="228600" y="1752600"/>
            <a:ext cx="33528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latin typeface="Courier New" pitchFamily="49" charset="0"/>
              </a:rPr>
              <a:t>def seven(N):</a:t>
            </a:r>
          </a:p>
          <a:p>
            <a:pPr algn="l">
              <a:lnSpc>
                <a:spcPct val="50000"/>
              </a:lnSpc>
              <a:spcBef>
                <a:spcPct val="50000"/>
              </a:spcBef>
            </a:pPr>
            <a:endParaRPr lang="en-US" sz="1800" b="1">
              <a:latin typeface="Courier New" pitchFamily="49" charset="0"/>
            </a:endParaRPr>
          </a:p>
          <a:p>
            <a:pPr algn="l">
              <a:lnSpc>
                <a:spcPct val="50000"/>
              </a:lnSpc>
              <a:spcBef>
                <a:spcPct val="50000"/>
              </a:spcBef>
            </a:pPr>
            <a:r>
              <a:rPr lang="en-US" sz="1800" b="1">
                <a:solidFill>
                  <a:srgbClr val="FF6600"/>
                </a:solidFill>
                <a:latin typeface="Courier New" pitchFamily="49" charset="0"/>
              </a:rPr>
              <a:t>   for</a:t>
            </a:r>
            <a:r>
              <a:rPr lang="en-US" sz="1800" b="1">
                <a:latin typeface="Courier New" pitchFamily="49" charset="0"/>
              </a:rPr>
              <a:t> i </a:t>
            </a:r>
            <a:r>
              <a:rPr lang="en-US" sz="1800" b="1">
                <a:solidFill>
                  <a:srgbClr val="FF6600"/>
                </a:solidFill>
                <a:latin typeface="Courier New" pitchFamily="49" charset="0"/>
              </a:rPr>
              <a:t>in</a:t>
            </a:r>
            <a:r>
              <a:rPr lang="en-US" sz="1800" b="1">
                <a:latin typeface="Courier New" pitchFamily="49" charset="0"/>
              </a:rPr>
              <a:t> range(N):</a:t>
            </a:r>
          </a:p>
        </p:txBody>
      </p:sp>
      <p:sp>
        <p:nvSpPr>
          <p:cNvPr id="103440" name="Text Box 16"/>
          <p:cNvSpPr txBox="1">
            <a:spLocks noChangeArrowheads="1"/>
          </p:cNvSpPr>
          <p:nvPr/>
        </p:nvSpPr>
        <p:spPr bwMode="auto">
          <a:xfrm>
            <a:off x="361950" y="540067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feel free to add an </a:t>
            </a:r>
            <a:r>
              <a:rPr lang="en-US" sz="1400" b="1" i="1"/>
              <a:t>accumulator</a:t>
            </a:r>
            <a:r>
              <a:rPr lang="en-US" sz="1400"/>
              <a:t>, if you'd like!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2"/>
          <p:cNvGrpSpPr>
            <a:grpSpLocks/>
          </p:cNvGrpSpPr>
          <p:nvPr/>
        </p:nvGrpSpPr>
        <p:grpSpPr bwMode="auto">
          <a:xfrm>
            <a:off x="482600" y="962025"/>
            <a:ext cx="8218488" cy="180975"/>
            <a:chOff x="295" y="1311"/>
            <a:chExt cx="5177" cy="114"/>
          </a:xfrm>
        </p:grpSpPr>
        <p:sp>
          <p:nvSpPr>
            <p:cNvPr id="10445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445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4451" name="Text Box 5"/>
          <p:cNvSpPr txBox="1">
            <a:spLocks noChangeArrowheads="1"/>
          </p:cNvSpPr>
          <p:nvPr/>
        </p:nvSpPr>
        <p:spPr bwMode="auto">
          <a:xfrm>
            <a:off x="609600" y="1524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List applications:  hw8pr2</a:t>
            </a:r>
            <a:endParaRPr lang="en-US" sz="3200"/>
          </a:p>
        </p:txBody>
      </p:sp>
      <p:pic>
        <p:nvPicPr>
          <p:cNvPr id="104452" name="Picture 6"/>
          <p:cNvPicPr>
            <a:picLocks noChangeAspect="1" noChangeArrowheads="1"/>
          </p:cNvPicPr>
          <p:nvPr/>
        </p:nvPicPr>
        <p:blipFill>
          <a:blip r:embed="rId3">
            <a:extLst>
              <a:ext uri="{28A0092B-C50C-407E-A947-70E740481C1C}">
                <a14:useLocalDpi xmlns:a14="http://schemas.microsoft.com/office/drawing/2010/main" val="0"/>
              </a:ext>
            </a:extLst>
          </a:blip>
          <a:srcRect l="19531" t="46875" r="60800" b="18056"/>
          <a:stretch>
            <a:fillRect/>
          </a:stretch>
        </p:blipFill>
        <p:spPr bwMode="auto">
          <a:xfrm>
            <a:off x="228600" y="2514600"/>
            <a:ext cx="31242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4453" name="Text Box 7"/>
          <p:cNvSpPr txBox="1">
            <a:spLocks noChangeArrowheads="1"/>
          </p:cNvSpPr>
          <p:nvPr/>
        </p:nvSpPr>
        <p:spPr bwMode="auto">
          <a:xfrm>
            <a:off x="12954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990000"/>
                </a:solidFill>
                <a:latin typeface="Comic Sans MS" pitchFamily="66" charset="0"/>
              </a:rPr>
              <a:t>LightPath, late 1999</a:t>
            </a:r>
          </a:p>
        </p:txBody>
      </p:sp>
      <p:pic>
        <p:nvPicPr>
          <p:cNvPr id="104454" name="Picture 8"/>
          <p:cNvPicPr>
            <a:picLocks noChangeAspect="1" noChangeArrowheads="1"/>
          </p:cNvPicPr>
          <p:nvPr/>
        </p:nvPicPr>
        <p:blipFill>
          <a:blip r:embed="rId3">
            <a:extLst>
              <a:ext uri="{28A0092B-C50C-407E-A947-70E740481C1C}">
                <a14:useLocalDpi xmlns:a14="http://schemas.microsoft.com/office/drawing/2010/main" val="0"/>
              </a:ext>
            </a:extLst>
          </a:blip>
          <a:srcRect l="69421" t="46875" r="25781" b="18056"/>
          <a:stretch>
            <a:fillRect/>
          </a:stretch>
        </p:blipFill>
        <p:spPr bwMode="auto">
          <a:xfrm>
            <a:off x="3352800" y="2514600"/>
            <a:ext cx="762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4455" name="Text Box 9"/>
          <p:cNvSpPr txBox="1">
            <a:spLocks noChangeArrowheads="1"/>
          </p:cNvSpPr>
          <p:nvPr/>
        </p:nvSpPr>
        <p:spPr bwMode="auto">
          <a:xfrm>
            <a:off x="6299200" y="212725"/>
            <a:ext cx="2514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80000"/>
              </a:lnSpc>
              <a:spcBef>
                <a:spcPct val="50000"/>
              </a:spcBef>
            </a:pPr>
            <a:r>
              <a:rPr lang="en-US"/>
              <a:t>"</a:t>
            </a:r>
            <a:r>
              <a:rPr lang="en-US" i="1"/>
              <a:t>broker</a:t>
            </a:r>
            <a:r>
              <a:rPr lang="en-US"/>
              <a:t> than before"</a:t>
            </a:r>
            <a:endParaRPr lang="en-US" i="1"/>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Group 2"/>
          <p:cNvGrpSpPr>
            <a:grpSpLocks/>
          </p:cNvGrpSpPr>
          <p:nvPr/>
        </p:nvGrpSpPr>
        <p:grpSpPr bwMode="auto">
          <a:xfrm>
            <a:off x="482600" y="962025"/>
            <a:ext cx="8218488" cy="180975"/>
            <a:chOff x="295" y="1311"/>
            <a:chExt cx="5177" cy="114"/>
          </a:xfrm>
        </p:grpSpPr>
        <p:sp>
          <p:nvSpPr>
            <p:cNvPr id="10547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547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547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List applications:  hw8pr2</a:t>
            </a:r>
            <a:endParaRPr lang="en-US" sz="3200"/>
          </a:p>
        </p:txBody>
      </p:sp>
      <p:pic>
        <p:nvPicPr>
          <p:cNvPr id="105476" name="Picture 6"/>
          <p:cNvPicPr>
            <a:picLocks noChangeAspect="1" noChangeArrowheads="1"/>
          </p:cNvPicPr>
          <p:nvPr/>
        </p:nvPicPr>
        <p:blipFill>
          <a:blip r:embed="rId3">
            <a:extLst>
              <a:ext uri="{28A0092B-C50C-407E-A947-70E740481C1C}">
                <a14:useLocalDpi xmlns:a14="http://schemas.microsoft.com/office/drawing/2010/main" val="0"/>
              </a:ext>
            </a:extLst>
          </a:blip>
          <a:srcRect l="19531" t="46875" r="25781" b="18056"/>
          <a:stretch>
            <a:fillRect/>
          </a:stretch>
        </p:blipFill>
        <p:spPr bwMode="auto">
          <a:xfrm>
            <a:off x="228600" y="2514600"/>
            <a:ext cx="86868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5477" name="Text Box 7"/>
          <p:cNvSpPr txBox="1">
            <a:spLocks noChangeArrowheads="1"/>
          </p:cNvSpPr>
          <p:nvPr/>
        </p:nvSpPr>
        <p:spPr bwMode="auto">
          <a:xfrm>
            <a:off x="12954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990000"/>
                </a:solidFill>
                <a:latin typeface="Comic Sans MS" pitchFamily="66" charset="0"/>
              </a:rPr>
              <a:t>LightPath, early 2000</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482600" y="962025"/>
            <a:ext cx="8218488" cy="180975"/>
            <a:chOff x="295" y="1311"/>
            <a:chExt cx="5177" cy="114"/>
          </a:xfrm>
        </p:grpSpPr>
        <p:sp>
          <p:nvSpPr>
            <p:cNvPr id="10650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650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6499" name="Text Box 5"/>
          <p:cNvSpPr txBox="1">
            <a:spLocks noChangeArrowheads="1"/>
          </p:cNvSpPr>
          <p:nvPr/>
        </p:nvSpPr>
        <p:spPr bwMode="auto">
          <a:xfrm>
            <a:off x="609600" y="228600"/>
            <a:ext cx="8001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i="1"/>
              <a:t>broker</a:t>
            </a:r>
            <a:r>
              <a:rPr lang="en-US" sz="4200" i="1"/>
              <a:t> than before…</a:t>
            </a:r>
          </a:p>
        </p:txBody>
      </p:sp>
      <p:pic>
        <p:nvPicPr>
          <p:cNvPr id="106500" name="Picture 6"/>
          <p:cNvPicPr>
            <a:picLocks noChangeAspect="1" noChangeArrowheads="1"/>
          </p:cNvPicPr>
          <p:nvPr/>
        </p:nvPicPr>
        <p:blipFill>
          <a:blip r:embed="rId3">
            <a:extLst>
              <a:ext uri="{28A0092B-C50C-407E-A947-70E740481C1C}">
                <a14:useLocalDpi xmlns:a14="http://schemas.microsoft.com/office/drawing/2010/main" val="0"/>
              </a:ext>
            </a:extLst>
          </a:blip>
          <a:srcRect l="19402" t="35699" r="26103" b="30034"/>
          <a:stretch>
            <a:fillRect/>
          </a:stretch>
        </p:blipFill>
        <p:spPr bwMode="auto">
          <a:xfrm>
            <a:off x="228600" y="2573338"/>
            <a:ext cx="87630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6501" name="Text Box 7"/>
          <p:cNvSpPr txBox="1">
            <a:spLocks noChangeArrowheads="1"/>
          </p:cNvSpPr>
          <p:nvPr/>
        </p:nvSpPr>
        <p:spPr bwMode="auto">
          <a:xfrm>
            <a:off x="12954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990000"/>
                </a:solidFill>
                <a:latin typeface="Comic Sans MS" pitchFamily="66" charset="0"/>
              </a:rPr>
              <a:t>LightPath, 2006…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100" t="10702" r="2693" b="3541"/>
          <a:stretch/>
        </p:blipFill>
        <p:spPr>
          <a:xfrm>
            <a:off x="762000" y="193769"/>
            <a:ext cx="7620000" cy="6511831"/>
          </a:xfrm>
          <a:prstGeom prst="rect">
            <a:avLst/>
          </a:prstGeom>
          <a:solidFill>
            <a:srgbClr val="CCFFCC"/>
          </a:solidFill>
          <a:ln w="38100">
            <a:noFill/>
          </a:ln>
        </p:spPr>
      </p:pic>
      <p:sp>
        <p:nvSpPr>
          <p:cNvPr id="5" name="Rectangle 4"/>
          <p:cNvSpPr/>
          <p:nvPr/>
        </p:nvSpPr>
        <p:spPr>
          <a:xfrm>
            <a:off x="7554293" y="225853"/>
            <a:ext cx="1433598" cy="461665"/>
          </a:xfrm>
          <a:prstGeom prst="rect">
            <a:avLst/>
          </a:prstGeom>
          <a:solidFill>
            <a:srgbClr val="CCFFCC"/>
          </a:solidFill>
        </p:spPr>
        <p:txBody>
          <a:bodyPr wrap="none">
            <a:spAutoFit/>
          </a:bodyPr>
          <a:lstStyle/>
          <a:p>
            <a:r>
              <a:rPr lang="en-US" i="1" dirty="0" smtClean="0">
                <a:latin typeface="Cambria" pitchFamily="18" charset="0"/>
              </a:rPr>
              <a:t>Lauren H.</a:t>
            </a:r>
            <a:endParaRPr lang="en-US" i="1" dirty="0"/>
          </a:p>
        </p:txBody>
      </p:sp>
    </p:spTree>
    <p:extLst>
      <p:ext uri="{BB962C8B-B14F-4D97-AF65-F5344CB8AC3E}">
        <p14:creationId xmlns:p14="http://schemas.microsoft.com/office/powerpoint/2010/main" val="340443023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509588" y="1114425"/>
            <a:ext cx="8051800" cy="180975"/>
            <a:chOff x="295" y="1311"/>
            <a:chExt cx="5177" cy="114"/>
          </a:xfrm>
        </p:grpSpPr>
        <p:sp>
          <p:nvSpPr>
            <p:cNvPr id="10752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752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7523" name="Text Box 5"/>
          <p:cNvSpPr txBox="1">
            <a:spLocks noChangeArrowheads="1"/>
          </p:cNvSpPr>
          <p:nvPr/>
        </p:nvSpPr>
        <p:spPr bwMode="auto">
          <a:xfrm>
            <a:off x="746125" y="288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 T. Securities</a:t>
            </a:r>
          </a:p>
        </p:txBody>
      </p:sp>
      <p:sp>
        <p:nvSpPr>
          <p:cNvPr id="107524"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107525" name="Text Box 7"/>
          <p:cNvSpPr txBox="1">
            <a:spLocks noChangeArrowheads="1"/>
          </p:cNvSpPr>
          <p:nvPr/>
        </p:nvSpPr>
        <p:spPr bwMode="auto">
          <a:xfrm>
            <a:off x="441325" y="1416050"/>
            <a:ext cx="7593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a:solidFill>
                  <a:srgbClr val="008000"/>
                </a:solidFill>
              </a:rPr>
              <a:t>The </a:t>
            </a:r>
            <a:r>
              <a:rPr lang="en-US" b="1" i="1">
                <a:solidFill>
                  <a:srgbClr val="008000"/>
                </a:solidFill>
              </a:rPr>
              <a:t>future</a:t>
            </a:r>
            <a:r>
              <a:rPr lang="en-US">
                <a:solidFill>
                  <a:srgbClr val="008000"/>
                </a:solidFill>
              </a:rPr>
              <a:t> of securities trading and analysis!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2"/>
          <p:cNvGrpSpPr>
            <a:grpSpLocks/>
          </p:cNvGrpSpPr>
          <p:nvPr/>
        </p:nvGrpSpPr>
        <p:grpSpPr bwMode="auto">
          <a:xfrm>
            <a:off x="509588" y="1114425"/>
            <a:ext cx="8051800" cy="180975"/>
            <a:chOff x="295" y="1311"/>
            <a:chExt cx="5177" cy="114"/>
          </a:xfrm>
        </p:grpSpPr>
        <p:sp>
          <p:nvSpPr>
            <p:cNvPr id="10855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855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8547" name="Text Box 5"/>
          <p:cNvSpPr txBox="1">
            <a:spLocks noChangeArrowheads="1"/>
          </p:cNvSpPr>
          <p:nvPr/>
        </p:nvSpPr>
        <p:spPr bwMode="auto">
          <a:xfrm>
            <a:off x="746125" y="288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 T. Securities</a:t>
            </a:r>
          </a:p>
        </p:txBody>
      </p:sp>
      <p:sp>
        <p:nvSpPr>
          <p:cNvPr id="108548"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108549" name="Text Box 7"/>
          <p:cNvSpPr txBox="1">
            <a:spLocks noChangeArrowheads="1"/>
          </p:cNvSpPr>
          <p:nvPr/>
        </p:nvSpPr>
        <p:spPr bwMode="auto">
          <a:xfrm>
            <a:off x="441325" y="1416050"/>
            <a:ext cx="8153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solidFill>
                  <a:srgbClr val="008000"/>
                </a:solidFill>
              </a:rPr>
              <a:t>Input stock prices for a number of days in a row,		   and then analyze that data… .</a:t>
            </a:r>
          </a:p>
        </p:txBody>
      </p:sp>
      <p:sp>
        <p:nvSpPr>
          <p:cNvPr id="108550" name="Text Box 8"/>
          <p:cNvSpPr txBox="1">
            <a:spLocks noChangeArrowheads="1"/>
          </p:cNvSpPr>
          <p:nvPr/>
        </p:nvSpPr>
        <p:spPr bwMode="auto">
          <a:xfrm>
            <a:off x="3810000" y="2514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FF0000"/>
                </a:solidFill>
                <a:latin typeface="Comic Sans MS" pitchFamily="66" charset="0"/>
              </a:rPr>
              <a:t>Software</a:t>
            </a:r>
          </a:p>
        </p:txBody>
      </p:sp>
      <p:sp>
        <p:nvSpPr>
          <p:cNvPr id="108551" name="Line 9"/>
          <p:cNvSpPr>
            <a:spLocks noChangeShapeType="1"/>
          </p:cNvSpPr>
          <p:nvPr/>
        </p:nvSpPr>
        <p:spPr bwMode="auto">
          <a:xfrm flipH="1">
            <a:off x="3379788" y="2971800"/>
            <a:ext cx="1116012" cy="41275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552" name="Text Box 10"/>
          <p:cNvSpPr txBox="1">
            <a:spLocks noChangeArrowheads="1"/>
          </p:cNvSpPr>
          <p:nvPr/>
        </p:nvSpPr>
        <p:spPr bwMode="auto">
          <a:xfrm>
            <a:off x="152400" y="2449513"/>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Stock-price Analysis</a:t>
            </a:r>
          </a:p>
        </p:txBody>
      </p:sp>
      <p:sp>
        <p:nvSpPr>
          <p:cNvPr id="108553" name="Text Box 11"/>
          <p:cNvSpPr txBox="1">
            <a:spLocks noChangeArrowheads="1"/>
          </p:cNvSpPr>
          <p:nvPr/>
        </p:nvSpPr>
        <p:spPr bwMode="auto">
          <a:xfrm>
            <a:off x="457200" y="3124200"/>
            <a:ext cx="60198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buFontTx/>
              <a:buChar char="•"/>
            </a:pPr>
            <a:r>
              <a:rPr lang="en-US" sz="1800">
                <a:solidFill>
                  <a:schemeClr val="accent2"/>
                </a:solidFill>
                <a:latin typeface="Comic Sans MS" pitchFamily="66" charset="0"/>
              </a:rPr>
              <a:t> maximum price</a:t>
            </a:r>
          </a:p>
          <a:p>
            <a:pPr algn="l">
              <a:lnSpc>
                <a:spcPct val="50000"/>
              </a:lnSpc>
              <a:spcBef>
                <a:spcPct val="50000"/>
              </a:spcBef>
              <a:buFontTx/>
              <a:buChar char="•"/>
            </a:pPr>
            <a:r>
              <a:rPr lang="en-US" sz="1800">
                <a:solidFill>
                  <a:schemeClr val="accent2"/>
                </a:solidFill>
                <a:latin typeface="Comic Sans MS" pitchFamily="66" charset="0"/>
              </a:rPr>
              <a:t> day of the max price</a:t>
            </a:r>
          </a:p>
          <a:p>
            <a:pPr algn="l">
              <a:lnSpc>
                <a:spcPct val="50000"/>
              </a:lnSpc>
              <a:spcBef>
                <a:spcPct val="50000"/>
              </a:spcBef>
              <a:buFontTx/>
              <a:buChar char="•"/>
            </a:pPr>
            <a:r>
              <a:rPr lang="en-US" sz="1800">
                <a:solidFill>
                  <a:schemeClr val="accent2"/>
                </a:solidFill>
                <a:latin typeface="Comic Sans MS" pitchFamily="66" charset="0"/>
              </a:rPr>
              <a:t> minimum price</a:t>
            </a:r>
          </a:p>
          <a:p>
            <a:pPr algn="l">
              <a:lnSpc>
                <a:spcPct val="50000"/>
              </a:lnSpc>
              <a:spcBef>
                <a:spcPct val="50000"/>
              </a:spcBef>
              <a:buFontTx/>
              <a:buChar char="•"/>
            </a:pPr>
            <a:r>
              <a:rPr lang="en-US" sz="1800">
                <a:solidFill>
                  <a:schemeClr val="accent2"/>
                </a:solidFill>
                <a:latin typeface="Comic Sans MS" pitchFamily="66" charset="0"/>
              </a:rPr>
              <a:t> day of the min price</a:t>
            </a:r>
          </a:p>
          <a:p>
            <a:pPr algn="l">
              <a:lnSpc>
                <a:spcPct val="50000"/>
              </a:lnSpc>
              <a:spcBef>
                <a:spcPct val="50000"/>
              </a:spcBef>
              <a:buFontTx/>
              <a:buChar char="•"/>
            </a:pPr>
            <a:r>
              <a:rPr lang="en-US" sz="1800">
                <a:solidFill>
                  <a:schemeClr val="accent2"/>
                </a:solidFill>
                <a:latin typeface="Comic Sans MS" pitchFamily="66" charset="0"/>
              </a:rPr>
              <a:t> sum of all of them</a:t>
            </a:r>
          </a:p>
          <a:p>
            <a:pPr algn="l">
              <a:lnSpc>
                <a:spcPct val="50000"/>
              </a:lnSpc>
              <a:spcBef>
                <a:spcPct val="50000"/>
              </a:spcBef>
              <a:buFontTx/>
              <a:buChar char="•"/>
            </a:pPr>
            <a:r>
              <a:rPr lang="en-US" sz="1800">
                <a:solidFill>
                  <a:schemeClr val="accent2"/>
                </a:solidFill>
                <a:latin typeface="Comic Sans MS" pitchFamily="66" charset="0"/>
              </a:rPr>
              <a:t> average of all of them</a:t>
            </a:r>
          </a:p>
          <a:p>
            <a:pPr algn="l">
              <a:lnSpc>
                <a:spcPct val="50000"/>
              </a:lnSpc>
              <a:spcBef>
                <a:spcPct val="50000"/>
              </a:spcBef>
              <a:buFontTx/>
              <a:buChar char="•"/>
            </a:pPr>
            <a:r>
              <a:rPr lang="en-US" sz="1800">
                <a:solidFill>
                  <a:schemeClr val="accent2"/>
                </a:solidFill>
                <a:latin typeface="Comic Sans MS" pitchFamily="66" charset="0"/>
              </a:rPr>
              <a:t> standard deviation of all of them</a:t>
            </a:r>
          </a:p>
          <a:p>
            <a:pPr algn="l">
              <a:lnSpc>
                <a:spcPct val="50000"/>
              </a:lnSpc>
              <a:spcBef>
                <a:spcPct val="50000"/>
              </a:spcBef>
              <a:buFontTx/>
              <a:buChar char="•"/>
            </a:pPr>
            <a:r>
              <a:rPr lang="en-US" sz="1800">
                <a:solidFill>
                  <a:schemeClr val="accent2"/>
                </a:solidFill>
                <a:latin typeface="Comic Sans MS" pitchFamily="66" charset="0"/>
              </a:rPr>
              <a:t> find the best </a:t>
            </a:r>
            <a:r>
              <a:rPr lang="en-US" sz="1800" u="sng">
                <a:solidFill>
                  <a:srgbClr val="FF0000"/>
                </a:solidFill>
                <a:latin typeface="Comic Sans MS" pitchFamily="66" charset="0"/>
              </a:rPr>
              <a:t>T.T.S.</a:t>
            </a:r>
            <a:r>
              <a:rPr lang="en-US" sz="1800">
                <a:solidFill>
                  <a:schemeClr val="accent2"/>
                </a:solidFill>
                <a:latin typeface="Comic Sans MS" pitchFamily="66" charset="0"/>
              </a:rPr>
              <a:t> strategy…</a:t>
            </a:r>
          </a:p>
          <a:p>
            <a:pPr algn="l">
              <a:lnSpc>
                <a:spcPct val="50000"/>
              </a:lnSpc>
              <a:spcBef>
                <a:spcPct val="50000"/>
              </a:spcBef>
              <a:buFontTx/>
              <a:buChar char="•"/>
            </a:pPr>
            <a:r>
              <a:rPr lang="en-US" sz="1800">
                <a:solidFill>
                  <a:srgbClr val="A207CC"/>
                </a:solidFill>
                <a:latin typeface="Comic Sans MS" pitchFamily="66" charset="0"/>
              </a:rPr>
              <a:t> mode (most common value - extra)</a:t>
            </a:r>
            <a:r>
              <a:rPr lang="en-US" sz="1800">
                <a:solidFill>
                  <a:schemeClr val="accent2"/>
                </a:solidFill>
                <a:latin typeface="Comic Sans MS" pitchFamily="66" charset="0"/>
              </a:rPr>
              <a:t>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2"/>
          <p:cNvGrpSpPr>
            <a:grpSpLocks/>
          </p:cNvGrpSpPr>
          <p:nvPr/>
        </p:nvGrpSpPr>
        <p:grpSpPr bwMode="auto">
          <a:xfrm>
            <a:off x="509588" y="1114425"/>
            <a:ext cx="8051800" cy="180975"/>
            <a:chOff x="295" y="1311"/>
            <a:chExt cx="5177" cy="114"/>
          </a:xfrm>
        </p:grpSpPr>
        <p:sp>
          <p:nvSpPr>
            <p:cNvPr id="1095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95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9571" name="Text Box 5"/>
          <p:cNvSpPr txBox="1">
            <a:spLocks noChangeArrowheads="1"/>
          </p:cNvSpPr>
          <p:nvPr/>
        </p:nvSpPr>
        <p:spPr bwMode="auto">
          <a:xfrm>
            <a:off x="746125" y="288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 T. Securities</a:t>
            </a:r>
          </a:p>
        </p:txBody>
      </p:sp>
      <p:sp>
        <p:nvSpPr>
          <p:cNvPr id="109572"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109573" name="Text Box 7"/>
          <p:cNvSpPr txBox="1">
            <a:spLocks noChangeArrowheads="1"/>
          </p:cNvSpPr>
          <p:nvPr/>
        </p:nvSpPr>
        <p:spPr bwMode="auto">
          <a:xfrm>
            <a:off x="441325" y="1416050"/>
            <a:ext cx="8153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solidFill>
                  <a:srgbClr val="008000"/>
                </a:solidFill>
              </a:rPr>
              <a:t>Input stock prices for a number of days in a row,		   and then analyze that data… .</a:t>
            </a:r>
          </a:p>
        </p:txBody>
      </p:sp>
      <p:pic>
        <p:nvPicPr>
          <p:cNvPr id="10957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281488"/>
            <a:ext cx="388620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Text Box 9"/>
          <p:cNvSpPr txBox="1">
            <a:spLocks noChangeArrowheads="1"/>
          </p:cNvSpPr>
          <p:nvPr/>
        </p:nvSpPr>
        <p:spPr bwMode="auto">
          <a:xfrm>
            <a:off x="5715000" y="3687763"/>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FF0000"/>
                </a:solidFill>
                <a:latin typeface="Comic Sans MS" pitchFamily="66" charset="0"/>
              </a:rPr>
              <a:t>Hardware</a:t>
            </a:r>
          </a:p>
        </p:txBody>
      </p:sp>
      <p:sp>
        <p:nvSpPr>
          <p:cNvPr id="109576" name="Text Box 10"/>
          <p:cNvSpPr txBox="1">
            <a:spLocks noChangeArrowheads="1"/>
          </p:cNvSpPr>
          <p:nvPr/>
        </p:nvSpPr>
        <p:spPr bwMode="auto">
          <a:xfrm>
            <a:off x="3810000" y="2514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FF0000"/>
                </a:solidFill>
                <a:latin typeface="Comic Sans MS" pitchFamily="66" charset="0"/>
              </a:rPr>
              <a:t>Software</a:t>
            </a:r>
          </a:p>
        </p:txBody>
      </p:sp>
      <p:sp>
        <p:nvSpPr>
          <p:cNvPr id="109577" name="Line 11"/>
          <p:cNvSpPr>
            <a:spLocks noChangeShapeType="1"/>
          </p:cNvSpPr>
          <p:nvPr/>
        </p:nvSpPr>
        <p:spPr bwMode="auto">
          <a:xfrm flipH="1">
            <a:off x="3379788" y="2971800"/>
            <a:ext cx="1116012" cy="41275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578" name="Text Box 12"/>
          <p:cNvSpPr txBox="1">
            <a:spLocks noChangeArrowheads="1"/>
          </p:cNvSpPr>
          <p:nvPr/>
        </p:nvSpPr>
        <p:spPr bwMode="auto">
          <a:xfrm>
            <a:off x="152400" y="2449513"/>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Stock-price Analysis</a:t>
            </a:r>
          </a:p>
        </p:txBody>
      </p:sp>
      <p:sp>
        <p:nvSpPr>
          <p:cNvPr id="109579" name="Text Box 13"/>
          <p:cNvSpPr txBox="1">
            <a:spLocks noChangeArrowheads="1"/>
          </p:cNvSpPr>
          <p:nvPr/>
        </p:nvSpPr>
        <p:spPr bwMode="auto">
          <a:xfrm>
            <a:off x="457200" y="3124200"/>
            <a:ext cx="60198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buFontTx/>
              <a:buChar char="•"/>
            </a:pPr>
            <a:r>
              <a:rPr lang="en-US" sz="1800">
                <a:solidFill>
                  <a:schemeClr val="accent2"/>
                </a:solidFill>
                <a:latin typeface="Comic Sans MS" pitchFamily="66" charset="0"/>
              </a:rPr>
              <a:t> maximum price</a:t>
            </a:r>
          </a:p>
          <a:p>
            <a:pPr algn="l">
              <a:lnSpc>
                <a:spcPct val="50000"/>
              </a:lnSpc>
              <a:spcBef>
                <a:spcPct val="50000"/>
              </a:spcBef>
              <a:buFontTx/>
              <a:buChar char="•"/>
            </a:pPr>
            <a:r>
              <a:rPr lang="en-US" sz="1800">
                <a:solidFill>
                  <a:schemeClr val="accent2"/>
                </a:solidFill>
                <a:latin typeface="Comic Sans MS" pitchFamily="66" charset="0"/>
              </a:rPr>
              <a:t> day of the max price</a:t>
            </a:r>
          </a:p>
          <a:p>
            <a:pPr algn="l">
              <a:lnSpc>
                <a:spcPct val="50000"/>
              </a:lnSpc>
              <a:spcBef>
                <a:spcPct val="50000"/>
              </a:spcBef>
              <a:buFontTx/>
              <a:buChar char="•"/>
            </a:pPr>
            <a:r>
              <a:rPr lang="en-US" sz="1800">
                <a:solidFill>
                  <a:schemeClr val="accent2"/>
                </a:solidFill>
                <a:latin typeface="Comic Sans MS" pitchFamily="66" charset="0"/>
              </a:rPr>
              <a:t> minimum price</a:t>
            </a:r>
          </a:p>
          <a:p>
            <a:pPr algn="l">
              <a:lnSpc>
                <a:spcPct val="50000"/>
              </a:lnSpc>
              <a:spcBef>
                <a:spcPct val="50000"/>
              </a:spcBef>
              <a:buFontTx/>
              <a:buChar char="•"/>
            </a:pPr>
            <a:r>
              <a:rPr lang="en-US" sz="1800">
                <a:solidFill>
                  <a:schemeClr val="accent2"/>
                </a:solidFill>
                <a:latin typeface="Comic Sans MS" pitchFamily="66" charset="0"/>
              </a:rPr>
              <a:t> day of the min price</a:t>
            </a:r>
          </a:p>
          <a:p>
            <a:pPr algn="l">
              <a:lnSpc>
                <a:spcPct val="50000"/>
              </a:lnSpc>
              <a:spcBef>
                <a:spcPct val="50000"/>
              </a:spcBef>
              <a:buFontTx/>
              <a:buChar char="•"/>
            </a:pPr>
            <a:r>
              <a:rPr lang="en-US" sz="1800">
                <a:solidFill>
                  <a:schemeClr val="accent2"/>
                </a:solidFill>
                <a:latin typeface="Comic Sans MS" pitchFamily="66" charset="0"/>
              </a:rPr>
              <a:t> sum of all of them</a:t>
            </a:r>
          </a:p>
          <a:p>
            <a:pPr algn="l">
              <a:lnSpc>
                <a:spcPct val="50000"/>
              </a:lnSpc>
              <a:spcBef>
                <a:spcPct val="50000"/>
              </a:spcBef>
              <a:buFontTx/>
              <a:buChar char="•"/>
            </a:pPr>
            <a:r>
              <a:rPr lang="en-US" sz="1800">
                <a:solidFill>
                  <a:schemeClr val="accent2"/>
                </a:solidFill>
                <a:latin typeface="Comic Sans MS" pitchFamily="66" charset="0"/>
              </a:rPr>
              <a:t> average of all of them</a:t>
            </a:r>
          </a:p>
          <a:p>
            <a:pPr algn="l">
              <a:lnSpc>
                <a:spcPct val="50000"/>
              </a:lnSpc>
              <a:spcBef>
                <a:spcPct val="50000"/>
              </a:spcBef>
              <a:buFontTx/>
              <a:buChar char="•"/>
            </a:pPr>
            <a:r>
              <a:rPr lang="en-US" sz="1800">
                <a:solidFill>
                  <a:schemeClr val="accent2"/>
                </a:solidFill>
                <a:latin typeface="Comic Sans MS" pitchFamily="66" charset="0"/>
              </a:rPr>
              <a:t> standard deviation of all of them</a:t>
            </a:r>
          </a:p>
          <a:p>
            <a:pPr algn="l">
              <a:lnSpc>
                <a:spcPct val="50000"/>
              </a:lnSpc>
              <a:spcBef>
                <a:spcPct val="50000"/>
              </a:spcBef>
              <a:buFontTx/>
              <a:buChar char="•"/>
            </a:pPr>
            <a:r>
              <a:rPr lang="en-US" sz="1800">
                <a:solidFill>
                  <a:schemeClr val="accent2"/>
                </a:solidFill>
                <a:latin typeface="Comic Sans MS" pitchFamily="66" charset="0"/>
              </a:rPr>
              <a:t> find the best </a:t>
            </a:r>
            <a:r>
              <a:rPr lang="en-US" sz="1800" u="sng">
                <a:solidFill>
                  <a:srgbClr val="FF0000"/>
                </a:solidFill>
                <a:latin typeface="Comic Sans MS" pitchFamily="66" charset="0"/>
              </a:rPr>
              <a:t>T.T.S.</a:t>
            </a:r>
            <a:r>
              <a:rPr lang="en-US" sz="1800">
                <a:solidFill>
                  <a:schemeClr val="accent2"/>
                </a:solidFill>
                <a:latin typeface="Comic Sans MS" pitchFamily="66" charset="0"/>
              </a:rPr>
              <a:t> strategy…</a:t>
            </a:r>
          </a:p>
          <a:p>
            <a:pPr algn="l">
              <a:lnSpc>
                <a:spcPct val="50000"/>
              </a:lnSpc>
              <a:spcBef>
                <a:spcPct val="50000"/>
              </a:spcBef>
              <a:buFontTx/>
              <a:buChar char="•"/>
            </a:pPr>
            <a:r>
              <a:rPr lang="en-US" sz="1800">
                <a:solidFill>
                  <a:srgbClr val="A207CC"/>
                </a:solidFill>
                <a:latin typeface="Comic Sans MS" pitchFamily="66" charset="0"/>
              </a:rPr>
              <a:t> mode (most common value - extra)</a:t>
            </a:r>
            <a:r>
              <a:rPr lang="en-US" sz="1800">
                <a:solidFill>
                  <a:schemeClr val="accent2"/>
                </a:solidFill>
                <a:latin typeface="Comic Sans MS" pitchFamily="66" charset="0"/>
              </a:rPr>
              <a:t>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2"/>
          <p:cNvGrpSpPr>
            <a:grpSpLocks/>
          </p:cNvGrpSpPr>
          <p:nvPr/>
        </p:nvGrpSpPr>
        <p:grpSpPr bwMode="auto">
          <a:xfrm>
            <a:off x="482600" y="962025"/>
            <a:ext cx="8218488" cy="180975"/>
            <a:chOff x="295" y="1311"/>
            <a:chExt cx="5177" cy="114"/>
          </a:xfrm>
        </p:grpSpPr>
        <p:sp>
          <p:nvSpPr>
            <p:cNvPr id="11060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060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059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hw8 pr2</a:t>
            </a:r>
            <a:endParaRPr lang="en-US" sz="3200"/>
          </a:p>
        </p:txBody>
      </p:sp>
      <p:sp>
        <p:nvSpPr>
          <p:cNvPr id="110596" name="Text Box 6"/>
          <p:cNvSpPr txBox="1">
            <a:spLocks noChangeArrowheads="1"/>
          </p:cNvSpPr>
          <p:nvPr/>
        </p:nvSpPr>
        <p:spPr bwMode="auto">
          <a:xfrm>
            <a:off x="571500" y="1295400"/>
            <a:ext cx="7048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Given a list of stock prices</a:t>
            </a:r>
          </a:p>
        </p:txBody>
      </p:sp>
      <p:sp>
        <p:nvSpPr>
          <p:cNvPr id="110597" name="Text Box 7"/>
          <p:cNvSpPr txBox="1">
            <a:spLocks noChangeArrowheads="1"/>
          </p:cNvSpPr>
          <p:nvPr/>
        </p:nvSpPr>
        <p:spPr bwMode="auto">
          <a:xfrm>
            <a:off x="647700" y="17526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L = </a:t>
            </a:r>
            <a:r>
              <a:rPr lang="en-US" b="1">
                <a:solidFill>
                  <a:schemeClr val="accent2"/>
                </a:solidFill>
                <a:latin typeface="Courier New" pitchFamily="49" charset="0"/>
              </a:rPr>
              <a:t>[ 20, 21, 22, 100, 570, 35, 10, 3.5 ]</a:t>
            </a:r>
          </a:p>
        </p:txBody>
      </p:sp>
      <p:sp>
        <p:nvSpPr>
          <p:cNvPr id="110598" name="Text Box 8"/>
          <p:cNvSpPr txBox="1">
            <a:spLocks noChangeArrowheads="1"/>
          </p:cNvSpPr>
          <p:nvPr/>
        </p:nvSpPr>
        <p:spPr bwMode="auto">
          <a:xfrm>
            <a:off x="1076325" y="3594100"/>
            <a:ext cx="60198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buFontTx/>
              <a:buChar char="•"/>
            </a:pPr>
            <a:r>
              <a:rPr lang="en-US" sz="1800">
                <a:solidFill>
                  <a:schemeClr val="accent2"/>
                </a:solidFill>
                <a:latin typeface="Comic Sans MS" pitchFamily="66" charset="0"/>
              </a:rPr>
              <a:t> maximum price</a:t>
            </a:r>
          </a:p>
          <a:p>
            <a:pPr algn="l">
              <a:lnSpc>
                <a:spcPct val="50000"/>
              </a:lnSpc>
              <a:spcBef>
                <a:spcPct val="50000"/>
              </a:spcBef>
              <a:buFontTx/>
              <a:buChar char="•"/>
            </a:pPr>
            <a:r>
              <a:rPr lang="en-US" sz="1800">
                <a:solidFill>
                  <a:schemeClr val="accent2"/>
                </a:solidFill>
                <a:latin typeface="Comic Sans MS" pitchFamily="66" charset="0"/>
              </a:rPr>
              <a:t> day of the max price</a:t>
            </a:r>
          </a:p>
          <a:p>
            <a:pPr algn="l">
              <a:lnSpc>
                <a:spcPct val="50000"/>
              </a:lnSpc>
              <a:spcBef>
                <a:spcPct val="50000"/>
              </a:spcBef>
              <a:buFontTx/>
              <a:buChar char="•"/>
            </a:pPr>
            <a:r>
              <a:rPr lang="en-US" sz="1800">
                <a:solidFill>
                  <a:schemeClr val="accent2"/>
                </a:solidFill>
                <a:latin typeface="Comic Sans MS" pitchFamily="66" charset="0"/>
              </a:rPr>
              <a:t> minimum price</a:t>
            </a:r>
          </a:p>
          <a:p>
            <a:pPr algn="l">
              <a:lnSpc>
                <a:spcPct val="50000"/>
              </a:lnSpc>
              <a:spcBef>
                <a:spcPct val="50000"/>
              </a:spcBef>
              <a:buFontTx/>
              <a:buChar char="•"/>
            </a:pPr>
            <a:r>
              <a:rPr lang="en-US" sz="1800">
                <a:solidFill>
                  <a:schemeClr val="accent2"/>
                </a:solidFill>
                <a:latin typeface="Comic Sans MS" pitchFamily="66" charset="0"/>
              </a:rPr>
              <a:t> day of the min price</a:t>
            </a:r>
          </a:p>
          <a:p>
            <a:pPr algn="l">
              <a:lnSpc>
                <a:spcPct val="50000"/>
              </a:lnSpc>
              <a:spcBef>
                <a:spcPct val="50000"/>
              </a:spcBef>
              <a:buFontTx/>
              <a:buChar char="•"/>
            </a:pPr>
            <a:r>
              <a:rPr lang="en-US" sz="1800">
                <a:solidFill>
                  <a:schemeClr val="accent2"/>
                </a:solidFill>
                <a:latin typeface="Comic Sans MS" pitchFamily="66" charset="0"/>
              </a:rPr>
              <a:t> sum of all of them</a:t>
            </a:r>
          </a:p>
          <a:p>
            <a:pPr algn="l">
              <a:lnSpc>
                <a:spcPct val="50000"/>
              </a:lnSpc>
              <a:spcBef>
                <a:spcPct val="50000"/>
              </a:spcBef>
              <a:buFontTx/>
              <a:buChar char="•"/>
            </a:pPr>
            <a:r>
              <a:rPr lang="en-US" sz="1800">
                <a:solidFill>
                  <a:schemeClr val="accent2"/>
                </a:solidFill>
                <a:latin typeface="Comic Sans MS" pitchFamily="66" charset="0"/>
              </a:rPr>
              <a:t> average of all of them</a:t>
            </a:r>
          </a:p>
          <a:p>
            <a:pPr algn="l">
              <a:lnSpc>
                <a:spcPct val="50000"/>
              </a:lnSpc>
              <a:spcBef>
                <a:spcPct val="50000"/>
              </a:spcBef>
              <a:buFontTx/>
              <a:buChar char="•"/>
            </a:pPr>
            <a:r>
              <a:rPr lang="en-US" sz="1800">
                <a:solidFill>
                  <a:schemeClr val="accent2"/>
                </a:solidFill>
                <a:latin typeface="Comic Sans MS" pitchFamily="66" charset="0"/>
              </a:rPr>
              <a:t> standard deviation of all of them</a:t>
            </a:r>
          </a:p>
          <a:p>
            <a:pPr algn="l">
              <a:lnSpc>
                <a:spcPct val="50000"/>
              </a:lnSpc>
              <a:spcBef>
                <a:spcPct val="50000"/>
              </a:spcBef>
              <a:buFontTx/>
              <a:buChar char="•"/>
            </a:pPr>
            <a:r>
              <a:rPr lang="en-US" sz="1800">
                <a:solidFill>
                  <a:schemeClr val="accent2"/>
                </a:solidFill>
                <a:latin typeface="Comic Sans MS" pitchFamily="66" charset="0"/>
              </a:rPr>
              <a:t> find the best </a:t>
            </a:r>
            <a:r>
              <a:rPr lang="en-US" sz="1800" u="sng">
                <a:solidFill>
                  <a:srgbClr val="FF0000"/>
                </a:solidFill>
                <a:latin typeface="Comic Sans MS" pitchFamily="66" charset="0"/>
              </a:rPr>
              <a:t>T.T.S.</a:t>
            </a:r>
            <a:r>
              <a:rPr lang="en-US" sz="1800">
                <a:solidFill>
                  <a:schemeClr val="accent2"/>
                </a:solidFill>
                <a:latin typeface="Comic Sans MS" pitchFamily="66" charset="0"/>
              </a:rPr>
              <a:t> strategy…</a:t>
            </a:r>
          </a:p>
          <a:p>
            <a:pPr algn="l">
              <a:lnSpc>
                <a:spcPct val="50000"/>
              </a:lnSpc>
              <a:spcBef>
                <a:spcPct val="50000"/>
              </a:spcBef>
              <a:buFontTx/>
              <a:buChar char="•"/>
            </a:pPr>
            <a:r>
              <a:rPr lang="en-US" sz="1800">
                <a:solidFill>
                  <a:srgbClr val="A207CC"/>
                </a:solidFill>
                <a:latin typeface="Comic Sans MS" pitchFamily="66" charset="0"/>
              </a:rPr>
              <a:t> mode (most common value - extra)</a:t>
            </a:r>
            <a:r>
              <a:rPr lang="en-US" sz="1800">
                <a:solidFill>
                  <a:schemeClr val="accent2"/>
                </a:solidFill>
                <a:latin typeface="Comic Sans MS" pitchFamily="66" charset="0"/>
              </a:rPr>
              <a:t> </a:t>
            </a:r>
          </a:p>
        </p:txBody>
      </p:sp>
      <p:sp>
        <p:nvSpPr>
          <p:cNvPr id="110599" name="Text Box 9"/>
          <p:cNvSpPr txBox="1">
            <a:spLocks noChangeArrowheads="1"/>
          </p:cNvSpPr>
          <p:nvPr/>
        </p:nvSpPr>
        <p:spPr bwMode="auto">
          <a:xfrm>
            <a:off x="558800" y="2376488"/>
            <a:ext cx="7048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Print them nicely…</a:t>
            </a:r>
          </a:p>
        </p:txBody>
      </p:sp>
      <p:sp>
        <p:nvSpPr>
          <p:cNvPr id="110600" name="Text Box 10"/>
          <p:cNvSpPr txBox="1">
            <a:spLocks noChangeArrowheads="1"/>
          </p:cNvSpPr>
          <p:nvPr/>
        </p:nvSpPr>
        <p:spPr bwMode="auto">
          <a:xfrm>
            <a:off x="558800" y="3062288"/>
            <a:ext cx="7048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And print the following data:</a:t>
            </a:r>
          </a:p>
        </p:txBody>
      </p:sp>
      <p:sp>
        <p:nvSpPr>
          <p:cNvPr id="110601" name="Text Box 11"/>
          <p:cNvSpPr txBox="1">
            <a:spLocks noChangeArrowheads="1"/>
          </p:cNvSpPr>
          <p:nvPr/>
        </p:nvSpPr>
        <p:spPr bwMode="auto">
          <a:xfrm>
            <a:off x="6400800" y="2516188"/>
            <a:ext cx="23622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400" b="1">
                <a:latin typeface="Courier New" pitchFamily="49" charset="0"/>
              </a:rPr>
              <a:t>Day: 0   Price: 20</a:t>
            </a:r>
          </a:p>
          <a:p>
            <a:pPr algn="l">
              <a:lnSpc>
                <a:spcPct val="40000"/>
              </a:lnSpc>
              <a:spcBef>
                <a:spcPct val="50000"/>
              </a:spcBef>
            </a:pPr>
            <a:r>
              <a:rPr lang="en-US" sz="1400" b="1">
                <a:latin typeface="Courier New" pitchFamily="49" charset="0"/>
              </a:rPr>
              <a:t>Day: 1   Price: 21</a:t>
            </a:r>
            <a:endParaRPr lang="en-US" sz="1400" b="1">
              <a:solidFill>
                <a:schemeClr val="accent2"/>
              </a:solidFill>
              <a:latin typeface="Courier New" pitchFamily="49" charset="0"/>
            </a:endParaRPr>
          </a:p>
          <a:p>
            <a:pPr algn="l">
              <a:lnSpc>
                <a:spcPct val="40000"/>
              </a:lnSpc>
              <a:spcBef>
                <a:spcPct val="50000"/>
              </a:spcBef>
            </a:pPr>
            <a:r>
              <a:rPr lang="en-US" sz="1400" b="1">
                <a:latin typeface="Courier New" pitchFamily="49" charset="0"/>
              </a:rPr>
              <a:t>Day: 2   Price: 22</a:t>
            </a:r>
          </a:p>
          <a:p>
            <a:pPr algn="l">
              <a:lnSpc>
                <a:spcPct val="40000"/>
              </a:lnSpc>
              <a:spcBef>
                <a:spcPct val="50000"/>
              </a:spcBef>
            </a:pPr>
            <a:r>
              <a:rPr lang="en-US" sz="1400" b="1">
                <a:latin typeface="Courier New" pitchFamily="49" charset="0"/>
              </a:rPr>
              <a:t>Day: 3   Price: 100</a:t>
            </a:r>
          </a:p>
          <a:p>
            <a:pPr algn="l">
              <a:lnSpc>
                <a:spcPct val="40000"/>
              </a:lnSpc>
              <a:spcBef>
                <a:spcPct val="50000"/>
              </a:spcBef>
            </a:pPr>
            <a:r>
              <a:rPr lang="en-US" sz="1400" b="1">
                <a:latin typeface="Courier New" pitchFamily="49" charset="0"/>
              </a:rPr>
              <a:t>Day: 4   Price: 570</a:t>
            </a:r>
          </a:p>
          <a:p>
            <a:pPr algn="l">
              <a:lnSpc>
                <a:spcPct val="40000"/>
              </a:lnSpc>
              <a:spcBef>
                <a:spcPct val="50000"/>
              </a:spcBef>
            </a:pPr>
            <a:r>
              <a:rPr lang="en-US" sz="1400" b="1">
                <a:latin typeface="Courier New" pitchFamily="49" charset="0"/>
              </a:rPr>
              <a:t>Day: 5   Price: 35</a:t>
            </a:r>
            <a:endParaRPr lang="en-US" sz="1400" b="1">
              <a:solidFill>
                <a:schemeClr val="accent2"/>
              </a:solidFill>
              <a:latin typeface="Courier New" pitchFamily="49" charset="0"/>
            </a:endParaRPr>
          </a:p>
          <a:p>
            <a:pPr algn="l">
              <a:lnSpc>
                <a:spcPct val="40000"/>
              </a:lnSpc>
              <a:spcBef>
                <a:spcPct val="50000"/>
              </a:spcBef>
            </a:pPr>
            <a:r>
              <a:rPr lang="en-US" sz="1400" b="1">
                <a:latin typeface="Courier New" pitchFamily="49" charset="0"/>
              </a:rPr>
              <a:t>Day: 6   Price: 10</a:t>
            </a:r>
          </a:p>
          <a:p>
            <a:pPr algn="l">
              <a:lnSpc>
                <a:spcPct val="40000"/>
              </a:lnSpc>
              <a:spcBef>
                <a:spcPct val="50000"/>
              </a:spcBef>
            </a:pPr>
            <a:r>
              <a:rPr lang="en-US" sz="1400" b="1">
                <a:latin typeface="Courier New" pitchFamily="49" charset="0"/>
              </a:rPr>
              <a:t>Day: 7   Price: 3.5</a:t>
            </a:r>
          </a:p>
        </p:txBody>
      </p:sp>
      <p:sp>
        <p:nvSpPr>
          <p:cNvPr id="110602" name="Rectangle 12"/>
          <p:cNvSpPr>
            <a:spLocks noChangeArrowheads="1"/>
          </p:cNvSpPr>
          <p:nvPr/>
        </p:nvSpPr>
        <p:spPr bwMode="auto">
          <a:xfrm>
            <a:off x="6340475" y="2365375"/>
            <a:ext cx="2462213" cy="17795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603" name="Line 13"/>
          <p:cNvSpPr>
            <a:spLocks noChangeShapeType="1"/>
          </p:cNvSpPr>
          <p:nvPr/>
        </p:nvSpPr>
        <p:spPr bwMode="auto">
          <a:xfrm>
            <a:off x="2908300" y="2552700"/>
            <a:ext cx="31242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8" name="Group 2"/>
          <p:cNvGrpSpPr>
            <a:grpSpLocks/>
          </p:cNvGrpSpPr>
          <p:nvPr/>
        </p:nvGrpSpPr>
        <p:grpSpPr bwMode="auto">
          <a:xfrm>
            <a:off x="533400" y="962025"/>
            <a:ext cx="8218488" cy="180975"/>
            <a:chOff x="295" y="1311"/>
            <a:chExt cx="5177" cy="114"/>
          </a:xfrm>
        </p:grpSpPr>
        <p:sp>
          <p:nvSpPr>
            <p:cNvPr id="11162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162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161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 max…</a:t>
            </a:r>
            <a:endParaRPr lang="en-US" sz="3200"/>
          </a:p>
        </p:txBody>
      </p:sp>
      <p:sp>
        <p:nvSpPr>
          <p:cNvPr id="111620" name="Text Box 6"/>
          <p:cNvSpPr txBox="1">
            <a:spLocks noChangeArrowheads="1"/>
          </p:cNvSpPr>
          <p:nvPr/>
        </p:nvSpPr>
        <p:spPr bwMode="auto">
          <a:xfrm>
            <a:off x="571500" y="1295400"/>
            <a:ext cx="70485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Remember the work of max/min?</a:t>
            </a:r>
          </a:p>
          <a:p>
            <a:pPr algn="l">
              <a:spcBef>
                <a:spcPct val="50000"/>
              </a:spcBef>
            </a:pPr>
            <a:r>
              <a:rPr lang="en-US" sz="1800">
                <a:solidFill>
                  <a:schemeClr val="accent2"/>
                </a:solidFill>
                <a:latin typeface="Comic Sans MS" pitchFamily="66" charset="0"/>
              </a:rPr>
              <a:t>Suppose we have to find the max of a HUGE list …</a:t>
            </a:r>
          </a:p>
        </p:txBody>
      </p:sp>
      <p:sp>
        <p:nvSpPr>
          <p:cNvPr id="111621" name="Rectangle 7"/>
          <p:cNvSpPr>
            <a:spLocks noChangeArrowheads="1"/>
          </p:cNvSpPr>
          <p:nvPr/>
        </p:nvSpPr>
        <p:spPr bwMode="auto">
          <a:xfrm>
            <a:off x="1430338" y="17065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p>
        </p:txBody>
      </p:sp>
      <p:sp>
        <p:nvSpPr>
          <p:cNvPr id="111622" name="Text Box 8"/>
          <p:cNvSpPr txBox="1">
            <a:spLocks noChangeArrowheads="1"/>
          </p:cNvSpPr>
          <p:nvPr/>
        </p:nvSpPr>
        <p:spPr bwMode="auto">
          <a:xfrm>
            <a:off x="457200" y="24384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[ 20, 21, 22, 100, 570, 35, 10, 3.5 ]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2"/>
          <p:cNvGrpSpPr>
            <a:grpSpLocks/>
          </p:cNvGrpSpPr>
          <p:nvPr/>
        </p:nvGrpSpPr>
        <p:grpSpPr bwMode="auto">
          <a:xfrm>
            <a:off x="533400" y="962025"/>
            <a:ext cx="8218488" cy="180975"/>
            <a:chOff x="295" y="1311"/>
            <a:chExt cx="5177" cy="114"/>
          </a:xfrm>
        </p:grpSpPr>
        <p:sp>
          <p:nvSpPr>
            <p:cNvPr id="11264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264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264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112644" name="Text Box 6"/>
          <p:cNvSpPr txBox="1">
            <a:spLocks noChangeArrowheads="1"/>
          </p:cNvSpPr>
          <p:nvPr/>
        </p:nvSpPr>
        <p:spPr bwMode="auto">
          <a:xfrm>
            <a:off x="1066800" y="1905000"/>
            <a:ext cx="75438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latin typeface="Courier New" pitchFamily="49" charset="0"/>
              </a:rPr>
              <a:t>maxSoFar = 0</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8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x &gt; maxSoFar:</a:t>
            </a:r>
          </a:p>
          <a:p>
            <a:pPr algn="l">
              <a:lnSpc>
                <a:spcPct val="80000"/>
              </a:lnSpc>
              <a:spcBef>
                <a:spcPct val="50000"/>
              </a:spcBef>
            </a:pPr>
            <a:r>
              <a:rPr lang="en-US" b="1">
                <a:solidFill>
                  <a:srgbClr val="FF6600"/>
                </a:solidFill>
                <a:latin typeface="Courier New" pitchFamily="49" charset="0"/>
              </a:rPr>
              <a:t>        </a:t>
            </a:r>
            <a:r>
              <a:rPr lang="en-US" b="1">
                <a:latin typeface="Courier New" pitchFamily="49" charset="0"/>
              </a:rPr>
              <a:t>maxSoFar = x</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'max is'</a:t>
            </a:r>
            <a:r>
              <a:rPr lang="en-US" b="1">
                <a:latin typeface="Courier New" pitchFamily="49" charset="0"/>
              </a:rPr>
              <a:t>, maxSoFar</a:t>
            </a:r>
          </a:p>
        </p:txBody>
      </p:sp>
      <p:sp>
        <p:nvSpPr>
          <p:cNvPr id="112645" name="Text Box 7"/>
          <p:cNvSpPr txBox="1">
            <a:spLocks noChangeArrowheads="1"/>
          </p:cNvSpPr>
          <p:nvPr/>
        </p:nvSpPr>
        <p:spPr bwMode="auto">
          <a:xfrm>
            <a:off x="419100" y="1231900"/>
            <a:ext cx="491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Finding the max of a list:</a:t>
            </a:r>
          </a:p>
        </p:txBody>
      </p:sp>
      <p:sp>
        <p:nvSpPr>
          <p:cNvPr id="112646" name="Text Box 8"/>
          <p:cNvSpPr txBox="1">
            <a:spLocks noChangeArrowheads="1"/>
          </p:cNvSpPr>
          <p:nvPr/>
        </p:nvSpPr>
        <p:spPr bwMode="auto">
          <a:xfrm>
            <a:off x="6858000" y="64770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chemeClr val="folHlink"/>
                </a:solidFill>
                <a:latin typeface="Arial" pitchFamily="34" charset="0"/>
              </a:rPr>
              <a:t>something's wrong!</a:t>
            </a:r>
          </a:p>
        </p:txBody>
      </p:sp>
      <p:sp>
        <p:nvSpPr>
          <p:cNvPr id="112647" name="Text Box 9"/>
          <p:cNvSpPr txBox="1">
            <a:spLocks noChangeArrowheads="1"/>
          </p:cNvSpPr>
          <p:nvPr/>
        </p:nvSpPr>
        <p:spPr bwMode="auto">
          <a:xfrm>
            <a:off x="6858000" y="62484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chemeClr val="folHlink"/>
                </a:solidFill>
                <a:latin typeface="Arial" pitchFamily="34" charset="0"/>
              </a:rPr>
              <a:t>printing one's mind!</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2"/>
          <p:cNvGrpSpPr>
            <a:grpSpLocks/>
          </p:cNvGrpSpPr>
          <p:nvPr/>
        </p:nvGrpSpPr>
        <p:grpSpPr bwMode="auto">
          <a:xfrm>
            <a:off x="533400" y="962025"/>
            <a:ext cx="8218488" cy="180975"/>
            <a:chOff x="295" y="1311"/>
            <a:chExt cx="5177" cy="114"/>
          </a:xfrm>
        </p:grpSpPr>
        <p:sp>
          <p:nvSpPr>
            <p:cNvPr id="11367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367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366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113668" name="Text Box 6"/>
          <p:cNvSpPr txBox="1">
            <a:spLocks noChangeArrowheads="1"/>
          </p:cNvSpPr>
          <p:nvPr/>
        </p:nvSpPr>
        <p:spPr bwMode="auto">
          <a:xfrm>
            <a:off x="1066800" y="1905000"/>
            <a:ext cx="75438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latin typeface="Courier New" pitchFamily="49" charset="0"/>
              </a:rPr>
              <a:t>maxSoFar = L[0]</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L[1:]:</a:t>
            </a:r>
          </a:p>
          <a:p>
            <a:pPr algn="l">
              <a:lnSpc>
                <a:spcPct val="8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x &gt; maxSoFar:</a:t>
            </a:r>
          </a:p>
          <a:p>
            <a:pPr algn="l">
              <a:lnSpc>
                <a:spcPct val="80000"/>
              </a:lnSpc>
              <a:spcBef>
                <a:spcPct val="50000"/>
              </a:spcBef>
            </a:pPr>
            <a:r>
              <a:rPr lang="en-US" b="1">
                <a:solidFill>
                  <a:srgbClr val="FF6600"/>
                </a:solidFill>
                <a:latin typeface="Courier New" pitchFamily="49" charset="0"/>
              </a:rPr>
              <a:t>        </a:t>
            </a:r>
            <a:r>
              <a:rPr lang="en-US" b="1">
                <a:latin typeface="Courier New" pitchFamily="49" charset="0"/>
              </a:rPr>
              <a:t>maxSoFar = x</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'max is'</a:t>
            </a:r>
            <a:r>
              <a:rPr lang="en-US" b="1">
                <a:latin typeface="Courier New" pitchFamily="49" charset="0"/>
              </a:rPr>
              <a:t>, maxSoFar</a:t>
            </a:r>
          </a:p>
        </p:txBody>
      </p:sp>
      <p:sp>
        <p:nvSpPr>
          <p:cNvPr id="113669" name="Text Box 7"/>
          <p:cNvSpPr txBox="1">
            <a:spLocks noChangeArrowheads="1"/>
          </p:cNvSpPr>
          <p:nvPr/>
        </p:nvSpPr>
        <p:spPr bwMode="auto">
          <a:xfrm>
            <a:off x="419100" y="1231900"/>
            <a:ext cx="491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Finding the max of a list:</a:t>
            </a:r>
          </a:p>
        </p:txBody>
      </p:sp>
      <p:sp>
        <p:nvSpPr>
          <p:cNvPr id="113670" name="Line 8"/>
          <p:cNvSpPr>
            <a:spLocks noChangeShapeType="1"/>
          </p:cNvSpPr>
          <p:nvPr/>
        </p:nvSpPr>
        <p:spPr bwMode="auto">
          <a:xfrm flipH="1">
            <a:off x="4197350" y="2870200"/>
            <a:ext cx="847725" cy="2159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71" name="Text Box 9"/>
          <p:cNvSpPr txBox="1">
            <a:spLocks noChangeArrowheads="1"/>
          </p:cNvSpPr>
          <p:nvPr/>
        </p:nvSpPr>
        <p:spPr bwMode="auto">
          <a:xfrm>
            <a:off x="5019675" y="26543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990000"/>
                </a:solidFill>
                <a:latin typeface="Comic Sans MS" pitchFamily="66" charset="0"/>
              </a:rPr>
              <a:t>Indexing</a:t>
            </a:r>
          </a:p>
        </p:txBody>
      </p:sp>
      <p:sp>
        <p:nvSpPr>
          <p:cNvPr id="113672" name="Line 10"/>
          <p:cNvSpPr>
            <a:spLocks noChangeShapeType="1"/>
          </p:cNvSpPr>
          <p:nvPr/>
        </p:nvSpPr>
        <p:spPr bwMode="auto">
          <a:xfrm flipH="1">
            <a:off x="3978275" y="3644900"/>
            <a:ext cx="847725" cy="2159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73" name="Text Box 11"/>
          <p:cNvSpPr txBox="1">
            <a:spLocks noChangeArrowheads="1"/>
          </p:cNvSpPr>
          <p:nvPr/>
        </p:nvSpPr>
        <p:spPr bwMode="auto">
          <a:xfrm>
            <a:off x="4800600" y="3429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990000"/>
                </a:solidFill>
                <a:latin typeface="Comic Sans MS" pitchFamily="66" charset="0"/>
              </a:rPr>
              <a:t>Slicing</a:t>
            </a:r>
          </a:p>
        </p:txBody>
      </p:sp>
      <p:sp>
        <p:nvSpPr>
          <p:cNvPr id="113674" name="Text Box 12"/>
          <p:cNvSpPr txBox="1">
            <a:spLocks noChangeArrowheads="1"/>
          </p:cNvSpPr>
          <p:nvPr/>
        </p:nvSpPr>
        <p:spPr bwMode="auto">
          <a:xfrm>
            <a:off x="6804025" y="6437313"/>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chemeClr val="folHlink"/>
                </a:solidFill>
                <a:latin typeface="Arial" pitchFamily="34" charset="0"/>
              </a:rPr>
              <a:t>what day?</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2"/>
          <p:cNvGrpSpPr>
            <a:grpSpLocks/>
          </p:cNvGrpSpPr>
          <p:nvPr/>
        </p:nvGrpSpPr>
        <p:grpSpPr bwMode="auto">
          <a:xfrm>
            <a:off x="469900" y="962025"/>
            <a:ext cx="8218488" cy="180975"/>
            <a:chOff x="295" y="1311"/>
            <a:chExt cx="5177" cy="114"/>
          </a:xfrm>
        </p:grpSpPr>
        <p:sp>
          <p:nvSpPr>
            <p:cNvPr id="1146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47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4691" name="Text Box 5"/>
          <p:cNvSpPr txBox="1">
            <a:spLocks noChangeArrowheads="1"/>
          </p:cNvSpPr>
          <p:nvPr/>
        </p:nvSpPr>
        <p:spPr bwMode="auto">
          <a:xfrm>
            <a:off x="579438"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114692" name="Text Box 6"/>
          <p:cNvSpPr txBox="1">
            <a:spLocks noChangeArrowheads="1"/>
          </p:cNvSpPr>
          <p:nvPr/>
        </p:nvSpPr>
        <p:spPr bwMode="auto">
          <a:xfrm>
            <a:off x="539750" y="1981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[ 20, 21, 22, 100, 570, 35, 10, 3.5 ]</a:t>
            </a:r>
          </a:p>
        </p:txBody>
      </p:sp>
      <p:sp>
        <p:nvSpPr>
          <p:cNvPr id="114693" name="Text Box 7"/>
          <p:cNvSpPr txBox="1">
            <a:spLocks noChangeArrowheads="1"/>
          </p:cNvSpPr>
          <p:nvPr/>
        </p:nvSpPr>
        <p:spPr bwMode="auto">
          <a:xfrm>
            <a:off x="1892300" y="3205163"/>
            <a:ext cx="58674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latin typeface="Courier New" pitchFamily="49" charset="0"/>
              </a:rPr>
              <a:t>maxSoFar = L[0]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L[1:]:</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x &gt; maxSoFar:</a:t>
            </a:r>
          </a:p>
          <a:p>
            <a:pPr algn="l">
              <a:lnSpc>
                <a:spcPct val="50000"/>
              </a:lnSpc>
              <a:spcBef>
                <a:spcPct val="50000"/>
              </a:spcBef>
            </a:pPr>
            <a:r>
              <a:rPr lang="en-US" b="1">
                <a:latin typeface="Courier New" pitchFamily="49" charset="0"/>
              </a:rPr>
              <a:t>        maxSoFar = x</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'max is'</a:t>
            </a:r>
            <a:r>
              <a:rPr lang="en-US" b="1">
                <a:latin typeface="Courier New" pitchFamily="49" charset="0"/>
              </a:rPr>
              <a:t>, maxSoFar</a:t>
            </a:r>
          </a:p>
        </p:txBody>
      </p:sp>
      <p:sp>
        <p:nvSpPr>
          <p:cNvPr id="114694" name="Freeform 8"/>
          <p:cNvSpPr>
            <a:spLocks/>
          </p:cNvSpPr>
          <p:nvPr/>
        </p:nvSpPr>
        <p:spPr bwMode="auto">
          <a:xfrm>
            <a:off x="823913" y="3692525"/>
            <a:ext cx="982662" cy="344488"/>
          </a:xfrm>
          <a:custGeom>
            <a:avLst/>
            <a:gdLst>
              <a:gd name="T0" fmla="*/ 2147483647 w 619"/>
              <a:gd name="T1" fmla="*/ 0 h 217"/>
              <a:gd name="T2" fmla="*/ 2147483647 w 619"/>
              <a:gd name="T3" fmla="*/ 2147483647 h 217"/>
              <a:gd name="T4" fmla="*/ 2147483647 w 619"/>
              <a:gd name="T5" fmla="*/ 2147483647 h 217"/>
              <a:gd name="T6" fmla="*/ 2147483647 w 619"/>
              <a:gd name="T7" fmla="*/ 2147483647 h 217"/>
              <a:gd name="T8" fmla="*/ 2147483647 w 619"/>
              <a:gd name="T9" fmla="*/ 2147483647 h 217"/>
              <a:gd name="T10" fmla="*/ 0 60000 65536"/>
              <a:gd name="T11" fmla="*/ 0 60000 65536"/>
              <a:gd name="T12" fmla="*/ 0 60000 65536"/>
              <a:gd name="T13" fmla="*/ 0 60000 65536"/>
              <a:gd name="T14" fmla="*/ 0 60000 65536"/>
              <a:gd name="T15" fmla="*/ 0 w 619"/>
              <a:gd name="T16" fmla="*/ 0 h 217"/>
              <a:gd name="T17" fmla="*/ 619 w 619"/>
              <a:gd name="T18" fmla="*/ 217 h 217"/>
            </a:gdLst>
            <a:ahLst/>
            <a:cxnLst>
              <a:cxn ang="T10">
                <a:pos x="T0" y="T1"/>
              </a:cxn>
              <a:cxn ang="T11">
                <a:pos x="T2" y="T3"/>
              </a:cxn>
              <a:cxn ang="T12">
                <a:pos x="T4" y="T5"/>
              </a:cxn>
              <a:cxn ang="T13">
                <a:pos x="T6" y="T7"/>
              </a:cxn>
              <a:cxn ang="T14">
                <a:pos x="T8" y="T9"/>
              </a:cxn>
            </a:cxnLst>
            <a:rect l="T15" t="T16" r="T17" b="T18"/>
            <a:pathLst>
              <a:path w="619" h="217">
                <a:moveTo>
                  <a:pt x="89" y="0"/>
                </a:moveTo>
                <a:cubicBezTo>
                  <a:pt x="72" y="19"/>
                  <a:pt x="28" y="46"/>
                  <a:pt x="28" y="46"/>
                </a:cubicBezTo>
                <a:cubicBezTo>
                  <a:pt x="16" y="81"/>
                  <a:pt x="0" y="168"/>
                  <a:pt x="28" y="192"/>
                </a:cubicBezTo>
                <a:cubicBezTo>
                  <a:pt x="32" y="196"/>
                  <a:pt x="92" y="215"/>
                  <a:pt x="105" y="215"/>
                </a:cubicBezTo>
                <a:cubicBezTo>
                  <a:pt x="276" y="217"/>
                  <a:pt x="448" y="215"/>
                  <a:pt x="619" y="215"/>
                </a:cubicBezTo>
              </a:path>
            </a:pathLst>
          </a:custGeom>
          <a:noFill/>
          <a:ln w="19050">
            <a:solidFill>
              <a:srgbClr val="99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695" name="Text Box 9"/>
          <p:cNvSpPr txBox="1">
            <a:spLocks noChangeArrowheads="1"/>
          </p:cNvSpPr>
          <p:nvPr/>
        </p:nvSpPr>
        <p:spPr bwMode="auto">
          <a:xfrm>
            <a:off x="228600" y="3268663"/>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a:solidFill>
                  <a:srgbClr val="990000"/>
                </a:solidFill>
                <a:latin typeface="Comic Sans MS" pitchFamily="66" charset="0"/>
              </a:rPr>
              <a:t>accumulator variable</a:t>
            </a:r>
          </a:p>
        </p:txBody>
      </p:sp>
      <p:sp>
        <p:nvSpPr>
          <p:cNvPr id="114696" name="Text Box 10"/>
          <p:cNvSpPr txBox="1">
            <a:spLocks noChangeArrowheads="1"/>
          </p:cNvSpPr>
          <p:nvPr/>
        </p:nvSpPr>
        <p:spPr bwMode="auto">
          <a:xfrm>
            <a:off x="6934200" y="526256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a:solidFill>
                  <a:srgbClr val="990000"/>
                </a:solidFill>
                <a:latin typeface="Comic Sans MS" pitchFamily="66" charset="0"/>
              </a:rPr>
              <a:t>how many times will this happen?</a:t>
            </a:r>
          </a:p>
        </p:txBody>
      </p:sp>
      <p:sp>
        <p:nvSpPr>
          <p:cNvPr id="114697" name="Line 11"/>
          <p:cNvSpPr>
            <a:spLocks noChangeShapeType="1"/>
          </p:cNvSpPr>
          <p:nvPr/>
        </p:nvSpPr>
        <p:spPr bwMode="auto">
          <a:xfrm flipH="1">
            <a:off x="5867400" y="5503863"/>
            <a:ext cx="1143000" cy="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698" name="Text Box 12"/>
          <p:cNvSpPr txBox="1">
            <a:spLocks noChangeArrowheads="1"/>
          </p:cNvSpPr>
          <p:nvPr/>
        </p:nvSpPr>
        <p:spPr bwMode="auto">
          <a:xfrm>
            <a:off x="2825750" y="1295400"/>
            <a:ext cx="35052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Finding the maximum</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2"/>
          <p:cNvGrpSpPr>
            <a:grpSpLocks/>
          </p:cNvGrpSpPr>
          <p:nvPr/>
        </p:nvGrpSpPr>
        <p:grpSpPr bwMode="auto">
          <a:xfrm>
            <a:off x="533400" y="962025"/>
            <a:ext cx="8218488" cy="180975"/>
            <a:chOff x="295" y="1311"/>
            <a:chExt cx="5177" cy="114"/>
          </a:xfrm>
        </p:grpSpPr>
        <p:sp>
          <p:nvSpPr>
            <p:cNvPr id="11571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572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571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Determine the max's </a:t>
            </a:r>
            <a:r>
              <a:rPr lang="en-US" sz="4000" b="1" i="1"/>
              <a:t>day </a:t>
            </a:r>
            <a:r>
              <a:rPr lang="en-US" sz="4000"/>
              <a:t>…</a:t>
            </a:r>
            <a:endParaRPr lang="en-US" sz="3200"/>
          </a:p>
        </p:txBody>
      </p:sp>
      <p:sp>
        <p:nvSpPr>
          <p:cNvPr id="115716" name="Text Box 6"/>
          <p:cNvSpPr txBox="1">
            <a:spLocks noChangeArrowheads="1"/>
          </p:cNvSpPr>
          <p:nvPr/>
        </p:nvSpPr>
        <p:spPr bwMode="auto">
          <a:xfrm>
            <a:off x="1066800" y="1905000"/>
            <a:ext cx="75438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70000"/>
              </a:lnSpc>
              <a:spcBef>
                <a:spcPct val="50000"/>
              </a:spcBef>
            </a:pPr>
            <a:r>
              <a:rPr lang="en-US" b="1">
                <a:latin typeface="Courier New" pitchFamily="49" charset="0"/>
              </a:rPr>
              <a:t>maxSoFar = L[0]</a:t>
            </a:r>
          </a:p>
          <a:p>
            <a:pPr algn="l">
              <a:lnSpc>
                <a:spcPct val="70000"/>
              </a:lnSpc>
              <a:spcBef>
                <a:spcPct val="50000"/>
              </a:spcBef>
            </a:pPr>
            <a:endParaRPr lang="en-US" b="1">
              <a:latin typeface="Courier New" pitchFamily="49" charset="0"/>
            </a:endParaRPr>
          </a:p>
          <a:p>
            <a:pPr algn="l">
              <a:lnSpc>
                <a:spcPct val="7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L[1:]:</a:t>
            </a:r>
          </a:p>
          <a:p>
            <a:pPr algn="l">
              <a:lnSpc>
                <a:spcPct val="70000"/>
              </a:lnSpc>
              <a:spcBef>
                <a:spcPct val="50000"/>
              </a:spcBef>
            </a:pPr>
            <a:endParaRPr lang="en-US" b="1">
              <a:latin typeface="Courier New" pitchFamily="49" charset="0"/>
            </a:endParaRPr>
          </a:p>
          <a:p>
            <a:pPr algn="l">
              <a:lnSpc>
                <a:spcPct val="7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x &gt; maxSoFar:</a:t>
            </a:r>
          </a:p>
          <a:p>
            <a:pPr algn="l">
              <a:lnSpc>
                <a:spcPct val="70000"/>
              </a:lnSpc>
              <a:spcBef>
                <a:spcPct val="50000"/>
              </a:spcBef>
            </a:pPr>
            <a:r>
              <a:rPr lang="en-US" b="1">
                <a:solidFill>
                  <a:srgbClr val="FF6600"/>
                </a:solidFill>
                <a:latin typeface="Courier New" pitchFamily="49" charset="0"/>
              </a:rPr>
              <a:t>        </a:t>
            </a:r>
            <a:r>
              <a:rPr lang="en-US" b="1">
                <a:latin typeface="Courier New" pitchFamily="49" charset="0"/>
              </a:rPr>
              <a:t>maxSoFar = x</a:t>
            </a:r>
          </a:p>
          <a:p>
            <a:pPr algn="l">
              <a:lnSpc>
                <a:spcPct val="70000"/>
              </a:lnSpc>
              <a:spcBef>
                <a:spcPct val="50000"/>
              </a:spcBef>
            </a:pPr>
            <a:endParaRPr lang="en-US" b="1">
              <a:latin typeface="Courier New" pitchFamily="49" charset="0"/>
            </a:endParaRPr>
          </a:p>
          <a:p>
            <a:pPr algn="l">
              <a:lnSpc>
                <a:spcPct val="70000"/>
              </a:lnSpc>
              <a:spcBef>
                <a:spcPct val="50000"/>
              </a:spcBef>
            </a:pPr>
            <a:endParaRPr lang="en-US" b="1">
              <a:latin typeface="Courier New" pitchFamily="49" charset="0"/>
            </a:endParaRPr>
          </a:p>
          <a:p>
            <a:pPr algn="l">
              <a:lnSpc>
                <a:spcPct val="7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'max is'</a:t>
            </a:r>
            <a:r>
              <a:rPr lang="en-US" b="1">
                <a:latin typeface="Courier New" pitchFamily="49" charset="0"/>
              </a:rPr>
              <a:t>, maxSoFar</a:t>
            </a:r>
          </a:p>
          <a:p>
            <a:pPr algn="l">
              <a:lnSpc>
                <a:spcPct val="7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'the day of the max is'</a:t>
            </a:r>
            <a:r>
              <a:rPr lang="en-US" b="1">
                <a:latin typeface="Courier New" pitchFamily="49" charset="0"/>
              </a:rPr>
              <a:t>, </a:t>
            </a:r>
          </a:p>
        </p:txBody>
      </p:sp>
      <p:sp>
        <p:nvSpPr>
          <p:cNvPr id="115717" name="Text Box 7"/>
          <p:cNvSpPr txBox="1">
            <a:spLocks noChangeArrowheads="1"/>
          </p:cNvSpPr>
          <p:nvPr/>
        </p:nvSpPr>
        <p:spPr bwMode="auto">
          <a:xfrm>
            <a:off x="419100" y="1231900"/>
            <a:ext cx="491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Finding the day of the max of a list:</a:t>
            </a:r>
          </a:p>
        </p:txBody>
      </p:sp>
      <p:sp>
        <p:nvSpPr>
          <p:cNvPr id="115718" name="Rectangle 8"/>
          <p:cNvSpPr>
            <a:spLocks noChangeArrowheads="1"/>
          </p:cNvSpPr>
          <p:nvPr/>
        </p:nvSpPr>
        <p:spPr bwMode="auto">
          <a:xfrm>
            <a:off x="1743075" y="1293813"/>
            <a:ext cx="457200" cy="284162"/>
          </a:xfrm>
          <a:prstGeom prst="rect">
            <a:avLst/>
          </a:prstGeom>
          <a:noFill/>
          <a:ln w="19050">
            <a:solidFill>
              <a:srgbClr val="0E03F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Group 2"/>
          <p:cNvGrpSpPr>
            <a:grpSpLocks/>
          </p:cNvGrpSpPr>
          <p:nvPr/>
        </p:nvGrpSpPr>
        <p:grpSpPr bwMode="auto">
          <a:xfrm>
            <a:off x="482600" y="962025"/>
            <a:ext cx="8218488" cy="180975"/>
            <a:chOff x="295" y="1311"/>
            <a:chExt cx="5177" cy="114"/>
          </a:xfrm>
        </p:grpSpPr>
        <p:sp>
          <p:nvSpPr>
            <p:cNvPr id="11676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676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6739" name="Text Box 5"/>
          <p:cNvSpPr txBox="1">
            <a:spLocks noChangeArrowheads="1"/>
          </p:cNvSpPr>
          <p:nvPr/>
        </p:nvSpPr>
        <p:spPr bwMode="auto">
          <a:xfrm>
            <a:off x="592138"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Slow…  Accumulation …</a:t>
            </a:r>
            <a:endParaRPr lang="en-US" sz="3200"/>
          </a:p>
        </p:txBody>
      </p:sp>
      <p:sp>
        <p:nvSpPr>
          <p:cNvPr id="116740" name="Text Box 6"/>
          <p:cNvSpPr txBox="1">
            <a:spLocks noChangeArrowheads="1"/>
          </p:cNvSpPr>
          <p:nvPr/>
        </p:nvSpPr>
        <p:spPr bwMode="auto">
          <a:xfrm>
            <a:off x="552450" y="20574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[ 20, 21, 22, 100, 570, 35, 10, 3.5 ]</a:t>
            </a:r>
          </a:p>
        </p:txBody>
      </p:sp>
      <p:sp>
        <p:nvSpPr>
          <p:cNvPr id="116741" name="Text Box 7"/>
          <p:cNvSpPr txBox="1">
            <a:spLocks noChangeArrowheads="1"/>
          </p:cNvSpPr>
          <p:nvPr/>
        </p:nvSpPr>
        <p:spPr bwMode="auto">
          <a:xfrm>
            <a:off x="2187575" y="1295400"/>
            <a:ext cx="480695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Printing a list of days and prices </a:t>
            </a:r>
          </a:p>
        </p:txBody>
      </p:sp>
      <p:sp>
        <p:nvSpPr>
          <p:cNvPr id="116742" name="Text Box 8"/>
          <p:cNvSpPr txBox="1">
            <a:spLocks noChangeArrowheads="1"/>
          </p:cNvSpPr>
          <p:nvPr/>
        </p:nvSpPr>
        <p:spPr bwMode="auto">
          <a:xfrm>
            <a:off x="3276600" y="5029200"/>
            <a:ext cx="23622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400" b="1">
                <a:latin typeface="Courier New" pitchFamily="49" charset="0"/>
              </a:rPr>
              <a:t>Day: 0   Price: 20</a:t>
            </a:r>
          </a:p>
          <a:p>
            <a:pPr algn="l">
              <a:lnSpc>
                <a:spcPct val="40000"/>
              </a:lnSpc>
              <a:spcBef>
                <a:spcPct val="50000"/>
              </a:spcBef>
            </a:pPr>
            <a:r>
              <a:rPr lang="en-US" sz="1400" b="1">
                <a:latin typeface="Courier New" pitchFamily="49" charset="0"/>
              </a:rPr>
              <a:t>Day: 1   Price: 21</a:t>
            </a:r>
            <a:endParaRPr lang="en-US" sz="1400" b="1">
              <a:solidFill>
                <a:schemeClr val="accent2"/>
              </a:solidFill>
              <a:latin typeface="Courier New" pitchFamily="49" charset="0"/>
            </a:endParaRPr>
          </a:p>
          <a:p>
            <a:pPr algn="l">
              <a:lnSpc>
                <a:spcPct val="40000"/>
              </a:lnSpc>
              <a:spcBef>
                <a:spcPct val="50000"/>
              </a:spcBef>
            </a:pPr>
            <a:r>
              <a:rPr lang="en-US" sz="1400" b="1">
                <a:latin typeface="Courier New" pitchFamily="49" charset="0"/>
              </a:rPr>
              <a:t>Day: 2   Price: 22</a:t>
            </a:r>
          </a:p>
          <a:p>
            <a:pPr algn="l">
              <a:lnSpc>
                <a:spcPct val="40000"/>
              </a:lnSpc>
              <a:spcBef>
                <a:spcPct val="50000"/>
              </a:spcBef>
            </a:pPr>
            <a:r>
              <a:rPr lang="en-US" sz="1400" b="1">
                <a:latin typeface="Courier New" pitchFamily="49" charset="0"/>
              </a:rPr>
              <a:t>Day: 3   Price: 100</a:t>
            </a:r>
          </a:p>
          <a:p>
            <a:pPr algn="l">
              <a:lnSpc>
                <a:spcPct val="40000"/>
              </a:lnSpc>
              <a:spcBef>
                <a:spcPct val="50000"/>
              </a:spcBef>
            </a:pPr>
            <a:r>
              <a:rPr lang="en-US" sz="1400" b="1">
                <a:latin typeface="Courier New" pitchFamily="49" charset="0"/>
              </a:rPr>
              <a:t>Day: 4   Price: 570</a:t>
            </a:r>
          </a:p>
          <a:p>
            <a:pPr algn="l">
              <a:lnSpc>
                <a:spcPct val="40000"/>
              </a:lnSpc>
              <a:spcBef>
                <a:spcPct val="50000"/>
              </a:spcBef>
            </a:pPr>
            <a:r>
              <a:rPr lang="en-US" sz="1400" b="1">
                <a:latin typeface="Courier New" pitchFamily="49" charset="0"/>
              </a:rPr>
              <a:t>Day: 5   Price: 35</a:t>
            </a:r>
            <a:endParaRPr lang="en-US" sz="1400" b="1">
              <a:solidFill>
                <a:schemeClr val="accent2"/>
              </a:solidFill>
              <a:latin typeface="Courier New" pitchFamily="49" charset="0"/>
            </a:endParaRPr>
          </a:p>
          <a:p>
            <a:pPr algn="l">
              <a:lnSpc>
                <a:spcPct val="40000"/>
              </a:lnSpc>
              <a:spcBef>
                <a:spcPct val="50000"/>
              </a:spcBef>
            </a:pPr>
            <a:r>
              <a:rPr lang="en-US" sz="1400" b="1">
                <a:latin typeface="Courier New" pitchFamily="49" charset="0"/>
              </a:rPr>
              <a:t>Day: 6   Price: 10</a:t>
            </a:r>
          </a:p>
          <a:p>
            <a:pPr algn="l">
              <a:lnSpc>
                <a:spcPct val="40000"/>
              </a:lnSpc>
              <a:spcBef>
                <a:spcPct val="50000"/>
              </a:spcBef>
            </a:pPr>
            <a:r>
              <a:rPr lang="en-US" sz="1400" b="1">
                <a:latin typeface="Courier New" pitchFamily="49" charset="0"/>
              </a:rPr>
              <a:t>Day: 7   Price: 3.5</a:t>
            </a:r>
          </a:p>
        </p:txBody>
      </p:sp>
      <p:sp>
        <p:nvSpPr>
          <p:cNvPr id="116743" name="Rectangle 9"/>
          <p:cNvSpPr>
            <a:spLocks noChangeArrowheads="1"/>
          </p:cNvSpPr>
          <p:nvPr/>
        </p:nvSpPr>
        <p:spPr bwMode="auto">
          <a:xfrm>
            <a:off x="3216275" y="4878388"/>
            <a:ext cx="2462213" cy="17795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6744" name="Text Box 10"/>
          <p:cNvSpPr txBox="1">
            <a:spLocks noChangeArrowheads="1"/>
          </p:cNvSpPr>
          <p:nvPr/>
        </p:nvSpPr>
        <p:spPr bwMode="auto">
          <a:xfrm>
            <a:off x="3124200" y="4572000"/>
            <a:ext cx="236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a:solidFill>
                  <a:srgbClr val="008000"/>
                </a:solidFill>
                <a:latin typeface="Comic Sans MS" pitchFamily="66" charset="0"/>
              </a:rPr>
              <a:t>desired output</a:t>
            </a:r>
          </a:p>
        </p:txBody>
      </p:sp>
      <p:grpSp>
        <p:nvGrpSpPr>
          <p:cNvPr id="116745" name="Group 11"/>
          <p:cNvGrpSpPr>
            <a:grpSpLocks/>
          </p:cNvGrpSpPr>
          <p:nvPr/>
        </p:nvGrpSpPr>
        <p:grpSpPr bwMode="auto">
          <a:xfrm>
            <a:off x="8470900" y="5956300"/>
            <a:ext cx="596900" cy="749300"/>
            <a:chOff x="3456" y="1784"/>
            <a:chExt cx="952" cy="1048"/>
          </a:xfrm>
        </p:grpSpPr>
        <p:sp>
          <p:nvSpPr>
            <p:cNvPr id="116747" name="Freeform 12"/>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6748" name="Freeform 13"/>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6749" name="Freeform 14"/>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6750" name="Freeform 15"/>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6751" name="Oval 16"/>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6752" name="Oval 17"/>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3" name="Oval 18"/>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4" name="Oval 19"/>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5" name="Oval 20"/>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6" name="Oval 21"/>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7" name="Oval 22"/>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758" name="AutoShape 23"/>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6759" name="Freeform 24"/>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6760" name="Freeform 25"/>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6761" name="Freeform 26"/>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62" name="Freeform 27"/>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6763" name="Freeform 28"/>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6746" name="Text Box 29"/>
          <p:cNvSpPr txBox="1">
            <a:spLocks noChangeArrowheads="1"/>
          </p:cNvSpPr>
          <p:nvPr/>
        </p:nvSpPr>
        <p:spPr bwMode="auto">
          <a:xfrm>
            <a:off x="6464300" y="5973763"/>
            <a:ext cx="2146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Comic Sans MS" pitchFamily="66" charset="0"/>
              </a:rPr>
              <a:t>what's accumulating here?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b="5986"/>
          <a:stretch>
            <a:fillRect/>
          </a:stretch>
        </p:blipFill>
        <p:spPr bwMode="auto">
          <a:xfrm>
            <a:off x="152400" y="10668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9" descr="lodge04_b"/>
          <p:cNvPicPr>
            <a:picLocks noChangeAspect="1" noChangeArrowheads="1"/>
          </p:cNvPicPr>
          <p:nvPr/>
        </p:nvPicPr>
        <p:blipFill>
          <a:blip r:embed="rId6">
            <a:extLst>
              <a:ext uri="{28A0092B-C50C-407E-A947-70E740481C1C}">
                <a14:useLocalDpi xmlns:a14="http://schemas.microsoft.com/office/drawing/2010/main" val="0"/>
              </a:ext>
            </a:extLst>
          </a:blip>
          <a:srcRect t="15520"/>
          <a:stretch>
            <a:fillRect/>
          </a:stretch>
        </p:blipFill>
        <p:spPr bwMode="auto">
          <a:xfrm>
            <a:off x="152400" y="1066800"/>
            <a:ext cx="8839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p:cNvSpPr txBox="1">
            <a:spLocks noChangeArrowheads="1"/>
          </p:cNvSpPr>
          <p:nvPr>
            <p:custDataLst>
              <p:tags r:id="rId2"/>
            </p:custDataLst>
          </p:nvPr>
        </p:nvSpPr>
        <p:spPr bwMode="auto">
          <a:xfrm>
            <a:off x="752475" y="152400"/>
            <a:ext cx="7781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err="1">
                <a:latin typeface="Cambria" pitchFamily="18" charset="0"/>
              </a:rPr>
              <a:t>Wk</a:t>
            </a:r>
            <a:r>
              <a:rPr lang="en-US" sz="4000" dirty="0">
                <a:latin typeface="Cambria" pitchFamily="18" charset="0"/>
              </a:rPr>
              <a:t> 6:  </a:t>
            </a:r>
            <a:r>
              <a:rPr lang="en-US" sz="4000" dirty="0" smtClean="0">
                <a:latin typeface="Cambria" pitchFamily="18" charset="0"/>
              </a:rPr>
              <a:t>Assembly   ~  </a:t>
            </a:r>
            <a:r>
              <a:rPr lang="en-US" sz="4000" b="1" i="1" dirty="0" smtClean="0">
                <a:latin typeface="Cambria" pitchFamily="18" charset="0"/>
              </a:rPr>
              <a:t>why?</a:t>
            </a:r>
            <a:endParaRPr lang="en-US" sz="4000" dirty="0">
              <a:latin typeface="Cambria" pitchFamily="18" charset="0"/>
            </a:endParaRPr>
          </a:p>
        </p:txBody>
      </p:sp>
      <p:sp>
        <p:nvSpPr>
          <p:cNvPr id="61446" name="Text Box 7"/>
          <p:cNvSpPr txBox="1">
            <a:spLocks noChangeArrowheads="1"/>
          </p:cNvSpPr>
          <p:nvPr>
            <p:custDataLst>
              <p:tags r:id="rId3"/>
            </p:custDataLst>
          </p:nvPr>
        </p:nvSpPr>
        <p:spPr bwMode="auto">
          <a:xfrm>
            <a:off x="304800" y="5713412"/>
            <a:ext cx="5308600" cy="830263"/>
          </a:xfrm>
          <a:prstGeom prst="rect">
            <a:avLst/>
          </a:prstGeom>
          <a:solidFill>
            <a:schemeClr val="bg1"/>
          </a:solidFill>
          <a:ln w="28575">
            <a:solidFill>
              <a:srgbClr val="CCECFF"/>
            </a:solidFill>
          </a:ln>
        </p:spPr>
        <p:txBody>
          <a:bodyPr anchor="ct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dirty="0" smtClean="0">
                <a:latin typeface="Cambria" pitchFamily="18" charset="0"/>
              </a:rPr>
              <a:t>It</a:t>
            </a:r>
            <a:r>
              <a:rPr lang="en-US" dirty="0">
                <a:latin typeface="Cambria" pitchFamily="18" charset="0"/>
              </a:rPr>
              <a:t>'</a:t>
            </a:r>
            <a:r>
              <a:rPr lang="en-US" altLang="ja-JP" dirty="0" smtClean="0">
                <a:latin typeface="Cambria" pitchFamily="18" charset="0"/>
              </a:rPr>
              <a:t>s only the foolish who never climb  Mt. Fuji  --  </a:t>
            </a:r>
            <a:r>
              <a:rPr lang="en-US" altLang="ja-JP" b="1" i="1" dirty="0" smtClean="0">
                <a:latin typeface="Cambria" pitchFamily="18" charset="0"/>
              </a:rPr>
              <a:t>or who climb it again</a:t>
            </a:r>
            <a:r>
              <a:rPr lang="en-US" altLang="ja-JP" dirty="0" smtClean="0">
                <a:latin typeface="Cambria" pitchFamily="18" charset="0"/>
              </a:rPr>
              <a:t>.</a:t>
            </a:r>
            <a:endParaRPr lang="en-US" dirty="0" smtClean="0">
              <a:latin typeface="Cambria" pitchFamily="18" charset="0"/>
            </a:endParaRPr>
          </a:p>
        </p:txBody>
      </p:sp>
      <p:sp>
        <p:nvSpPr>
          <p:cNvPr id="15366" name="Text Box 8"/>
          <p:cNvSpPr txBox="1">
            <a:spLocks noChangeArrowheads="1"/>
          </p:cNvSpPr>
          <p:nvPr/>
        </p:nvSpPr>
        <p:spPr bwMode="auto">
          <a:xfrm>
            <a:off x="5715000" y="6235699"/>
            <a:ext cx="3200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smtClean="0">
                <a:solidFill>
                  <a:schemeClr val="bg1"/>
                </a:solidFill>
                <a:latin typeface="Cambria" pitchFamily="18" charset="0"/>
              </a:rPr>
              <a:t>some tasks are better </a:t>
            </a:r>
            <a:r>
              <a:rPr lang="en-US" sz="1400" dirty="0">
                <a:solidFill>
                  <a:schemeClr val="bg1"/>
                </a:solidFill>
                <a:latin typeface="Cambria" pitchFamily="18" charset="0"/>
              </a:rPr>
              <a:t>left to machines…</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roup 2"/>
          <p:cNvGrpSpPr>
            <a:grpSpLocks/>
          </p:cNvGrpSpPr>
          <p:nvPr/>
        </p:nvGrpSpPr>
        <p:grpSpPr bwMode="auto">
          <a:xfrm>
            <a:off x="482600" y="962025"/>
            <a:ext cx="8218488" cy="180975"/>
            <a:chOff x="295" y="1311"/>
            <a:chExt cx="5177" cy="114"/>
          </a:xfrm>
        </p:grpSpPr>
        <p:sp>
          <p:nvSpPr>
            <p:cNvPr id="11778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778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776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Slow Accumulation …</a:t>
            </a:r>
            <a:endParaRPr lang="en-US" sz="3200"/>
          </a:p>
        </p:txBody>
      </p:sp>
      <p:sp>
        <p:nvSpPr>
          <p:cNvPr id="117764" name="Text Box 6"/>
          <p:cNvSpPr txBox="1">
            <a:spLocks noChangeArrowheads="1"/>
          </p:cNvSpPr>
          <p:nvPr/>
        </p:nvSpPr>
        <p:spPr bwMode="auto">
          <a:xfrm>
            <a:off x="1066800" y="3429000"/>
            <a:ext cx="7239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latin typeface="Courier New" pitchFamily="49" charset="0"/>
              </a:rPr>
              <a:t>day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'Day:'</a:t>
            </a:r>
            <a:r>
              <a:rPr lang="en-US" b="1">
                <a:latin typeface="Courier New" pitchFamily="49" charset="0"/>
              </a:rPr>
              <a:t>, day, </a:t>
            </a:r>
            <a:r>
              <a:rPr lang="en-US" b="1">
                <a:solidFill>
                  <a:srgbClr val="008000"/>
                </a:solidFill>
                <a:latin typeface="Courier New" pitchFamily="49" charset="0"/>
              </a:rPr>
              <a:t>'Price:'</a:t>
            </a:r>
            <a:r>
              <a:rPr lang="en-US" b="1">
                <a:latin typeface="Courier New" pitchFamily="49" charset="0"/>
              </a:rPr>
              <a:t>, x</a:t>
            </a:r>
          </a:p>
          <a:p>
            <a:pPr algn="l">
              <a:lnSpc>
                <a:spcPct val="50000"/>
              </a:lnSpc>
              <a:spcBef>
                <a:spcPct val="50000"/>
              </a:spcBef>
            </a:pPr>
            <a:r>
              <a:rPr lang="en-US" b="1">
                <a:latin typeface="Courier New" pitchFamily="49" charset="0"/>
              </a:rPr>
              <a:t>    </a:t>
            </a:r>
          </a:p>
        </p:txBody>
      </p:sp>
      <p:sp>
        <p:nvSpPr>
          <p:cNvPr id="117765" name="Text Box 7"/>
          <p:cNvSpPr txBox="1">
            <a:spLocks noChangeArrowheads="1"/>
          </p:cNvSpPr>
          <p:nvPr/>
        </p:nvSpPr>
        <p:spPr bwMode="auto">
          <a:xfrm>
            <a:off x="381000" y="1447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[ 20, 21, 22, 100, 570, 35, 10, 3.5 ]</a:t>
            </a:r>
          </a:p>
        </p:txBody>
      </p:sp>
      <p:sp>
        <p:nvSpPr>
          <p:cNvPr id="117766" name="Text Box 8"/>
          <p:cNvSpPr txBox="1">
            <a:spLocks noChangeArrowheads="1"/>
          </p:cNvSpPr>
          <p:nvPr/>
        </p:nvSpPr>
        <p:spPr bwMode="auto">
          <a:xfrm>
            <a:off x="1524000" y="2438400"/>
            <a:ext cx="57912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Printing a list of days and prices </a:t>
            </a:r>
          </a:p>
        </p:txBody>
      </p:sp>
      <p:grpSp>
        <p:nvGrpSpPr>
          <p:cNvPr id="117767" name="Group 9"/>
          <p:cNvGrpSpPr>
            <a:grpSpLocks/>
          </p:cNvGrpSpPr>
          <p:nvPr/>
        </p:nvGrpSpPr>
        <p:grpSpPr bwMode="auto">
          <a:xfrm>
            <a:off x="8470900" y="5956300"/>
            <a:ext cx="596900" cy="749300"/>
            <a:chOff x="3456" y="1784"/>
            <a:chExt cx="952" cy="1048"/>
          </a:xfrm>
        </p:grpSpPr>
        <p:sp>
          <p:nvSpPr>
            <p:cNvPr id="117769" name="Freeform 10"/>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7770" name="Freeform 11"/>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7771" name="Freeform 12"/>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7772" name="Freeform 13"/>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7773" name="Oval 14"/>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7774" name="Oval 15"/>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75" name="Oval 16"/>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76" name="Oval 17"/>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77" name="Oval 18"/>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78" name="Oval 19"/>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79" name="Oval 20"/>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780" name="AutoShape 21"/>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7781" name="Freeform 22"/>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7782" name="Freeform 23"/>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7783" name="Freeform 24"/>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784" name="Freeform 25"/>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7785" name="Freeform 26"/>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7768" name="Text Box 27"/>
          <p:cNvSpPr txBox="1">
            <a:spLocks noChangeArrowheads="1"/>
          </p:cNvSpPr>
          <p:nvPr/>
        </p:nvSpPr>
        <p:spPr bwMode="auto">
          <a:xfrm>
            <a:off x="7391400" y="5867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990000"/>
                </a:solidFill>
                <a:latin typeface="Comic Sans MS" pitchFamily="66" charset="0"/>
              </a:rPr>
              <a:t>something's wrong here! </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2"/>
          <p:cNvGrpSpPr>
            <a:grpSpLocks/>
          </p:cNvGrpSpPr>
          <p:nvPr/>
        </p:nvGrpSpPr>
        <p:grpSpPr bwMode="auto">
          <a:xfrm>
            <a:off x="482600" y="962025"/>
            <a:ext cx="8218488" cy="180975"/>
            <a:chOff x="295" y="1311"/>
            <a:chExt cx="5177" cy="114"/>
          </a:xfrm>
        </p:grpSpPr>
        <p:sp>
          <p:nvSpPr>
            <p:cNvPr id="11881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881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878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Slow Accumulation …</a:t>
            </a:r>
            <a:endParaRPr lang="en-US" sz="3200"/>
          </a:p>
        </p:txBody>
      </p:sp>
      <p:sp>
        <p:nvSpPr>
          <p:cNvPr id="118788" name="Text Box 6"/>
          <p:cNvSpPr txBox="1">
            <a:spLocks noChangeArrowheads="1"/>
          </p:cNvSpPr>
          <p:nvPr/>
        </p:nvSpPr>
        <p:spPr bwMode="auto">
          <a:xfrm>
            <a:off x="1066800" y="3429000"/>
            <a:ext cx="7239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latin typeface="Courier New" pitchFamily="49" charset="0"/>
              </a:rPr>
              <a:t>day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'Day:'</a:t>
            </a:r>
            <a:r>
              <a:rPr lang="en-US" b="1">
                <a:latin typeface="Courier New" pitchFamily="49" charset="0"/>
              </a:rPr>
              <a:t>, day, </a:t>
            </a:r>
            <a:r>
              <a:rPr lang="en-US" b="1">
                <a:solidFill>
                  <a:srgbClr val="008000"/>
                </a:solidFill>
                <a:latin typeface="Courier New" pitchFamily="49" charset="0"/>
              </a:rPr>
              <a:t>'Price:'</a:t>
            </a:r>
            <a:r>
              <a:rPr lang="en-US" b="1">
                <a:latin typeface="Courier New" pitchFamily="49" charset="0"/>
              </a:rPr>
              <a:t>, x</a:t>
            </a:r>
          </a:p>
          <a:p>
            <a:pPr algn="l">
              <a:lnSpc>
                <a:spcPct val="50000"/>
              </a:lnSpc>
              <a:spcBef>
                <a:spcPct val="50000"/>
              </a:spcBef>
            </a:pPr>
            <a:r>
              <a:rPr lang="en-US" b="1">
                <a:latin typeface="Courier New" pitchFamily="49" charset="0"/>
              </a:rPr>
              <a:t>    day = day + 1</a:t>
            </a:r>
          </a:p>
        </p:txBody>
      </p:sp>
      <p:sp>
        <p:nvSpPr>
          <p:cNvPr id="118789" name="Text Box 7"/>
          <p:cNvSpPr txBox="1">
            <a:spLocks noChangeArrowheads="1"/>
          </p:cNvSpPr>
          <p:nvPr/>
        </p:nvSpPr>
        <p:spPr bwMode="auto">
          <a:xfrm>
            <a:off x="381000" y="1447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[ 20, 21, 22, 100, 570, 35, 10, 3.5 ]</a:t>
            </a:r>
          </a:p>
        </p:txBody>
      </p:sp>
      <p:sp>
        <p:nvSpPr>
          <p:cNvPr id="118790" name="Text Box 8"/>
          <p:cNvSpPr txBox="1">
            <a:spLocks noChangeArrowheads="1"/>
          </p:cNvSpPr>
          <p:nvPr/>
        </p:nvSpPr>
        <p:spPr bwMode="auto">
          <a:xfrm>
            <a:off x="1524000" y="2438400"/>
            <a:ext cx="57912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Printing a list of days and prices </a:t>
            </a:r>
          </a:p>
        </p:txBody>
      </p:sp>
      <p:grpSp>
        <p:nvGrpSpPr>
          <p:cNvPr id="118791" name="Group 9"/>
          <p:cNvGrpSpPr>
            <a:grpSpLocks/>
          </p:cNvGrpSpPr>
          <p:nvPr/>
        </p:nvGrpSpPr>
        <p:grpSpPr bwMode="auto">
          <a:xfrm>
            <a:off x="8470900" y="5956300"/>
            <a:ext cx="596900" cy="749300"/>
            <a:chOff x="3456" y="1784"/>
            <a:chExt cx="952" cy="1048"/>
          </a:xfrm>
        </p:grpSpPr>
        <p:sp>
          <p:nvSpPr>
            <p:cNvPr id="118793" name="Freeform 10"/>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8794" name="Freeform 11"/>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8795" name="Freeform 12"/>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8796" name="Freeform 13"/>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8797" name="Oval 14"/>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8798" name="Oval 15"/>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799" name="Oval 16"/>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00" name="Oval 17"/>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01" name="Oval 18"/>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02" name="Oval 19"/>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03" name="Oval 20"/>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804" name="AutoShape 21"/>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8805" name="Freeform 22"/>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8806" name="Freeform 23"/>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8807" name="Freeform 24"/>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08" name="Freeform 25"/>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8809" name="Freeform 26"/>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8792" name="Text Box 27"/>
          <p:cNvSpPr txBox="1">
            <a:spLocks noChangeArrowheads="1"/>
          </p:cNvSpPr>
          <p:nvPr/>
        </p:nvSpPr>
        <p:spPr bwMode="auto">
          <a:xfrm>
            <a:off x="6934200" y="5867400"/>
            <a:ext cx="1676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Comic Sans MS" pitchFamily="66" charset="0"/>
              </a:rPr>
              <a:t>This reminds me of another 90's breakout album…</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2"/>
          <p:cNvGrpSpPr>
            <a:grpSpLocks/>
          </p:cNvGrpSpPr>
          <p:nvPr/>
        </p:nvGrpSpPr>
        <p:grpSpPr bwMode="auto">
          <a:xfrm>
            <a:off x="482600" y="962025"/>
            <a:ext cx="8218488" cy="180975"/>
            <a:chOff x="295" y="1311"/>
            <a:chExt cx="5177" cy="114"/>
          </a:xfrm>
        </p:grpSpPr>
        <p:sp>
          <p:nvSpPr>
            <p:cNvPr id="11982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1982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1981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good reason not to be a computer!</a:t>
            </a:r>
            <a:endParaRPr lang="en-US" sz="3200"/>
          </a:p>
        </p:txBody>
      </p:sp>
      <p:sp>
        <p:nvSpPr>
          <p:cNvPr id="119812" name="Text Box 6"/>
          <p:cNvSpPr txBox="1">
            <a:spLocks noChangeArrowheads="1"/>
          </p:cNvSpPr>
          <p:nvPr/>
        </p:nvSpPr>
        <p:spPr bwMode="auto">
          <a:xfrm>
            <a:off x="571500" y="1295400"/>
            <a:ext cx="7048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Finding the standard deviation of a list …</a:t>
            </a:r>
          </a:p>
        </p:txBody>
      </p:sp>
      <p:sp>
        <p:nvSpPr>
          <p:cNvPr id="119813" name="Text Box 7"/>
          <p:cNvSpPr txBox="1">
            <a:spLocks noChangeArrowheads="1"/>
          </p:cNvSpPr>
          <p:nvPr/>
        </p:nvSpPr>
        <p:spPr bwMode="auto">
          <a:xfrm>
            <a:off x="3495675" y="2246313"/>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 (L[i] - L</a:t>
            </a:r>
            <a:r>
              <a:rPr lang="en-US" b="1" baseline="-25000">
                <a:latin typeface="Courier New" pitchFamily="49" charset="0"/>
              </a:rPr>
              <a:t>av</a:t>
            </a:r>
            <a:r>
              <a:rPr lang="en-US" b="1">
                <a:latin typeface="Courier New" pitchFamily="49" charset="0"/>
              </a:rPr>
              <a:t>)</a:t>
            </a:r>
            <a:r>
              <a:rPr lang="en-US" b="1" baseline="50000">
                <a:latin typeface="Courier New" pitchFamily="49" charset="0"/>
              </a:rPr>
              <a:t>2</a:t>
            </a:r>
            <a:endParaRPr lang="en-US" b="1">
              <a:latin typeface="Courier New" pitchFamily="49" charset="0"/>
            </a:endParaRPr>
          </a:p>
        </p:txBody>
      </p:sp>
      <p:sp>
        <p:nvSpPr>
          <p:cNvPr id="119814" name="Text Box 8"/>
          <p:cNvSpPr txBox="1">
            <a:spLocks noChangeArrowheads="1"/>
          </p:cNvSpPr>
          <p:nvPr/>
        </p:nvSpPr>
        <p:spPr bwMode="auto">
          <a:xfrm>
            <a:off x="3343275" y="2170113"/>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b="1">
                <a:latin typeface="Courier New" pitchFamily="49" charset="0"/>
                <a:sym typeface="Symbol" pitchFamily="18" charset="2"/>
              </a:rPr>
              <a:t></a:t>
            </a:r>
            <a:endParaRPr lang="en-US" b="1">
              <a:latin typeface="Courier New" pitchFamily="49" charset="0"/>
            </a:endParaRPr>
          </a:p>
        </p:txBody>
      </p:sp>
      <p:sp>
        <p:nvSpPr>
          <p:cNvPr id="119815" name="Rectangle 9"/>
          <p:cNvSpPr>
            <a:spLocks noChangeArrowheads="1"/>
          </p:cNvSpPr>
          <p:nvPr/>
        </p:nvSpPr>
        <p:spPr bwMode="auto">
          <a:xfrm>
            <a:off x="3986213" y="2743200"/>
            <a:ext cx="1281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a:t>
            </a:r>
          </a:p>
        </p:txBody>
      </p:sp>
      <p:sp>
        <p:nvSpPr>
          <p:cNvPr id="119816" name="Line 10"/>
          <p:cNvSpPr>
            <a:spLocks noChangeShapeType="1"/>
          </p:cNvSpPr>
          <p:nvPr/>
        </p:nvSpPr>
        <p:spPr bwMode="auto">
          <a:xfrm>
            <a:off x="3359150" y="2771775"/>
            <a:ext cx="26685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7" name="Line 11"/>
          <p:cNvSpPr>
            <a:spLocks noChangeShapeType="1"/>
          </p:cNvSpPr>
          <p:nvPr/>
        </p:nvSpPr>
        <p:spPr bwMode="auto">
          <a:xfrm flipH="1">
            <a:off x="2995613" y="2114550"/>
            <a:ext cx="230187" cy="1001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8" name="Line 12"/>
          <p:cNvSpPr>
            <a:spLocks noChangeShapeType="1"/>
          </p:cNvSpPr>
          <p:nvPr/>
        </p:nvSpPr>
        <p:spPr bwMode="auto">
          <a:xfrm>
            <a:off x="3225800" y="2116138"/>
            <a:ext cx="29797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9" name="Line 13"/>
          <p:cNvSpPr>
            <a:spLocks noChangeShapeType="1"/>
          </p:cNvSpPr>
          <p:nvPr/>
        </p:nvSpPr>
        <p:spPr bwMode="auto">
          <a:xfrm>
            <a:off x="2895600" y="2792413"/>
            <a:ext cx="100013" cy="3381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9820" name="Picture 14"/>
          <p:cNvPicPr>
            <a:picLocks noChangeAspect="1" noChangeArrowheads="1"/>
          </p:cNvPicPr>
          <p:nvPr/>
        </p:nvPicPr>
        <p:blipFill>
          <a:blip r:embed="rId3">
            <a:extLst>
              <a:ext uri="{28A0092B-C50C-407E-A947-70E740481C1C}">
                <a14:useLocalDpi xmlns:a14="http://schemas.microsoft.com/office/drawing/2010/main" val="0"/>
              </a:ext>
            </a:extLst>
          </a:blip>
          <a:srcRect l="14534" t="8832" r="36621" b="69662"/>
          <a:stretch>
            <a:fillRect/>
          </a:stretch>
        </p:blipFill>
        <p:spPr bwMode="auto">
          <a:xfrm>
            <a:off x="304800" y="4343400"/>
            <a:ext cx="4764088" cy="1573213"/>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9821" name="Text Box 15"/>
          <p:cNvSpPr txBox="1">
            <a:spLocks noChangeArrowheads="1"/>
          </p:cNvSpPr>
          <p:nvPr/>
        </p:nvSpPr>
        <p:spPr bwMode="auto">
          <a:xfrm>
            <a:off x="4064000" y="5384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URL</a:t>
            </a:r>
          </a:p>
        </p:txBody>
      </p:sp>
      <p:sp>
        <p:nvSpPr>
          <p:cNvPr id="119822" name="Line 16"/>
          <p:cNvSpPr>
            <a:spLocks noChangeShapeType="1"/>
          </p:cNvSpPr>
          <p:nvPr/>
        </p:nvSpPr>
        <p:spPr bwMode="auto">
          <a:xfrm flipH="1" flipV="1">
            <a:off x="3633788" y="4618038"/>
            <a:ext cx="862012" cy="792162"/>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23" name="Text Box 17"/>
          <p:cNvSpPr txBox="1">
            <a:spLocks noChangeArrowheads="1"/>
          </p:cNvSpPr>
          <p:nvPr/>
        </p:nvSpPr>
        <p:spPr bwMode="auto">
          <a:xfrm>
            <a:off x="5486400" y="3962400"/>
            <a:ext cx="300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(1) find the average, </a:t>
            </a:r>
            <a:r>
              <a:rPr lang="en-US" b="1">
                <a:solidFill>
                  <a:schemeClr val="accent2"/>
                </a:solidFill>
                <a:latin typeface="Courier New" pitchFamily="49" charset="0"/>
              </a:rPr>
              <a:t>L</a:t>
            </a:r>
            <a:r>
              <a:rPr lang="en-US" b="1" baseline="-25000">
                <a:solidFill>
                  <a:schemeClr val="accent2"/>
                </a:solidFill>
                <a:latin typeface="Courier New" pitchFamily="49" charset="0"/>
              </a:rPr>
              <a:t>av</a:t>
            </a:r>
          </a:p>
        </p:txBody>
      </p:sp>
      <p:sp>
        <p:nvSpPr>
          <p:cNvPr id="119824" name="Text Box 18"/>
          <p:cNvSpPr txBox="1">
            <a:spLocks noChangeArrowheads="1"/>
          </p:cNvSpPr>
          <p:nvPr/>
        </p:nvSpPr>
        <p:spPr bwMode="auto">
          <a:xfrm>
            <a:off x="5486400" y="4508500"/>
            <a:ext cx="3429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sz="1800">
                <a:solidFill>
                  <a:schemeClr val="accent2"/>
                </a:solidFill>
                <a:latin typeface="Comic Sans MS" pitchFamily="66" charset="0"/>
              </a:rPr>
              <a:t>(2) find the sum of (</a:t>
            </a:r>
            <a:r>
              <a:rPr lang="en-US" b="1">
                <a:solidFill>
                  <a:schemeClr val="accent2"/>
                </a:solidFill>
                <a:latin typeface="Courier New" pitchFamily="49" charset="0"/>
              </a:rPr>
              <a:t>x-L</a:t>
            </a:r>
            <a:r>
              <a:rPr lang="en-US" b="1" baseline="-25000">
                <a:solidFill>
                  <a:schemeClr val="accent2"/>
                </a:solidFill>
                <a:latin typeface="Courier New" pitchFamily="49" charset="0"/>
              </a:rPr>
              <a:t>av</a:t>
            </a:r>
            <a:r>
              <a:rPr lang="en-US" sz="1800">
                <a:solidFill>
                  <a:schemeClr val="accent2"/>
                </a:solidFill>
                <a:latin typeface="Comic Sans MS" pitchFamily="66" charset="0"/>
              </a:rPr>
              <a:t>)</a:t>
            </a:r>
            <a:r>
              <a:rPr lang="en-US" sz="1800" b="1" baseline="42000">
                <a:solidFill>
                  <a:schemeClr val="accent2"/>
                </a:solidFill>
                <a:latin typeface="Comic Sans MS" pitchFamily="66" charset="0"/>
              </a:rPr>
              <a:t>2</a:t>
            </a:r>
            <a:r>
              <a:rPr lang="en-US" b="1" baseline="-25000">
                <a:solidFill>
                  <a:schemeClr val="accent2"/>
                </a:solidFill>
                <a:latin typeface="Courier New" pitchFamily="49" charset="0"/>
              </a:rPr>
              <a:t> 	</a:t>
            </a:r>
            <a:r>
              <a:rPr lang="en-US" sz="1800">
                <a:solidFill>
                  <a:schemeClr val="accent2"/>
                </a:solidFill>
                <a:latin typeface="Comic Sans MS" pitchFamily="66" charset="0"/>
              </a:rPr>
              <a:t>for</a:t>
            </a:r>
            <a:r>
              <a:rPr lang="en-US" b="1">
                <a:solidFill>
                  <a:schemeClr val="accent2"/>
                </a:solidFill>
                <a:latin typeface="Courier New" pitchFamily="49" charset="0"/>
              </a:rPr>
              <a:t> x </a:t>
            </a:r>
            <a:r>
              <a:rPr lang="en-US" sz="1800">
                <a:solidFill>
                  <a:schemeClr val="accent2"/>
                </a:solidFill>
                <a:latin typeface="Comic Sans MS" pitchFamily="66" charset="0"/>
              </a:rPr>
              <a:t>in</a:t>
            </a:r>
            <a:r>
              <a:rPr lang="en-US" b="1">
                <a:solidFill>
                  <a:schemeClr val="accent2"/>
                </a:solidFill>
                <a:latin typeface="Courier New" pitchFamily="49" charset="0"/>
              </a:rPr>
              <a:t> L</a:t>
            </a:r>
          </a:p>
        </p:txBody>
      </p:sp>
      <p:sp>
        <p:nvSpPr>
          <p:cNvPr id="119825" name="Text Box 19"/>
          <p:cNvSpPr txBox="1">
            <a:spLocks noChangeArrowheads="1"/>
          </p:cNvSpPr>
          <p:nvPr/>
        </p:nvSpPr>
        <p:spPr bwMode="auto">
          <a:xfrm>
            <a:off x="5486400" y="5257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(3) divide by the length of </a:t>
            </a:r>
            <a:r>
              <a:rPr lang="en-US" b="1">
                <a:solidFill>
                  <a:schemeClr val="accent2"/>
                </a:solidFill>
                <a:latin typeface="Courier New" pitchFamily="49" charset="0"/>
              </a:rPr>
              <a:t>L</a:t>
            </a:r>
            <a:r>
              <a:rPr lang="en-US" sz="1800">
                <a:solidFill>
                  <a:schemeClr val="accent2"/>
                </a:solidFill>
                <a:latin typeface="Comic Sans MS" pitchFamily="66" charset="0"/>
              </a:rPr>
              <a:t> </a:t>
            </a:r>
          </a:p>
        </p:txBody>
      </p:sp>
      <p:sp>
        <p:nvSpPr>
          <p:cNvPr id="119826" name="Text Box 20"/>
          <p:cNvSpPr txBox="1">
            <a:spLocks noChangeArrowheads="1"/>
          </p:cNvSpPr>
          <p:nvPr/>
        </p:nvSpPr>
        <p:spPr bwMode="auto">
          <a:xfrm>
            <a:off x="5486400" y="5913438"/>
            <a:ext cx="3276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a:solidFill>
                  <a:schemeClr val="accent2"/>
                </a:solidFill>
                <a:latin typeface="Comic Sans MS" pitchFamily="66" charset="0"/>
              </a:rPr>
              <a:t>(4)   </a:t>
            </a:r>
            <a:r>
              <a:rPr lang="en-US" b="1">
                <a:latin typeface="Courier New" pitchFamily="49" charset="0"/>
              </a:rPr>
              <a:t>import math</a:t>
            </a:r>
          </a:p>
          <a:p>
            <a:pPr algn="l">
              <a:lnSpc>
                <a:spcPct val="50000"/>
              </a:lnSpc>
              <a:spcBef>
                <a:spcPct val="50000"/>
              </a:spcBef>
            </a:pPr>
            <a:r>
              <a:rPr lang="en-US" b="1">
                <a:solidFill>
                  <a:schemeClr val="accent2"/>
                </a:solidFill>
                <a:latin typeface="Courier New" pitchFamily="49" charset="0"/>
              </a:rPr>
              <a:t>   math.sqrt</a:t>
            </a:r>
            <a:r>
              <a:rPr lang="en-US" sz="1800">
                <a:solidFill>
                  <a:schemeClr val="accent2"/>
                </a:solidFill>
                <a:latin typeface="Comic Sans MS" pitchFamily="66" charset="0"/>
              </a:rPr>
              <a:t>(…)</a:t>
            </a:r>
          </a:p>
        </p:txBody>
      </p:sp>
      <p:sp>
        <p:nvSpPr>
          <p:cNvPr id="119827" name="Text Box 21"/>
          <p:cNvSpPr txBox="1">
            <a:spLocks noChangeArrowheads="1"/>
          </p:cNvSpPr>
          <p:nvPr/>
        </p:nvSpPr>
        <p:spPr bwMode="auto">
          <a:xfrm>
            <a:off x="477838" y="6096000"/>
            <a:ext cx="4343400" cy="3667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bg1"/>
                </a:solidFill>
                <a:latin typeface="Comic Sans MS" pitchFamily="66" charset="0"/>
              </a:rPr>
              <a:t>hw8pr2: quantifying VOLATILITY</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4" name="Group 2"/>
          <p:cNvGrpSpPr>
            <a:grpSpLocks/>
          </p:cNvGrpSpPr>
          <p:nvPr/>
        </p:nvGrpSpPr>
        <p:grpSpPr bwMode="auto">
          <a:xfrm>
            <a:off x="509588" y="1114425"/>
            <a:ext cx="6434137" cy="180975"/>
            <a:chOff x="295" y="1311"/>
            <a:chExt cx="5177" cy="114"/>
          </a:xfrm>
        </p:grpSpPr>
        <p:sp>
          <p:nvSpPr>
            <p:cNvPr id="12086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086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0835" name="Text Box 5"/>
          <p:cNvSpPr txBox="1">
            <a:spLocks noChangeArrowheads="1"/>
          </p:cNvSpPr>
          <p:nvPr/>
        </p:nvSpPr>
        <p:spPr bwMode="auto">
          <a:xfrm>
            <a:off x="2841625" y="177800"/>
            <a:ext cx="3124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TTS ?</a:t>
            </a:r>
            <a:endParaRPr lang="en-US" sz="4200">
              <a:solidFill>
                <a:schemeClr val="accent2"/>
              </a:solidFill>
              <a:latin typeface="Times New Roman" pitchFamily="18" charset="0"/>
            </a:endParaRPr>
          </a:p>
        </p:txBody>
      </p:sp>
      <p:sp>
        <p:nvSpPr>
          <p:cNvPr id="120836"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120837" name="Text Box 7"/>
          <p:cNvSpPr txBox="1">
            <a:spLocks noChangeArrowheads="1"/>
          </p:cNvSpPr>
          <p:nvPr/>
        </p:nvSpPr>
        <p:spPr bwMode="auto">
          <a:xfrm>
            <a:off x="457200" y="1387475"/>
            <a:ext cx="662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008000"/>
                </a:solidFill>
              </a:rPr>
              <a:t>Find the </a:t>
            </a:r>
            <a:r>
              <a:rPr lang="en-US" b="1">
                <a:solidFill>
                  <a:srgbClr val="008000"/>
                </a:solidFill>
              </a:rPr>
              <a:t>most profitable</a:t>
            </a:r>
            <a:r>
              <a:rPr lang="en-US">
                <a:solidFill>
                  <a:srgbClr val="008000"/>
                </a:solidFill>
              </a:rPr>
              <a:t> strategy for buying and selling the stock among the prices in the array...</a:t>
            </a:r>
          </a:p>
        </p:txBody>
      </p:sp>
      <p:sp>
        <p:nvSpPr>
          <p:cNvPr id="120838" name="Text Box 8"/>
          <p:cNvSpPr txBox="1">
            <a:spLocks noChangeArrowheads="1"/>
          </p:cNvSpPr>
          <p:nvPr/>
        </p:nvSpPr>
        <p:spPr bwMode="auto">
          <a:xfrm>
            <a:off x="685800" y="2362200"/>
            <a:ext cx="33099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solidFill>
                  <a:srgbClr val="000000"/>
                </a:solidFill>
                <a:latin typeface="Courier New" pitchFamily="49" charset="0"/>
              </a:rPr>
              <a:t>Day 0   Price is  90.0</a:t>
            </a:r>
          </a:p>
          <a:p>
            <a:pPr algn="l"/>
            <a:r>
              <a:rPr lang="en-US" sz="1800" b="1">
                <a:solidFill>
                  <a:srgbClr val="000000"/>
                </a:solidFill>
                <a:latin typeface="Courier New" pitchFamily="49" charset="0"/>
              </a:rPr>
              <a:t>Day 1   Price is  10.0</a:t>
            </a:r>
          </a:p>
          <a:p>
            <a:pPr algn="l"/>
            <a:r>
              <a:rPr lang="en-US" sz="1800" b="1">
                <a:solidFill>
                  <a:srgbClr val="000000"/>
                </a:solidFill>
                <a:latin typeface="Courier New" pitchFamily="49" charset="0"/>
              </a:rPr>
              <a:t>Day 2   Price is  60.0</a:t>
            </a:r>
          </a:p>
          <a:p>
            <a:pPr algn="l"/>
            <a:r>
              <a:rPr lang="en-US" sz="1800" b="1">
                <a:solidFill>
                  <a:srgbClr val="000000"/>
                </a:solidFill>
                <a:latin typeface="Courier New" pitchFamily="49" charset="0"/>
              </a:rPr>
              <a:t>Day 3   Price is  42.0</a:t>
            </a:r>
          </a:p>
          <a:p>
            <a:pPr algn="l"/>
            <a:r>
              <a:rPr lang="en-US" sz="1800" b="1">
                <a:solidFill>
                  <a:srgbClr val="000000"/>
                </a:solidFill>
                <a:latin typeface="Courier New" pitchFamily="49" charset="0"/>
              </a:rPr>
              <a:t>Day 4   Price is  75.0</a:t>
            </a:r>
          </a:p>
          <a:p>
            <a:pPr algn="l"/>
            <a:r>
              <a:rPr lang="en-US" sz="1800" b="1">
                <a:solidFill>
                  <a:srgbClr val="000000"/>
                </a:solidFill>
                <a:latin typeface="Courier New" pitchFamily="49" charset="0"/>
              </a:rPr>
              <a:t>Day 5   Price is   5.0</a:t>
            </a:r>
          </a:p>
        </p:txBody>
      </p:sp>
      <p:pic>
        <p:nvPicPr>
          <p:cNvPr id="120839" name="Picture 9"/>
          <p:cNvPicPr>
            <a:picLocks noChangeAspect="1" noChangeArrowheads="1"/>
          </p:cNvPicPr>
          <p:nvPr/>
        </p:nvPicPr>
        <p:blipFill>
          <a:blip r:embed="rId2">
            <a:extLst>
              <a:ext uri="{28A0092B-C50C-407E-A947-70E740481C1C}">
                <a14:useLocalDpi xmlns:a14="http://schemas.microsoft.com/office/drawing/2010/main" val="0"/>
              </a:ext>
            </a:extLst>
          </a:blip>
          <a:srcRect l="19142" b="20000"/>
          <a:stretch>
            <a:fillRect/>
          </a:stretch>
        </p:blipFill>
        <p:spPr bwMode="auto">
          <a:xfrm>
            <a:off x="7086600" y="152400"/>
            <a:ext cx="1841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68263"/>
            <a:ext cx="201295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1" name="Text Box 11"/>
          <p:cNvSpPr txBox="1">
            <a:spLocks noChangeArrowheads="1"/>
          </p:cNvSpPr>
          <p:nvPr/>
        </p:nvSpPr>
        <p:spPr bwMode="auto">
          <a:xfrm>
            <a:off x="1905000" y="5943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E03FC"/>
                </a:solidFill>
                <a:latin typeface="Courier New" pitchFamily="49" charset="0"/>
              </a:rPr>
              <a:t>L = [ 90, 10, 60, 42, 75, 5]</a:t>
            </a:r>
          </a:p>
        </p:txBody>
      </p:sp>
      <p:sp>
        <p:nvSpPr>
          <p:cNvPr id="120842" name="Text Box 12"/>
          <p:cNvSpPr txBox="1">
            <a:spLocks noChangeArrowheads="1"/>
          </p:cNvSpPr>
          <p:nvPr/>
        </p:nvSpPr>
        <p:spPr bwMode="auto">
          <a:xfrm>
            <a:off x="5029200" y="25908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008000"/>
                </a:solidFill>
              </a:rPr>
              <a:t>Buy on ANY day…</a:t>
            </a:r>
          </a:p>
        </p:txBody>
      </p:sp>
      <p:sp>
        <p:nvSpPr>
          <p:cNvPr id="120843" name="Text Box 13"/>
          <p:cNvSpPr txBox="1">
            <a:spLocks noChangeArrowheads="1"/>
          </p:cNvSpPr>
          <p:nvPr/>
        </p:nvSpPr>
        <p:spPr bwMode="auto">
          <a:xfrm>
            <a:off x="5029200" y="30480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008000"/>
                </a:solidFill>
              </a:rPr>
              <a:t>Sell on ANY day…</a:t>
            </a:r>
          </a:p>
        </p:txBody>
      </p:sp>
      <p:sp>
        <p:nvSpPr>
          <p:cNvPr id="120844" name="Text Box 14"/>
          <p:cNvSpPr txBox="1">
            <a:spLocks noChangeArrowheads="1"/>
          </p:cNvSpPr>
          <p:nvPr/>
        </p:nvSpPr>
        <p:spPr bwMode="auto">
          <a:xfrm>
            <a:off x="5029200" y="3505200"/>
            <a:ext cx="25638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Comic Sans MS" pitchFamily="66" charset="0"/>
              </a:rPr>
              <a:t>(but, to be realistic, we have to sell AFTER we buy!)</a:t>
            </a:r>
          </a:p>
        </p:txBody>
      </p:sp>
      <p:grpSp>
        <p:nvGrpSpPr>
          <p:cNvPr id="120845" name="Group 15"/>
          <p:cNvGrpSpPr>
            <a:grpSpLocks/>
          </p:cNvGrpSpPr>
          <p:nvPr/>
        </p:nvGrpSpPr>
        <p:grpSpPr bwMode="auto">
          <a:xfrm>
            <a:off x="8394700" y="1917700"/>
            <a:ext cx="596900" cy="749300"/>
            <a:chOff x="3456" y="1784"/>
            <a:chExt cx="952" cy="1048"/>
          </a:xfrm>
        </p:grpSpPr>
        <p:sp>
          <p:nvSpPr>
            <p:cNvPr id="120847" name="Freeform 16"/>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0848" name="Freeform 17"/>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0849" name="Freeform 18"/>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0850" name="Freeform 19"/>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0851" name="Oval 20"/>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0852" name="Oval 21"/>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3" name="Oval 22"/>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4" name="Oval 23"/>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5" name="Oval 24"/>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6" name="Oval 25"/>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7" name="Oval 26"/>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858" name="AutoShape 27"/>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0859" name="Freeform 28"/>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0860" name="Freeform 29"/>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0861" name="Freeform 30"/>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62" name="Freeform 31"/>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0863" name="Freeform 32"/>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0846" name="Text Box 33"/>
          <p:cNvSpPr txBox="1">
            <a:spLocks noChangeArrowheads="1"/>
          </p:cNvSpPr>
          <p:nvPr/>
        </p:nvSpPr>
        <p:spPr bwMode="auto">
          <a:xfrm>
            <a:off x="6858000" y="1828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A207CC"/>
                </a:solidFill>
                <a:latin typeface="Comic Sans MS" pitchFamily="66" charset="0"/>
              </a:rPr>
              <a:t>This is the old 23rd-century model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Group 2"/>
          <p:cNvGrpSpPr>
            <a:grpSpLocks/>
          </p:cNvGrpSpPr>
          <p:nvPr/>
        </p:nvGrpSpPr>
        <p:grpSpPr bwMode="auto">
          <a:xfrm>
            <a:off x="533400" y="1114425"/>
            <a:ext cx="8001000" cy="180975"/>
            <a:chOff x="295" y="1311"/>
            <a:chExt cx="5177" cy="114"/>
          </a:xfrm>
        </p:grpSpPr>
        <p:sp>
          <p:nvSpPr>
            <p:cNvPr id="12186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186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1859" name="Text Box 5"/>
          <p:cNvSpPr txBox="1">
            <a:spLocks noChangeArrowheads="1"/>
          </p:cNvSpPr>
          <p:nvPr/>
        </p:nvSpPr>
        <p:spPr bwMode="auto">
          <a:xfrm>
            <a:off x="8382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Perspective on  </a:t>
            </a:r>
            <a:r>
              <a:rPr lang="en-US" sz="3600" b="1">
                <a:latin typeface="Courier New" pitchFamily="49" charset="0"/>
              </a:rPr>
              <a:t>for </a:t>
            </a:r>
            <a:r>
              <a:rPr lang="en-US" sz="4000"/>
              <a:t> loops</a:t>
            </a:r>
          </a:p>
        </p:txBody>
      </p:sp>
      <p:sp>
        <p:nvSpPr>
          <p:cNvPr id="121860" name="Rectangle 6"/>
          <p:cNvSpPr>
            <a:spLocks noChangeArrowheads="1"/>
          </p:cNvSpPr>
          <p:nvPr/>
        </p:nvSpPr>
        <p:spPr bwMode="auto">
          <a:xfrm>
            <a:off x="609600" y="2189163"/>
            <a:ext cx="7866063"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008000"/>
                </a:solidFill>
                <a:latin typeface="Courier New" pitchFamily="49" charset="0"/>
              </a:rPr>
              <a:t>// Name:    CS5App</a:t>
            </a:r>
          </a:p>
          <a:p>
            <a:pPr algn="l"/>
            <a:r>
              <a:rPr lang="en-US" sz="1800" b="1">
                <a:solidFill>
                  <a:srgbClr val="008000"/>
                </a:solidFill>
                <a:latin typeface="Courier New" pitchFamily="49" charset="0"/>
              </a:rPr>
              <a:t>// Author:  Matt Beaumont</a:t>
            </a:r>
          </a:p>
          <a:p>
            <a:pPr algn="l"/>
            <a:r>
              <a:rPr lang="en-US" sz="1800" b="1">
                <a:solidFill>
                  <a:srgbClr val="008000"/>
                </a:solidFill>
                <a:latin typeface="Courier New" pitchFamily="49" charset="0"/>
              </a:rPr>
              <a:t>// Purpose: To get me out of CS5...</a:t>
            </a:r>
          </a:p>
          <a:p>
            <a:pPr algn="l"/>
            <a:r>
              <a:rPr lang="en-US" sz="1800" b="1">
                <a:solidFill>
                  <a:srgbClr val="008000"/>
                </a:solidFill>
                <a:latin typeface="Courier New" pitchFamily="49" charset="0"/>
              </a:rPr>
              <a:t>//          ...no, really...</a:t>
            </a:r>
          </a:p>
          <a:p>
            <a:pPr algn="l"/>
            <a:r>
              <a:rPr lang="en-US" sz="1800" b="1">
                <a:solidFill>
                  <a:srgbClr val="008000"/>
                </a:solidFill>
                <a:latin typeface="Courier New" pitchFamily="49" charset="0"/>
              </a:rPr>
              <a:t>// Purpose: To create and maintain a list </a:t>
            </a:r>
          </a:p>
          <a:p>
            <a:pPr algn="l"/>
            <a:r>
              <a:rPr lang="en-US" sz="1800" b="1">
                <a:solidFill>
                  <a:srgbClr val="008000"/>
                </a:solidFill>
                <a:latin typeface="Courier New" pitchFamily="49" charset="0"/>
              </a:rPr>
              <a:t>//          of films and directors</a:t>
            </a:r>
          </a:p>
          <a:p>
            <a:pPr algn="l"/>
            <a:endParaRPr lang="en-US" sz="1800" b="1">
              <a:solidFill>
                <a:srgbClr val="008000"/>
              </a:solidFill>
              <a:latin typeface="Courier New" pitchFamily="49" charset="0"/>
            </a:endParaRPr>
          </a:p>
          <a:p>
            <a:pPr algn="l"/>
            <a:r>
              <a:rPr lang="en-US" sz="1800" b="1">
                <a:solidFill>
                  <a:srgbClr val="008000"/>
                </a:solidFill>
                <a:latin typeface="Courier New" pitchFamily="49" charset="0"/>
              </a:rPr>
              <a:t>/* Notes:</a:t>
            </a:r>
          </a:p>
          <a:p>
            <a:pPr algn="l"/>
            <a:r>
              <a:rPr lang="en-US" sz="1800" b="1">
                <a:solidFill>
                  <a:srgbClr val="008000"/>
                </a:solidFill>
                <a:latin typeface="Courier New" pitchFamily="49" charset="0"/>
              </a:rPr>
              <a:t> * </a:t>
            </a:r>
            <a:r>
              <a:rPr lang="en-US" sz="1800" b="1">
                <a:solidFill>
                  <a:schemeClr val="accent2"/>
                </a:solidFill>
                <a:latin typeface="Courier New" pitchFamily="49" charset="0"/>
              </a:rPr>
              <a:t>I haven't liked for-loops since the day I met them.</a:t>
            </a:r>
          </a:p>
          <a:p>
            <a:pPr algn="l"/>
            <a:r>
              <a:rPr lang="en-US" sz="1800" b="1">
                <a:solidFill>
                  <a:srgbClr val="008000"/>
                </a:solidFill>
                <a:latin typeface="Courier New" pitchFamily="49" charset="0"/>
              </a:rPr>
              <a:t> * </a:t>
            </a:r>
            <a:r>
              <a:rPr lang="en-US" sz="1800" b="1">
                <a:solidFill>
                  <a:schemeClr val="accent2"/>
                </a:solidFill>
                <a:latin typeface="Courier New" pitchFamily="49" charset="0"/>
              </a:rPr>
              <a:t>They bother me for some reason.  Hence, no for-loops…</a:t>
            </a:r>
          </a:p>
          <a:p>
            <a:pPr algn="l"/>
            <a:r>
              <a:rPr lang="en-US" sz="1800" b="1">
                <a:solidFill>
                  <a:srgbClr val="008000"/>
                </a:solidFill>
                <a:latin typeface="Courier New" pitchFamily="49" charset="0"/>
              </a:rPr>
              <a:t> */</a:t>
            </a:r>
          </a:p>
          <a:p>
            <a:pPr algn="l"/>
            <a:endParaRPr lang="en-US" sz="1800" b="1">
              <a:solidFill>
                <a:srgbClr val="008000"/>
              </a:solidFill>
              <a:latin typeface="Courier New" pitchFamily="49" charset="0"/>
            </a:endParaRPr>
          </a:p>
          <a:p>
            <a:pPr algn="l"/>
            <a:r>
              <a:rPr lang="en-US" sz="1800" b="1">
                <a:solidFill>
                  <a:srgbClr val="008000"/>
                </a:solidFill>
                <a:latin typeface="Courier New" pitchFamily="49" charset="0"/>
              </a:rPr>
              <a:t>class CS5App</a:t>
            </a:r>
          </a:p>
          <a:p>
            <a:pPr algn="l"/>
            <a:r>
              <a:rPr lang="en-US" sz="1800" b="1">
                <a:solidFill>
                  <a:srgbClr val="008000"/>
                </a:solidFill>
                <a:latin typeface="Courier New" pitchFamily="49" charset="0"/>
              </a:rPr>
              <a:t>{</a:t>
            </a:r>
          </a:p>
          <a:p>
            <a:pPr algn="l"/>
            <a:r>
              <a:rPr lang="en-US" sz="1800" b="1">
                <a:solidFill>
                  <a:srgbClr val="008000"/>
                </a:solidFill>
                <a:latin typeface="Courier New" pitchFamily="49" charset="0"/>
              </a:rPr>
              <a:t>  ...</a:t>
            </a:r>
          </a:p>
        </p:txBody>
      </p:sp>
      <p:sp>
        <p:nvSpPr>
          <p:cNvPr id="121861" name="Text Box 7"/>
          <p:cNvSpPr txBox="1">
            <a:spLocks noChangeArrowheads="1"/>
          </p:cNvSpPr>
          <p:nvPr/>
        </p:nvSpPr>
        <p:spPr bwMode="auto">
          <a:xfrm>
            <a:off x="457200" y="14478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At the top of a project file …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2"/>
          <p:cNvGrpSpPr>
            <a:grpSpLocks/>
          </p:cNvGrpSpPr>
          <p:nvPr/>
        </p:nvGrpSpPr>
        <p:grpSpPr bwMode="auto">
          <a:xfrm>
            <a:off x="1495425" y="1114425"/>
            <a:ext cx="7038975" cy="180975"/>
            <a:chOff x="295" y="1311"/>
            <a:chExt cx="5177" cy="114"/>
          </a:xfrm>
        </p:grpSpPr>
        <p:sp>
          <p:nvSpPr>
            <p:cNvPr id="12289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289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2883" name="Text Box 5"/>
          <p:cNvSpPr txBox="1">
            <a:spLocks noChangeArrowheads="1"/>
          </p:cNvSpPr>
          <p:nvPr/>
        </p:nvSpPr>
        <p:spPr bwMode="auto">
          <a:xfrm>
            <a:off x="1644650" y="288925"/>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Extreme</a:t>
            </a:r>
            <a:r>
              <a:rPr lang="en-US" sz="4000"/>
              <a:t> Looping</a:t>
            </a:r>
          </a:p>
        </p:txBody>
      </p:sp>
      <p:sp>
        <p:nvSpPr>
          <p:cNvPr id="122884" name="Text Box 6"/>
          <p:cNvSpPr txBox="1">
            <a:spLocks noChangeArrowheads="1"/>
          </p:cNvSpPr>
          <p:nvPr/>
        </p:nvSpPr>
        <p:spPr bwMode="auto">
          <a:xfrm>
            <a:off x="533400" y="15240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What does this code do?</a:t>
            </a:r>
            <a:endParaRPr lang="en-US" b="1">
              <a:solidFill>
                <a:schemeClr val="accent2"/>
              </a:solidFill>
              <a:latin typeface="Comic Sans MS" pitchFamily="66" charset="0"/>
            </a:endParaRPr>
          </a:p>
        </p:txBody>
      </p:sp>
      <p:sp>
        <p:nvSpPr>
          <p:cNvPr id="122885" name="Text Box 7"/>
          <p:cNvSpPr txBox="1">
            <a:spLocks noChangeArrowheads="1"/>
          </p:cNvSpPr>
          <p:nvPr/>
        </p:nvSpPr>
        <p:spPr bwMode="auto">
          <a:xfrm>
            <a:off x="1841500" y="280670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endParaRPr lang="en-US" b="1">
              <a:solidFill>
                <a:srgbClr val="008000"/>
              </a:solidFill>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True</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a:p>
            <a:pPr algn="l">
              <a:lnSpc>
                <a:spcPct val="60000"/>
              </a:lnSpc>
              <a:spcBef>
                <a:spcPct val="50000"/>
              </a:spcBef>
            </a:pPr>
            <a:endParaRPr lang="en-US" b="1">
              <a:solidFill>
                <a:srgbClr val="008000"/>
              </a:solidFill>
              <a:latin typeface="Courier New" pitchFamily="49" charset="0"/>
            </a:endParaRPr>
          </a:p>
        </p:txBody>
      </p:sp>
      <p:sp>
        <p:nvSpPr>
          <p:cNvPr id="122886" name="Line 8"/>
          <p:cNvSpPr>
            <a:spLocks noChangeShapeType="1"/>
          </p:cNvSpPr>
          <p:nvPr/>
        </p:nvSpPr>
        <p:spPr bwMode="auto">
          <a:xfrm>
            <a:off x="1676400" y="3556000"/>
            <a:ext cx="0" cy="814388"/>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22887" name="Picture 9"/>
          <p:cNvPicPr>
            <a:picLocks noChangeAspect="1" noChangeArrowheads="1"/>
          </p:cNvPicPr>
          <p:nvPr/>
        </p:nvPicPr>
        <p:blipFill>
          <a:blip r:embed="rId2">
            <a:extLst>
              <a:ext uri="{28A0092B-C50C-407E-A947-70E740481C1C}">
                <a14:useLocalDpi xmlns:a14="http://schemas.microsoft.com/office/drawing/2010/main" val="0"/>
              </a:ext>
            </a:extLst>
          </a:blip>
          <a:srcRect b="8420"/>
          <a:stretch>
            <a:fillRect/>
          </a:stretch>
        </p:blipFill>
        <p:spPr bwMode="auto">
          <a:xfrm>
            <a:off x="457200" y="152400"/>
            <a:ext cx="588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648200"/>
            <a:ext cx="142081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9" name="Text Box 11"/>
          <p:cNvSpPr txBox="1">
            <a:spLocks noChangeArrowheads="1"/>
          </p:cNvSpPr>
          <p:nvPr/>
        </p:nvSpPr>
        <p:spPr bwMode="auto">
          <a:xfrm>
            <a:off x="457200" y="3673475"/>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while</a:t>
            </a: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 loop</a:t>
            </a:r>
            <a:endParaRPr lang="en-US" sz="1600">
              <a:solidFill>
                <a:srgbClr val="990000"/>
              </a:solidFill>
              <a:latin typeface="Comic Sans MS" pitchFamily="66"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6" name="Group 2"/>
          <p:cNvGrpSpPr>
            <a:grpSpLocks/>
          </p:cNvGrpSpPr>
          <p:nvPr/>
        </p:nvGrpSpPr>
        <p:grpSpPr bwMode="auto">
          <a:xfrm>
            <a:off x="1495425" y="1114425"/>
            <a:ext cx="7038975" cy="180975"/>
            <a:chOff x="295" y="1311"/>
            <a:chExt cx="5177" cy="114"/>
          </a:xfrm>
        </p:grpSpPr>
        <p:sp>
          <p:nvSpPr>
            <p:cNvPr id="12391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391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3907" name="Text Box 5"/>
          <p:cNvSpPr txBox="1">
            <a:spLocks noChangeArrowheads="1"/>
          </p:cNvSpPr>
          <p:nvPr/>
        </p:nvSpPr>
        <p:spPr bwMode="auto">
          <a:xfrm>
            <a:off x="1644650" y="288925"/>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Extreme</a:t>
            </a:r>
            <a:r>
              <a:rPr lang="en-US" sz="4000"/>
              <a:t> Looping</a:t>
            </a:r>
          </a:p>
        </p:txBody>
      </p:sp>
      <p:sp>
        <p:nvSpPr>
          <p:cNvPr id="123908" name="Text Box 6"/>
          <p:cNvSpPr txBox="1">
            <a:spLocks noChangeArrowheads="1"/>
          </p:cNvSpPr>
          <p:nvPr/>
        </p:nvSpPr>
        <p:spPr bwMode="auto">
          <a:xfrm>
            <a:off x="1841500" y="2190750"/>
            <a:ext cx="50927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latin typeface="Courier New" pitchFamily="49" charset="0"/>
              </a:rPr>
              <a:t>import time</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endParaRPr lang="en-US" b="1">
              <a:solidFill>
                <a:srgbClr val="008000"/>
              </a:solidFill>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True</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r>
              <a:rPr lang="en-US" b="1">
                <a:solidFill>
                  <a:srgbClr val="008000"/>
                </a:solidFill>
                <a:latin typeface="Courier New" pitchFamily="49" charset="0"/>
              </a:rPr>
              <a:t>   </a:t>
            </a:r>
            <a:r>
              <a:rPr lang="en-US" b="1">
                <a:latin typeface="Courier New" pitchFamily="49" charset="0"/>
              </a:rPr>
              <a:t>time.sleep(1)</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p:txBody>
      </p:sp>
      <p:sp>
        <p:nvSpPr>
          <p:cNvPr id="123909" name="Line 7"/>
          <p:cNvSpPr>
            <a:spLocks noChangeShapeType="1"/>
          </p:cNvSpPr>
          <p:nvPr/>
        </p:nvSpPr>
        <p:spPr bwMode="auto">
          <a:xfrm>
            <a:off x="1676400" y="3805238"/>
            <a:ext cx="0" cy="1055687"/>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23910" name="Picture 8"/>
          <p:cNvPicPr>
            <a:picLocks noChangeAspect="1" noChangeArrowheads="1"/>
          </p:cNvPicPr>
          <p:nvPr/>
        </p:nvPicPr>
        <p:blipFill>
          <a:blip r:embed="rId2">
            <a:extLst>
              <a:ext uri="{28A0092B-C50C-407E-A947-70E740481C1C}">
                <a14:useLocalDpi xmlns:a14="http://schemas.microsoft.com/office/drawing/2010/main" val="0"/>
              </a:ext>
            </a:extLst>
          </a:blip>
          <a:srcRect b="8420"/>
          <a:stretch>
            <a:fillRect/>
          </a:stretch>
        </p:blipFill>
        <p:spPr bwMode="auto">
          <a:xfrm>
            <a:off x="457200" y="152400"/>
            <a:ext cx="588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648200"/>
            <a:ext cx="142081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2" name="Text Box 10"/>
          <p:cNvSpPr txBox="1">
            <a:spLocks noChangeArrowheads="1"/>
          </p:cNvSpPr>
          <p:nvPr/>
        </p:nvSpPr>
        <p:spPr bwMode="auto">
          <a:xfrm>
            <a:off x="457200" y="4059238"/>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while</a:t>
            </a: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 loop</a:t>
            </a:r>
            <a:endParaRPr lang="en-US" sz="1600">
              <a:solidFill>
                <a:srgbClr val="990000"/>
              </a:solidFill>
              <a:latin typeface="Comic Sans MS" pitchFamily="66" charset="0"/>
            </a:endParaRPr>
          </a:p>
        </p:txBody>
      </p:sp>
      <p:sp>
        <p:nvSpPr>
          <p:cNvPr id="123913" name="Text Box 11"/>
          <p:cNvSpPr txBox="1">
            <a:spLocks noChangeArrowheads="1"/>
          </p:cNvSpPr>
          <p:nvPr/>
        </p:nvSpPr>
        <p:spPr bwMode="auto">
          <a:xfrm>
            <a:off x="533400" y="1371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Slowing things down…</a:t>
            </a:r>
            <a:endParaRPr lang="en-US" b="1">
              <a:solidFill>
                <a:schemeClr val="accent2"/>
              </a:solidFill>
              <a:latin typeface="Comic Sans MS" pitchFamily="66" charset="0"/>
            </a:endParaRPr>
          </a:p>
        </p:txBody>
      </p:sp>
      <p:sp>
        <p:nvSpPr>
          <p:cNvPr id="123914" name="Oval 12"/>
          <p:cNvSpPr>
            <a:spLocks noChangeArrowheads="1"/>
          </p:cNvSpPr>
          <p:nvPr/>
        </p:nvSpPr>
        <p:spPr bwMode="auto">
          <a:xfrm>
            <a:off x="2959100" y="3683000"/>
            <a:ext cx="990600" cy="4572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15" name="Line 13"/>
          <p:cNvSpPr>
            <a:spLocks noChangeShapeType="1"/>
          </p:cNvSpPr>
          <p:nvPr/>
        </p:nvSpPr>
        <p:spPr bwMode="auto">
          <a:xfrm flipH="1">
            <a:off x="3889375" y="3352800"/>
            <a:ext cx="2024063" cy="414338"/>
          </a:xfrm>
          <a:prstGeom prst="line">
            <a:avLst/>
          </a:prstGeom>
          <a:noFill/>
          <a:ln w="190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16" name="Text Box 14"/>
          <p:cNvSpPr txBox="1">
            <a:spLocks noChangeArrowheads="1"/>
          </p:cNvSpPr>
          <p:nvPr/>
        </p:nvSpPr>
        <p:spPr bwMode="auto">
          <a:xfrm>
            <a:off x="5562600" y="2971800"/>
            <a:ext cx="289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the loop keeps on running as long as this is </a:t>
            </a:r>
            <a:r>
              <a:rPr lang="en-US" sz="1600" b="1">
                <a:latin typeface="Courier New" pitchFamily="49" charset="0"/>
              </a:rPr>
              <a:t>True</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2"/>
          <p:cNvGrpSpPr>
            <a:grpSpLocks/>
          </p:cNvGrpSpPr>
          <p:nvPr/>
        </p:nvGrpSpPr>
        <p:grpSpPr bwMode="auto">
          <a:xfrm>
            <a:off x="3278188" y="1114425"/>
            <a:ext cx="5256212" cy="180975"/>
            <a:chOff x="295" y="1311"/>
            <a:chExt cx="5177" cy="114"/>
          </a:xfrm>
        </p:grpSpPr>
        <p:sp>
          <p:nvSpPr>
            <p:cNvPr id="12494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494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4931" name="Text Box 5"/>
          <p:cNvSpPr txBox="1">
            <a:spLocks noChangeArrowheads="1"/>
          </p:cNvSpPr>
          <p:nvPr/>
        </p:nvSpPr>
        <p:spPr bwMode="auto">
          <a:xfrm>
            <a:off x="3581400" y="288925"/>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Making our escape!</a:t>
            </a:r>
          </a:p>
        </p:txBody>
      </p:sp>
      <p:sp>
        <p:nvSpPr>
          <p:cNvPr id="124932" name="Text Box 6"/>
          <p:cNvSpPr txBox="1">
            <a:spLocks noChangeArrowheads="1"/>
          </p:cNvSpPr>
          <p:nvPr/>
        </p:nvSpPr>
        <p:spPr bwMode="auto">
          <a:xfrm>
            <a:off x="1841500" y="2286000"/>
            <a:ext cx="70739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latin typeface="Courier New" pitchFamily="49" charset="0"/>
              </a:rPr>
              <a:t>import random</a:t>
            </a: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r>
              <a:rPr lang="en-US" b="1">
                <a:latin typeface="Courier New" pitchFamily="49" charset="0"/>
              </a:rPr>
              <a:t>escape = 0</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escape != 42</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r>
              <a:rPr lang="en-US" b="1">
                <a:solidFill>
                  <a:srgbClr val="008000"/>
                </a:solidFill>
                <a:latin typeface="Courier New" pitchFamily="49" charset="0"/>
              </a:rPr>
              <a:t>   </a:t>
            </a:r>
            <a:r>
              <a:rPr lang="en-US" b="1">
                <a:latin typeface="Courier New" pitchFamily="49" charset="0"/>
              </a:rPr>
              <a:t>escape = random.choice([41,42,43])</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p:txBody>
      </p:sp>
      <p:sp>
        <p:nvSpPr>
          <p:cNvPr id="124933" name="Line 7"/>
          <p:cNvSpPr>
            <a:spLocks noChangeShapeType="1"/>
          </p:cNvSpPr>
          <p:nvPr/>
        </p:nvSpPr>
        <p:spPr bwMode="auto">
          <a:xfrm>
            <a:off x="1524000" y="3897313"/>
            <a:ext cx="0" cy="1055687"/>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934" name="Text Box 8"/>
          <p:cNvSpPr txBox="1">
            <a:spLocks noChangeArrowheads="1"/>
          </p:cNvSpPr>
          <p:nvPr/>
        </p:nvSpPr>
        <p:spPr bwMode="auto">
          <a:xfrm>
            <a:off x="304800" y="4151313"/>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while</a:t>
            </a: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 loop</a:t>
            </a:r>
            <a:endParaRPr lang="en-US" sz="1600">
              <a:solidFill>
                <a:srgbClr val="990000"/>
              </a:solidFill>
              <a:latin typeface="Comic Sans MS" pitchFamily="66" charset="0"/>
            </a:endParaRPr>
          </a:p>
        </p:txBody>
      </p:sp>
      <p:sp>
        <p:nvSpPr>
          <p:cNvPr id="124935" name="Line 9"/>
          <p:cNvSpPr>
            <a:spLocks noChangeShapeType="1"/>
          </p:cNvSpPr>
          <p:nvPr/>
        </p:nvSpPr>
        <p:spPr bwMode="auto">
          <a:xfrm flipH="1">
            <a:off x="5334000" y="2247900"/>
            <a:ext cx="1981200" cy="1600200"/>
          </a:xfrm>
          <a:prstGeom prst="line">
            <a:avLst/>
          </a:prstGeom>
          <a:noFill/>
          <a:ln w="190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36" name="Text Box 10"/>
          <p:cNvSpPr txBox="1">
            <a:spLocks noChangeArrowheads="1"/>
          </p:cNvSpPr>
          <p:nvPr/>
        </p:nvSpPr>
        <p:spPr bwMode="auto">
          <a:xfrm>
            <a:off x="5880100" y="1704975"/>
            <a:ext cx="289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the loop keeps on running as long as this is </a:t>
            </a:r>
            <a:r>
              <a:rPr lang="en-US" sz="1600" b="1">
                <a:latin typeface="Courier New" pitchFamily="49" charset="0"/>
              </a:rPr>
              <a:t>True</a:t>
            </a:r>
          </a:p>
        </p:txBody>
      </p:sp>
      <p:sp>
        <p:nvSpPr>
          <p:cNvPr id="124937" name="Oval 11"/>
          <p:cNvSpPr>
            <a:spLocks noChangeArrowheads="1"/>
          </p:cNvSpPr>
          <p:nvPr/>
        </p:nvSpPr>
        <p:spPr bwMode="auto">
          <a:xfrm>
            <a:off x="2895600" y="3797300"/>
            <a:ext cx="2667000" cy="4572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2493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4384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9" name="Text Box 13"/>
          <p:cNvSpPr txBox="1">
            <a:spLocks noChangeArrowheads="1"/>
          </p:cNvSpPr>
          <p:nvPr/>
        </p:nvSpPr>
        <p:spPr bwMode="auto">
          <a:xfrm>
            <a:off x="4572000" y="64770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make it easier/harder to escape?</a:t>
            </a:r>
          </a:p>
        </p:txBody>
      </p:sp>
      <p:sp>
        <p:nvSpPr>
          <p:cNvPr id="124940" name="Text Box 14"/>
          <p:cNvSpPr txBox="1">
            <a:spLocks noChangeArrowheads="1"/>
          </p:cNvSpPr>
          <p:nvPr/>
        </p:nvSpPr>
        <p:spPr bwMode="auto">
          <a:xfrm>
            <a:off x="4572000" y="62484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count the number of loops we run?</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1104900" y="1752600"/>
            <a:ext cx="693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The human race, from the individual on up, is split into two camps: the bullies and the bullied. </a:t>
            </a:r>
          </a:p>
        </p:txBody>
      </p:sp>
      <p:sp>
        <p:nvSpPr>
          <p:cNvPr id="125955" name="Rectangle 3"/>
          <p:cNvSpPr>
            <a:spLocks noChangeArrowheads="1"/>
          </p:cNvSpPr>
          <p:nvPr/>
        </p:nvSpPr>
        <p:spPr bwMode="auto">
          <a:xfrm>
            <a:off x="4495800" y="2590800"/>
            <a:ext cx="3989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b="1"/>
              <a:t>Giacomo Leopardi (1798-1837), </a:t>
            </a:r>
            <a:r>
              <a:rPr lang="en-US" sz="1200" b="1" i="1"/>
              <a:t>young</a:t>
            </a:r>
            <a:r>
              <a:rPr lang="en-US" sz="1200" b="1"/>
              <a:t> Italian philosopher</a:t>
            </a:r>
            <a:r>
              <a:rPr lang="en-US" sz="1200"/>
              <a:t> </a:t>
            </a:r>
          </a:p>
        </p:txBody>
      </p:sp>
      <p:sp>
        <p:nvSpPr>
          <p:cNvPr id="125956" name="Rectangle 4"/>
          <p:cNvSpPr>
            <a:spLocks noChangeArrowheads="1"/>
          </p:cNvSpPr>
          <p:nvPr/>
        </p:nvSpPr>
        <p:spPr bwMode="auto">
          <a:xfrm>
            <a:off x="762000" y="3613150"/>
            <a:ext cx="762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I've always thought there were indeed two kinds of people in the world - those who divide the world into two kinds of people, and those who don't. </a:t>
            </a:r>
          </a:p>
        </p:txBody>
      </p:sp>
      <p:grpSp>
        <p:nvGrpSpPr>
          <p:cNvPr id="125957" name="Group 5"/>
          <p:cNvGrpSpPr>
            <a:grpSpLocks/>
          </p:cNvGrpSpPr>
          <p:nvPr/>
        </p:nvGrpSpPr>
        <p:grpSpPr bwMode="auto">
          <a:xfrm>
            <a:off x="609600" y="1114425"/>
            <a:ext cx="8001000" cy="180975"/>
            <a:chOff x="295" y="1311"/>
            <a:chExt cx="5177" cy="114"/>
          </a:xfrm>
        </p:grpSpPr>
        <p:sp>
          <p:nvSpPr>
            <p:cNvPr id="125960"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5961"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5958" name="Text Box 8"/>
          <p:cNvSpPr txBox="1">
            <a:spLocks noChangeArrowheads="1"/>
          </p:cNvSpPr>
          <p:nvPr/>
        </p:nvSpPr>
        <p:spPr bwMode="auto">
          <a:xfrm>
            <a:off x="9144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The  </a:t>
            </a:r>
            <a:r>
              <a:rPr lang="en-US" sz="4000" b="1">
                <a:solidFill>
                  <a:schemeClr val="accent2"/>
                </a:solidFill>
                <a:latin typeface="Courier New" pitchFamily="49" charset="0"/>
              </a:rPr>
              <a:t>boolean</a:t>
            </a:r>
            <a:r>
              <a:rPr lang="en-US" sz="4000" b="1"/>
              <a:t>  </a:t>
            </a:r>
            <a:r>
              <a:rPr lang="en-US" sz="4000"/>
              <a:t>type</a:t>
            </a:r>
          </a:p>
        </p:txBody>
      </p:sp>
      <p:sp>
        <p:nvSpPr>
          <p:cNvPr id="125959" name="Rectangle 9"/>
          <p:cNvSpPr>
            <a:spLocks noChangeArrowheads="1"/>
          </p:cNvSpPr>
          <p:nvPr/>
        </p:nvSpPr>
        <p:spPr bwMode="auto">
          <a:xfrm>
            <a:off x="1333500" y="56388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There are 10 kinds of people in the world: those who know binary, and those who don't.</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78" name="Group 2"/>
          <p:cNvGrpSpPr>
            <a:grpSpLocks/>
          </p:cNvGrpSpPr>
          <p:nvPr/>
        </p:nvGrpSpPr>
        <p:grpSpPr bwMode="auto">
          <a:xfrm>
            <a:off x="609600" y="1114425"/>
            <a:ext cx="8001000" cy="180975"/>
            <a:chOff x="295" y="1311"/>
            <a:chExt cx="5177" cy="114"/>
          </a:xfrm>
        </p:grpSpPr>
        <p:sp>
          <p:nvSpPr>
            <p:cNvPr id="12699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699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6979" name="Text Box 5"/>
          <p:cNvSpPr txBox="1">
            <a:spLocks noChangeArrowheads="1"/>
          </p:cNvSpPr>
          <p:nvPr/>
        </p:nvSpPr>
        <p:spPr bwMode="auto">
          <a:xfrm>
            <a:off x="9144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The  </a:t>
            </a:r>
            <a:r>
              <a:rPr lang="en-US" sz="4000" b="1">
                <a:solidFill>
                  <a:schemeClr val="accent2"/>
                </a:solidFill>
                <a:latin typeface="Courier New" pitchFamily="49" charset="0"/>
              </a:rPr>
              <a:t>boolean</a:t>
            </a:r>
            <a:r>
              <a:rPr lang="en-US" sz="4000" b="1"/>
              <a:t>  </a:t>
            </a:r>
            <a:r>
              <a:rPr lang="en-US" sz="4000"/>
              <a:t>type</a:t>
            </a:r>
          </a:p>
        </p:txBody>
      </p:sp>
      <p:sp>
        <p:nvSpPr>
          <p:cNvPr id="126980" name="Text Box 6"/>
          <p:cNvSpPr txBox="1">
            <a:spLocks noChangeArrowheads="1"/>
          </p:cNvSpPr>
          <p:nvPr/>
        </p:nvSpPr>
        <p:spPr bwMode="auto">
          <a:xfrm>
            <a:off x="1143000" y="1477963"/>
            <a:ext cx="701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is either   </a:t>
            </a:r>
            <a:r>
              <a:rPr lang="en-US" sz="3200" b="1">
                <a:solidFill>
                  <a:srgbClr val="800080"/>
                </a:solidFill>
                <a:latin typeface="Courier New" pitchFamily="49" charset="0"/>
              </a:rPr>
              <a:t>True</a:t>
            </a:r>
            <a:r>
              <a:rPr lang="en-US" sz="3200"/>
              <a:t>   or   </a:t>
            </a:r>
            <a:r>
              <a:rPr lang="en-US" sz="3200" b="1">
                <a:solidFill>
                  <a:srgbClr val="800080"/>
                </a:solidFill>
                <a:latin typeface="Courier New" pitchFamily="49" charset="0"/>
              </a:rPr>
              <a:t>False</a:t>
            </a:r>
            <a:r>
              <a:rPr lang="en-US" sz="3200"/>
              <a:t> .</a:t>
            </a:r>
          </a:p>
        </p:txBody>
      </p:sp>
      <p:sp>
        <p:nvSpPr>
          <p:cNvPr id="126981" name="Text Box 7"/>
          <p:cNvSpPr txBox="1">
            <a:spLocks noChangeArrowheads="1"/>
          </p:cNvSpPr>
          <p:nvPr/>
        </p:nvSpPr>
        <p:spPr bwMode="auto">
          <a:xfrm>
            <a:off x="609600" y="22860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It's needed in </a:t>
            </a:r>
            <a:r>
              <a:rPr lang="en-US" b="1">
                <a:solidFill>
                  <a:srgbClr val="FF6600"/>
                </a:solidFill>
                <a:latin typeface="Courier New" pitchFamily="49" charset="0"/>
              </a:rPr>
              <a:t>if</a:t>
            </a:r>
            <a:r>
              <a:rPr lang="en-US"/>
              <a:t> and </a:t>
            </a:r>
            <a:r>
              <a:rPr lang="en-US" b="1">
                <a:solidFill>
                  <a:srgbClr val="FF6600"/>
                </a:solidFill>
                <a:latin typeface="Courier New" pitchFamily="49" charset="0"/>
              </a:rPr>
              <a:t>while</a:t>
            </a:r>
            <a:r>
              <a:rPr lang="en-US"/>
              <a:t> statements:</a:t>
            </a:r>
          </a:p>
        </p:txBody>
      </p:sp>
      <p:sp>
        <p:nvSpPr>
          <p:cNvPr id="126982" name="Text Box 8"/>
          <p:cNvSpPr txBox="1">
            <a:spLocks noChangeArrowheads="1"/>
          </p:cNvSpPr>
          <p:nvPr/>
        </p:nvSpPr>
        <p:spPr bwMode="auto">
          <a:xfrm>
            <a:off x="838200" y="3330575"/>
            <a:ext cx="3429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600" b="1">
                <a:solidFill>
                  <a:srgbClr val="FF6600"/>
                </a:solidFill>
                <a:latin typeface="Courier New" pitchFamily="49" charset="0"/>
              </a:rPr>
              <a:t>if</a:t>
            </a:r>
            <a:r>
              <a:rPr lang="en-US" sz="1600" b="1">
                <a:latin typeface="Courier New" pitchFamily="49" charset="0"/>
              </a:rPr>
              <a:t> test:</a:t>
            </a:r>
          </a:p>
          <a:p>
            <a:pPr algn="l">
              <a:lnSpc>
                <a:spcPct val="40000"/>
              </a:lnSpc>
              <a:spcBef>
                <a:spcPct val="50000"/>
              </a:spcBef>
            </a:pPr>
            <a:r>
              <a:rPr lang="en-US" sz="1600" b="1">
                <a:latin typeface="Courier New" pitchFamily="49" charset="0"/>
              </a:rPr>
              <a:t>    </a:t>
            </a:r>
            <a:r>
              <a:rPr lang="en-US" sz="1600" b="1">
                <a:solidFill>
                  <a:srgbClr val="FF6600"/>
                </a:solidFill>
                <a:latin typeface="Courier New" pitchFamily="49" charset="0"/>
              </a:rPr>
              <a:t>print</a:t>
            </a:r>
            <a:r>
              <a:rPr lang="en-US" sz="1600" b="1">
                <a:latin typeface="Courier New" pitchFamily="49" charset="0"/>
              </a:rPr>
              <a:t> </a:t>
            </a:r>
            <a:r>
              <a:rPr lang="en-US" sz="1600" b="1">
                <a:solidFill>
                  <a:srgbClr val="008000"/>
                </a:solidFill>
                <a:latin typeface="Courier New" pitchFamily="49" charset="0"/>
              </a:rPr>
              <a:t>'test was True!'</a:t>
            </a:r>
          </a:p>
          <a:p>
            <a:pPr algn="l">
              <a:lnSpc>
                <a:spcPct val="40000"/>
              </a:lnSpc>
              <a:spcBef>
                <a:spcPct val="50000"/>
              </a:spcBef>
            </a:pPr>
            <a:r>
              <a:rPr lang="en-US" sz="1600" b="1">
                <a:latin typeface="Courier New" pitchFamily="49" charset="0"/>
              </a:rPr>
              <a:t>    do something more …</a:t>
            </a:r>
          </a:p>
        </p:txBody>
      </p:sp>
      <p:sp>
        <p:nvSpPr>
          <p:cNvPr id="126983" name="Text Box 9"/>
          <p:cNvSpPr txBox="1">
            <a:spLocks noChangeArrowheads="1"/>
          </p:cNvSpPr>
          <p:nvPr/>
        </p:nvSpPr>
        <p:spPr bwMode="auto">
          <a:xfrm>
            <a:off x="4800600" y="3330575"/>
            <a:ext cx="3581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40000"/>
              </a:lnSpc>
              <a:spcBef>
                <a:spcPct val="50000"/>
              </a:spcBef>
            </a:pPr>
            <a:r>
              <a:rPr lang="en-US" sz="1600" b="1">
                <a:solidFill>
                  <a:srgbClr val="FF6600"/>
                </a:solidFill>
                <a:latin typeface="Courier New" pitchFamily="49" charset="0"/>
              </a:rPr>
              <a:t>while</a:t>
            </a:r>
            <a:r>
              <a:rPr lang="en-US" sz="1600" b="1">
                <a:latin typeface="Courier New" pitchFamily="49" charset="0"/>
              </a:rPr>
              <a:t> test:</a:t>
            </a:r>
          </a:p>
          <a:p>
            <a:pPr algn="l">
              <a:lnSpc>
                <a:spcPct val="40000"/>
              </a:lnSpc>
              <a:spcBef>
                <a:spcPct val="50000"/>
              </a:spcBef>
            </a:pPr>
            <a:r>
              <a:rPr lang="en-US" sz="1600" b="1">
                <a:latin typeface="Courier New" pitchFamily="49" charset="0"/>
              </a:rPr>
              <a:t>    </a:t>
            </a:r>
            <a:r>
              <a:rPr lang="en-US" sz="1600" b="1">
                <a:solidFill>
                  <a:srgbClr val="FF6600"/>
                </a:solidFill>
                <a:latin typeface="Courier New" pitchFamily="49" charset="0"/>
              </a:rPr>
              <a:t>print</a:t>
            </a:r>
            <a:r>
              <a:rPr lang="en-US" sz="1600" b="1">
                <a:latin typeface="Courier New" pitchFamily="49" charset="0"/>
              </a:rPr>
              <a:t> </a:t>
            </a:r>
            <a:r>
              <a:rPr lang="en-US" sz="1600" b="1">
                <a:solidFill>
                  <a:srgbClr val="008000"/>
                </a:solidFill>
                <a:latin typeface="Courier New" pitchFamily="49" charset="0"/>
              </a:rPr>
              <a:t>'test was True!'</a:t>
            </a:r>
            <a:endParaRPr lang="en-US" sz="1600" b="1">
              <a:latin typeface="Courier New" pitchFamily="49" charset="0"/>
            </a:endParaRPr>
          </a:p>
          <a:p>
            <a:pPr algn="l">
              <a:lnSpc>
                <a:spcPct val="40000"/>
              </a:lnSpc>
              <a:spcBef>
                <a:spcPct val="50000"/>
              </a:spcBef>
            </a:pPr>
            <a:r>
              <a:rPr lang="en-US" sz="1600" b="1">
                <a:latin typeface="Courier New" pitchFamily="49" charset="0"/>
              </a:rPr>
              <a:t>    do something more …</a:t>
            </a:r>
          </a:p>
        </p:txBody>
      </p:sp>
      <p:sp>
        <p:nvSpPr>
          <p:cNvPr id="126984" name="Text Box 10"/>
          <p:cNvSpPr txBox="1">
            <a:spLocks noChangeArrowheads="1"/>
          </p:cNvSpPr>
          <p:nvPr/>
        </p:nvSpPr>
        <p:spPr bwMode="auto">
          <a:xfrm>
            <a:off x="609600" y="4572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You can even convert to the boolean type with </a:t>
            </a:r>
            <a:r>
              <a:rPr lang="en-US" b="1">
                <a:latin typeface="Courier New" pitchFamily="49" charset="0"/>
              </a:rPr>
              <a:t>bool</a:t>
            </a:r>
          </a:p>
        </p:txBody>
      </p:sp>
      <p:pic>
        <p:nvPicPr>
          <p:cNvPr id="126985" name="Picture 11"/>
          <p:cNvPicPr>
            <a:picLocks noChangeAspect="1" noChangeArrowheads="1"/>
          </p:cNvPicPr>
          <p:nvPr/>
        </p:nvPicPr>
        <p:blipFill>
          <a:blip r:embed="rId2">
            <a:extLst>
              <a:ext uri="{28A0092B-C50C-407E-A947-70E740481C1C}">
                <a14:useLocalDpi xmlns:a14="http://schemas.microsoft.com/office/drawing/2010/main" val="0"/>
              </a:ext>
            </a:extLst>
          </a:blip>
          <a:srcRect t="49777" r="51724" b="7556"/>
          <a:stretch>
            <a:fillRect/>
          </a:stretch>
        </p:blipFill>
        <p:spPr bwMode="auto">
          <a:xfrm>
            <a:off x="5943600" y="5562600"/>
            <a:ext cx="1371600" cy="117633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698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618163"/>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7" name="Text Box 13"/>
          <p:cNvSpPr txBox="1">
            <a:spLocks noChangeArrowheads="1"/>
          </p:cNvSpPr>
          <p:nvPr/>
        </p:nvSpPr>
        <p:spPr bwMode="auto">
          <a:xfrm>
            <a:off x="5829300" y="510540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Comic Sans MS" pitchFamily="66" charset="0"/>
              </a:rPr>
              <a:t>not to be confused with "Zool"</a:t>
            </a:r>
          </a:p>
        </p:txBody>
      </p:sp>
      <p:sp>
        <p:nvSpPr>
          <p:cNvPr id="126988" name="Text Box 14"/>
          <p:cNvSpPr txBox="1">
            <a:spLocks noChangeArrowheads="1"/>
          </p:cNvSpPr>
          <p:nvPr/>
        </p:nvSpPr>
        <p:spPr bwMode="auto">
          <a:xfrm>
            <a:off x="1447800" y="5181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bool(42)</a:t>
            </a:r>
          </a:p>
        </p:txBody>
      </p:sp>
      <p:sp>
        <p:nvSpPr>
          <p:cNvPr id="126989" name="Text Box 15"/>
          <p:cNvSpPr txBox="1">
            <a:spLocks noChangeArrowheads="1"/>
          </p:cNvSpPr>
          <p:nvPr/>
        </p:nvSpPr>
        <p:spPr bwMode="auto">
          <a:xfrm>
            <a:off x="1447800" y="56769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a:t>
            </a:r>
            <a:r>
              <a:rPr lang="en-US" b="1">
                <a:solidFill>
                  <a:srgbClr val="008000"/>
                </a:solidFill>
                <a:latin typeface="Courier New" pitchFamily="49" charset="0"/>
              </a:rPr>
              <a:t>'hi'</a:t>
            </a:r>
            <a:r>
              <a:rPr lang="en-US" b="1">
                <a:latin typeface="Courier New" pitchFamily="49" charset="0"/>
              </a:rPr>
              <a:t>)</a:t>
            </a:r>
          </a:p>
        </p:txBody>
      </p:sp>
      <p:sp>
        <p:nvSpPr>
          <p:cNvPr id="126990" name="Text Box 16"/>
          <p:cNvSpPr txBox="1">
            <a:spLocks noChangeArrowheads="1"/>
          </p:cNvSpPr>
          <p:nvPr/>
        </p:nvSpPr>
        <p:spPr bwMode="auto">
          <a:xfrm>
            <a:off x="14478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bool([1,2,3])</a:t>
            </a:r>
          </a:p>
        </p:txBody>
      </p:sp>
      <p:sp>
        <p:nvSpPr>
          <p:cNvPr id="126991" name="Oval 17"/>
          <p:cNvSpPr>
            <a:spLocks noChangeArrowheads="1"/>
          </p:cNvSpPr>
          <p:nvPr/>
        </p:nvSpPr>
        <p:spPr bwMode="auto">
          <a:xfrm>
            <a:off x="1219200" y="3225800"/>
            <a:ext cx="685800" cy="3048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6992" name="Oval 18"/>
          <p:cNvSpPr>
            <a:spLocks noChangeArrowheads="1"/>
          </p:cNvSpPr>
          <p:nvPr/>
        </p:nvSpPr>
        <p:spPr bwMode="auto">
          <a:xfrm>
            <a:off x="5549900" y="3238500"/>
            <a:ext cx="685800" cy="3048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6993" name="Line 19"/>
          <p:cNvSpPr>
            <a:spLocks noChangeShapeType="1"/>
          </p:cNvSpPr>
          <p:nvPr/>
        </p:nvSpPr>
        <p:spPr bwMode="auto">
          <a:xfrm flipH="1">
            <a:off x="1889125" y="3084513"/>
            <a:ext cx="1049338" cy="2190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94" name="Line 20"/>
          <p:cNvSpPr>
            <a:spLocks noChangeShapeType="1"/>
          </p:cNvSpPr>
          <p:nvPr/>
        </p:nvSpPr>
        <p:spPr bwMode="auto">
          <a:xfrm>
            <a:off x="4406900" y="3090863"/>
            <a:ext cx="1122363" cy="1936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95" name="Text Box 21"/>
          <p:cNvSpPr txBox="1">
            <a:spLocks noChangeArrowheads="1"/>
          </p:cNvSpPr>
          <p:nvPr/>
        </p:nvSpPr>
        <p:spPr bwMode="auto">
          <a:xfrm>
            <a:off x="2819400" y="2844800"/>
            <a:ext cx="1752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80000"/>
              </a:lnSpc>
              <a:spcBef>
                <a:spcPct val="50000"/>
              </a:spcBef>
            </a:pPr>
            <a:r>
              <a:rPr lang="en-US" sz="1400" b="1">
                <a:solidFill>
                  <a:srgbClr val="990000"/>
                </a:solidFill>
                <a:latin typeface="Comic Sans MS" pitchFamily="66" charset="0"/>
              </a:rPr>
              <a:t>these both have to be</a:t>
            </a:r>
            <a:r>
              <a:rPr lang="en-US" sz="1400" b="1">
                <a:latin typeface="Comic Sans MS" pitchFamily="66" charset="0"/>
              </a:rPr>
              <a:t> </a:t>
            </a:r>
            <a:r>
              <a:rPr lang="en-US" sz="1400" b="1">
                <a:latin typeface="Courier New" pitchFamily="49" charset="0"/>
              </a:rPr>
              <a:t>boolean</a:t>
            </a:r>
            <a:r>
              <a:rPr lang="en-US" sz="1400" b="1">
                <a:solidFill>
                  <a:srgbClr val="990000"/>
                </a:solidFill>
                <a:latin typeface="Comic Sans MS" pitchFamily="66"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27025" y="1339850"/>
            <a:ext cx="202088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400" b="1">
                <a:latin typeface="Courier New" pitchFamily="49" charset="0"/>
              </a:rPr>
              <a:t>00 read r1          </a:t>
            </a:r>
          </a:p>
          <a:p>
            <a:pPr algn="l"/>
            <a:r>
              <a:rPr lang="en-US" sz="1400" b="1">
                <a:latin typeface="Courier New" pitchFamily="49" charset="0"/>
              </a:rPr>
              <a:t>01 setn r15 42</a:t>
            </a:r>
          </a:p>
          <a:p>
            <a:pPr algn="l"/>
            <a:r>
              <a:rPr lang="en-US" sz="1400" b="1">
                <a:latin typeface="Courier New" pitchFamily="49" charset="0"/>
              </a:rPr>
              <a:t>02 call r14 5</a:t>
            </a:r>
          </a:p>
          <a:p>
            <a:pPr algn="l"/>
            <a:r>
              <a:rPr lang="en-US" sz="1400" b="1">
                <a:latin typeface="Courier New" pitchFamily="49" charset="0"/>
              </a:rPr>
              <a:t>03 jump 21</a:t>
            </a:r>
          </a:p>
          <a:p>
            <a:pPr algn="l"/>
            <a:r>
              <a:rPr lang="en-US" sz="1400" b="1">
                <a:latin typeface="Courier New" pitchFamily="49" charset="0"/>
              </a:rPr>
              <a:t>04 nop</a:t>
            </a:r>
          </a:p>
          <a:p>
            <a:pPr algn="l"/>
            <a:r>
              <a:rPr lang="en-US" sz="1400" b="1">
                <a:latin typeface="Courier New" pitchFamily="49" charset="0"/>
              </a:rPr>
              <a:t>05 jnez r1 8</a:t>
            </a:r>
          </a:p>
          <a:p>
            <a:pPr algn="l"/>
            <a:r>
              <a:rPr lang="en-US" sz="1400" b="1">
                <a:latin typeface="Courier New" pitchFamily="49" charset="0"/>
              </a:rPr>
              <a:t>06 setn r13 1</a:t>
            </a:r>
          </a:p>
          <a:p>
            <a:pPr algn="l"/>
            <a:r>
              <a:rPr lang="en-US" sz="1400" b="1">
                <a:latin typeface="Courier New" pitchFamily="49" charset="0"/>
              </a:rPr>
              <a:t>07 jumpr r14</a:t>
            </a:r>
          </a:p>
          <a:p>
            <a:pPr algn="l"/>
            <a:r>
              <a:rPr lang="en-US" sz="1400" b="1">
                <a:latin typeface="Courier New" pitchFamily="49" charset="0"/>
              </a:rPr>
              <a:t>08 storer r1 r15</a:t>
            </a:r>
          </a:p>
          <a:p>
            <a:pPr algn="l"/>
            <a:r>
              <a:rPr lang="en-US" sz="1400" b="1">
                <a:latin typeface="Courier New" pitchFamily="49" charset="0"/>
              </a:rPr>
              <a:t>09 addn r15 1</a:t>
            </a:r>
          </a:p>
          <a:p>
            <a:pPr algn="l"/>
            <a:r>
              <a:rPr lang="en-US" sz="1400" b="1">
                <a:latin typeface="Courier New" pitchFamily="49" charset="0"/>
              </a:rPr>
              <a:t>10 storer r14 r15</a:t>
            </a:r>
          </a:p>
          <a:p>
            <a:pPr algn="l"/>
            <a:r>
              <a:rPr lang="en-US" sz="1400" b="1">
                <a:latin typeface="Courier New" pitchFamily="49" charset="0"/>
              </a:rPr>
              <a:t>11 addn r15 1</a:t>
            </a:r>
          </a:p>
          <a:p>
            <a:pPr algn="l"/>
            <a:r>
              <a:rPr lang="en-US" sz="1400" b="1">
                <a:latin typeface="Courier New" pitchFamily="49" charset="0"/>
              </a:rPr>
              <a:t>12 addn r1 -1</a:t>
            </a:r>
          </a:p>
          <a:p>
            <a:pPr algn="l"/>
            <a:r>
              <a:rPr lang="en-US" sz="1400" b="1">
                <a:latin typeface="Courier New" pitchFamily="49" charset="0"/>
              </a:rPr>
              <a:t>13 call r14 5</a:t>
            </a:r>
          </a:p>
          <a:p>
            <a:pPr algn="l"/>
            <a:r>
              <a:rPr lang="en-US" sz="1400" b="1">
                <a:latin typeface="Courier New" pitchFamily="49" charset="0"/>
              </a:rPr>
              <a:t>14 addn r15 -1</a:t>
            </a:r>
          </a:p>
          <a:p>
            <a:pPr algn="l"/>
            <a:r>
              <a:rPr lang="en-US" sz="1400" b="1">
                <a:latin typeface="Courier New" pitchFamily="49" charset="0"/>
              </a:rPr>
              <a:t>15 loadr r14 r15</a:t>
            </a:r>
          </a:p>
          <a:p>
            <a:pPr algn="l"/>
            <a:r>
              <a:rPr lang="en-US" sz="1400" b="1">
                <a:latin typeface="Courier New" pitchFamily="49" charset="0"/>
              </a:rPr>
              <a:t>16 addn r15 -1</a:t>
            </a:r>
          </a:p>
          <a:p>
            <a:pPr algn="l"/>
            <a:r>
              <a:rPr lang="en-US" sz="1400" b="1">
                <a:latin typeface="Courier New" pitchFamily="49" charset="0"/>
              </a:rPr>
              <a:t>17 loadr r1 r15</a:t>
            </a:r>
          </a:p>
          <a:p>
            <a:pPr algn="l"/>
            <a:r>
              <a:rPr lang="en-US" sz="1400" b="1">
                <a:latin typeface="Courier New" pitchFamily="49" charset="0"/>
              </a:rPr>
              <a:t>18 mul r13 r13 r1</a:t>
            </a:r>
          </a:p>
          <a:p>
            <a:pPr algn="l"/>
            <a:r>
              <a:rPr lang="en-US" sz="1400" b="1">
                <a:latin typeface="Courier New" pitchFamily="49" charset="0"/>
              </a:rPr>
              <a:t>19 jumpr r14</a:t>
            </a:r>
          </a:p>
          <a:p>
            <a:pPr algn="l"/>
            <a:r>
              <a:rPr lang="en-US" sz="1400" b="1">
                <a:latin typeface="Courier New" pitchFamily="49" charset="0"/>
              </a:rPr>
              <a:t>20 nop</a:t>
            </a:r>
          </a:p>
          <a:p>
            <a:pPr algn="l"/>
            <a:r>
              <a:rPr lang="en-US" sz="1400" b="1">
                <a:latin typeface="Courier New" pitchFamily="49" charset="0"/>
              </a:rPr>
              <a:t>21 write r13</a:t>
            </a:r>
          </a:p>
          <a:p>
            <a:pPr algn="l"/>
            <a:r>
              <a:rPr lang="en-US" sz="1400" b="1">
                <a:latin typeface="Courier New" pitchFamily="49" charset="0"/>
              </a:rPr>
              <a:t>22 halt</a:t>
            </a:r>
            <a:endParaRPr lang="en-US" sz="1400" b="1">
              <a:solidFill>
                <a:srgbClr val="FF0515"/>
              </a:solidFill>
              <a:latin typeface="Courier New" pitchFamily="49" charset="0"/>
            </a:endParaRPr>
          </a:p>
        </p:txBody>
      </p:sp>
      <p:sp>
        <p:nvSpPr>
          <p:cNvPr id="14339" name="Text Box 3"/>
          <p:cNvSpPr txBox="1">
            <a:spLocks noChangeArrowheads="1"/>
          </p:cNvSpPr>
          <p:nvPr/>
        </p:nvSpPr>
        <p:spPr bwMode="auto">
          <a:xfrm>
            <a:off x="228600" y="533400"/>
            <a:ext cx="2119312" cy="646113"/>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800" dirty="0"/>
              <a:t>Recursive Hmmm factorial, hw6pr4</a:t>
            </a:r>
            <a:endParaRPr lang="en-US" dirty="0"/>
          </a:p>
        </p:txBody>
      </p:sp>
      <p:sp>
        <p:nvSpPr>
          <p:cNvPr id="14340" name="Rectangle 5"/>
          <p:cNvSpPr>
            <a:spLocks noChangeArrowheads="1"/>
          </p:cNvSpPr>
          <p:nvPr/>
        </p:nvSpPr>
        <p:spPr bwMode="auto">
          <a:xfrm>
            <a:off x="5681662" y="1601788"/>
            <a:ext cx="32956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dirty="0">
                <a:latin typeface="Courier New" pitchFamily="49" charset="0"/>
              </a:rPr>
              <a:t>00 read r1          </a:t>
            </a:r>
          </a:p>
          <a:p>
            <a:pPr algn="l"/>
            <a:r>
              <a:rPr lang="en-US" b="1" dirty="0">
                <a:latin typeface="Courier New" pitchFamily="49" charset="0"/>
              </a:rPr>
              <a:t>01 </a:t>
            </a:r>
            <a:r>
              <a:rPr lang="en-US" b="1" dirty="0" err="1">
                <a:latin typeface="Courier New" pitchFamily="49" charset="0"/>
              </a:rPr>
              <a:t>setn</a:t>
            </a:r>
            <a:r>
              <a:rPr lang="en-US" b="1" dirty="0">
                <a:latin typeface="Courier New" pitchFamily="49" charset="0"/>
              </a:rPr>
              <a:t> r13 1</a:t>
            </a:r>
          </a:p>
          <a:p>
            <a:pPr algn="l"/>
            <a:r>
              <a:rPr lang="en-US" b="1" dirty="0">
                <a:solidFill>
                  <a:srgbClr val="047F0A"/>
                </a:solidFill>
                <a:latin typeface="Courier New" pitchFamily="49" charset="0"/>
              </a:rPr>
              <a:t>02 </a:t>
            </a:r>
            <a:r>
              <a:rPr lang="en-US" b="1" dirty="0" err="1">
                <a:solidFill>
                  <a:srgbClr val="047F0A"/>
                </a:solidFill>
                <a:latin typeface="Courier New" pitchFamily="49" charset="0"/>
              </a:rPr>
              <a:t>jeqz</a:t>
            </a:r>
            <a:r>
              <a:rPr lang="en-US" b="1" dirty="0">
                <a:solidFill>
                  <a:srgbClr val="047F0A"/>
                </a:solidFill>
                <a:latin typeface="Courier New" pitchFamily="49" charset="0"/>
              </a:rPr>
              <a:t> r1 6</a:t>
            </a:r>
            <a:endParaRPr lang="en-US" b="1" dirty="0">
              <a:solidFill>
                <a:srgbClr val="0508FB"/>
              </a:solidFill>
              <a:latin typeface="Courier New" pitchFamily="49" charset="0"/>
            </a:endParaRPr>
          </a:p>
          <a:p>
            <a:pPr algn="l"/>
            <a:r>
              <a:rPr lang="en-US" b="1" dirty="0">
                <a:solidFill>
                  <a:srgbClr val="0508FB"/>
                </a:solidFill>
                <a:latin typeface="Courier New" pitchFamily="49" charset="0"/>
              </a:rPr>
              <a:t>03 </a:t>
            </a:r>
            <a:r>
              <a:rPr lang="en-US" b="1" dirty="0" err="1">
                <a:solidFill>
                  <a:srgbClr val="0508FB"/>
                </a:solidFill>
                <a:latin typeface="Courier New" pitchFamily="49" charset="0"/>
              </a:rPr>
              <a:t>mul</a:t>
            </a:r>
            <a:r>
              <a:rPr lang="en-US" b="1" dirty="0">
                <a:solidFill>
                  <a:srgbClr val="0508FB"/>
                </a:solidFill>
                <a:latin typeface="Courier New" pitchFamily="49" charset="0"/>
              </a:rPr>
              <a:t> r13 </a:t>
            </a:r>
            <a:r>
              <a:rPr lang="en-US" b="1" dirty="0" err="1">
                <a:solidFill>
                  <a:srgbClr val="0508FB"/>
                </a:solidFill>
                <a:latin typeface="Courier New" pitchFamily="49" charset="0"/>
              </a:rPr>
              <a:t>r13</a:t>
            </a:r>
            <a:r>
              <a:rPr lang="en-US" b="1" dirty="0">
                <a:solidFill>
                  <a:srgbClr val="0508FB"/>
                </a:solidFill>
                <a:latin typeface="Courier New" pitchFamily="49" charset="0"/>
              </a:rPr>
              <a:t> r1</a:t>
            </a:r>
          </a:p>
          <a:p>
            <a:pPr algn="l"/>
            <a:r>
              <a:rPr lang="en-US" b="1" dirty="0">
                <a:solidFill>
                  <a:srgbClr val="0508FB"/>
                </a:solidFill>
                <a:latin typeface="Courier New" pitchFamily="49" charset="0"/>
              </a:rPr>
              <a:t>04 </a:t>
            </a:r>
            <a:r>
              <a:rPr lang="en-US" b="1" dirty="0" err="1">
                <a:solidFill>
                  <a:srgbClr val="0508FB"/>
                </a:solidFill>
                <a:latin typeface="Courier New" pitchFamily="49" charset="0"/>
              </a:rPr>
              <a:t>addn</a:t>
            </a:r>
            <a:r>
              <a:rPr lang="en-US" b="1" dirty="0">
                <a:solidFill>
                  <a:srgbClr val="0508FB"/>
                </a:solidFill>
                <a:latin typeface="Courier New" pitchFamily="49" charset="0"/>
              </a:rPr>
              <a:t> r1 -1</a:t>
            </a:r>
          </a:p>
          <a:p>
            <a:pPr algn="l"/>
            <a:r>
              <a:rPr lang="en-US" b="1" dirty="0">
                <a:solidFill>
                  <a:srgbClr val="0508FB"/>
                </a:solidFill>
                <a:latin typeface="Courier New" pitchFamily="49" charset="0"/>
              </a:rPr>
              <a:t>05 </a:t>
            </a:r>
            <a:r>
              <a:rPr lang="en-US" b="1" dirty="0" err="1">
                <a:solidFill>
                  <a:srgbClr val="0508FB"/>
                </a:solidFill>
                <a:latin typeface="Courier New" pitchFamily="49" charset="0"/>
              </a:rPr>
              <a:t>jumpn</a:t>
            </a:r>
            <a:r>
              <a:rPr lang="en-US" b="1" dirty="0">
                <a:solidFill>
                  <a:srgbClr val="0508FB"/>
                </a:solidFill>
                <a:latin typeface="Courier New" pitchFamily="49" charset="0"/>
              </a:rPr>
              <a:t> 02</a:t>
            </a:r>
            <a:endParaRPr lang="en-US" b="1" dirty="0">
              <a:latin typeface="Courier New" pitchFamily="49" charset="0"/>
            </a:endParaRPr>
          </a:p>
          <a:p>
            <a:pPr algn="l"/>
            <a:r>
              <a:rPr lang="en-US" b="1" dirty="0">
                <a:latin typeface="Courier New" pitchFamily="49" charset="0"/>
              </a:rPr>
              <a:t>06 write r13</a:t>
            </a:r>
          </a:p>
          <a:p>
            <a:pPr algn="l"/>
            <a:r>
              <a:rPr lang="en-US" b="1" dirty="0">
                <a:latin typeface="Courier New" pitchFamily="49" charset="0"/>
              </a:rPr>
              <a:t>07 halt</a:t>
            </a:r>
            <a:endParaRPr lang="en-US" b="1" dirty="0">
              <a:solidFill>
                <a:srgbClr val="FF0515"/>
              </a:solidFill>
              <a:latin typeface="Courier New" pitchFamily="49" charset="0"/>
            </a:endParaRPr>
          </a:p>
        </p:txBody>
      </p:sp>
      <p:grpSp>
        <p:nvGrpSpPr>
          <p:cNvPr id="14341" name="Group 6"/>
          <p:cNvGrpSpPr>
            <a:grpSpLocks/>
          </p:cNvGrpSpPr>
          <p:nvPr/>
        </p:nvGrpSpPr>
        <p:grpSpPr bwMode="auto">
          <a:xfrm>
            <a:off x="8610600" y="6248400"/>
            <a:ext cx="449263" cy="523875"/>
            <a:chOff x="3456" y="1784"/>
            <a:chExt cx="952" cy="1048"/>
          </a:xfrm>
        </p:grpSpPr>
        <p:sp>
          <p:nvSpPr>
            <p:cNvPr id="14347"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348"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349"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350"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351"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352"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3"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4"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5"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6"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7"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358"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359"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360"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361"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2"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363"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342" name="Text Box 24"/>
          <p:cNvSpPr txBox="1">
            <a:spLocks noChangeArrowheads="1"/>
          </p:cNvSpPr>
          <p:nvPr/>
        </p:nvSpPr>
        <p:spPr bwMode="auto">
          <a:xfrm>
            <a:off x="6808177" y="5943600"/>
            <a:ext cx="21072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rgbClr val="067B0E"/>
                </a:solidFill>
                <a:latin typeface="Cambria" pitchFamily="18" charset="0"/>
              </a:rPr>
              <a:t>Hmmm… I think I'll take Python!</a:t>
            </a:r>
          </a:p>
        </p:txBody>
      </p:sp>
      <p:sp>
        <p:nvSpPr>
          <p:cNvPr id="14343" name="Text Box 25"/>
          <p:cNvSpPr txBox="1">
            <a:spLocks noChangeArrowheads="1"/>
          </p:cNvSpPr>
          <p:nvPr/>
        </p:nvSpPr>
        <p:spPr bwMode="auto">
          <a:xfrm>
            <a:off x="2560695" y="4941887"/>
            <a:ext cx="1992313" cy="841375"/>
          </a:xfrm>
          <a:prstGeom prst="rect">
            <a:avLst/>
          </a:prstGeom>
          <a:solidFill>
            <a:srgbClr val="CCFFCC"/>
          </a:solidFill>
          <a:ln w="19050">
            <a:solidFill>
              <a:srgbClr val="CCFFCC"/>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a:t>Functional programming</a:t>
            </a:r>
          </a:p>
        </p:txBody>
      </p:sp>
      <p:sp>
        <p:nvSpPr>
          <p:cNvPr id="14344" name="Text Box 26"/>
          <p:cNvSpPr txBox="1">
            <a:spLocks noChangeArrowheads="1"/>
          </p:cNvSpPr>
          <p:nvPr/>
        </p:nvSpPr>
        <p:spPr bwMode="auto">
          <a:xfrm>
            <a:off x="5753100" y="533400"/>
            <a:ext cx="2767012" cy="646113"/>
          </a:xfrm>
          <a:prstGeom prst="rect">
            <a:avLst/>
          </a:prstGeom>
          <a:solidFill>
            <a:schemeClr val="bg1">
              <a:lumMod val="95000"/>
            </a:schemeClr>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800" dirty="0"/>
              <a:t>Looping Hmmm factorial, </a:t>
            </a:r>
            <a:r>
              <a:rPr lang="en-US" sz="1800" dirty="0" smtClean="0"/>
              <a:t>similar to </a:t>
            </a:r>
            <a:r>
              <a:rPr lang="en-US" sz="1800" dirty="0"/>
              <a:t>hw6pr2 and </a:t>
            </a:r>
            <a:r>
              <a:rPr lang="en-US" sz="1800" dirty="0" smtClean="0"/>
              <a:t>pr3</a:t>
            </a:r>
            <a:endParaRPr lang="en-US" sz="1800" dirty="0"/>
          </a:p>
        </p:txBody>
      </p:sp>
      <p:sp>
        <p:nvSpPr>
          <p:cNvPr id="14345" name="Text Box 27"/>
          <p:cNvSpPr txBox="1">
            <a:spLocks noChangeArrowheads="1"/>
          </p:cNvSpPr>
          <p:nvPr/>
        </p:nvSpPr>
        <p:spPr bwMode="auto">
          <a:xfrm>
            <a:off x="5753100" y="4941887"/>
            <a:ext cx="1992313" cy="830263"/>
          </a:xfrm>
          <a:prstGeom prst="rect">
            <a:avLst/>
          </a:prstGeom>
          <a:solidFill>
            <a:srgbClr val="CCFFCC"/>
          </a:solidFill>
          <a:ln w="19050">
            <a:solidFill>
              <a:srgbClr val="CCFFCC"/>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u="sng" dirty="0"/>
              <a:t>Iterative</a:t>
            </a:r>
            <a:r>
              <a:rPr lang="en-US" b="1" i="1" dirty="0"/>
              <a:t> </a:t>
            </a:r>
            <a:r>
              <a:rPr lang="en-US" dirty="0"/>
              <a:t>programming</a:t>
            </a:r>
          </a:p>
        </p:txBody>
      </p:sp>
      <p:sp>
        <p:nvSpPr>
          <p:cNvPr id="14346" name="Rectangle 31"/>
          <p:cNvSpPr>
            <a:spLocks noChangeArrowheads="1"/>
          </p:cNvSpPr>
          <p:nvPr/>
        </p:nvSpPr>
        <p:spPr bwMode="auto">
          <a:xfrm>
            <a:off x="2750968" y="79802"/>
            <a:ext cx="2320925" cy="738664"/>
          </a:xfrm>
          <a:prstGeom prst="rect">
            <a:avLst/>
          </a:prstGeom>
          <a:noFill/>
          <a:ln>
            <a:noFill/>
          </a:ln>
        </p:spPr>
        <p:txBody>
          <a:bodyPr>
            <a:spAutoFit/>
          </a:bodyPr>
          <a:lstStyle/>
          <a:p>
            <a:r>
              <a:rPr lang="en-US" sz="4200" dirty="0" smtClean="0">
                <a:latin typeface="Cambria" pitchFamily="18" charset="0"/>
              </a:rPr>
              <a:t>Hmmm</a:t>
            </a:r>
            <a:endParaRPr lang="en-US" sz="4200" i="1" dirty="0">
              <a:latin typeface="Cambria" pitchFamily="18" charset="0"/>
            </a:endParaRPr>
          </a:p>
        </p:txBody>
      </p:sp>
      <p:sp>
        <p:nvSpPr>
          <p:cNvPr id="2" name="Right Arrow 1"/>
          <p:cNvSpPr/>
          <p:nvPr/>
        </p:nvSpPr>
        <p:spPr bwMode="auto">
          <a:xfrm>
            <a:off x="4724400" y="5130005"/>
            <a:ext cx="914400" cy="465137"/>
          </a:xfrm>
          <a:prstGeom prst="rightArrow">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extLst>
      <p:ext uri="{BB962C8B-B14F-4D97-AF65-F5344CB8AC3E}">
        <p14:creationId xmlns:p14="http://schemas.microsoft.com/office/powerpoint/2010/main" val="95749554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2" name="Group 2"/>
          <p:cNvGrpSpPr>
            <a:grpSpLocks/>
          </p:cNvGrpSpPr>
          <p:nvPr/>
        </p:nvGrpSpPr>
        <p:grpSpPr bwMode="auto">
          <a:xfrm>
            <a:off x="533400" y="1114425"/>
            <a:ext cx="8001000" cy="180975"/>
            <a:chOff x="295" y="1311"/>
            <a:chExt cx="5177" cy="114"/>
          </a:xfrm>
        </p:grpSpPr>
        <p:sp>
          <p:nvSpPr>
            <p:cNvPr id="12800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800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8003" name="Text Box 5"/>
          <p:cNvSpPr txBox="1">
            <a:spLocks noChangeArrowheads="1"/>
          </p:cNvSpPr>
          <p:nvPr/>
        </p:nvSpPr>
        <p:spPr bwMode="auto">
          <a:xfrm>
            <a:off x="9906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guessing game…</a:t>
            </a:r>
          </a:p>
        </p:txBody>
      </p:sp>
      <p:sp>
        <p:nvSpPr>
          <p:cNvPr id="128004" name="Text Box 6"/>
          <p:cNvSpPr txBox="1">
            <a:spLocks noChangeArrowheads="1"/>
          </p:cNvSpPr>
          <p:nvPr/>
        </p:nvSpPr>
        <p:spPr bwMode="auto">
          <a:xfrm>
            <a:off x="762000" y="1752600"/>
            <a:ext cx="76200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2200" b="1">
                <a:latin typeface="Courier New" pitchFamily="49" charset="0"/>
              </a:rPr>
              <a:t>import random</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latin typeface="Courier New" pitchFamily="49" charset="0"/>
              </a:rPr>
              <a:t>myNumber = random.</a:t>
            </a:r>
            <a:r>
              <a:rPr lang="en-US" sz="2200" b="1">
                <a:solidFill>
                  <a:srgbClr val="800080"/>
                </a:solidFill>
                <a:latin typeface="Courier New" pitchFamily="49" charset="0"/>
              </a:rPr>
              <a:t>randrange</a:t>
            </a:r>
            <a:r>
              <a:rPr lang="en-US" sz="2200" b="1">
                <a:latin typeface="Courier New" pitchFamily="49" charset="0"/>
              </a:rPr>
              <a:t>(0,1000)</a:t>
            </a:r>
          </a:p>
          <a:p>
            <a:pPr algn="l">
              <a:lnSpc>
                <a:spcPct val="70000"/>
              </a:lnSpc>
              <a:spcBef>
                <a:spcPct val="50000"/>
              </a:spcBef>
            </a:pPr>
            <a:r>
              <a:rPr lang="en-US" sz="2200" b="1">
                <a:latin typeface="Courier New" pitchFamily="49" charset="0"/>
              </a:rPr>
              <a:t>yourGuess = -1</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while</a:t>
            </a:r>
            <a:r>
              <a:rPr lang="en-US" sz="2200" b="1">
                <a:latin typeface="Courier New" pitchFamily="49" charset="0"/>
              </a:rPr>
              <a:t> yourGuess != myNumber:</a:t>
            </a:r>
          </a:p>
          <a:p>
            <a:pPr algn="l">
              <a:lnSpc>
                <a:spcPct val="70000"/>
              </a:lnSpc>
              <a:spcBef>
                <a:spcPct val="50000"/>
              </a:spcBef>
            </a:pPr>
            <a:r>
              <a:rPr lang="en-US" sz="2200" b="1">
                <a:latin typeface="Courier New" pitchFamily="49" charset="0"/>
              </a:rPr>
              <a:t>    yourGuess = input(</a:t>
            </a:r>
            <a:r>
              <a:rPr lang="en-US" sz="2200" b="1">
                <a:solidFill>
                  <a:srgbClr val="008000"/>
                </a:solidFill>
                <a:latin typeface="Courier New" pitchFamily="49" charset="0"/>
              </a:rPr>
              <a:t>'Guess my number: '</a:t>
            </a:r>
            <a:r>
              <a:rPr lang="en-US" sz="2200" b="1">
                <a:latin typeface="Courier New" pitchFamily="49" charset="0"/>
              </a:rPr>
              <a:t>)</a:t>
            </a:r>
          </a:p>
          <a:p>
            <a:pPr algn="l">
              <a:lnSpc>
                <a:spcPct val="70000"/>
              </a:lnSpc>
              <a:spcBef>
                <a:spcPct val="50000"/>
              </a:spcBef>
            </a:pPr>
            <a:endParaRPr lang="en-US" sz="2200" b="1">
              <a:latin typeface="Courier New" pitchFamily="49" charset="0"/>
            </a:endParaRP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print</a:t>
            </a:r>
            <a:r>
              <a:rPr lang="en-US" sz="2200" b="1">
                <a:latin typeface="Courier New" pitchFamily="49" charset="0"/>
              </a:rPr>
              <a:t> </a:t>
            </a:r>
            <a:r>
              <a:rPr lang="en-US" sz="2200" b="1">
                <a:solidFill>
                  <a:srgbClr val="008000"/>
                </a:solidFill>
                <a:latin typeface="Courier New" pitchFamily="49" charset="0"/>
              </a:rPr>
              <a:t>'You got it! It was'</a:t>
            </a:r>
            <a:r>
              <a:rPr lang="en-US" sz="2200" b="1">
                <a:latin typeface="Courier New" pitchFamily="49" charset="0"/>
              </a:rPr>
              <a:t>, myNumber</a:t>
            </a:r>
          </a:p>
        </p:txBody>
      </p:sp>
      <p:sp>
        <p:nvSpPr>
          <p:cNvPr id="128005" name="Text Box 7"/>
          <p:cNvSpPr txBox="1">
            <a:spLocks noChangeArrowheads="1"/>
          </p:cNvSpPr>
          <p:nvPr/>
        </p:nvSpPr>
        <p:spPr bwMode="auto">
          <a:xfrm>
            <a:off x="5016500" y="64770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This is too difficult!</a:t>
            </a:r>
          </a:p>
        </p:txBody>
      </p:sp>
      <p:sp>
        <p:nvSpPr>
          <p:cNvPr id="128006" name="Text Box 8"/>
          <p:cNvSpPr txBox="1">
            <a:spLocks noChangeArrowheads="1"/>
          </p:cNvSpPr>
          <p:nvPr/>
        </p:nvSpPr>
        <p:spPr bwMode="auto">
          <a:xfrm>
            <a:off x="5791200" y="3124200"/>
            <a:ext cx="3048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Notice – we </a:t>
            </a:r>
            <a:r>
              <a:rPr lang="en-US" sz="1600" b="1">
                <a:solidFill>
                  <a:srgbClr val="990000"/>
                </a:solidFill>
                <a:latin typeface="Comic Sans MS" pitchFamily="66" charset="0"/>
              </a:rPr>
              <a:t>don't know</a:t>
            </a:r>
            <a:r>
              <a:rPr lang="en-US" sz="1600">
                <a:solidFill>
                  <a:srgbClr val="990000"/>
                </a:solidFill>
                <a:latin typeface="Comic Sans MS" pitchFamily="66" charset="0"/>
              </a:rPr>
              <a:t> how many times we need to loop!</a:t>
            </a:r>
          </a:p>
        </p:txBody>
      </p:sp>
      <p:sp>
        <p:nvSpPr>
          <p:cNvPr id="128007" name="Line 9"/>
          <p:cNvSpPr>
            <a:spLocks noChangeShapeType="1"/>
          </p:cNvSpPr>
          <p:nvPr/>
        </p:nvSpPr>
        <p:spPr bwMode="auto">
          <a:xfrm flipH="1">
            <a:off x="5205413" y="3581400"/>
            <a:ext cx="661987" cy="185738"/>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2"/>
          <p:cNvGrpSpPr>
            <a:grpSpLocks/>
          </p:cNvGrpSpPr>
          <p:nvPr/>
        </p:nvGrpSpPr>
        <p:grpSpPr bwMode="auto">
          <a:xfrm>
            <a:off x="533400" y="1114425"/>
            <a:ext cx="8001000" cy="180975"/>
            <a:chOff x="295" y="1311"/>
            <a:chExt cx="5177" cy="114"/>
          </a:xfrm>
        </p:grpSpPr>
        <p:sp>
          <p:nvSpPr>
            <p:cNvPr id="12903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903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9027" name="Text Box 5"/>
          <p:cNvSpPr txBox="1">
            <a:spLocks noChangeArrowheads="1"/>
          </p:cNvSpPr>
          <p:nvPr/>
        </p:nvSpPr>
        <p:spPr bwMode="auto">
          <a:xfrm>
            <a:off x="9906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Give me a  </a:t>
            </a:r>
            <a:r>
              <a:rPr lang="en-US" sz="4000" b="1">
                <a:solidFill>
                  <a:srgbClr val="FF6600"/>
                </a:solidFill>
                <a:latin typeface="Courier New" pitchFamily="49" charset="0"/>
              </a:rPr>
              <a:t>break </a:t>
            </a:r>
            <a:r>
              <a:rPr lang="en-US" sz="4000"/>
              <a:t>! </a:t>
            </a:r>
          </a:p>
        </p:txBody>
      </p:sp>
      <p:sp>
        <p:nvSpPr>
          <p:cNvPr id="129028" name="Text Box 6"/>
          <p:cNvSpPr txBox="1">
            <a:spLocks noChangeArrowheads="1"/>
          </p:cNvSpPr>
          <p:nvPr/>
        </p:nvSpPr>
        <p:spPr bwMode="auto">
          <a:xfrm>
            <a:off x="762000" y="1752600"/>
            <a:ext cx="76200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2200" b="1">
                <a:latin typeface="Courier New" pitchFamily="49" charset="0"/>
              </a:rPr>
              <a:t>import random</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latin typeface="Courier New" pitchFamily="49" charset="0"/>
              </a:rPr>
              <a:t>myNumber = random.</a:t>
            </a:r>
            <a:r>
              <a:rPr lang="en-US" sz="2200" b="1">
                <a:solidFill>
                  <a:srgbClr val="800080"/>
                </a:solidFill>
                <a:latin typeface="Courier New" pitchFamily="49" charset="0"/>
              </a:rPr>
              <a:t>randrange</a:t>
            </a:r>
            <a:r>
              <a:rPr lang="en-US" sz="2200" b="1">
                <a:latin typeface="Courier New" pitchFamily="49" charset="0"/>
              </a:rPr>
              <a:t>(0,1000)</a:t>
            </a: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while</a:t>
            </a:r>
            <a:r>
              <a:rPr lang="en-US" sz="2200" b="1">
                <a:latin typeface="Courier New" pitchFamily="49" charset="0"/>
              </a:rPr>
              <a:t> </a:t>
            </a:r>
            <a:r>
              <a:rPr lang="en-US" sz="2200" b="1">
                <a:solidFill>
                  <a:srgbClr val="800080"/>
                </a:solidFill>
                <a:latin typeface="Courier New" pitchFamily="49" charset="0"/>
              </a:rPr>
              <a:t>True</a:t>
            </a:r>
            <a:r>
              <a:rPr lang="en-US" sz="2200" b="1">
                <a:latin typeface="Courier New" pitchFamily="49" charset="0"/>
              </a:rPr>
              <a:t>:</a:t>
            </a:r>
          </a:p>
          <a:p>
            <a:pPr algn="l">
              <a:lnSpc>
                <a:spcPct val="70000"/>
              </a:lnSpc>
              <a:spcBef>
                <a:spcPct val="50000"/>
              </a:spcBef>
            </a:pPr>
            <a:r>
              <a:rPr lang="en-US" sz="2200" b="1">
                <a:latin typeface="Courier New" pitchFamily="49" charset="0"/>
              </a:rPr>
              <a:t>    yourGuess = input(</a:t>
            </a:r>
            <a:r>
              <a:rPr lang="en-US" sz="2200" b="1">
                <a:solidFill>
                  <a:srgbClr val="008000"/>
                </a:solidFill>
                <a:latin typeface="Courier New" pitchFamily="49" charset="0"/>
              </a:rPr>
              <a:t>'Guess my number: '</a:t>
            </a:r>
            <a:r>
              <a:rPr lang="en-US" sz="2200" b="1">
                <a:latin typeface="Courier New" pitchFamily="49" charset="0"/>
              </a:rPr>
              <a:t>)</a:t>
            </a:r>
          </a:p>
          <a:p>
            <a:pPr algn="l">
              <a:lnSpc>
                <a:spcPct val="70000"/>
              </a:lnSpc>
              <a:spcBef>
                <a:spcPct val="50000"/>
              </a:spcBef>
            </a:pPr>
            <a:r>
              <a:rPr lang="en-US" sz="2200" b="1">
                <a:latin typeface="Courier New" pitchFamily="49" charset="0"/>
              </a:rPr>
              <a:t>    </a:t>
            </a:r>
            <a:r>
              <a:rPr lang="en-US" sz="2200" b="1">
                <a:solidFill>
                  <a:srgbClr val="FF6600"/>
                </a:solidFill>
                <a:latin typeface="Courier New" pitchFamily="49" charset="0"/>
              </a:rPr>
              <a:t>if</a:t>
            </a:r>
            <a:r>
              <a:rPr lang="en-US" sz="2200" b="1">
                <a:latin typeface="Courier New" pitchFamily="49" charset="0"/>
              </a:rPr>
              <a:t> yourGuess == myNumber:</a:t>
            </a:r>
          </a:p>
          <a:p>
            <a:pPr algn="l">
              <a:lnSpc>
                <a:spcPct val="70000"/>
              </a:lnSpc>
              <a:spcBef>
                <a:spcPct val="50000"/>
              </a:spcBef>
            </a:pPr>
            <a:r>
              <a:rPr lang="en-US" sz="2200" b="1">
                <a:latin typeface="Courier New" pitchFamily="49" charset="0"/>
              </a:rPr>
              <a:t>        </a:t>
            </a:r>
            <a:r>
              <a:rPr lang="en-US" sz="2200" b="1">
                <a:solidFill>
                  <a:srgbClr val="FF6600"/>
                </a:solidFill>
                <a:latin typeface="Courier New" pitchFamily="49" charset="0"/>
              </a:rPr>
              <a:t>break</a:t>
            </a:r>
            <a:endParaRPr lang="en-US" sz="2200" b="1">
              <a:solidFill>
                <a:srgbClr val="990000"/>
              </a:solidFill>
              <a:latin typeface="Courier New" pitchFamily="49" charset="0"/>
            </a:endParaRPr>
          </a:p>
          <a:p>
            <a:pPr algn="l">
              <a:lnSpc>
                <a:spcPct val="70000"/>
              </a:lnSpc>
              <a:spcBef>
                <a:spcPct val="50000"/>
              </a:spcBef>
            </a:pPr>
            <a:endParaRPr lang="en-US" sz="2200" b="1">
              <a:latin typeface="Courier New" pitchFamily="49" charset="0"/>
            </a:endParaRPr>
          </a:p>
          <a:p>
            <a:pPr algn="l">
              <a:lnSpc>
                <a:spcPct val="70000"/>
              </a:lnSpc>
              <a:spcBef>
                <a:spcPct val="50000"/>
              </a:spcBef>
            </a:pPr>
            <a:r>
              <a:rPr lang="en-US" sz="2200" b="1">
                <a:solidFill>
                  <a:srgbClr val="FF6600"/>
                </a:solidFill>
                <a:latin typeface="Courier New" pitchFamily="49" charset="0"/>
              </a:rPr>
              <a:t>print</a:t>
            </a:r>
            <a:r>
              <a:rPr lang="en-US" sz="2200" b="1">
                <a:latin typeface="Courier New" pitchFamily="49" charset="0"/>
              </a:rPr>
              <a:t> </a:t>
            </a:r>
            <a:r>
              <a:rPr lang="en-US" sz="2200" b="1">
                <a:solidFill>
                  <a:srgbClr val="008000"/>
                </a:solidFill>
                <a:latin typeface="Courier New" pitchFamily="49" charset="0"/>
              </a:rPr>
              <a:t>'You got it! It was'</a:t>
            </a:r>
            <a:r>
              <a:rPr lang="en-US" sz="2200" b="1">
                <a:latin typeface="Courier New" pitchFamily="49" charset="0"/>
              </a:rPr>
              <a:t>, myNumber</a:t>
            </a:r>
            <a:endParaRPr lang="en-US" sz="2200" b="1">
              <a:solidFill>
                <a:srgbClr val="008000"/>
              </a:solidFill>
              <a:latin typeface="Courier New" pitchFamily="49" charset="0"/>
            </a:endParaRPr>
          </a:p>
        </p:txBody>
      </p:sp>
      <p:sp>
        <p:nvSpPr>
          <p:cNvPr id="129029" name="Text Box 7"/>
          <p:cNvSpPr txBox="1">
            <a:spLocks noChangeArrowheads="1"/>
          </p:cNvSpPr>
          <p:nvPr/>
        </p:nvSpPr>
        <p:spPr bwMode="auto">
          <a:xfrm>
            <a:off x="1143000" y="617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Every while loop can be a   </a:t>
            </a:r>
            <a:r>
              <a:rPr lang="en-US" b="1">
                <a:solidFill>
                  <a:srgbClr val="FF6600"/>
                </a:solidFill>
                <a:latin typeface="Courier New" pitchFamily="49" charset="0"/>
              </a:rPr>
              <a:t>while</a:t>
            </a:r>
            <a:r>
              <a:rPr lang="en-US" b="1">
                <a:latin typeface="Courier New" pitchFamily="49" charset="0"/>
              </a:rPr>
              <a:t> </a:t>
            </a:r>
            <a:r>
              <a:rPr lang="en-US" b="1">
                <a:solidFill>
                  <a:srgbClr val="800080"/>
                </a:solidFill>
                <a:latin typeface="Courier New" pitchFamily="49" charset="0"/>
              </a:rPr>
              <a:t>True</a:t>
            </a:r>
            <a:r>
              <a:rPr lang="en-US" b="1">
                <a:latin typeface="Courier New" pitchFamily="49" charset="0"/>
              </a:rPr>
              <a:t>: </a:t>
            </a:r>
            <a:r>
              <a:rPr lang="en-US"/>
              <a:t>loop! </a:t>
            </a:r>
          </a:p>
        </p:txBody>
      </p:sp>
      <p:sp>
        <p:nvSpPr>
          <p:cNvPr id="129030" name="Rectangle 8"/>
          <p:cNvSpPr>
            <a:spLocks noChangeArrowheads="1"/>
          </p:cNvSpPr>
          <p:nvPr/>
        </p:nvSpPr>
        <p:spPr bwMode="auto">
          <a:xfrm>
            <a:off x="4876800" y="6172200"/>
            <a:ext cx="21336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9031" name="Text Box 9"/>
          <p:cNvSpPr txBox="1">
            <a:spLocks noChangeArrowheads="1"/>
          </p:cNvSpPr>
          <p:nvPr/>
        </p:nvSpPr>
        <p:spPr bwMode="auto">
          <a:xfrm>
            <a:off x="6172200" y="29718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I'll figure out later how to get out of this loop!</a:t>
            </a:r>
          </a:p>
        </p:txBody>
      </p:sp>
      <p:sp>
        <p:nvSpPr>
          <p:cNvPr id="129032" name="Line 10"/>
          <p:cNvSpPr>
            <a:spLocks noChangeShapeType="1"/>
          </p:cNvSpPr>
          <p:nvPr/>
        </p:nvSpPr>
        <p:spPr bwMode="auto">
          <a:xfrm flipH="1">
            <a:off x="2819400" y="3200400"/>
            <a:ext cx="3429000" cy="3048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3" name="Text Box 11"/>
          <p:cNvSpPr txBox="1">
            <a:spLocks noChangeArrowheads="1"/>
          </p:cNvSpPr>
          <p:nvPr/>
        </p:nvSpPr>
        <p:spPr bwMode="auto">
          <a:xfrm>
            <a:off x="6172200" y="44196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OK – I'll stop when the guess is correct!</a:t>
            </a:r>
          </a:p>
        </p:txBody>
      </p:sp>
      <p:sp>
        <p:nvSpPr>
          <p:cNvPr id="129034" name="Line 12"/>
          <p:cNvSpPr>
            <a:spLocks noChangeShapeType="1"/>
          </p:cNvSpPr>
          <p:nvPr/>
        </p:nvSpPr>
        <p:spPr bwMode="auto">
          <a:xfrm flipH="1" flipV="1">
            <a:off x="3886200" y="4419600"/>
            <a:ext cx="2381250" cy="1651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5" name="Text Box 13"/>
          <p:cNvSpPr txBox="1">
            <a:spLocks noChangeArrowheads="1"/>
          </p:cNvSpPr>
          <p:nvPr/>
        </p:nvSpPr>
        <p:spPr bwMode="auto">
          <a:xfrm>
            <a:off x="5016500" y="64770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Try it!</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1430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Do you remember?</a:t>
            </a:r>
          </a:p>
        </p:txBody>
      </p:sp>
      <p:grpSp>
        <p:nvGrpSpPr>
          <p:cNvPr id="130051" name="Group 3"/>
          <p:cNvGrpSpPr>
            <a:grpSpLocks/>
          </p:cNvGrpSpPr>
          <p:nvPr/>
        </p:nvGrpSpPr>
        <p:grpSpPr bwMode="auto">
          <a:xfrm>
            <a:off x="533400" y="1114425"/>
            <a:ext cx="5791200" cy="180975"/>
            <a:chOff x="295" y="1311"/>
            <a:chExt cx="5177" cy="114"/>
          </a:xfrm>
        </p:grpSpPr>
        <p:sp>
          <p:nvSpPr>
            <p:cNvPr id="13008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008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0052" name="Line 6"/>
          <p:cNvSpPr>
            <a:spLocks noChangeShapeType="1"/>
          </p:cNvSpPr>
          <p:nvPr/>
        </p:nvSpPr>
        <p:spPr bwMode="auto">
          <a:xfrm>
            <a:off x="838200" y="1828800"/>
            <a:ext cx="0" cy="4495800"/>
          </a:xfrm>
          <a:prstGeom prst="line">
            <a:avLst/>
          </a:prstGeom>
          <a:noFill/>
          <a:ln w="28575">
            <a:solidFill>
              <a:schemeClr val="accent2"/>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0053" name="Text Box 7"/>
          <p:cNvSpPr txBox="1">
            <a:spLocks noChangeArrowheads="1"/>
          </p:cNvSpPr>
          <p:nvPr/>
        </p:nvSpPr>
        <p:spPr bwMode="auto">
          <a:xfrm>
            <a:off x="152400" y="1981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most crucial</a:t>
            </a:r>
          </a:p>
        </p:txBody>
      </p:sp>
      <p:sp>
        <p:nvSpPr>
          <p:cNvPr id="130054" name="Text Box 8"/>
          <p:cNvSpPr txBox="1">
            <a:spLocks noChangeArrowheads="1"/>
          </p:cNvSpPr>
          <p:nvPr/>
        </p:nvSpPr>
        <p:spPr bwMode="auto">
          <a:xfrm>
            <a:off x="1524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least crucial</a:t>
            </a:r>
          </a:p>
        </p:txBody>
      </p:sp>
      <p:grpSp>
        <p:nvGrpSpPr>
          <p:cNvPr id="130055" name="Group 9"/>
          <p:cNvGrpSpPr>
            <a:grpSpLocks/>
          </p:cNvGrpSpPr>
          <p:nvPr/>
        </p:nvGrpSpPr>
        <p:grpSpPr bwMode="auto">
          <a:xfrm>
            <a:off x="7162800" y="2946400"/>
            <a:ext cx="596900" cy="749300"/>
            <a:chOff x="3456" y="1784"/>
            <a:chExt cx="952" cy="1048"/>
          </a:xfrm>
        </p:grpSpPr>
        <p:sp>
          <p:nvSpPr>
            <p:cNvPr id="130071" name="Freeform 10"/>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0072" name="Freeform 11"/>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0073" name="Freeform 12"/>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0074" name="Freeform 13"/>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0075" name="Oval 14"/>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0076" name="Oval 15"/>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77" name="Oval 16"/>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78" name="Oval 17"/>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79" name="Oval 18"/>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80" name="Oval 19"/>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81" name="Oval 20"/>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082" name="AutoShape 21"/>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0083" name="Freeform 22"/>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0084" name="Freeform 23"/>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0085" name="Freeform 24"/>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086" name="Freeform 25"/>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0087" name="Freeform 26"/>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0056" name="Text Box 27"/>
          <p:cNvSpPr txBox="1">
            <a:spLocks noChangeArrowheads="1"/>
          </p:cNvSpPr>
          <p:nvPr/>
        </p:nvSpPr>
        <p:spPr bwMode="auto">
          <a:xfrm>
            <a:off x="1066800" y="5943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Use  </a:t>
            </a:r>
            <a:r>
              <a:rPr lang="en-US" b="1">
                <a:solidFill>
                  <a:srgbClr val="990000"/>
                </a:solidFill>
                <a:latin typeface="Courier New" pitchFamily="49" charset="0"/>
              </a:rPr>
              <a:t>input()</a:t>
            </a:r>
            <a:r>
              <a:rPr lang="en-US" sz="1800">
                <a:latin typeface="Times New Roman" pitchFamily="18" charset="0"/>
              </a:rPr>
              <a:t>for processed values;</a:t>
            </a:r>
            <a:r>
              <a:rPr lang="en-US">
                <a:latin typeface="Times New Roman" pitchFamily="18" charset="0"/>
              </a:rPr>
              <a:t> </a:t>
            </a:r>
            <a:r>
              <a:rPr lang="en-US" b="1">
                <a:solidFill>
                  <a:srgbClr val="990000"/>
                </a:solidFill>
                <a:latin typeface="Courier New" pitchFamily="49" charset="0"/>
              </a:rPr>
              <a:t>raw_input()</a:t>
            </a:r>
            <a:r>
              <a:rPr lang="en-US" sz="1800"/>
              <a:t>for strings</a:t>
            </a:r>
            <a:r>
              <a:rPr lang="en-US"/>
              <a:t>.</a:t>
            </a:r>
          </a:p>
        </p:txBody>
      </p:sp>
      <p:sp>
        <p:nvSpPr>
          <p:cNvPr id="130057" name="Text Box 28"/>
          <p:cNvSpPr txBox="1">
            <a:spLocks noChangeArrowheads="1"/>
          </p:cNvSpPr>
          <p:nvPr/>
        </p:nvSpPr>
        <p:spPr bwMode="auto">
          <a:xfrm>
            <a:off x="1066800" y="18288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Loops</a:t>
            </a:r>
            <a:r>
              <a:rPr lang="en-US"/>
              <a:t> repeat an action:</a:t>
            </a:r>
          </a:p>
        </p:txBody>
      </p:sp>
      <p:sp>
        <p:nvSpPr>
          <p:cNvPr id="130058" name="Text Box 29"/>
          <p:cNvSpPr txBox="1">
            <a:spLocks noChangeArrowheads="1"/>
          </p:cNvSpPr>
          <p:nvPr/>
        </p:nvSpPr>
        <p:spPr bwMode="auto">
          <a:xfrm>
            <a:off x="1066800" y="3810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Loops can run by </a:t>
            </a:r>
            <a:r>
              <a:rPr lang="en-US" b="1"/>
              <a:t>element </a:t>
            </a:r>
            <a:r>
              <a:rPr lang="en-US"/>
              <a:t>or by </a:t>
            </a:r>
            <a:r>
              <a:rPr lang="en-US" b="1"/>
              <a:t>index</a:t>
            </a:r>
            <a:r>
              <a:rPr lang="en-US"/>
              <a:t>:</a:t>
            </a:r>
            <a:endParaRPr lang="en-US" b="1">
              <a:solidFill>
                <a:srgbClr val="FF6600"/>
              </a:solidFill>
              <a:latin typeface="Courier New" pitchFamily="49" charset="0"/>
            </a:endParaRPr>
          </a:p>
        </p:txBody>
      </p:sp>
      <p:sp>
        <p:nvSpPr>
          <p:cNvPr id="130059" name="Text Box 30"/>
          <p:cNvSpPr txBox="1">
            <a:spLocks noChangeArrowheads="1"/>
          </p:cNvSpPr>
          <p:nvPr/>
        </p:nvSpPr>
        <p:spPr bwMode="auto">
          <a:xfrm>
            <a:off x="1066800" y="53340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An </a:t>
            </a:r>
            <a:r>
              <a:rPr lang="en-US" b="1"/>
              <a:t>accumulator</a:t>
            </a:r>
            <a:r>
              <a:rPr lang="en-US"/>
              <a:t> is a variable that may update each iteration.</a:t>
            </a:r>
          </a:p>
        </p:txBody>
      </p:sp>
      <p:sp>
        <p:nvSpPr>
          <p:cNvPr id="130060" name="Text Box 31"/>
          <p:cNvSpPr txBox="1">
            <a:spLocks noChangeArrowheads="1"/>
          </p:cNvSpPr>
          <p:nvPr/>
        </p:nvSpPr>
        <p:spPr bwMode="auto">
          <a:xfrm>
            <a:off x="1447800" y="4572000"/>
            <a:ext cx="3276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x </a:t>
            </a:r>
            <a:r>
              <a:rPr lang="en-US" sz="1400" b="1">
                <a:solidFill>
                  <a:srgbClr val="FF6600"/>
                </a:solidFill>
                <a:latin typeface="Courier New" pitchFamily="49" charset="0"/>
              </a:rPr>
              <a:t>in</a:t>
            </a:r>
            <a:r>
              <a:rPr lang="en-US" sz="1400" b="1">
                <a:latin typeface="Courier New" pitchFamily="49" charset="0"/>
              </a:rPr>
              <a:t> L:</a:t>
            </a:r>
          </a:p>
          <a:p>
            <a:pPr algn="l">
              <a:lnSpc>
                <a:spcPct val="50000"/>
              </a:lnSpc>
              <a:spcBef>
                <a:spcPct val="50000"/>
              </a:spcBef>
            </a:pPr>
            <a:r>
              <a:rPr lang="en-US" sz="1400" b="1">
                <a:latin typeface="Courier New" pitchFamily="49" charset="0"/>
              </a:rPr>
              <a:t>    sumSoFar = sumSoFar + x</a:t>
            </a:r>
          </a:p>
        </p:txBody>
      </p:sp>
      <p:sp>
        <p:nvSpPr>
          <p:cNvPr id="130061" name="Text Box 32"/>
          <p:cNvSpPr txBox="1">
            <a:spLocks noChangeArrowheads="1"/>
          </p:cNvSpPr>
          <p:nvPr/>
        </p:nvSpPr>
        <p:spPr bwMode="auto">
          <a:xfrm>
            <a:off x="5105400" y="4572000"/>
            <a:ext cx="3459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a:t>
            </a:r>
            <a:r>
              <a:rPr lang="en-US" sz="1400" b="1">
                <a:solidFill>
                  <a:srgbClr val="FF6600"/>
                </a:solidFill>
                <a:latin typeface="Courier New" pitchFamily="49" charset="0"/>
              </a:rPr>
              <a:t>in</a:t>
            </a:r>
            <a:r>
              <a:rPr lang="en-US" sz="1400" b="1">
                <a:latin typeface="Courier New" pitchFamily="49" charset="0"/>
              </a:rPr>
              <a:t> range(0,len(L)):</a:t>
            </a:r>
          </a:p>
          <a:p>
            <a:pPr algn="l">
              <a:lnSpc>
                <a:spcPct val="50000"/>
              </a:lnSpc>
              <a:spcBef>
                <a:spcPct val="50000"/>
              </a:spcBef>
            </a:pPr>
            <a:r>
              <a:rPr lang="en-US" sz="1400" b="1">
                <a:latin typeface="Courier New" pitchFamily="49" charset="0"/>
              </a:rPr>
              <a:t>    sumSoFar = sumSoFar + L[i]</a:t>
            </a:r>
          </a:p>
        </p:txBody>
      </p:sp>
      <p:pic>
        <p:nvPicPr>
          <p:cNvPr id="130062"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8288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63" name="Line 34"/>
          <p:cNvSpPr>
            <a:spLocks noChangeShapeType="1"/>
          </p:cNvSpPr>
          <p:nvPr/>
        </p:nvSpPr>
        <p:spPr bwMode="auto">
          <a:xfrm flipH="1">
            <a:off x="3157538" y="4246563"/>
            <a:ext cx="708025" cy="328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0064" name="Line 35"/>
          <p:cNvSpPr>
            <a:spLocks noChangeShapeType="1"/>
          </p:cNvSpPr>
          <p:nvPr/>
        </p:nvSpPr>
        <p:spPr bwMode="auto">
          <a:xfrm>
            <a:off x="5510213" y="4210050"/>
            <a:ext cx="122237" cy="255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0065" name="Line 36"/>
          <p:cNvSpPr>
            <a:spLocks noChangeShapeType="1"/>
          </p:cNvSpPr>
          <p:nvPr/>
        </p:nvSpPr>
        <p:spPr bwMode="auto">
          <a:xfrm>
            <a:off x="4800600" y="43434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6" name="Rectangle 37"/>
          <p:cNvSpPr>
            <a:spLocks noChangeArrowheads="1"/>
          </p:cNvSpPr>
          <p:nvPr/>
        </p:nvSpPr>
        <p:spPr bwMode="auto">
          <a:xfrm>
            <a:off x="1752600" y="2362200"/>
            <a:ext cx="296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FF6600"/>
                </a:solidFill>
                <a:latin typeface="Courier New" pitchFamily="49" charset="0"/>
              </a:rPr>
              <a:t>for</a:t>
            </a:r>
            <a:r>
              <a:rPr lang="en-US">
                <a:latin typeface="Courier New" pitchFamily="49" charset="0"/>
              </a:rPr>
              <a:t> </a:t>
            </a:r>
            <a:r>
              <a:rPr lang="en-US"/>
              <a:t>each list element</a:t>
            </a:r>
          </a:p>
        </p:txBody>
      </p:sp>
      <p:sp>
        <p:nvSpPr>
          <p:cNvPr id="130067" name="Rectangle 38"/>
          <p:cNvSpPr>
            <a:spLocks noChangeArrowheads="1"/>
          </p:cNvSpPr>
          <p:nvPr/>
        </p:nvSpPr>
        <p:spPr bwMode="auto">
          <a:xfrm>
            <a:off x="1752600" y="2695575"/>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FF6600"/>
                </a:solidFill>
                <a:latin typeface="Courier New" pitchFamily="49" charset="0"/>
              </a:rPr>
              <a:t>for</a:t>
            </a:r>
            <a:r>
              <a:rPr lang="en-US">
                <a:latin typeface="Courier New" pitchFamily="49" charset="0"/>
              </a:rPr>
              <a:t> </a:t>
            </a:r>
            <a:r>
              <a:rPr lang="en-US"/>
              <a:t>each item index</a:t>
            </a:r>
          </a:p>
        </p:txBody>
      </p:sp>
      <p:sp>
        <p:nvSpPr>
          <p:cNvPr id="130068" name="Rectangle 39"/>
          <p:cNvSpPr>
            <a:spLocks noChangeArrowheads="1"/>
          </p:cNvSpPr>
          <p:nvPr/>
        </p:nvSpPr>
        <p:spPr bwMode="auto">
          <a:xfrm>
            <a:off x="1787525" y="3027363"/>
            <a:ext cx="300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FF6600"/>
                </a:solidFill>
                <a:latin typeface="Courier New" pitchFamily="49" charset="0"/>
              </a:rPr>
              <a:t>while</a:t>
            </a:r>
            <a:r>
              <a:rPr lang="en-US">
                <a:latin typeface="Courier New" pitchFamily="49" charset="0"/>
              </a:rPr>
              <a:t> </a:t>
            </a:r>
            <a:r>
              <a:rPr lang="en-US"/>
              <a:t>a test is </a:t>
            </a:r>
            <a:r>
              <a:rPr lang="en-US" b="1">
                <a:solidFill>
                  <a:srgbClr val="800080"/>
                </a:solidFill>
                <a:latin typeface="Courier New" pitchFamily="49" charset="0"/>
              </a:rPr>
              <a:t>True</a:t>
            </a:r>
          </a:p>
        </p:txBody>
      </p:sp>
      <p:sp>
        <p:nvSpPr>
          <p:cNvPr id="130069" name="Text Box 40"/>
          <p:cNvSpPr txBox="1">
            <a:spLocks noChangeArrowheads="1"/>
          </p:cNvSpPr>
          <p:nvPr/>
        </p:nvSpPr>
        <p:spPr bwMode="auto">
          <a:xfrm>
            <a:off x="5105400" y="2641600"/>
            <a:ext cx="2209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use </a:t>
            </a:r>
            <a:r>
              <a:rPr lang="en-US" sz="1600" b="1">
                <a:solidFill>
                  <a:srgbClr val="FF6600"/>
                </a:solidFill>
                <a:latin typeface="Courier New" pitchFamily="49" charset="0"/>
              </a:rPr>
              <a:t>break</a:t>
            </a:r>
            <a:r>
              <a:rPr lang="en-US" sz="1600"/>
              <a:t> to escape from a loop </a:t>
            </a:r>
            <a:r>
              <a:rPr lang="en-US" sz="1600" b="1" i="1"/>
              <a:t>any time</a:t>
            </a:r>
            <a:r>
              <a:rPr lang="en-US" sz="1600"/>
              <a:t>!</a:t>
            </a:r>
          </a:p>
        </p:txBody>
      </p:sp>
      <p:sp>
        <p:nvSpPr>
          <p:cNvPr id="130070" name="AutoShape 41"/>
          <p:cNvSpPr>
            <a:spLocks/>
          </p:cNvSpPr>
          <p:nvPr/>
        </p:nvSpPr>
        <p:spPr bwMode="auto">
          <a:xfrm>
            <a:off x="4953000" y="2362200"/>
            <a:ext cx="228600" cy="1143000"/>
          </a:xfrm>
          <a:prstGeom prst="rightBrace">
            <a:avLst>
              <a:gd name="adj1" fmla="val 41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custDataLst>
              <p:tags r:id="rId1"/>
            </p:custDataLst>
          </p:nvPr>
        </p:nvGrpSpPr>
        <p:grpSpPr bwMode="auto">
          <a:xfrm>
            <a:off x="6397625" y="2322513"/>
            <a:ext cx="2409825" cy="174625"/>
            <a:chOff x="295" y="1311"/>
            <a:chExt cx="5177" cy="114"/>
          </a:xfrm>
        </p:grpSpPr>
        <p:sp>
          <p:nvSpPr>
            <p:cNvPr id="131079"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1080"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1075" name="Text Box 5"/>
          <p:cNvSpPr txBox="1">
            <a:spLocks noChangeArrowheads="1"/>
          </p:cNvSpPr>
          <p:nvPr>
            <p:custDataLst>
              <p:tags r:id="rId2"/>
            </p:custDataLst>
          </p:nvPr>
        </p:nvSpPr>
        <p:spPr bwMode="auto">
          <a:xfrm>
            <a:off x="6248400" y="209550"/>
            <a:ext cx="2514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Who writes assembly? </a:t>
            </a:r>
          </a:p>
        </p:txBody>
      </p:sp>
      <p:pic>
        <p:nvPicPr>
          <p:cNvPr id="131076" name="Picture 6" descr="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527526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 Box 7"/>
          <p:cNvSpPr txBox="1">
            <a:spLocks noChangeArrowheads="1"/>
          </p:cNvSpPr>
          <p:nvPr/>
        </p:nvSpPr>
        <p:spPr bwMode="auto">
          <a:xfrm>
            <a:off x="5638800" y="6172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27F04"/>
                </a:solidFill>
                <a:latin typeface="Comic Sans MS" pitchFamily="66" charset="0"/>
              </a:rPr>
              <a:t>a </a:t>
            </a:r>
            <a:r>
              <a:rPr lang="en-US" i="1">
                <a:solidFill>
                  <a:srgbClr val="027F04"/>
                </a:solidFill>
                <a:latin typeface="Comic Sans MS" pitchFamily="66" charset="0"/>
              </a:rPr>
              <a:t>few</a:t>
            </a:r>
            <a:r>
              <a:rPr lang="en-US">
                <a:solidFill>
                  <a:srgbClr val="027F04"/>
                </a:solidFill>
                <a:latin typeface="Comic Sans MS" pitchFamily="66" charset="0"/>
              </a:rPr>
              <a:t> people…</a:t>
            </a:r>
          </a:p>
        </p:txBody>
      </p:sp>
      <p:sp>
        <p:nvSpPr>
          <p:cNvPr id="131078" name="Rectangle 9"/>
          <p:cNvSpPr>
            <a:spLocks noChangeArrowheads="1"/>
          </p:cNvSpPr>
          <p:nvPr/>
        </p:nvSpPr>
        <p:spPr bwMode="auto">
          <a:xfrm>
            <a:off x="2176463" y="2833688"/>
            <a:ext cx="1238250" cy="263525"/>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Group 2"/>
          <p:cNvGrpSpPr>
            <a:grpSpLocks/>
          </p:cNvGrpSpPr>
          <p:nvPr>
            <p:custDataLst>
              <p:tags r:id="rId1"/>
            </p:custDataLst>
          </p:nvPr>
        </p:nvGrpSpPr>
        <p:grpSpPr bwMode="auto">
          <a:xfrm>
            <a:off x="468313" y="1066800"/>
            <a:ext cx="8218487" cy="180975"/>
            <a:chOff x="295" y="1311"/>
            <a:chExt cx="5177" cy="114"/>
          </a:xfrm>
        </p:grpSpPr>
        <p:sp>
          <p:nvSpPr>
            <p:cNvPr id="132108" name="Rectangle 3"/>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2109" name="Rectangle 4"/>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2099"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32100" name="Rectangle 6"/>
          <p:cNvSpPr>
            <a:spLocks noChangeArrowheads="1"/>
          </p:cNvSpPr>
          <p:nvPr>
            <p:custDataLst>
              <p:tags r:id="rId3"/>
            </p:custDataLst>
          </p:nvPr>
        </p:nvSpPr>
        <p:spPr bwMode="auto">
          <a:xfrm>
            <a:off x="923925" y="214313"/>
            <a:ext cx="73850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a:solidFill>
                  <a:schemeClr val="tx2"/>
                </a:solidFill>
                <a:latin typeface="Courier New" pitchFamily="49" charset="0"/>
              </a:rPr>
              <a:t>jump</a:t>
            </a:r>
            <a:r>
              <a:rPr lang="en-US" sz="4200">
                <a:solidFill>
                  <a:schemeClr val="tx2"/>
                </a:solidFill>
                <a:latin typeface="Times New Roman" pitchFamily="18" charset="0"/>
              </a:rPr>
              <a:t> is a "goto"</a:t>
            </a:r>
          </a:p>
        </p:txBody>
      </p:sp>
      <p:pic>
        <p:nvPicPr>
          <p:cNvPr id="132101" name="Picture 12" descr="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813" y="1519238"/>
            <a:ext cx="72390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Rectangle 9"/>
          <p:cNvSpPr>
            <a:spLocks noChangeArrowheads="1"/>
          </p:cNvSpPr>
          <p:nvPr>
            <p:custDataLst>
              <p:tags r:id="rId4"/>
            </p:custDataLst>
          </p:nvPr>
        </p:nvSpPr>
        <p:spPr bwMode="auto">
          <a:xfrm>
            <a:off x="6527800" y="1374775"/>
            <a:ext cx="218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0A04EB"/>
                </a:solidFill>
                <a:latin typeface="Courier New" pitchFamily="49" charset="0"/>
              </a:rPr>
              <a:t>jump 42</a:t>
            </a:r>
            <a:endParaRPr lang="en-US" sz="3200">
              <a:solidFill>
                <a:srgbClr val="0A04EB"/>
              </a:solidFill>
              <a:latin typeface="Arial" pitchFamily="34" charset="0"/>
            </a:endParaRPr>
          </a:p>
        </p:txBody>
      </p:sp>
      <p:pic>
        <p:nvPicPr>
          <p:cNvPr id="132103" name="Picture 13" descr="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163" y="4191000"/>
            <a:ext cx="64643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4" name="Rectangle 15"/>
          <p:cNvSpPr>
            <a:spLocks noChangeArrowheads="1"/>
          </p:cNvSpPr>
          <p:nvPr/>
        </p:nvSpPr>
        <p:spPr bwMode="auto">
          <a:xfrm>
            <a:off x="504825" y="3035300"/>
            <a:ext cx="4265613" cy="279400"/>
          </a:xfrm>
          <a:prstGeom prst="rect">
            <a:avLst/>
          </a:prstGeom>
          <a:noFill/>
          <a:ln w="19050">
            <a:solidFill>
              <a:srgbClr val="E30E1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32105" name="Line 16"/>
          <p:cNvSpPr>
            <a:spLocks noChangeShapeType="1"/>
          </p:cNvSpPr>
          <p:nvPr/>
        </p:nvSpPr>
        <p:spPr bwMode="auto">
          <a:xfrm flipH="1" flipV="1">
            <a:off x="7566025" y="4119563"/>
            <a:ext cx="555625" cy="1385887"/>
          </a:xfrm>
          <a:prstGeom prst="line">
            <a:avLst/>
          </a:prstGeom>
          <a:noFill/>
          <a:ln w="19050">
            <a:solidFill>
              <a:srgbClr val="940913"/>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32106" name="Text Box 17"/>
          <p:cNvSpPr txBox="1">
            <a:spLocks noChangeArrowheads="1"/>
          </p:cNvSpPr>
          <p:nvPr/>
        </p:nvSpPr>
        <p:spPr bwMode="auto">
          <a:xfrm>
            <a:off x="6291263" y="5518150"/>
            <a:ext cx="27035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940913"/>
                </a:solidFill>
                <a:latin typeface="Comic Sans MS" pitchFamily="66" charset="0"/>
              </a:rPr>
              <a:t>basic computational building block              ~ </a:t>
            </a:r>
            <a:r>
              <a:rPr lang="en-US" sz="1800" b="1" i="1">
                <a:solidFill>
                  <a:srgbClr val="940913"/>
                </a:solidFill>
                <a:latin typeface="Comic Sans MS" pitchFamily="66" charset="0"/>
              </a:rPr>
              <a:t>the function</a:t>
            </a:r>
            <a:endParaRPr lang="en-US" sz="1800">
              <a:solidFill>
                <a:srgbClr val="940913"/>
              </a:solidFill>
              <a:latin typeface="Comic Sans MS" pitchFamily="66" charset="0"/>
            </a:endParaRPr>
          </a:p>
        </p:txBody>
      </p:sp>
      <p:sp>
        <p:nvSpPr>
          <p:cNvPr id="132107" name="Line 18"/>
          <p:cNvSpPr>
            <a:spLocks noChangeShapeType="1"/>
          </p:cNvSpPr>
          <p:nvPr/>
        </p:nvSpPr>
        <p:spPr bwMode="auto">
          <a:xfrm flipH="1">
            <a:off x="5867400" y="2057400"/>
            <a:ext cx="1143000" cy="457200"/>
          </a:xfrm>
          <a:prstGeom prst="line">
            <a:avLst/>
          </a:prstGeom>
          <a:noFill/>
          <a:ln w="19050">
            <a:solidFill>
              <a:srgbClr val="0A04EB"/>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3467100" y="12192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solidFill>
                  <a:srgbClr val="0E03FC"/>
                </a:solidFill>
                <a:latin typeface="Georgia" pitchFamily="18" charset="0"/>
              </a:rPr>
              <a:t>Lab</a:t>
            </a:r>
            <a:endParaRPr lang="en-US" sz="4000">
              <a:latin typeface="Georgia" pitchFamily="18" charset="0"/>
            </a:endParaRPr>
          </a:p>
        </p:txBody>
      </p:sp>
      <p:sp>
        <p:nvSpPr>
          <p:cNvPr id="133123" name="Text Box 3"/>
          <p:cNvSpPr txBox="1">
            <a:spLocks noChangeArrowheads="1"/>
          </p:cNvSpPr>
          <p:nvPr/>
        </p:nvSpPr>
        <p:spPr bwMode="auto">
          <a:xfrm>
            <a:off x="914400" y="25146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a:solidFill>
                  <a:schemeClr val="accent2"/>
                </a:solidFill>
                <a:latin typeface="Georgia" pitchFamily="18" charset="0"/>
              </a:rPr>
              <a:t>Assembly Language Questions?</a:t>
            </a:r>
          </a:p>
        </p:txBody>
      </p:sp>
      <p:sp>
        <p:nvSpPr>
          <p:cNvPr id="133124" name="Text Box 4"/>
          <p:cNvSpPr txBox="1">
            <a:spLocks noChangeArrowheads="1"/>
          </p:cNvSpPr>
          <p:nvPr/>
        </p:nvSpPr>
        <p:spPr bwMode="auto">
          <a:xfrm>
            <a:off x="914400" y="3214688"/>
            <a:ext cx="7315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a:solidFill>
                  <a:schemeClr val="accent2"/>
                </a:solidFill>
                <a:latin typeface="Georgia" pitchFamily="18" charset="0"/>
              </a:rPr>
              <a:t>Working on loops…</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04800" y="228600"/>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t>"Quiz"</a:t>
            </a:r>
          </a:p>
        </p:txBody>
      </p:sp>
      <p:sp>
        <p:nvSpPr>
          <p:cNvPr id="134147" name="Text Box 3"/>
          <p:cNvSpPr txBox="1">
            <a:spLocks noChangeArrowheads="1"/>
          </p:cNvSpPr>
          <p:nvPr/>
        </p:nvSpPr>
        <p:spPr bwMode="auto">
          <a:xfrm>
            <a:off x="3886200" y="228600"/>
            <a:ext cx="4724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1400" b="1">
                <a:latin typeface="Courier New" pitchFamily="49" charset="0"/>
              </a:rPr>
              <a:t>import random</a:t>
            </a:r>
          </a:p>
          <a:p>
            <a:pPr algn="l">
              <a:lnSpc>
                <a:spcPct val="70000"/>
              </a:lnSpc>
              <a:spcBef>
                <a:spcPct val="50000"/>
              </a:spcBef>
            </a:pPr>
            <a:r>
              <a:rPr lang="en-US" sz="1400" b="1">
                <a:latin typeface="Courier New" pitchFamily="49" charset="0"/>
              </a:rPr>
              <a:t>myNumber = random.</a:t>
            </a:r>
            <a:r>
              <a:rPr lang="en-US" sz="1400" b="1">
                <a:solidFill>
                  <a:srgbClr val="800080"/>
                </a:solidFill>
                <a:latin typeface="Courier New" pitchFamily="49" charset="0"/>
              </a:rPr>
              <a:t>randrange</a:t>
            </a:r>
            <a:r>
              <a:rPr lang="en-US" sz="1400" b="1">
                <a:latin typeface="Courier New" pitchFamily="49" charset="0"/>
              </a:rPr>
              <a:t>(0,1000)</a:t>
            </a:r>
          </a:p>
          <a:p>
            <a:pPr algn="l">
              <a:lnSpc>
                <a:spcPct val="70000"/>
              </a:lnSpc>
              <a:spcBef>
                <a:spcPct val="50000"/>
              </a:spcBef>
            </a:pPr>
            <a:endParaRPr lang="en-US" sz="1400" b="1">
              <a:latin typeface="Courier New" pitchFamily="49" charset="0"/>
            </a:endParaRPr>
          </a:p>
          <a:p>
            <a:pPr algn="l">
              <a:lnSpc>
                <a:spcPct val="70000"/>
              </a:lnSpc>
              <a:spcBef>
                <a:spcPct val="50000"/>
              </a:spcBef>
            </a:pPr>
            <a:r>
              <a:rPr lang="en-US" sz="1400" b="1">
                <a:solidFill>
                  <a:srgbClr val="FF6600"/>
                </a:solidFill>
                <a:latin typeface="Courier New" pitchFamily="49" charset="0"/>
              </a:rPr>
              <a:t>while</a:t>
            </a:r>
            <a:r>
              <a:rPr lang="en-US" sz="1400" b="1">
                <a:latin typeface="Courier New" pitchFamily="49" charset="0"/>
              </a:rPr>
              <a:t> </a:t>
            </a:r>
            <a:r>
              <a:rPr lang="en-US" sz="1400" b="1">
                <a:solidFill>
                  <a:srgbClr val="800080"/>
                </a:solidFill>
                <a:latin typeface="Courier New" pitchFamily="49" charset="0"/>
              </a:rPr>
              <a:t>True</a:t>
            </a:r>
            <a:r>
              <a:rPr lang="en-US" sz="1400" b="1">
                <a:latin typeface="Courier New" pitchFamily="49" charset="0"/>
              </a:rPr>
              <a:t>:</a:t>
            </a:r>
          </a:p>
          <a:p>
            <a:pPr algn="l">
              <a:lnSpc>
                <a:spcPct val="70000"/>
              </a:lnSpc>
              <a:spcBef>
                <a:spcPct val="50000"/>
              </a:spcBef>
            </a:pPr>
            <a:r>
              <a:rPr lang="en-US" sz="1400" b="1">
                <a:latin typeface="Courier New" pitchFamily="49" charset="0"/>
              </a:rPr>
              <a:t>    yourGuess = input(</a:t>
            </a:r>
            <a:r>
              <a:rPr lang="en-US" sz="1400" b="1">
                <a:solidFill>
                  <a:srgbClr val="008000"/>
                </a:solidFill>
                <a:latin typeface="Courier New" pitchFamily="49" charset="0"/>
              </a:rPr>
              <a:t>'Guess my number: '</a:t>
            </a:r>
            <a:r>
              <a:rPr lang="en-US" sz="1400" b="1">
                <a:latin typeface="Courier New" pitchFamily="49" charset="0"/>
              </a:rPr>
              <a:t>)</a:t>
            </a:r>
          </a:p>
          <a:p>
            <a:pPr algn="l">
              <a:lnSpc>
                <a:spcPct val="70000"/>
              </a:lnSpc>
              <a:spcBef>
                <a:spcPct val="50000"/>
              </a:spcBef>
            </a:pPr>
            <a:r>
              <a:rPr lang="en-US" sz="1400" b="1">
                <a:latin typeface="Courier New" pitchFamily="49" charset="0"/>
              </a:rPr>
              <a:t>    </a:t>
            </a:r>
            <a:r>
              <a:rPr lang="en-US" sz="1400" b="1">
                <a:solidFill>
                  <a:srgbClr val="FF6600"/>
                </a:solidFill>
                <a:latin typeface="Courier New" pitchFamily="49" charset="0"/>
              </a:rPr>
              <a:t>if</a:t>
            </a:r>
            <a:r>
              <a:rPr lang="en-US" sz="1400" b="1">
                <a:latin typeface="Courier New" pitchFamily="49" charset="0"/>
              </a:rPr>
              <a:t> yourGuess == myNumber:</a:t>
            </a:r>
          </a:p>
          <a:p>
            <a:pPr algn="l">
              <a:lnSpc>
                <a:spcPct val="70000"/>
              </a:lnSpc>
              <a:spcBef>
                <a:spcPct val="50000"/>
              </a:spcBef>
            </a:pPr>
            <a:r>
              <a:rPr lang="en-US" sz="1400" b="1">
                <a:latin typeface="Courier New" pitchFamily="49" charset="0"/>
              </a:rPr>
              <a:t>        </a:t>
            </a:r>
            <a:r>
              <a:rPr lang="en-US" sz="1400" b="1">
                <a:solidFill>
                  <a:srgbClr val="FF6600"/>
                </a:solidFill>
                <a:latin typeface="Courier New" pitchFamily="49" charset="0"/>
              </a:rPr>
              <a:t>break</a:t>
            </a:r>
          </a:p>
          <a:p>
            <a:pPr algn="l">
              <a:lnSpc>
                <a:spcPct val="70000"/>
              </a:lnSpc>
              <a:spcBef>
                <a:spcPct val="50000"/>
              </a:spcBef>
            </a:pPr>
            <a:endParaRPr lang="en-US" sz="1400" b="1">
              <a:latin typeface="Courier New" pitchFamily="49" charset="0"/>
            </a:endParaRPr>
          </a:p>
          <a:p>
            <a:pPr algn="l">
              <a:lnSpc>
                <a:spcPct val="70000"/>
              </a:lnSpc>
              <a:spcBef>
                <a:spcPct val="50000"/>
              </a:spcBef>
            </a:pPr>
            <a:r>
              <a:rPr lang="en-US" sz="1400" b="1">
                <a:solidFill>
                  <a:srgbClr val="FF6600"/>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'You got it! It was'</a:t>
            </a:r>
            <a:r>
              <a:rPr lang="en-US" sz="1400" b="1">
                <a:latin typeface="Courier New" pitchFamily="49" charset="0"/>
              </a:rPr>
              <a:t>, myNumber</a:t>
            </a:r>
          </a:p>
        </p:txBody>
      </p:sp>
      <p:sp>
        <p:nvSpPr>
          <p:cNvPr id="134148" name="Text Box 4"/>
          <p:cNvSpPr txBox="1">
            <a:spLocks noChangeArrowheads="1"/>
          </p:cNvSpPr>
          <p:nvPr/>
        </p:nvSpPr>
        <p:spPr bwMode="auto">
          <a:xfrm>
            <a:off x="228600" y="16002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starting with the guessing game code…</a:t>
            </a:r>
          </a:p>
        </p:txBody>
      </p:sp>
      <p:sp>
        <p:nvSpPr>
          <p:cNvPr id="134149" name="Text Box 5"/>
          <p:cNvSpPr txBox="1">
            <a:spLocks noChangeArrowheads="1"/>
          </p:cNvSpPr>
          <p:nvPr/>
        </p:nvSpPr>
        <p:spPr bwMode="auto">
          <a:xfrm>
            <a:off x="914400" y="4886325"/>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(3) Provide a hint to the user - whether the 	guess was too low or too high </a:t>
            </a:r>
          </a:p>
        </p:txBody>
      </p:sp>
      <p:sp>
        <p:nvSpPr>
          <p:cNvPr id="134150" name="Text Box 6"/>
          <p:cNvSpPr txBox="1">
            <a:spLocks noChangeArrowheads="1"/>
          </p:cNvSpPr>
          <p:nvPr/>
        </p:nvSpPr>
        <p:spPr bwMode="auto">
          <a:xfrm>
            <a:off x="914400" y="3890963"/>
            <a:ext cx="6781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(2) Add a note at the end that tells the 	user how many total guesses they made.</a:t>
            </a:r>
          </a:p>
        </p:txBody>
      </p:sp>
      <p:sp>
        <p:nvSpPr>
          <p:cNvPr id="134151" name="Text Box 7"/>
          <p:cNvSpPr txBox="1">
            <a:spLocks noChangeArrowheads="1"/>
          </p:cNvSpPr>
          <p:nvPr/>
        </p:nvSpPr>
        <p:spPr bwMode="auto">
          <a:xfrm>
            <a:off x="914400" y="5883275"/>
            <a:ext cx="723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(Ex) Reverse the program so that the computer 	guesses </a:t>
            </a:r>
            <a:r>
              <a:rPr lang="en-US" i="1" u="sng">
                <a:solidFill>
                  <a:schemeClr val="accent2"/>
                </a:solidFill>
                <a:latin typeface="Comic Sans MS" pitchFamily="66" charset="0"/>
              </a:rPr>
              <a:t>your</a:t>
            </a:r>
            <a:r>
              <a:rPr lang="en-US">
                <a:solidFill>
                  <a:schemeClr val="accent2"/>
                </a:solidFill>
                <a:latin typeface="Comic Sans MS" pitchFamily="66" charset="0"/>
              </a:rPr>
              <a:t>  secret number (with hints)!</a:t>
            </a:r>
          </a:p>
        </p:txBody>
      </p:sp>
      <p:sp>
        <p:nvSpPr>
          <p:cNvPr id="134152" name="Text Box 8"/>
          <p:cNvSpPr txBox="1">
            <a:spLocks noChangeArrowheads="1"/>
          </p:cNvSpPr>
          <p:nvPr/>
        </p:nvSpPr>
        <p:spPr bwMode="auto">
          <a:xfrm>
            <a:off x="914400" y="2895600"/>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(1) Add an "escape hatch" that stops the 	game if the user types the number 42.</a:t>
            </a:r>
          </a:p>
        </p:txBody>
      </p:sp>
      <p:sp>
        <p:nvSpPr>
          <p:cNvPr id="134153" name="Text Box 9"/>
          <p:cNvSpPr txBox="1">
            <a:spLocks noChangeArrowheads="1"/>
          </p:cNvSpPr>
          <p:nvPr/>
        </p:nvSpPr>
        <p:spPr bwMode="auto">
          <a:xfrm>
            <a:off x="7315200" y="4892675"/>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990000"/>
                </a:solidFill>
                <a:latin typeface="Comic Sans MS" pitchFamily="66" charset="0"/>
              </a:rPr>
              <a:t>Then you should be able to guess it – even out of 1000 or 1,000,000!</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28600" y="1524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t>"Quiz"</a:t>
            </a:r>
            <a:endParaRPr lang="en-US" sz="3200"/>
          </a:p>
        </p:txBody>
      </p:sp>
      <p:sp>
        <p:nvSpPr>
          <p:cNvPr id="135171" name="Text Box 3"/>
          <p:cNvSpPr txBox="1">
            <a:spLocks noChangeArrowheads="1"/>
          </p:cNvSpPr>
          <p:nvPr/>
        </p:nvSpPr>
        <p:spPr bwMode="auto">
          <a:xfrm>
            <a:off x="609600" y="1219200"/>
            <a:ext cx="4495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latin typeface="Courier New" pitchFamily="49" charset="0"/>
              </a:rPr>
              <a:t>s = </a:t>
            </a:r>
            <a:r>
              <a:rPr lang="en-US" sz="1400" b="1">
                <a:solidFill>
                  <a:srgbClr val="008000"/>
                </a:solidFill>
                <a:latin typeface="Courier New" pitchFamily="49" charset="0"/>
              </a:rPr>
              <a:t>'gattacaaggtaaaatgca'</a:t>
            </a:r>
            <a:r>
              <a:rPr lang="en-US" sz="1400" b="1">
                <a:latin typeface="Courier New" pitchFamily="49" charset="0"/>
              </a:rPr>
              <a:t> </a:t>
            </a:r>
            <a:endParaRPr lang="en-US" sz="1400" b="1">
              <a:solidFill>
                <a:srgbClr val="008000"/>
              </a:solidFill>
              <a:latin typeface="Courier New" pitchFamily="49" charset="0"/>
            </a:endParaRPr>
          </a:p>
          <a:p>
            <a:pPr algn="l">
              <a:lnSpc>
                <a:spcPct val="50000"/>
              </a:lnSpc>
              <a:spcBef>
                <a:spcPct val="50000"/>
              </a:spcBef>
            </a:pPr>
            <a:r>
              <a:rPr lang="en-US" sz="1400" b="1">
                <a:latin typeface="Courier New" pitchFamily="49" charset="0"/>
              </a:rPr>
              <a:t>N = 0</a:t>
            </a:r>
          </a:p>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in range(0,len(s)):</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if</a:t>
            </a:r>
            <a:r>
              <a:rPr lang="en-US" sz="1400" b="1">
                <a:latin typeface="Courier New" pitchFamily="49" charset="0"/>
              </a:rPr>
              <a:t> s[i] == </a:t>
            </a:r>
            <a:r>
              <a:rPr lang="en-US" sz="1400" b="1">
                <a:solidFill>
                  <a:srgbClr val="008000"/>
                </a:solidFill>
                <a:latin typeface="Courier New" pitchFamily="49" charset="0"/>
              </a:rPr>
              <a:t>'a'</a:t>
            </a:r>
            <a:r>
              <a:rPr lang="en-US" sz="1400" b="1">
                <a:latin typeface="Courier New" pitchFamily="49" charset="0"/>
              </a:rPr>
              <a:t>:</a:t>
            </a:r>
          </a:p>
          <a:p>
            <a:pPr algn="l">
              <a:lnSpc>
                <a:spcPct val="50000"/>
              </a:lnSpc>
              <a:spcBef>
                <a:spcPct val="50000"/>
              </a:spcBef>
            </a:pPr>
            <a:r>
              <a:rPr lang="en-US" sz="1400" b="1">
                <a:latin typeface="Courier New" pitchFamily="49" charset="0"/>
              </a:rPr>
              <a:t>        N = N + 1</a:t>
            </a:r>
          </a:p>
          <a:p>
            <a:pPr algn="l">
              <a:lnSpc>
                <a:spcPct val="50000"/>
              </a:lnSpc>
              <a:spcBef>
                <a:spcPct val="50000"/>
              </a:spcBef>
            </a:pPr>
            <a:r>
              <a:rPr lang="en-US" sz="1400" b="1">
                <a:solidFill>
                  <a:srgbClr val="FF6600"/>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'N is'</a:t>
            </a:r>
            <a:r>
              <a:rPr lang="en-US" sz="1400" b="1">
                <a:latin typeface="Courier New" pitchFamily="49" charset="0"/>
              </a:rPr>
              <a:t>, N</a:t>
            </a:r>
          </a:p>
        </p:txBody>
      </p:sp>
      <p:sp>
        <p:nvSpPr>
          <p:cNvPr id="135172" name="Text Box 4"/>
          <p:cNvSpPr txBox="1">
            <a:spLocks noChangeArrowheads="1"/>
          </p:cNvSpPr>
          <p:nvPr/>
        </p:nvSpPr>
        <p:spPr bwMode="auto">
          <a:xfrm>
            <a:off x="1905000" y="304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chemeClr val="accent2"/>
                </a:solidFill>
                <a:latin typeface="Comic Sans MS" pitchFamily="66" charset="0"/>
              </a:rPr>
              <a:t>What do these loops print?  What do they do?</a:t>
            </a:r>
          </a:p>
        </p:txBody>
      </p:sp>
      <p:sp>
        <p:nvSpPr>
          <p:cNvPr id="135173" name="Text Box 5"/>
          <p:cNvSpPr txBox="1">
            <a:spLocks noChangeArrowheads="1"/>
          </p:cNvSpPr>
          <p:nvPr/>
        </p:nvSpPr>
        <p:spPr bwMode="auto">
          <a:xfrm>
            <a:off x="609600" y="5138738"/>
            <a:ext cx="54864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latin typeface="Courier New" pitchFamily="49" charset="0"/>
              </a:rPr>
              <a:t>s = </a:t>
            </a:r>
            <a:r>
              <a:rPr lang="en-US" sz="1400" b="1">
                <a:solidFill>
                  <a:srgbClr val="008000"/>
                </a:solidFill>
                <a:latin typeface="Courier New" pitchFamily="49" charset="0"/>
              </a:rPr>
              <a:t>'gattacaaggtaaaatgca'</a:t>
            </a:r>
            <a:r>
              <a:rPr lang="en-US" sz="1400" b="1">
                <a:latin typeface="Courier New" pitchFamily="49" charset="0"/>
              </a:rPr>
              <a:t> </a:t>
            </a:r>
            <a:endParaRPr lang="en-US" sz="1400" b="1">
              <a:solidFill>
                <a:srgbClr val="008000"/>
              </a:solidFill>
              <a:latin typeface="Courier New" pitchFamily="49" charset="0"/>
            </a:endParaRPr>
          </a:p>
          <a:p>
            <a:pPr algn="l">
              <a:lnSpc>
                <a:spcPct val="50000"/>
              </a:lnSpc>
              <a:spcBef>
                <a:spcPct val="50000"/>
              </a:spcBef>
            </a:pPr>
            <a:r>
              <a:rPr lang="en-US" sz="1400" b="1">
                <a:latin typeface="Courier New" pitchFamily="49" charset="0"/>
              </a:rPr>
              <a:t>N = 0</a:t>
            </a:r>
          </a:p>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in range(1,len(s)):</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if</a:t>
            </a:r>
            <a:r>
              <a:rPr lang="en-US" sz="1400" b="1">
                <a:latin typeface="Courier New" pitchFamily="49" charset="0"/>
              </a:rPr>
              <a:t> s[i] == </a:t>
            </a:r>
            <a:r>
              <a:rPr lang="en-US" sz="1400" b="1">
                <a:solidFill>
                  <a:srgbClr val="008000"/>
                </a:solidFill>
                <a:latin typeface="Courier New" pitchFamily="49" charset="0"/>
              </a:rPr>
              <a:t>'a'</a:t>
            </a:r>
            <a:r>
              <a:rPr lang="en-US" sz="1400" b="1">
                <a:latin typeface="Courier New" pitchFamily="49" charset="0"/>
              </a:rPr>
              <a:t> </a:t>
            </a:r>
            <a:r>
              <a:rPr lang="en-US" sz="1400" b="1">
                <a:solidFill>
                  <a:srgbClr val="FF6600"/>
                </a:solidFill>
                <a:latin typeface="Courier New" pitchFamily="49" charset="0"/>
              </a:rPr>
              <a:t>and</a:t>
            </a:r>
            <a:r>
              <a:rPr lang="en-US" sz="1400" b="1">
                <a:latin typeface="Courier New" pitchFamily="49" charset="0"/>
              </a:rPr>
              <a:t> s[i-1] == </a:t>
            </a:r>
            <a:r>
              <a:rPr lang="en-US" sz="1400" b="1">
                <a:solidFill>
                  <a:srgbClr val="008000"/>
                </a:solidFill>
                <a:latin typeface="Courier New" pitchFamily="49" charset="0"/>
              </a:rPr>
              <a:t>'t'</a:t>
            </a:r>
            <a:r>
              <a:rPr lang="en-US" sz="1400" b="1">
                <a:latin typeface="Courier New" pitchFamily="49" charset="0"/>
              </a:rPr>
              <a:t>:</a:t>
            </a:r>
          </a:p>
          <a:p>
            <a:pPr algn="l">
              <a:lnSpc>
                <a:spcPct val="50000"/>
              </a:lnSpc>
              <a:spcBef>
                <a:spcPct val="50000"/>
              </a:spcBef>
            </a:pPr>
            <a:r>
              <a:rPr lang="en-US" sz="1400" b="1">
                <a:latin typeface="Courier New" pitchFamily="49" charset="0"/>
              </a:rPr>
              <a:t>        N = N + 1</a:t>
            </a:r>
          </a:p>
          <a:p>
            <a:pPr algn="l">
              <a:lnSpc>
                <a:spcPct val="50000"/>
              </a:lnSpc>
              <a:spcBef>
                <a:spcPct val="50000"/>
              </a:spcBef>
            </a:pPr>
            <a:r>
              <a:rPr lang="en-US" sz="1400" b="1">
                <a:solidFill>
                  <a:srgbClr val="FF6600"/>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'N is'</a:t>
            </a:r>
            <a:r>
              <a:rPr lang="en-US" sz="1400" b="1">
                <a:latin typeface="Courier New" pitchFamily="49" charset="0"/>
              </a:rPr>
              <a:t>, N</a:t>
            </a:r>
          </a:p>
        </p:txBody>
      </p:sp>
      <p:sp>
        <p:nvSpPr>
          <p:cNvPr id="135174" name="Text Box 6"/>
          <p:cNvSpPr txBox="1">
            <a:spLocks noChangeArrowheads="1"/>
          </p:cNvSpPr>
          <p:nvPr/>
        </p:nvSpPr>
        <p:spPr bwMode="auto">
          <a:xfrm>
            <a:off x="6019800" y="3878263"/>
            <a:ext cx="29527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latin typeface="Courier New" pitchFamily="49" charset="0"/>
              </a:rPr>
              <a:t>s = </a:t>
            </a:r>
            <a:r>
              <a:rPr lang="en-US" sz="1400" b="1">
                <a:solidFill>
                  <a:srgbClr val="008000"/>
                </a:solidFill>
                <a:latin typeface="Courier New" pitchFamily="49" charset="0"/>
              </a:rPr>
              <a:t>'gattacaaggtaaaatgca'</a:t>
            </a:r>
            <a:r>
              <a:rPr lang="en-US" sz="1400" b="1">
                <a:latin typeface="Courier New" pitchFamily="49" charset="0"/>
              </a:rPr>
              <a:t> </a:t>
            </a:r>
          </a:p>
          <a:p>
            <a:pPr algn="l">
              <a:lnSpc>
                <a:spcPct val="50000"/>
              </a:lnSpc>
              <a:spcBef>
                <a:spcPct val="50000"/>
              </a:spcBef>
            </a:pPr>
            <a:r>
              <a:rPr lang="en-US" sz="1400" b="1">
                <a:latin typeface="Courier New" pitchFamily="49" charset="0"/>
              </a:rPr>
              <a:t>MAX = 0</a:t>
            </a:r>
          </a:p>
          <a:p>
            <a:pPr algn="l">
              <a:lnSpc>
                <a:spcPct val="50000"/>
              </a:lnSpc>
              <a:spcBef>
                <a:spcPct val="50000"/>
              </a:spcBef>
            </a:pPr>
            <a:r>
              <a:rPr lang="en-US" sz="1400" b="1">
                <a:latin typeface="Courier New" pitchFamily="49" charset="0"/>
              </a:rPr>
              <a:t>cur = 0</a:t>
            </a:r>
          </a:p>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in range(0,len(s)):</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if</a:t>
            </a:r>
            <a:r>
              <a:rPr lang="en-US" sz="1400" b="1">
                <a:latin typeface="Courier New" pitchFamily="49" charset="0"/>
              </a:rPr>
              <a:t> s[i] == </a:t>
            </a:r>
            <a:r>
              <a:rPr lang="en-US" sz="1400" b="1">
                <a:solidFill>
                  <a:srgbClr val="008000"/>
                </a:solidFill>
                <a:latin typeface="Courier New" pitchFamily="49" charset="0"/>
              </a:rPr>
              <a:t>'a':</a:t>
            </a:r>
          </a:p>
          <a:p>
            <a:pPr algn="l">
              <a:lnSpc>
                <a:spcPct val="50000"/>
              </a:lnSpc>
              <a:spcBef>
                <a:spcPct val="50000"/>
              </a:spcBef>
            </a:pPr>
            <a:r>
              <a:rPr lang="en-US" sz="1400" b="1">
                <a:solidFill>
                  <a:srgbClr val="008000"/>
                </a:solidFill>
                <a:latin typeface="Courier New" pitchFamily="49" charset="0"/>
              </a:rPr>
              <a:t>        </a:t>
            </a:r>
            <a:r>
              <a:rPr lang="en-US" sz="1400" b="1">
                <a:solidFill>
                  <a:srgbClr val="FF6600"/>
                </a:solidFill>
                <a:latin typeface="Courier New" pitchFamily="49" charset="0"/>
              </a:rPr>
              <a:t>if</a:t>
            </a:r>
            <a:r>
              <a:rPr lang="en-US" sz="1400" b="1">
                <a:solidFill>
                  <a:srgbClr val="008000"/>
                </a:solidFill>
                <a:latin typeface="Courier New" pitchFamily="49" charset="0"/>
              </a:rPr>
              <a:t> </a:t>
            </a:r>
            <a:r>
              <a:rPr lang="en-US" sz="1400" b="1">
                <a:latin typeface="Courier New" pitchFamily="49" charset="0"/>
              </a:rPr>
              <a:t>s[i-1] != </a:t>
            </a:r>
            <a:r>
              <a:rPr lang="en-US" sz="1400" b="1">
                <a:solidFill>
                  <a:srgbClr val="008000"/>
                </a:solidFill>
                <a:latin typeface="Courier New" pitchFamily="49" charset="0"/>
              </a:rPr>
              <a:t>'a'</a:t>
            </a:r>
            <a:r>
              <a:rPr lang="en-US" sz="1400" b="1">
                <a:latin typeface="Courier New" pitchFamily="49" charset="0"/>
              </a:rPr>
              <a:t>:</a:t>
            </a:r>
          </a:p>
          <a:p>
            <a:pPr algn="l">
              <a:lnSpc>
                <a:spcPct val="50000"/>
              </a:lnSpc>
              <a:spcBef>
                <a:spcPct val="50000"/>
              </a:spcBef>
            </a:pPr>
            <a:r>
              <a:rPr lang="en-US" sz="1400" b="1">
                <a:latin typeface="Courier New" pitchFamily="49" charset="0"/>
              </a:rPr>
              <a:t>            cur = 1</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else</a:t>
            </a:r>
            <a:r>
              <a:rPr lang="en-US" sz="1400" b="1">
                <a:latin typeface="Courier New" pitchFamily="49" charset="0"/>
              </a:rPr>
              <a:t>: </a:t>
            </a:r>
          </a:p>
          <a:p>
            <a:pPr algn="l">
              <a:lnSpc>
                <a:spcPct val="50000"/>
              </a:lnSpc>
              <a:spcBef>
                <a:spcPct val="50000"/>
              </a:spcBef>
            </a:pPr>
            <a:r>
              <a:rPr lang="en-US" sz="1400" b="1">
                <a:latin typeface="Courier New" pitchFamily="49" charset="0"/>
              </a:rPr>
              <a:t>            cur = cur + 1</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if </a:t>
            </a:r>
            <a:r>
              <a:rPr lang="en-US" sz="1400" b="1">
                <a:latin typeface="Courier New" pitchFamily="49" charset="0"/>
              </a:rPr>
              <a:t>cur &gt; MAX:</a:t>
            </a:r>
          </a:p>
          <a:p>
            <a:pPr algn="l">
              <a:lnSpc>
                <a:spcPct val="50000"/>
              </a:lnSpc>
              <a:spcBef>
                <a:spcPct val="50000"/>
              </a:spcBef>
            </a:pPr>
            <a:r>
              <a:rPr lang="en-US" sz="1400" b="1">
                <a:latin typeface="Courier New" pitchFamily="49" charset="0"/>
              </a:rPr>
              <a:t>                MAX = cur</a:t>
            </a:r>
          </a:p>
          <a:p>
            <a:pPr algn="l">
              <a:lnSpc>
                <a:spcPct val="50000"/>
              </a:lnSpc>
              <a:spcBef>
                <a:spcPct val="50000"/>
              </a:spcBef>
            </a:pPr>
            <a:r>
              <a:rPr lang="en-US" sz="1400" b="1">
                <a:latin typeface="Courier New" pitchFamily="49" charset="0"/>
              </a:rPr>
              <a:t>        </a:t>
            </a:r>
          </a:p>
          <a:p>
            <a:pPr algn="l">
              <a:lnSpc>
                <a:spcPct val="50000"/>
              </a:lnSpc>
              <a:spcBef>
                <a:spcPct val="50000"/>
              </a:spcBef>
            </a:pPr>
            <a:r>
              <a:rPr lang="en-US" sz="1400" b="1">
                <a:solidFill>
                  <a:srgbClr val="FF6600"/>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'Max is'</a:t>
            </a:r>
            <a:r>
              <a:rPr lang="en-US" sz="1400" b="1">
                <a:latin typeface="Courier New" pitchFamily="49" charset="0"/>
              </a:rPr>
              <a:t>, MAX</a:t>
            </a:r>
          </a:p>
        </p:txBody>
      </p:sp>
      <p:sp>
        <p:nvSpPr>
          <p:cNvPr id="135175" name="Text Box 7"/>
          <p:cNvSpPr txBox="1">
            <a:spLocks noChangeArrowheads="1"/>
          </p:cNvSpPr>
          <p:nvPr/>
        </p:nvSpPr>
        <p:spPr bwMode="auto">
          <a:xfrm>
            <a:off x="609600" y="3124200"/>
            <a:ext cx="5486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latin typeface="Courier New" pitchFamily="49" charset="0"/>
              </a:rPr>
              <a:t>s = </a:t>
            </a:r>
            <a:r>
              <a:rPr lang="en-US" sz="1400" b="1">
                <a:solidFill>
                  <a:srgbClr val="008000"/>
                </a:solidFill>
                <a:latin typeface="Courier New" pitchFamily="49" charset="0"/>
              </a:rPr>
              <a:t>'gattacaaggtaaaatgca'</a:t>
            </a:r>
            <a:r>
              <a:rPr lang="en-US" sz="1400" b="1">
                <a:latin typeface="Courier New" pitchFamily="49" charset="0"/>
              </a:rPr>
              <a:t> </a:t>
            </a:r>
            <a:endParaRPr lang="en-US" sz="1400" b="1">
              <a:solidFill>
                <a:srgbClr val="008000"/>
              </a:solidFill>
              <a:latin typeface="Courier New" pitchFamily="49" charset="0"/>
            </a:endParaRPr>
          </a:p>
          <a:p>
            <a:pPr algn="l">
              <a:lnSpc>
                <a:spcPct val="50000"/>
              </a:lnSpc>
              <a:spcBef>
                <a:spcPct val="50000"/>
              </a:spcBef>
            </a:pPr>
            <a:r>
              <a:rPr lang="en-US" sz="1400" b="1">
                <a:latin typeface="Courier New" pitchFamily="49" charset="0"/>
              </a:rPr>
              <a:t>N = 0</a:t>
            </a:r>
          </a:p>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in range(0,len(s)):</a:t>
            </a:r>
          </a:p>
          <a:p>
            <a:pPr algn="l">
              <a:lnSpc>
                <a:spcPct val="50000"/>
              </a:lnSpc>
              <a:spcBef>
                <a:spcPct val="50000"/>
              </a:spcBef>
            </a:pPr>
            <a:r>
              <a:rPr lang="en-US" sz="1400" b="1">
                <a:latin typeface="Courier New" pitchFamily="49" charset="0"/>
              </a:rPr>
              <a:t>    </a:t>
            </a:r>
            <a:r>
              <a:rPr lang="en-US" sz="1400" b="1">
                <a:solidFill>
                  <a:srgbClr val="FF6600"/>
                </a:solidFill>
                <a:latin typeface="Courier New" pitchFamily="49" charset="0"/>
              </a:rPr>
              <a:t>if</a:t>
            </a:r>
            <a:r>
              <a:rPr lang="en-US" sz="1400" b="1">
                <a:latin typeface="Courier New" pitchFamily="49" charset="0"/>
              </a:rPr>
              <a:t> s[i] == </a:t>
            </a:r>
            <a:r>
              <a:rPr lang="en-US" sz="1400" b="1">
                <a:solidFill>
                  <a:srgbClr val="008000"/>
                </a:solidFill>
                <a:latin typeface="Courier New" pitchFamily="49" charset="0"/>
              </a:rPr>
              <a:t>'a'</a:t>
            </a:r>
            <a:r>
              <a:rPr lang="en-US" sz="1400" b="1">
                <a:latin typeface="Courier New" pitchFamily="49" charset="0"/>
              </a:rPr>
              <a:t> </a:t>
            </a:r>
            <a:r>
              <a:rPr lang="en-US" sz="1400" b="1">
                <a:solidFill>
                  <a:srgbClr val="FF6600"/>
                </a:solidFill>
                <a:latin typeface="Courier New" pitchFamily="49" charset="0"/>
              </a:rPr>
              <a:t>or</a:t>
            </a:r>
            <a:r>
              <a:rPr lang="en-US" sz="1400" b="1">
                <a:latin typeface="Courier New" pitchFamily="49" charset="0"/>
              </a:rPr>
              <a:t> s[i] == </a:t>
            </a:r>
            <a:r>
              <a:rPr lang="en-US" sz="1400" b="1">
                <a:solidFill>
                  <a:srgbClr val="008000"/>
                </a:solidFill>
                <a:latin typeface="Courier New" pitchFamily="49" charset="0"/>
              </a:rPr>
              <a:t>'t'</a:t>
            </a:r>
            <a:r>
              <a:rPr lang="en-US" sz="1400" b="1">
                <a:latin typeface="Courier New" pitchFamily="49" charset="0"/>
              </a:rPr>
              <a:t>:</a:t>
            </a:r>
          </a:p>
          <a:p>
            <a:pPr algn="l">
              <a:lnSpc>
                <a:spcPct val="50000"/>
              </a:lnSpc>
              <a:spcBef>
                <a:spcPct val="50000"/>
              </a:spcBef>
            </a:pPr>
            <a:r>
              <a:rPr lang="en-US" sz="1400" b="1">
                <a:latin typeface="Courier New" pitchFamily="49" charset="0"/>
              </a:rPr>
              <a:t>        N = N + 1</a:t>
            </a:r>
          </a:p>
          <a:p>
            <a:pPr algn="l">
              <a:lnSpc>
                <a:spcPct val="50000"/>
              </a:lnSpc>
              <a:spcBef>
                <a:spcPct val="50000"/>
              </a:spcBef>
            </a:pPr>
            <a:r>
              <a:rPr lang="en-US" sz="1400" b="1">
                <a:solidFill>
                  <a:srgbClr val="FF6600"/>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'N is'</a:t>
            </a:r>
            <a:r>
              <a:rPr lang="en-US" sz="1400" b="1">
                <a:latin typeface="Courier New" pitchFamily="49" charset="0"/>
              </a:rPr>
              <a:t>, N</a:t>
            </a:r>
          </a:p>
        </p:txBody>
      </p:sp>
      <p:sp>
        <p:nvSpPr>
          <p:cNvPr id="135176" name="Oval 8"/>
          <p:cNvSpPr>
            <a:spLocks noChangeArrowheads="1"/>
          </p:cNvSpPr>
          <p:nvPr/>
        </p:nvSpPr>
        <p:spPr bwMode="auto">
          <a:xfrm>
            <a:off x="152400" y="1219200"/>
            <a:ext cx="381000" cy="3810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a:latin typeface="Courier New" pitchFamily="49" charset="0"/>
              </a:rPr>
              <a:t>1</a:t>
            </a:r>
          </a:p>
        </p:txBody>
      </p:sp>
      <p:sp>
        <p:nvSpPr>
          <p:cNvPr id="135177" name="Oval 9"/>
          <p:cNvSpPr>
            <a:spLocks noChangeArrowheads="1"/>
          </p:cNvSpPr>
          <p:nvPr/>
        </p:nvSpPr>
        <p:spPr bwMode="auto">
          <a:xfrm>
            <a:off x="152400" y="3111500"/>
            <a:ext cx="381000" cy="3810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a:latin typeface="Courier New" pitchFamily="49" charset="0"/>
              </a:rPr>
              <a:t>2</a:t>
            </a:r>
          </a:p>
        </p:txBody>
      </p:sp>
      <p:sp>
        <p:nvSpPr>
          <p:cNvPr id="135178" name="Oval 10"/>
          <p:cNvSpPr>
            <a:spLocks noChangeArrowheads="1"/>
          </p:cNvSpPr>
          <p:nvPr/>
        </p:nvSpPr>
        <p:spPr bwMode="auto">
          <a:xfrm>
            <a:off x="152400" y="5118100"/>
            <a:ext cx="381000" cy="3810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a:latin typeface="Courier New" pitchFamily="49" charset="0"/>
              </a:rPr>
              <a:t>3</a:t>
            </a:r>
          </a:p>
        </p:txBody>
      </p:sp>
      <p:sp>
        <p:nvSpPr>
          <p:cNvPr id="135179" name="Oval 11"/>
          <p:cNvSpPr>
            <a:spLocks noChangeArrowheads="1"/>
          </p:cNvSpPr>
          <p:nvPr/>
        </p:nvSpPr>
        <p:spPr bwMode="auto">
          <a:xfrm>
            <a:off x="5613400" y="3886200"/>
            <a:ext cx="381000" cy="381000"/>
          </a:xfrm>
          <a:prstGeom prst="ellipse">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a:latin typeface="Courier New" pitchFamily="49" charset="0"/>
              </a:rPr>
              <a:t>4</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Group 2"/>
          <p:cNvGrpSpPr>
            <a:grpSpLocks/>
          </p:cNvGrpSpPr>
          <p:nvPr/>
        </p:nvGrpSpPr>
        <p:grpSpPr bwMode="auto">
          <a:xfrm>
            <a:off x="469900" y="962025"/>
            <a:ext cx="8218488" cy="180975"/>
            <a:chOff x="295" y="1311"/>
            <a:chExt cx="5177" cy="114"/>
          </a:xfrm>
        </p:grpSpPr>
        <p:sp>
          <p:nvSpPr>
            <p:cNvPr id="13621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622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619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136196"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36197"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36198"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36199"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36200"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36201"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36202"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36203"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36204"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36205"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36206"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36207"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36208"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36209"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36210"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36211"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36212"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36213"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36214"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36215"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36216"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136217"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136218"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8" name="Group 2"/>
          <p:cNvGrpSpPr>
            <a:grpSpLocks/>
          </p:cNvGrpSpPr>
          <p:nvPr/>
        </p:nvGrpSpPr>
        <p:grpSpPr bwMode="auto">
          <a:xfrm>
            <a:off x="469900" y="962025"/>
            <a:ext cx="8218488" cy="180975"/>
            <a:chOff x="295" y="1311"/>
            <a:chExt cx="5177" cy="114"/>
          </a:xfrm>
        </p:grpSpPr>
        <p:sp>
          <p:nvSpPr>
            <p:cNvPr id="13724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724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721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137220"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37221"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37222"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37223"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37224"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37225"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37226"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37227"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37228"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37229"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37230"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37231"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37232"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37233"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37234"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37235"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37236"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37237"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37238"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37239"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37240"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137241"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137242"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137243" name="Text Box 29"/>
          <p:cNvSpPr txBox="1">
            <a:spLocks noChangeArrowheads="1"/>
          </p:cNvSpPr>
          <p:nvPr/>
        </p:nvSpPr>
        <p:spPr bwMode="auto">
          <a:xfrm>
            <a:off x="1905000" y="2743200"/>
            <a:ext cx="4953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137244" name="Oval 30"/>
          <p:cNvSpPr>
            <a:spLocks noChangeArrowheads="1"/>
          </p:cNvSpPr>
          <p:nvPr/>
        </p:nvSpPr>
        <p:spPr bwMode="auto">
          <a:xfrm>
            <a:off x="685800" y="5715000"/>
            <a:ext cx="4572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9"/>
          <p:cNvSpPr txBox="1">
            <a:spLocks noChangeArrowheads="1"/>
          </p:cNvSpPr>
          <p:nvPr>
            <p:custDataLst>
              <p:tags r:id="rId1"/>
            </p:custDataLst>
          </p:nvPr>
        </p:nvSpPr>
        <p:spPr bwMode="auto">
          <a:xfrm>
            <a:off x="392113" y="176213"/>
            <a:ext cx="8294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Hmmm-thinking </a:t>
            </a:r>
            <a:r>
              <a:rPr lang="en-US" sz="4200" i="1" dirty="0">
                <a:latin typeface="Cambria" pitchFamily="18" charset="0"/>
              </a:rPr>
              <a:t>in Python</a:t>
            </a:r>
          </a:p>
        </p:txBody>
      </p:sp>
      <p:sp>
        <p:nvSpPr>
          <p:cNvPr id="16387" name="Rectangle 97"/>
          <p:cNvSpPr>
            <a:spLocks noChangeArrowheads="1"/>
          </p:cNvSpPr>
          <p:nvPr/>
        </p:nvSpPr>
        <p:spPr bwMode="auto">
          <a:xfrm>
            <a:off x="5562600" y="2516188"/>
            <a:ext cx="33623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dirty="0">
                <a:latin typeface="Courier New" pitchFamily="49" charset="0"/>
              </a:rPr>
              <a:t>00 read </a:t>
            </a:r>
            <a:r>
              <a:rPr lang="en-US" b="1" dirty="0">
                <a:solidFill>
                  <a:srgbClr val="C00000"/>
                </a:solidFill>
                <a:latin typeface="Courier New" pitchFamily="49" charset="0"/>
              </a:rPr>
              <a:t>r1          </a:t>
            </a:r>
          </a:p>
          <a:p>
            <a:pPr algn="l"/>
            <a:r>
              <a:rPr lang="en-US" b="1" dirty="0">
                <a:solidFill>
                  <a:srgbClr val="0AA318"/>
                </a:solidFill>
                <a:latin typeface="Courier New" pitchFamily="49" charset="0"/>
              </a:rPr>
              <a:t>01 </a:t>
            </a:r>
            <a:r>
              <a:rPr lang="en-US" b="1" dirty="0" err="1">
                <a:solidFill>
                  <a:srgbClr val="0AA318"/>
                </a:solidFill>
                <a:latin typeface="Courier New" pitchFamily="49" charset="0"/>
              </a:rPr>
              <a:t>setn</a:t>
            </a:r>
            <a:r>
              <a:rPr lang="en-US" b="1" dirty="0">
                <a:solidFill>
                  <a:srgbClr val="0AA318"/>
                </a:solidFill>
                <a:latin typeface="Courier New" pitchFamily="49" charset="0"/>
              </a:rPr>
              <a:t> r13 1</a:t>
            </a:r>
          </a:p>
          <a:p>
            <a:pPr algn="l"/>
            <a:r>
              <a:rPr lang="en-US" b="1" dirty="0">
                <a:solidFill>
                  <a:srgbClr val="F78B09"/>
                </a:solidFill>
                <a:latin typeface="Courier New" pitchFamily="49" charset="0"/>
              </a:rPr>
              <a:t>02 </a:t>
            </a:r>
            <a:r>
              <a:rPr lang="en-US" b="1" dirty="0" err="1">
                <a:solidFill>
                  <a:srgbClr val="F78B09"/>
                </a:solidFill>
                <a:latin typeface="Courier New" pitchFamily="49" charset="0"/>
              </a:rPr>
              <a:t>jeqz</a:t>
            </a:r>
            <a:r>
              <a:rPr lang="en-US" b="1" dirty="0">
                <a:solidFill>
                  <a:srgbClr val="F78B09"/>
                </a:solidFill>
                <a:latin typeface="Courier New" pitchFamily="49" charset="0"/>
              </a:rPr>
              <a:t> </a:t>
            </a:r>
            <a:r>
              <a:rPr lang="en-US" b="1" dirty="0">
                <a:solidFill>
                  <a:srgbClr val="C00000"/>
                </a:solidFill>
                <a:latin typeface="Courier New" pitchFamily="49" charset="0"/>
              </a:rPr>
              <a:t>r1 </a:t>
            </a:r>
            <a:r>
              <a:rPr lang="en-US" b="1" dirty="0">
                <a:latin typeface="Courier New" pitchFamily="49" charset="0"/>
              </a:rPr>
              <a:t>6</a:t>
            </a:r>
          </a:p>
          <a:p>
            <a:pPr algn="l"/>
            <a:r>
              <a:rPr lang="en-US" b="1" dirty="0">
                <a:solidFill>
                  <a:srgbClr val="0508FB"/>
                </a:solidFill>
                <a:latin typeface="Courier New" pitchFamily="49" charset="0"/>
              </a:rPr>
              <a:t>03 </a:t>
            </a:r>
            <a:r>
              <a:rPr lang="en-US" b="1" dirty="0" err="1">
                <a:solidFill>
                  <a:srgbClr val="0508FB"/>
                </a:solidFill>
                <a:latin typeface="Courier New" pitchFamily="49" charset="0"/>
              </a:rPr>
              <a:t>mul</a:t>
            </a:r>
            <a:r>
              <a:rPr lang="en-US" b="1" dirty="0">
                <a:solidFill>
                  <a:srgbClr val="0508FB"/>
                </a:solidFill>
                <a:latin typeface="Courier New" pitchFamily="49" charset="0"/>
              </a:rPr>
              <a:t> </a:t>
            </a:r>
            <a:r>
              <a:rPr lang="en-US" b="1" dirty="0">
                <a:solidFill>
                  <a:srgbClr val="0AA318"/>
                </a:solidFill>
                <a:latin typeface="Courier New" pitchFamily="49" charset="0"/>
              </a:rPr>
              <a:t>r13 </a:t>
            </a:r>
            <a:r>
              <a:rPr lang="en-US" b="1" dirty="0" err="1">
                <a:solidFill>
                  <a:srgbClr val="0AA318"/>
                </a:solidFill>
                <a:latin typeface="Courier New" pitchFamily="49" charset="0"/>
              </a:rPr>
              <a:t>r13</a:t>
            </a:r>
            <a:r>
              <a:rPr lang="en-US" b="1" dirty="0">
                <a:solidFill>
                  <a:srgbClr val="0AA318"/>
                </a:solidFill>
                <a:latin typeface="Courier New" pitchFamily="49" charset="0"/>
              </a:rPr>
              <a:t> </a:t>
            </a:r>
            <a:r>
              <a:rPr lang="en-US" b="1" dirty="0">
                <a:solidFill>
                  <a:srgbClr val="C00000"/>
                </a:solidFill>
                <a:latin typeface="Courier New" pitchFamily="49" charset="0"/>
              </a:rPr>
              <a:t>r1</a:t>
            </a:r>
          </a:p>
          <a:p>
            <a:pPr algn="l"/>
            <a:r>
              <a:rPr lang="en-US" b="1" dirty="0">
                <a:solidFill>
                  <a:srgbClr val="0508FB"/>
                </a:solidFill>
                <a:latin typeface="Courier New" pitchFamily="49" charset="0"/>
              </a:rPr>
              <a:t>04 </a:t>
            </a:r>
            <a:r>
              <a:rPr lang="en-US" b="1" dirty="0" err="1">
                <a:solidFill>
                  <a:srgbClr val="0508FB"/>
                </a:solidFill>
                <a:latin typeface="Courier New" pitchFamily="49" charset="0"/>
              </a:rPr>
              <a:t>addn</a:t>
            </a:r>
            <a:r>
              <a:rPr lang="en-US" b="1" dirty="0">
                <a:solidFill>
                  <a:srgbClr val="0508FB"/>
                </a:solidFill>
                <a:latin typeface="Courier New" pitchFamily="49" charset="0"/>
              </a:rPr>
              <a:t> </a:t>
            </a:r>
            <a:r>
              <a:rPr lang="en-US" b="1" dirty="0">
                <a:solidFill>
                  <a:srgbClr val="C00000"/>
                </a:solidFill>
                <a:latin typeface="Courier New" pitchFamily="49" charset="0"/>
              </a:rPr>
              <a:t>r1</a:t>
            </a:r>
            <a:r>
              <a:rPr lang="en-US" b="1" dirty="0">
                <a:solidFill>
                  <a:srgbClr val="0508FB"/>
                </a:solidFill>
                <a:latin typeface="Courier New" pitchFamily="49" charset="0"/>
              </a:rPr>
              <a:t> </a:t>
            </a:r>
            <a:r>
              <a:rPr lang="en-US" b="1" dirty="0">
                <a:latin typeface="Courier New" pitchFamily="49" charset="0"/>
              </a:rPr>
              <a:t>-1</a:t>
            </a:r>
          </a:p>
          <a:p>
            <a:pPr algn="l"/>
            <a:r>
              <a:rPr lang="en-US" b="1" dirty="0">
                <a:solidFill>
                  <a:srgbClr val="F78B09"/>
                </a:solidFill>
                <a:latin typeface="Courier New" pitchFamily="49" charset="0"/>
              </a:rPr>
              <a:t>05 </a:t>
            </a:r>
            <a:r>
              <a:rPr lang="en-US" b="1" dirty="0" err="1">
                <a:solidFill>
                  <a:srgbClr val="F78B09"/>
                </a:solidFill>
                <a:latin typeface="Courier New" pitchFamily="49" charset="0"/>
              </a:rPr>
              <a:t>jumpn</a:t>
            </a:r>
            <a:r>
              <a:rPr lang="en-US" b="1" dirty="0">
                <a:solidFill>
                  <a:srgbClr val="F78B09"/>
                </a:solidFill>
                <a:latin typeface="Courier New" pitchFamily="49" charset="0"/>
              </a:rPr>
              <a:t> 02</a:t>
            </a:r>
          </a:p>
          <a:p>
            <a:pPr algn="l"/>
            <a:r>
              <a:rPr lang="en-US" b="1" dirty="0">
                <a:latin typeface="Courier New" pitchFamily="49" charset="0"/>
              </a:rPr>
              <a:t>06 write </a:t>
            </a:r>
            <a:r>
              <a:rPr lang="en-US" b="1" dirty="0">
                <a:solidFill>
                  <a:srgbClr val="0AA318"/>
                </a:solidFill>
                <a:latin typeface="Courier New" pitchFamily="49" charset="0"/>
              </a:rPr>
              <a:t>r13</a:t>
            </a:r>
          </a:p>
          <a:p>
            <a:pPr algn="l"/>
            <a:r>
              <a:rPr lang="en-US" b="1" dirty="0">
                <a:latin typeface="Courier New" pitchFamily="49" charset="0"/>
              </a:rPr>
              <a:t>07 halt</a:t>
            </a:r>
            <a:endParaRPr lang="en-US" b="1" dirty="0">
              <a:solidFill>
                <a:srgbClr val="FF0515"/>
              </a:solidFill>
              <a:latin typeface="Courier New" pitchFamily="49" charset="0"/>
            </a:endParaRPr>
          </a:p>
        </p:txBody>
      </p:sp>
      <p:sp>
        <p:nvSpPr>
          <p:cNvPr id="16388" name="Text Box 137"/>
          <p:cNvSpPr txBox="1">
            <a:spLocks noChangeArrowheads="1"/>
          </p:cNvSpPr>
          <p:nvPr/>
        </p:nvSpPr>
        <p:spPr bwMode="auto">
          <a:xfrm>
            <a:off x="5715000" y="1524000"/>
            <a:ext cx="2744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a:latin typeface="Cambria" pitchFamily="18" charset="0"/>
              </a:rPr>
              <a:t>Jumps in Hmmm</a:t>
            </a:r>
          </a:p>
        </p:txBody>
      </p:sp>
      <p:grpSp>
        <p:nvGrpSpPr>
          <p:cNvPr id="16389" name="Group 7"/>
          <p:cNvGrpSpPr>
            <a:grpSpLocks/>
          </p:cNvGrpSpPr>
          <p:nvPr/>
        </p:nvGrpSpPr>
        <p:grpSpPr bwMode="auto">
          <a:xfrm>
            <a:off x="152400" y="5867400"/>
            <a:ext cx="685800" cy="838200"/>
            <a:chOff x="3456" y="1784"/>
            <a:chExt cx="952" cy="1048"/>
          </a:xfrm>
        </p:grpSpPr>
        <p:sp>
          <p:nvSpPr>
            <p:cNvPr id="16393"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4"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5"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6"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397"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398"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399"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0"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1"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2"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3"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4"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05"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06"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07"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8"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09"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90" name="Rectangle 28"/>
          <p:cNvSpPr>
            <a:spLocks noChangeArrowheads="1"/>
          </p:cNvSpPr>
          <p:nvPr/>
        </p:nvSpPr>
        <p:spPr bwMode="auto">
          <a:xfrm>
            <a:off x="666750" y="2514600"/>
            <a:ext cx="31432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dirty="0" err="1">
                <a:solidFill>
                  <a:srgbClr val="FF6600"/>
                </a:solidFill>
                <a:latin typeface="Courier New" pitchFamily="49" charset="0"/>
              </a:rPr>
              <a:t>def</a:t>
            </a:r>
            <a:r>
              <a:rPr lang="en-US" b="1" dirty="0">
                <a:latin typeface="Courier New" pitchFamily="49" charset="0"/>
              </a:rPr>
              <a:t> </a:t>
            </a:r>
            <a:r>
              <a:rPr lang="en-US" b="1" dirty="0" err="1">
                <a:latin typeface="Courier New" pitchFamily="49" charset="0"/>
              </a:rPr>
              <a:t>fac</a:t>
            </a:r>
            <a:r>
              <a:rPr lang="en-US" b="1" dirty="0">
                <a:latin typeface="Courier New" pitchFamily="49" charset="0"/>
              </a:rPr>
              <a:t>(</a:t>
            </a:r>
            <a:r>
              <a:rPr lang="en-US" b="1" dirty="0">
                <a:solidFill>
                  <a:srgbClr val="C00000"/>
                </a:solidFill>
                <a:latin typeface="Courier New" pitchFamily="49" charset="0"/>
              </a:rPr>
              <a:t>x</a:t>
            </a:r>
            <a:r>
              <a:rPr lang="en-US" b="1" dirty="0">
                <a:latin typeface="Courier New" pitchFamily="49" charset="0"/>
              </a:rPr>
              <a:t>):</a:t>
            </a:r>
          </a:p>
          <a:p>
            <a:pPr algn="l"/>
            <a:r>
              <a:rPr lang="en-US" b="1" dirty="0">
                <a:latin typeface="Courier New" pitchFamily="49" charset="0"/>
              </a:rPr>
              <a:t>  </a:t>
            </a:r>
            <a:r>
              <a:rPr lang="en-US" b="1" dirty="0">
                <a:solidFill>
                  <a:srgbClr val="0AA318"/>
                </a:solidFill>
                <a:latin typeface="Courier New" pitchFamily="49" charset="0"/>
              </a:rPr>
              <a:t>result = 1</a:t>
            </a:r>
          </a:p>
          <a:p>
            <a:pPr algn="l"/>
            <a:r>
              <a:rPr lang="en-US" b="1" dirty="0">
                <a:latin typeface="Courier New" pitchFamily="49" charset="0"/>
              </a:rPr>
              <a:t>  </a:t>
            </a:r>
            <a:r>
              <a:rPr lang="en-US" b="1" dirty="0">
                <a:solidFill>
                  <a:srgbClr val="FF6600"/>
                </a:solidFill>
                <a:latin typeface="Courier New" pitchFamily="49" charset="0"/>
              </a:rPr>
              <a:t>while</a:t>
            </a:r>
            <a:r>
              <a:rPr lang="en-US" b="1" dirty="0">
                <a:latin typeface="Courier New" pitchFamily="49" charset="0"/>
              </a:rPr>
              <a:t> </a:t>
            </a:r>
            <a:r>
              <a:rPr lang="en-US" b="1" dirty="0">
                <a:solidFill>
                  <a:srgbClr val="C00000"/>
                </a:solidFill>
                <a:latin typeface="Courier New" pitchFamily="49" charset="0"/>
              </a:rPr>
              <a:t>x != 0</a:t>
            </a:r>
            <a:r>
              <a:rPr lang="en-US" b="1" dirty="0">
                <a:solidFill>
                  <a:srgbClr val="047F0A"/>
                </a:solidFill>
                <a:latin typeface="Courier New" pitchFamily="49" charset="0"/>
              </a:rPr>
              <a:t>:</a:t>
            </a:r>
            <a:endParaRPr lang="en-US" b="1" dirty="0">
              <a:latin typeface="Courier New" pitchFamily="49" charset="0"/>
            </a:endParaRPr>
          </a:p>
          <a:p>
            <a:pPr algn="l"/>
            <a:r>
              <a:rPr lang="en-US" b="1" dirty="0">
                <a:latin typeface="Courier New" pitchFamily="49" charset="0"/>
              </a:rPr>
              <a:t>    </a:t>
            </a:r>
            <a:r>
              <a:rPr lang="en-US" b="1" dirty="0">
                <a:solidFill>
                  <a:srgbClr val="0AA318"/>
                </a:solidFill>
                <a:latin typeface="Courier New" pitchFamily="49" charset="0"/>
              </a:rPr>
              <a:t>result</a:t>
            </a:r>
            <a:r>
              <a:rPr lang="en-US" b="1" dirty="0">
                <a:solidFill>
                  <a:srgbClr val="0508FB"/>
                </a:solidFill>
                <a:latin typeface="Courier New" pitchFamily="49" charset="0"/>
              </a:rPr>
              <a:t> </a:t>
            </a:r>
            <a:r>
              <a:rPr lang="en-US" b="1" dirty="0">
                <a:solidFill>
                  <a:srgbClr val="0504FD"/>
                </a:solidFill>
                <a:latin typeface="Courier New" pitchFamily="49" charset="0"/>
              </a:rPr>
              <a:t>*=</a:t>
            </a:r>
            <a:r>
              <a:rPr lang="en-US" b="1" dirty="0">
                <a:solidFill>
                  <a:srgbClr val="0508FB"/>
                </a:solidFill>
                <a:latin typeface="Courier New" pitchFamily="49" charset="0"/>
              </a:rPr>
              <a:t> </a:t>
            </a:r>
            <a:r>
              <a:rPr lang="en-US" b="1" dirty="0">
                <a:solidFill>
                  <a:srgbClr val="C00000"/>
                </a:solidFill>
                <a:latin typeface="Courier New" pitchFamily="49" charset="0"/>
              </a:rPr>
              <a:t>x</a:t>
            </a:r>
          </a:p>
          <a:p>
            <a:pPr algn="l"/>
            <a:r>
              <a:rPr lang="en-US" b="1" dirty="0">
                <a:solidFill>
                  <a:srgbClr val="0508FB"/>
                </a:solidFill>
                <a:latin typeface="Courier New" pitchFamily="49" charset="0"/>
              </a:rPr>
              <a:t>    </a:t>
            </a:r>
            <a:r>
              <a:rPr lang="en-US" b="1" dirty="0">
                <a:solidFill>
                  <a:srgbClr val="C00000"/>
                </a:solidFill>
                <a:latin typeface="Courier New" pitchFamily="49" charset="0"/>
              </a:rPr>
              <a:t>x</a:t>
            </a:r>
            <a:r>
              <a:rPr lang="en-US" b="1" dirty="0">
                <a:solidFill>
                  <a:srgbClr val="0508FB"/>
                </a:solidFill>
                <a:latin typeface="Courier New" pitchFamily="49" charset="0"/>
              </a:rPr>
              <a:t> -= </a:t>
            </a:r>
            <a:r>
              <a:rPr lang="en-US" b="1" dirty="0">
                <a:latin typeface="Courier New" pitchFamily="49" charset="0"/>
              </a:rPr>
              <a:t>1</a:t>
            </a:r>
          </a:p>
          <a:p>
            <a:pPr algn="l"/>
            <a:endParaRPr lang="en-US" b="1" dirty="0">
              <a:latin typeface="Courier New" pitchFamily="49" charset="0"/>
            </a:endParaRPr>
          </a:p>
          <a:p>
            <a:pPr algn="l"/>
            <a:r>
              <a:rPr lang="en-US" b="1" dirty="0">
                <a:latin typeface="Courier New" pitchFamily="49" charset="0"/>
              </a:rPr>
              <a:t>  </a:t>
            </a:r>
            <a:r>
              <a:rPr lang="en-US" b="1" dirty="0">
                <a:solidFill>
                  <a:srgbClr val="FF6600"/>
                </a:solidFill>
                <a:latin typeface="Courier New" pitchFamily="49" charset="0"/>
              </a:rPr>
              <a:t>return</a:t>
            </a:r>
            <a:r>
              <a:rPr lang="en-US" b="1" dirty="0">
                <a:latin typeface="Courier New" pitchFamily="49" charset="0"/>
              </a:rPr>
              <a:t> </a:t>
            </a:r>
            <a:r>
              <a:rPr lang="en-US" b="1" dirty="0">
                <a:solidFill>
                  <a:srgbClr val="0AA318"/>
                </a:solidFill>
                <a:latin typeface="Courier New" pitchFamily="49" charset="0"/>
              </a:rPr>
              <a:t>result</a:t>
            </a:r>
          </a:p>
        </p:txBody>
      </p:sp>
      <p:sp>
        <p:nvSpPr>
          <p:cNvPr id="16391" name="Text Box 29"/>
          <p:cNvSpPr txBox="1">
            <a:spLocks noChangeArrowheads="1"/>
          </p:cNvSpPr>
          <p:nvPr/>
        </p:nvSpPr>
        <p:spPr bwMode="auto">
          <a:xfrm>
            <a:off x="739775" y="1524000"/>
            <a:ext cx="2665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a:latin typeface="Cambria" pitchFamily="18" charset="0"/>
              </a:rPr>
              <a:t>Loops in Python</a:t>
            </a:r>
          </a:p>
        </p:txBody>
      </p:sp>
      <p:sp>
        <p:nvSpPr>
          <p:cNvPr id="16392" name="Text Box 24"/>
          <p:cNvSpPr txBox="1">
            <a:spLocks noChangeArrowheads="1"/>
          </p:cNvSpPr>
          <p:nvPr/>
        </p:nvSpPr>
        <p:spPr bwMode="auto">
          <a:xfrm>
            <a:off x="381000" y="5562600"/>
            <a:ext cx="241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67B0E"/>
                </a:solidFill>
                <a:latin typeface="Cambria" pitchFamily="18" charset="0"/>
              </a:rPr>
              <a:t>It figures </a:t>
            </a:r>
            <a:r>
              <a:rPr lang="en-US" sz="1200" dirty="0">
                <a:solidFill>
                  <a:srgbClr val="067B0E"/>
                </a:solidFill>
                <a:latin typeface="Cambria" pitchFamily="18" charset="0"/>
              </a:rPr>
              <a:t>a Python would prefer looping to jumping!</a:t>
            </a:r>
          </a:p>
        </p:txBody>
      </p:sp>
      <p:sp>
        <p:nvSpPr>
          <p:cNvPr id="2" name="Left-Right Arrow 1"/>
          <p:cNvSpPr/>
          <p:nvPr/>
        </p:nvSpPr>
        <p:spPr bwMode="auto">
          <a:xfrm>
            <a:off x="4026568" y="3817560"/>
            <a:ext cx="1066800" cy="413544"/>
          </a:xfrm>
          <a:prstGeom prst="leftRightArrow">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Group 2"/>
          <p:cNvGrpSpPr>
            <a:grpSpLocks/>
          </p:cNvGrpSpPr>
          <p:nvPr/>
        </p:nvGrpSpPr>
        <p:grpSpPr bwMode="auto">
          <a:xfrm>
            <a:off x="469900" y="962025"/>
            <a:ext cx="8218488" cy="180975"/>
            <a:chOff x="295" y="1311"/>
            <a:chExt cx="5177" cy="114"/>
          </a:xfrm>
        </p:grpSpPr>
        <p:sp>
          <p:nvSpPr>
            <p:cNvPr id="13826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827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824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138244"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38245"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38246"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38247"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38248"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38249"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38250"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38251"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38252"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38253"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38254"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38255"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38256"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38257"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38258"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38259"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38260"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38261"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38262"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38263"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38264"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138265"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138266"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138267" name="Text Box 29"/>
          <p:cNvSpPr txBox="1">
            <a:spLocks noChangeArrowheads="1"/>
          </p:cNvSpPr>
          <p:nvPr/>
        </p:nvSpPr>
        <p:spPr bwMode="auto">
          <a:xfrm>
            <a:off x="1447800" y="2743200"/>
            <a:ext cx="6477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 </a:t>
            </a:r>
            <a:r>
              <a:rPr lang="en-US" b="1">
                <a:solidFill>
                  <a:srgbClr val="FF6600"/>
                </a:solidFill>
                <a:latin typeface="Courier New" pitchFamily="49" charset="0"/>
              </a:rPr>
              <a:t>or</a:t>
            </a:r>
            <a:r>
              <a:rPr lang="en-US" b="1">
                <a:latin typeface="Courier New" pitchFamily="49" charset="0"/>
              </a:rPr>
              <a:t> s[i] == </a:t>
            </a:r>
            <a:r>
              <a:rPr lang="en-US" b="1">
                <a:solidFill>
                  <a:srgbClr val="008000"/>
                </a:solidFill>
                <a:latin typeface="Courier New" pitchFamily="49" charset="0"/>
              </a:rPr>
              <a:t>'t'</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138268" name="Oval 30"/>
          <p:cNvSpPr>
            <a:spLocks noChangeArrowheads="1"/>
          </p:cNvSpPr>
          <p:nvPr/>
        </p:nvSpPr>
        <p:spPr bwMode="auto">
          <a:xfrm>
            <a:off x="5181600" y="5715000"/>
            <a:ext cx="32004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6" name="Group 2"/>
          <p:cNvGrpSpPr>
            <a:grpSpLocks/>
          </p:cNvGrpSpPr>
          <p:nvPr/>
        </p:nvGrpSpPr>
        <p:grpSpPr bwMode="auto">
          <a:xfrm>
            <a:off x="469900" y="962025"/>
            <a:ext cx="8218488" cy="180975"/>
            <a:chOff x="295" y="1311"/>
            <a:chExt cx="5177" cy="114"/>
          </a:xfrm>
        </p:grpSpPr>
        <p:sp>
          <p:nvSpPr>
            <p:cNvPr id="13929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929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926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139268"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39269"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39270"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39271"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39272"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39273"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39274"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39275"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39276"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39277"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39278"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39279"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39280"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39281"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39282"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39283"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39284"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39285"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39286"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39287"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39288"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139289"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139290"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139291" name="Text Box 29"/>
          <p:cNvSpPr txBox="1">
            <a:spLocks noChangeArrowheads="1"/>
          </p:cNvSpPr>
          <p:nvPr/>
        </p:nvSpPr>
        <p:spPr bwMode="auto">
          <a:xfrm>
            <a:off x="1371600" y="2743200"/>
            <a:ext cx="7239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range(1,len(s)):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 </a:t>
            </a:r>
            <a:r>
              <a:rPr lang="en-US" b="1">
                <a:solidFill>
                  <a:srgbClr val="FF6600"/>
                </a:solidFill>
                <a:latin typeface="Courier New" pitchFamily="49" charset="0"/>
              </a:rPr>
              <a:t>and</a:t>
            </a:r>
            <a:r>
              <a:rPr lang="en-US" b="1">
                <a:latin typeface="Courier New" pitchFamily="49" charset="0"/>
              </a:rPr>
              <a:t> s[i-1] == </a:t>
            </a:r>
            <a:r>
              <a:rPr lang="en-US" b="1">
                <a:solidFill>
                  <a:srgbClr val="008000"/>
                </a:solidFill>
                <a:latin typeface="Courier New" pitchFamily="49" charset="0"/>
              </a:rPr>
              <a:t>'t'</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139292" name="Oval 30"/>
          <p:cNvSpPr>
            <a:spLocks noChangeArrowheads="1"/>
          </p:cNvSpPr>
          <p:nvPr/>
        </p:nvSpPr>
        <p:spPr bwMode="auto">
          <a:xfrm>
            <a:off x="762000" y="6019800"/>
            <a:ext cx="4572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0" name="Group 2"/>
          <p:cNvGrpSpPr>
            <a:grpSpLocks/>
          </p:cNvGrpSpPr>
          <p:nvPr/>
        </p:nvGrpSpPr>
        <p:grpSpPr bwMode="auto">
          <a:xfrm>
            <a:off x="469900" y="962025"/>
            <a:ext cx="8218488" cy="180975"/>
            <a:chOff x="295" y="1311"/>
            <a:chExt cx="5177" cy="114"/>
          </a:xfrm>
        </p:grpSpPr>
        <p:sp>
          <p:nvSpPr>
            <p:cNvPr id="14031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031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029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140292"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40293"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40294"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40295"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40296"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40297"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40298"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40299"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40300"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40301"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40302"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40303"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40304"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40305"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40306"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40307"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40308"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40309"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40310"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40311"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40312" name="Text Box 26"/>
          <p:cNvSpPr txBox="1">
            <a:spLocks noChangeArrowheads="1"/>
          </p:cNvSpPr>
          <p:nvPr/>
        </p:nvSpPr>
        <p:spPr bwMode="auto">
          <a:xfrm>
            <a:off x="838200" y="62484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How could we find the longest sequence of </a:t>
            </a:r>
            <a:r>
              <a:rPr lang="en-US" b="1">
                <a:solidFill>
                  <a:srgbClr val="008000"/>
                </a:solidFill>
                <a:latin typeface="Courier New" pitchFamily="49" charset="0"/>
              </a:rPr>
              <a:t>'a'</a:t>
            </a:r>
            <a:r>
              <a:rPr lang="en-US">
                <a:latin typeface="Comic Sans MS" pitchFamily="66" charset="0"/>
              </a:rPr>
              <a:t>s ?</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314" name="Group 2"/>
          <p:cNvGrpSpPr>
            <a:grpSpLocks/>
          </p:cNvGrpSpPr>
          <p:nvPr/>
        </p:nvGrpSpPr>
        <p:grpSpPr bwMode="auto">
          <a:xfrm>
            <a:off x="469900" y="962025"/>
            <a:ext cx="8218488" cy="180975"/>
            <a:chOff x="295" y="1311"/>
            <a:chExt cx="5177" cy="114"/>
          </a:xfrm>
        </p:grpSpPr>
        <p:sp>
          <p:nvSpPr>
            <p:cNvPr id="14134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134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131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141316"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41317"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41318"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41319"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41320"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41321"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41322"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41323"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41324"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41325"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41326"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41327"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41328"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41329"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41330"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41331"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41332"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41333"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41334"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41335"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41336" name="Text Box 26"/>
          <p:cNvSpPr txBox="1">
            <a:spLocks noChangeArrowheads="1"/>
          </p:cNvSpPr>
          <p:nvPr/>
        </p:nvSpPr>
        <p:spPr bwMode="auto">
          <a:xfrm>
            <a:off x="533400" y="3048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 through the string:</a:t>
            </a:r>
          </a:p>
        </p:txBody>
      </p:sp>
      <p:sp>
        <p:nvSpPr>
          <p:cNvPr id="141337" name="Text Box 27"/>
          <p:cNvSpPr txBox="1">
            <a:spLocks noChangeArrowheads="1"/>
          </p:cNvSpPr>
          <p:nvPr/>
        </p:nvSpPr>
        <p:spPr bwMode="auto">
          <a:xfrm>
            <a:off x="1143000" y="3581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we </a:t>
            </a:r>
            <a:r>
              <a:rPr lang="en-US" b="1"/>
              <a:t>do</a:t>
            </a:r>
            <a:r>
              <a:rPr lang="en-US"/>
              <a:t> see an 'a'</a:t>
            </a:r>
          </a:p>
        </p:txBody>
      </p:sp>
      <p:sp>
        <p:nvSpPr>
          <p:cNvPr id="141338" name="Text Box 28"/>
          <p:cNvSpPr txBox="1">
            <a:spLocks noChangeArrowheads="1"/>
          </p:cNvSpPr>
          <p:nvPr/>
        </p:nvSpPr>
        <p:spPr bwMode="auto">
          <a:xfrm>
            <a:off x="1752600" y="4114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NOT an 'a'</a:t>
            </a:r>
          </a:p>
        </p:txBody>
      </p:sp>
      <p:sp>
        <p:nvSpPr>
          <p:cNvPr id="141339" name="Text Box 29"/>
          <p:cNvSpPr txBox="1">
            <a:spLocks noChangeArrowheads="1"/>
          </p:cNvSpPr>
          <p:nvPr/>
        </p:nvSpPr>
        <p:spPr bwMode="auto">
          <a:xfrm>
            <a:off x="1752600" y="5105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an 'a'</a:t>
            </a:r>
          </a:p>
        </p:txBody>
      </p:sp>
      <p:sp>
        <p:nvSpPr>
          <p:cNvPr id="141340" name="Text Box 30"/>
          <p:cNvSpPr txBox="1">
            <a:spLocks noChangeArrowheads="1"/>
          </p:cNvSpPr>
          <p:nvPr/>
        </p:nvSpPr>
        <p:spPr bwMode="auto">
          <a:xfrm>
            <a:off x="533400" y="2438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Keep track of CurRun, MaxRun</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338" name="Group 2"/>
          <p:cNvGrpSpPr>
            <a:grpSpLocks/>
          </p:cNvGrpSpPr>
          <p:nvPr/>
        </p:nvGrpSpPr>
        <p:grpSpPr bwMode="auto">
          <a:xfrm>
            <a:off x="469900" y="962025"/>
            <a:ext cx="8218488" cy="180975"/>
            <a:chOff x="295" y="1311"/>
            <a:chExt cx="5177" cy="114"/>
          </a:xfrm>
        </p:grpSpPr>
        <p:sp>
          <p:nvSpPr>
            <p:cNvPr id="14236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236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233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142340"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42341"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42342"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42343"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42344"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42345"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42346"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42347"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42348"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42349"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42350"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42351"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42352"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42353"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42354"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42355"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42356"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42357"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42358"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42359"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42360" name="Text Box 26"/>
          <p:cNvSpPr txBox="1">
            <a:spLocks noChangeArrowheads="1"/>
          </p:cNvSpPr>
          <p:nvPr/>
        </p:nvSpPr>
        <p:spPr bwMode="auto">
          <a:xfrm>
            <a:off x="533400" y="3048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 through the string:</a:t>
            </a:r>
          </a:p>
        </p:txBody>
      </p:sp>
      <p:sp>
        <p:nvSpPr>
          <p:cNvPr id="142361" name="Text Box 27"/>
          <p:cNvSpPr txBox="1">
            <a:spLocks noChangeArrowheads="1"/>
          </p:cNvSpPr>
          <p:nvPr/>
        </p:nvSpPr>
        <p:spPr bwMode="auto">
          <a:xfrm>
            <a:off x="1143000" y="3581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we </a:t>
            </a:r>
            <a:r>
              <a:rPr lang="en-US" b="1"/>
              <a:t>do</a:t>
            </a:r>
            <a:r>
              <a:rPr lang="en-US"/>
              <a:t> see an 'a'</a:t>
            </a:r>
          </a:p>
        </p:txBody>
      </p:sp>
      <p:sp>
        <p:nvSpPr>
          <p:cNvPr id="142362" name="Text Box 28"/>
          <p:cNvSpPr txBox="1">
            <a:spLocks noChangeArrowheads="1"/>
          </p:cNvSpPr>
          <p:nvPr/>
        </p:nvSpPr>
        <p:spPr bwMode="auto">
          <a:xfrm>
            <a:off x="1752600" y="4114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NOT an 'a'</a:t>
            </a:r>
          </a:p>
        </p:txBody>
      </p:sp>
      <p:sp>
        <p:nvSpPr>
          <p:cNvPr id="142363" name="Text Box 29"/>
          <p:cNvSpPr txBox="1">
            <a:spLocks noChangeArrowheads="1"/>
          </p:cNvSpPr>
          <p:nvPr/>
        </p:nvSpPr>
        <p:spPr bwMode="auto">
          <a:xfrm>
            <a:off x="1752600" y="5105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an 'a'</a:t>
            </a:r>
          </a:p>
        </p:txBody>
      </p:sp>
      <p:sp>
        <p:nvSpPr>
          <p:cNvPr id="142364" name="Text Box 30"/>
          <p:cNvSpPr txBox="1">
            <a:spLocks noChangeArrowheads="1"/>
          </p:cNvSpPr>
          <p:nvPr/>
        </p:nvSpPr>
        <p:spPr bwMode="auto">
          <a:xfrm>
            <a:off x="533400" y="2438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Keep track of CurRun, MaxRun</a:t>
            </a:r>
          </a:p>
        </p:txBody>
      </p:sp>
      <p:sp>
        <p:nvSpPr>
          <p:cNvPr id="142365" name="Text Box 31"/>
          <p:cNvSpPr txBox="1">
            <a:spLocks noChangeArrowheads="1"/>
          </p:cNvSpPr>
          <p:nvPr/>
        </p:nvSpPr>
        <p:spPr bwMode="auto">
          <a:xfrm>
            <a:off x="2895600" y="45720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Start a Run!   CurRun = 1</a:t>
            </a:r>
          </a:p>
        </p:txBody>
      </p:sp>
      <p:sp>
        <p:nvSpPr>
          <p:cNvPr id="142366" name="Text Box 32"/>
          <p:cNvSpPr txBox="1">
            <a:spLocks noChangeArrowheads="1"/>
          </p:cNvSpPr>
          <p:nvPr/>
        </p:nvSpPr>
        <p:spPr bwMode="auto">
          <a:xfrm>
            <a:off x="2895600" y="54864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Continue our run!   CurRun = CurRun + 1</a:t>
            </a:r>
          </a:p>
        </p:txBody>
      </p:sp>
      <p:sp>
        <p:nvSpPr>
          <p:cNvPr id="142367" name="Text Box 33"/>
          <p:cNvSpPr txBox="1">
            <a:spLocks noChangeArrowheads="1"/>
          </p:cNvSpPr>
          <p:nvPr/>
        </p:nvSpPr>
        <p:spPr bwMode="auto">
          <a:xfrm>
            <a:off x="2895600" y="58674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990000"/>
                </a:solidFill>
                <a:latin typeface="Comic Sans MS" pitchFamily="66" charset="0"/>
              </a:rPr>
              <a:t>Check for a new maximum…</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Group 2"/>
          <p:cNvGrpSpPr>
            <a:grpSpLocks/>
          </p:cNvGrpSpPr>
          <p:nvPr/>
        </p:nvGrpSpPr>
        <p:grpSpPr bwMode="auto">
          <a:xfrm>
            <a:off x="469900" y="962025"/>
            <a:ext cx="8218488" cy="180975"/>
            <a:chOff x="295" y="1311"/>
            <a:chExt cx="5177" cy="114"/>
          </a:xfrm>
        </p:grpSpPr>
        <p:sp>
          <p:nvSpPr>
            <p:cNvPr id="14339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339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336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143364"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143365"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143366"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143367"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143368"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143369"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143370"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143371"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143372"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143373"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143374"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143375"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143376"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143377"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143378"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143379"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143380"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143381"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143382"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143383"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143384" name="Text Box 26"/>
          <p:cNvSpPr txBox="1">
            <a:spLocks noChangeArrowheads="1"/>
          </p:cNvSpPr>
          <p:nvPr/>
        </p:nvSpPr>
        <p:spPr bwMode="auto">
          <a:xfrm>
            <a:off x="3200400" y="2414588"/>
            <a:ext cx="54102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MAX = 0</a:t>
            </a:r>
          </a:p>
          <a:p>
            <a:pPr algn="l">
              <a:lnSpc>
                <a:spcPct val="50000"/>
              </a:lnSpc>
              <a:spcBef>
                <a:spcPct val="50000"/>
              </a:spcBef>
            </a:pPr>
            <a:r>
              <a:rPr lang="en-US" b="1">
                <a:latin typeface="Courier New" pitchFamily="49" charset="0"/>
              </a:rPr>
              <a:t>cur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p>
          <a:p>
            <a:pPr algn="l">
              <a:lnSpc>
                <a:spcPct val="50000"/>
              </a:lnSpc>
              <a:spcBef>
                <a:spcPct val="50000"/>
              </a:spcBef>
            </a:pPr>
            <a:r>
              <a:rPr lang="en-US" b="1">
                <a:solidFill>
                  <a:srgbClr val="008000"/>
                </a:solidFill>
                <a:latin typeface="Courier New" pitchFamily="49" charset="0"/>
              </a:rPr>
              <a:t>        </a:t>
            </a:r>
            <a:r>
              <a:rPr lang="en-US" b="1">
                <a:solidFill>
                  <a:srgbClr val="FF6600"/>
                </a:solidFill>
                <a:latin typeface="Courier New" pitchFamily="49" charset="0"/>
              </a:rPr>
              <a:t>if</a:t>
            </a:r>
            <a:r>
              <a:rPr lang="en-US" b="1">
                <a:solidFill>
                  <a:srgbClr val="008000"/>
                </a:solidFill>
                <a:latin typeface="Courier New" pitchFamily="49" charset="0"/>
              </a:rPr>
              <a:t> </a:t>
            </a:r>
            <a:r>
              <a:rPr lang="en-US" b="1">
                <a:latin typeface="Courier New" pitchFamily="49" charset="0"/>
              </a:rPr>
              <a:t>s[i-1] != </a:t>
            </a:r>
            <a:r>
              <a:rPr lang="en-US" b="1">
                <a:solidFill>
                  <a:srgbClr val="008000"/>
                </a:solidFill>
                <a:latin typeface="Courier New" pitchFamily="49" charset="0"/>
              </a:rPr>
              <a:t>'a'</a:t>
            </a:r>
            <a:r>
              <a:rPr lang="en-US" b="1">
                <a:latin typeface="Courier New" pitchFamily="49" charset="0"/>
              </a:rPr>
              <a:t>:</a:t>
            </a:r>
          </a:p>
          <a:p>
            <a:pPr algn="l">
              <a:lnSpc>
                <a:spcPct val="50000"/>
              </a:lnSpc>
              <a:spcBef>
                <a:spcPct val="50000"/>
              </a:spcBef>
            </a:pPr>
            <a:r>
              <a:rPr lang="en-US" b="1">
                <a:latin typeface="Courier New" pitchFamily="49" charset="0"/>
              </a:rPr>
              <a:t>            cur = 1</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else</a:t>
            </a:r>
            <a:r>
              <a:rPr lang="en-US" b="1">
                <a:latin typeface="Courier New" pitchFamily="49" charset="0"/>
              </a:rPr>
              <a:t>: </a:t>
            </a:r>
          </a:p>
          <a:p>
            <a:pPr algn="l">
              <a:lnSpc>
                <a:spcPct val="50000"/>
              </a:lnSpc>
              <a:spcBef>
                <a:spcPct val="50000"/>
              </a:spcBef>
            </a:pPr>
            <a:r>
              <a:rPr lang="en-US" b="1">
                <a:latin typeface="Courier New" pitchFamily="49" charset="0"/>
              </a:rPr>
              <a:t>            cur = cur + 1</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cur &gt; MAX:</a:t>
            </a:r>
          </a:p>
          <a:p>
            <a:pPr algn="l">
              <a:lnSpc>
                <a:spcPct val="50000"/>
              </a:lnSpc>
              <a:spcBef>
                <a:spcPct val="50000"/>
              </a:spcBef>
            </a:pPr>
            <a:r>
              <a:rPr lang="en-US" b="1">
                <a:latin typeface="Courier New" pitchFamily="49" charset="0"/>
              </a:rPr>
              <a:t>                MAX = cur</a:t>
            </a:r>
          </a:p>
          <a:p>
            <a:pPr algn="l">
              <a:lnSpc>
                <a:spcPct val="50000"/>
              </a:lnSpc>
              <a:spcBef>
                <a:spcPct val="50000"/>
              </a:spcBef>
            </a:pPr>
            <a:r>
              <a:rPr lang="en-US" b="1">
                <a:latin typeface="Courier New" pitchFamily="49" charset="0"/>
              </a:rPr>
              <a:t>        </a:t>
            </a: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'Max is'</a:t>
            </a:r>
            <a:r>
              <a:rPr lang="en-US" b="1">
                <a:latin typeface="Courier New" pitchFamily="49" charset="0"/>
              </a:rPr>
              <a:t>, MAX</a:t>
            </a:r>
          </a:p>
        </p:txBody>
      </p:sp>
      <p:sp>
        <p:nvSpPr>
          <p:cNvPr id="143385" name="Text Box 27"/>
          <p:cNvSpPr txBox="1">
            <a:spLocks noChangeArrowheads="1"/>
          </p:cNvSpPr>
          <p:nvPr/>
        </p:nvSpPr>
        <p:spPr bwMode="auto">
          <a:xfrm>
            <a:off x="533400" y="30480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Loop through the string:</a:t>
            </a:r>
          </a:p>
        </p:txBody>
      </p:sp>
      <p:sp>
        <p:nvSpPr>
          <p:cNvPr id="143386" name="Text Box 28"/>
          <p:cNvSpPr txBox="1">
            <a:spLocks noChangeArrowheads="1"/>
          </p:cNvSpPr>
          <p:nvPr/>
        </p:nvSpPr>
        <p:spPr bwMode="auto">
          <a:xfrm>
            <a:off x="1143000" y="34290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we do see an 'a'</a:t>
            </a:r>
          </a:p>
        </p:txBody>
      </p:sp>
      <p:sp>
        <p:nvSpPr>
          <p:cNvPr id="143387" name="Text Box 29"/>
          <p:cNvSpPr txBox="1">
            <a:spLocks noChangeArrowheads="1"/>
          </p:cNvSpPr>
          <p:nvPr/>
        </p:nvSpPr>
        <p:spPr bwMode="auto">
          <a:xfrm>
            <a:off x="1371600" y="38100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the PREVIOUS letter is NOT an 'a'</a:t>
            </a:r>
          </a:p>
        </p:txBody>
      </p:sp>
      <p:sp>
        <p:nvSpPr>
          <p:cNvPr id="143388" name="Text Box 30"/>
          <p:cNvSpPr txBox="1">
            <a:spLocks noChangeArrowheads="1"/>
          </p:cNvSpPr>
          <p:nvPr/>
        </p:nvSpPr>
        <p:spPr bwMode="auto">
          <a:xfrm>
            <a:off x="1371600" y="45466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the PREVIOUS letter IS an 'a'</a:t>
            </a:r>
          </a:p>
        </p:txBody>
      </p:sp>
      <p:sp>
        <p:nvSpPr>
          <p:cNvPr id="143389" name="Text Box 31"/>
          <p:cNvSpPr txBox="1">
            <a:spLocks noChangeArrowheads="1"/>
          </p:cNvSpPr>
          <p:nvPr/>
        </p:nvSpPr>
        <p:spPr bwMode="auto">
          <a:xfrm>
            <a:off x="381000" y="24765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Keep track of CurRun, MaxRun</a:t>
            </a:r>
          </a:p>
        </p:txBody>
      </p:sp>
      <p:sp>
        <p:nvSpPr>
          <p:cNvPr id="143390" name="Text Box 32"/>
          <p:cNvSpPr txBox="1">
            <a:spLocks noChangeArrowheads="1"/>
          </p:cNvSpPr>
          <p:nvPr/>
        </p:nvSpPr>
        <p:spPr bwMode="auto">
          <a:xfrm>
            <a:off x="1828800" y="41910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Start a Run!   </a:t>
            </a:r>
          </a:p>
        </p:txBody>
      </p:sp>
      <p:sp>
        <p:nvSpPr>
          <p:cNvPr id="143391" name="Text Box 33"/>
          <p:cNvSpPr txBox="1">
            <a:spLocks noChangeArrowheads="1"/>
          </p:cNvSpPr>
          <p:nvPr/>
        </p:nvSpPr>
        <p:spPr bwMode="auto">
          <a:xfrm>
            <a:off x="1828800" y="49276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Continue our run!   </a:t>
            </a:r>
          </a:p>
        </p:txBody>
      </p:sp>
      <p:sp>
        <p:nvSpPr>
          <p:cNvPr id="143392" name="Text Box 34"/>
          <p:cNvSpPr txBox="1">
            <a:spLocks noChangeArrowheads="1"/>
          </p:cNvSpPr>
          <p:nvPr/>
        </p:nvSpPr>
        <p:spPr bwMode="auto">
          <a:xfrm>
            <a:off x="1828800" y="53848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Check for a new maximum…</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1430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Do you remember?</a:t>
            </a:r>
          </a:p>
        </p:txBody>
      </p:sp>
      <p:grpSp>
        <p:nvGrpSpPr>
          <p:cNvPr id="144387" name="Group 3"/>
          <p:cNvGrpSpPr>
            <a:grpSpLocks/>
          </p:cNvGrpSpPr>
          <p:nvPr/>
        </p:nvGrpSpPr>
        <p:grpSpPr bwMode="auto">
          <a:xfrm>
            <a:off x="533400" y="1114425"/>
            <a:ext cx="5791200" cy="180975"/>
            <a:chOff x="295" y="1311"/>
            <a:chExt cx="5177" cy="114"/>
          </a:xfrm>
        </p:grpSpPr>
        <p:sp>
          <p:nvSpPr>
            <p:cNvPr id="14442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442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4388" name="Line 6"/>
          <p:cNvSpPr>
            <a:spLocks noChangeShapeType="1"/>
          </p:cNvSpPr>
          <p:nvPr/>
        </p:nvSpPr>
        <p:spPr bwMode="auto">
          <a:xfrm>
            <a:off x="838200" y="1828800"/>
            <a:ext cx="0" cy="4495800"/>
          </a:xfrm>
          <a:prstGeom prst="line">
            <a:avLst/>
          </a:prstGeom>
          <a:noFill/>
          <a:ln w="28575">
            <a:solidFill>
              <a:schemeClr val="accent2"/>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44389" name="Text Box 7"/>
          <p:cNvSpPr txBox="1">
            <a:spLocks noChangeArrowheads="1"/>
          </p:cNvSpPr>
          <p:nvPr/>
        </p:nvSpPr>
        <p:spPr bwMode="auto">
          <a:xfrm>
            <a:off x="152400" y="1981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most crucial</a:t>
            </a:r>
          </a:p>
        </p:txBody>
      </p:sp>
      <p:sp>
        <p:nvSpPr>
          <p:cNvPr id="144390" name="Text Box 8"/>
          <p:cNvSpPr txBox="1">
            <a:spLocks noChangeArrowheads="1"/>
          </p:cNvSpPr>
          <p:nvPr/>
        </p:nvSpPr>
        <p:spPr bwMode="auto">
          <a:xfrm>
            <a:off x="1524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least crucial</a:t>
            </a:r>
          </a:p>
        </p:txBody>
      </p:sp>
      <p:grpSp>
        <p:nvGrpSpPr>
          <p:cNvPr id="144391" name="Group 9"/>
          <p:cNvGrpSpPr>
            <a:grpSpLocks/>
          </p:cNvGrpSpPr>
          <p:nvPr/>
        </p:nvGrpSpPr>
        <p:grpSpPr bwMode="auto">
          <a:xfrm>
            <a:off x="8382000" y="5943600"/>
            <a:ext cx="596900" cy="749300"/>
            <a:chOff x="3456" y="1784"/>
            <a:chExt cx="952" cy="1048"/>
          </a:xfrm>
        </p:grpSpPr>
        <p:sp>
          <p:nvSpPr>
            <p:cNvPr id="144405" name="Freeform 10"/>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4406" name="Freeform 11"/>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4407" name="Freeform 12"/>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4408" name="Freeform 13"/>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4409" name="Oval 14"/>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4410" name="Oval 15"/>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1" name="Oval 16"/>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2" name="Oval 17"/>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3" name="Oval 18"/>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4" name="Oval 19"/>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5" name="Oval 20"/>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4416" name="AutoShape 21"/>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4417" name="Freeform 22"/>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4418" name="Freeform 23"/>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4419" name="Freeform 24"/>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420" name="Freeform 25"/>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4421" name="Freeform 26"/>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4392" name="Text Box 27"/>
          <p:cNvSpPr txBox="1">
            <a:spLocks noChangeArrowheads="1"/>
          </p:cNvSpPr>
          <p:nvPr/>
        </p:nvSpPr>
        <p:spPr bwMode="auto">
          <a:xfrm>
            <a:off x="1066800" y="5943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Use  </a:t>
            </a:r>
            <a:r>
              <a:rPr lang="en-US" b="1">
                <a:solidFill>
                  <a:srgbClr val="990000"/>
                </a:solidFill>
                <a:latin typeface="Courier New" pitchFamily="49" charset="0"/>
              </a:rPr>
              <a:t>input()</a:t>
            </a:r>
            <a:r>
              <a:rPr lang="en-US" sz="1800">
                <a:latin typeface="Times New Roman" pitchFamily="18" charset="0"/>
              </a:rPr>
              <a:t>for processed values;</a:t>
            </a:r>
            <a:r>
              <a:rPr lang="en-US">
                <a:latin typeface="Times New Roman" pitchFamily="18" charset="0"/>
              </a:rPr>
              <a:t> </a:t>
            </a:r>
            <a:r>
              <a:rPr lang="en-US" b="1">
                <a:solidFill>
                  <a:srgbClr val="990000"/>
                </a:solidFill>
                <a:latin typeface="Courier New" pitchFamily="49" charset="0"/>
              </a:rPr>
              <a:t>raw_input()</a:t>
            </a:r>
            <a:r>
              <a:rPr lang="en-US" sz="1800"/>
              <a:t>for strings</a:t>
            </a:r>
            <a:r>
              <a:rPr lang="en-US"/>
              <a:t>.</a:t>
            </a:r>
          </a:p>
        </p:txBody>
      </p:sp>
      <p:sp>
        <p:nvSpPr>
          <p:cNvPr id="144393" name="Text Box 28"/>
          <p:cNvSpPr txBox="1">
            <a:spLocks noChangeArrowheads="1"/>
          </p:cNvSpPr>
          <p:nvPr/>
        </p:nvSpPr>
        <p:spPr bwMode="auto">
          <a:xfrm>
            <a:off x="1066800" y="18288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Loops</a:t>
            </a:r>
            <a:r>
              <a:rPr lang="en-US"/>
              <a:t> repeat an action </a:t>
            </a:r>
            <a:r>
              <a:rPr lang="en-US" b="1">
                <a:solidFill>
                  <a:srgbClr val="FF6600"/>
                </a:solidFill>
                <a:latin typeface="Courier New" pitchFamily="49" charset="0"/>
              </a:rPr>
              <a:t>for</a:t>
            </a:r>
            <a:r>
              <a:rPr lang="en-US"/>
              <a:t> each list element.</a:t>
            </a:r>
          </a:p>
        </p:txBody>
      </p:sp>
      <p:sp>
        <p:nvSpPr>
          <p:cNvPr id="144394" name="Text Box 29"/>
          <p:cNvSpPr txBox="1">
            <a:spLocks noChangeArrowheads="1"/>
          </p:cNvSpPr>
          <p:nvPr/>
        </p:nvSpPr>
        <p:spPr bwMode="auto">
          <a:xfrm>
            <a:off x="1066800" y="4038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The </a:t>
            </a:r>
            <a:r>
              <a:rPr lang="en-US" b="1">
                <a:solidFill>
                  <a:srgbClr val="800080"/>
                </a:solidFill>
                <a:latin typeface="Courier New" pitchFamily="49" charset="0"/>
              </a:rPr>
              <a:t>range</a:t>
            </a:r>
            <a:r>
              <a:rPr lang="en-US"/>
              <a:t> function creates (possibly) big lists fast!</a:t>
            </a:r>
          </a:p>
        </p:txBody>
      </p:sp>
      <p:sp>
        <p:nvSpPr>
          <p:cNvPr id="144395" name="Text Box 30"/>
          <p:cNvSpPr txBox="1">
            <a:spLocks noChangeArrowheads="1"/>
          </p:cNvSpPr>
          <p:nvPr/>
        </p:nvSpPr>
        <p:spPr bwMode="auto">
          <a:xfrm>
            <a:off x="1066800" y="25146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Loops can run by </a:t>
            </a:r>
            <a:r>
              <a:rPr lang="en-US" b="1"/>
              <a:t>element </a:t>
            </a:r>
            <a:r>
              <a:rPr lang="en-US"/>
              <a:t>or by </a:t>
            </a:r>
            <a:r>
              <a:rPr lang="en-US" b="1"/>
              <a:t>index</a:t>
            </a:r>
            <a:r>
              <a:rPr lang="en-US"/>
              <a:t>:</a:t>
            </a:r>
            <a:endParaRPr lang="en-US" b="1">
              <a:solidFill>
                <a:srgbClr val="FF6600"/>
              </a:solidFill>
              <a:latin typeface="Courier New" pitchFamily="49" charset="0"/>
            </a:endParaRPr>
          </a:p>
        </p:txBody>
      </p:sp>
      <p:sp>
        <p:nvSpPr>
          <p:cNvPr id="144396" name="Text Box 31"/>
          <p:cNvSpPr txBox="1">
            <a:spLocks noChangeArrowheads="1"/>
          </p:cNvSpPr>
          <p:nvPr/>
        </p:nvSpPr>
        <p:spPr bwMode="auto">
          <a:xfrm>
            <a:off x="1066800" y="5181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An </a:t>
            </a:r>
            <a:r>
              <a:rPr lang="en-US" b="1"/>
              <a:t>accumulator</a:t>
            </a:r>
            <a:r>
              <a:rPr lang="en-US"/>
              <a:t> is a variable that may update each iteration.</a:t>
            </a:r>
          </a:p>
        </p:txBody>
      </p:sp>
      <p:sp>
        <p:nvSpPr>
          <p:cNvPr id="144397" name="Rectangle 32"/>
          <p:cNvSpPr>
            <a:spLocks noChangeArrowheads="1"/>
          </p:cNvSpPr>
          <p:nvPr/>
        </p:nvSpPr>
        <p:spPr bwMode="auto">
          <a:xfrm>
            <a:off x="1446213" y="4495800"/>
            <a:ext cx="2379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range(0,100)</a:t>
            </a:r>
          </a:p>
        </p:txBody>
      </p:sp>
      <p:sp>
        <p:nvSpPr>
          <p:cNvPr id="144398" name="Rectangle 33"/>
          <p:cNvSpPr>
            <a:spLocks noChangeArrowheads="1"/>
          </p:cNvSpPr>
          <p:nvPr/>
        </p:nvSpPr>
        <p:spPr bwMode="auto">
          <a:xfrm>
            <a:off x="3902075" y="4462463"/>
            <a:ext cx="323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mic Sans MS" pitchFamily="66" charset="0"/>
              </a:rPr>
              <a:t>is  [0, 1, 2, … , 99]</a:t>
            </a:r>
          </a:p>
        </p:txBody>
      </p:sp>
      <p:sp>
        <p:nvSpPr>
          <p:cNvPr id="144399" name="Text Box 34"/>
          <p:cNvSpPr txBox="1">
            <a:spLocks noChangeArrowheads="1"/>
          </p:cNvSpPr>
          <p:nvPr/>
        </p:nvSpPr>
        <p:spPr bwMode="auto">
          <a:xfrm>
            <a:off x="1447800" y="3276600"/>
            <a:ext cx="3276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x </a:t>
            </a:r>
            <a:r>
              <a:rPr lang="en-US" sz="1400" b="1">
                <a:solidFill>
                  <a:srgbClr val="FF6600"/>
                </a:solidFill>
                <a:latin typeface="Courier New" pitchFamily="49" charset="0"/>
              </a:rPr>
              <a:t>in</a:t>
            </a:r>
            <a:r>
              <a:rPr lang="en-US" sz="1400" b="1">
                <a:latin typeface="Courier New" pitchFamily="49" charset="0"/>
              </a:rPr>
              <a:t> L:</a:t>
            </a:r>
          </a:p>
          <a:p>
            <a:pPr algn="l">
              <a:lnSpc>
                <a:spcPct val="50000"/>
              </a:lnSpc>
              <a:spcBef>
                <a:spcPct val="50000"/>
              </a:spcBef>
            </a:pPr>
            <a:r>
              <a:rPr lang="en-US" sz="1400" b="1">
                <a:latin typeface="Courier New" pitchFamily="49" charset="0"/>
              </a:rPr>
              <a:t>    sumSoFar = sumSoFar + x</a:t>
            </a:r>
          </a:p>
        </p:txBody>
      </p:sp>
      <p:sp>
        <p:nvSpPr>
          <p:cNvPr id="144400" name="Text Box 35"/>
          <p:cNvSpPr txBox="1">
            <a:spLocks noChangeArrowheads="1"/>
          </p:cNvSpPr>
          <p:nvPr/>
        </p:nvSpPr>
        <p:spPr bwMode="auto">
          <a:xfrm>
            <a:off x="5105400" y="3276600"/>
            <a:ext cx="3459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400" b="1">
                <a:solidFill>
                  <a:srgbClr val="FF6600"/>
                </a:solidFill>
                <a:latin typeface="Courier New" pitchFamily="49" charset="0"/>
              </a:rPr>
              <a:t>for</a:t>
            </a:r>
            <a:r>
              <a:rPr lang="en-US" sz="1400" b="1">
                <a:latin typeface="Courier New" pitchFamily="49" charset="0"/>
              </a:rPr>
              <a:t> i </a:t>
            </a:r>
            <a:r>
              <a:rPr lang="en-US" sz="1400" b="1">
                <a:solidFill>
                  <a:srgbClr val="FF6600"/>
                </a:solidFill>
                <a:latin typeface="Courier New" pitchFamily="49" charset="0"/>
              </a:rPr>
              <a:t>in</a:t>
            </a:r>
            <a:r>
              <a:rPr lang="en-US" sz="1400" b="1">
                <a:latin typeface="Courier New" pitchFamily="49" charset="0"/>
              </a:rPr>
              <a:t> range(0,len(L)):</a:t>
            </a:r>
          </a:p>
          <a:p>
            <a:pPr algn="l">
              <a:lnSpc>
                <a:spcPct val="50000"/>
              </a:lnSpc>
              <a:spcBef>
                <a:spcPct val="50000"/>
              </a:spcBef>
            </a:pPr>
            <a:r>
              <a:rPr lang="en-US" sz="1400" b="1">
                <a:latin typeface="Courier New" pitchFamily="49" charset="0"/>
              </a:rPr>
              <a:t>    sumSoFar = sumSoFar + L[i]</a:t>
            </a:r>
          </a:p>
        </p:txBody>
      </p:sp>
      <p:pic>
        <p:nvPicPr>
          <p:cNvPr id="14440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8288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2" name="Line 37"/>
          <p:cNvSpPr>
            <a:spLocks noChangeShapeType="1"/>
          </p:cNvSpPr>
          <p:nvPr/>
        </p:nvSpPr>
        <p:spPr bwMode="auto">
          <a:xfrm flipH="1">
            <a:off x="3157538" y="2951163"/>
            <a:ext cx="708025" cy="328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403" name="Line 38"/>
          <p:cNvSpPr>
            <a:spLocks noChangeShapeType="1"/>
          </p:cNvSpPr>
          <p:nvPr/>
        </p:nvSpPr>
        <p:spPr bwMode="auto">
          <a:xfrm>
            <a:off x="5510213" y="2914650"/>
            <a:ext cx="122237" cy="255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404" name="Line 39"/>
          <p:cNvSpPr>
            <a:spLocks noChangeShapeType="1"/>
          </p:cNvSpPr>
          <p:nvPr/>
        </p:nvSpPr>
        <p:spPr bwMode="auto">
          <a:xfrm>
            <a:off x="4800600" y="30480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11430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Do you remember?</a:t>
            </a:r>
          </a:p>
        </p:txBody>
      </p:sp>
      <p:grpSp>
        <p:nvGrpSpPr>
          <p:cNvPr id="145411" name="Group 3"/>
          <p:cNvGrpSpPr>
            <a:grpSpLocks/>
          </p:cNvGrpSpPr>
          <p:nvPr/>
        </p:nvGrpSpPr>
        <p:grpSpPr bwMode="auto">
          <a:xfrm>
            <a:off x="533400" y="1114425"/>
            <a:ext cx="5791200" cy="180975"/>
            <a:chOff x="295" y="1311"/>
            <a:chExt cx="5177" cy="114"/>
          </a:xfrm>
        </p:grpSpPr>
        <p:sp>
          <p:nvSpPr>
            <p:cNvPr id="14544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544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5412" name="Text Box 6"/>
          <p:cNvSpPr txBox="1">
            <a:spLocks noChangeArrowheads="1"/>
          </p:cNvSpPr>
          <p:nvPr/>
        </p:nvSpPr>
        <p:spPr bwMode="auto">
          <a:xfrm>
            <a:off x="1066800" y="17526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All data is stored in memory as a list. </a:t>
            </a:r>
            <a:endParaRPr lang="en-US" sz="1800"/>
          </a:p>
        </p:txBody>
      </p:sp>
      <p:sp>
        <p:nvSpPr>
          <p:cNvPr id="145413" name="Line 7"/>
          <p:cNvSpPr>
            <a:spLocks noChangeShapeType="1"/>
          </p:cNvSpPr>
          <p:nvPr/>
        </p:nvSpPr>
        <p:spPr bwMode="auto">
          <a:xfrm>
            <a:off x="838200" y="1828800"/>
            <a:ext cx="0" cy="4495800"/>
          </a:xfrm>
          <a:prstGeom prst="line">
            <a:avLst/>
          </a:prstGeom>
          <a:noFill/>
          <a:ln w="28575">
            <a:solidFill>
              <a:schemeClr val="accent2"/>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45414" name="Text Box 8"/>
          <p:cNvSpPr txBox="1">
            <a:spLocks noChangeArrowheads="1"/>
          </p:cNvSpPr>
          <p:nvPr/>
        </p:nvSpPr>
        <p:spPr bwMode="auto">
          <a:xfrm>
            <a:off x="152400" y="1981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most crucial</a:t>
            </a:r>
          </a:p>
        </p:txBody>
      </p:sp>
      <p:sp>
        <p:nvSpPr>
          <p:cNvPr id="145415" name="Text Box 9"/>
          <p:cNvSpPr txBox="1">
            <a:spLocks noChangeArrowheads="1"/>
          </p:cNvSpPr>
          <p:nvPr/>
        </p:nvSpPr>
        <p:spPr bwMode="auto">
          <a:xfrm>
            <a:off x="1524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Comic Sans MS" pitchFamily="66" charset="0"/>
              </a:rPr>
              <a:t>least crucial</a:t>
            </a:r>
          </a:p>
        </p:txBody>
      </p:sp>
      <p:grpSp>
        <p:nvGrpSpPr>
          <p:cNvPr id="145416" name="Group 10"/>
          <p:cNvGrpSpPr>
            <a:grpSpLocks/>
          </p:cNvGrpSpPr>
          <p:nvPr/>
        </p:nvGrpSpPr>
        <p:grpSpPr bwMode="auto">
          <a:xfrm>
            <a:off x="8382000" y="5943600"/>
            <a:ext cx="596900" cy="749300"/>
            <a:chOff x="3456" y="1784"/>
            <a:chExt cx="952" cy="1048"/>
          </a:xfrm>
        </p:grpSpPr>
        <p:sp>
          <p:nvSpPr>
            <p:cNvPr id="145426" name="Freeform 11"/>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5427" name="Freeform 12"/>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5428" name="Freeform 13"/>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5429" name="Freeform 14"/>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5430" name="Oval 1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5431" name="Oval 1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2" name="Oval 1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3" name="Oval 1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4" name="Oval 1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5" name="Oval 2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6" name="Oval 2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5437" name="AutoShape 2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5438" name="Freeform 2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5439" name="Freeform 2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5440" name="Freeform 2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441" name="Freeform 2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5442" name="Freeform 2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5417" name="Text Box 28"/>
          <p:cNvSpPr txBox="1">
            <a:spLocks noChangeArrowheads="1"/>
          </p:cNvSpPr>
          <p:nvPr/>
        </p:nvSpPr>
        <p:spPr bwMode="auto">
          <a:xfrm>
            <a:off x="1066800" y="5943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Use  </a:t>
            </a:r>
            <a:r>
              <a:rPr lang="en-US" b="1">
                <a:solidFill>
                  <a:srgbClr val="990000"/>
                </a:solidFill>
                <a:latin typeface="Courier New" pitchFamily="49" charset="0"/>
              </a:rPr>
              <a:t>input()</a:t>
            </a:r>
            <a:r>
              <a:rPr lang="en-US" sz="1800">
                <a:latin typeface="Times New Roman" pitchFamily="18" charset="0"/>
              </a:rPr>
              <a:t>for processed values;</a:t>
            </a:r>
            <a:r>
              <a:rPr lang="en-US">
                <a:latin typeface="Times New Roman" pitchFamily="18" charset="0"/>
              </a:rPr>
              <a:t> </a:t>
            </a:r>
            <a:r>
              <a:rPr lang="en-US" b="1">
                <a:latin typeface="Courier New" pitchFamily="49" charset="0"/>
              </a:rPr>
              <a:t>raw_input()</a:t>
            </a:r>
            <a:r>
              <a:rPr lang="en-US" sz="1800"/>
              <a:t>for strings</a:t>
            </a:r>
            <a:r>
              <a:rPr lang="en-US"/>
              <a:t>.</a:t>
            </a:r>
          </a:p>
        </p:txBody>
      </p:sp>
      <p:sp>
        <p:nvSpPr>
          <p:cNvPr id="145418" name="Text Box 29"/>
          <p:cNvSpPr txBox="1">
            <a:spLocks noChangeArrowheads="1"/>
          </p:cNvSpPr>
          <p:nvPr/>
        </p:nvSpPr>
        <p:spPr bwMode="auto">
          <a:xfrm>
            <a:off x="1066800" y="24384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Loops</a:t>
            </a:r>
            <a:r>
              <a:rPr lang="en-US"/>
              <a:t> repeat an action </a:t>
            </a:r>
            <a:r>
              <a:rPr lang="en-US" b="1">
                <a:solidFill>
                  <a:srgbClr val="FF6600"/>
                </a:solidFill>
                <a:latin typeface="Courier New" pitchFamily="49" charset="0"/>
              </a:rPr>
              <a:t>for</a:t>
            </a:r>
            <a:r>
              <a:rPr lang="en-US"/>
              <a:t> each list element.</a:t>
            </a:r>
          </a:p>
        </p:txBody>
      </p:sp>
      <p:pic>
        <p:nvPicPr>
          <p:cNvPr id="145419" name="Picture 30"/>
          <p:cNvPicPr>
            <a:picLocks noChangeAspect="1" noChangeArrowheads="1"/>
          </p:cNvPicPr>
          <p:nvPr/>
        </p:nvPicPr>
        <p:blipFill>
          <a:blip r:embed="rId3">
            <a:extLst>
              <a:ext uri="{28A0092B-C50C-407E-A947-70E740481C1C}">
                <a14:useLocalDpi xmlns:a14="http://schemas.microsoft.com/office/drawing/2010/main" val="0"/>
              </a:ext>
            </a:extLst>
          </a:blip>
          <a:srcRect r="8925" b="10001"/>
          <a:stretch>
            <a:fillRect/>
          </a:stretch>
        </p:blipFill>
        <p:spPr bwMode="auto">
          <a:xfrm>
            <a:off x="6781800" y="2286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0" name="Picture 31"/>
          <p:cNvPicPr>
            <a:picLocks noChangeAspect="1" noChangeArrowheads="1"/>
          </p:cNvPicPr>
          <p:nvPr/>
        </p:nvPicPr>
        <p:blipFill>
          <a:blip r:embed="rId4">
            <a:extLst>
              <a:ext uri="{28A0092B-C50C-407E-A947-70E740481C1C}">
                <a14:useLocalDpi xmlns:a14="http://schemas.microsoft.com/office/drawing/2010/main" val="0"/>
              </a:ext>
            </a:extLst>
          </a:blip>
          <a:srcRect t="12573" b="50000"/>
          <a:stretch>
            <a:fillRect/>
          </a:stretch>
        </p:blipFill>
        <p:spPr bwMode="auto">
          <a:xfrm>
            <a:off x="7010400" y="23622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21" name="Text Box 32"/>
          <p:cNvSpPr txBox="1">
            <a:spLocks noChangeArrowheads="1"/>
          </p:cNvSpPr>
          <p:nvPr/>
        </p:nvSpPr>
        <p:spPr bwMode="auto">
          <a:xfrm>
            <a:off x="1066800" y="31242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An </a:t>
            </a:r>
            <a:r>
              <a:rPr lang="en-US" b="1"/>
              <a:t>accumulator</a:t>
            </a:r>
            <a:r>
              <a:rPr lang="en-US"/>
              <a:t> is a variable that may update each iteration.</a:t>
            </a:r>
          </a:p>
        </p:txBody>
      </p:sp>
      <p:sp>
        <p:nvSpPr>
          <p:cNvPr id="145422" name="Text Box 33"/>
          <p:cNvSpPr txBox="1">
            <a:spLocks noChangeArrowheads="1"/>
          </p:cNvSpPr>
          <p:nvPr/>
        </p:nvSpPr>
        <p:spPr bwMode="auto">
          <a:xfrm>
            <a:off x="1066800" y="38735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Lists can be </a:t>
            </a:r>
            <a:r>
              <a:rPr lang="en-US" b="1"/>
              <a:t>indexed</a:t>
            </a:r>
            <a:r>
              <a:rPr lang="en-US"/>
              <a:t> and </a:t>
            </a:r>
            <a:r>
              <a:rPr lang="en-US" b="1"/>
              <a:t>sliced </a:t>
            </a:r>
            <a:r>
              <a:rPr lang="en-US"/>
              <a:t>into pieces.</a:t>
            </a:r>
            <a:endParaRPr lang="en-US" b="1">
              <a:solidFill>
                <a:srgbClr val="FF6600"/>
              </a:solidFill>
              <a:latin typeface="Courier New" pitchFamily="49" charset="0"/>
            </a:endParaRPr>
          </a:p>
        </p:txBody>
      </p:sp>
      <p:sp>
        <p:nvSpPr>
          <p:cNvPr id="145423" name="Text Box 34"/>
          <p:cNvSpPr txBox="1">
            <a:spLocks noChangeArrowheads="1"/>
          </p:cNvSpPr>
          <p:nvPr/>
        </p:nvSpPr>
        <p:spPr bwMode="auto">
          <a:xfrm>
            <a:off x="1066800" y="4495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Indexing starts at 0 (zero).   </a:t>
            </a:r>
            <a:r>
              <a:rPr lang="en-US" b="1">
                <a:solidFill>
                  <a:srgbClr val="990000"/>
                </a:solidFill>
                <a:latin typeface="Courier New" pitchFamily="49" charset="0"/>
              </a:rPr>
              <a:t>L[0]</a:t>
            </a:r>
            <a:r>
              <a:rPr lang="en-US" b="1">
                <a:latin typeface="Courier New" pitchFamily="49" charset="0"/>
              </a:rPr>
              <a:t> </a:t>
            </a:r>
            <a:r>
              <a:rPr lang="en-US"/>
              <a:t>is the first list item.  </a:t>
            </a:r>
          </a:p>
        </p:txBody>
      </p:sp>
      <p:sp>
        <p:nvSpPr>
          <p:cNvPr id="145424" name="Rectangle 35"/>
          <p:cNvSpPr>
            <a:spLocks noChangeArrowheads="1"/>
          </p:cNvSpPr>
          <p:nvPr/>
        </p:nvSpPr>
        <p:spPr bwMode="auto">
          <a:xfrm>
            <a:off x="1290638" y="4806950"/>
            <a:ext cx="7016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600">
                <a:solidFill>
                  <a:schemeClr val="accent2"/>
                </a:solidFill>
                <a:latin typeface="Comic Sans MS" pitchFamily="66" charset="0"/>
              </a:rPr>
              <a:t>- This alters the usual numeric notions of "first," "second," "third," etc.!</a:t>
            </a:r>
          </a:p>
        </p:txBody>
      </p:sp>
      <p:sp>
        <p:nvSpPr>
          <p:cNvPr id="145425" name="Text Box 36"/>
          <p:cNvSpPr txBox="1">
            <a:spLocks noChangeArrowheads="1"/>
          </p:cNvSpPr>
          <p:nvPr/>
        </p:nvSpPr>
        <p:spPr bwMode="auto">
          <a:xfrm>
            <a:off x="1066800" y="53340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Slicing includes the left side but </a:t>
            </a:r>
            <a:r>
              <a:rPr lang="en-US" b="1" i="1"/>
              <a:t>excludes </a:t>
            </a:r>
            <a:r>
              <a:rPr lang="en-US"/>
              <a:t>the right side. </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228600" y="3048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t>Getting loopy!</a:t>
            </a:r>
            <a:endParaRPr lang="en-US" sz="3200"/>
          </a:p>
        </p:txBody>
      </p:sp>
      <p:sp>
        <p:nvSpPr>
          <p:cNvPr id="146435" name="Text Box 3"/>
          <p:cNvSpPr txBox="1">
            <a:spLocks noChangeArrowheads="1"/>
          </p:cNvSpPr>
          <p:nvPr/>
        </p:nvSpPr>
        <p:spPr bwMode="auto">
          <a:xfrm>
            <a:off x="838200" y="13716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(1) Write a program that asks the user for a list of numbers.</a:t>
            </a:r>
          </a:p>
        </p:txBody>
      </p:sp>
      <p:sp>
        <p:nvSpPr>
          <p:cNvPr id="146436" name="Text Box 4"/>
          <p:cNvSpPr txBox="1">
            <a:spLocks noChangeArrowheads="1"/>
          </p:cNvSpPr>
          <p:nvPr/>
        </p:nvSpPr>
        <p:spPr bwMode="auto">
          <a:xfrm>
            <a:off x="3924300" y="4953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with hw4pr1.py</a:t>
            </a:r>
          </a:p>
        </p:txBody>
      </p:sp>
      <p:sp>
        <p:nvSpPr>
          <p:cNvPr id="146437" name="Text Box 5"/>
          <p:cNvSpPr txBox="1">
            <a:spLocks noChangeArrowheads="1"/>
          </p:cNvSpPr>
          <p:nvPr/>
        </p:nvSpPr>
        <p:spPr bwMode="auto">
          <a:xfrm>
            <a:off x="838200" y="2401888"/>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(2) Find the MAXIMUM and print it out.</a:t>
            </a:r>
          </a:p>
        </p:txBody>
      </p:sp>
      <p:sp>
        <p:nvSpPr>
          <p:cNvPr id="146438" name="Text Box 6"/>
          <p:cNvSpPr txBox="1">
            <a:spLocks noChangeArrowheads="1"/>
          </p:cNvSpPr>
          <p:nvPr/>
        </p:nvSpPr>
        <p:spPr bwMode="auto">
          <a:xfrm>
            <a:off x="838200" y="3432175"/>
            <a:ext cx="7696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a:t>(3) Find the MINIMUM and print it out. </a:t>
            </a:r>
          </a:p>
          <a:p>
            <a:pPr algn="l">
              <a:lnSpc>
                <a:spcPct val="70000"/>
              </a:lnSpc>
              <a:spcBef>
                <a:spcPct val="50000"/>
              </a:spcBef>
            </a:pPr>
            <a:r>
              <a:rPr lang="en-US" sz="1800"/>
              <a:t>(Just use the same list again in another loop. Don't ask for a new list!)</a:t>
            </a:r>
          </a:p>
        </p:txBody>
      </p:sp>
      <p:sp>
        <p:nvSpPr>
          <p:cNvPr id="146439" name="Text Box 7"/>
          <p:cNvSpPr txBox="1">
            <a:spLocks noChangeArrowheads="1"/>
          </p:cNvSpPr>
          <p:nvPr/>
        </p:nvSpPr>
        <p:spPr bwMode="auto">
          <a:xfrm>
            <a:off x="838200" y="45466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(4) Find the SUM of all the numbers and print it out.</a:t>
            </a:r>
          </a:p>
        </p:txBody>
      </p:sp>
      <p:sp>
        <p:nvSpPr>
          <p:cNvPr id="146440" name="Text Box 8"/>
          <p:cNvSpPr txBox="1">
            <a:spLocks noChangeArrowheads="1"/>
          </p:cNvSpPr>
          <p:nvPr/>
        </p:nvSpPr>
        <p:spPr bwMode="auto">
          <a:xfrm>
            <a:off x="4800600" y="6286500"/>
            <a:ext cx="426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solidFill>
                  <a:schemeClr val="accent2"/>
                </a:solidFill>
                <a:latin typeface="Comic Sans MS" pitchFamily="66" charset="0"/>
              </a:rPr>
              <a:t>include standard deviation to finish it up!</a:t>
            </a:r>
          </a:p>
        </p:txBody>
      </p:sp>
      <p:sp>
        <p:nvSpPr>
          <p:cNvPr id="146441" name="Text Box 9"/>
          <p:cNvSpPr txBox="1">
            <a:spLocks noChangeArrowheads="1"/>
          </p:cNvSpPr>
          <p:nvPr/>
        </p:nvSpPr>
        <p:spPr bwMode="auto">
          <a:xfrm>
            <a:off x="838200" y="54864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(5) Find the AVERAGE of all the numbers and print it out.</a:t>
            </a:r>
          </a:p>
        </p:txBody>
      </p:sp>
      <p:sp>
        <p:nvSpPr>
          <p:cNvPr id="146442" name="Text Box 10"/>
          <p:cNvSpPr txBox="1">
            <a:spLocks noChangeArrowheads="1"/>
          </p:cNvSpPr>
          <p:nvPr/>
        </p:nvSpPr>
        <p:spPr bwMode="auto">
          <a:xfrm>
            <a:off x="4800600" y="6565900"/>
            <a:ext cx="426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http://www.800score.com/guidec9b.html</a:t>
            </a:r>
          </a:p>
        </p:txBody>
      </p:sp>
      <p:sp>
        <p:nvSpPr>
          <p:cNvPr id="146443" name="Rectangle 11"/>
          <p:cNvSpPr>
            <a:spLocks noChangeArrowheads="1"/>
          </p:cNvSpPr>
          <p:nvPr/>
        </p:nvSpPr>
        <p:spPr bwMode="auto">
          <a:xfrm>
            <a:off x="838200" y="4914900"/>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a:t>(Ditto)</a:t>
            </a:r>
          </a:p>
        </p:txBody>
      </p:sp>
      <p:sp>
        <p:nvSpPr>
          <p:cNvPr id="146444" name="Rectangle 12"/>
          <p:cNvSpPr>
            <a:spLocks noChangeArrowheads="1"/>
          </p:cNvSpPr>
          <p:nvPr/>
        </p:nvSpPr>
        <p:spPr bwMode="auto">
          <a:xfrm>
            <a:off x="838200" y="5868988"/>
            <a:ext cx="3198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a:t>(Is there an easy way to do this?)</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458" name="Group 2"/>
          <p:cNvGrpSpPr>
            <a:grpSpLocks/>
          </p:cNvGrpSpPr>
          <p:nvPr/>
        </p:nvGrpSpPr>
        <p:grpSpPr bwMode="auto">
          <a:xfrm>
            <a:off x="4425950" y="962025"/>
            <a:ext cx="4184650" cy="180975"/>
            <a:chOff x="295" y="1311"/>
            <a:chExt cx="5177" cy="114"/>
          </a:xfrm>
        </p:grpSpPr>
        <p:sp>
          <p:nvSpPr>
            <p:cNvPr id="14754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754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7459" name="Text Box 5"/>
          <p:cNvSpPr txBox="1">
            <a:spLocks noChangeArrowheads="1"/>
          </p:cNvSpPr>
          <p:nvPr/>
        </p:nvSpPr>
        <p:spPr bwMode="auto">
          <a:xfrm>
            <a:off x="4359275" y="334963"/>
            <a:ext cx="426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Thinking like python…</a:t>
            </a:r>
          </a:p>
        </p:txBody>
      </p:sp>
      <p:sp>
        <p:nvSpPr>
          <p:cNvPr id="147460" name="AutoShape 6"/>
          <p:cNvSpPr>
            <a:spLocks noChangeArrowheads="1"/>
          </p:cNvSpPr>
          <p:nvPr/>
        </p:nvSpPr>
        <p:spPr bwMode="auto">
          <a:xfrm>
            <a:off x="2081213" y="2795588"/>
            <a:ext cx="2209800" cy="1371600"/>
          </a:xfrm>
          <a:prstGeom prst="diamond">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7461" name="AutoShape 7"/>
          <p:cNvSpPr>
            <a:spLocks noChangeArrowheads="1"/>
          </p:cNvSpPr>
          <p:nvPr/>
        </p:nvSpPr>
        <p:spPr bwMode="auto">
          <a:xfrm>
            <a:off x="1828800" y="1447800"/>
            <a:ext cx="2590800" cy="685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7462" name="Picture 8"/>
          <p:cNvPicPr>
            <a:picLocks noChangeAspect="1" noChangeArrowheads="1"/>
          </p:cNvPicPr>
          <p:nvPr/>
        </p:nvPicPr>
        <p:blipFill>
          <a:blip r:embed="rId3">
            <a:extLst>
              <a:ext uri="{28A0092B-C50C-407E-A947-70E740481C1C}">
                <a14:useLocalDpi xmlns:a14="http://schemas.microsoft.com/office/drawing/2010/main" val="0"/>
              </a:ext>
            </a:extLst>
          </a:blip>
          <a:srcRect l="4324" t="10036" r="16469" b="9155"/>
          <a:stretch>
            <a:fillRect/>
          </a:stretch>
        </p:blipFill>
        <p:spPr bwMode="auto">
          <a:xfrm>
            <a:off x="328613" y="1463675"/>
            <a:ext cx="12557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3" name="Text Box 9"/>
          <p:cNvSpPr txBox="1">
            <a:spLocks noChangeArrowheads="1"/>
          </p:cNvSpPr>
          <p:nvPr/>
        </p:nvSpPr>
        <p:spPr bwMode="auto">
          <a:xfrm>
            <a:off x="541338" y="172402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prompt</a:t>
            </a:r>
            <a:endParaRPr lang="en-US" sz="1600">
              <a:latin typeface="Marker Felt" charset="0"/>
            </a:endParaRPr>
          </a:p>
        </p:txBody>
      </p:sp>
      <p:sp>
        <p:nvSpPr>
          <p:cNvPr id="147464" name="AutoShape 10"/>
          <p:cNvSpPr>
            <a:spLocks noChangeArrowheads="1"/>
          </p:cNvSpPr>
          <p:nvPr/>
        </p:nvSpPr>
        <p:spPr bwMode="auto">
          <a:xfrm>
            <a:off x="3048000" y="2286000"/>
            <a:ext cx="306388" cy="419100"/>
          </a:xfrm>
          <a:prstGeom prst="downArrow">
            <a:avLst>
              <a:gd name="adj1" fmla="val 37213"/>
              <a:gd name="adj2" fmla="val 42714"/>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65" name="AutoShape 11"/>
          <p:cNvSpPr>
            <a:spLocks noChangeArrowheads="1"/>
          </p:cNvSpPr>
          <p:nvPr/>
        </p:nvSpPr>
        <p:spPr bwMode="auto">
          <a:xfrm>
            <a:off x="2667000" y="914400"/>
            <a:ext cx="306388" cy="419100"/>
          </a:xfrm>
          <a:prstGeom prst="downArrow">
            <a:avLst>
              <a:gd name="adj1" fmla="val 37213"/>
              <a:gd name="adj2" fmla="val 42714"/>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grpSp>
        <p:nvGrpSpPr>
          <p:cNvPr id="147466" name="Group 12"/>
          <p:cNvGrpSpPr>
            <a:grpSpLocks/>
          </p:cNvGrpSpPr>
          <p:nvPr/>
        </p:nvGrpSpPr>
        <p:grpSpPr bwMode="auto">
          <a:xfrm>
            <a:off x="1676400" y="304800"/>
            <a:ext cx="457200" cy="609600"/>
            <a:chOff x="2928" y="1051"/>
            <a:chExt cx="840" cy="957"/>
          </a:xfrm>
        </p:grpSpPr>
        <p:sp>
          <p:nvSpPr>
            <p:cNvPr id="147531" name="Freeform 13"/>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7532" name="Oval 14"/>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7533" name="Oval 15"/>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4" name="Oval 16"/>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5" name="Oval 17"/>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6" name="Oval 18"/>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7" name="Oval 19"/>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8" name="Oval 20"/>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39" name="AutoShape 21"/>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7540" name="Freeform 22"/>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7541" name="Freeform 23"/>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7542" name="Freeform 24"/>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7543" name="Freeform 25"/>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7467" name="Text Box 26"/>
          <p:cNvSpPr txBox="1">
            <a:spLocks noChangeArrowheads="1"/>
          </p:cNvSpPr>
          <p:nvPr/>
        </p:nvSpPr>
        <p:spPr bwMode="auto">
          <a:xfrm>
            <a:off x="2911475" y="9302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8000"/>
                </a:solidFill>
                <a:latin typeface="Marker Felt" charset="0"/>
              </a:rPr>
              <a:t>human input</a:t>
            </a:r>
          </a:p>
        </p:txBody>
      </p:sp>
      <p:sp>
        <p:nvSpPr>
          <p:cNvPr id="147468" name="Text Box 27"/>
          <p:cNvSpPr txBox="1">
            <a:spLocks noChangeArrowheads="1"/>
          </p:cNvSpPr>
          <p:nvPr/>
        </p:nvSpPr>
        <p:spPr bwMode="auto">
          <a:xfrm>
            <a:off x="5181600" y="13398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Marker Felt" charset="0"/>
              </a:rPr>
              <a:t>the official flowchart</a:t>
            </a:r>
          </a:p>
        </p:txBody>
      </p:sp>
      <p:sp>
        <p:nvSpPr>
          <p:cNvPr id="147469" name="Text Box 28"/>
          <p:cNvSpPr txBox="1">
            <a:spLocks noChangeArrowheads="1"/>
          </p:cNvSpPr>
          <p:nvPr/>
        </p:nvSpPr>
        <p:spPr bwMode="auto">
          <a:xfrm>
            <a:off x="2209800" y="1643063"/>
            <a:ext cx="179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b="1">
                <a:solidFill>
                  <a:schemeClr val="accent2"/>
                </a:solidFill>
                <a:latin typeface="Courier New" pitchFamily="49" charset="0"/>
              </a:rPr>
              <a:t>&gt;&gt;&gt;</a:t>
            </a:r>
            <a:r>
              <a:rPr lang="en-US" sz="1600" b="1">
                <a:latin typeface="Courier New" pitchFamily="49" charset="0"/>
              </a:rPr>
              <a:t> </a:t>
            </a:r>
            <a:r>
              <a:rPr lang="en-US" sz="1600" b="1">
                <a:solidFill>
                  <a:srgbClr val="008000"/>
                </a:solidFill>
                <a:latin typeface="Courier New" pitchFamily="49" charset="0"/>
              </a:rPr>
              <a:t>7 + 7x5</a:t>
            </a:r>
            <a:r>
              <a:rPr lang="en-US" sz="1600" b="1">
                <a:latin typeface="Courier New" pitchFamily="49" charset="0"/>
              </a:rPr>
              <a:t> </a:t>
            </a:r>
          </a:p>
        </p:txBody>
      </p:sp>
      <p:sp>
        <p:nvSpPr>
          <p:cNvPr id="147470" name="Text Box 29"/>
          <p:cNvSpPr txBox="1">
            <a:spLocks noChangeArrowheads="1"/>
          </p:cNvSpPr>
          <p:nvPr/>
        </p:nvSpPr>
        <p:spPr bwMode="auto">
          <a:xfrm>
            <a:off x="2359025" y="3032125"/>
            <a:ext cx="1687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Comic Sans MS" pitchFamily="66" charset="0"/>
              </a:rPr>
              <a:t>Do I get</a:t>
            </a:r>
          </a:p>
        </p:txBody>
      </p:sp>
      <p:sp>
        <p:nvSpPr>
          <p:cNvPr id="147471" name="Text Box 30"/>
          <p:cNvSpPr txBox="1">
            <a:spLocks noChangeArrowheads="1"/>
          </p:cNvSpPr>
          <p:nvPr/>
        </p:nvSpPr>
        <p:spPr bwMode="auto">
          <a:xfrm>
            <a:off x="3962400" y="3140075"/>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omic Sans MS" pitchFamily="66" charset="0"/>
              </a:rPr>
              <a:t>I </a:t>
            </a:r>
            <a:r>
              <a:rPr lang="ja-JP" altLang="en-US" sz="1200">
                <a:solidFill>
                  <a:schemeClr val="accent2"/>
                </a:solidFill>
                <a:latin typeface="Comic Sans MS" pitchFamily="66" charset="0"/>
              </a:rPr>
              <a:t>“</a:t>
            </a:r>
            <a:r>
              <a:rPr lang="en-US" altLang="ja-JP" sz="1200">
                <a:solidFill>
                  <a:schemeClr val="accent2"/>
                </a:solidFill>
                <a:latin typeface="Comic Sans MS" pitchFamily="66" charset="0"/>
              </a:rPr>
              <a:t>understand</a:t>
            </a:r>
            <a:r>
              <a:rPr lang="ja-JP" altLang="en-US" sz="1200">
                <a:solidFill>
                  <a:schemeClr val="accent2"/>
                </a:solidFill>
                <a:latin typeface="Comic Sans MS" pitchFamily="66" charset="0"/>
              </a:rPr>
              <a:t>”</a:t>
            </a:r>
            <a:endParaRPr lang="en-US" sz="1200">
              <a:solidFill>
                <a:schemeClr val="accent2"/>
              </a:solidFill>
              <a:latin typeface="Comic Sans MS" pitchFamily="66" charset="0"/>
            </a:endParaRPr>
          </a:p>
        </p:txBody>
      </p:sp>
      <p:sp>
        <p:nvSpPr>
          <p:cNvPr id="147472" name="AutoShape 31"/>
          <p:cNvSpPr>
            <a:spLocks noChangeArrowheads="1"/>
          </p:cNvSpPr>
          <p:nvPr/>
        </p:nvSpPr>
        <p:spPr bwMode="auto">
          <a:xfrm flipH="1" flipV="1">
            <a:off x="1447800" y="34290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5696 h 21600"/>
              <a:gd name="T20" fmla="*/ 1787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907"/>
                </a:lnTo>
                <a:lnTo>
                  <a:pt x="12986" y="7907"/>
                </a:lnTo>
                <a:lnTo>
                  <a:pt x="12986" y="15696"/>
                </a:lnTo>
                <a:lnTo>
                  <a:pt x="0" y="15696"/>
                </a:lnTo>
                <a:lnTo>
                  <a:pt x="0" y="21600"/>
                </a:lnTo>
                <a:lnTo>
                  <a:pt x="17871" y="21600"/>
                </a:lnTo>
                <a:lnTo>
                  <a:pt x="17871" y="7907"/>
                </a:lnTo>
                <a:lnTo>
                  <a:pt x="21600" y="7907"/>
                </a:lnTo>
                <a:lnTo>
                  <a:pt x="15429" y="0"/>
                </a:lnTo>
                <a:close/>
              </a:path>
            </a:pathLst>
          </a:cu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73" name="AutoShape 32"/>
          <p:cNvSpPr>
            <a:spLocks noChangeArrowheads="1"/>
          </p:cNvSpPr>
          <p:nvPr/>
        </p:nvSpPr>
        <p:spPr bwMode="auto">
          <a:xfrm flipV="1">
            <a:off x="4419600" y="34290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5696 h 21600"/>
              <a:gd name="T20" fmla="*/ 1787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907"/>
                </a:lnTo>
                <a:lnTo>
                  <a:pt x="12986" y="7907"/>
                </a:lnTo>
                <a:lnTo>
                  <a:pt x="12986" y="15696"/>
                </a:lnTo>
                <a:lnTo>
                  <a:pt x="0" y="15696"/>
                </a:lnTo>
                <a:lnTo>
                  <a:pt x="0" y="21600"/>
                </a:lnTo>
                <a:lnTo>
                  <a:pt x="17871" y="21600"/>
                </a:lnTo>
                <a:lnTo>
                  <a:pt x="17871" y="7907"/>
                </a:lnTo>
                <a:lnTo>
                  <a:pt x="21600" y="7907"/>
                </a:lnTo>
                <a:lnTo>
                  <a:pt x="15429" y="0"/>
                </a:lnTo>
                <a:close/>
              </a:path>
            </a:pathLst>
          </a:cu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74" name="Text Box 33"/>
          <p:cNvSpPr txBox="1">
            <a:spLocks noChangeArrowheads="1"/>
          </p:cNvSpPr>
          <p:nvPr/>
        </p:nvSpPr>
        <p:spPr bwMode="auto">
          <a:xfrm>
            <a:off x="990600" y="3140075"/>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omic Sans MS" pitchFamily="66" charset="0"/>
              </a:rPr>
              <a:t>I don</a:t>
            </a:r>
            <a:r>
              <a:rPr lang="ja-JP" altLang="en-US" sz="1200">
                <a:solidFill>
                  <a:schemeClr val="accent2"/>
                </a:solidFill>
                <a:latin typeface="Comic Sans MS" pitchFamily="66" charset="0"/>
              </a:rPr>
              <a:t>’</a:t>
            </a:r>
            <a:r>
              <a:rPr lang="en-US" altLang="ja-JP" sz="1200">
                <a:solidFill>
                  <a:schemeClr val="accent2"/>
                </a:solidFill>
                <a:latin typeface="Comic Sans MS" pitchFamily="66" charset="0"/>
              </a:rPr>
              <a:t>t get it…!</a:t>
            </a:r>
            <a:endParaRPr lang="en-US" sz="1200">
              <a:solidFill>
                <a:schemeClr val="accent2"/>
              </a:solidFill>
              <a:latin typeface="Comic Sans MS" pitchFamily="66" charset="0"/>
            </a:endParaRPr>
          </a:p>
        </p:txBody>
      </p:sp>
      <p:sp>
        <p:nvSpPr>
          <p:cNvPr id="147475" name="Rectangle 34"/>
          <p:cNvSpPr>
            <a:spLocks noChangeArrowheads="1"/>
          </p:cNvSpPr>
          <p:nvPr/>
        </p:nvSpPr>
        <p:spPr bwMode="auto">
          <a:xfrm>
            <a:off x="533400" y="4062413"/>
            <a:ext cx="224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b="1">
                <a:solidFill>
                  <a:schemeClr val="accent2"/>
                </a:solidFill>
                <a:latin typeface="Courier New" pitchFamily="49" charset="0"/>
              </a:rPr>
              <a:t> File "&lt;stdin&gt;", line 1</a:t>
            </a:r>
          </a:p>
          <a:p>
            <a:pPr algn="l"/>
            <a:r>
              <a:rPr lang="en-US" sz="1000" b="1">
                <a:solidFill>
                  <a:schemeClr val="accent2"/>
                </a:solidFill>
                <a:latin typeface="Courier New" pitchFamily="49" charset="0"/>
              </a:rPr>
              <a:t>    7 + 7x5</a:t>
            </a:r>
          </a:p>
          <a:p>
            <a:pPr algn="l"/>
            <a:r>
              <a:rPr lang="en-US" sz="1000" b="1">
                <a:solidFill>
                  <a:schemeClr val="accent2"/>
                </a:solidFill>
                <a:latin typeface="Courier New" pitchFamily="49" charset="0"/>
              </a:rPr>
              <a:t>          ^</a:t>
            </a:r>
          </a:p>
          <a:p>
            <a:pPr algn="l"/>
            <a:r>
              <a:rPr lang="en-US" sz="1000" b="1">
                <a:solidFill>
                  <a:schemeClr val="accent2"/>
                </a:solidFill>
                <a:latin typeface="Courier New" pitchFamily="49" charset="0"/>
              </a:rPr>
              <a:t>SyntaxError: invalid </a:t>
            </a:r>
            <a:r>
              <a:rPr lang="en-US" sz="1000" b="1">
                <a:solidFill>
                  <a:srgbClr val="FF0000"/>
                </a:solidFill>
                <a:latin typeface="Courier New" pitchFamily="49" charset="0"/>
              </a:rPr>
              <a:t>syntax</a:t>
            </a:r>
            <a:endParaRPr lang="en-US" sz="1000" b="1">
              <a:solidFill>
                <a:schemeClr val="accent2"/>
              </a:solidFill>
              <a:latin typeface="Courier New" pitchFamily="49" charset="0"/>
            </a:endParaRPr>
          </a:p>
        </p:txBody>
      </p:sp>
      <p:sp>
        <p:nvSpPr>
          <p:cNvPr id="147476" name="Text Box 35"/>
          <p:cNvSpPr txBox="1">
            <a:spLocks noChangeArrowheads="1"/>
          </p:cNvSpPr>
          <p:nvPr/>
        </p:nvSpPr>
        <p:spPr bwMode="auto">
          <a:xfrm>
            <a:off x="457200" y="4876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omic Sans MS" pitchFamily="66" charset="0"/>
              </a:rPr>
              <a:t>This is my best explanation of what I don</a:t>
            </a:r>
            <a:r>
              <a:rPr lang="ja-JP" altLang="en-US" sz="1200">
                <a:solidFill>
                  <a:schemeClr val="accent2"/>
                </a:solidFill>
                <a:latin typeface="Comic Sans MS" pitchFamily="66" charset="0"/>
              </a:rPr>
              <a:t>’</a:t>
            </a:r>
            <a:r>
              <a:rPr lang="en-US" altLang="ja-JP" sz="1200">
                <a:solidFill>
                  <a:schemeClr val="accent2"/>
                </a:solidFill>
                <a:latin typeface="Comic Sans MS" pitchFamily="66" charset="0"/>
              </a:rPr>
              <a:t>t understand…</a:t>
            </a:r>
            <a:endParaRPr lang="en-US" sz="1200">
              <a:solidFill>
                <a:schemeClr val="accent2"/>
              </a:solidFill>
              <a:latin typeface="Comic Sans MS" pitchFamily="66" charset="0"/>
            </a:endParaRPr>
          </a:p>
        </p:txBody>
      </p:sp>
      <p:sp>
        <p:nvSpPr>
          <p:cNvPr id="147477" name="Text Box 36"/>
          <p:cNvSpPr txBox="1">
            <a:spLocks noChangeArrowheads="1"/>
          </p:cNvSpPr>
          <p:nvPr/>
        </p:nvSpPr>
        <p:spPr bwMode="auto">
          <a:xfrm>
            <a:off x="2068513" y="34448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Comic Sans MS" pitchFamily="66" charset="0"/>
              </a:rPr>
              <a:t>What</a:t>
            </a:r>
            <a:r>
              <a:rPr lang="ja-JP" altLang="en-US" sz="1200">
                <a:solidFill>
                  <a:srgbClr val="008000"/>
                </a:solidFill>
                <a:latin typeface="Comic Sans MS" pitchFamily="66" charset="0"/>
              </a:rPr>
              <a:t>’</a:t>
            </a:r>
            <a:r>
              <a:rPr lang="en-US" altLang="ja-JP" sz="1200">
                <a:solidFill>
                  <a:srgbClr val="008000"/>
                </a:solidFill>
                <a:latin typeface="Comic Sans MS" pitchFamily="66" charset="0"/>
              </a:rPr>
              <a:t>s 7 plus five more 7</a:t>
            </a:r>
            <a:r>
              <a:rPr lang="ja-JP" altLang="en-US" sz="1200">
                <a:solidFill>
                  <a:srgbClr val="008000"/>
                </a:solidFill>
                <a:latin typeface="Comic Sans MS" pitchFamily="66" charset="0"/>
              </a:rPr>
              <a:t>’</a:t>
            </a:r>
            <a:r>
              <a:rPr lang="en-US" altLang="ja-JP" sz="1200">
                <a:solidFill>
                  <a:srgbClr val="008000"/>
                </a:solidFill>
                <a:latin typeface="Comic Sans MS" pitchFamily="66" charset="0"/>
              </a:rPr>
              <a:t>s?</a:t>
            </a:r>
            <a:endParaRPr lang="en-US" sz="1200">
              <a:solidFill>
                <a:srgbClr val="008000"/>
              </a:solidFill>
              <a:latin typeface="Comic Sans MS" pitchFamily="66" charset="0"/>
            </a:endParaRPr>
          </a:p>
        </p:txBody>
      </p:sp>
      <p:sp>
        <p:nvSpPr>
          <p:cNvPr id="147478" name="AutoShape 37"/>
          <p:cNvSpPr>
            <a:spLocks noChangeArrowheads="1"/>
          </p:cNvSpPr>
          <p:nvPr/>
        </p:nvSpPr>
        <p:spPr bwMode="auto">
          <a:xfrm>
            <a:off x="496888" y="4038600"/>
            <a:ext cx="2286000" cy="7620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7479" name="Rectangle 38"/>
          <p:cNvSpPr>
            <a:spLocks noChangeArrowheads="1"/>
          </p:cNvSpPr>
          <p:nvPr/>
        </p:nvSpPr>
        <p:spPr bwMode="auto">
          <a:xfrm>
            <a:off x="3657600" y="4038600"/>
            <a:ext cx="175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b="1">
                <a:solidFill>
                  <a:schemeClr val="accent2"/>
                </a:solidFill>
                <a:latin typeface="Courier New" pitchFamily="49" charset="0"/>
              </a:rPr>
              <a:t>0 LOAD_CONST   1 (7)</a:t>
            </a:r>
          </a:p>
          <a:p>
            <a:pPr algn="l"/>
            <a:r>
              <a:rPr lang="en-US" sz="1000" b="1">
                <a:solidFill>
                  <a:schemeClr val="accent2"/>
                </a:solidFill>
                <a:latin typeface="Courier New" pitchFamily="49" charset="0"/>
              </a:rPr>
              <a:t>3 LOAD_CONST   1 (7)</a:t>
            </a:r>
          </a:p>
          <a:p>
            <a:pPr algn="l"/>
            <a:r>
              <a:rPr lang="en-US" sz="1000" b="1">
                <a:solidFill>
                  <a:schemeClr val="accent2"/>
                </a:solidFill>
                <a:latin typeface="Courier New" pitchFamily="49" charset="0"/>
              </a:rPr>
              <a:t>6 LOAD_CONST   2 (5)</a:t>
            </a:r>
          </a:p>
          <a:p>
            <a:pPr algn="l"/>
            <a:r>
              <a:rPr lang="en-US" sz="1000" b="1">
                <a:solidFill>
                  <a:schemeClr val="accent2"/>
                </a:solidFill>
                <a:latin typeface="Courier New" pitchFamily="49" charset="0"/>
              </a:rPr>
              <a:t>9 BINARY_MULTIPLY     </a:t>
            </a:r>
          </a:p>
          <a:p>
            <a:pPr algn="l"/>
            <a:r>
              <a:rPr lang="en-US" sz="1000" b="1">
                <a:solidFill>
                  <a:schemeClr val="accent2"/>
                </a:solidFill>
                <a:latin typeface="Courier New" pitchFamily="49" charset="0"/>
              </a:rPr>
              <a:t>10 BINARY_ADD          </a:t>
            </a:r>
          </a:p>
          <a:p>
            <a:pPr algn="l"/>
            <a:r>
              <a:rPr lang="en-US" sz="1000" b="1">
                <a:solidFill>
                  <a:schemeClr val="accent2"/>
                </a:solidFill>
                <a:latin typeface="Courier New" pitchFamily="49" charset="0"/>
              </a:rPr>
              <a:t>11 RETURN_VALUE </a:t>
            </a:r>
          </a:p>
        </p:txBody>
      </p:sp>
      <p:sp>
        <p:nvSpPr>
          <p:cNvPr id="147480" name="Rectangle 39"/>
          <p:cNvSpPr>
            <a:spLocks noChangeArrowheads="1"/>
          </p:cNvSpPr>
          <p:nvPr/>
        </p:nvSpPr>
        <p:spPr bwMode="auto">
          <a:xfrm>
            <a:off x="2157413" y="3279775"/>
            <a:ext cx="2090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600">
                <a:solidFill>
                  <a:schemeClr val="accent2"/>
                </a:solidFill>
                <a:latin typeface="Comic Sans MS" pitchFamily="66" charset="0"/>
              </a:rPr>
              <a:t>what you are talking</a:t>
            </a:r>
          </a:p>
        </p:txBody>
      </p:sp>
      <p:sp>
        <p:nvSpPr>
          <p:cNvPr id="147481" name="Rectangle 40"/>
          <p:cNvSpPr>
            <a:spLocks noChangeArrowheads="1"/>
          </p:cNvSpPr>
          <p:nvPr/>
        </p:nvSpPr>
        <p:spPr bwMode="auto">
          <a:xfrm>
            <a:off x="2682875" y="3525838"/>
            <a:ext cx="1038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50000"/>
              </a:spcBef>
            </a:pPr>
            <a:r>
              <a:rPr lang="en-US" sz="1600">
                <a:solidFill>
                  <a:schemeClr val="accent2"/>
                </a:solidFill>
                <a:latin typeface="Comic Sans MS" pitchFamily="66" charset="0"/>
              </a:rPr>
              <a:t>about ??!</a:t>
            </a:r>
          </a:p>
        </p:txBody>
      </p:sp>
      <p:sp>
        <p:nvSpPr>
          <p:cNvPr id="147482" name="Text Box 41"/>
          <p:cNvSpPr txBox="1">
            <a:spLocks noChangeArrowheads="1"/>
          </p:cNvSpPr>
          <p:nvPr/>
        </p:nvSpPr>
        <p:spPr bwMode="auto">
          <a:xfrm>
            <a:off x="5638800" y="1676400"/>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8000"/>
                </a:solidFill>
                <a:latin typeface="Marker Felt" charset="0"/>
              </a:rPr>
              <a:t>human</a:t>
            </a:r>
            <a:r>
              <a:rPr lang="ja-JP" altLang="en-US" sz="1600">
                <a:solidFill>
                  <a:srgbClr val="008000"/>
                </a:solidFill>
                <a:latin typeface="Marker Felt" charset="0"/>
              </a:rPr>
              <a:t>’</a:t>
            </a:r>
            <a:r>
              <a:rPr lang="en-US" altLang="ja-JP" sz="1600">
                <a:solidFill>
                  <a:srgbClr val="008000"/>
                </a:solidFill>
                <a:latin typeface="Marker Felt" charset="0"/>
              </a:rPr>
              <a:t>s thoughts/actions in green</a:t>
            </a:r>
            <a:endParaRPr lang="en-US" sz="1600">
              <a:solidFill>
                <a:srgbClr val="008000"/>
              </a:solidFill>
              <a:latin typeface="Marker Felt" charset="0"/>
            </a:endParaRPr>
          </a:p>
        </p:txBody>
      </p:sp>
      <p:sp>
        <p:nvSpPr>
          <p:cNvPr id="147483" name="Text Box 42"/>
          <p:cNvSpPr txBox="1">
            <a:spLocks noChangeArrowheads="1"/>
          </p:cNvSpPr>
          <p:nvPr/>
        </p:nvSpPr>
        <p:spPr bwMode="auto">
          <a:xfrm>
            <a:off x="5638800" y="2025650"/>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python</a:t>
            </a:r>
            <a:r>
              <a:rPr lang="ja-JP" altLang="en-US" sz="1600">
                <a:solidFill>
                  <a:schemeClr val="accent2"/>
                </a:solidFill>
                <a:latin typeface="Marker Felt" charset="0"/>
              </a:rPr>
              <a:t>’</a:t>
            </a:r>
            <a:r>
              <a:rPr lang="en-US" altLang="ja-JP" sz="1600">
                <a:solidFill>
                  <a:schemeClr val="accent2"/>
                </a:solidFill>
                <a:latin typeface="Marker Felt" charset="0"/>
              </a:rPr>
              <a:t>s thoughts/actions in blue</a:t>
            </a:r>
            <a:endParaRPr lang="en-US" sz="1600">
              <a:solidFill>
                <a:schemeClr val="accent2"/>
              </a:solidFill>
              <a:latin typeface="Marker Felt" charset="0"/>
            </a:endParaRPr>
          </a:p>
        </p:txBody>
      </p:sp>
      <p:sp>
        <p:nvSpPr>
          <p:cNvPr id="147484" name="AutoShape 43"/>
          <p:cNvSpPr>
            <a:spLocks noChangeArrowheads="1"/>
          </p:cNvSpPr>
          <p:nvPr/>
        </p:nvSpPr>
        <p:spPr bwMode="auto">
          <a:xfrm>
            <a:off x="3646488" y="4032250"/>
            <a:ext cx="1697037" cy="98583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7485" name="Text Box 44"/>
          <p:cNvSpPr txBox="1">
            <a:spLocks noChangeArrowheads="1"/>
          </p:cNvSpPr>
          <p:nvPr/>
        </p:nvSpPr>
        <p:spPr bwMode="auto">
          <a:xfrm>
            <a:off x="5334000" y="4267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omic Sans MS" pitchFamily="66" charset="0"/>
              </a:rPr>
              <a:t>Convert to something my processor can handle</a:t>
            </a:r>
          </a:p>
        </p:txBody>
      </p:sp>
      <p:sp>
        <p:nvSpPr>
          <p:cNvPr id="147486" name="AutoShape 45"/>
          <p:cNvSpPr>
            <a:spLocks noChangeArrowheads="1"/>
          </p:cNvSpPr>
          <p:nvPr/>
        </p:nvSpPr>
        <p:spPr bwMode="auto">
          <a:xfrm rot="-5400000">
            <a:off x="692944" y="43656"/>
            <a:ext cx="273050" cy="1373188"/>
          </a:xfrm>
          <a:prstGeom prst="downArrow">
            <a:avLst>
              <a:gd name="adj1" fmla="val 33722"/>
              <a:gd name="adj2" fmla="val 76181"/>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87" name="Rectangle 46"/>
          <p:cNvSpPr>
            <a:spLocks noChangeArrowheads="1"/>
          </p:cNvSpPr>
          <p:nvPr/>
        </p:nvSpPr>
        <p:spPr bwMode="auto">
          <a:xfrm rot="-5400000">
            <a:off x="281781" y="4944269"/>
            <a:ext cx="104775" cy="306388"/>
          </a:xfrm>
          <a:prstGeom prst="rect">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88" name="Rectangle 47"/>
          <p:cNvSpPr>
            <a:spLocks noChangeArrowheads="1"/>
          </p:cNvSpPr>
          <p:nvPr/>
        </p:nvSpPr>
        <p:spPr bwMode="auto">
          <a:xfrm>
            <a:off x="141288" y="722313"/>
            <a:ext cx="100012" cy="4425950"/>
          </a:xfrm>
          <a:prstGeom prst="rect">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sp>
        <p:nvSpPr>
          <p:cNvPr id="147489" name="Text Box 48"/>
          <p:cNvSpPr txBox="1">
            <a:spLocks noChangeArrowheads="1"/>
          </p:cNvSpPr>
          <p:nvPr/>
        </p:nvSpPr>
        <p:spPr bwMode="auto">
          <a:xfrm>
            <a:off x="2057400" y="2286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parsing</a:t>
            </a:r>
            <a:endParaRPr lang="en-US" sz="1600">
              <a:latin typeface="Marker Felt" charset="0"/>
            </a:endParaRPr>
          </a:p>
        </p:txBody>
      </p:sp>
      <p:sp>
        <p:nvSpPr>
          <p:cNvPr id="147490" name="Text Box 49"/>
          <p:cNvSpPr txBox="1">
            <a:spLocks noChangeArrowheads="1"/>
          </p:cNvSpPr>
          <p:nvPr/>
        </p:nvSpPr>
        <p:spPr bwMode="auto">
          <a:xfrm>
            <a:off x="1100138" y="5410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8000"/>
                </a:solidFill>
                <a:latin typeface="Marker Felt" charset="0"/>
              </a:rPr>
              <a:t>Excellent !</a:t>
            </a:r>
          </a:p>
        </p:txBody>
      </p:sp>
      <p:sp>
        <p:nvSpPr>
          <p:cNvPr id="147491" name="Text Box 50"/>
          <p:cNvSpPr txBox="1">
            <a:spLocks noChangeArrowheads="1"/>
          </p:cNvSpPr>
          <p:nvPr/>
        </p:nvSpPr>
        <p:spPr bwMode="auto">
          <a:xfrm>
            <a:off x="4797425" y="35131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compiling</a:t>
            </a:r>
            <a:endParaRPr lang="en-US" sz="1600">
              <a:latin typeface="Marker Felt" charset="0"/>
            </a:endParaRPr>
          </a:p>
        </p:txBody>
      </p:sp>
      <p:sp>
        <p:nvSpPr>
          <p:cNvPr id="147492" name="Text Box 51"/>
          <p:cNvSpPr txBox="1">
            <a:spLocks noChangeArrowheads="1"/>
          </p:cNvSpPr>
          <p:nvPr/>
        </p:nvSpPr>
        <p:spPr bwMode="auto">
          <a:xfrm>
            <a:off x="533400" y="35131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barfing</a:t>
            </a:r>
            <a:endParaRPr lang="en-US" sz="1600">
              <a:latin typeface="Marker Felt" charset="0"/>
            </a:endParaRPr>
          </a:p>
        </p:txBody>
      </p:sp>
      <p:sp>
        <p:nvSpPr>
          <p:cNvPr id="147493" name="AutoShape 52"/>
          <p:cNvSpPr>
            <a:spLocks noChangeArrowheads="1"/>
          </p:cNvSpPr>
          <p:nvPr/>
        </p:nvSpPr>
        <p:spPr bwMode="auto">
          <a:xfrm>
            <a:off x="4343400" y="5110163"/>
            <a:ext cx="306388" cy="419100"/>
          </a:xfrm>
          <a:prstGeom prst="downArrow">
            <a:avLst>
              <a:gd name="adj1" fmla="val 37213"/>
              <a:gd name="adj2" fmla="val 42714"/>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pic>
        <p:nvPicPr>
          <p:cNvPr id="147494" name="Picture 53" descr="Picture 1"/>
          <p:cNvPicPr>
            <a:picLocks noChangeAspect="1" noChangeArrowheads="1"/>
          </p:cNvPicPr>
          <p:nvPr/>
        </p:nvPicPr>
        <p:blipFill>
          <a:blip r:embed="rId4">
            <a:lum bright="38000" contrast="20000"/>
            <a:extLst>
              <a:ext uri="{28A0092B-C50C-407E-A947-70E740481C1C}">
                <a14:useLocalDpi xmlns:a14="http://schemas.microsoft.com/office/drawing/2010/main" val="0"/>
              </a:ext>
            </a:extLst>
          </a:blip>
          <a:srcRect l="19592" t="33963"/>
          <a:stretch>
            <a:fillRect/>
          </a:stretch>
        </p:blipFill>
        <p:spPr bwMode="auto">
          <a:xfrm>
            <a:off x="3581400" y="2286000"/>
            <a:ext cx="6254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95" name="Text Box 54"/>
          <p:cNvSpPr txBox="1">
            <a:spLocks noChangeArrowheads="1"/>
          </p:cNvSpPr>
          <p:nvPr/>
        </p:nvSpPr>
        <p:spPr bwMode="auto">
          <a:xfrm>
            <a:off x="4419600" y="51054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running</a:t>
            </a:r>
            <a:endParaRPr lang="en-US" sz="1600">
              <a:latin typeface="Marker Felt" charset="0"/>
            </a:endParaRPr>
          </a:p>
        </p:txBody>
      </p:sp>
      <p:sp>
        <p:nvSpPr>
          <p:cNvPr id="147496" name="Text Box 55"/>
          <p:cNvSpPr txBox="1">
            <a:spLocks noChangeArrowheads="1"/>
          </p:cNvSpPr>
          <p:nvPr/>
        </p:nvSpPr>
        <p:spPr bwMode="auto">
          <a:xfrm>
            <a:off x="4267200" y="558958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b="1">
                <a:solidFill>
                  <a:schemeClr val="accent2"/>
                </a:solidFill>
                <a:latin typeface="Courier New" pitchFamily="49" charset="0"/>
              </a:rPr>
              <a:t>42</a:t>
            </a:r>
            <a:endParaRPr lang="en-US" sz="1600" b="1">
              <a:latin typeface="Courier New" pitchFamily="49" charset="0"/>
            </a:endParaRPr>
          </a:p>
        </p:txBody>
      </p:sp>
      <p:sp>
        <p:nvSpPr>
          <p:cNvPr id="147497" name="Text Box 56"/>
          <p:cNvSpPr txBox="1">
            <a:spLocks noChangeArrowheads="1"/>
          </p:cNvSpPr>
          <p:nvPr/>
        </p:nvSpPr>
        <p:spPr bwMode="auto">
          <a:xfrm>
            <a:off x="5311775" y="6278563"/>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8000"/>
                </a:solidFill>
                <a:latin typeface="Marker Felt" charset="0"/>
              </a:rPr>
              <a:t>reads the output</a:t>
            </a:r>
          </a:p>
        </p:txBody>
      </p:sp>
      <p:sp>
        <p:nvSpPr>
          <p:cNvPr id="147498" name="AutoShape 57"/>
          <p:cNvSpPr>
            <a:spLocks noChangeArrowheads="1"/>
          </p:cNvSpPr>
          <p:nvPr/>
        </p:nvSpPr>
        <p:spPr bwMode="auto">
          <a:xfrm>
            <a:off x="4156075" y="5562600"/>
            <a:ext cx="685800" cy="3810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7499" name="Group 58"/>
          <p:cNvGrpSpPr>
            <a:grpSpLocks/>
          </p:cNvGrpSpPr>
          <p:nvPr/>
        </p:nvGrpSpPr>
        <p:grpSpPr bwMode="auto">
          <a:xfrm>
            <a:off x="6858000" y="6096000"/>
            <a:ext cx="457200" cy="609600"/>
            <a:chOff x="2928" y="1051"/>
            <a:chExt cx="840" cy="957"/>
          </a:xfrm>
        </p:grpSpPr>
        <p:sp>
          <p:nvSpPr>
            <p:cNvPr id="147518" name="Freeform 59"/>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7519" name="Oval 6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7520" name="Oval 6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1" name="Oval 6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2" name="Oval 6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3" name="Oval 6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4" name="Oval 6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5" name="Oval 6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26" name="AutoShape 6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7527" name="Freeform 6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7528" name="Freeform 6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7529" name="Freeform 7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7530" name="Freeform 7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7500" name="Text Box 72"/>
          <p:cNvSpPr txBox="1">
            <a:spLocks noChangeArrowheads="1"/>
          </p:cNvSpPr>
          <p:nvPr/>
        </p:nvSpPr>
        <p:spPr bwMode="auto">
          <a:xfrm>
            <a:off x="7292975" y="5897563"/>
            <a:ext cx="106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Comic Sans MS" pitchFamily="66" charset="0"/>
              </a:rPr>
              <a:t>I knew that!</a:t>
            </a:r>
          </a:p>
        </p:txBody>
      </p:sp>
      <p:sp>
        <p:nvSpPr>
          <p:cNvPr id="147501" name="Text Box 73"/>
          <p:cNvSpPr txBox="1">
            <a:spLocks noChangeArrowheads="1"/>
          </p:cNvSpPr>
          <p:nvPr/>
        </p:nvSpPr>
        <p:spPr bwMode="auto">
          <a:xfrm>
            <a:off x="3749675" y="5991225"/>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Marker Felt" charset="0"/>
              </a:rPr>
              <a:t>returning value</a:t>
            </a:r>
            <a:endParaRPr lang="en-US" sz="1600">
              <a:latin typeface="Marker Felt" charset="0"/>
            </a:endParaRPr>
          </a:p>
        </p:txBody>
      </p:sp>
      <p:grpSp>
        <p:nvGrpSpPr>
          <p:cNvPr id="147502" name="Group 74"/>
          <p:cNvGrpSpPr>
            <a:grpSpLocks/>
          </p:cNvGrpSpPr>
          <p:nvPr/>
        </p:nvGrpSpPr>
        <p:grpSpPr bwMode="auto">
          <a:xfrm>
            <a:off x="1524000" y="5715000"/>
            <a:ext cx="457200" cy="609600"/>
            <a:chOff x="2928" y="1051"/>
            <a:chExt cx="840" cy="957"/>
          </a:xfrm>
        </p:grpSpPr>
        <p:sp>
          <p:nvSpPr>
            <p:cNvPr id="147505" name="Freeform 75"/>
            <p:cNvSpPr>
              <a:spLocks/>
            </p:cNvSpPr>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7506" name="Oval 7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47507" name="Oval 7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08" name="Oval 7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09" name="Oval 7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10" name="Oval 8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11" name="Oval 8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12" name="Oval 8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7513" name="AutoShape 8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7514" name="Freeform 8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7515" name="Freeform 8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7516" name="Freeform 8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7517" name="Freeform 8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7503" name="Text Box 88"/>
          <p:cNvSpPr txBox="1">
            <a:spLocks noChangeArrowheads="1"/>
          </p:cNvSpPr>
          <p:nvPr/>
        </p:nvSpPr>
        <p:spPr bwMode="auto">
          <a:xfrm>
            <a:off x="152400" y="5715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Comic Sans MS" pitchFamily="66" charset="0"/>
              </a:rPr>
              <a:t>Maybe I</a:t>
            </a:r>
            <a:r>
              <a:rPr lang="ja-JP" altLang="en-US" sz="1200">
                <a:solidFill>
                  <a:srgbClr val="008000"/>
                </a:solidFill>
                <a:latin typeface="Comic Sans MS" pitchFamily="66" charset="0"/>
              </a:rPr>
              <a:t>’</a:t>
            </a:r>
            <a:r>
              <a:rPr lang="en-US" altLang="ja-JP" sz="1200">
                <a:solidFill>
                  <a:srgbClr val="008000"/>
                </a:solidFill>
                <a:latin typeface="Comic Sans MS" pitchFamily="66" charset="0"/>
              </a:rPr>
              <a:t>ll try something else…</a:t>
            </a:r>
            <a:endParaRPr lang="en-US" sz="1200">
              <a:solidFill>
                <a:srgbClr val="008000"/>
              </a:solidFill>
              <a:latin typeface="Comic Sans MS" pitchFamily="66" charset="0"/>
            </a:endParaRPr>
          </a:p>
        </p:txBody>
      </p:sp>
      <p:pic>
        <p:nvPicPr>
          <p:cNvPr id="147504" name="Picture 89"/>
          <p:cNvPicPr>
            <a:picLocks noChangeAspect="1" noChangeArrowheads="1"/>
          </p:cNvPicPr>
          <p:nvPr/>
        </p:nvPicPr>
        <p:blipFill>
          <a:blip r:embed="rId5">
            <a:extLst>
              <a:ext uri="{28A0092B-C50C-407E-A947-70E740481C1C}">
                <a14:useLocalDpi xmlns:a14="http://schemas.microsoft.com/office/drawing/2010/main" val="0"/>
              </a:ext>
            </a:extLst>
          </a:blip>
          <a:srcRect l="8365" t="1428" r="3943" b="15625"/>
          <a:stretch>
            <a:fillRect/>
          </a:stretch>
        </p:blipFill>
        <p:spPr bwMode="auto">
          <a:xfrm>
            <a:off x="3505200" y="5105400"/>
            <a:ext cx="598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4"/>
          <p:cNvSpPr txBox="1">
            <a:spLocks noChangeArrowheads="1"/>
          </p:cNvSpPr>
          <p:nvPr/>
        </p:nvSpPr>
        <p:spPr bwMode="auto">
          <a:xfrm>
            <a:off x="5257800" y="2743200"/>
            <a:ext cx="3048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a:latin typeface="Calibri" pitchFamily="34" charset="0"/>
              </a:rPr>
              <a:t>We get the advantages of explicit looping AND self-contained functions</a:t>
            </a:r>
          </a:p>
        </p:txBody>
      </p:sp>
      <p:sp>
        <p:nvSpPr>
          <p:cNvPr id="17411" name="Right Brace 25"/>
          <p:cNvSpPr>
            <a:spLocks/>
          </p:cNvSpPr>
          <p:nvPr/>
        </p:nvSpPr>
        <p:spPr bwMode="auto">
          <a:xfrm>
            <a:off x="4267200" y="2438400"/>
            <a:ext cx="914400" cy="2743200"/>
          </a:xfrm>
          <a:prstGeom prst="rightBrace">
            <a:avLst>
              <a:gd name="adj1" fmla="val 3252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7412" name="Rectangle 28"/>
          <p:cNvSpPr>
            <a:spLocks noChangeArrowheads="1"/>
          </p:cNvSpPr>
          <p:nvPr/>
        </p:nvSpPr>
        <p:spPr bwMode="auto">
          <a:xfrm>
            <a:off x="666750" y="2514600"/>
            <a:ext cx="31432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dirty="0" err="1" smtClean="0">
                <a:solidFill>
                  <a:srgbClr val="FF6600"/>
                </a:solidFill>
                <a:latin typeface="Courier New" pitchFamily="49" charset="0"/>
              </a:rPr>
              <a:t>def</a:t>
            </a:r>
            <a:r>
              <a:rPr lang="en-US" b="1" dirty="0" smtClean="0">
                <a:latin typeface="Courier New" pitchFamily="49" charset="0"/>
              </a:rPr>
              <a:t> </a:t>
            </a:r>
            <a:r>
              <a:rPr lang="en-US" b="1" dirty="0" err="1" smtClean="0">
                <a:latin typeface="Courier New" pitchFamily="49" charset="0"/>
              </a:rPr>
              <a:t>fac</a:t>
            </a:r>
            <a:r>
              <a:rPr lang="en-US" b="1" dirty="0" smtClean="0">
                <a:latin typeface="Courier New" pitchFamily="49" charset="0"/>
              </a:rPr>
              <a:t>(</a:t>
            </a:r>
            <a:r>
              <a:rPr lang="en-US" b="1" dirty="0" smtClean="0">
                <a:solidFill>
                  <a:srgbClr val="C00000"/>
                </a:solidFill>
                <a:latin typeface="Courier New" pitchFamily="49" charset="0"/>
              </a:rPr>
              <a:t>x</a:t>
            </a:r>
            <a:r>
              <a:rPr lang="en-US" b="1" dirty="0" smtClean="0">
                <a:latin typeface="Courier New" pitchFamily="49" charset="0"/>
              </a:rPr>
              <a:t>):</a:t>
            </a:r>
          </a:p>
          <a:p>
            <a:pPr algn="l"/>
            <a:r>
              <a:rPr lang="en-US" b="1" dirty="0" smtClean="0">
                <a:latin typeface="Courier New" pitchFamily="49" charset="0"/>
              </a:rPr>
              <a:t>  </a:t>
            </a:r>
            <a:r>
              <a:rPr lang="en-US" b="1" dirty="0" smtClean="0">
                <a:solidFill>
                  <a:srgbClr val="0AA318"/>
                </a:solidFill>
                <a:latin typeface="Courier New" pitchFamily="49" charset="0"/>
              </a:rPr>
              <a:t>result = 1</a:t>
            </a:r>
          </a:p>
          <a:p>
            <a:pPr algn="l"/>
            <a:r>
              <a:rPr lang="en-US" b="1" dirty="0" smtClean="0">
                <a:latin typeface="Courier New" pitchFamily="49" charset="0"/>
              </a:rPr>
              <a:t>  </a:t>
            </a:r>
            <a:r>
              <a:rPr lang="en-US" b="1" dirty="0" smtClean="0">
                <a:solidFill>
                  <a:srgbClr val="FF6600"/>
                </a:solidFill>
                <a:latin typeface="Courier New" pitchFamily="49" charset="0"/>
              </a:rPr>
              <a:t>while</a:t>
            </a:r>
            <a:r>
              <a:rPr lang="en-US" b="1" dirty="0" smtClean="0">
                <a:latin typeface="Courier New" pitchFamily="49" charset="0"/>
              </a:rPr>
              <a:t> </a:t>
            </a:r>
            <a:r>
              <a:rPr lang="en-US" b="1" dirty="0" smtClean="0">
                <a:solidFill>
                  <a:srgbClr val="C00000"/>
                </a:solidFill>
                <a:latin typeface="Courier New" pitchFamily="49" charset="0"/>
              </a:rPr>
              <a:t>x != 0</a:t>
            </a:r>
            <a:r>
              <a:rPr lang="en-US" b="1" dirty="0" smtClean="0">
                <a:solidFill>
                  <a:srgbClr val="047F0A"/>
                </a:solidFill>
                <a:latin typeface="Courier New" pitchFamily="49" charset="0"/>
              </a:rPr>
              <a:t>:</a:t>
            </a:r>
            <a:endParaRPr lang="en-US" b="1" dirty="0" smtClean="0">
              <a:latin typeface="Courier New" pitchFamily="49" charset="0"/>
            </a:endParaRPr>
          </a:p>
          <a:p>
            <a:pPr algn="l"/>
            <a:r>
              <a:rPr lang="en-US" b="1" dirty="0" smtClean="0">
                <a:latin typeface="Courier New" pitchFamily="49" charset="0"/>
              </a:rPr>
              <a:t>    </a:t>
            </a:r>
            <a:r>
              <a:rPr lang="en-US" b="1" dirty="0" smtClean="0">
                <a:solidFill>
                  <a:srgbClr val="0AA318"/>
                </a:solidFill>
                <a:latin typeface="Courier New" pitchFamily="49" charset="0"/>
              </a:rPr>
              <a:t>result</a:t>
            </a:r>
            <a:r>
              <a:rPr lang="en-US" b="1" dirty="0" smtClean="0">
                <a:solidFill>
                  <a:srgbClr val="0508FB"/>
                </a:solidFill>
                <a:latin typeface="Courier New" pitchFamily="49" charset="0"/>
              </a:rPr>
              <a:t> </a:t>
            </a:r>
            <a:r>
              <a:rPr lang="en-US" b="1" dirty="0" smtClean="0">
                <a:solidFill>
                  <a:srgbClr val="0504FD"/>
                </a:solidFill>
                <a:latin typeface="Courier New" pitchFamily="49" charset="0"/>
              </a:rPr>
              <a:t>*=</a:t>
            </a:r>
            <a:r>
              <a:rPr lang="en-US" b="1" dirty="0" smtClean="0">
                <a:solidFill>
                  <a:srgbClr val="0508FB"/>
                </a:solidFill>
                <a:latin typeface="Courier New" pitchFamily="49" charset="0"/>
              </a:rPr>
              <a:t> </a:t>
            </a:r>
            <a:r>
              <a:rPr lang="en-US" b="1" dirty="0" smtClean="0">
                <a:solidFill>
                  <a:srgbClr val="C00000"/>
                </a:solidFill>
                <a:latin typeface="Courier New" pitchFamily="49" charset="0"/>
              </a:rPr>
              <a:t>x</a:t>
            </a:r>
          </a:p>
          <a:p>
            <a:pPr algn="l"/>
            <a:r>
              <a:rPr lang="en-US" b="1" dirty="0" smtClean="0">
                <a:solidFill>
                  <a:srgbClr val="0508FB"/>
                </a:solidFill>
                <a:latin typeface="Courier New" pitchFamily="49" charset="0"/>
              </a:rPr>
              <a:t>    </a:t>
            </a:r>
            <a:r>
              <a:rPr lang="en-US" b="1" dirty="0" smtClean="0">
                <a:solidFill>
                  <a:srgbClr val="C00000"/>
                </a:solidFill>
                <a:latin typeface="Courier New" pitchFamily="49" charset="0"/>
              </a:rPr>
              <a:t>x</a:t>
            </a:r>
            <a:r>
              <a:rPr lang="en-US" b="1" dirty="0" smtClean="0">
                <a:solidFill>
                  <a:srgbClr val="0508FB"/>
                </a:solidFill>
                <a:latin typeface="Courier New" pitchFamily="49" charset="0"/>
              </a:rPr>
              <a:t> -= </a:t>
            </a:r>
            <a:r>
              <a:rPr lang="en-US" b="1" dirty="0" smtClean="0">
                <a:latin typeface="Courier New" pitchFamily="49" charset="0"/>
              </a:rPr>
              <a:t>1</a:t>
            </a:r>
          </a:p>
          <a:p>
            <a:pPr algn="l"/>
            <a:endParaRPr lang="en-US" b="1" dirty="0" smtClean="0">
              <a:latin typeface="Courier New" pitchFamily="49" charset="0"/>
            </a:endParaRPr>
          </a:p>
          <a:p>
            <a:pPr algn="l"/>
            <a:r>
              <a:rPr lang="en-US" b="1" dirty="0" smtClean="0">
                <a:latin typeface="Courier New" pitchFamily="49" charset="0"/>
              </a:rPr>
              <a:t>  </a:t>
            </a:r>
            <a:r>
              <a:rPr lang="en-US" b="1" dirty="0" smtClean="0">
                <a:solidFill>
                  <a:srgbClr val="FF6600"/>
                </a:solidFill>
                <a:latin typeface="Courier New" pitchFamily="49" charset="0"/>
              </a:rPr>
              <a:t>return</a:t>
            </a:r>
            <a:r>
              <a:rPr lang="en-US" b="1" dirty="0" smtClean="0">
                <a:latin typeface="Courier New" pitchFamily="49" charset="0"/>
              </a:rPr>
              <a:t> </a:t>
            </a:r>
            <a:r>
              <a:rPr lang="en-US" b="1" dirty="0" smtClean="0">
                <a:solidFill>
                  <a:srgbClr val="0AA318"/>
                </a:solidFill>
                <a:latin typeface="Courier New" pitchFamily="49" charset="0"/>
              </a:rPr>
              <a:t>result</a:t>
            </a:r>
            <a:endParaRPr lang="en-US" b="1" dirty="0">
              <a:solidFill>
                <a:srgbClr val="0AA318"/>
              </a:solidFill>
              <a:latin typeface="Courier New" pitchFamily="49" charset="0"/>
            </a:endParaRPr>
          </a:p>
        </p:txBody>
      </p:sp>
      <p:grpSp>
        <p:nvGrpSpPr>
          <p:cNvPr id="17413" name="Group 7"/>
          <p:cNvGrpSpPr>
            <a:grpSpLocks/>
          </p:cNvGrpSpPr>
          <p:nvPr/>
        </p:nvGrpSpPr>
        <p:grpSpPr bwMode="auto">
          <a:xfrm>
            <a:off x="8343900" y="5895975"/>
            <a:ext cx="685800" cy="838200"/>
            <a:chOff x="3456" y="1784"/>
            <a:chExt cx="952" cy="1048"/>
          </a:xfrm>
        </p:grpSpPr>
        <p:sp>
          <p:nvSpPr>
            <p:cNvPr id="17417"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18"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19"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20"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421"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422"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3"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4"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5"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6"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7"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8"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429"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430"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431"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2"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433"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414" name="Text Box 24"/>
          <p:cNvSpPr txBox="1">
            <a:spLocks noChangeArrowheads="1"/>
          </p:cNvSpPr>
          <p:nvPr/>
        </p:nvSpPr>
        <p:spPr bwMode="auto">
          <a:xfrm>
            <a:off x="6743700" y="5830888"/>
            <a:ext cx="1866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67B0E"/>
                </a:solidFill>
                <a:latin typeface="Cambria" pitchFamily="18" charset="0"/>
              </a:rPr>
              <a:t>All the advantages of Hmmm? I'm sold!</a:t>
            </a:r>
          </a:p>
        </p:txBody>
      </p:sp>
      <p:sp>
        <p:nvSpPr>
          <p:cNvPr id="17415" name="Text Box 69"/>
          <p:cNvSpPr txBox="1">
            <a:spLocks noChangeArrowheads="1"/>
          </p:cNvSpPr>
          <p:nvPr>
            <p:custDataLst>
              <p:tags r:id="rId1"/>
            </p:custDataLst>
          </p:nvPr>
        </p:nvSpPr>
        <p:spPr bwMode="auto">
          <a:xfrm>
            <a:off x="392113" y="176213"/>
            <a:ext cx="8294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Hmmm-thinking </a:t>
            </a:r>
            <a:r>
              <a:rPr lang="en-US" sz="4200" i="1" dirty="0" smtClean="0">
                <a:latin typeface="Cambria" pitchFamily="18" charset="0"/>
              </a:rPr>
              <a:t>in Python</a:t>
            </a:r>
            <a:endParaRPr lang="en-US" sz="4200" i="1" dirty="0">
              <a:latin typeface="Cambria" pitchFamily="18" charset="0"/>
            </a:endParaRPr>
          </a:p>
        </p:txBody>
      </p:sp>
      <p:sp>
        <p:nvSpPr>
          <p:cNvPr id="17416" name="Text Box 29"/>
          <p:cNvSpPr txBox="1">
            <a:spLocks noChangeArrowheads="1"/>
          </p:cNvSpPr>
          <p:nvPr/>
        </p:nvSpPr>
        <p:spPr bwMode="auto">
          <a:xfrm>
            <a:off x="739775" y="1524000"/>
            <a:ext cx="2665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dirty="0">
                <a:latin typeface="Cambria" pitchFamily="18" charset="0"/>
              </a:rPr>
              <a:t>Loops in Python</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2" name="Group 2"/>
          <p:cNvGrpSpPr>
            <a:grpSpLocks/>
          </p:cNvGrpSpPr>
          <p:nvPr>
            <p:custDataLst>
              <p:tags r:id="rId1"/>
            </p:custDataLst>
          </p:nvPr>
        </p:nvGrpSpPr>
        <p:grpSpPr bwMode="auto">
          <a:xfrm>
            <a:off x="423863" y="914400"/>
            <a:ext cx="8086725" cy="176213"/>
            <a:chOff x="295" y="1311"/>
            <a:chExt cx="5177" cy="114"/>
          </a:xfrm>
        </p:grpSpPr>
        <p:sp>
          <p:nvSpPr>
            <p:cNvPr id="148509" name="Rectangle 3"/>
            <p:cNvSpPr>
              <a:spLocks noChangeArrowheads="1"/>
            </p:cNvSpPr>
            <p:nvPr>
              <p:custDataLst>
                <p:tags r:id="rId1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8510" name="Rectangle 4"/>
            <p:cNvSpPr>
              <a:spLocks noChangeArrowheads="1"/>
            </p:cNvSpPr>
            <p:nvPr>
              <p:custDataLst>
                <p:tags r:id="rId1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8483" name="Text Box 5"/>
          <p:cNvSpPr txBox="1">
            <a:spLocks noChangeArrowheads="1"/>
          </p:cNvSpPr>
          <p:nvPr>
            <p:custDataLst>
              <p:tags r:id="rId2"/>
            </p:custDataLst>
          </p:nvPr>
        </p:nvSpPr>
        <p:spPr bwMode="auto">
          <a:xfrm>
            <a:off x="982663" y="152400"/>
            <a:ext cx="7245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Jotto</a:t>
            </a:r>
          </a:p>
        </p:txBody>
      </p:sp>
      <p:sp>
        <p:nvSpPr>
          <p:cNvPr id="148484" name="Text Box 6"/>
          <p:cNvSpPr txBox="1">
            <a:spLocks noChangeArrowheads="1"/>
          </p:cNvSpPr>
          <p:nvPr>
            <p:custDataLst>
              <p:tags r:id="rId3"/>
            </p:custDataLst>
          </p:nvPr>
        </p:nvSpPr>
        <p:spPr bwMode="auto">
          <a:xfrm>
            <a:off x="2895600" y="1895475"/>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diner </a:t>
            </a:r>
            <a:r>
              <a:rPr lang="en-US">
                <a:solidFill>
                  <a:srgbClr val="067B0E"/>
                </a:solidFill>
                <a:latin typeface="Comic Sans MS" pitchFamily="66" charset="0"/>
              </a:rPr>
              <a:t>2</a:t>
            </a:r>
            <a:endParaRPr lang="en-US">
              <a:latin typeface="Comic Sans MS" pitchFamily="66" charset="0"/>
            </a:endParaRPr>
          </a:p>
        </p:txBody>
      </p:sp>
      <p:sp>
        <p:nvSpPr>
          <p:cNvPr id="148485" name="Text Box 7"/>
          <p:cNvSpPr txBox="1">
            <a:spLocks noChangeArrowheads="1"/>
          </p:cNvSpPr>
          <p:nvPr>
            <p:custDataLst>
              <p:tags r:id="rId4"/>
            </p:custDataLst>
          </p:nvPr>
        </p:nvSpPr>
        <p:spPr bwMode="auto">
          <a:xfrm>
            <a:off x="4800600" y="1828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diner </a:t>
            </a:r>
            <a:r>
              <a:rPr lang="en-US">
                <a:solidFill>
                  <a:srgbClr val="067B0E"/>
                </a:solidFill>
                <a:latin typeface="Comic Sans MS" pitchFamily="66" charset="0"/>
              </a:rPr>
              <a:t>1</a:t>
            </a:r>
          </a:p>
        </p:txBody>
      </p:sp>
      <p:sp>
        <p:nvSpPr>
          <p:cNvPr id="148486" name="Text Box 8"/>
          <p:cNvSpPr txBox="1">
            <a:spLocks noChangeArrowheads="1"/>
          </p:cNvSpPr>
          <p:nvPr>
            <p:custDataLst>
              <p:tags r:id="rId5"/>
            </p:custDataLst>
          </p:nvPr>
        </p:nvSpPr>
        <p:spPr bwMode="auto">
          <a:xfrm>
            <a:off x="2895600" y="237331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ghost </a:t>
            </a:r>
            <a:r>
              <a:rPr lang="en-US">
                <a:solidFill>
                  <a:srgbClr val="067B0E"/>
                </a:solidFill>
                <a:latin typeface="Comic Sans MS" pitchFamily="66" charset="0"/>
              </a:rPr>
              <a:t>1</a:t>
            </a:r>
            <a:endParaRPr lang="en-US">
              <a:latin typeface="Comic Sans MS" pitchFamily="66" charset="0"/>
            </a:endParaRPr>
          </a:p>
        </p:txBody>
      </p:sp>
      <p:sp>
        <p:nvSpPr>
          <p:cNvPr id="148487" name="Text Box 9"/>
          <p:cNvSpPr txBox="1">
            <a:spLocks noChangeArrowheads="1"/>
          </p:cNvSpPr>
          <p:nvPr>
            <p:custDataLst>
              <p:tags r:id="rId6"/>
            </p:custDataLst>
          </p:nvPr>
        </p:nvSpPr>
        <p:spPr bwMode="auto">
          <a:xfrm>
            <a:off x="4800600" y="2286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ghoul </a:t>
            </a:r>
            <a:r>
              <a:rPr lang="en-US">
                <a:solidFill>
                  <a:srgbClr val="067B0E"/>
                </a:solidFill>
                <a:latin typeface="Comic Sans MS" pitchFamily="66" charset="0"/>
              </a:rPr>
              <a:t>1</a:t>
            </a:r>
          </a:p>
        </p:txBody>
      </p:sp>
      <p:sp>
        <p:nvSpPr>
          <p:cNvPr id="148488" name="Text Box 10"/>
          <p:cNvSpPr txBox="1">
            <a:spLocks noChangeArrowheads="1"/>
          </p:cNvSpPr>
          <p:nvPr/>
        </p:nvSpPr>
        <p:spPr bwMode="auto">
          <a:xfrm>
            <a:off x="2667000" y="14478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t>Jessica's word</a:t>
            </a:r>
          </a:p>
        </p:txBody>
      </p:sp>
      <p:sp>
        <p:nvSpPr>
          <p:cNvPr id="148489" name="Text Box 11"/>
          <p:cNvSpPr txBox="1">
            <a:spLocks noChangeArrowheads="1"/>
          </p:cNvSpPr>
          <p:nvPr/>
        </p:nvSpPr>
        <p:spPr bwMode="auto">
          <a:xfrm>
            <a:off x="4572000" y="14478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t>my word</a:t>
            </a:r>
          </a:p>
        </p:txBody>
      </p:sp>
      <p:sp>
        <p:nvSpPr>
          <p:cNvPr id="148490" name="Text Box 12"/>
          <p:cNvSpPr txBox="1">
            <a:spLocks noChangeArrowheads="1"/>
          </p:cNvSpPr>
          <p:nvPr/>
        </p:nvSpPr>
        <p:spPr bwMode="auto">
          <a:xfrm>
            <a:off x="609600" y="2417763"/>
            <a:ext cx="210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0E0CFB"/>
                </a:solidFill>
                <a:latin typeface="Arial" pitchFamily="34" charset="0"/>
              </a:rPr>
              <a:t>952 </a:t>
            </a:r>
            <a:r>
              <a:rPr lang="en-US" sz="1400">
                <a:solidFill>
                  <a:srgbClr val="0E0CFB"/>
                </a:solidFill>
                <a:latin typeface="Arial" pitchFamily="34" charset="0"/>
              </a:rPr>
              <a:t>words remaining</a:t>
            </a:r>
          </a:p>
        </p:txBody>
      </p:sp>
      <p:sp>
        <p:nvSpPr>
          <p:cNvPr id="148491" name="Text Box 13"/>
          <p:cNvSpPr txBox="1">
            <a:spLocks noChangeArrowheads="1"/>
          </p:cNvSpPr>
          <p:nvPr/>
        </p:nvSpPr>
        <p:spPr bwMode="auto">
          <a:xfrm>
            <a:off x="6149975" y="2362200"/>
            <a:ext cx="258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0E0CFB"/>
                </a:solidFill>
                <a:latin typeface="Arial" pitchFamily="34" charset="0"/>
              </a:rPr>
              <a:t>1129 </a:t>
            </a:r>
            <a:r>
              <a:rPr lang="en-US" sz="1400">
                <a:solidFill>
                  <a:srgbClr val="0E0CFB"/>
                </a:solidFill>
                <a:latin typeface="Arial" pitchFamily="34" charset="0"/>
              </a:rPr>
              <a:t>words remaining</a:t>
            </a:r>
          </a:p>
        </p:txBody>
      </p:sp>
      <p:sp>
        <p:nvSpPr>
          <p:cNvPr id="148492" name="Text Box 14"/>
          <p:cNvSpPr txBox="1">
            <a:spLocks noChangeArrowheads="1"/>
          </p:cNvSpPr>
          <p:nvPr/>
        </p:nvSpPr>
        <p:spPr bwMode="auto">
          <a:xfrm>
            <a:off x="6149975" y="1920875"/>
            <a:ext cx="258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0E0CFB"/>
                </a:solidFill>
                <a:latin typeface="Arial" pitchFamily="34" charset="0"/>
              </a:rPr>
              <a:t>2319 </a:t>
            </a:r>
            <a:r>
              <a:rPr lang="en-US" sz="1400">
                <a:solidFill>
                  <a:srgbClr val="0E0CFB"/>
                </a:solidFill>
                <a:latin typeface="Arial" pitchFamily="34" charset="0"/>
              </a:rPr>
              <a:t>words remaining</a:t>
            </a:r>
            <a:endParaRPr lang="en-US" sz="1400" b="1">
              <a:solidFill>
                <a:srgbClr val="0E0CFB"/>
              </a:solidFill>
              <a:latin typeface="Arial" pitchFamily="34" charset="0"/>
            </a:endParaRPr>
          </a:p>
        </p:txBody>
      </p:sp>
      <p:sp>
        <p:nvSpPr>
          <p:cNvPr id="148493" name="Text Box 15"/>
          <p:cNvSpPr txBox="1">
            <a:spLocks noChangeArrowheads="1"/>
          </p:cNvSpPr>
          <p:nvPr/>
        </p:nvSpPr>
        <p:spPr bwMode="auto">
          <a:xfrm>
            <a:off x="171450" y="1912938"/>
            <a:ext cx="2535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0E0CFB"/>
                </a:solidFill>
                <a:latin typeface="Arial" pitchFamily="34" charset="0"/>
              </a:rPr>
              <a:t>1916 </a:t>
            </a:r>
            <a:r>
              <a:rPr lang="en-US" sz="1400">
                <a:solidFill>
                  <a:srgbClr val="0E0CFB"/>
                </a:solidFill>
                <a:latin typeface="Arial" pitchFamily="34" charset="0"/>
              </a:rPr>
              <a:t>words remaining</a:t>
            </a:r>
          </a:p>
        </p:txBody>
      </p:sp>
      <p:sp>
        <p:nvSpPr>
          <p:cNvPr id="148494" name="Text Box 16"/>
          <p:cNvSpPr txBox="1">
            <a:spLocks noChangeArrowheads="1"/>
          </p:cNvSpPr>
          <p:nvPr>
            <p:custDataLst>
              <p:tags r:id="rId7"/>
            </p:custDataLst>
          </p:nvPr>
        </p:nvSpPr>
        <p:spPr bwMode="auto">
          <a:xfrm>
            <a:off x="2895600" y="28527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quack </a:t>
            </a:r>
            <a:r>
              <a:rPr lang="en-US">
                <a:solidFill>
                  <a:srgbClr val="067B0E"/>
                </a:solidFill>
                <a:latin typeface="Comic Sans MS" pitchFamily="66" charset="0"/>
              </a:rPr>
              <a:t>0</a:t>
            </a:r>
            <a:endParaRPr lang="en-US">
              <a:latin typeface="Comic Sans MS" pitchFamily="66" charset="0"/>
            </a:endParaRPr>
          </a:p>
        </p:txBody>
      </p:sp>
      <p:sp>
        <p:nvSpPr>
          <p:cNvPr id="148495" name="Text Box 17"/>
          <p:cNvSpPr txBox="1">
            <a:spLocks noChangeArrowheads="1"/>
          </p:cNvSpPr>
          <p:nvPr>
            <p:custDataLst>
              <p:tags r:id="rId8"/>
            </p:custDataLst>
          </p:nvPr>
        </p:nvSpPr>
        <p:spPr bwMode="auto">
          <a:xfrm>
            <a:off x="4800600" y="2879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brown </a:t>
            </a:r>
            <a:r>
              <a:rPr lang="en-US">
                <a:solidFill>
                  <a:srgbClr val="067B0E"/>
                </a:solidFill>
                <a:latin typeface="Comic Sans MS" pitchFamily="66" charset="0"/>
              </a:rPr>
              <a:t>3</a:t>
            </a:r>
          </a:p>
        </p:txBody>
      </p:sp>
      <p:sp>
        <p:nvSpPr>
          <p:cNvPr id="148496" name="Text Box 18"/>
          <p:cNvSpPr txBox="1">
            <a:spLocks noChangeArrowheads="1"/>
          </p:cNvSpPr>
          <p:nvPr/>
        </p:nvSpPr>
        <p:spPr bwMode="auto">
          <a:xfrm>
            <a:off x="609600" y="3001963"/>
            <a:ext cx="210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0E0CFB"/>
                </a:solidFill>
                <a:latin typeface="Arial" pitchFamily="34" charset="0"/>
              </a:rPr>
              <a:t>363 </a:t>
            </a:r>
            <a:r>
              <a:rPr lang="en-US" sz="1400">
                <a:solidFill>
                  <a:srgbClr val="0E0CFB"/>
                </a:solidFill>
                <a:latin typeface="Arial" pitchFamily="34" charset="0"/>
              </a:rPr>
              <a:t>words remaining</a:t>
            </a:r>
          </a:p>
        </p:txBody>
      </p:sp>
      <p:sp>
        <p:nvSpPr>
          <p:cNvPr id="148497" name="Text Box 19"/>
          <p:cNvSpPr txBox="1">
            <a:spLocks noChangeArrowheads="1"/>
          </p:cNvSpPr>
          <p:nvPr/>
        </p:nvSpPr>
        <p:spPr bwMode="auto">
          <a:xfrm>
            <a:off x="6181725" y="2970213"/>
            <a:ext cx="258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0E0CFB"/>
                </a:solidFill>
                <a:latin typeface="Arial" pitchFamily="34" charset="0"/>
              </a:rPr>
              <a:t>56 </a:t>
            </a:r>
            <a:r>
              <a:rPr lang="en-US" sz="1400">
                <a:solidFill>
                  <a:srgbClr val="0E0CFB"/>
                </a:solidFill>
                <a:latin typeface="Arial" pitchFamily="34" charset="0"/>
              </a:rPr>
              <a:t>words remaining</a:t>
            </a:r>
          </a:p>
        </p:txBody>
      </p:sp>
      <p:sp>
        <p:nvSpPr>
          <p:cNvPr id="148498" name="Text Box 20"/>
          <p:cNvSpPr txBox="1">
            <a:spLocks noChangeArrowheads="1"/>
          </p:cNvSpPr>
          <p:nvPr>
            <p:custDataLst>
              <p:tags r:id="rId9"/>
            </p:custDataLst>
          </p:nvPr>
        </p:nvSpPr>
        <p:spPr bwMode="auto">
          <a:xfrm>
            <a:off x="2895600" y="3330575"/>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badge </a:t>
            </a:r>
            <a:r>
              <a:rPr lang="en-US">
                <a:solidFill>
                  <a:srgbClr val="067B0E"/>
                </a:solidFill>
                <a:latin typeface="Comic Sans MS" pitchFamily="66" charset="0"/>
              </a:rPr>
              <a:t>1</a:t>
            </a:r>
            <a:endParaRPr lang="en-US">
              <a:latin typeface="Comic Sans MS" pitchFamily="66" charset="0"/>
            </a:endParaRPr>
          </a:p>
        </p:txBody>
      </p:sp>
      <p:sp>
        <p:nvSpPr>
          <p:cNvPr id="148499" name="Text Box 21"/>
          <p:cNvSpPr txBox="1">
            <a:spLocks noChangeArrowheads="1"/>
          </p:cNvSpPr>
          <p:nvPr>
            <p:custDataLst>
              <p:tags r:id="rId10"/>
            </p:custDataLst>
          </p:nvPr>
        </p:nvSpPr>
        <p:spPr bwMode="auto">
          <a:xfrm>
            <a:off x="4800600" y="3505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wacky </a:t>
            </a:r>
            <a:r>
              <a:rPr lang="en-US">
                <a:solidFill>
                  <a:srgbClr val="067B0E"/>
                </a:solidFill>
                <a:latin typeface="Comic Sans MS" pitchFamily="66" charset="0"/>
              </a:rPr>
              <a:t>0</a:t>
            </a:r>
          </a:p>
        </p:txBody>
      </p:sp>
      <p:sp>
        <p:nvSpPr>
          <p:cNvPr id="148500" name="Text Box 22"/>
          <p:cNvSpPr txBox="1">
            <a:spLocks noChangeArrowheads="1"/>
          </p:cNvSpPr>
          <p:nvPr/>
        </p:nvSpPr>
        <p:spPr bwMode="auto">
          <a:xfrm>
            <a:off x="0" y="3627438"/>
            <a:ext cx="2713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a:solidFill>
                  <a:srgbClr val="0E0CFB"/>
                </a:solidFill>
                <a:latin typeface="Arial" pitchFamily="34" charset="0"/>
              </a:rPr>
              <a:t>190 </a:t>
            </a:r>
            <a:r>
              <a:rPr lang="en-US" sz="1800">
                <a:solidFill>
                  <a:srgbClr val="0E0CFB"/>
                </a:solidFill>
                <a:latin typeface="Arial" pitchFamily="34" charset="0"/>
              </a:rPr>
              <a:t>words remaining</a:t>
            </a:r>
          </a:p>
        </p:txBody>
      </p:sp>
      <p:sp>
        <p:nvSpPr>
          <p:cNvPr id="148501" name="Text Box 23"/>
          <p:cNvSpPr txBox="1">
            <a:spLocks noChangeArrowheads="1"/>
          </p:cNvSpPr>
          <p:nvPr/>
        </p:nvSpPr>
        <p:spPr bwMode="auto">
          <a:xfrm>
            <a:off x="6272213" y="3595688"/>
            <a:ext cx="2490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solidFill>
                  <a:srgbClr val="FF0515"/>
                </a:solidFill>
                <a:latin typeface="Arial" pitchFamily="34" charset="0"/>
              </a:rPr>
              <a:t>9</a:t>
            </a:r>
            <a:r>
              <a:rPr lang="en-US" sz="1800" b="1">
                <a:solidFill>
                  <a:srgbClr val="0E0CFB"/>
                </a:solidFill>
                <a:latin typeface="Arial" pitchFamily="34" charset="0"/>
              </a:rPr>
              <a:t> </a:t>
            </a:r>
            <a:r>
              <a:rPr lang="en-US" sz="1800">
                <a:solidFill>
                  <a:srgbClr val="0E0CFB"/>
                </a:solidFill>
                <a:latin typeface="Arial" pitchFamily="34" charset="0"/>
              </a:rPr>
              <a:t>words remaining</a:t>
            </a:r>
          </a:p>
        </p:txBody>
      </p:sp>
      <p:sp>
        <p:nvSpPr>
          <p:cNvPr id="148502" name="Text Box 24"/>
          <p:cNvSpPr txBox="1">
            <a:spLocks noChangeArrowheads="1"/>
          </p:cNvSpPr>
          <p:nvPr>
            <p:custDataLst>
              <p:tags r:id="rId11"/>
            </p:custDataLst>
          </p:nvPr>
        </p:nvSpPr>
        <p:spPr bwMode="auto">
          <a:xfrm>
            <a:off x="762000" y="4572000"/>
            <a:ext cx="17526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a:latin typeface="Comic Sans MS" pitchFamily="66" charset="0"/>
              </a:rPr>
              <a:t>error</a:t>
            </a:r>
          </a:p>
          <a:p>
            <a:pPr algn="l">
              <a:lnSpc>
                <a:spcPct val="60000"/>
              </a:lnSpc>
              <a:spcBef>
                <a:spcPct val="50000"/>
              </a:spcBef>
            </a:pPr>
            <a:r>
              <a:rPr lang="en-US">
                <a:latin typeface="Comic Sans MS" pitchFamily="66" charset="0"/>
              </a:rPr>
              <a:t>xenon</a:t>
            </a:r>
          </a:p>
          <a:p>
            <a:pPr algn="l">
              <a:lnSpc>
                <a:spcPct val="60000"/>
              </a:lnSpc>
              <a:spcBef>
                <a:spcPct val="50000"/>
              </a:spcBef>
            </a:pPr>
            <a:r>
              <a:rPr lang="en-US">
                <a:latin typeface="Comic Sans MS" pitchFamily="66" charset="0"/>
              </a:rPr>
              <a:t>rhyme</a:t>
            </a:r>
          </a:p>
          <a:p>
            <a:pPr algn="l">
              <a:lnSpc>
                <a:spcPct val="60000"/>
              </a:lnSpc>
              <a:spcBef>
                <a:spcPct val="50000"/>
              </a:spcBef>
            </a:pPr>
            <a:r>
              <a:rPr lang="en-US">
                <a:latin typeface="Comic Sans MS" pitchFamily="66" charset="0"/>
              </a:rPr>
              <a:t>moxie…</a:t>
            </a:r>
          </a:p>
        </p:txBody>
      </p:sp>
      <p:sp>
        <p:nvSpPr>
          <p:cNvPr id="148503" name="Text Box 25"/>
          <p:cNvSpPr txBox="1">
            <a:spLocks noChangeArrowheads="1"/>
          </p:cNvSpPr>
          <p:nvPr/>
        </p:nvSpPr>
        <p:spPr bwMode="auto">
          <a:xfrm>
            <a:off x="685800" y="4233863"/>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possibilities</a:t>
            </a:r>
          </a:p>
        </p:txBody>
      </p:sp>
      <p:sp>
        <p:nvSpPr>
          <p:cNvPr id="148504" name="Text Box 30"/>
          <p:cNvSpPr txBox="1">
            <a:spLocks noChangeArrowheads="1"/>
          </p:cNvSpPr>
          <p:nvPr>
            <p:custDataLst>
              <p:tags r:id="rId12"/>
            </p:custDataLst>
          </p:nvPr>
        </p:nvSpPr>
        <p:spPr bwMode="auto">
          <a:xfrm>
            <a:off x="2905125" y="3810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world </a:t>
            </a:r>
            <a:r>
              <a:rPr lang="en-US">
                <a:solidFill>
                  <a:srgbClr val="067B0E"/>
                </a:solidFill>
                <a:latin typeface="Comic Sans MS" pitchFamily="66" charset="0"/>
              </a:rPr>
              <a:t>3</a:t>
            </a:r>
            <a:endParaRPr lang="en-US">
              <a:latin typeface="Comic Sans MS" pitchFamily="66" charset="0"/>
            </a:endParaRPr>
          </a:p>
        </p:txBody>
      </p:sp>
      <p:sp>
        <p:nvSpPr>
          <p:cNvPr id="148505" name="Ink 26"/>
          <p:cNvSpPr>
            <a:spLocks noRot="1" noChangeAspect="1" noEditPoints="1" noChangeArrowheads="1" noChangeShapeType="1" noTextEdit="1"/>
          </p:cNvSpPr>
          <p:nvPr/>
        </p:nvSpPr>
        <p:spPr bwMode="auto">
          <a:xfrm>
            <a:off x="4811713" y="4002088"/>
            <a:ext cx="1262062" cy="811212"/>
          </a:xfrm>
          <a:custGeom>
            <a:avLst/>
            <a:gdLst>
              <a:gd name="T0" fmla="*/ 2147483647 w 3506"/>
              <a:gd name="T1" fmla="*/ 2147483647 h 2256"/>
              <a:gd name="T2" fmla="*/ 2147483647 w 3506"/>
              <a:gd name="T3" fmla="*/ 2147483647 h 2256"/>
              <a:gd name="T4" fmla="*/ 2147483647 w 3506"/>
              <a:gd name="T5" fmla="*/ 2147483647 h 2256"/>
              <a:gd name="T6" fmla="*/ 2147483647 w 3506"/>
              <a:gd name="T7" fmla="*/ 2147483647 h 2256"/>
              <a:gd name="T8" fmla="*/ 2147483647 w 3506"/>
              <a:gd name="T9" fmla="*/ 2147483647 h 2256"/>
              <a:gd name="T10" fmla="*/ 2147483647 w 3506"/>
              <a:gd name="T11" fmla="*/ 2147483647 h 2256"/>
              <a:gd name="T12" fmla="*/ 2147483647 w 3506"/>
              <a:gd name="T13" fmla="*/ 2147483647 h 2256"/>
              <a:gd name="T14" fmla="*/ 0 w 3506"/>
              <a:gd name="T15" fmla="*/ 2147483647 h 2256"/>
              <a:gd name="T16" fmla="*/ 2147483647 w 3506"/>
              <a:gd name="T17" fmla="*/ 2147483647 h 2256"/>
              <a:gd name="T18" fmla="*/ 2147483647 w 3506"/>
              <a:gd name="T19" fmla="*/ 2147483647 h 2256"/>
              <a:gd name="T20" fmla="*/ 2147483647 w 3506"/>
              <a:gd name="T21" fmla="*/ 2147483647 h 2256"/>
              <a:gd name="T22" fmla="*/ 2147483647 w 3506"/>
              <a:gd name="T23" fmla="*/ 2147483647 h 2256"/>
              <a:gd name="T24" fmla="*/ 2147483647 w 3506"/>
              <a:gd name="T25" fmla="*/ 2147483647 h 2256"/>
              <a:gd name="T26" fmla="*/ 2147483647 w 3506"/>
              <a:gd name="T27" fmla="*/ 2147483647 h 2256"/>
              <a:gd name="T28" fmla="*/ 2147483647 w 3506"/>
              <a:gd name="T29" fmla="*/ 2147483647 h 2256"/>
              <a:gd name="T30" fmla="*/ 2147483647 w 3506"/>
              <a:gd name="T31" fmla="*/ 2147483647 h 2256"/>
              <a:gd name="T32" fmla="*/ 2147483647 w 3506"/>
              <a:gd name="T33" fmla="*/ 2147483647 h 2256"/>
              <a:gd name="T34" fmla="*/ 2147483647 w 3506"/>
              <a:gd name="T35" fmla="*/ 2147483647 h 2256"/>
              <a:gd name="T36" fmla="*/ 2147483647 w 3506"/>
              <a:gd name="T37" fmla="*/ 2147483647 h 2256"/>
              <a:gd name="T38" fmla="*/ 2147483647 w 3506"/>
              <a:gd name="T39" fmla="*/ 2147483647 h 2256"/>
              <a:gd name="T40" fmla="*/ 2147483647 w 3506"/>
              <a:gd name="T41" fmla="*/ 2147483647 h 2256"/>
              <a:gd name="T42" fmla="*/ 2147483647 w 3506"/>
              <a:gd name="T43" fmla="*/ 2147483647 h 2256"/>
              <a:gd name="T44" fmla="*/ 2147483647 w 3506"/>
              <a:gd name="T45" fmla="*/ 2147483647 h 2256"/>
              <a:gd name="T46" fmla="*/ 2147483647 w 3506"/>
              <a:gd name="T47" fmla="*/ 2147483647 h 2256"/>
              <a:gd name="T48" fmla="*/ 2147483647 w 3506"/>
              <a:gd name="T49" fmla="*/ 2147483647 h 2256"/>
              <a:gd name="T50" fmla="*/ 2147483647 w 3506"/>
              <a:gd name="T51" fmla="*/ 2147483647 h 2256"/>
              <a:gd name="T52" fmla="*/ 2147483647 w 3506"/>
              <a:gd name="T53" fmla="*/ 2147483647 h 2256"/>
              <a:gd name="T54" fmla="*/ 2147483647 w 3506"/>
              <a:gd name="T55" fmla="*/ 2147483647 h 2256"/>
              <a:gd name="T56" fmla="*/ 2147483647 w 3506"/>
              <a:gd name="T57" fmla="*/ 2147483647 h 2256"/>
              <a:gd name="T58" fmla="*/ 2147483647 w 3506"/>
              <a:gd name="T59" fmla="*/ 2147483647 h 2256"/>
              <a:gd name="T60" fmla="*/ 2147483647 w 3506"/>
              <a:gd name="T61" fmla="*/ 2147483647 h 2256"/>
              <a:gd name="T62" fmla="*/ 2147483647 w 3506"/>
              <a:gd name="T63" fmla="*/ 2147483647 h 2256"/>
              <a:gd name="T64" fmla="*/ 2147483647 w 3506"/>
              <a:gd name="T65" fmla="*/ 2147483647 h 2256"/>
              <a:gd name="T66" fmla="*/ 2147483647 w 3506"/>
              <a:gd name="T67" fmla="*/ 2147483647 h 2256"/>
              <a:gd name="T68" fmla="*/ 2147483647 w 3506"/>
              <a:gd name="T69" fmla="*/ 2147483647 h 2256"/>
              <a:gd name="T70" fmla="*/ 2147483647 w 3506"/>
              <a:gd name="T71" fmla="*/ 2147483647 h 2256"/>
              <a:gd name="T72" fmla="*/ 2147483647 w 3506"/>
              <a:gd name="T73" fmla="*/ 2147483647 h 2256"/>
              <a:gd name="T74" fmla="*/ 2147483647 w 3506"/>
              <a:gd name="T75" fmla="*/ 2147483647 h 2256"/>
              <a:gd name="T76" fmla="*/ 2147483647 w 3506"/>
              <a:gd name="T77" fmla="*/ 2147483647 h 2256"/>
              <a:gd name="T78" fmla="*/ 2147483647 w 3506"/>
              <a:gd name="T79" fmla="*/ 2147483647 h 2256"/>
              <a:gd name="T80" fmla="*/ 2147483647 w 3506"/>
              <a:gd name="T81" fmla="*/ 2147483647 h 2256"/>
              <a:gd name="T82" fmla="*/ 2147483647 w 3506"/>
              <a:gd name="T83" fmla="*/ 2147483647 h 2256"/>
              <a:gd name="T84" fmla="*/ 2147483647 w 3506"/>
              <a:gd name="T85" fmla="*/ 2147483647 h 2256"/>
              <a:gd name="T86" fmla="*/ 2147483647 w 3506"/>
              <a:gd name="T87" fmla="*/ 2147483647 h 2256"/>
              <a:gd name="T88" fmla="*/ 2147483647 w 3506"/>
              <a:gd name="T89" fmla="*/ 0 h 2256"/>
              <a:gd name="T90" fmla="*/ 2147483647 w 3506"/>
              <a:gd name="T91" fmla="*/ 2147483647 h 2256"/>
              <a:gd name="T92" fmla="*/ 2147483647 w 3506"/>
              <a:gd name="T93" fmla="*/ 2147483647 h 2256"/>
              <a:gd name="T94" fmla="*/ 2147483647 w 3506"/>
              <a:gd name="T95" fmla="*/ 2147483647 h 2256"/>
              <a:gd name="T96" fmla="*/ 2147483647 w 3506"/>
              <a:gd name="T97" fmla="*/ 2147483647 h 2256"/>
              <a:gd name="T98" fmla="*/ 2147483647 w 3506"/>
              <a:gd name="T99" fmla="*/ 2147483647 h 2256"/>
              <a:gd name="T100" fmla="*/ 2147483647 w 3506"/>
              <a:gd name="T101" fmla="*/ 2147483647 h 2256"/>
              <a:gd name="T102" fmla="*/ 2147483647 w 3506"/>
              <a:gd name="T103" fmla="*/ 2147483647 h 2256"/>
              <a:gd name="T104" fmla="*/ 2147483647 w 3506"/>
              <a:gd name="T105" fmla="*/ 2147483647 h 2256"/>
              <a:gd name="T106" fmla="*/ 2147483647 w 3506"/>
              <a:gd name="T107" fmla="*/ 2147483647 h 2256"/>
              <a:gd name="T108" fmla="*/ 2147483647 w 3506"/>
              <a:gd name="T109" fmla="*/ 2147483647 h 2256"/>
              <a:gd name="T110" fmla="*/ 2147483647 w 3506"/>
              <a:gd name="T111" fmla="*/ 2147483647 h 22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06"/>
              <a:gd name="T169" fmla="*/ 0 h 2256"/>
              <a:gd name="T170" fmla="*/ 3506 w 3506"/>
              <a:gd name="T171" fmla="*/ 2256 h 22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06" h="2256" extrusionOk="0">
                <a:moveTo>
                  <a:pt x="135" y="1186"/>
                </a:moveTo>
                <a:cubicBezTo>
                  <a:pt x="184" y="1167"/>
                  <a:pt x="175" y="1240"/>
                  <a:pt x="185" y="1292"/>
                </a:cubicBezTo>
                <a:cubicBezTo>
                  <a:pt x="206" y="1406"/>
                  <a:pt x="229" y="1519"/>
                  <a:pt x="251" y="1632"/>
                </a:cubicBezTo>
                <a:cubicBezTo>
                  <a:pt x="275" y="1757"/>
                  <a:pt x="300" y="1883"/>
                  <a:pt x="315" y="2010"/>
                </a:cubicBezTo>
                <a:cubicBezTo>
                  <a:pt x="317" y="2026"/>
                  <a:pt x="339" y="2292"/>
                  <a:pt x="287" y="2251"/>
                </a:cubicBezTo>
                <a:cubicBezTo>
                  <a:pt x="281" y="2241"/>
                  <a:pt x="274" y="2231"/>
                  <a:pt x="268" y="2221"/>
                </a:cubicBezTo>
              </a:path>
              <a:path w="3506" h="2256" extrusionOk="0">
                <a:moveTo>
                  <a:pt x="68" y="1652"/>
                </a:moveTo>
                <a:cubicBezTo>
                  <a:pt x="29" y="1501"/>
                  <a:pt x="4" y="1361"/>
                  <a:pt x="0" y="1204"/>
                </a:cubicBezTo>
                <a:cubicBezTo>
                  <a:pt x="-3" y="1070"/>
                  <a:pt x="23" y="944"/>
                  <a:pt x="97" y="830"/>
                </a:cubicBezTo>
                <a:cubicBezTo>
                  <a:pt x="150" y="748"/>
                  <a:pt x="230" y="686"/>
                  <a:pt x="332" y="698"/>
                </a:cubicBezTo>
                <a:cubicBezTo>
                  <a:pt x="444" y="711"/>
                  <a:pt x="551" y="821"/>
                  <a:pt x="587" y="923"/>
                </a:cubicBezTo>
                <a:cubicBezTo>
                  <a:pt x="627" y="1035"/>
                  <a:pt x="577" y="1138"/>
                  <a:pt x="488" y="1207"/>
                </a:cubicBezTo>
                <a:cubicBezTo>
                  <a:pt x="415" y="1264"/>
                  <a:pt x="319" y="1294"/>
                  <a:pt x="229" y="1309"/>
                </a:cubicBezTo>
                <a:cubicBezTo>
                  <a:pt x="197" y="1312"/>
                  <a:pt x="189" y="1312"/>
                  <a:pt x="169" y="1315"/>
                </a:cubicBezTo>
              </a:path>
              <a:path w="3506" h="2256" extrusionOk="0">
                <a:moveTo>
                  <a:pt x="597" y="1270"/>
                </a:moveTo>
                <a:cubicBezTo>
                  <a:pt x="650" y="1276"/>
                  <a:pt x="693" y="1279"/>
                  <a:pt x="742" y="1253"/>
                </a:cubicBezTo>
                <a:cubicBezTo>
                  <a:pt x="794" y="1226"/>
                  <a:pt x="853" y="1188"/>
                  <a:pt x="888" y="1139"/>
                </a:cubicBezTo>
                <a:cubicBezTo>
                  <a:pt x="925" y="1087"/>
                  <a:pt x="948" y="1015"/>
                  <a:pt x="946" y="951"/>
                </a:cubicBezTo>
                <a:cubicBezTo>
                  <a:pt x="944" y="869"/>
                  <a:pt x="899" y="772"/>
                  <a:pt x="808" y="765"/>
                </a:cubicBezTo>
                <a:cubicBezTo>
                  <a:pt x="753" y="761"/>
                  <a:pt x="699" y="792"/>
                  <a:pt x="665" y="833"/>
                </a:cubicBezTo>
                <a:cubicBezTo>
                  <a:pt x="542" y="983"/>
                  <a:pt x="569" y="1245"/>
                  <a:pt x="704" y="1377"/>
                </a:cubicBezTo>
                <a:cubicBezTo>
                  <a:pt x="749" y="1421"/>
                  <a:pt x="803" y="1442"/>
                  <a:pt x="865" y="1427"/>
                </a:cubicBezTo>
                <a:cubicBezTo>
                  <a:pt x="937" y="1409"/>
                  <a:pt x="989" y="1356"/>
                  <a:pt x="1029" y="1296"/>
                </a:cubicBezTo>
                <a:cubicBezTo>
                  <a:pt x="1095" y="1198"/>
                  <a:pt x="1128" y="1079"/>
                  <a:pt x="1155" y="965"/>
                </a:cubicBezTo>
                <a:cubicBezTo>
                  <a:pt x="1166" y="919"/>
                  <a:pt x="1175" y="874"/>
                  <a:pt x="1186" y="828"/>
                </a:cubicBezTo>
                <a:cubicBezTo>
                  <a:pt x="1222" y="869"/>
                  <a:pt x="1235" y="897"/>
                  <a:pt x="1249" y="973"/>
                </a:cubicBezTo>
                <a:cubicBezTo>
                  <a:pt x="1264" y="1057"/>
                  <a:pt x="1277" y="1142"/>
                  <a:pt x="1289" y="1226"/>
                </a:cubicBezTo>
                <a:cubicBezTo>
                  <a:pt x="1294" y="1261"/>
                  <a:pt x="1294" y="1269"/>
                  <a:pt x="1304" y="1289"/>
                </a:cubicBezTo>
                <a:cubicBezTo>
                  <a:pt x="1341" y="1258"/>
                  <a:pt x="1361" y="1240"/>
                  <a:pt x="1385" y="1190"/>
                </a:cubicBezTo>
                <a:cubicBezTo>
                  <a:pt x="1410" y="1139"/>
                  <a:pt x="1433" y="1096"/>
                  <a:pt x="1464" y="1050"/>
                </a:cubicBezTo>
                <a:cubicBezTo>
                  <a:pt x="1515" y="1079"/>
                  <a:pt x="1509" y="1126"/>
                  <a:pt x="1517" y="1186"/>
                </a:cubicBezTo>
                <a:cubicBezTo>
                  <a:pt x="1528" y="1272"/>
                  <a:pt x="1533" y="1387"/>
                  <a:pt x="1591" y="1457"/>
                </a:cubicBezTo>
                <a:cubicBezTo>
                  <a:pt x="1617" y="1477"/>
                  <a:pt x="1625" y="1483"/>
                  <a:pt x="1648" y="1485"/>
                </a:cubicBezTo>
              </a:path>
              <a:path w="3506" h="2256" extrusionOk="0">
                <a:moveTo>
                  <a:pt x="2160" y="982"/>
                </a:moveTo>
                <a:cubicBezTo>
                  <a:pt x="2134" y="936"/>
                  <a:pt x="2127" y="902"/>
                  <a:pt x="2067" y="908"/>
                </a:cubicBezTo>
                <a:cubicBezTo>
                  <a:pt x="2014" y="913"/>
                  <a:pt x="1968" y="979"/>
                  <a:pt x="1939" y="1016"/>
                </a:cubicBezTo>
                <a:cubicBezTo>
                  <a:pt x="1893" y="1076"/>
                  <a:pt x="1861" y="1143"/>
                  <a:pt x="1845" y="1217"/>
                </a:cubicBezTo>
                <a:cubicBezTo>
                  <a:pt x="1832" y="1274"/>
                  <a:pt x="1845" y="1321"/>
                  <a:pt x="1913" y="1306"/>
                </a:cubicBezTo>
                <a:cubicBezTo>
                  <a:pt x="1974" y="1293"/>
                  <a:pt x="2031" y="1244"/>
                  <a:pt x="2080" y="1209"/>
                </a:cubicBezTo>
                <a:cubicBezTo>
                  <a:pt x="2109" y="1188"/>
                  <a:pt x="2169" y="1120"/>
                  <a:pt x="2209" y="1121"/>
                </a:cubicBezTo>
                <a:cubicBezTo>
                  <a:pt x="2260" y="1123"/>
                  <a:pt x="2279" y="1203"/>
                  <a:pt x="2291" y="1239"/>
                </a:cubicBezTo>
                <a:cubicBezTo>
                  <a:pt x="2368" y="1470"/>
                  <a:pt x="2439" y="1739"/>
                  <a:pt x="2418" y="1985"/>
                </a:cubicBezTo>
                <a:cubicBezTo>
                  <a:pt x="2410" y="2075"/>
                  <a:pt x="2376" y="2176"/>
                  <a:pt x="2279" y="2201"/>
                </a:cubicBezTo>
                <a:cubicBezTo>
                  <a:pt x="2164" y="2231"/>
                  <a:pt x="2079" y="2132"/>
                  <a:pt x="2026" y="2048"/>
                </a:cubicBezTo>
              </a:path>
              <a:path w="3506" h="2256" extrusionOk="0">
                <a:moveTo>
                  <a:pt x="2395" y="0"/>
                </a:moveTo>
                <a:cubicBezTo>
                  <a:pt x="2421" y="41"/>
                  <a:pt x="2439" y="78"/>
                  <a:pt x="2455" y="124"/>
                </a:cubicBezTo>
                <a:cubicBezTo>
                  <a:pt x="2474" y="178"/>
                  <a:pt x="2495" y="233"/>
                  <a:pt x="2511" y="288"/>
                </a:cubicBezTo>
                <a:cubicBezTo>
                  <a:pt x="2513" y="297"/>
                  <a:pt x="2516" y="307"/>
                  <a:pt x="2518" y="316"/>
                </a:cubicBezTo>
              </a:path>
              <a:path w="3506" h="2256" extrusionOk="0">
                <a:moveTo>
                  <a:pt x="2739" y="782"/>
                </a:moveTo>
                <a:cubicBezTo>
                  <a:pt x="2783" y="762"/>
                  <a:pt x="2797" y="747"/>
                  <a:pt x="2831" y="795"/>
                </a:cubicBezTo>
                <a:cubicBezTo>
                  <a:pt x="2863" y="841"/>
                  <a:pt x="2871" y="912"/>
                  <a:pt x="2883" y="965"/>
                </a:cubicBezTo>
                <a:cubicBezTo>
                  <a:pt x="2900" y="1044"/>
                  <a:pt x="2907" y="1122"/>
                  <a:pt x="2911" y="1202"/>
                </a:cubicBezTo>
                <a:cubicBezTo>
                  <a:pt x="2955" y="1182"/>
                  <a:pt x="2966" y="1135"/>
                  <a:pt x="2992" y="1092"/>
                </a:cubicBezTo>
                <a:cubicBezTo>
                  <a:pt x="3029" y="1031"/>
                  <a:pt x="3077" y="955"/>
                  <a:pt x="3140" y="918"/>
                </a:cubicBezTo>
                <a:cubicBezTo>
                  <a:pt x="3210" y="876"/>
                  <a:pt x="3270" y="913"/>
                  <a:pt x="3318" y="967"/>
                </a:cubicBezTo>
                <a:cubicBezTo>
                  <a:pt x="3416" y="1077"/>
                  <a:pt x="3486" y="1254"/>
                  <a:pt x="3505" y="139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506" name="Ink 27"/>
          <p:cNvSpPr>
            <a:spLocks noRot="1" noChangeAspect="1" noEditPoints="1" noChangeArrowheads="1" noChangeShapeType="1" noTextEdit="1"/>
          </p:cNvSpPr>
          <p:nvPr/>
        </p:nvSpPr>
        <p:spPr bwMode="auto">
          <a:xfrm>
            <a:off x="4776788" y="5187950"/>
            <a:ext cx="1689100" cy="679450"/>
          </a:xfrm>
          <a:custGeom>
            <a:avLst/>
            <a:gdLst>
              <a:gd name="T0" fmla="*/ 0 w 4689"/>
              <a:gd name="T1" fmla="*/ 2147483647 h 1886"/>
              <a:gd name="T2" fmla="*/ 2147483647 w 4689"/>
              <a:gd name="T3" fmla="*/ 2147483647 h 1886"/>
              <a:gd name="T4" fmla="*/ 2147483647 w 4689"/>
              <a:gd name="T5" fmla="*/ 2147483647 h 1886"/>
              <a:gd name="T6" fmla="*/ 2147483647 w 4689"/>
              <a:gd name="T7" fmla="*/ 2147483647 h 1886"/>
              <a:gd name="T8" fmla="*/ 2147483647 w 4689"/>
              <a:gd name="T9" fmla="*/ 2147483647 h 1886"/>
              <a:gd name="T10" fmla="*/ 2147483647 w 4689"/>
              <a:gd name="T11" fmla="*/ 2147483647 h 1886"/>
              <a:gd name="T12" fmla="*/ 2147483647 w 4689"/>
              <a:gd name="T13" fmla="*/ 2147483647 h 1886"/>
              <a:gd name="T14" fmla="*/ 2147483647 w 4689"/>
              <a:gd name="T15" fmla="*/ 2147483647 h 1886"/>
              <a:gd name="T16" fmla="*/ 2147483647 w 4689"/>
              <a:gd name="T17" fmla="*/ 2147483647 h 1886"/>
              <a:gd name="T18" fmla="*/ 2147483647 w 4689"/>
              <a:gd name="T19" fmla="*/ 2147483647 h 1886"/>
              <a:gd name="T20" fmla="*/ 2147483647 w 4689"/>
              <a:gd name="T21" fmla="*/ 2147483647 h 1886"/>
              <a:gd name="T22" fmla="*/ 2147483647 w 4689"/>
              <a:gd name="T23" fmla="*/ 2147483647 h 1886"/>
              <a:gd name="T24" fmla="*/ 2147483647 w 4689"/>
              <a:gd name="T25" fmla="*/ 2147483647 h 1886"/>
              <a:gd name="T26" fmla="*/ 2147483647 w 4689"/>
              <a:gd name="T27" fmla="*/ 2147483647 h 1886"/>
              <a:gd name="T28" fmla="*/ 2147483647 w 4689"/>
              <a:gd name="T29" fmla="*/ 2147483647 h 1886"/>
              <a:gd name="T30" fmla="*/ 2147483647 w 4689"/>
              <a:gd name="T31" fmla="*/ 2147483647 h 1886"/>
              <a:gd name="T32" fmla="*/ 2147483647 w 4689"/>
              <a:gd name="T33" fmla="*/ 2147483647 h 1886"/>
              <a:gd name="T34" fmla="*/ 2147483647 w 4689"/>
              <a:gd name="T35" fmla="*/ 2147483647 h 1886"/>
              <a:gd name="T36" fmla="*/ 2147483647 w 4689"/>
              <a:gd name="T37" fmla="*/ 2147483647 h 1886"/>
              <a:gd name="T38" fmla="*/ 2147483647 w 4689"/>
              <a:gd name="T39" fmla="*/ 2147483647 h 1886"/>
              <a:gd name="T40" fmla="*/ 2147483647 w 4689"/>
              <a:gd name="T41" fmla="*/ 2147483647 h 1886"/>
              <a:gd name="T42" fmla="*/ 2147483647 w 4689"/>
              <a:gd name="T43" fmla="*/ 2147483647 h 1886"/>
              <a:gd name="T44" fmla="*/ 2147483647 w 4689"/>
              <a:gd name="T45" fmla="*/ 0 h 1886"/>
              <a:gd name="T46" fmla="*/ 2147483647 w 4689"/>
              <a:gd name="T47" fmla="*/ 2147483647 h 1886"/>
              <a:gd name="T48" fmla="*/ 2147483647 w 4689"/>
              <a:gd name="T49" fmla="*/ 2147483647 h 1886"/>
              <a:gd name="T50" fmla="*/ 2147483647 w 4689"/>
              <a:gd name="T51" fmla="*/ 2147483647 h 1886"/>
              <a:gd name="T52" fmla="*/ 2147483647 w 4689"/>
              <a:gd name="T53" fmla="*/ 2147483647 h 1886"/>
              <a:gd name="T54" fmla="*/ 2147483647 w 4689"/>
              <a:gd name="T55" fmla="*/ 2147483647 h 1886"/>
              <a:gd name="T56" fmla="*/ 2147483647 w 4689"/>
              <a:gd name="T57" fmla="*/ 2147483647 h 1886"/>
              <a:gd name="T58" fmla="*/ 2147483647 w 4689"/>
              <a:gd name="T59" fmla="*/ 2147483647 h 1886"/>
              <a:gd name="T60" fmla="*/ 2147483647 w 4689"/>
              <a:gd name="T61" fmla="*/ 2147483647 h 1886"/>
              <a:gd name="T62" fmla="*/ 2147483647 w 4689"/>
              <a:gd name="T63" fmla="*/ 2147483647 h 1886"/>
              <a:gd name="T64" fmla="*/ 2147483647 w 4689"/>
              <a:gd name="T65" fmla="*/ 2147483647 h 1886"/>
              <a:gd name="T66" fmla="*/ 2147483647 w 4689"/>
              <a:gd name="T67" fmla="*/ 2147483647 h 1886"/>
              <a:gd name="T68" fmla="*/ 2147483647 w 4689"/>
              <a:gd name="T69" fmla="*/ 2147483647 h 1886"/>
              <a:gd name="T70" fmla="*/ 2147483647 w 4689"/>
              <a:gd name="T71" fmla="*/ 2147483647 h 1886"/>
              <a:gd name="T72" fmla="*/ 2147483647 w 4689"/>
              <a:gd name="T73" fmla="*/ 2147483647 h 1886"/>
              <a:gd name="T74" fmla="*/ 2147483647 w 4689"/>
              <a:gd name="T75" fmla="*/ 2147483647 h 1886"/>
              <a:gd name="T76" fmla="*/ 2147483647 w 4689"/>
              <a:gd name="T77" fmla="*/ 2147483647 h 1886"/>
              <a:gd name="T78" fmla="*/ 2147483647 w 4689"/>
              <a:gd name="T79" fmla="*/ 2147483647 h 1886"/>
              <a:gd name="T80" fmla="*/ 2147483647 w 4689"/>
              <a:gd name="T81" fmla="*/ 2147483647 h 1886"/>
              <a:gd name="T82" fmla="*/ 2147483647 w 4689"/>
              <a:gd name="T83" fmla="*/ 2147483647 h 1886"/>
              <a:gd name="T84" fmla="*/ 2147483647 w 4689"/>
              <a:gd name="T85" fmla="*/ 2147483647 h 1886"/>
              <a:gd name="T86" fmla="*/ 2147483647 w 4689"/>
              <a:gd name="T87" fmla="*/ 2147483647 h 1886"/>
              <a:gd name="T88" fmla="*/ 2147483647 w 4689"/>
              <a:gd name="T89" fmla="*/ 2147483647 h 1886"/>
              <a:gd name="T90" fmla="*/ 2147483647 w 4689"/>
              <a:gd name="T91" fmla="*/ 2147483647 h 1886"/>
              <a:gd name="T92" fmla="*/ 2147483647 w 4689"/>
              <a:gd name="T93" fmla="*/ 2147483647 h 1886"/>
              <a:gd name="T94" fmla="*/ 2147483647 w 4689"/>
              <a:gd name="T95" fmla="*/ 2147483647 h 1886"/>
              <a:gd name="T96" fmla="*/ 2147483647 w 4689"/>
              <a:gd name="T97" fmla="*/ 2147483647 h 1886"/>
              <a:gd name="T98" fmla="*/ 2147483647 w 4689"/>
              <a:gd name="T99" fmla="*/ 2147483647 h 1886"/>
              <a:gd name="T100" fmla="*/ 2147483647 w 4689"/>
              <a:gd name="T101" fmla="*/ 2147483647 h 1886"/>
              <a:gd name="T102" fmla="*/ 2147483647 w 4689"/>
              <a:gd name="T103" fmla="*/ 2147483647 h 1886"/>
              <a:gd name="T104" fmla="*/ 2147483647 w 4689"/>
              <a:gd name="T105" fmla="*/ 2147483647 h 1886"/>
              <a:gd name="T106" fmla="*/ 2147483647 w 4689"/>
              <a:gd name="T107" fmla="*/ 2147483647 h 1886"/>
              <a:gd name="T108" fmla="*/ 2147483647 w 4689"/>
              <a:gd name="T109" fmla="*/ 2147483647 h 1886"/>
              <a:gd name="T110" fmla="*/ 2147483647 w 4689"/>
              <a:gd name="T111" fmla="*/ 2147483647 h 1886"/>
              <a:gd name="T112" fmla="*/ 2147483647 w 4689"/>
              <a:gd name="T113" fmla="*/ 2147483647 h 1886"/>
              <a:gd name="T114" fmla="*/ 2147483647 w 4689"/>
              <a:gd name="T115" fmla="*/ 2147483647 h 1886"/>
              <a:gd name="T116" fmla="*/ 2147483647 w 4689"/>
              <a:gd name="T117" fmla="*/ 2147483647 h 18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89"/>
              <a:gd name="T178" fmla="*/ 0 h 1886"/>
              <a:gd name="T179" fmla="*/ 4689 w 4689"/>
              <a:gd name="T180" fmla="*/ 1886 h 18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89" h="1886" extrusionOk="0">
                <a:moveTo>
                  <a:pt x="0" y="744"/>
                </a:moveTo>
                <a:cubicBezTo>
                  <a:pt x="53" y="762"/>
                  <a:pt x="47" y="862"/>
                  <a:pt x="74" y="917"/>
                </a:cubicBezTo>
                <a:cubicBezTo>
                  <a:pt x="124" y="1019"/>
                  <a:pt x="174" y="1080"/>
                  <a:pt x="198" y="1190"/>
                </a:cubicBezTo>
                <a:cubicBezTo>
                  <a:pt x="209" y="1239"/>
                  <a:pt x="198" y="1249"/>
                  <a:pt x="198" y="1190"/>
                </a:cubicBezTo>
                <a:cubicBezTo>
                  <a:pt x="198" y="1070"/>
                  <a:pt x="168" y="894"/>
                  <a:pt x="223" y="793"/>
                </a:cubicBezTo>
                <a:cubicBezTo>
                  <a:pt x="253" y="738"/>
                  <a:pt x="257" y="695"/>
                  <a:pt x="322" y="669"/>
                </a:cubicBezTo>
                <a:cubicBezTo>
                  <a:pt x="363" y="653"/>
                  <a:pt x="429" y="628"/>
                  <a:pt x="446" y="620"/>
                </a:cubicBezTo>
                <a:cubicBezTo>
                  <a:pt x="492" y="598"/>
                  <a:pt x="496" y="639"/>
                  <a:pt x="496" y="570"/>
                </a:cubicBezTo>
              </a:path>
              <a:path w="4689" h="1886" extrusionOk="0">
                <a:moveTo>
                  <a:pt x="719" y="1066"/>
                </a:moveTo>
                <a:cubicBezTo>
                  <a:pt x="736" y="1083"/>
                  <a:pt x="750" y="1127"/>
                  <a:pt x="768" y="1141"/>
                </a:cubicBezTo>
                <a:cubicBezTo>
                  <a:pt x="846" y="1200"/>
                  <a:pt x="899" y="1211"/>
                  <a:pt x="992" y="1240"/>
                </a:cubicBezTo>
                <a:cubicBezTo>
                  <a:pt x="1109" y="1276"/>
                  <a:pt x="1190" y="1289"/>
                  <a:pt x="1314" y="1289"/>
                </a:cubicBezTo>
                <a:cubicBezTo>
                  <a:pt x="1428" y="1289"/>
                  <a:pt x="1477" y="1268"/>
                  <a:pt x="1562" y="1190"/>
                </a:cubicBezTo>
                <a:cubicBezTo>
                  <a:pt x="1621" y="1135"/>
                  <a:pt x="1630" y="1048"/>
                  <a:pt x="1612" y="967"/>
                </a:cubicBezTo>
                <a:cubicBezTo>
                  <a:pt x="1594" y="884"/>
                  <a:pt x="1534" y="761"/>
                  <a:pt x="1488" y="694"/>
                </a:cubicBezTo>
                <a:cubicBezTo>
                  <a:pt x="1455" y="646"/>
                  <a:pt x="1362" y="578"/>
                  <a:pt x="1314" y="545"/>
                </a:cubicBezTo>
                <a:cubicBezTo>
                  <a:pt x="1280" y="522"/>
                  <a:pt x="1226" y="503"/>
                  <a:pt x="1190" y="496"/>
                </a:cubicBezTo>
                <a:cubicBezTo>
                  <a:pt x="1167" y="491"/>
                  <a:pt x="1101" y="511"/>
                  <a:pt x="1091" y="520"/>
                </a:cubicBezTo>
                <a:cubicBezTo>
                  <a:pt x="1021" y="586"/>
                  <a:pt x="956" y="673"/>
                  <a:pt x="892" y="744"/>
                </a:cubicBezTo>
                <a:cubicBezTo>
                  <a:pt x="818" y="826"/>
                  <a:pt x="786" y="893"/>
                  <a:pt x="744" y="992"/>
                </a:cubicBezTo>
                <a:cubicBezTo>
                  <a:pt x="738" y="1007"/>
                  <a:pt x="696" y="1092"/>
                  <a:pt x="719" y="1116"/>
                </a:cubicBezTo>
                <a:cubicBezTo>
                  <a:pt x="744" y="1116"/>
                  <a:pt x="752" y="1116"/>
                  <a:pt x="768" y="1116"/>
                </a:cubicBezTo>
              </a:path>
              <a:path w="4689" h="1886" extrusionOk="0">
                <a:moveTo>
                  <a:pt x="1587" y="0"/>
                </a:moveTo>
                <a:cubicBezTo>
                  <a:pt x="1609" y="83"/>
                  <a:pt x="1624" y="164"/>
                  <a:pt x="1637" y="248"/>
                </a:cubicBezTo>
                <a:cubicBezTo>
                  <a:pt x="1675" y="488"/>
                  <a:pt x="1707" y="726"/>
                  <a:pt x="1736" y="967"/>
                </a:cubicBezTo>
                <a:cubicBezTo>
                  <a:pt x="1759" y="1160"/>
                  <a:pt x="1825" y="1347"/>
                  <a:pt x="1835" y="1537"/>
                </a:cubicBezTo>
                <a:cubicBezTo>
                  <a:pt x="1839" y="1610"/>
                  <a:pt x="1835" y="1687"/>
                  <a:pt x="1835" y="1761"/>
                </a:cubicBezTo>
                <a:cubicBezTo>
                  <a:pt x="1835" y="1720"/>
                  <a:pt x="1835" y="1727"/>
                  <a:pt x="1835" y="1686"/>
                </a:cubicBezTo>
                <a:cubicBezTo>
                  <a:pt x="1835" y="1611"/>
                  <a:pt x="1837" y="1550"/>
                  <a:pt x="1885" y="1488"/>
                </a:cubicBezTo>
                <a:cubicBezTo>
                  <a:pt x="1964" y="1386"/>
                  <a:pt x="2017" y="1346"/>
                  <a:pt x="2133" y="1289"/>
                </a:cubicBezTo>
                <a:cubicBezTo>
                  <a:pt x="2227" y="1242"/>
                  <a:pt x="2274" y="1194"/>
                  <a:pt x="2381" y="1190"/>
                </a:cubicBezTo>
                <a:cubicBezTo>
                  <a:pt x="2442" y="1188"/>
                  <a:pt x="2477" y="1194"/>
                  <a:pt x="2505" y="1215"/>
                </a:cubicBezTo>
                <a:cubicBezTo>
                  <a:pt x="2586" y="1274"/>
                  <a:pt x="2620" y="1423"/>
                  <a:pt x="2654" y="1513"/>
                </a:cubicBezTo>
                <a:cubicBezTo>
                  <a:pt x="2681" y="1585"/>
                  <a:pt x="2693" y="1684"/>
                  <a:pt x="2678" y="1761"/>
                </a:cubicBezTo>
                <a:cubicBezTo>
                  <a:pt x="2667" y="1819"/>
                  <a:pt x="2629" y="1870"/>
                  <a:pt x="2579" y="1885"/>
                </a:cubicBezTo>
                <a:cubicBezTo>
                  <a:pt x="2518" y="1903"/>
                  <a:pt x="2432" y="1821"/>
                  <a:pt x="2381" y="1810"/>
                </a:cubicBezTo>
                <a:cubicBezTo>
                  <a:pt x="2323" y="1810"/>
                  <a:pt x="2315" y="1810"/>
                  <a:pt x="2282" y="1810"/>
                </a:cubicBezTo>
                <a:cubicBezTo>
                  <a:pt x="2391" y="1549"/>
                  <a:pt x="2411" y="1610"/>
                  <a:pt x="2158" y="1562"/>
                </a:cubicBezTo>
                <a:cubicBezTo>
                  <a:pt x="2101" y="1551"/>
                  <a:pt x="2087" y="1574"/>
                  <a:pt x="2058" y="1537"/>
                </a:cubicBezTo>
                <a:cubicBezTo>
                  <a:pt x="2041" y="1515"/>
                  <a:pt x="2008" y="1445"/>
                  <a:pt x="2033" y="1413"/>
                </a:cubicBezTo>
                <a:cubicBezTo>
                  <a:pt x="2050" y="1405"/>
                  <a:pt x="2066" y="1397"/>
                  <a:pt x="2083" y="1389"/>
                </a:cubicBezTo>
              </a:path>
              <a:path w="4689" h="1886" extrusionOk="0">
                <a:moveTo>
                  <a:pt x="2902" y="1488"/>
                </a:moveTo>
                <a:cubicBezTo>
                  <a:pt x="2895" y="1541"/>
                  <a:pt x="2877" y="1583"/>
                  <a:pt x="2877" y="1637"/>
                </a:cubicBezTo>
                <a:cubicBezTo>
                  <a:pt x="2877" y="1725"/>
                  <a:pt x="2921" y="1771"/>
                  <a:pt x="3001" y="1810"/>
                </a:cubicBezTo>
                <a:cubicBezTo>
                  <a:pt x="3112" y="1863"/>
                  <a:pt x="3252" y="1882"/>
                  <a:pt x="3373" y="1885"/>
                </a:cubicBezTo>
                <a:cubicBezTo>
                  <a:pt x="3506" y="1888"/>
                  <a:pt x="3677" y="1840"/>
                  <a:pt x="3770" y="1736"/>
                </a:cubicBezTo>
                <a:cubicBezTo>
                  <a:pt x="3797" y="1706"/>
                  <a:pt x="3814" y="1600"/>
                  <a:pt x="3795" y="1562"/>
                </a:cubicBezTo>
                <a:cubicBezTo>
                  <a:pt x="3763" y="1498"/>
                  <a:pt x="3690" y="1383"/>
                  <a:pt x="3646" y="1339"/>
                </a:cubicBezTo>
                <a:cubicBezTo>
                  <a:pt x="3618" y="1311"/>
                  <a:pt x="3607" y="1283"/>
                  <a:pt x="3571" y="1265"/>
                </a:cubicBezTo>
                <a:cubicBezTo>
                  <a:pt x="3529" y="1244"/>
                  <a:pt x="3514" y="1257"/>
                  <a:pt x="3472" y="1215"/>
                </a:cubicBezTo>
                <a:cubicBezTo>
                  <a:pt x="3464" y="1207"/>
                  <a:pt x="3455" y="1198"/>
                  <a:pt x="3447" y="1190"/>
                </a:cubicBezTo>
              </a:path>
              <a:path w="4689" h="1886" extrusionOk="0">
                <a:moveTo>
                  <a:pt x="4291" y="471"/>
                </a:moveTo>
                <a:cubicBezTo>
                  <a:pt x="4291" y="660"/>
                  <a:pt x="4249" y="831"/>
                  <a:pt x="4241" y="1017"/>
                </a:cubicBezTo>
                <a:cubicBezTo>
                  <a:pt x="4230" y="1297"/>
                  <a:pt x="4241" y="1580"/>
                  <a:pt x="4241" y="1860"/>
                </a:cubicBezTo>
                <a:cubicBezTo>
                  <a:pt x="4213" y="1860"/>
                  <a:pt x="4156" y="1849"/>
                  <a:pt x="4142" y="1835"/>
                </a:cubicBezTo>
                <a:cubicBezTo>
                  <a:pt x="4090" y="1782"/>
                  <a:pt x="4108" y="1791"/>
                  <a:pt x="4043" y="1736"/>
                </a:cubicBezTo>
              </a:path>
              <a:path w="4689" h="1886" extrusionOk="0">
                <a:moveTo>
                  <a:pt x="3869" y="1265"/>
                </a:moveTo>
                <a:cubicBezTo>
                  <a:pt x="4150" y="1265"/>
                  <a:pt x="4944" y="1265"/>
                  <a:pt x="4663" y="1265"/>
                </a:cubicBezTo>
                <a:cubicBezTo>
                  <a:pt x="4655" y="1265"/>
                  <a:pt x="4646" y="1265"/>
                  <a:pt x="4638" y="1265"/>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507" name="Ink 28"/>
          <p:cNvSpPr>
            <a:spLocks noRot="1" noChangeAspect="1" noEditPoints="1" noChangeArrowheads="1" noChangeShapeType="1" noTextEdit="1"/>
          </p:cNvSpPr>
          <p:nvPr/>
        </p:nvSpPr>
        <p:spPr bwMode="auto">
          <a:xfrm>
            <a:off x="6831013" y="5241925"/>
            <a:ext cx="492125" cy="822325"/>
          </a:xfrm>
          <a:custGeom>
            <a:avLst/>
            <a:gdLst>
              <a:gd name="T0" fmla="*/ 2147483647 w 1365"/>
              <a:gd name="T1" fmla="*/ 2147483647 h 2283"/>
              <a:gd name="T2" fmla="*/ 2147483647 w 1365"/>
              <a:gd name="T3" fmla="*/ 2147483647 h 2283"/>
              <a:gd name="T4" fmla="*/ 2147483647 w 1365"/>
              <a:gd name="T5" fmla="*/ 2147483647 h 2283"/>
              <a:gd name="T6" fmla="*/ 2147483647 w 1365"/>
              <a:gd name="T7" fmla="*/ 0 h 2283"/>
              <a:gd name="T8" fmla="*/ 2147483647 w 1365"/>
              <a:gd name="T9" fmla="*/ 2147483647 h 2283"/>
              <a:gd name="T10" fmla="*/ 0 w 1365"/>
              <a:gd name="T11" fmla="*/ 2147483647 h 2283"/>
              <a:gd name="T12" fmla="*/ 0 w 1365"/>
              <a:gd name="T13" fmla="*/ 2147483647 h 2283"/>
              <a:gd name="T14" fmla="*/ 2147483647 w 1365"/>
              <a:gd name="T15" fmla="*/ 2147483647 h 2283"/>
              <a:gd name="T16" fmla="*/ 2147483647 w 1365"/>
              <a:gd name="T17" fmla="*/ 2147483647 h 2283"/>
              <a:gd name="T18" fmla="*/ 2147483647 w 1365"/>
              <a:gd name="T19" fmla="*/ 2147483647 h 2283"/>
              <a:gd name="T20" fmla="*/ 2147483647 w 1365"/>
              <a:gd name="T21" fmla="*/ 2147483647 h 2283"/>
              <a:gd name="T22" fmla="*/ 2147483647 w 1365"/>
              <a:gd name="T23" fmla="*/ 2147483647 h 2283"/>
              <a:gd name="T24" fmla="*/ 2147483647 w 1365"/>
              <a:gd name="T25" fmla="*/ 2147483647 h 2283"/>
              <a:gd name="T26" fmla="*/ 2147483647 w 1365"/>
              <a:gd name="T27" fmla="*/ 2147483647 h 2283"/>
              <a:gd name="T28" fmla="*/ 2147483647 w 1365"/>
              <a:gd name="T29" fmla="*/ 2147483647 h 2283"/>
              <a:gd name="T30" fmla="*/ 2147483647 w 1365"/>
              <a:gd name="T31" fmla="*/ 2147483647 h 2283"/>
              <a:gd name="T32" fmla="*/ 2147483647 w 1365"/>
              <a:gd name="T33" fmla="*/ 2147483647 h 2283"/>
              <a:gd name="T34" fmla="*/ 2147483647 w 1365"/>
              <a:gd name="T35" fmla="*/ 2147483647 h 2283"/>
              <a:gd name="T36" fmla="*/ 2147483647 w 1365"/>
              <a:gd name="T37" fmla="*/ 2147483647 h 22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5"/>
              <a:gd name="T58" fmla="*/ 0 h 2283"/>
              <a:gd name="T59" fmla="*/ 1365 w 1365"/>
              <a:gd name="T60" fmla="*/ 2283 h 22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5" h="2283" extrusionOk="0">
                <a:moveTo>
                  <a:pt x="1265" y="149"/>
                </a:moveTo>
                <a:cubicBezTo>
                  <a:pt x="1139" y="142"/>
                  <a:pt x="1019" y="120"/>
                  <a:pt x="893" y="100"/>
                </a:cubicBezTo>
                <a:cubicBezTo>
                  <a:pt x="698" y="70"/>
                  <a:pt x="488" y="72"/>
                  <a:pt x="297" y="25"/>
                </a:cubicBezTo>
                <a:cubicBezTo>
                  <a:pt x="261" y="16"/>
                  <a:pt x="163" y="-31"/>
                  <a:pt x="124" y="0"/>
                </a:cubicBezTo>
                <a:cubicBezTo>
                  <a:pt x="67" y="44"/>
                  <a:pt x="63" y="226"/>
                  <a:pt x="49" y="298"/>
                </a:cubicBezTo>
                <a:cubicBezTo>
                  <a:pt x="18" y="460"/>
                  <a:pt x="4" y="630"/>
                  <a:pt x="0" y="794"/>
                </a:cubicBezTo>
                <a:cubicBezTo>
                  <a:pt x="-2" y="860"/>
                  <a:pt x="0" y="927"/>
                  <a:pt x="0" y="993"/>
                </a:cubicBezTo>
                <a:cubicBezTo>
                  <a:pt x="65" y="978"/>
                  <a:pt x="131" y="959"/>
                  <a:pt x="198" y="943"/>
                </a:cubicBezTo>
                <a:cubicBezTo>
                  <a:pt x="346" y="907"/>
                  <a:pt x="499" y="897"/>
                  <a:pt x="645" y="869"/>
                </a:cubicBezTo>
                <a:cubicBezTo>
                  <a:pt x="747" y="849"/>
                  <a:pt x="861" y="825"/>
                  <a:pt x="967" y="844"/>
                </a:cubicBezTo>
                <a:cubicBezTo>
                  <a:pt x="1058" y="860"/>
                  <a:pt x="1075" y="925"/>
                  <a:pt x="1116" y="993"/>
                </a:cubicBezTo>
                <a:cubicBezTo>
                  <a:pt x="1202" y="1136"/>
                  <a:pt x="1269" y="1303"/>
                  <a:pt x="1314" y="1464"/>
                </a:cubicBezTo>
                <a:cubicBezTo>
                  <a:pt x="1349" y="1589"/>
                  <a:pt x="1378" y="1731"/>
                  <a:pt x="1364" y="1861"/>
                </a:cubicBezTo>
                <a:cubicBezTo>
                  <a:pt x="1354" y="1953"/>
                  <a:pt x="1273" y="1983"/>
                  <a:pt x="1215" y="2010"/>
                </a:cubicBezTo>
                <a:cubicBezTo>
                  <a:pt x="1120" y="2054"/>
                  <a:pt x="1046" y="2059"/>
                  <a:pt x="942" y="2059"/>
                </a:cubicBezTo>
                <a:cubicBezTo>
                  <a:pt x="857" y="2059"/>
                  <a:pt x="790" y="2057"/>
                  <a:pt x="719" y="2034"/>
                </a:cubicBezTo>
                <a:cubicBezTo>
                  <a:pt x="688" y="2024"/>
                  <a:pt x="650" y="2014"/>
                  <a:pt x="620" y="2010"/>
                </a:cubicBezTo>
                <a:cubicBezTo>
                  <a:pt x="576" y="2004"/>
                  <a:pt x="527" y="2001"/>
                  <a:pt x="496" y="2034"/>
                </a:cubicBezTo>
                <a:cubicBezTo>
                  <a:pt x="438" y="2150"/>
                  <a:pt x="413" y="2199"/>
                  <a:pt x="372" y="2282"/>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508" name="Ink 29"/>
          <p:cNvSpPr>
            <a:spLocks noRot="1" noChangeAspect="1" noEditPoints="1" noChangeArrowheads="1" noChangeShapeType="1" noTextEdit="1"/>
          </p:cNvSpPr>
          <p:nvPr/>
        </p:nvSpPr>
        <p:spPr bwMode="auto">
          <a:xfrm>
            <a:off x="4679950" y="4875213"/>
            <a:ext cx="3624263" cy="73025"/>
          </a:xfrm>
          <a:custGeom>
            <a:avLst/>
            <a:gdLst>
              <a:gd name="T0" fmla="*/ 0 w 10071"/>
              <a:gd name="T1" fmla="*/ 0 h 200"/>
              <a:gd name="T2" fmla="*/ 2147483647 w 10071"/>
              <a:gd name="T3" fmla="*/ 2147483647 h 200"/>
              <a:gd name="T4" fmla="*/ 2147483647 w 10071"/>
              <a:gd name="T5" fmla="*/ 2147483647 h 200"/>
              <a:gd name="T6" fmla="*/ 2147483647 w 10071"/>
              <a:gd name="T7" fmla="*/ 2147483647 h 200"/>
              <a:gd name="T8" fmla="*/ 0 60000 65536"/>
              <a:gd name="T9" fmla="*/ 0 60000 65536"/>
              <a:gd name="T10" fmla="*/ 0 60000 65536"/>
              <a:gd name="T11" fmla="*/ 0 60000 65536"/>
              <a:gd name="T12" fmla="*/ 0 w 10071"/>
              <a:gd name="T13" fmla="*/ 0 h 200"/>
              <a:gd name="T14" fmla="*/ 10071 w 10071"/>
              <a:gd name="T15" fmla="*/ 200 h 200"/>
            </a:gdLst>
            <a:ahLst/>
            <a:cxnLst>
              <a:cxn ang="T8">
                <a:pos x="T0" y="T1"/>
              </a:cxn>
              <a:cxn ang="T9">
                <a:pos x="T2" y="T3"/>
              </a:cxn>
              <a:cxn ang="T10">
                <a:pos x="T4" y="T5"/>
              </a:cxn>
              <a:cxn ang="T11">
                <a:pos x="T6" y="T7"/>
              </a:cxn>
            </a:cxnLst>
            <a:rect l="T12" t="T13" r="T14" b="T15"/>
            <a:pathLst>
              <a:path w="10071" h="200" extrusionOk="0">
                <a:moveTo>
                  <a:pt x="0" y="0"/>
                </a:moveTo>
                <a:cubicBezTo>
                  <a:pt x="120" y="37"/>
                  <a:pt x="304" y="84"/>
                  <a:pt x="471" y="100"/>
                </a:cubicBezTo>
                <a:cubicBezTo>
                  <a:pt x="1411" y="190"/>
                  <a:pt x="2324" y="199"/>
                  <a:pt x="3274" y="199"/>
                </a:cubicBezTo>
                <a:cubicBezTo>
                  <a:pt x="5539" y="199"/>
                  <a:pt x="7805" y="199"/>
                  <a:pt x="10070" y="19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506" name="Group 2"/>
          <p:cNvGrpSpPr>
            <a:grpSpLocks/>
          </p:cNvGrpSpPr>
          <p:nvPr/>
        </p:nvGrpSpPr>
        <p:grpSpPr bwMode="auto">
          <a:xfrm>
            <a:off x="533400" y="1038225"/>
            <a:ext cx="8218488" cy="180975"/>
            <a:chOff x="295" y="1311"/>
            <a:chExt cx="5177" cy="114"/>
          </a:xfrm>
        </p:grpSpPr>
        <p:sp>
          <p:nvSpPr>
            <p:cNvPr id="14952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4952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49507"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Silicon Dreams</a:t>
            </a:r>
          </a:p>
        </p:txBody>
      </p:sp>
      <p:sp>
        <p:nvSpPr>
          <p:cNvPr id="149508" name="Text Box 6"/>
          <p:cNvSpPr txBox="1">
            <a:spLocks noChangeArrowheads="1"/>
          </p:cNvSpPr>
          <p:nvPr/>
        </p:nvSpPr>
        <p:spPr bwMode="auto">
          <a:xfrm>
            <a:off x="457200" y="137160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a:t>How does a machine think ?</a:t>
            </a:r>
          </a:p>
        </p:txBody>
      </p:sp>
      <p:sp>
        <p:nvSpPr>
          <p:cNvPr id="149509" name="Text Box 7"/>
          <p:cNvSpPr txBox="1">
            <a:spLocks noChangeArrowheads="1"/>
          </p:cNvSpPr>
          <p:nvPr/>
        </p:nvSpPr>
        <p:spPr bwMode="auto">
          <a:xfrm>
            <a:off x="1143000" y="3276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Programming Language</a:t>
            </a:r>
          </a:p>
        </p:txBody>
      </p:sp>
      <p:sp>
        <p:nvSpPr>
          <p:cNvPr id="149510" name="Text Box 8"/>
          <p:cNvSpPr txBox="1">
            <a:spLocks noChangeArrowheads="1"/>
          </p:cNvSpPr>
          <p:nvPr/>
        </p:nvSpPr>
        <p:spPr bwMode="auto">
          <a:xfrm>
            <a:off x="228600" y="5715000"/>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Comic Sans MS" pitchFamily="66" charset="0"/>
              </a:rPr>
              <a:t>layers of abstraction</a:t>
            </a:r>
          </a:p>
        </p:txBody>
      </p:sp>
      <p:sp>
        <p:nvSpPr>
          <p:cNvPr id="149511" name="Text Box 9"/>
          <p:cNvSpPr txBox="1">
            <a:spLocks noChangeArrowheads="1"/>
          </p:cNvSpPr>
          <p:nvPr/>
        </p:nvSpPr>
        <p:spPr bwMode="auto">
          <a:xfrm>
            <a:off x="1143000" y="4267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Machine Instructions</a:t>
            </a:r>
          </a:p>
        </p:txBody>
      </p:sp>
      <p:sp>
        <p:nvSpPr>
          <p:cNvPr id="149512" name="Text Box 10"/>
          <p:cNvSpPr txBox="1">
            <a:spLocks noChangeArrowheads="1"/>
          </p:cNvSpPr>
          <p:nvPr/>
        </p:nvSpPr>
        <p:spPr bwMode="auto">
          <a:xfrm>
            <a:off x="1143000" y="5257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Movement of electrons</a:t>
            </a:r>
          </a:p>
        </p:txBody>
      </p:sp>
      <p:sp>
        <p:nvSpPr>
          <p:cNvPr id="149513" name="Line 11"/>
          <p:cNvSpPr>
            <a:spLocks noChangeShapeType="1"/>
          </p:cNvSpPr>
          <p:nvPr/>
        </p:nvSpPr>
        <p:spPr bwMode="auto">
          <a:xfrm>
            <a:off x="793750" y="2514600"/>
            <a:ext cx="0" cy="3048000"/>
          </a:xfrm>
          <a:prstGeom prst="line">
            <a:avLst/>
          </a:prstGeom>
          <a:noFill/>
          <a:ln w="19050">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9514" name="Text Box 12"/>
          <p:cNvSpPr txBox="1">
            <a:spLocks noChangeArrowheads="1"/>
          </p:cNvSpPr>
          <p:nvPr/>
        </p:nvSpPr>
        <p:spPr bwMode="auto">
          <a:xfrm>
            <a:off x="1143000" y="2362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Algorithms</a:t>
            </a:r>
          </a:p>
        </p:txBody>
      </p:sp>
      <p:pic>
        <p:nvPicPr>
          <p:cNvPr id="149515" name="Picture 13"/>
          <p:cNvPicPr>
            <a:picLocks noChangeAspect="1" noChangeArrowheads="1"/>
          </p:cNvPicPr>
          <p:nvPr/>
        </p:nvPicPr>
        <p:blipFill>
          <a:blip r:embed="rId3">
            <a:extLst>
              <a:ext uri="{28A0092B-C50C-407E-A947-70E740481C1C}">
                <a14:useLocalDpi xmlns:a14="http://schemas.microsoft.com/office/drawing/2010/main" val="0"/>
              </a:ext>
            </a:extLst>
          </a:blip>
          <a:srcRect l="18365" t="27550" r="17345" b="14285"/>
          <a:stretch>
            <a:fillRect/>
          </a:stretch>
        </p:blipFill>
        <p:spPr bwMode="auto">
          <a:xfrm>
            <a:off x="4953000" y="52578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257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7" name="Text Box 15"/>
          <p:cNvSpPr txBox="1">
            <a:spLocks noChangeArrowheads="1"/>
          </p:cNvSpPr>
          <p:nvPr/>
        </p:nvSpPr>
        <p:spPr bwMode="auto">
          <a:xfrm>
            <a:off x="8153400" y="5334000"/>
            <a:ext cx="914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chemeClr val="accent2"/>
                </a:solidFill>
                <a:latin typeface="Comic Sans MS" pitchFamily="66" charset="0"/>
              </a:rPr>
              <a:t>its great- great-… grand-child</a:t>
            </a:r>
          </a:p>
        </p:txBody>
      </p:sp>
      <p:sp>
        <p:nvSpPr>
          <p:cNvPr id="149518" name="Text Box 16"/>
          <p:cNvSpPr txBox="1">
            <a:spLocks noChangeArrowheads="1"/>
          </p:cNvSpPr>
          <p:nvPr/>
        </p:nvSpPr>
        <p:spPr bwMode="auto">
          <a:xfrm>
            <a:off x="3657600" y="5638800"/>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accent2"/>
                </a:solidFill>
                <a:latin typeface="Comic Sans MS" pitchFamily="66" charset="0"/>
              </a:rPr>
              <a:t>Shockley</a:t>
            </a:r>
            <a:r>
              <a:rPr lang="ja-JP" altLang="en-US" sz="1400">
                <a:solidFill>
                  <a:schemeClr val="accent2"/>
                </a:solidFill>
                <a:latin typeface="Comic Sans MS" pitchFamily="66" charset="0"/>
              </a:rPr>
              <a:t>’</a:t>
            </a:r>
            <a:r>
              <a:rPr lang="en-US" altLang="ja-JP" sz="1400">
                <a:solidFill>
                  <a:schemeClr val="accent2"/>
                </a:solidFill>
                <a:latin typeface="Comic Sans MS" pitchFamily="66" charset="0"/>
              </a:rPr>
              <a:t>s first transistor</a:t>
            </a:r>
            <a:endParaRPr lang="en-US" sz="1400">
              <a:solidFill>
                <a:schemeClr val="accent2"/>
              </a:solidFill>
              <a:latin typeface="Comic Sans MS" pitchFamily="66" charset="0"/>
            </a:endParaRPr>
          </a:p>
        </p:txBody>
      </p:sp>
      <p:sp>
        <p:nvSpPr>
          <p:cNvPr id="149519" name="Text Box 17"/>
          <p:cNvSpPr txBox="1">
            <a:spLocks noChangeArrowheads="1"/>
          </p:cNvSpPr>
          <p:nvPr/>
        </p:nvSpPr>
        <p:spPr bwMode="auto">
          <a:xfrm>
            <a:off x="4876800" y="4170363"/>
            <a:ext cx="35814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loadn r0 5    # p</a:t>
            </a:r>
          </a:p>
          <a:p>
            <a:pPr algn="l">
              <a:lnSpc>
                <a:spcPct val="50000"/>
              </a:lnSpc>
              <a:spcBef>
                <a:spcPct val="50000"/>
              </a:spcBef>
            </a:pPr>
            <a:r>
              <a:rPr lang="en-US" sz="1800" b="1">
                <a:solidFill>
                  <a:schemeClr val="accent2"/>
                </a:solidFill>
                <a:latin typeface="Courier New" pitchFamily="49" charset="0"/>
              </a:rPr>
              <a:t>loadn r1 2    # pr/wk</a:t>
            </a:r>
          </a:p>
          <a:p>
            <a:pPr algn="l">
              <a:lnSpc>
                <a:spcPct val="50000"/>
              </a:lnSpc>
              <a:spcBef>
                <a:spcPct val="50000"/>
              </a:spcBef>
            </a:pPr>
            <a:r>
              <a:rPr lang="en-US" sz="1800" b="1">
                <a:solidFill>
                  <a:schemeClr val="accent2"/>
                </a:solidFill>
                <a:latin typeface="Courier New" pitchFamily="49" charset="0"/>
              </a:rPr>
              <a:t>mul r0 r0 r1  # answer!</a:t>
            </a:r>
            <a:endParaRPr lang="en-US" sz="1800" b="1">
              <a:solidFill>
                <a:schemeClr val="accent2"/>
              </a:solidFill>
            </a:endParaRPr>
          </a:p>
        </p:txBody>
      </p:sp>
      <p:sp>
        <p:nvSpPr>
          <p:cNvPr id="149520" name="Text Box 18"/>
          <p:cNvSpPr txBox="1">
            <a:spLocks noChangeArrowheads="1"/>
          </p:cNvSpPr>
          <p:nvPr/>
        </p:nvSpPr>
        <p:spPr bwMode="auto">
          <a:xfrm>
            <a:off x="4876800" y="3429000"/>
            <a:ext cx="2057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p = 5*2</a:t>
            </a:r>
            <a:endParaRPr lang="en-US" sz="1800" b="1">
              <a:solidFill>
                <a:schemeClr val="accent2"/>
              </a:solidFill>
            </a:endParaRPr>
          </a:p>
        </p:txBody>
      </p:sp>
      <p:sp>
        <p:nvSpPr>
          <p:cNvPr id="149521" name="Text Box 19"/>
          <p:cNvSpPr txBox="1">
            <a:spLocks noChangeArrowheads="1"/>
          </p:cNvSpPr>
          <p:nvPr/>
        </p:nvSpPr>
        <p:spPr bwMode="auto">
          <a:xfrm>
            <a:off x="4876800" y="2209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How many problems am I facing in five weeks with two per week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0" name="Group 2"/>
          <p:cNvGrpSpPr>
            <a:grpSpLocks/>
          </p:cNvGrpSpPr>
          <p:nvPr/>
        </p:nvGrpSpPr>
        <p:grpSpPr bwMode="auto">
          <a:xfrm>
            <a:off x="533400" y="1038225"/>
            <a:ext cx="8218488" cy="180975"/>
            <a:chOff x="295" y="1311"/>
            <a:chExt cx="5177" cy="114"/>
          </a:xfrm>
        </p:grpSpPr>
        <p:sp>
          <p:nvSpPr>
            <p:cNvPr id="15055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055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0531"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Silicon Dreams</a:t>
            </a:r>
          </a:p>
        </p:txBody>
      </p:sp>
      <p:sp>
        <p:nvSpPr>
          <p:cNvPr id="150532" name="Text Box 6"/>
          <p:cNvSpPr txBox="1">
            <a:spLocks noChangeArrowheads="1"/>
          </p:cNvSpPr>
          <p:nvPr/>
        </p:nvSpPr>
        <p:spPr bwMode="auto">
          <a:xfrm>
            <a:off x="457200" y="137160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a:t>How does a machine think ?</a:t>
            </a:r>
          </a:p>
        </p:txBody>
      </p:sp>
      <p:sp>
        <p:nvSpPr>
          <p:cNvPr id="150533" name="Text Box 7"/>
          <p:cNvSpPr txBox="1">
            <a:spLocks noChangeArrowheads="1"/>
          </p:cNvSpPr>
          <p:nvPr/>
        </p:nvSpPr>
        <p:spPr bwMode="auto">
          <a:xfrm>
            <a:off x="1143000" y="3276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Programming Language</a:t>
            </a:r>
          </a:p>
        </p:txBody>
      </p:sp>
      <p:sp>
        <p:nvSpPr>
          <p:cNvPr id="150534" name="Text Box 8"/>
          <p:cNvSpPr txBox="1">
            <a:spLocks noChangeArrowheads="1"/>
          </p:cNvSpPr>
          <p:nvPr/>
        </p:nvSpPr>
        <p:spPr bwMode="auto">
          <a:xfrm>
            <a:off x="228600" y="5715000"/>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Comic Sans MS" pitchFamily="66" charset="0"/>
              </a:rPr>
              <a:t>layers of abstraction</a:t>
            </a:r>
          </a:p>
        </p:txBody>
      </p:sp>
      <p:sp>
        <p:nvSpPr>
          <p:cNvPr id="150535" name="Text Box 9"/>
          <p:cNvSpPr txBox="1">
            <a:spLocks noChangeArrowheads="1"/>
          </p:cNvSpPr>
          <p:nvPr/>
        </p:nvSpPr>
        <p:spPr bwMode="auto">
          <a:xfrm>
            <a:off x="1143000" y="4267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Machine Instructions</a:t>
            </a:r>
          </a:p>
        </p:txBody>
      </p:sp>
      <p:sp>
        <p:nvSpPr>
          <p:cNvPr id="150536" name="Text Box 10"/>
          <p:cNvSpPr txBox="1">
            <a:spLocks noChangeArrowheads="1"/>
          </p:cNvSpPr>
          <p:nvPr/>
        </p:nvSpPr>
        <p:spPr bwMode="auto">
          <a:xfrm>
            <a:off x="1143000" y="5257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Movement of electrons</a:t>
            </a:r>
          </a:p>
        </p:txBody>
      </p:sp>
      <p:sp>
        <p:nvSpPr>
          <p:cNvPr id="150537" name="Text Box 11"/>
          <p:cNvSpPr txBox="1">
            <a:spLocks noChangeArrowheads="1"/>
          </p:cNvSpPr>
          <p:nvPr/>
        </p:nvSpPr>
        <p:spPr bwMode="auto">
          <a:xfrm>
            <a:off x="7086600" y="3276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FF0000"/>
                </a:solidFill>
              </a:rPr>
              <a:t>Python</a:t>
            </a:r>
          </a:p>
        </p:txBody>
      </p:sp>
      <p:sp>
        <p:nvSpPr>
          <p:cNvPr id="150538" name="Line 12"/>
          <p:cNvSpPr>
            <a:spLocks noChangeShapeType="1"/>
          </p:cNvSpPr>
          <p:nvPr/>
        </p:nvSpPr>
        <p:spPr bwMode="auto">
          <a:xfrm>
            <a:off x="793750" y="2514600"/>
            <a:ext cx="0" cy="3048000"/>
          </a:xfrm>
          <a:prstGeom prst="line">
            <a:avLst/>
          </a:prstGeom>
          <a:noFill/>
          <a:ln w="19050">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539" name="Text Box 13"/>
          <p:cNvSpPr txBox="1">
            <a:spLocks noChangeArrowheads="1"/>
          </p:cNvSpPr>
          <p:nvPr/>
        </p:nvSpPr>
        <p:spPr bwMode="auto">
          <a:xfrm>
            <a:off x="1143000" y="2362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Algorithms</a:t>
            </a:r>
          </a:p>
        </p:txBody>
      </p:sp>
      <p:pic>
        <p:nvPicPr>
          <p:cNvPr id="150540" name="Picture 14"/>
          <p:cNvPicPr>
            <a:picLocks noChangeAspect="1" noChangeArrowheads="1"/>
          </p:cNvPicPr>
          <p:nvPr/>
        </p:nvPicPr>
        <p:blipFill>
          <a:blip r:embed="rId3">
            <a:extLst>
              <a:ext uri="{28A0092B-C50C-407E-A947-70E740481C1C}">
                <a14:useLocalDpi xmlns:a14="http://schemas.microsoft.com/office/drawing/2010/main" val="0"/>
              </a:ext>
            </a:extLst>
          </a:blip>
          <a:srcRect l="18365" t="27550" r="17345" b="14285"/>
          <a:stretch>
            <a:fillRect/>
          </a:stretch>
        </p:blipFill>
        <p:spPr bwMode="auto">
          <a:xfrm>
            <a:off x="4953000" y="52578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4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257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42" name="Text Box 16"/>
          <p:cNvSpPr txBox="1">
            <a:spLocks noChangeArrowheads="1"/>
          </p:cNvSpPr>
          <p:nvPr/>
        </p:nvSpPr>
        <p:spPr bwMode="auto">
          <a:xfrm>
            <a:off x="8153400" y="5334000"/>
            <a:ext cx="914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chemeClr val="accent2"/>
                </a:solidFill>
                <a:latin typeface="Comic Sans MS" pitchFamily="66" charset="0"/>
              </a:rPr>
              <a:t>its great- great-… grand-child</a:t>
            </a:r>
          </a:p>
        </p:txBody>
      </p:sp>
      <p:sp>
        <p:nvSpPr>
          <p:cNvPr id="150543" name="Text Box 17"/>
          <p:cNvSpPr txBox="1">
            <a:spLocks noChangeArrowheads="1"/>
          </p:cNvSpPr>
          <p:nvPr/>
        </p:nvSpPr>
        <p:spPr bwMode="auto">
          <a:xfrm>
            <a:off x="3657600" y="5638800"/>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accent2"/>
                </a:solidFill>
                <a:latin typeface="Comic Sans MS" pitchFamily="66" charset="0"/>
              </a:rPr>
              <a:t>Shockley</a:t>
            </a:r>
            <a:r>
              <a:rPr lang="ja-JP" altLang="en-US" sz="1400">
                <a:solidFill>
                  <a:schemeClr val="accent2"/>
                </a:solidFill>
                <a:latin typeface="Comic Sans MS" pitchFamily="66" charset="0"/>
              </a:rPr>
              <a:t>’</a:t>
            </a:r>
            <a:r>
              <a:rPr lang="en-US" altLang="ja-JP" sz="1400">
                <a:solidFill>
                  <a:schemeClr val="accent2"/>
                </a:solidFill>
                <a:latin typeface="Comic Sans MS" pitchFamily="66" charset="0"/>
              </a:rPr>
              <a:t>s first transistor</a:t>
            </a:r>
            <a:endParaRPr lang="en-US" sz="1400">
              <a:solidFill>
                <a:schemeClr val="accent2"/>
              </a:solidFill>
              <a:latin typeface="Comic Sans MS" pitchFamily="66" charset="0"/>
            </a:endParaRPr>
          </a:p>
        </p:txBody>
      </p:sp>
      <p:sp>
        <p:nvSpPr>
          <p:cNvPr id="150544" name="Oval 18"/>
          <p:cNvSpPr>
            <a:spLocks noChangeArrowheads="1"/>
          </p:cNvSpPr>
          <p:nvPr/>
        </p:nvSpPr>
        <p:spPr bwMode="auto">
          <a:xfrm>
            <a:off x="685800" y="3124200"/>
            <a:ext cx="7772400" cy="762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45" name="Line 19"/>
          <p:cNvSpPr>
            <a:spLocks noChangeShapeType="1"/>
          </p:cNvSpPr>
          <p:nvPr/>
        </p:nvSpPr>
        <p:spPr bwMode="auto">
          <a:xfrm flipV="1">
            <a:off x="4572000" y="2430463"/>
            <a:ext cx="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546" name="Text Box 20"/>
          <p:cNvSpPr txBox="1">
            <a:spLocks noChangeArrowheads="1"/>
          </p:cNvSpPr>
          <p:nvPr/>
        </p:nvSpPr>
        <p:spPr bwMode="auto">
          <a:xfrm>
            <a:off x="3276600" y="2438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FF0000"/>
                </a:solidFill>
                <a:latin typeface="Arial" pitchFamily="34" charset="0"/>
              </a:rPr>
              <a:t>our tasks</a:t>
            </a:r>
          </a:p>
        </p:txBody>
      </p:sp>
      <p:sp>
        <p:nvSpPr>
          <p:cNvPr id="150547" name="Line 21"/>
          <p:cNvSpPr>
            <a:spLocks noChangeShapeType="1"/>
          </p:cNvSpPr>
          <p:nvPr/>
        </p:nvSpPr>
        <p:spPr bwMode="auto">
          <a:xfrm>
            <a:off x="4572000" y="3886200"/>
            <a:ext cx="0" cy="169386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0548" name="Text Box 22"/>
          <p:cNvSpPr txBox="1">
            <a:spLocks noChangeArrowheads="1"/>
          </p:cNvSpPr>
          <p:nvPr/>
        </p:nvSpPr>
        <p:spPr bwMode="auto">
          <a:xfrm>
            <a:off x="2903538" y="49530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FF0000"/>
                </a:solidFill>
                <a:latin typeface="Arial" pitchFamily="34" charset="0"/>
              </a:rPr>
              <a:t>computer</a:t>
            </a:r>
            <a:r>
              <a:rPr lang="ja-JP" altLang="en-US" sz="1400">
                <a:solidFill>
                  <a:srgbClr val="FF0000"/>
                </a:solidFill>
                <a:latin typeface="Arial" pitchFamily="34" charset="0"/>
              </a:rPr>
              <a:t>’</a:t>
            </a:r>
            <a:r>
              <a:rPr lang="en-US" altLang="ja-JP" sz="1400">
                <a:solidFill>
                  <a:srgbClr val="FF0000"/>
                </a:solidFill>
                <a:latin typeface="Arial" pitchFamily="34" charset="0"/>
              </a:rPr>
              <a:t>s tasks</a:t>
            </a:r>
            <a:endParaRPr lang="en-US" sz="1400">
              <a:solidFill>
                <a:srgbClr val="FF0000"/>
              </a:solidFill>
              <a:latin typeface="Arial" pitchFamily="34" charset="0"/>
            </a:endParaRPr>
          </a:p>
        </p:txBody>
      </p:sp>
      <p:sp>
        <p:nvSpPr>
          <p:cNvPr id="150549" name="Text Box 23"/>
          <p:cNvSpPr txBox="1">
            <a:spLocks noChangeArrowheads="1"/>
          </p:cNvSpPr>
          <p:nvPr/>
        </p:nvSpPr>
        <p:spPr bwMode="auto">
          <a:xfrm>
            <a:off x="4876800" y="4170363"/>
            <a:ext cx="35814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loadn r0 5    # p</a:t>
            </a:r>
          </a:p>
          <a:p>
            <a:pPr algn="l">
              <a:lnSpc>
                <a:spcPct val="50000"/>
              </a:lnSpc>
              <a:spcBef>
                <a:spcPct val="50000"/>
              </a:spcBef>
            </a:pPr>
            <a:r>
              <a:rPr lang="en-US" sz="1800" b="1">
                <a:solidFill>
                  <a:schemeClr val="accent2"/>
                </a:solidFill>
                <a:latin typeface="Courier New" pitchFamily="49" charset="0"/>
              </a:rPr>
              <a:t>loadn r1 2    # pr/wk</a:t>
            </a:r>
          </a:p>
          <a:p>
            <a:pPr algn="l">
              <a:lnSpc>
                <a:spcPct val="50000"/>
              </a:lnSpc>
              <a:spcBef>
                <a:spcPct val="50000"/>
              </a:spcBef>
            </a:pPr>
            <a:r>
              <a:rPr lang="en-US" sz="1800" b="1">
                <a:solidFill>
                  <a:schemeClr val="accent2"/>
                </a:solidFill>
                <a:latin typeface="Courier New" pitchFamily="49" charset="0"/>
              </a:rPr>
              <a:t>mul r0 r0 r1  # answer!</a:t>
            </a:r>
            <a:endParaRPr lang="en-US" sz="1800" b="1">
              <a:solidFill>
                <a:schemeClr val="accent2"/>
              </a:solidFill>
            </a:endParaRPr>
          </a:p>
        </p:txBody>
      </p:sp>
      <p:sp>
        <p:nvSpPr>
          <p:cNvPr id="150550" name="Text Box 24"/>
          <p:cNvSpPr txBox="1">
            <a:spLocks noChangeArrowheads="1"/>
          </p:cNvSpPr>
          <p:nvPr/>
        </p:nvSpPr>
        <p:spPr bwMode="auto">
          <a:xfrm>
            <a:off x="4876800" y="3429000"/>
            <a:ext cx="2057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p = 5*2</a:t>
            </a:r>
            <a:endParaRPr lang="en-US" sz="1800" b="1">
              <a:solidFill>
                <a:schemeClr val="accent2"/>
              </a:solidFill>
            </a:endParaRPr>
          </a:p>
        </p:txBody>
      </p:sp>
      <p:sp>
        <p:nvSpPr>
          <p:cNvPr id="150551" name="Text Box 25"/>
          <p:cNvSpPr txBox="1">
            <a:spLocks noChangeArrowheads="1"/>
          </p:cNvSpPr>
          <p:nvPr/>
        </p:nvSpPr>
        <p:spPr bwMode="auto">
          <a:xfrm>
            <a:off x="4876800" y="2209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How many problems am I facing in five weeks with two per week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4" name="Group 2"/>
          <p:cNvGrpSpPr>
            <a:grpSpLocks/>
          </p:cNvGrpSpPr>
          <p:nvPr/>
        </p:nvGrpSpPr>
        <p:grpSpPr bwMode="auto">
          <a:xfrm>
            <a:off x="533400" y="1038225"/>
            <a:ext cx="8218488" cy="180975"/>
            <a:chOff x="295" y="1311"/>
            <a:chExt cx="5177" cy="114"/>
          </a:xfrm>
        </p:grpSpPr>
        <p:sp>
          <p:nvSpPr>
            <p:cNvPr id="15158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158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1555"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Silicon Dreams</a:t>
            </a:r>
          </a:p>
        </p:txBody>
      </p:sp>
      <p:sp>
        <p:nvSpPr>
          <p:cNvPr id="151556" name="Text Box 6"/>
          <p:cNvSpPr txBox="1">
            <a:spLocks noChangeArrowheads="1"/>
          </p:cNvSpPr>
          <p:nvPr/>
        </p:nvSpPr>
        <p:spPr bwMode="auto">
          <a:xfrm>
            <a:off x="457200" y="137160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a:t>How does a machine think ?</a:t>
            </a:r>
          </a:p>
        </p:txBody>
      </p:sp>
      <p:sp>
        <p:nvSpPr>
          <p:cNvPr id="151557" name="Text Box 7"/>
          <p:cNvSpPr txBox="1">
            <a:spLocks noChangeArrowheads="1"/>
          </p:cNvSpPr>
          <p:nvPr/>
        </p:nvSpPr>
        <p:spPr bwMode="auto">
          <a:xfrm>
            <a:off x="1143000" y="3276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Programming Language</a:t>
            </a:r>
          </a:p>
        </p:txBody>
      </p:sp>
      <p:sp>
        <p:nvSpPr>
          <p:cNvPr id="151558" name="Text Box 8"/>
          <p:cNvSpPr txBox="1">
            <a:spLocks noChangeArrowheads="1"/>
          </p:cNvSpPr>
          <p:nvPr/>
        </p:nvSpPr>
        <p:spPr bwMode="auto">
          <a:xfrm>
            <a:off x="228600" y="5715000"/>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Comic Sans MS" pitchFamily="66" charset="0"/>
              </a:rPr>
              <a:t>layers of abstraction</a:t>
            </a:r>
          </a:p>
        </p:txBody>
      </p:sp>
      <p:sp>
        <p:nvSpPr>
          <p:cNvPr id="151559" name="Text Box 9"/>
          <p:cNvSpPr txBox="1">
            <a:spLocks noChangeArrowheads="1"/>
          </p:cNvSpPr>
          <p:nvPr/>
        </p:nvSpPr>
        <p:spPr bwMode="auto">
          <a:xfrm>
            <a:off x="1143000" y="4267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Machine Instructions</a:t>
            </a:r>
          </a:p>
        </p:txBody>
      </p:sp>
      <p:sp>
        <p:nvSpPr>
          <p:cNvPr id="151560" name="Text Box 10"/>
          <p:cNvSpPr txBox="1">
            <a:spLocks noChangeArrowheads="1"/>
          </p:cNvSpPr>
          <p:nvPr/>
        </p:nvSpPr>
        <p:spPr bwMode="auto">
          <a:xfrm>
            <a:off x="1143000" y="5257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Movement of electrons</a:t>
            </a:r>
          </a:p>
        </p:txBody>
      </p:sp>
      <p:sp>
        <p:nvSpPr>
          <p:cNvPr id="151561" name="Text Box 11"/>
          <p:cNvSpPr txBox="1">
            <a:spLocks noChangeArrowheads="1"/>
          </p:cNvSpPr>
          <p:nvPr/>
        </p:nvSpPr>
        <p:spPr bwMode="auto">
          <a:xfrm>
            <a:off x="7086600" y="3276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FF0000"/>
                </a:solidFill>
              </a:rPr>
              <a:t>Python</a:t>
            </a:r>
          </a:p>
        </p:txBody>
      </p:sp>
      <p:sp>
        <p:nvSpPr>
          <p:cNvPr id="151562" name="Line 12"/>
          <p:cNvSpPr>
            <a:spLocks noChangeShapeType="1"/>
          </p:cNvSpPr>
          <p:nvPr/>
        </p:nvSpPr>
        <p:spPr bwMode="auto">
          <a:xfrm>
            <a:off x="793750" y="2514600"/>
            <a:ext cx="0" cy="3048000"/>
          </a:xfrm>
          <a:prstGeom prst="line">
            <a:avLst/>
          </a:prstGeom>
          <a:noFill/>
          <a:ln w="19050">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1563" name="Text Box 13"/>
          <p:cNvSpPr txBox="1">
            <a:spLocks noChangeArrowheads="1"/>
          </p:cNvSpPr>
          <p:nvPr/>
        </p:nvSpPr>
        <p:spPr bwMode="auto">
          <a:xfrm>
            <a:off x="1143000" y="2362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Algorithms</a:t>
            </a:r>
          </a:p>
        </p:txBody>
      </p:sp>
      <p:pic>
        <p:nvPicPr>
          <p:cNvPr id="151564" name="Picture 14"/>
          <p:cNvPicPr>
            <a:picLocks noChangeAspect="1" noChangeArrowheads="1"/>
          </p:cNvPicPr>
          <p:nvPr/>
        </p:nvPicPr>
        <p:blipFill>
          <a:blip r:embed="rId3">
            <a:extLst>
              <a:ext uri="{28A0092B-C50C-407E-A947-70E740481C1C}">
                <a14:useLocalDpi xmlns:a14="http://schemas.microsoft.com/office/drawing/2010/main" val="0"/>
              </a:ext>
            </a:extLst>
          </a:blip>
          <a:srcRect l="18365" t="27550" r="17345" b="14285"/>
          <a:stretch>
            <a:fillRect/>
          </a:stretch>
        </p:blipFill>
        <p:spPr bwMode="auto">
          <a:xfrm>
            <a:off x="4953000" y="52578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257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66" name="Text Box 16"/>
          <p:cNvSpPr txBox="1">
            <a:spLocks noChangeArrowheads="1"/>
          </p:cNvSpPr>
          <p:nvPr/>
        </p:nvSpPr>
        <p:spPr bwMode="auto">
          <a:xfrm>
            <a:off x="8153400" y="5334000"/>
            <a:ext cx="914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chemeClr val="accent2"/>
                </a:solidFill>
                <a:latin typeface="Comic Sans MS" pitchFamily="66" charset="0"/>
              </a:rPr>
              <a:t>its great- great-… grand-child</a:t>
            </a:r>
          </a:p>
        </p:txBody>
      </p:sp>
      <p:sp>
        <p:nvSpPr>
          <p:cNvPr id="151567" name="Text Box 17"/>
          <p:cNvSpPr txBox="1">
            <a:spLocks noChangeArrowheads="1"/>
          </p:cNvSpPr>
          <p:nvPr/>
        </p:nvSpPr>
        <p:spPr bwMode="auto">
          <a:xfrm>
            <a:off x="3657600" y="5638800"/>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accent2"/>
                </a:solidFill>
                <a:latin typeface="Comic Sans MS" pitchFamily="66" charset="0"/>
              </a:rPr>
              <a:t>Shockley</a:t>
            </a:r>
            <a:r>
              <a:rPr lang="ja-JP" altLang="en-US" sz="1400">
                <a:solidFill>
                  <a:schemeClr val="accent2"/>
                </a:solidFill>
                <a:latin typeface="Comic Sans MS" pitchFamily="66" charset="0"/>
              </a:rPr>
              <a:t>’</a:t>
            </a:r>
            <a:r>
              <a:rPr lang="en-US" altLang="ja-JP" sz="1400">
                <a:solidFill>
                  <a:schemeClr val="accent2"/>
                </a:solidFill>
                <a:latin typeface="Comic Sans MS" pitchFamily="66" charset="0"/>
              </a:rPr>
              <a:t>s first transistor</a:t>
            </a:r>
            <a:endParaRPr lang="en-US" sz="1400">
              <a:solidFill>
                <a:schemeClr val="accent2"/>
              </a:solidFill>
              <a:latin typeface="Comic Sans MS" pitchFamily="66" charset="0"/>
            </a:endParaRPr>
          </a:p>
        </p:txBody>
      </p:sp>
      <p:sp>
        <p:nvSpPr>
          <p:cNvPr id="151568" name="Oval 18"/>
          <p:cNvSpPr>
            <a:spLocks noChangeArrowheads="1"/>
          </p:cNvSpPr>
          <p:nvPr/>
        </p:nvSpPr>
        <p:spPr bwMode="auto">
          <a:xfrm>
            <a:off x="685800" y="3124200"/>
            <a:ext cx="7772400" cy="762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69" name="Line 19"/>
          <p:cNvSpPr>
            <a:spLocks noChangeShapeType="1"/>
          </p:cNvSpPr>
          <p:nvPr/>
        </p:nvSpPr>
        <p:spPr bwMode="auto">
          <a:xfrm flipV="1">
            <a:off x="4572000" y="2430463"/>
            <a:ext cx="0" cy="685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1570" name="Text Box 20"/>
          <p:cNvSpPr txBox="1">
            <a:spLocks noChangeArrowheads="1"/>
          </p:cNvSpPr>
          <p:nvPr/>
        </p:nvSpPr>
        <p:spPr bwMode="auto">
          <a:xfrm>
            <a:off x="3276600" y="24384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FF0000"/>
                </a:solidFill>
                <a:latin typeface="Arial" pitchFamily="34" charset="0"/>
              </a:rPr>
              <a:t>our tasks</a:t>
            </a:r>
          </a:p>
        </p:txBody>
      </p:sp>
      <p:sp>
        <p:nvSpPr>
          <p:cNvPr id="151571" name="Line 21"/>
          <p:cNvSpPr>
            <a:spLocks noChangeShapeType="1"/>
          </p:cNvSpPr>
          <p:nvPr/>
        </p:nvSpPr>
        <p:spPr bwMode="auto">
          <a:xfrm>
            <a:off x="4572000" y="3886200"/>
            <a:ext cx="0" cy="169386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1572" name="Text Box 22"/>
          <p:cNvSpPr txBox="1">
            <a:spLocks noChangeArrowheads="1"/>
          </p:cNvSpPr>
          <p:nvPr/>
        </p:nvSpPr>
        <p:spPr bwMode="auto">
          <a:xfrm>
            <a:off x="2903538" y="49530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FF0000"/>
                </a:solidFill>
                <a:latin typeface="Arial" pitchFamily="34" charset="0"/>
              </a:rPr>
              <a:t>computer</a:t>
            </a:r>
            <a:r>
              <a:rPr lang="ja-JP" altLang="en-US" sz="1400">
                <a:solidFill>
                  <a:srgbClr val="FF0000"/>
                </a:solidFill>
                <a:latin typeface="Arial" pitchFamily="34" charset="0"/>
              </a:rPr>
              <a:t>’</a:t>
            </a:r>
            <a:r>
              <a:rPr lang="en-US" altLang="ja-JP" sz="1400">
                <a:solidFill>
                  <a:srgbClr val="FF0000"/>
                </a:solidFill>
                <a:latin typeface="Arial" pitchFamily="34" charset="0"/>
              </a:rPr>
              <a:t>s tasks</a:t>
            </a:r>
            <a:endParaRPr lang="en-US" sz="1400">
              <a:solidFill>
                <a:srgbClr val="FF0000"/>
              </a:solidFill>
              <a:latin typeface="Arial" pitchFamily="34" charset="0"/>
            </a:endParaRPr>
          </a:p>
        </p:txBody>
      </p:sp>
      <p:sp>
        <p:nvSpPr>
          <p:cNvPr id="151573" name="Text Box 23"/>
          <p:cNvSpPr txBox="1">
            <a:spLocks noChangeArrowheads="1"/>
          </p:cNvSpPr>
          <p:nvPr/>
        </p:nvSpPr>
        <p:spPr bwMode="auto">
          <a:xfrm>
            <a:off x="7118350" y="37179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008000"/>
                </a:solidFill>
                <a:latin typeface="Arial" pitchFamily="34" charset="0"/>
              </a:rPr>
              <a:t>compile</a:t>
            </a:r>
          </a:p>
        </p:txBody>
      </p:sp>
      <p:sp>
        <p:nvSpPr>
          <p:cNvPr id="151574" name="Text Box 24"/>
          <p:cNvSpPr txBox="1">
            <a:spLocks noChangeArrowheads="1"/>
          </p:cNvSpPr>
          <p:nvPr/>
        </p:nvSpPr>
        <p:spPr bwMode="auto">
          <a:xfrm>
            <a:off x="7637463" y="4479925"/>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000">
                <a:solidFill>
                  <a:srgbClr val="008000"/>
                </a:solidFill>
                <a:latin typeface="Arial" pitchFamily="34" charset="0"/>
              </a:rPr>
              <a:t>run</a:t>
            </a:r>
          </a:p>
        </p:txBody>
      </p:sp>
      <p:sp>
        <p:nvSpPr>
          <p:cNvPr id="151575" name="Text Box 25"/>
          <p:cNvSpPr txBox="1">
            <a:spLocks noChangeArrowheads="1"/>
          </p:cNvSpPr>
          <p:nvPr/>
        </p:nvSpPr>
        <p:spPr bwMode="auto">
          <a:xfrm>
            <a:off x="7086600" y="28035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008000"/>
                </a:solidFill>
                <a:latin typeface="Arial" pitchFamily="34" charset="0"/>
              </a:rPr>
              <a:t>program</a:t>
            </a:r>
            <a:endParaRPr lang="en-US" sz="2000">
              <a:solidFill>
                <a:srgbClr val="FF0000"/>
              </a:solidFill>
              <a:latin typeface="Arial" pitchFamily="34" charset="0"/>
            </a:endParaRPr>
          </a:p>
        </p:txBody>
      </p:sp>
      <p:sp>
        <p:nvSpPr>
          <p:cNvPr id="151576" name="Freeform 26"/>
          <p:cNvSpPr>
            <a:spLocks/>
          </p:cNvSpPr>
          <p:nvPr/>
        </p:nvSpPr>
        <p:spPr bwMode="auto">
          <a:xfrm>
            <a:off x="8324850" y="2825750"/>
            <a:ext cx="127000" cy="547688"/>
          </a:xfrm>
          <a:custGeom>
            <a:avLst/>
            <a:gdLst>
              <a:gd name="T0" fmla="*/ 0 w 80"/>
              <a:gd name="T1" fmla="*/ 0 h 345"/>
              <a:gd name="T2" fmla="*/ 2147483647 w 80"/>
              <a:gd name="T3" fmla="*/ 2147483647 h 345"/>
              <a:gd name="T4" fmla="*/ 2147483647 w 80"/>
              <a:gd name="T5" fmla="*/ 2147483647 h 345"/>
              <a:gd name="T6" fmla="*/ 2147483647 w 80"/>
              <a:gd name="T7" fmla="*/ 2147483647 h 345"/>
              <a:gd name="T8" fmla="*/ 2147483647 w 80"/>
              <a:gd name="T9" fmla="*/ 2147483647 h 345"/>
              <a:gd name="T10" fmla="*/ 2147483647 w 80"/>
              <a:gd name="T11" fmla="*/ 2147483647 h 345"/>
              <a:gd name="T12" fmla="*/ 2147483647 w 80"/>
              <a:gd name="T13" fmla="*/ 2147483647 h 345"/>
              <a:gd name="T14" fmla="*/ 2147483647 w 80"/>
              <a:gd name="T15" fmla="*/ 2147483647 h 345"/>
              <a:gd name="T16" fmla="*/ 0 w 80"/>
              <a:gd name="T17" fmla="*/ 2147483647 h 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345"/>
              <a:gd name="T29" fmla="*/ 80 w 80"/>
              <a:gd name="T30" fmla="*/ 345 h 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345">
                <a:moveTo>
                  <a:pt x="0" y="0"/>
                </a:moveTo>
                <a:cubicBezTo>
                  <a:pt x="25" y="15"/>
                  <a:pt x="37" y="26"/>
                  <a:pt x="55" y="50"/>
                </a:cubicBezTo>
                <a:cubicBezTo>
                  <a:pt x="56" y="55"/>
                  <a:pt x="57" y="60"/>
                  <a:pt x="60" y="65"/>
                </a:cubicBezTo>
                <a:cubicBezTo>
                  <a:pt x="62" y="70"/>
                  <a:pt x="67" y="74"/>
                  <a:pt x="70" y="80"/>
                </a:cubicBezTo>
                <a:cubicBezTo>
                  <a:pt x="74" y="89"/>
                  <a:pt x="80" y="110"/>
                  <a:pt x="80" y="110"/>
                </a:cubicBezTo>
                <a:cubicBezTo>
                  <a:pt x="75" y="170"/>
                  <a:pt x="74" y="191"/>
                  <a:pt x="55" y="240"/>
                </a:cubicBezTo>
                <a:cubicBezTo>
                  <a:pt x="49" y="254"/>
                  <a:pt x="49" y="272"/>
                  <a:pt x="40" y="285"/>
                </a:cubicBezTo>
                <a:cubicBezTo>
                  <a:pt x="33" y="293"/>
                  <a:pt x="20" y="309"/>
                  <a:pt x="15" y="320"/>
                </a:cubicBezTo>
                <a:cubicBezTo>
                  <a:pt x="0" y="345"/>
                  <a:pt x="11" y="333"/>
                  <a:pt x="0" y="345"/>
                </a:cubicBezTo>
              </a:path>
            </a:pathLst>
          </a:custGeom>
          <a:noFill/>
          <a:ln w="190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77" name="Freeform 27"/>
          <p:cNvSpPr>
            <a:spLocks/>
          </p:cNvSpPr>
          <p:nvPr/>
        </p:nvSpPr>
        <p:spPr bwMode="auto">
          <a:xfrm>
            <a:off x="8324850" y="3719513"/>
            <a:ext cx="127000" cy="547687"/>
          </a:xfrm>
          <a:custGeom>
            <a:avLst/>
            <a:gdLst>
              <a:gd name="T0" fmla="*/ 0 w 80"/>
              <a:gd name="T1" fmla="*/ 0 h 345"/>
              <a:gd name="T2" fmla="*/ 2147483647 w 80"/>
              <a:gd name="T3" fmla="*/ 2147483647 h 345"/>
              <a:gd name="T4" fmla="*/ 2147483647 w 80"/>
              <a:gd name="T5" fmla="*/ 2147483647 h 345"/>
              <a:gd name="T6" fmla="*/ 2147483647 w 80"/>
              <a:gd name="T7" fmla="*/ 2147483647 h 345"/>
              <a:gd name="T8" fmla="*/ 2147483647 w 80"/>
              <a:gd name="T9" fmla="*/ 2147483647 h 345"/>
              <a:gd name="T10" fmla="*/ 2147483647 w 80"/>
              <a:gd name="T11" fmla="*/ 2147483647 h 345"/>
              <a:gd name="T12" fmla="*/ 2147483647 w 80"/>
              <a:gd name="T13" fmla="*/ 2147483647 h 345"/>
              <a:gd name="T14" fmla="*/ 2147483647 w 80"/>
              <a:gd name="T15" fmla="*/ 2147483647 h 345"/>
              <a:gd name="T16" fmla="*/ 0 w 80"/>
              <a:gd name="T17" fmla="*/ 2147483647 h 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345"/>
              <a:gd name="T29" fmla="*/ 80 w 80"/>
              <a:gd name="T30" fmla="*/ 345 h 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345">
                <a:moveTo>
                  <a:pt x="0" y="0"/>
                </a:moveTo>
                <a:cubicBezTo>
                  <a:pt x="25" y="15"/>
                  <a:pt x="37" y="26"/>
                  <a:pt x="55" y="50"/>
                </a:cubicBezTo>
                <a:cubicBezTo>
                  <a:pt x="56" y="55"/>
                  <a:pt x="57" y="60"/>
                  <a:pt x="60" y="65"/>
                </a:cubicBezTo>
                <a:cubicBezTo>
                  <a:pt x="62" y="70"/>
                  <a:pt x="67" y="74"/>
                  <a:pt x="70" y="80"/>
                </a:cubicBezTo>
                <a:cubicBezTo>
                  <a:pt x="74" y="89"/>
                  <a:pt x="80" y="110"/>
                  <a:pt x="80" y="110"/>
                </a:cubicBezTo>
                <a:cubicBezTo>
                  <a:pt x="75" y="170"/>
                  <a:pt x="74" y="191"/>
                  <a:pt x="55" y="240"/>
                </a:cubicBezTo>
                <a:cubicBezTo>
                  <a:pt x="49" y="254"/>
                  <a:pt x="49" y="272"/>
                  <a:pt x="40" y="285"/>
                </a:cubicBezTo>
                <a:cubicBezTo>
                  <a:pt x="33" y="293"/>
                  <a:pt x="20" y="309"/>
                  <a:pt x="15" y="320"/>
                </a:cubicBezTo>
                <a:cubicBezTo>
                  <a:pt x="0" y="345"/>
                  <a:pt x="11" y="333"/>
                  <a:pt x="0" y="345"/>
                </a:cubicBezTo>
              </a:path>
            </a:pathLst>
          </a:custGeom>
          <a:noFill/>
          <a:ln w="190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78" name="Freeform 28"/>
          <p:cNvSpPr>
            <a:spLocks/>
          </p:cNvSpPr>
          <p:nvPr/>
        </p:nvSpPr>
        <p:spPr bwMode="auto">
          <a:xfrm>
            <a:off x="8615363" y="4495800"/>
            <a:ext cx="127000" cy="547688"/>
          </a:xfrm>
          <a:custGeom>
            <a:avLst/>
            <a:gdLst>
              <a:gd name="T0" fmla="*/ 0 w 80"/>
              <a:gd name="T1" fmla="*/ 0 h 345"/>
              <a:gd name="T2" fmla="*/ 2147483647 w 80"/>
              <a:gd name="T3" fmla="*/ 2147483647 h 345"/>
              <a:gd name="T4" fmla="*/ 2147483647 w 80"/>
              <a:gd name="T5" fmla="*/ 2147483647 h 345"/>
              <a:gd name="T6" fmla="*/ 2147483647 w 80"/>
              <a:gd name="T7" fmla="*/ 2147483647 h 345"/>
              <a:gd name="T8" fmla="*/ 2147483647 w 80"/>
              <a:gd name="T9" fmla="*/ 2147483647 h 345"/>
              <a:gd name="T10" fmla="*/ 2147483647 w 80"/>
              <a:gd name="T11" fmla="*/ 2147483647 h 345"/>
              <a:gd name="T12" fmla="*/ 2147483647 w 80"/>
              <a:gd name="T13" fmla="*/ 2147483647 h 345"/>
              <a:gd name="T14" fmla="*/ 2147483647 w 80"/>
              <a:gd name="T15" fmla="*/ 2147483647 h 345"/>
              <a:gd name="T16" fmla="*/ 0 w 80"/>
              <a:gd name="T17" fmla="*/ 2147483647 h 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345"/>
              <a:gd name="T29" fmla="*/ 80 w 80"/>
              <a:gd name="T30" fmla="*/ 345 h 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345">
                <a:moveTo>
                  <a:pt x="0" y="0"/>
                </a:moveTo>
                <a:cubicBezTo>
                  <a:pt x="25" y="15"/>
                  <a:pt x="37" y="26"/>
                  <a:pt x="55" y="50"/>
                </a:cubicBezTo>
                <a:cubicBezTo>
                  <a:pt x="56" y="55"/>
                  <a:pt x="57" y="60"/>
                  <a:pt x="60" y="65"/>
                </a:cubicBezTo>
                <a:cubicBezTo>
                  <a:pt x="62" y="70"/>
                  <a:pt x="67" y="74"/>
                  <a:pt x="70" y="80"/>
                </a:cubicBezTo>
                <a:cubicBezTo>
                  <a:pt x="74" y="89"/>
                  <a:pt x="80" y="110"/>
                  <a:pt x="80" y="110"/>
                </a:cubicBezTo>
                <a:cubicBezTo>
                  <a:pt x="75" y="170"/>
                  <a:pt x="74" y="191"/>
                  <a:pt x="55" y="240"/>
                </a:cubicBezTo>
                <a:cubicBezTo>
                  <a:pt x="49" y="254"/>
                  <a:pt x="49" y="272"/>
                  <a:pt x="40" y="285"/>
                </a:cubicBezTo>
                <a:cubicBezTo>
                  <a:pt x="33" y="293"/>
                  <a:pt x="20" y="309"/>
                  <a:pt x="15" y="320"/>
                </a:cubicBezTo>
                <a:cubicBezTo>
                  <a:pt x="0" y="345"/>
                  <a:pt x="11" y="333"/>
                  <a:pt x="0" y="345"/>
                </a:cubicBezTo>
              </a:path>
            </a:pathLst>
          </a:custGeom>
          <a:noFill/>
          <a:ln w="190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79" name="Text Box 29"/>
          <p:cNvSpPr txBox="1">
            <a:spLocks noChangeArrowheads="1"/>
          </p:cNvSpPr>
          <p:nvPr/>
        </p:nvSpPr>
        <p:spPr bwMode="auto">
          <a:xfrm>
            <a:off x="4876800" y="4170363"/>
            <a:ext cx="35814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loadn r0 5    # p</a:t>
            </a:r>
          </a:p>
          <a:p>
            <a:pPr algn="l">
              <a:lnSpc>
                <a:spcPct val="50000"/>
              </a:lnSpc>
              <a:spcBef>
                <a:spcPct val="50000"/>
              </a:spcBef>
            </a:pPr>
            <a:r>
              <a:rPr lang="en-US" sz="1800" b="1">
                <a:solidFill>
                  <a:schemeClr val="accent2"/>
                </a:solidFill>
                <a:latin typeface="Courier New" pitchFamily="49" charset="0"/>
              </a:rPr>
              <a:t>loadn r1 2    # pr/wk</a:t>
            </a:r>
          </a:p>
          <a:p>
            <a:pPr algn="l">
              <a:lnSpc>
                <a:spcPct val="50000"/>
              </a:lnSpc>
              <a:spcBef>
                <a:spcPct val="50000"/>
              </a:spcBef>
            </a:pPr>
            <a:r>
              <a:rPr lang="en-US" sz="1800" b="1">
                <a:solidFill>
                  <a:schemeClr val="accent2"/>
                </a:solidFill>
                <a:latin typeface="Courier New" pitchFamily="49" charset="0"/>
              </a:rPr>
              <a:t>mul r0 r0 r1  # answer!</a:t>
            </a:r>
            <a:endParaRPr lang="en-US" sz="1800" b="1">
              <a:solidFill>
                <a:schemeClr val="accent2"/>
              </a:solidFill>
            </a:endParaRPr>
          </a:p>
        </p:txBody>
      </p:sp>
      <p:sp>
        <p:nvSpPr>
          <p:cNvPr id="151580" name="Text Box 30"/>
          <p:cNvSpPr txBox="1">
            <a:spLocks noChangeArrowheads="1"/>
          </p:cNvSpPr>
          <p:nvPr/>
        </p:nvSpPr>
        <p:spPr bwMode="auto">
          <a:xfrm>
            <a:off x="4876800" y="3429000"/>
            <a:ext cx="2057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solidFill>
                  <a:schemeClr val="accent2"/>
                </a:solidFill>
                <a:latin typeface="Courier New" pitchFamily="49" charset="0"/>
              </a:rPr>
              <a:t>p = 5*2</a:t>
            </a:r>
            <a:endParaRPr lang="en-US" sz="1800" b="1">
              <a:solidFill>
                <a:schemeClr val="accent2"/>
              </a:solidFill>
            </a:endParaRPr>
          </a:p>
        </p:txBody>
      </p:sp>
      <p:sp>
        <p:nvSpPr>
          <p:cNvPr id="151581" name="Text Box 31"/>
          <p:cNvSpPr txBox="1">
            <a:spLocks noChangeArrowheads="1"/>
          </p:cNvSpPr>
          <p:nvPr/>
        </p:nvSpPr>
        <p:spPr bwMode="auto">
          <a:xfrm>
            <a:off x="4876800" y="2209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chemeClr val="accent2"/>
                </a:solidFill>
                <a:latin typeface="Comic Sans MS" pitchFamily="66" charset="0"/>
              </a:rPr>
              <a:t>How many problems am I facing in five weeks with two per week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578" name="Group 2"/>
          <p:cNvGrpSpPr>
            <a:grpSpLocks/>
          </p:cNvGrpSpPr>
          <p:nvPr/>
        </p:nvGrpSpPr>
        <p:grpSpPr bwMode="auto">
          <a:xfrm>
            <a:off x="482600" y="962025"/>
            <a:ext cx="8218488" cy="180975"/>
            <a:chOff x="295" y="1311"/>
            <a:chExt cx="5177" cy="114"/>
          </a:xfrm>
        </p:grpSpPr>
        <p:sp>
          <p:nvSpPr>
            <p:cNvPr id="15258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258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257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Fast</a:t>
            </a:r>
            <a:r>
              <a:rPr lang="en-US" sz="4000"/>
              <a:t> Accumulation …</a:t>
            </a:r>
            <a:endParaRPr lang="en-US" sz="3200"/>
          </a:p>
        </p:txBody>
      </p:sp>
      <p:sp>
        <p:nvSpPr>
          <p:cNvPr id="152580" name="Text Box 6"/>
          <p:cNvSpPr txBox="1">
            <a:spLocks noChangeArrowheads="1"/>
          </p:cNvSpPr>
          <p:nvPr/>
        </p:nvSpPr>
        <p:spPr bwMode="auto">
          <a:xfrm>
            <a:off x="1600200" y="3200400"/>
            <a:ext cx="60198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L = </a:t>
            </a:r>
            <a:r>
              <a:rPr lang="en-US" b="1">
                <a:solidFill>
                  <a:srgbClr val="800080"/>
                </a:solidFill>
                <a:latin typeface="Courier New" pitchFamily="49" charset="0"/>
              </a:rPr>
              <a:t>input</a:t>
            </a:r>
            <a:r>
              <a:rPr lang="en-US" b="1">
                <a:latin typeface="Courier New" pitchFamily="49" charset="0"/>
              </a:rPr>
              <a:t>(</a:t>
            </a:r>
            <a:r>
              <a:rPr lang="en-US" b="1">
                <a:solidFill>
                  <a:srgbClr val="008000"/>
                </a:solidFill>
                <a:latin typeface="Courier New" pitchFamily="49" charset="0"/>
              </a:rPr>
              <a:t>'Enter a list '</a:t>
            </a:r>
            <a:r>
              <a:rPr lang="en-US" b="1">
                <a:latin typeface="Courier New" pitchFamily="49" charset="0"/>
              </a:rPr>
              <a:t>)</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latin typeface="Courier New" pitchFamily="49" charset="0"/>
              </a:rPr>
              <a:t>sumSoFar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sumSoFar = sumSoFar + x</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 </a:t>
            </a:r>
            <a:r>
              <a:rPr lang="en-US" b="1">
                <a:solidFill>
                  <a:srgbClr val="008000"/>
                </a:solidFill>
                <a:latin typeface="Courier New" pitchFamily="49" charset="0"/>
              </a:rPr>
              <a:t>'sum is'</a:t>
            </a:r>
            <a:r>
              <a:rPr lang="en-US" b="1">
                <a:latin typeface="Courier New" pitchFamily="49" charset="0"/>
              </a:rPr>
              <a:t>, sumSoFar</a:t>
            </a:r>
          </a:p>
        </p:txBody>
      </p:sp>
      <p:sp>
        <p:nvSpPr>
          <p:cNvPr id="152581" name="Rectangle 7"/>
          <p:cNvSpPr>
            <a:spLocks noChangeArrowheads="1"/>
          </p:cNvSpPr>
          <p:nvPr/>
        </p:nvSpPr>
        <p:spPr bwMode="auto">
          <a:xfrm>
            <a:off x="7967663" y="6553200"/>
            <a:ext cx="1235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b="1">
                <a:solidFill>
                  <a:schemeClr val="bg2"/>
                </a:solidFill>
                <a:latin typeface="Arial" pitchFamily="34" charset="0"/>
              </a:rPr>
              <a:t>ave.? st. dev.?</a:t>
            </a:r>
          </a:p>
        </p:txBody>
      </p:sp>
      <p:sp>
        <p:nvSpPr>
          <p:cNvPr id="152582" name="Text Box 8"/>
          <p:cNvSpPr txBox="1">
            <a:spLocks noChangeArrowheads="1"/>
          </p:cNvSpPr>
          <p:nvPr/>
        </p:nvSpPr>
        <p:spPr bwMode="auto">
          <a:xfrm>
            <a:off x="1828800" y="1371600"/>
            <a:ext cx="48768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Finding the sum of a list </a:t>
            </a:r>
          </a:p>
        </p:txBody>
      </p:sp>
      <p:sp>
        <p:nvSpPr>
          <p:cNvPr id="152583" name="Text Box 9"/>
          <p:cNvSpPr txBox="1">
            <a:spLocks noChangeArrowheads="1"/>
          </p:cNvSpPr>
          <p:nvPr/>
        </p:nvSpPr>
        <p:spPr bwMode="auto">
          <a:xfrm>
            <a:off x="381000" y="21336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[ 20, 21, 22, 100, 570, 35, 10, 3.5 ]</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838200" y="838200"/>
            <a:ext cx="2438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b="1">
                <a:latin typeface="Courier New" pitchFamily="49" charset="0"/>
              </a:rPr>
              <a:t>00 read r1          </a:t>
            </a:r>
          </a:p>
          <a:p>
            <a:pPr algn="l"/>
            <a:r>
              <a:rPr lang="en-US" sz="1600" b="1">
                <a:latin typeface="Courier New" pitchFamily="49" charset="0"/>
              </a:rPr>
              <a:t>01 loadn r15 42</a:t>
            </a:r>
          </a:p>
          <a:p>
            <a:pPr algn="l"/>
            <a:r>
              <a:rPr lang="en-US" sz="1600" b="1">
                <a:latin typeface="Courier New" pitchFamily="49" charset="0"/>
              </a:rPr>
              <a:t>02 call r14 5</a:t>
            </a:r>
          </a:p>
          <a:p>
            <a:pPr algn="l"/>
            <a:r>
              <a:rPr lang="en-US" sz="1600" b="1">
                <a:latin typeface="Courier New" pitchFamily="49" charset="0"/>
              </a:rPr>
              <a:t>03 jump 21</a:t>
            </a:r>
          </a:p>
          <a:p>
            <a:pPr algn="l"/>
            <a:r>
              <a:rPr lang="en-US" sz="1600" b="1">
                <a:latin typeface="Courier New" pitchFamily="49" charset="0"/>
              </a:rPr>
              <a:t>04 nop</a:t>
            </a:r>
          </a:p>
          <a:p>
            <a:pPr algn="l"/>
            <a:r>
              <a:rPr lang="en-US" sz="1600" b="1">
                <a:latin typeface="Courier New" pitchFamily="49" charset="0"/>
              </a:rPr>
              <a:t>05 jnez r1 8</a:t>
            </a:r>
          </a:p>
          <a:p>
            <a:pPr algn="l"/>
            <a:r>
              <a:rPr lang="en-US" sz="1600" b="1">
                <a:latin typeface="Courier New" pitchFamily="49" charset="0"/>
              </a:rPr>
              <a:t>06 loadn r13 1</a:t>
            </a:r>
          </a:p>
          <a:p>
            <a:pPr algn="l"/>
            <a:r>
              <a:rPr lang="en-US" sz="1600" b="1">
                <a:latin typeface="Courier New" pitchFamily="49" charset="0"/>
              </a:rPr>
              <a:t>07 jumpi r14</a:t>
            </a:r>
          </a:p>
          <a:p>
            <a:pPr algn="l"/>
            <a:r>
              <a:rPr lang="en-US" sz="1600" b="1">
                <a:latin typeface="Courier New" pitchFamily="49" charset="0"/>
              </a:rPr>
              <a:t>08 storei r1 r15</a:t>
            </a:r>
          </a:p>
          <a:p>
            <a:pPr algn="l"/>
            <a:r>
              <a:rPr lang="en-US" sz="1600" b="1">
                <a:latin typeface="Courier New" pitchFamily="49" charset="0"/>
              </a:rPr>
              <a:t>09 addn r15 1</a:t>
            </a:r>
          </a:p>
          <a:p>
            <a:pPr algn="l"/>
            <a:r>
              <a:rPr lang="en-US" sz="1600" b="1">
                <a:latin typeface="Courier New" pitchFamily="49" charset="0"/>
              </a:rPr>
              <a:t>10 storei r14 r15</a:t>
            </a:r>
          </a:p>
          <a:p>
            <a:pPr algn="l"/>
            <a:r>
              <a:rPr lang="en-US" sz="1600" b="1">
                <a:latin typeface="Courier New" pitchFamily="49" charset="0"/>
              </a:rPr>
              <a:t>11 addn r15 1</a:t>
            </a:r>
          </a:p>
          <a:p>
            <a:pPr algn="l"/>
            <a:r>
              <a:rPr lang="en-US" sz="1600" b="1">
                <a:latin typeface="Courier New" pitchFamily="49" charset="0"/>
              </a:rPr>
              <a:t>12 addn r1 -1</a:t>
            </a:r>
          </a:p>
          <a:p>
            <a:pPr algn="l"/>
            <a:r>
              <a:rPr lang="en-US" sz="1600" b="1">
                <a:latin typeface="Courier New" pitchFamily="49" charset="0"/>
              </a:rPr>
              <a:t>13 call r14 5</a:t>
            </a:r>
          </a:p>
          <a:p>
            <a:pPr algn="l"/>
            <a:r>
              <a:rPr lang="en-US" sz="1600" b="1">
                <a:latin typeface="Courier New" pitchFamily="49" charset="0"/>
              </a:rPr>
              <a:t>14 addn r15 -1</a:t>
            </a:r>
          </a:p>
          <a:p>
            <a:pPr algn="l"/>
            <a:r>
              <a:rPr lang="en-US" sz="1600" b="1">
                <a:latin typeface="Courier New" pitchFamily="49" charset="0"/>
              </a:rPr>
              <a:t>15 loadi r14 r15</a:t>
            </a:r>
          </a:p>
          <a:p>
            <a:pPr algn="l"/>
            <a:r>
              <a:rPr lang="en-US" sz="1600" b="1">
                <a:latin typeface="Courier New" pitchFamily="49" charset="0"/>
              </a:rPr>
              <a:t>16 addn r15 -1</a:t>
            </a:r>
          </a:p>
          <a:p>
            <a:pPr algn="l"/>
            <a:r>
              <a:rPr lang="en-US" sz="1600" b="1">
                <a:latin typeface="Courier New" pitchFamily="49" charset="0"/>
              </a:rPr>
              <a:t>17 loadi r1 r15</a:t>
            </a:r>
          </a:p>
          <a:p>
            <a:pPr algn="l"/>
            <a:r>
              <a:rPr lang="en-US" sz="1600" b="1">
                <a:latin typeface="Courier New" pitchFamily="49" charset="0"/>
              </a:rPr>
              <a:t>18 mul r13 r13 r1</a:t>
            </a:r>
          </a:p>
          <a:p>
            <a:pPr algn="l"/>
            <a:r>
              <a:rPr lang="en-US" sz="1600" b="1">
                <a:latin typeface="Courier New" pitchFamily="49" charset="0"/>
              </a:rPr>
              <a:t>19 jumpi r14</a:t>
            </a:r>
          </a:p>
          <a:p>
            <a:pPr algn="l"/>
            <a:r>
              <a:rPr lang="en-US" sz="1600" b="1">
                <a:latin typeface="Courier New" pitchFamily="49" charset="0"/>
              </a:rPr>
              <a:t>20 nop</a:t>
            </a:r>
          </a:p>
          <a:p>
            <a:pPr algn="l"/>
            <a:r>
              <a:rPr lang="en-US" sz="1600" b="1">
                <a:latin typeface="Courier New" pitchFamily="49" charset="0"/>
              </a:rPr>
              <a:t>21 write r13</a:t>
            </a:r>
          </a:p>
          <a:p>
            <a:pPr algn="l"/>
            <a:r>
              <a:rPr lang="en-US" sz="1600" b="1">
                <a:latin typeface="Courier New" pitchFamily="49" charset="0"/>
              </a:rPr>
              <a:t>22 halt</a:t>
            </a:r>
            <a:endParaRPr lang="en-US" sz="1600" b="1">
              <a:solidFill>
                <a:srgbClr val="FF0515"/>
              </a:solidFill>
              <a:latin typeface="Courier New" pitchFamily="49" charset="0"/>
            </a:endParaRPr>
          </a:p>
        </p:txBody>
      </p:sp>
      <p:sp>
        <p:nvSpPr>
          <p:cNvPr id="153603" name="Line 3"/>
          <p:cNvSpPr>
            <a:spLocks noChangeShapeType="1"/>
          </p:cNvSpPr>
          <p:nvPr>
            <p:custDataLst>
              <p:tags r:id="rId1"/>
            </p:custDataLst>
          </p:nvPr>
        </p:nvSpPr>
        <p:spPr bwMode="auto">
          <a:xfrm>
            <a:off x="762000" y="914400"/>
            <a:ext cx="0" cy="1066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04" name="Line 4"/>
          <p:cNvSpPr>
            <a:spLocks noChangeShapeType="1"/>
          </p:cNvSpPr>
          <p:nvPr>
            <p:custDataLst>
              <p:tags r:id="rId2"/>
            </p:custDataLst>
          </p:nvPr>
        </p:nvSpPr>
        <p:spPr bwMode="auto">
          <a:xfrm>
            <a:off x="762000" y="2209800"/>
            <a:ext cx="0" cy="3581400"/>
          </a:xfrm>
          <a:prstGeom prst="line">
            <a:avLst/>
          </a:prstGeom>
          <a:noFill/>
          <a:ln w="19050">
            <a:solidFill>
              <a:srgbClr val="08C92D"/>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05" name="Text Box 5"/>
          <p:cNvSpPr txBox="1">
            <a:spLocks noChangeArrowheads="1"/>
          </p:cNvSpPr>
          <p:nvPr>
            <p:custDataLst>
              <p:tags r:id="rId3"/>
            </p:custDataLst>
          </p:nvPr>
        </p:nvSpPr>
        <p:spPr bwMode="auto">
          <a:xfrm>
            <a:off x="152400" y="35052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08C92D"/>
                </a:solidFill>
                <a:latin typeface="Courier New" pitchFamily="49" charset="0"/>
              </a:rPr>
              <a:t>fac</a:t>
            </a:r>
          </a:p>
        </p:txBody>
      </p:sp>
      <p:sp>
        <p:nvSpPr>
          <p:cNvPr id="153606" name="Text Box 6"/>
          <p:cNvSpPr txBox="1">
            <a:spLocks noChangeArrowheads="1"/>
          </p:cNvSpPr>
          <p:nvPr>
            <p:custDataLst>
              <p:tags r:id="rId4"/>
            </p:custDataLst>
          </p:nvPr>
        </p:nvSpPr>
        <p:spPr bwMode="auto">
          <a:xfrm>
            <a:off x="152400" y="990600"/>
            <a:ext cx="800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Times New Roman" pitchFamily="18" charset="0"/>
              </a:rPr>
              <a:t>input, setup, call</a:t>
            </a:r>
          </a:p>
        </p:txBody>
      </p:sp>
      <p:sp>
        <p:nvSpPr>
          <p:cNvPr id="153607" name="Text Box 7"/>
          <p:cNvSpPr txBox="1">
            <a:spLocks noChangeArrowheads="1"/>
          </p:cNvSpPr>
          <p:nvPr>
            <p:custDataLst>
              <p:tags r:id="rId5"/>
            </p:custDataLst>
          </p:nvPr>
        </p:nvSpPr>
        <p:spPr bwMode="auto">
          <a:xfrm>
            <a:off x="2895600" y="685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input x</a:t>
            </a:r>
          </a:p>
        </p:txBody>
      </p:sp>
      <p:sp>
        <p:nvSpPr>
          <p:cNvPr id="153608" name="Rectangle 8"/>
          <p:cNvSpPr>
            <a:spLocks noChangeArrowheads="1"/>
          </p:cNvSpPr>
          <p:nvPr>
            <p:custDataLst>
              <p:tags r:id="rId6"/>
            </p:custDataLst>
          </p:nvPr>
        </p:nvSpPr>
        <p:spPr bwMode="auto">
          <a:xfrm>
            <a:off x="4529138" y="76200"/>
            <a:ext cx="45243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4200">
                <a:latin typeface="Times New Roman" pitchFamily="18" charset="0"/>
              </a:rPr>
              <a:t>Recursive Factorial!</a:t>
            </a:r>
          </a:p>
        </p:txBody>
      </p:sp>
      <p:sp>
        <p:nvSpPr>
          <p:cNvPr id="153609" name="Text Box 9"/>
          <p:cNvSpPr txBox="1">
            <a:spLocks noChangeArrowheads="1"/>
          </p:cNvSpPr>
          <p:nvPr>
            <p:custDataLst>
              <p:tags r:id="rId7"/>
            </p:custDataLst>
          </p:nvPr>
        </p:nvSpPr>
        <p:spPr bwMode="auto">
          <a:xfrm>
            <a:off x="3657600" y="1600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y = fac(x)</a:t>
            </a:r>
          </a:p>
        </p:txBody>
      </p:sp>
      <p:sp>
        <p:nvSpPr>
          <p:cNvPr id="153610" name="Text Box 10"/>
          <p:cNvSpPr txBox="1">
            <a:spLocks noChangeArrowheads="1"/>
          </p:cNvSpPr>
          <p:nvPr>
            <p:custDataLst>
              <p:tags r:id="rId8"/>
            </p:custDataLst>
          </p:nvPr>
        </p:nvSpPr>
        <p:spPr bwMode="auto">
          <a:xfrm>
            <a:off x="4648200" y="5867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print y</a:t>
            </a:r>
          </a:p>
        </p:txBody>
      </p:sp>
      <p:sp>
        <p:nvSpPr>
          <p:cNvPr id="153611" name="Text Box 11"/>
          <p:cNvSpPr txBox="1">
            <a:spLocks noChangeArrowheads="1"/>
          </p:cNvSpPr>
          <p:nvPr>
            <p:custDataLst>
              <p:tags r:id="rId9"/>
            </p:custDataLst>
          </p:nvPr>
        </p:nvSpPr>
        <p:spPr bwMode="auto">
          <a:xfrm>
            <a:off x="4343400" y="2209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if x == 0: return 1</a:t>
            </a:r>
          </a:p>
        </p:txBody>
      </p:sp>
      <p:sp>
        <p:nvSpPr>
          <p:cNvPr id="153612" name="Text Box 12"/>
          <p:cNvSpPr txBox="1">
            <a:spLocks noChangeArrowheads="1"/>
          </p:cNvSpPr>
          <p:nvPr>
            <p:custDataLst>
              <p:tags r:id="rId10"/>
            </p:custDataLst>
          </p:nvPr>
        </p:nvSpPr>
        <p:spPr bwMode="auto">
          <a:xfrm>
            <a:off x="4343400" y="2819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else:</a:t>
            </a:r>
          </a:p>
        </p:txBody>
      </p:sp>
      <p:sp>
        <p:nvSpPr>
          <p:cNvPr id="153613" name="Text Box 13"/>
          <p:cNvSpPr txBox="1">
            <a:spLocks noChangeArrowheads="1"/>
          </p:cNvSpPr>
          <p:nvPr>
            <p:custDataLst>
              <p:tags r:id="rId11"/>
            </p:custDataLst>
          </p:nvPr>
        </p:nvSpPr>
        <p:spPr bwMode="auto">
          <a:xfrm>
            <a:off x="4191000" y="3962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REC = fac(x-1)</a:t>
            </a:r>
          </a:p>
        </p:txBody>
      </p:sp>
      <p:sp>
        <p:nvSpPr>
          <p:cNvPr id="153614" name="Text Box 14"/>
          <p:cNvSpPr txBox="1">
            <a:spLocks noChangeArrowheads="1"/>
          </p:cNvSpPr>
          <p:nvPr>
            <p:custDataLst>
              <p:tags r:id="rId12"/>
            </p:custDataLst>
          </p:nvPr>
        </p:nvSpPr>
        <p:spPr bwMode="auto">
          <a:xfrm>
            <a:off x="5257800" y="5334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0F02E4"/>
                </a:solidFill>
                <a:latin typeface="Arial" pitchFamily="34" charset="0"/>
              </a:rPr>
              <a:t>return x*REC</a:t>
            </a:r>
          </a:p>
        </p:txBody>
      </p:sp>
      <p:sp>
        <p:nvSpPr>
          <p:cNvPr id="153615" name="Line 15"/>
          <p:cNvSpPr>
            <a:spLocks noChangeShapeType="1"/>
          </p:cNvSpPr>
          <p:nvPr>
            <p:custDataLst>
              <p:tags r:id="rId13"/>
            </p:custDataLst>
          </p:nvPr>
        </p:nvSpPr>
        <p:spPr bwMode="auto">
          <a:xfrm flipH="1" flipV="1">
            <a:off x="2133600" y="990600"/>
            <a:ext cx="838200" cy="0"/>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16" name="Line 16"/>
          <p:cNvSpPr>
            <a:spLocks noChangeShapeType="1"/>
          </p:cNvSpPr>
          <p:nvPr>
            <p:custDataLst>
              <p:tags r:id="rId14"/>
            </p:custDataLst>
          </p:nvPr>
        </p:nvSpPr>
        <p:spPr bwMode="auto">
          <a:xfrm flipH="1" flipV="1">
            <a:off x="2514600" y="1600200"/>
            <a:ext cx="1066800" cy="304800"/>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17" name="Text Box 17"/>
          <p:cNvSpPr txBox="1">
            <a:spLocks noChangeArrowheads="1"/>
          </p:cNvSpPr>
          <p:nvPr>
            <p:custDataLst>
              <p:tags r:id="rId15"/>
            </p:custDataLst>
          </p:nvPr>
        </p:nvSpPr>
        <p:spPr bwMode="auto">
          <a:xfrm>
            <a:off x="2895600" y="1066800"/>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F02E4"/>
                </a:solidFill>
                <a:latin typeface="Comic Sans MS" pitchFamily="66" charset="0"/>
              </a:rPr>
              <a:t>setup for call to </a:t>
            </a:r>
            <a:r>
              <a:rPr lang="en-US" sz="1200" b="1">
                <a:solidFill>
                  <a:srgbClr val="0F02E4"/>
                </a:solidFill>
                <a:latin typeface="Arial" pitchFamily="34" charset="0"/>
              </a:rPr>
              <a:t>fac(x)</a:t>
            </a:r>
            <a:endParaRPr lang="en-US" sz="1200">
              <a:solidFill>
                <a:srgbClr val="0F02E4"/>
              </a:solidFill>
              <a:latin typeface="Comic Sans MS" pitchFamily="66" charset="0"/>
            </a:endParaRPr>
          </a:p>
        </p:txBody>
      </p:sp>
      <p:sp>
        <p:nvSpPr>
          <p:cNvPr id="153618" name="AutoShape 18"/>
          <p:cNvSpPr>
            <a:spLocks/>
          </p:cNvSpPr>
          <p:nvPr>
            <p:custDataLst>
              <p:tags r:id="rId16"/>
            </p:custDataLst>
          </p:nvPr>
        </p:nvSpPr>
        <p:spPr bwMode="auto">
          <a:xfrm>
            <a:off x="2743200" y="1117600"/>
            <a:ext cx="152400" cy="254000"/>
          </a:xfrm>
          <a:prstGeom prst="rightBrace">
            <a:avLst>
              <a:gd name="adj1" fmla="val 13889"/>
              <a:gd name="adj2" fmla="val 50000"/>
            </a:avLst>
          </a:prstGeom>
          <a:noFill/>
          <a:ln w="19050">
            <a:solidFill>
              <a:srgbClr val="0F02E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53619" name="Text Box 19"/>
          <p:cNvSpPr txBox="1">
            <a:spLocks noChangeArrowheads="1"/>
          </p:cNvSpPr>
          <p:nvPr>
            <p:custDataLst>
              <p:tags r:id="rId17"/>
            </p:custDataLst>
          </p:nvPr>
        </p:nvSpPr>
        <p:spPr bwMode="auto">
          <a:xfrm>
            <a:off x="3124200" y="3276600"/>
            <a:ext cx="10525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F02E4"/>
                </a:solidFill>
                <a:latin typeface="Comic Sans MS" pitchFamily="66" charset="0"/>
              </a:rPr>
              <a:t>setup for call to </a:t>
            </a:r>
            <a:r>
              <a:rPr lang="en-US" sz="1200" b="1">
                <a:solidFill>
                  <a:srgbClr val="0F02E4"/>
                </a:solidFill>
                <a:latin typeface="Arial" pitchFamily="34" charset="0"/>
              </a:rPr>
              <a:t>fac(x-1)</a:t>
            </a:r>
            <a:endParaRPr lang="en-US" sz="1200">
              <a:solidFill>
                <a:srgbClr val="0F02E4"/>
              </a:solidFill>
              <a:latin typeface="Comic Sans MS" pitchFamily="66" charset="0"/>
            </a:endParaRPr>
          </a:p>
        </p:txBody>
      </p:sp>
      <p:sp>
        <p:nvSpPr>
          <p:cNvPr id="153620" name="Line 20"/>
          <p:cNvSpPr>
            <a:spLocks noChangeShapeType="1"/>
          </p:cNvSpPr>
          <p:nvPr>
            <p:custDataLst>
              <p:tags r:id="rId18"/>
            </p:custDataLst>
          </p:nvPr>
        </p:nvSpPr>
        <p:spPr bwMode="auto">
          <a:xfrm flipH="1">
            <a:off x="2438400" y="6096000"/>
            <a:ext cx="2071688" cy="23813"/>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21" name="Line 21"/>
          <p:cNvSpPr>
            <a:spLocks noChangeShapeType="1"/>
          </p:cNvSpPr>
          <p:nvPr>
            <p:custDataLst>
              <p:tags r:id="rId19"/>
            </p:custDataLst>
          </p:nvPr>
        </p:nvSpPr>
        <p:spPr bwMode="auto">
          <a:xfrm>
            <a:off x="381000" y="2133600"/>
            <a:ext cx="8534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3622" name="Line 22"/>
          <p:cNvSpPr>
            <a:spLocks noChangeShapeType="1"/>
          </p:cNvSpPr>
          <p:nvPr>
            <p:custDataLst>
              <p:tags r:id="rId20"/>
            </p:custDataLst>
          </p:nvPr>
        </p:nvSpPr>
        <p:spPr bwMode="auto">
          <a:xfrm flipH="1" flipV="1">
            <a:off x="2514600" y="2286000"/>
            <a:ext cx="1785938" cy="87313"/>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23" name="Line 23"/>
          <p:cNvSpPr>
            <a:spLocks noChangeShapeType="1"/>
          </p:cNvSpPr>
          <p:nvPr>
            <p:custDataLst>
              <p:tags r:id="rId21"/>
            </p:custDataLst>
          </p:nvPr>
        </p:nvSpPr>
        <p:spPr bwMode="auto">
          <a:xfrm flipH="1">
            <a:off x="2667000" y="2362200"/>
            <a:ext cx="1630363" cy="76200"/>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24" name="Line 24"/>
          <p:cNvSpPr>
            <a:spLocks noChangeShapeType="1"/>
          </p:cNvSpPr>
          <p:nvPr>
            <p:custDataLst>
              <p:tags r:id="rId22"/>
            </p:custDataLst>
          </p:nvPr>
        </p:nvSpPr>
        <p:spPr bwMode="auto">
          <a:xfrm flipH="1" flipV="1">
            <a:off x="2590800" y="4191000"/>
            <a:ext cx="1524000" cy="0"/>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25" name="AutoShape 25"/>
          <p:cNvSpPr>
            <a:spLocks/>
          </p:cNvSpPr>
          <p:nvPr>
            <p:custDataLst>
              <p:tags r:id="rId23"/>
            </p:custDataLst>
          </p:nvPr>
        </p:nvSpPr>
        <p:spPr bwMode="auto">
          <a:xfrm>
            <a:off x="2971800" y="2895600"/>
            <a:ext cx="122238" cy="1319213"/>
          </a:xfrm>
          <a:prstGeom prst="rightBrace">
            <a:avLst>
              <a:gd name="adj1" fmla="val 89935"/>
              <a:gd name="adj2" fmla="val 50000"/>
            </a:avLst>
          </a:prstGeom>
          <a:noFill/>
          <a:ln w="19050">
            <a:solidFill>
              <a:srgbClr val="0F02E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53626" name="Text Box 26"/>
          <p:cNvSpPr txBox="1">
            <a:spLocks noChangeArrowheads="1"/>
          </p:cNvSpPr>
          <p:nvPr>
            <p:custDataLst>
              <p:tags r:id="rId24"/>
            </p:custDataLst>
          </p:nvPr>
        </p:nvSpPr>
        <p:spPr bwMode="auto">
          <a:xfrm>
            <a:off x="3124200" y="4419600"/>
            <a:ext cx="10525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F02E4"/>
                </a:solidFill>
                <a:latin typeface="Comic Sans MS" pitchFamily="66" charset="0"/>
              </a:rPr>
              <a:t>unpack after call to </a:t>
            </a:r>
            <a:r>
              <a:rPr lang="en-US" sz="1200" b="1">
                <a:solidFill>
                  <a:srgbClr val="0F02E4"/>
                </a:solidFill>
                <a:latin typeface="Arial" pitchFamily="34" charset="0"/>
              </a:rPr>
              <a:t>fac(x-1)</a:t>
            </a:r>
            <a:endParaRPr lang="en-US" sz="1200">
              <a:solidFill>
                <a:srgbClr val="0F02E4"/>
              </a:solidFill>
              <a:latin typeface="Comic Sans MS" pitchFamily="66" charset="0"/>
            </a:endParaRPr>
          </a:p>
        </p:txBody>
      </p:sp>
      <p:sp>
        <p:nvSpPr>
          <p:cNvPr id="153627" name="AutoShape 27"/>
          <p:cNvSpPr>
            <a:spLocks/>
          </p:cNvSpPr>
          <p:nvPr>
            <p:custDataLst>
              <p:tags r:id="rId25"/>
            </p:custDataLst>
          </p:nvPr>
        </p:nvSpPr>
        <p:spPr bwMode="auto">
          <a:xfrm>
            <a:off x="2971800" y="4343400"/>
            <a:ext cx="114300" cy="787400"/>
          </a:xfrm>
          <a:prstGeom prst="rightBrace">
            <a:avLst>
              <a:gd name="adj1" fmla="val 57407"/>
              <a:gd name="adj2" fmla="val 50000"/>
            </a:avLst>
          </a:prstGeom>
          <a:noFill/>
          <a:ln w="19050">
            <a:solidFill>
              <a:srgbClr val="0F02E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53628" name="Line 28"/>
          <p:cNvSpPr>
            <a:spLocks noChangeShapeType="1"/>
          </p:cNvSpPr>
          <p:nvPr>
            <p:custDataLst>
              <p:tags r:id="rId26"/>
            </p:custDataLst>
          </p:nvPr>
        </p:nvSpPr>
        <p:spPr bwMode="auto">
          <a:xfrm flipH="1" flipV="1">
            <a:off x="3087688" y="5421313"/>
            <a:ext cx="2206625" cy="150812"/>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29" name="Line 29"/>
          <p:cNvSpPr>
            <a:spLocks noChangeShapeType="1"/>
          </p:cNvSpPr>
          <p:nvPr>
            <p:custDataLst>
              <p:tags r:id="rId27"/>
            </p:custDataLst>
          </p:nvPr>
        </p:nvSpPr>
        <p:spPr bwMode="auto">
          <a:xfrm flipH="1">
            <a:off x="2549525" y="5573713"/>
            <a:ext cx="2730500" cy="47625"/>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30" name="Text Box 30"/>
          <p:cNvSpPr txBox="1">
            <a:spLocks noChangeArrowheads="1"/>
          </p:cNvSpPr>
          <p:nvPr>
            <p:custDataLst>
              <p:tags r:id="rId28"/>
            </p:custDataLst>
          </p:nvPr>
        </p:nvSpPr>
        <p:spPr bwMode="auto">
          <a:xfrm>
            <a:off x="6253163" y="5784850"/>
            <a:ext cx="1965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a:latin typeface="Arial" pitchFamily="34" charset="0"/>
              </a:rPr>
              <a:t>REC </a:t>
            </a:r>
            <a:r>
              <a:rPr lang="en-US" sz="1200">
                <a:latin typeface="Comic Sans MS" pitchFamily="66" charset="0"/>
              </a:rPr>
              <a:t>is now in r3</a:t>
            </a:r>
            <a:endParaRPr lang="en-US" sz="1200" b="1">
              <a:latin typeface="Arial" pitchFamily="34" charset="0"/>
            </a:endParaRPr>
          </a:p>
        </p:txBody>
      </p:sp>
      <p:sp>
        <p:nvSpPr>
          <p:cNvPr id="153631" name="Line 31"/>
          <p:cNvSpPr>
            <a:spLocks noChangeShapeType="1"/>
          </p:cNvSpPr>
          <p:nvPr>
            <p:custDataLst>
              <p:tags r:id="rId29"/>
            </p:custDataLst>
          </p:nvPr>
        </p:nvSpPr>
        <p:spPr bwMode="auto">
          <a:xfrm>
            <a:off x="762000" y="5867400"/>
            <a:ext cx="0" cy="685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32" name="Text Box 32"/>
          <p:cNvSpPr txBox="1">
            <a:spLocks noChangeArrowheads="1"/>
          </p:cNvSpPr>
          <p:nvPr>
            <p:custDataLst>
              <p:tags r:id="rId30"/>
            </p:custDataLst>
          </p:nvPr>
        </p:nvSpPr>
        <p:spPr bwMode="auto">
          <a:xfrm>
            <a:off x="152400" y="60960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Times New Roman" pitchFamily="18" charset="0"/>
              </a:rPr>
              <a:t>print</a:t>
            </a:r>
          </a:p>
        </p:txBody>
      </p:sp>
      <p:sp>
        <p:nvSpPr>
          <p:cNvPr id="153633" name="Line 33"/>
          <p:cNvSpPr>
            <a:spLocks noChangeShapeType="1"/>
          </p:cNvSpPr>
          <p:nvPr>
            <p:custDataLst>
              <p:tags r:id="rId31"/>
            </p:custDataLst>
          </p:nvPr>
        </p:nvSpPr>
        <p:spPr bwMode="auto">
          <a:xfrm>
            <a:off x="152400" y="5791200"/>
            <a:ext cx="8534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3634" name="Line 34"/>
          <p:cNvSpPr>
            <a:spLocks noChangeShapeType="1"/>
          </p:cNvSpPr>
          <p:nvPr>
            <p:custDataLst>
              <p:tags r:id="rId32"/>
            </p:custDataLst>
          </p:nvPr>
        </p:nvSpPr>
        <p:spPr bwMode="auto">
          <a:xfrm flipH="1">
            <a:off x="2362200" y="2362200"/>
            <a:ext cx="1905000" cy="347663"/>
          </a:xfrm>
          <a:prstGeom prst="line">
            <a:avLst/>
          </a:prstGeom>
          <a:noFill/>
          <a:ln w="19050">
            <a:solidFill>
              <a:srgbClr val="0F02E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35" name="Ink 35"/>
          <p:cNvSpPr>
            <a:spLocks noRot="1" noChangeAspect="1" noEditPoints="1" noChangeArrowheads="1" noChangeShapeType="1" noTextEdit="1"/>
          </p:cNvSpPr>
          <p:nvPr/>
        </p:nvSpPr>
        <p:spPr bwMode="auto">
          <a:xfrm>
            <a:off x="674688" y="6056313"/>
            <a:ext cx="258762" cy="122237"/>
          </a:xfrm>
          <a:custGeom>
            <a:avLst/>
            <a:gdLst>
              <a:gd name="T0" fmla="*/ 2147483647 w 718"/>
              <a:gd name="T1" fmla="*/ 2147483647 h 336"/>
              <a:gd name="T2" fmla="*/ 2147483647 w 718"/>
              <a:gd name="T3" fmla="*/ 2147483647 h 336"/>
              <a:gd name="T4" fmla="*/ 0 w 718"/>
              <a:gd name="T5" fmla="*/ 2147483647 h 336"/>
              <a:gd name="T6" fmla="*/ 2147483647 w 718"/>
              <a:gd name="T7" fmla="*/ 2147483647 h 336"/>
              <a:gd name="T8" fmla="*/ 2147483647 w 718"/>
              <a:gd name="T9" fmla="*/ 2147483647 h 336"/>
              <a:gd name="T10" fmla="*/ 2147483647 w 718"/>
              <a:gd name="T11" fmla="*/ 2147483647 h 336"/>
              <a:gd name="T12" fmla="*/ 2147483647 w 718"/>
              <a:gd name="T13" fmla="*/ 2147483647 h 336"/>
              <a:gd name="T14" fmla="*/ 2147483647 w 718"/>
              <a:gd name="T15" fmla="*/ 2147483647 h 336"/>
              <a:gd name="T16" fmla="*/ 2147483647 w 718"/>
              <a:gd name="T17" fmla="*/ 2147483647 h 336"/>
              <a:gd name="T18" fmla="*/ 2147483647 w 718"/>
              <a:gd name="T19" fmla="*/ 2147483647 h 336"/>
              <a:gd name="T20" fmla="*/ 2147483647 w 718"/>
              <a:gd name="T21" fmla="*/ 2147483647 h 336"/>
              <a:gd name="T22" fmla="*/ 2147483647 w 718"/>
              <a:gd name="T23" fmla="*/ 2147483647 h 336"/>
              <a:gd name="T24" fmla="*/ 2147483647 w 718"/>
              <a:gd name="T25" fmla="*/ 2147483647 h 336"/>
              <a:gd name="T26" fmla="*/ 2147483647 w 718"/>
              <a:gd name="T27" fmla="*/ 2147483647 h 336"/>
              <a:gd name="T28" fmla="*/ 2147483647 w 718"/>
              <a:gd name="T29" fmla="*/ 2147483647 h 336"/>
              <a:gd name="T30" fmla="*/ 2147483647 w 718"/>
              <a:gd name="T31" fmla="*/ 2147483647 h 336"/>
              <a:gd name="T32" fmla="*/ 2147483647 w 718"/>
              <a:gd name="T33" fmla="*/ 2147483647 h 336"/>
              <a:gd name="T34" fmla="*/ 2147483647 w 718"/>
              <a:gd name="T35" fmla="*/ 0 h 336"/>
              <a:gd name="T36" fmla="*/ 2147483647 w 718"/>
              <a:gd name="T37" fmla="*/ 2147483647 h 336"/>
              <a:gd name="T38" fmla="*/ 2147483647 w 718"/>
              <a:gd name="T39" fmla="*/ 2147483647 h 336"/>
              <a:gd name="T40" fmla="*/ 2147483647 w 718"/>
              <a:gd name="T41" fmla="*/ 2147483647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8"/>
              <a:gd name="T64" fmla="*/ 0 h 336"/>
              <a:gd name="T65" fmla="*/ 718 w 718"/>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8" h="336" extrusionOk="0">
                <a:moveTo>
                  <a:pt x="62" y="242"/>
                </a:moveTo>
                <a:cubicBezTo>
                  <a:pt x="39" y="249"/>
                  <a:pt x="32" y="248"/>
                  <a:pt x="9" y="241"/>
                </a:cubicBezTo>
                <a:cubicBezTo>
                  <a:pt x="6" y="240"/>
                  <a:pt x="3" y="239"/>
                  <a:pt x="0" y="238"/>
                </a:cubicBezTo>
                <a:cubicBezTo>
                  <a:pt x="25" y="244"/>
                  <a:pt x="48" y="245"/>
                  <a:pt x="74" y="245"/>
                </a:cubicBezTo>
                <a:cubicBezTo>
                  <a:pt x="138" y="245"/>
                  <a:pt x="202" y="244"/>
                  <a:pt x="265" y="241"/>
                </a:cubicBezTo>
                <a:cubicBezTo>
                  <a:pt x="331" y="238"/>
                  <a:pt x="396" y="232"/>
                  <a:pt x="462" y="228"/>
                </a:cubicBezTo>
                <a:cubicBezTo>
                  <a:pt x="501" y="225"/>
                  <a:pt x="525" y="224"/>
                  <a:pt x="553" y="208"/>
                </a:cubicBezTo>
                <a:cubicBezTo>
                  <a:pt x="577" y="195"/>
                  <a:pt x="573" y="178"/>
                  <a:pt x="571" y="151"/>
                </a:cubicBezTo>
              </a:path>
              <a:path w="718" h="336" extrusionOk="0">
                <a:moveTo>
                  <a:pt x="363" y="40"/>
                </a:moveTo>
                <a:cubicBezTo>
                  <a:pt x="359" y="59"/>
                  <a:pt x="380" y="42"/>
                  <a:pt x="402" y="41"/>
                </a:cubicBezTo>
                <a:cubicBezTo>
                  <a:pt x="436" y="39"/>
                  <a:pt x="474" y="35"/>
                  <a:pt x="508" y="40"/>
                </a:cubicBezTo>
                <a:cubicBezTo>
                  <a:pt x="549" y="46"/>
                  <a:pt x="592" y="57"/>
                  <a:pt x="630" y="74"/>
                </a:cubicBezTo>
                <a:cubicBezTo>
                  <a:pt x="661" y="88"/>
                  <a:pt x="691" y="106"/>
                  <a:pt x="709" y="136"/>
                </a:cubicBezTo>
                <a:cubicBezTo>
                  <a:pt x="726" y="165"/>
                  <a:pt x="710" y="184"/>
                  <a:pt x="689" y="204"/>
                </a:cubicBezTo>
                <a:cubicBezTo>
                  <a:pt x="660" y="232"/>
                  <a:pt x="625" y="251"/>
                  <a:pt x="588" y="266"/>
                </a:cubicBezTo>
                <a:cubicBezTo>
                  <a:pt x="554" y="279"/>
                  <a:pt x="528" y="301"/>
                  <a:pt x="494" y="313"/>
                </a:cubicBezTo>
                <a:cubicBezTo>
                  <a:pt x="489" y="314"/>
                  <a:pt x="485" y="315"/>
                  <a:pt x="480" y="316"/>
                </a:cubicBezTo>
              </a:path>
              <a:path w="718" h="336" extrusionOk="0">
                <a:moveTo>
                  <a:pt x="494" y="0"/>
                </a:moveTo>
                <a:cubicBezTo>
                  <a:pt x="473" y="19"/>
                  <a:pt x="465" y="46"/>
                  <a:pt x="463" y="75"/>
                </a:cubicBezTo>
                <a:cubicBezTo>
                  <a:pt x="458" y="137"/>
                  <a:pt x="459" y="203"/>
                  <a:pt x="466" y="264"/>
                </a:cubicBezTo>
                <a:cubicBezTo>
                  <a:pt x="471" y="302"/>
                  <a:pt x="472" y="312"/>
                  <a:pt x="479" y="33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36" name="Ink 36"/>
          <p:cNvSpPr>
            <a:spLocks noRot="1" noChangeAspect="1" noEditPoints="1" noChangeArrowheads="1" noChangeShapeType="1" noTextEdit="1"/>
          </p:cNvSpPr>
          <p:nvPr/>
        </p:nvSpPr>
        <p:spPr bwMode="auto">
          <a:xfrm>
            <a:off x="4497388" y="4916488"/>
            <a:ext cx="71437" cy="284162"/>
          </a:xfrm>
          <a:custGeom>
            <a:avLst/>
            <a:gdLst>
              <a:gd name="T0" fmla="*/ 2147483647 w 195"/>
              <a:gd name="T1" fmla="*/ 0 h 790"/>
              <a:gd name="T2" fmla="*/ 2147483647 w 195"/>
              <a:gd name="T3" fmla="*/ 2147483647 h 790"/>
              <a:gd name="T4" fmla="*/ 2147483647 w 195"/>
              <a:gd name="T5" fmla="*/ 2147483647 h 790"/>
              <a:gd name="T6" fmla="*/ 2147483647 w 195"/>
              <a:gd name="T7" fmla="*/ 2147483647 h 790"/>
              <a:gd name="T8" fmla="*/ 0 w 195"/>
              <a:gd name="T9" fmla="*/ 2147483647 h 790"/>
              <a:gd name="T10" fmla="*/ 0 60000 65536"/>
              <a:gd name="T11" fmla="*/ 0 60000 65536"/>
              <a:gd name="T12" fmla="*/ 0 60000 65536"/>
              <a:gd name="T13" fmla="*/ 0 60000 65536"/>
              <a:gd name="T14" fmla="*/ 0 60000 65536"/>
              <a:gd name="T15" fmla="*/ 0 w 195"/>
              <a:gd name="T16" fmla="*/ 0 h 790"/>
              <a:gd name="T17" fmla="*/ 195 w 195"/>
              <a:gd name="T18" fmla="*/ 790 h 790"/>
            </a:gdLst>
            <a:ahLst/>
            <a:cxnLst>
              <a:cxn ang="T10">
                <a:pos x="T0" y="T1"/>
              </a:cxn>
              <a:cxn ang="T11">
                <a:pos x="T2" y="T3"/>
              </a:cxn>
              <a:cxn ang="T12">
                <a:pos x="T4" y="T5"/>
              </a:cxn>
              <a:cxn ang="T13">
                <a:pos x="T6" y="T7"/>
              </a:cxn>
              <a:cxn ang="T14">
                <a:pos x="T8" y="T9"/>
              </a:cxn>
            </a:cxnLst>
            <a:rect l="T15" t="T16" r="T17" b="T18"/>
            <a:pathLst>
              <a:path w="195" h="790" extrusionOk="0">
                <a:moveTo>
                  <a:pt x="185" y="0"/>
                </a:moveTo>
                <a:cubicBezTo>
                  <a:pt x="195" y="44"/>
                  <a:pt x="193" y="90"/>
                  <a:pt x="187" y="135"/>
                </a:cubicBezTo>
                <a:cubicBezTo>
                  <a:pt x="174" y="225"/>
                  <a:pt x="149" y="315"/>
                  <a:pt x="124" y="402"/>
                </a:cubicBezTo>
                <a:cubicBezTo>
                  <a:pt x="99" y="492"/>
                  <a:pt x="60" y="578"/>
                  <a:pt x="34" y="668"/>
                </a:cubicBezTo>
                <a:cubicBezTo>
                  <a:pt x="22" y="709"/>
                  <a:pt x="11" y="748"/>
                  <a:pt x="0" y="78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custDataLst>
              <p:tags r:id="rId1"/>
            </p:custDataLst>
          </p:nvPr>
        </p:nvSpPr>
        <p:spPr bwMode="auto">
          <a:xfrm>
            <a:off x="4114800" y="76200"/>
            <a:ext cx="4868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400"/>
              <a:t>Factorial in Slo-Mo!</a:t>
            </a:r>
          </a:p>
        </p:txBody>
      </p:sp>
      <p:sp>
        <p:nvSpPr>
          <p:cNvPr id="154627" name="Text Box 3"/>
          <p:cNvSpPr txBox="1">
            <a:spLocks noChangeArrowheads="1"/>
          </p:cNvSpPr>
          <p:nvPr>
            <p:custDataLst>
              <p:tags r:id="rId2"/>
            </p:custDataLst>
          </p:nvPr>
        </p:nvSpPr>
        <p:spPr bwMode="auto">
          <a:xfrm>
            <a:off x="142875" y="762000"/>
            <a:ext cx="792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t>Write down what happens in the registers and memory (the stack) as this program runs…</a:t>
            </a:r>
          </a:p>
        </p:txBody>
      </p:sp>
      <p:sp>
        <p:nvSpPr>
          <p:cNvPr id="154628" name="Text Box 4"/>
          <p:cNvSpPr txBox="1">
            <a:spLocks noChangeArrowheads="1"/>
          </p:cNvSpPr>
          <p:nvPr>
            <p:custDataLst>
              <p:tags r:id="rId3"/>
            </p:custDataLst>
          </p:nvPr>
        </p:nvSpPr>
        <p:spPr bwMode="auto">
          <a:xfrm>
            <a:off x="3203575" y="2308225"/>
            <a:ext cx="219233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800" b="1">
              <a:latin typeface="Courier New" pitchFamily="49" charset="0"/>
            </a:endParaRPr>
          </a:p>
        </p:txBody>
      </p:sp>
      <p:sp>
        <p:nvSpPr>
          <p:cNvPr id="154629" name="Text Box 5"/>
          <p:cNvSpPr txBox="1">
            <a:spLocks noChangeArrowheads="1"/>
          </p:cNvSpPr>
          <p:nvPr>
            <p:custDataLst>
              <p:tags r:id="rId4"/>
            </p:custDataLst>
          </p:nvPr>
        </p:nvSpPr>
        <p:spPr bwMode="auto">
          <a:xfrm>
            <a:off x="3203575" y="316071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800" b="1">
              <a:latin typeface="Courier New" pitchFamily="49" charset="0"/>
            </a:endParaRPr>
          </a:p>
        </p:txBody>
      </p:sp>
      <p:sp>
        <p:nvSpPr>
          <p:cNvPr id="154630" name="Text Box 6"/>
          <p:cNvSpPr txBox="1">
            <a:spLocks noChangeArrowheads="1"/>
          </p:cNvSpPr>
          <p:nvPr>
            <p:custDataLst>
              <p:tags r:id="rId5"/>
            </p:custDataLst>
          </p:nvPr>
        </p:nvSpPr>
        <p:spPr bwMode="auto">
          <a:xfrm>
            <a:off x="3203575" y="3981450"/>
            <a:ext cx="219233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800" b="1">
              <a:latin typeface="Courier New" pitchFamily="49" charset="0"/>
            </a:endParaRPr>
          </a:p>
        </p:txBody>
      </p:sp>
      <p:sp>
        <p:nvSpPr>
          <p:cNvPr id="154631" name="Text Box 7"/>
          <p:cNvSpPr txBox="1">
            <a:spLocks noChangeArrowheads="1"/>
          </p:cNvSpPr>
          <p:nvPr>
            <p:custDataLst>
              <p:tags r:id="rId6"/>
            </p:custDataLst>
          </p:nvPr>
        </p:nvSpPr>
        <p:spPr bwMode="auto">
          <a:xfrm>
            <a:off x="3203575" y="484346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800" b="1">
              <a:latin typeface="Courier New" pitchFamily="49" charset="0"/>
            </a:endParaRPr>
          </a:p>
        </p:txBody>
      </p:sp>
      <p:sp>
        <p:nvSpPr>
          <p:cNvPr id="154632" name="Text Box 8"/>
          <p:cNvSpPr txBox="1">
            <a:spLocks noChangeArrowheads="1"/>
          </p:cNvSpPr>
          <p:nvPr>
            <p:custDataLst>
              <p:tags r:id="rId7"/>
            </p:custDataLst>
          </p:nvPr>
        </p:nvSpPr>
        <p:spPr bwMode="auto">
          <a:xfrm>
            <a:off x="2314575" y="2309813"/>
            <a:ext cx="909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b="1">
                <a:solidFill>
                  <a:srgbClr val="FF0515"/>
                </a:solidFill>
                <a:latin typeface="Courier New" pitchFamily="49" charset="0"/>
              </a:rPr>
              <a:t>r0</a:t>
            </a:r>
          </a:p>
        </p:txBody>
      </p:sp>
      <p:sp>
        <p:nvSpPr>
          <p:cNvPr id="154633" name="Text Box 9"/>
          <p:cNvSpPr txBox="1">
            <a:spLocks noChangeArrowheads="1"/>
          </p:cNvSpPr>
          <p:nvPr>
            <p:custDataLst>
              <p:tags r:id="rId8"/>
            </p:custDataLst>
          </p:nvPr>
        </p:nvSpPr>
        <p:spPr bwMode="auto">
          <a:xfrm>
            <a:off x="2314575" y="3143250"/>
            <a:ext cx="909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b="1">
                <a:solidFill>
                  <a:srgbClr val="FF0515"/>
                </a:solidFill>
                <a:latin typeface="Courier New" pitchFamily="49" charset="0"/>
              </a:rPr>
              <a:t>r1</a:t>
            </a:r>
          </a:p>
        </p:txBody>
      </p:sp>
      <p:sp>
        <p:nvSpPr>
          <p:cNvPr id="154634" name="Text Box 10"/>
          <p:cNvSpPr txBox="1">
            <a:spLocks noChangeArrowheads="1"/>
          </p:cNvSpPr>
          <p:nvPr>
            <p:custDataLst>
              <p:tags r:id="rId9"/>
            </p:custDataLst>
          </p:nvPr>
        </p:nvSpPr>
        <p:spPr bwMode="auto">
          <a:xfrm>
            <a:off x="2314575" y="3976688"/>
            <a:ext cx="909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b="1">
                <a:solidFill>
                  <a:srgbClr val="FF0515"/>
                </a:solidFill>
                <a:latin typeface="Courier New" pitchFamily="49" charset="0"/>
              </a:rPr>
              <a:t>r13</a:t>
            </a:r>
          </a:p>
        </p:txBody>
      </p:sp>
      <p:sp>
        <p:nvSpPr>
          <p:cNvPr id="154635" name="Text Box 11"/>
          <p:cNvSpPr txBox="1">
            <a:spLocks noChangeArrowheads="1"/>
          </p:cNvSpPr>
          <p:nvPr>
            <p:custDataLst>
              <p:tags r:id="rId10"/>
            </p:custDataLst>
          </p:nvPr>
        </p:nvSpPr>
        <p:spPr bwMode="auto">
          <a:xfrm>
            <a:off x="2314575" y="4859338"/>
            <a:ext cx="909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b="1">
                <a:solidFill>
                  <a:srgbClr val="FF0515"/>
                </a:solidFill>
                <a:latin typeface="Courier New" pitchFamily="49" charset="0"/>
              </a:rPr>
              <a:t>r14</a:t>
            </a:r>
          </a:p>
        </p:txBody>
      </p:sp>
      <p:grpSp>
        <p:nvGrpSpPr>
          <p:cNvPr id="154636" name="Group 12"/>
          <p:cNvGrpSpPr>
            <a:grpSpLocks/>
          </p:cNvGrpSpPr>
          <p:nvPr>
            <p:custDataLst>
              <p:tags r:id="rId11"/>
            </p:custDataLst>
          </p:nvPr>
        </p:nvGrpSpPr>
        <p:grpSpPr bwMode="auto">
          <a:xfrm>
            <a:off x="4895850" y="2341563"/>
            <a:ext cx="263525" cy="306387"/>
            <a:chOff x="2928" y="1051"/>
            <a:chExt cx="840" cy="957"/>
          </a:xfrm>
        </p:grpSpPr>
        <p:sp>
          <p:nvSpPr>
            <p:cNvPr id="154700" name="Freeform 13"/>
            <p:cNvSpPr>
              <a:spLocks/>
            </p:cNvSpPr>
            <p:nvPr>
              <p:custDataLst>
                <p:tags r:id="rId42"/>
              </p:custDataLst>
            </p:nvPr>
          </p:nvSpPr>
          <p:spPr bwMode="auto">
            <a:xfrm>
              <a:off x="2928" y="1759"/>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4701" name="Oval 14"/>
            <p:cNvSpPr>
              <a:spLocks noChangeArrowheads="1"/>
            </p:cNvSpPr>
            <p:nvPr>
              <p:custDataLst>
                <p:tags r:id="rId4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4702" name="Oval 15"/>
            <p:cNvSpPr>
              <a:spLocks noChangeArrowheads="1"/>
            </p:cNvSpPr>
            <p:nvPr>
              <p:custDataLst>
                <p:tags r:id="rId4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3" name="Oval 16"/>
            <p:cNvSpPr>
              <a:spLocks noChangeArrowheads="1"/>
            </p:cNvSpPr>
            <p:nvPr>
              <p:custDataLst>
                <p:tags r:id="rId4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4" name="Oval 17"/>
            <p:cNvSpPr>
              <a:spLocks noChangeArrowheads="1"/>
            </p:cNvSpPr>
            <p:nvPr>
              <p:custDataLst>
                <p:tags r:id="rId4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5" name="Oval 18"/>
            <p:cNvSpPr>
              <a:spLocks noChangeArrowheads="1"/>
            </p:cNvSpPr>
            <p:nvPr>
              <p:custDataLst>
                <p:tags r:id="rId4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6" name="Oval 19"/>
            <p:cNvSpPr>
              <a:spLocks noChangeArrowheads="1"/>
            </p:cNvSpPr>
            <p:nvPr>
              <p:custDataLst>
                <p:tags r:id="rId4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7" name="Oval 20"/>
            <p:cNvSpPr>
              <a:spLocks noChangeArrowheads="1"/>
            </p:cNvSpPr>
            <p:nvPr>
              <p:custDataLst>
                <p:tags r:id="rId4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708" name="AutoShape 21"/>
            <p:cNvSpPr>
              <a:spLocks noChangeArrowheads="1"/>
            </p:cNvSpPr>
            <p:nvPr>
              <p:custDataLst>
                <p:tags r:id="rId5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4709" name="Freeform 22"/>
            <p:cNvSpPr>
              <a:spLocks/>
            </p:cNvSpPr>
            <p:nvPr>
              <p:custDataLst>
                <p:tags r:id="rId5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4710" name="Freeform 23"/>
            <p:cNvSpPr>
              <a:spLocks/>
            </p:cNvSpPr>
            <p:nvPr>
              <p:custDataLst>
                <p:tags r:id="rId5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4711" name="Freeform 24"/>
            <p:cNvSpPr>
              <a:spLocks/>
            </p:cNvSpPr>
            <p:nvPr>
              <p:custDataLst>
                <p:tags r:id="rId5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4712" name="Freeform 25"/>
            <p:cNvSpPr>
              <a:spLocks/>
            </p:cNvSpPr>
            <p:nvPr>
              <p:custDataLst>
                <p:tags r:id="rId5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4637" name="Text Box 26"/>
          <p:cNvSpPr txBox="1">
            <a:spLocks noChangeArrowheads="1"/>
          </p:cNvSpPr>
          <p:nvPr>
            <p:custDataLst>
              <p:tags r:id="rId12"/>
            </p:custDataLst>
          </p:nvPr>
        </p:nvSpPr>
        <p:spPr bwMode="auto">
          <a:xfrm>
            <a:off x="6726238" y="2235200"/>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38" name="Text Box 27"/>
          <p:cNvSpPr txBox="1">
            <a:spLocks noChangeArrowheads="1"/>
          </p:cNvSpPr>
          <p:nvPr>
            <p:custDataLst>
              <p:tags r:id="rId13"/>
            </p:custDataLst>
          </p:nvPr>
        </p:nvSpPr>
        <p:spPr bwMode="auto">
          <a:xfrm>
            <a:off x="6726238" y="2606675"/>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39" name="Text Box 28"/>
          <p:cNvSpPr txBox="1">
            <a:spLocks noChangeArrowheads="1"/>
          </p:cNvSpPr>
          <p:nvPr>
            <p:custDataLst>
              <p:tags r:id="rId14"/>
            </p:custDataLst>
          </p:nvPr>
        </p:nvSpPr>
        <p:spPr bwMode="auto">
          <a:xfrm>
            <a:off x="6726238" y="2987675"/>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0" name="Text Box 29"/>
          <p:cNvSpPr txBox="1">
            <a:spLocks noChangeArrowheads="1"/>
          </p:cNvSpPr>
          <p:nvPr>
            <p:custDataLst>
              <p:tags r:id="rId15"/>
            </p:custDataLst>
          </p:nvPr>
        </p:nvSpPr>
        <p:spPr bwMode="auto">
          <a:xfrm>
            <a:off x="6726238" y="3360738"/>
            <a:ext cx="19462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1" name="Text Box 30"/>
          <p:cNvSpPr txBox="1">
            <a:spLocks noChangeArrowheads="1"/>
          </p:cNvSpPr>
          <p:nvPr>
            <p:custDataLst>
              <p:tags r:id="rId16"/>
            </p:custDataLst>
          </p:nvPr>
        </p:nvSpPr>
        <p:spPr bwMode="auto">
          <a:xfrm>
            <a:off x="6726238" y="3736975"/>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2" name="Text Box 31"/>
          <p:cNvSpPr txBox="1">
            <a:spLocks noChangeArrowheads="1"/>
          </p:cNvSpPr>
          <p:nvPr>
            <p:custDataLst>
              <p:tags r:id="rId17"/>
            </p:custDataLst>
          </p:nvPr>
        </p:nvSpPr>
        <p:spPr bwMode="auto">
          <a:xfrm>
            <a:off x="6726238" y="4113213"/>
            <a:ext cx="19462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3" name="Text Box 32"/>
          <p:cNvSpPr txBox="1">
            <a:spLocks noChangeArrowheads="1"/>
          </p:cNvSpPr>
          <p:nvPr>
            <p:custDataLst>
              <p:tags r:id="rId18"/>
            </p:custDataLst>
          </p:nvPr>
        </p:nvSpPr>
        <p:spPr bwMode="auto">
          <a:xfrm>
            <a:off x="6726238" y="4487863"/>
            <a:ext cx="19462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4" name="Text Box 33"/>
          <p:cNvSpPr txBox="1">
            <a:spLocks noChangeArrowheads="1"/>
          </p:cNvSpPr>
          <p:nvPr>
            <p:custDataLst>
              <p:tags r:id="rId19"/>
            </p:custDataLst>
          </p:nvPr>
        </p:nvSpPr>
        <p:spPr bwMode="auto">
          <a:xfrm>
            <a:off x="6162675" y="2247900"/>
            <a:ext cx="528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42</a:t>
            </a:r>
          </a:p>
        </p:txBody>
      </p:sp>
      <p:sp>
        <p:nvSpPr>
          <p:cNvPr id="154645" name="Rectangle 34"/>
          <p:cNvSpPr>
            <a:spLocks noChangeArrowheads="1"/>
          </p:cNvSpPr>
          <p:nvPr>
            <p:custDataLst>
              <p:tags r:id="rId20"/>
            </p:custDataLst>
          </p:nvPr>
        </p:nvSpPr>
        <p:spPr bwMode="auto">
          <a:xfrm>
            <a:off x="6807200" y="1524000"/>
            <a:ext cx="177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67B0E"/>
                </a:solidFill>
                <a:latin typeface="Arial" pitchFamily="34" charset="0"/>
              </a:rPr>
              <a:t>Memory (high RAM)</a:t>
            </a:r>
          </a:p>
        </p:txBody>
      </p:sp>
      <p:sp>
        <p:nvSpPr>
          <p:cNvPr id="154646" name="Text Box 35"/>
          <p:cNvSpPr txBox="1">
            <a:spLocks noChangeArrowheads="1"/>
          </p:cNvSpPr>
          <p:nvPr>
            <p:custDataLst>
              <p:tags r:id="rId21"/>
            </p:custDataLst>
          </p:nvPr>
        </p:nvSpPr>
        <p:spPr bwMode="auto">
          <a:xfrm>
            <a:off x="6723063" y="4857750"/>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7" name="Text Box 36"/>
          <p:cNvSpPr txBox="1">
            <a:spLocks noChangeArrowheads="1"/>
          </p:cNvSpPr>
          <p:nvPr>
            <p:custDataLst>
              <p:tags r:id="rId22"/>
            </p:custDataLst>
          </p:nvPr>
        </p:nvSpPr>
        <p:spPr bwMode="auto">
          <a:xfrm>
            <a:off x="6726238" y="5238750"/>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8" name="Text Box 37"/>
          <p:cNvSpPr txBox="1">
            <a:spLocks noChangeArrowheads="1"/>
          </p:cNvSpPr>
          <p:nvPr>
            <p:custDataLst>
              <p:tags r:id="rId23"/>
            </p:custDataLst>
          </p:nvPr>
        </p:nvSpPr>
        <p:spPr bwMode="auto">
          <a:xfrm>
            <a:off x="6726238" y="5611813"/>
            <a:ext cx="19462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49" name="Text Box 38"/>
          <p:cNvSpPr txBox="1">
            <a:spLocks noChangeArrowheads="1"/>
          </p:cNvSpPr>
          <p:nvPr>
            <p:custDataLst>
              <p:tags r:id="rId24"/>
            </p:custDataLst>
          </p:nvPr>
        </p:nvSpPr>
        <p:spPr bwMode="auto">
          <a:xfrm>
            <a:off x="6723063" y="5988050"/>
            <a:ext cx="1946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latin typeface="Courier New" pitchFamily="49" charset="0"/>
              </a:rPr>
              <a:t> </a:t>
            </a:r>
          </a:p>
        </p:txBody>
      </p:sp>
      <p:sp>
        <p:nvSpPr>
          <p:cNvPr id="154650" name="Rectangle 39"/>
          <p:cNvSpPr>
            <a:spLocks noChangeArrowheads="1"/>
          </p:cNvSpPr>
          <p:nvPr>
            <p:custDataLst>
              <p:tags r:id="rId25"/>
            </p:custDataLst>
          </p:nvPr>
        </p:nvSpPr>
        <p:spPr bwMode="auto">
          <a:xfrm>
            <a:off x="3594100" y="1452563"/>
            <a:ext cx="1360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67B0E"/>
                </a:solidFill>
                <a:latin typeface="Arial" pitchFamily="34" charset="0"/>
              </a:rPr>
              <a:t>CPU Registers</a:t>
            </a:r>
          </a:p>
        </p:txBody>
      </p:sp>
      <p:sp>
        <p:nvSpPr>
          <p:cNvPr id="154651" name="Text Box 40"/>
          <p:cNvSpPr txBox="1">
            <a:spLocks noChangeArrowheads="1"/>
          </p:cNvSpPr>
          <p:nvPr>
            <p:custDataLst>
              <p:tags r:id="rId26"/>
            </p:custDataLst>
          </p:nvPr>
        </p:nvSpPr>
        <p:spPr bwMode="auto">
          <a:xfrm>
            <a:off x="6081713" y="2605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43</a:t>
            </a:r>
          </a:p>
        </p:txBody>
      </p:sp>
      <p:sp>
        <p:nvSpPr>
          <p:cNvPr id="154652" name="Text Box 41"/>
          <p:cNvSpPr txBox="1">
            <a:spLocks noChangeArrowheads="1"/>
          </p:cNvSpPr>
          <p:nvPr>
            <p:custDataLst>
              <p:tags r:id="rId27"/>
            </p:custDataLst>
          </p:nvPr>
        </p:nvSpPr>
        <p:spPr bwMode="auto">
          <a:xfrm>
            <a:off x="6081713" y="2986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44</a:t>
            </a:r>
          </a:p>
        </p:txBody>
      </p:sp>
      <p:sp>
        <p:nvSpPr>
          <p:cNvPr id="154653" name="Text Box 42"/>
          <p:cNvSpPr txBox="1">
            <a:spLocks noChangeArrowheads="1"/>
          </p:cNvSpPr>
          <p:nvPr>
            <p:custDataLst>
              <p:tags r:id="rId28"/>
            </p:custDataLst>
          </p:nvPr>
        </p:nvSpPr>
        <p:spPr bwMode="auto">
          <a:xfrm>
            <a:off x="6005513" y="3367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45</a:t>
            </a:r>
          </a:p>
        </p:txBody>
      </p:sp>
      <p:sp>
        <p:nvSpPr>
          <p:cNvPr id="154654" name="Text Box 43"/>
          <p:cNvSpPr txBox="1">
            <a:spLocks noChangeArrowheads="1"/>
          </p:cNvSpPr>
          <p:nvPr>
            <p:custDataLst>
              <p:tags r:id="rId29"/>
            </p:custDataLst>
          </p:nvPr>
        </p:nvSpPr>
        <p:spPr bwMode="auto">
          <a:xfrm>
            <a:off x="6005513" y="3748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46</a:t>
            </a:r>
          </a:p>
        </p:txBody>
      </p:sp>
      <p:sp>
        <p:nvSpPr>
          <p:cNvPr id="154655" name="Text Box 44"/>
          <p:cNvSpPr txBox="1">
            <a:spLocks noChangeArrowheads="1"/>
          </p:cNvSpPr>
          <p:nvPr>
            <p:custDataLst>
              <p:tags r:id="rId30"/>
            </p:custDataLst>
          </p:nvPr>
        </p:nvSpPr>
        <p:spPr bwMode="auto">
          <a:xfrm>
            <a:off x="6081713" y="4129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47</a:t>
            </a:r>
          </a:p>
        </p:txBody>
      </p:sp>
      <p:sp>
        <p:nvSpPr>
          <p:cNvPr id="154656" name="Text Box 45"/>
          <p:cNvSpPr txBox="1">
            <a:spLocks noChangeArrowheads="1"/>
          </p:cNvSpPr>
          <p:nvPr>
            <p:custDataLst>
              <p:tags r:id="rId31"/>
            </p:custDataLst>
          </p:nvPr>
        </p:nvSpPr>
        <p:spPr bwMode="auto">
          <a:xfrm>
            <a:off x="6081713" y="4510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48</a:t>
            </a:r>
          </a:p>
        </p:txBody>
      </p:sp>
      <p:sp>
        <p:nvSpPr>
          <p:cNvPr id="154657" name="Text Box 46"/>
          <p:cNvSpPr txBox="1">
            <a:spLocks noChangeArrowheads="1"/>
          </p:cNvSpPr>
          <p:nvPr>
            <p:custDataLst>
              <p:tags r:id="rId32"/>
            </p:custDataLst>
          </p:nvPr>
        </p:nvSpPr>
        <p:spPr bwMode="auto">
          <a:xfrm>
            <a:off x="6005513" y="4891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49</a:t>
            </a:r>
          </a:p>
        </p:txBody>
      </p:sp>
      <p:sp>
        <p:nvSpPr>
          <p:cNvPr id="154658" name="Text Box 47"/>
          <p:cNvSpPr txBox="1">
            <a:spLocks noChangeArrowheads="1"/>
          </p:cNvSpPr>
          <p:nvPr>
            <p:custDataLst>
              <p:tags r:id="rId33"/>
            </p:custDataLst>
          </p:nvPr>
        </p:nvSpPr>
        <p:spPr bwMode="auto">
          <a:xfrm>
            <a:off x="6005513" y="5272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50</a:t>
            </a:r>
          </a:p>
        </p:txBody>
      </p:sp>
      <p:sp>
        <p:nvSpPr>
          <p:cNvPr id="154659" name="Text Box 48"/>
          <p:cNvSpPr txBox="1">
            <a:spLocks noChangeArrowheads="1"/>
          </p:cNvSpPr>
          <p:nvPr>
            <p:custDataLst>
              <p:tags r:id="rId34"/>
            </p:custDataLst>
          </p:nvPr>
        </p:nvSpPr>
        <p:spPr bwMode="auto">
          <a:xfrm>
            <a:off x="6234113" y="56530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51</a:t>
            </a:r>
          </a:p>
        </p:txBody>
      </p:sp>
      <p:sp>
        <p:nvSpPr>
          <p:cNvPr id="154660" name="Text Box 49"/>
          <p:cNvSpPr txBox="1">
            <a:spLocks noChangeArrowheads="1"/>
          </p:cNvSpPr>
          <p:nvPr>
            <p:custDataLst>
              <p:tags r:id="rId35"/>
            </p:custDataLst>
          </p:nvPr>
        </p:nvSpPr>
        <p:spPr bwMode="auto">
          <a:xfrm>
            <a:off x="6005513" y="6034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04EB"/>
                </a:solidFill>
                <a:latin typeface="Comic Sans MS" pitchFamily="66" charset="0"/>
              </a:rPr>
              <a:t>52</a:t>
            </a:r>
          </a:p>
        </p:txBody>
      </p:sp>
      <p:sp>
        <p:nvSpPr>
          <p:cNvPr id="154661" name="Text Box 50"/>
          <p:cNvSpPr txBox="1">
            <a:spLocks noChangeArrowheads="1"/>
          </p:cNvSpPr>
          <p:nvPr>
            <p:custDataLst>
              <p:tags r:id="rId36"/>
            </p:custDataLst>
          </p:nvPr>
        </p:nvSpPr>
        <p:spPr bwMode="auto">
          <a:xfrm>
            <a:off x="3209925" y="579596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800" b="1">
              <a:latin typeface="Courier New" pitchFamily="49" charset="0"/>
            </a:endParaRPr>
          </a:p>
        </p:txBody>
      </p:sp>
      <p:sp>
        <p:nvSpPr>
          <p:cNvPr id="154662" name="Text Box 51"/>
          <p:cNvSpPr txBox="1">
            <a:spLocks noChangeArrowheads="1"/>
          </p:cNvSpPr>
          <p:nvPr>
            <p:custDataLst>
              <p:tags r:id="rId37"/>
            </p:custDataLst>
          </p:nvPr>
        </p:nvSpPr>
        <p:spPr bwMode="auto">
          <a:xfrm>
            <a:off x="2320925" y="5811838"/>
            <a:ext cx="909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b="1">
                <a:solidFill>
                  <a:srgbClr val="FF0515"/>
                </a:solidFill>
                <a:latin typeface="Courier New" pitchFamily="49" charset="0"/>
              </a:rPr>
              <a:t>r15</a:t>
            </a:r>
          </a:p>
        </p:txBody>
      </p:sp>
      <p:sp>
        <p:nvSpPr>
          <p:cNvPr id="154663" name="Rectangle 52"/>
          <p:cNvSpPr>
            <a:spLocks noChangeArrowheads="1"/>
          </p:cNvSpPr>
          <p:nvPr>
            <p:custDataLst>
              <p:tags r:id="rId38"/>
            </p:custDataLst>
          </p:nvPr>
        </p:nvSpPr>
        <p:spPr bwMode="auto">
          <a:xfrm>
            <a:off x="368300" y="1114425"/>
            <a:ext cx="1744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67B0E"/>
                </a:solidFill>
                <a:latin typeface="Arial" pitchFamily="34" charset="0"/>
              </a:rPr>
              <a:t>Program (low RAM)</a:t>
            </a:r>
          </a:p>
        </p:txBody>
      </p:sp>
      <p:sp>
        <p:nvSpPr>
          <p:cNvPr id="154664" name="Rectangle 53"/>
          <p:cNvSpPr>
            <a:spLocks noChangeArrowheads="1"/>
          </p:cNvSpPr>
          <p:nvPr>
            <p:custDataLst>
              <p:tags r:id="rId39"/>
            </p:custDataLst>
          </p:nvPr>
        </p:nvSpPr>
        <p:spPr bwMode="auto">
          <a:xfrm>
            <a:off x="7123113" y="1752600"/>
            <a:ext cx="1123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b="1">
                <a:solidFill>
                  <a:srgbClr val="067B0E"/>
                </a:solidFill>
                <a:latin typeface="Arial" pitchFamily="34" charset="0"/>
              </a:rPr>
              <a:t>"the stack"</a:t>
            </a:r>
          </a:p>
        </p:txBody>
      </p:sp>
      <p:sp>
        <p:nvSpPr>
          <p:cNvPr id="154665" name="Rectangle 54"/>
          <p:cNvSpPr>
            <a:spLocks noChangeArrowheads="1"/>
          </p:cNvSpPr>
          <p:nvPr/>
        </p:nvSpPr>
        <p:spPr bwMode="auto">
          <a:xfrm>
            <a:off x="341313" y="1568450"/>
            <a:ext cx="2020887"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400" b="1">
                <a:latin typeface="Courier New" pitchFamily="49" charset="0"/>
              </a:rPr>
              <a:t>00 read r1          </a:t>
            </a:r>
          </a:p>
          <a:p>
            <a:pPr algn="l"/>
            <a:r>
              <a:rPr lang="en-US" sz="1400" b="1">
                <a:latin typeface="Courier New" pitchFamily="49" charset="0"/>
              </a:rPr>
              <a:t>01 loadn r15 42</a:t>
            </a:r>
          </a:p>
          <a:p>
            <a:pPr algn="l"/>
            <a:r>
              <a:rPr lang="en-US" sz="1400" b="1">
                <a:latin typeface="Courier New" pitchFamily="49" charset="0"/>
              </a:rPr>
              <a:t>02 call r14 5</a:t>
            </a:r>
          </a:p>
          <a:p>
            <a:pPr algn="l"/>
            <a:r>
              <a:rPr lang="en-US" sz="1400" b="1">
                <a:latin typeface="Courier New" pitchFamily="49" charset="0"/>
              </a:rPr>
              <a:t>03 jump 21</a:t>
            </a:r>
          </a:p>
          <a:p>
            <a:pPr algn="l"/>
            <a:r>
              <a:rPr lang="en-US" sz="1400" b="1">
                <a:latin typeface="Courier New" pitchFamily="49" charset="0"/>
              </a:rPr>
              <a:t>04 nop</a:t>
            </a:r>
          </a:p>
          <a:p>
            <a:pPr algn="l"/>
            <a:r>
              <a:rPr lang="en-US" sz="1400" b="1">
                <a:latin typeface="Courier New" pitchFamily="49" charset="0"/>
              </a:rPr>
              <a:t>05 jnez r1 8</a:t>
            </a:r>
          </a:p>
          <a:p>
            <a:pPr algn="l"/>
            <a:r>
              <a:rPr lang="en-US" sz="1400" b="1">
                <a:latin typeface="Courier New" pitchFamily="49" charset="0"/>
              </a:rPr>
              <a:t>06 loadn r13 1</a:t>
            </a:r>
          </a:p>
          <a:p>
            <a:pPr algn="l"/>
            <a:r>
              <a:rPr lang="en-US" sz="1400" b="1">
                <a:latin typeface="Courier New" pitchFamily="49" charset="0"/>
              </a:rPr>
              <a:t>07 jumpi r14</a:t>
            </a:r>
          </a:p>
          <a:p>
            <a:pPr algn="l"/>
            <a:r>
              <a:rPr lang="en-US" sz="1400" b="1">
                <a:latin typeface="Courier New" pitchFamily="49" charset="0"/>
              </a:rPr>
              <a:t>08 storei r1 r15</a:t>
            </a:r>
          </a:p>
          <a:p>
            <a:pPr algn="l"/>
            <a:r>
              <a:rPr lang="en-US" sz="1400" b="1">
                <a:latin typeface="Courier New" pitchFamily="49" charset="0"/>
              </a:rPr>
              <a:t>09 addn r15 1</a:t>
            </a:r>
          </a:p>
          <a:p>
            <a:pPr algn="l"/>
            <a:r>
              <a:rPr lang="en-US" sz="1400" b="1">
                <a:latin typeface="Courier New" pitchFamily="49" charset="0"/>
              </a:rPr>
              <a:t>10 storei r14 r15</a:t>
            </a:r>
          </a:p>
          <a:p>
            <a:pPr algn="l"/>
            <a:r>
              <a:rPr lang="en-US" sz="1400" b="1">
                <a:latin typeface="Courier New" pitchFamily="49" charset="0"/>
              </a:rPr>
              <a:t>11 addn r15 1</a:t>
            </a:r>
          </a:p>
          <a:p>
            <a:pPr algn="l"/>
            <a:r>
              <a:rPr lang="en-US" sz="1400" b="1">
                <a:latin typeface="Courier New" pitchFamily="49" charset="0"/>
              </a:rPr>
              <a:t>12 addn r1 -1</a:t>
            </a:r>
          </a:p>
          <a:p>
            <a:pPr algn="l"/>
            <a:r>
              <a:rPr lang="en-US" sz="1400" b="1">
                <a:latin typeface="Courier New" pitchFamily="49" charset="0"/>
              </a:rPr>
              <a:t>13 call r14 5</a:t>
            </a:r>
          </a:p>
          <a:p>
            <a:pPr algn="l"/>
            <a:r>
              <a:rPr lang="en-US" sz="1400" b="1">
                <a:latin typeface="Courier New" pitchFamily="49" charset="0"/>
              </a:rPr>
              <a:t>14 addn r15 -1</a:t>
            </a:r>
          </a:p>
          <a:p>
            <a:pPr algn="l"/>
            <a:r>
              <a:rPr lang="en-US" sz="1400" b="1">
                <a:latin typeface="Courier New" pitchFamily="49" charset="0"/>
              </a:rPr>
              <a:t>15 loadi r14 r15</a:t>
            </a:r>
          </a:p>
          <a:p>
            <a:pPr algn="l"/>
            <a:r>
              <a:rPr lang="en-US" sz="1400" b="1">
                <a:latin typeface="Courier New" pitchFamily="49" charset="0"/>
              </a:rPr>
              <a:t>16 addn r15 -1</a:t>
            </a:r>
          </a:p>
          <a:p>
            <a:pPr algn="l"/>
            <a:r>
              <a:rPr lang="en-US" sz="1400" b="1">
                <a:latin typeface="Courier New" pitchFamily="49" charset="0"/>
              </a:rPr>
              <a:t>17 loadi r1 r15</a:t>
            </a:r>
          </a:p>
          <a:p>
            <a:pPr algn="l"/>
            <a:r>
              <a:rPr lang="en-US" sz="1400" b="1">
                <a:latin typeface="Courier New" pitchFamily="49" charset="0"/>
              </a:rPr>
              <a:t>18 mul r13 r13 r1</a:t>
            </a:r>
          </a:p>
          <a:p>
            <a:pPr algn="l"/>
            <a:r>
              <a:rPr lang="en-US" sz="1400" b="1">
                <a:latin typeface="Courier New" pitchFamily="49" charset="0"/>
              </a:rPr>
              <a:t>19 jumpi r14</a:t>
            </a:r>
          </a:p>
          <a:p>
            <a:pPr algn="l"/>
            <a:r>
              <a:rPr lang="en-US" sz="1400" b="1">
                <a:latin typeface="Courier New" pitchFamily="49" charset="0"/>
              </a:rPr>
              <a:t>20 nop</a:t>
            </a:r>
          </a:p>
          <a:p>
            <a:pPr algn="l"/>
            <a:r>
              <a:rPr lang="en-US" sz="1400" b="1">
                <a:latin typeface="Courier New" pitchFamily="49" charset="0"/>
              </a:rPr>
              <a:t>21 write r13</a:t>
            </a:r>
          </a:p>
          <a:p>
            <a:pPr algn="l"/>
            <a:r>
              <a:rPr lang="en-US" sz="1400" b="1">
                <a:latin typeface="Courier New" pitchFamily="49" charset="0"/>
              </a:rPr>
              <a:t>22 halt</a:t>
            </a:r>
            <a:endParaRPr lang="en-US" sz="1400" b="1">
              <a:solidFill>
                <a:srgbClr val="FF0515"/>
              </a:solidFill>
              <a:latin typeface="Courier New" pitchFamily="49" charset="0"/>
            </a:endParaRPr>
          </a:p>
        </p:txBody>
      </p:sp>
      <p:sp>
        <p:nvSpPr>
          <p:cNvPr id="154666" name="Text Box 55"/>
          <p:cNvSpPr txBox="1">
            <a:spLocks noChangeArrowheads="1"/>
          </p:cNvSpPr>
          <p:nvPr/>
        </p:nvSpPr>
        <p:spPr bwMode="auto">
          <a:xfrm>
            <a:off x="3162300" y="2333625"/>
            <a:ext cx="1789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800"/>
              <a:t>Yesterday I couldn't spell "Recursive Assembler," but now I </a:t>
            </a:r>
            <a:r>
              <a:rPr lang="en-US" sz="800" b="1">
                <a:latin typeface="Arial" pitchFamily="34" charset="0"/>
              </a:rPr>
              <a:t>r1</a:t>
            </a:r>
            <a:r>
              <a:rPr lang="en-US" sz="800"/>
              <a:t>.</a:t>
            </a:r>
          </a:p>
        </p:txBody>
      </p:sp>
      <p:sp>
        <p:nvSpPr>
          <p:cNvPr id="154667" name="Text Box 56"/>
          <p:cNvSpPr txBox="1">
            <a:spLocks noChangeArrowheads="1"/>
          </p:cNvSpPr>
          <p:nvPr>
            <p:custDataLst>
              <p:tags r:id="rId40"/>
            </p:custDataLst>
          </p:nvPr>
        </p:nvSpPr>
        <p:spPr bwMode="auto">
          <a:xfrm>
            <a:off x="1817688" y="1357313"/>
            <a:ext cx="1179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F02E4"/>
                </a:solidFill>
                <a:latin typeface="Arial" pitchFamily="34" charset="0"/>
              </a:rPr>
              <a:t>The input is 2.</a:t>
            </a:r>
          </a:p>
        </p:txBody>
      </p:sp>
      <p:sp>
        <p:nvSpPr>
          <p:cNvPr id="154668" name="Text Box 57"/>
          <p:cNvSpPr txBox="1">
            <a:spLocks noChangeArrowheads="1"/>
          </p:cNvSpPr>
          <p:nvPr/>
        </p:nvSpPr>
        <p:spPr bwMode="auto">
          <a:xfrm>
            <a:off x="3681413" y="2955925"/>
            <a:ext cx="1789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Input: x</a:t>
            </a:r>
          </a:p>
        </p:txBody>
      </p:sp>
      <p:sp>
        <p:nvSpPr>
          <p:cNvPr id="154669" name="Text Box 58"/>
          <p:cNvSpPr txBox="1">
            <a:spLocks noChangeArrowheads="1"/>
          </p:cNvSpPr>
          <p:nvPr/>
        </p:nvSpPr>
        <p:spPr bwMode="auto">
          <a:xfrm>
            <a:off x="3703638" y="3778250"/>
            <a:ext cx="1789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result, return value</a:t>
            </a:r>
          </a:p>
        </p:txBody>
      </p:sp>
      <p:sp>
        <p:nvSpPr>
          <p:cNvPr id="154670" name="Text Box 59"/>
          <p:cNvSpPr txBox="1">
            <a:spLocks noChangeArrowheads="1"/>
          </p:cNvSpPr>
          <p:nvPr/>
        </p:nvSpPr>
        <p:spPr bwMode="auto">
          <a:xfrm>
            <a:off x="3695700" y="4648200"/>
            <a:ext cx="1789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return address (line #)</a:t>
            </a:r>
          </a:p>
        </p:txBody>
      </p:sp>
      <p:sp>
        <p:nvSpPr>
          <p:cNvPr id="154671" name="Text Box 60"/>
          <p:cNvSpPr txBox="1">
            <a:spLocks noChangeArrowheads="1"/>
          </p:cNvSpPr>
          <p:nvPr/>
        </p:nvSpPr>
        <p:spPr bwMode="auto">
          <a:xfrm>
            <a:off x="3683000" y="5599113"/>
            <a:ext cx="1789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Stack Pointer</a:t>
            </a:r>
          </a:p>
        </p:txBody>
      </p:sp>
      <p:sp>
        <p:nvSpPr>
          <p:cNvPr id="154672" name="Rectangle 61"/>
          <p:cNvSpPr>
            <a:spLocks noChangeArrowheads="1"/>
          </p:cNvSpPr>
          <p:nvPr>
            <p:custDataLst>
              <p:tags r:id="rId41"/>
            </p:custDataLst>
          </p:nvPr>
        </p:nvSpPr>
        <p:spPr bwMode="auto">
          <a:xfrm>
            <a:off x="3767138" y="1676400"/>
            <a:ext cx="1014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67B0E"/>
                </a:solidFill>
                <a:latin typeface="Arial" pitchFamily="34" charset="0"/>
              </a:rPr>
              <a:t>with labels</a:t>
            </a:r>
          </a:p>
        </p:txBody>
      </p:sp>
      <p:sp>
        <p:nvSpPr>
          <p:cNvPr id="154673" name="Text Box 62"/>
          <p:cNvSpPr txBox="1">
            <a:spLocks noChangeArrowheads="1"/>
          </p:cNvSpPr>
          <p:nvPr/>
        </p:nvSpPr>
        <p:spPr bwMode="auto">
          <a:xfrm>
            <a:off x="3713163" y="2101850"/>
            <a:ext cx="1789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b="1">
                <a:latin typeface="Arial" pitchFamily="34" charset="0"/>
              </a:rPr>
              <a:t>always-0 register</a:t>
            </a:r>
          </a:p>
        </p:txBody>
      </p:sp>
      <p:sp>
        <p:nvSpPr>
          <p:cNvPr id="154674" name="Line 63"/>
          <p:cNvSpPr>
            <a:spLocks noChangeShapeType="1"/>
          </p:cNvSpPr>
          <p:nvPr/>
        </p:nvSpPr>
        <p:spPr bwMode="auto">
          <a:xfrm flipH="1">
            <a:off x="1516063" y="1555750"/>
            <a:ext cx="388937" cy="158750"/>
          </a:xfrm>
          <a:prstGeom prst="line">
            <a:avLst/>
          </a:prstGeom>
          <a:noFill/>
          <a:ln w="9525">
            <a:solidFill>
              <a:srgbClr val="0F02E4"/>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154675" name="Ink 64"/>
          <p:cNvSpPr>
            <a:spLocks noRot="1" noChangeAspect="1" noEditPoints="1" noChangeArrowheads="1" noChangeShapeType="1" noTextEdit="1"/>
          </p:cNvSpPr>
          <p:nvPr/>
        </p:nvSpPr>
        <p:spPr bwMode="auto">
          <a:xfrm>
            <a:off x="3211513" y="5894388"/>
            <a:ext cx="1897062" cy="682625"/>
          </a:xfrm>
          <a:custGeom>
            <a:avLst/>
            <a:gdLst>
              <a:gd name="T0" fmla="*/ 2147483647 w 5270"/>
              <a:gd name="T1" fmla="*/ 2147483647 h 1895"/>
              <a:gd name="T2" fmla="*/ 2147483647 w 5270"/>
              <a:gd name="T3" fmla="*/ 2147483647 h 1895"/>
              <a:gd name="T4" fmla="*/ 2147483647 w 5270"/>
              <a:gd name="T5" fmla="*/ 2147483647 h 1895"/>
              <a:gd name="T6" fmla="*/ 2147483647 w 5270"/>
              <a:gd name="T7" fmla="*/ 2147483647 h 1895"/>
              <a:gd name="T8" fmla="*/ 2147483647 w 5270"/>
              <a:gd name="T9" fmla="*/ 2147483647 h 1895"/>
              <a:gd name="T10" fmla="*/ 2147483647 w 5270"/>
              <a:gd name="T11" fmla="*/ 2147483647 h 1895"/>
              <a:gd name="T12" fmla="*/ 2147483647 w 5270"/>
              <a:gd name="T13" fmla="*/ 2147483647 h 1895"/>
              <a:gd name="T14" fmla="*/ 2147483647 w 5270"/>
              <a:gd name="T15" fmla="*/ 2147483647 h 1895"/>
              <a:gd name="T16" fmla="*/ 2147483647 w 5270"/>
              <a:gd name="T17" fmla="*/ 2147483647 h 1895"/>
              <a:gd name="T18" fmla="*/ 2147483647 w 5270"/>
              <a:gd name="T19" fmla="*/ 2147483647 h 1895"/>
              <a:gd name="T20" fmla="*/ 2147483647 w 5270"/>
              <a:gd name="T21" fmla="*/ 2147483647 h 1895"/>
              <a:gd name="T22" fmla="*/ 2147483647 w 5270"/>
              <a:gd name="T23" fmla="*/ 2147483647 h 1895"/>
              <a:gd name="T24" fmla="*/ 2147483647 w 5270"/>
              <a:gd name="T25" fmla="*/ 2147483647 h 1895"/>
              <a:gd name="T26" fmla="*/ 2147483647 w 5270"/>
              <a:gd name="T27" fmla="*/ 2147483647 h 1895"/>
              <a:gd name="T28" fmla="*/ 2147483647 w 5270"/>
              <a:gd name="T29" fmla="*/ 2147483647 h 1895"/>
              <a:gd name="T30" fmla="*/ 2147483647 w 5270"/>
              <a:gd name="T31" fmla="*/ 2147483647 h 1895"/>
              <a:gd name="T32" fmla="*/ 2147483647 w 5270"/>
              <a:gd name="T33" fmla="*/ 2147483647 h 1895"/>
              <a:gd name="T34" fmla="*/ 2147483647 w 5270"/>
              <a:gd name="T35" fmla="*/ 2147483647 h 1895"/>
              <a:gd name="T36" fmla="*/ 2147483647 w 5270"/>
              <a:gd name="T37" fmla="*/ 2147483647 h 1895"/>
              <a:gd name="T38" fmla="*/ 2147483647 w 5270"/>
              <a:gd name="T39" fmla="*/ 2147483647 h 1895"/>
              <a:gd name="T40" fmla="*/ 2147483647 w 5270"/>
              <a:gd name="T41" fmla="*/ 2147483647 h 1895"/>
              <a:gd name="T42" fmla="*/ 2147483647 w 5270"/>
              <a:gd name="T43" fmla="*/ 2147483647 h 1895"/>
              <a:gd name="T44" fmla="*/ 2147483647 w 5270"/>
              <a:gd name="T45" fmla="*/ 2147483647 h 1895"/>
              <a:gd name="T46" fmla="*/ 2147483647 w 5270"/>
              <a:gd name="T47" fmla="*/ 2147483647 h 1895"/>
              <a:gd name="T48" fmla="*/ 2147483647 w 5270"/>
              <a:gd name="T49" fmla="*/ 2147483647 h 1895"/>
              <a:gd name="T50" fmla="*/ 2147483647 w 5270"/>
              <a:gd name="T51" fmla="*/ 2147483647 h 1895"/>
              <a:gd name="T52" fmla="*/ 2147483647 w 5270"/>
              <a:gd name="T53" fmla="*/ 2147483647 h 1895"/>
              <a:gd name="T54" fmla="*/ 2147483647 w 5270"/>
              <a:gd name="T55" fmla="*/ 2147483647 h 1895"/>
              <a:gd name="T56" fmla="*/ 2147483647 w 5270"/>
              <a:gd name="T57" fmla="*/ 2147483647 h 1895"/>
              <a:gd name="T58" fmla="*/ 2147483647 w 5270"/>
              <a:gd name="T59" fmla="*/ 2147483647 h 1895"/>
              <a:gd name="T60" fmla="*/ 2147483647 w 5270"/>
              <a:gd name="T61" fmla="*/ 2147483647 h 1895"/>
              <a:gd name="T62" fmla="*/ 2147483647 w 5270"/>
              <a:gd name="T63" fmla="*/ 2147483647 h 1895"/>
              <a:gd name="T64" fmla="*/ 2147483647 w 5270"/>
              <a:gd name="T65" fmla="*/ 2147483647 h 1895"/>
              <a:gd name="T66" fmla="*/ 2147483647 w 5270"/>
              <a:gd name="T67" fmla="*/ 2147483647 h 1895"/>
              <a:gd name="T68" fmla="*/ 2147483647 w 5270"/>
              <a:gd name="T69" fmla="*/ 2147483647 h 1895"/>
              <a:gd name="T70" fmla="*/ 2147483647 w 5270"/>
              <a:gd name="T71" fmla="*/ 2147483647 h 1895"/>
              <a:gd name="T72" fmla="*/ 2147483647 w 5270"/>
              <a:gd name="T73" fmla="*/ 2147483647 h 1895"/>
              <a:gd name="T74" fmla="*/ 2147483647 w 5270"/>
              <a:gd name="T75" fmla="*/ 2147483647 h 1895"/>
              <a:gd name="T76" fmla="*/ 2147483647 w 5270"/>
              <a:gd name="T77" fmla="*/ 2147483647 h 1895"/>
              <a:gd name="T78" fmla="*/ 2147483647 w 5270"/>
              <a:gd name="T79" fmla="*/ 2147483647 h 1895"/>
              <a:gd name="T80" fmla="*/ 2147483647 w 5270"/>
              <a:gd name="T81" fmla="*/ 2147483647 h 1895"/>
              <a:gd name="T82" fmla="*/ 2147483647 w 5270"/>
              <a:gd name="T83" fmla="*/ 2147483647 h 1895"/>
              <a:gd name="T84" fmla="*/ 2147483647 w 5270"/>
              <a:gd name="T85" fmla="*/ 2147483647 h 1895"/>
              <a:gd name="T86" fmla="*/ 2147483647 w 5270"/>
              <a:gd name="T87" fmla="*/ 2147483647 h 1895"/>
              <a:gd name="T88" fmla="*/ 2147483647 w 5270"/>
              <a:gd name="T89" fmla="*/ 2147483647 h 1895"/>
              <a:gd name="T90" fmla="*/ 2147483647 w 5270"/>
              <a:gd name="T91" fmla="*/ 2147483647 h 1895"/>
              <a:gd name="T92" fmla="*/ 2147483647 w 5270"/>
              <a:gd name="T93" fmla="*/ 2147483647 h 1895"/>
              <a:gd name="T94" fmla="*/ 2147483647 w 5270"/>
              <a:gd name="T95" fmla="*/ 2147483647 h 1895"/>
              <a:gd name="T96" fmla="*/ 2147483647 w 5270"/>
              <a:gd name="T97" fmla="*/ 2147483647 h 1895"/>
              <a:gd name="T98" fmla="*/ 2147483647 w 5270"/>
              <a:gd name="T99" fmla="*/ 2147483647 h 1895"/>
              <a:gd name="T100" fmla="*/ 2147483647 w 5270"/>
              <a:gd name="T101" fmla="*/ 2147483647 h 1895"/>
              <a:gd name="T102" fmla="*/ 2147483647 w 5270"/>
              <a:gd name="T103" fmla="*/ 2147483647 h 1895"/>
              <a:gd name="T104" fmla="*/ 2147483647 w 5270"/>
              <a:gd name="T105" fmla="*/ 2147483647 h 1895"/>
              <a:gd name="T106" fmla="*/ 2147483647 w 5270"/>
              <a:gd name="T107" fmla="*/ 2147483647 h 1895"/>
              <a:gd name="T108" fmla="*/ 2147483647 w 5270"/>
              <a:gd name="T109" fmla="*/ 2147483647 h 1895"/>
              <a:gd name="T110" fmla="*/ 2147483647 w 5270"/>
              <a:gd name="T111" fmla="*/ 2147483647 h 1895"/>
              <a:gd name="T112" fmla="*/ 2147483647 w 5270"/>
              <a:gd name="T113" fmla="*/ 2147483647 h 1895"/>
              <a:gd name="T114" fmla="*/ 2147483647 w 5270"/>
              <a:gd name="T115" fmla="*/ 2147483647 h 1895"/>
              <a:gd name="T116" fmla="*/ 2147483647 w 5270"/>
              <a:gd name="T117" fmla="*/ 2147483647 h 1895"/>
              <a:gd name="T118" fmla="*/ 2147483647 w 5270"/>
              <a:gd name="T119" fmla="*/ 2147483647 h 1895"/>
              <a:gd name="T120" fmla="*/ 2147483647 w 5270"/>
              <a:gd name="T121" fmla="*/ 2147483647 h 1895"/>
              <a:gd name="T122" fmla="*/ 2147483647 w 5270"/>
              <a:gd name="T123" fmla="*/ 2147483647 h 18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70"/>
              <a:gd name="T187" fmla="*/ 0 h 1895"/>
              <a:gd name="T188" fmla="*/ 5270 w 5270"/>
              <a:gd name="T189" fmla="*/ 1895 h 18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70" h="1895" extrusionOk="0">
                <a:moveTo>
                  <a:pt x="4055" y="822"/>
                </a:moveTo>
                <a:cubicBezTo>
                  <a:pt x="4021" y="808"/>
                  <a:pt x="4022" y="818"/>
                  <a:pt x="4054" y="825"/>
                </a:cubicBezTo>
                <a:cubicBezTo>
                  <a:pt x="4091" y="833"/>
                  <a:pt x="4137" y="832"/>
                  <a:pt x="4175" y="834"/>
                </a:cubicBezTo>
                <a:cubicBezTo>
                  <a:pt x="4279" y="839"/>
                  <a:pt x="4383" y="844"/>
                  <a:pt x="4487" y="847"/>
                </a:cubicBezTo>
                <a:cubicBezTo>
                  <a:pt x="4623" y="850"/>
                  <a:pt x="4760" y="858"/>
                  <a:pt x="4896" y="865"/>
                </a:cubicBezTo>
                <a:cubicBezTo>
                  <a:pt x="4993" y="870"/>
                  <a:pt x="5086" y="877"/>
                  <a:pt x="5182" y="889"/>
                </a:cubicBezTo>
                <a:cubicBezTo>
                  <a:pt x="5215" y="893"/>
                  <a:pt x="5238" y="900"/>
                  <a:pt x="5269" y="908"/>
                </a:cubicBezTo>
                <a:cubicBezTo>
                  <a:pt x="5212" y="927"/>
                  <a:pt x="5148" y="921"/>
                  <a:pt x="5087" y="922"/>
                </a:cubicBezTo>
                <a:cubicBezTo>
                  <a:pt x="4852" y="926"/>
                  <a:pt x="4604" y="919"/>
                  <a:pt x="4376" y="983"/>
                </a:cubicBezTo>
                <a:cubicBezTo>
                  <a:pt x="4301" y="1004"/>
                  <a:pt x="4220" y="1036"/>
                  <a:pt x="4165" y="1093"/>
                </a:cubicBezTo>
                <a:cubicBezTo>
                  <a:pt x="4163" y="1097"/>
                  <a:pt x="4162" y="1101"/>
                  <a:pt x="4160" y="1105"/>
                </a:cubicBezTo>
                <a:cubicBezTo>
                  <a:pt x="4234" y="1117"/>
                  <a:pt x="4298" y="1090"/>
                  <a:pt x="4371" y="1066"/>
                </a:cubicBezTo>
                <a:cubicBezTo>
                  <a:pt x="4516" y="1019"/>
                  <a:pt x="4657" y="958"/>
                  <a:pt x="4803" y="914"/>
                </a:cubicBezTo>
                <a:cubicBezTo>
                  <a:pt x="4845" y="903"/>
                  <a:pt x="4854" y="899"/>
                  <a:pt x="4880" y="901"/>
                </a:cubicBezTo>
                <a:cubicBezTo>
                  <a:pt x="4841" y="938"/>
                  <a:pt x="4799" y="961"/>
                  <a:pt x="4740" y="981"/>
                </a:cubicBezTo>
                <a:cubicBezTo>
                  <a:pt x="4619" y="1022"/>
                  <a:pt x="4492" y="1044"/>
                  <a:pt x="4366" y="1064"/>
                </a:cubicBezTo>
                <a:cubicBezTo>
                  <a:pt x="4288" y="1077"/>
                  <a:pt x="4178" y="1111"/>
                  <a:pt x="4099" y="1103"/>
                </a:cubicBezTo>
                <a:cubicBezTo>
                  <a:pt x="4081" y="1105"/>
                  <a:pt x="4075" y="1106"/>
                  <a:pt x="4072" y="1091"/>
                </a:cubicBezTo>
              </a:path>
              <a:path w="5270" h="1895" extrusionOk="0">
                <a:moveTo>
                  <a:pt x="3020" y="1018"/>
                </a:moveTo>
                <a:cubicBezTo>
                  <a:pt x="3044" y="1009"/>
                  <a:pt x="3072" y="1000"/>
                  <a:pt x="3093" y="990"/>
                </a:cubicBezTo>
                <a:cubicBezTo>
                  <a:pt x="3110" y="982"/>
                  <a:pt x="3136" y="967"/>
                  <a:pt x="3147" y="955"/>
                </a:cubicBezTo>
                <a:cubicBezTo>
                  <a:pt x="3161" y="940"/>
                  <a:pt x="3178" y="932"/>
                  <a:pt x="3190" y="920"/>
                </a:cubicBezTo>
                <a:cubicBezTo>
                  <a:pt x="3211" y="899"/>
                  <a:pt x="3224" y="910"/>
                  <a:pt x="3255" y="908"/>
                </a:cubicBezTo>
                <a:cubicBezTo>
                  <a:pt x="3296" y="905"/>
                  <a:pt x="3338" y="903"/>
                  <a:pt x="3379" y="899"/>
                </a:cubicBezTo>
                <a:cubicBezTo>
                  <a:pt x="3426" y="895"/>
                  <a:pt x="3472" y="887"/>
                  <a:pt x="3518" y="882"/>
                </a:cubicBezTo>
                <a:cubicBezTo>
                  <a:pt x="3544" y="879"/>
                  <a:pt x="3569" y="876"/>
                  <a:pt x="3594" y="872"/>
                </a:cubicBezTo>
                <a:cubicBezTo>
                  <a:pt x="3551" y="868"/>
                  <a:pt x="3512" y="874"/>
                  <a:pt x="3469" y="877"/>
                </a:cubicBezTo>
                <a:cubicBezTo>
                  <a:pt x="3360" y="886"/>
                  <a:pt x="3251" y="898"/>
                  <a:pt x="3142" y="909"/>
                </a:cubicBezTo>
                <a:cubicBezTo>
                  <a:pt x="3109" y="912"/>
                  <a:pt x="3075" y="916"/>
                  <a:pt x="3042" y="918"/>
                </a:cubicBezTo>
                <a:cubicBezTo>
                  <a:pt x="3100" y="909"/>
                  <a:pt x="3158" y="900"/>
                  <a:pt x="3216" y="893"/>
                </a:cubicBezTo>
                <a:cubicBezTo>
                  <a:pt x="3332" y="878"/>
                  <a:pt x="3449" y="867"/>
                  <a:pt x="3566" y="862"/>
                </a:cubicBezTo>
                <a:cubicBezTo>
                  <a:pt x="3633" y="859"/>
                  <a:pt x="3698" y="857"/>
                  <a:pt x="3763" y="875"/>
                </a:cubicBezTo>
                <a:cubicBezTo>
                  <a:pt x="3714" y="907"/>
                  <a:pt x="3652" y="905"/>
                  <a:pt x="3592" y="912"/>
                </a:cubicBezTo>
                <a:cubicBezTo>
                  <a:pt x="3499" y="923"/>
                  <a:pt x="3406" y="933"/>
                  <a:pt x="3313" y="942"/>
                </a:cubicBezTo>
                <a:cubicBezTo>
                  <a:pt x="3279" y="945"/>
                  <a:pt x="3245" y="949"/>
                  <a:pt x="3212" y="952"/>
                </a:cubicBezTo>
                <a:cubicBezTo>
                  <a:pt x="3262" y="930"/>
                  <a:pt x="3313" y="908"/>
                  <a:pt x="3366" y="891"/>
                </a:cubicBezTo>
                <a:cubicBezTo>
                  <a:pt x="3486" y="852"/>
                  <a:pt x="3608" y="817"/>
                  <a:pt x="3731" y="787"/>
                </a:cubicBezTo>
                <a:cubicBezTo>
                  <a:pt x="3665" y="811"/>
                  <a:pt x="3600" y="819"/>
                  <a:pt x="3532" y="834"/>
                </a:cubicBezTo>
                <a:cubicBezTo>
                  <a:pt x="3464" y="849"/>
                  <a:pt x="3413" y="860"/>
                  <a:pt x="3344" y="848"/>
                </a:cubicBezTo>
              </a:path>
              <a:path w="5270" h="1895" extrusionOk="0">
                <a:moveTo>
                  <a:pt x="140" y="22"/>
                </a:moveTo>
                <a:cubicBezTo>
                  <a:pt x="118" y="12"/>
                  <a:pt x="92" y="12"/>
                  <a:pt x="84" y="11"/>
                </a:cubicBezTo>
                <a:cubicBezTo>
                  <a:pt x="114" y="44"/>
                  <a:pt x="142" y="70"/>
                  <a:pt x="180" y="97"/>
                </a:cubicBezTo>
                <a:cubicBezTo>
                  <a:pt x="338" y="210"/>
                  <a:pt x="512" y="297"/>
                  <a:pt x="686" y="383"/>
                </a:cubicBezTo>
                <a:cubicBezTo>
                  <a:pt x="752" y="416"/>
                  <a:pt x="817" y="453"/>
                  <a:pt x="886" y="480"/>
                </a:cubicBezTo>
                <a:cubicBezTo>
                  <a:pt x="913" y="491"/>
                  <a:pt x="910" y="485"/>
                  <a:pt x="934" y="482"/>
                </a:cubicBezTo>
                <a:cubicBezTo>
                  <a:pt x="927" y="453"/>
                  <a:pt x="919" y="428"/>
                  <a:pt x="909" y="400"/>
                </a:cubicBezTo>
              </a:path>
              <a:path w="5270" h="1895" extrusionOk="0">
                <a:moveTo>
                  <a:pt x="828" y="42"/>
                </a:moveTo>
                <a:cubicBezTo>
                  <a:pt x="771" y="88"/>
                  <a:pt x="720" y="142"/>
                  <a:pt x="665" y="191"/>
                </a:cubicBezTo>
                <a:cubicBezTo>
                  <a:pt x="501" y="338"/>
                  <a:pt x="348" y="492"/>
                  <a:pt x="195" y="649"/>
                </a:cubicBezTo>
                <a:cubicBezTo>
                  <a:pt x="168" y="677"/>
                  <a:pt x="149" y="697"/>
                  <a:pt x="127" y="725"/>
                </a:cubicBezTo>
              </a:path>
              <a:path w="5270" h="1895" extrusionOk="0">
                <a:moveTo>
                  <a:pt x="58" y="1220"/>
                </a:moveTo>
                <a:cubicBezTo>
                  <a:pt x="63" y="1195"/>
                  <a:pt x="45" y="1254"/>
                  <a:pt x="42" y="1264"/>
                </a:cubicBezTo>
                <a:cubicBezTo>
                  <a:pt x="25" y="1313"/>
                  <a:pt x="-8" y="1394"/>
                  <a:pt x="0" y="1446"/>
                </a:cubicBezTo>
                <a:cubicBezTo>
                  <a:pt x="5" y="1477"/>
                  <a:pt x="42" y="1468"/>
                  <a:pt x="63" y="1465"/>
                </a:cubicBezTo>
                <a:cubicBezTo>
                  <a:pt x="112" y="1459"/>
                  <a:pt x="160" y="1445"/>
                  <a:pt x="207" y="1431"/>
                </a:cubicBezTo>
                <a:cubicBezTo>
                  <a:pt x="247" y="1419"/>
                  <a:pt x="291" y="1409"/>
                  <a:pt x="322" y="1387"/>
                </a:cubicBezTo>
                <a:cubicBezTo>
                  <a:pt x="344" y="1372"/>
                  <a:pt x="343" y="1356"/>
                  <a:pt x="349" y="1331"/>
                </a:cubicBezTo>
              </a:path>
              <a:path w="5270" h="1895" extrusionOk="0">
                <a:moveTo>
                  <a:pt x="348" y="1094"/>
                </a:moveTo>
                <a:cubicBezTo>
                  <a:pt x="354" y="1149"/>
                  <a:pt x="351" y="1202"/>
                  <a:pt x="351" y="1257"/>
                </a:cubicBezTo>
                <a:cubicBezTo>
                  <a:pt x="352" y="1333"/>
                  <a:pt x="354" y="1410"/>
                  <a:pt x="358" y="1486"/>
                </a:cubicBezTo>
                <a:cubicBezTo>
                  <a:pt x="360" y="1537"/>
                  <a:pt x="354" y="1606"/>
                  <a:pt x="376" y="1654"/>
                </a:cubicBezTo>
                <a:cubicBezTo>
                  <a:pt x="389" y="1683"/>
                  <a:pt x="399" y="1630"/>
                  <a:pt x="402" y="1623"/>
                </a:cubicBezTo>
              </a:path>
              <a:path w="5270" h="1895" extrusionOk="0">
                <a:moveTo>
                  <a:pt x="662" y="1282"/>
                </a:moveTo>
                <a:cubicBezTo>
                  <a:pt x="651" y="1299"/>
                  <a:pt x="655" y="1274"/>
                  <a:pt x="631" y="1301"/>
                </a:cubicBezTo>
                <a:cubicBezTo>
                  <a:pt x="617" y="1317"/>
                  <a:pt x="608" y="1335"/>
                  <a:pt x="605" y="1356"/>
                </a:cubicBezTo>
                <a:cubicBezTo>
                  <a:pt x="602" y="1381"/>
                  <a:pt x="610" y="1404"/>
                  <a:pt x="633" y="1417"/>
                </a:cubicBezTo>
                <a:cubicBezTo>
                  <a:pt x="652" y="1428"/>
                  <a:pt x="697" y="1420"/>
                  <a:pt x="718" y="1419"/>
                </a:cubicBezTo>
                <a:cubicBezTo>
                  <a:pt x="767" y="1418"/>
                  <a:pt x="813" y="1419"/>
                  <a:pt x="861" y="1430"/>
                </a:cubicBezTo>
                <a:cubicBezTo>
                  <a:pt x="908" y="1441"/>
                  <a:pt x="957" y="1470"/>
                  <a:pt x="989" y="1506"/>
                </a:cubicBezTo>
                <a:cubicBezTo>
                  <a:pt x="1015" y="1536"/>
                  <a:pt x="1028" y="1577"/>
                  <a:pt x="1012" y="1615"/>
                </a:cubicBezTo>
                <a:cubicBezTo>
                  <a:pt x="996" y="1652"/>
                  <a:pt x="950" y="1671"/>
                  <a:pt x="912" y="1675"/>
                </a:cubicBezTo>
                <a:cubicBezTo>
                  <a:pt x="846" y="1683"/>
                  <a:pt x="806" y="1654"/>
                  <a:pt x="754" y="1619"/>
                </a:cubicBezTo>
              </a:path>
              <a:path w="5270" h="1895" extrusionOk="0">
                <a:moveTo>
                  <a:pt x="644" y="1287"/>
                </a:moveTo>
                <a:cubicBezTo>
                  <a:pt x="664" y="1248"/>
                  <a:pt x="681" y="1246"/>
                  <a:pt x="721" y="1227"/>
                </a:cubicBezTo>
                <a:cubicBezTo>
                  <a:pt x="764" y="1207"/>
                  <a:pt x="805" y="1196"/>
                  <a:pt x="852" y="1189"/>
                </a:cubicBezTo>
                <a:cubicBezTo>
                  <a:pt x="900" y="1182"/>
                  <a:pt x="943" y="1187"/>
                  <a:pt x="989" y="1184"/>
                </a:cubicBezTo>
                <a:cubicBezTo>
                  <a:pt x="1018" y="1182"/>
                  <a:pt x="1020" y="1177"/>
                  <a:pt x="1040" y="1157"/>
                </a:cubicBezTo>
              </a:path>
              <a:path w="5270" h="1895" extrusionOk="0">
                <a:moveTo>
                  <a:pt x="186" y="1158"/>
                </a:moveTo>
                <a:cubicBezTo>
                  <a:pt x="154" y="1127"/>
                  <a:pt x="143" y="1119"/>
                  <a:pt x="133" y="1070"/>
                </a:cubicBezTo>
                <a:cubicBezTo>
                  <a:pt x="147" y="1113"/>
                  <a:pt x="165" y="1147"/>
                  <a:pt x="199" y="1179"/>
                </a:cubicBezTo>
                <a:cubicBezTo>
                  <a:pt x="285" y="1261"/>
                  <a:pt x="406" y="1309"/>
                  <a:pt x="516" y="1347"/>
                </a:cubicBezTo>
                <a:cubicBezTo>
                  <a:pt x="645" y="1392"/>
                  <a:pt x="779" y="1415"/>
                  <a:pt x="910" y="1451"/>
                </a:cubicBezTo>
                <a:cubicBezTo>
                  <a:pt x="961" y="1465"/>
                  <a:pt x="1117" y="1528"/>
                  <a:pt x="1105" y="1510"/>
                </a:cubicBezTo>
                <a:cubicBezTo>
                  <a:pt x="1099" y="1501"/>
                  <a:pt x="1094" y="1492"/>
                  <a:pt x="1088" y="1483"/>
                </a:cubicBezTo>
              </a:path>
              <a:path w="5270" h="1895" extrusionOk="0">
                <a:moveTo>
                  <a:pt x="958" y="1127"/>
                </a:moveTo>
                <a:cubicBezTo>
                  <a:pt x="919" y="1168"/>
                  <a:pt x="875" y="1208"/>
                  <a:pt x="829" y="1239"/>
                </a:cubicBezTo>
                <a:cubicBezTo>
                  <a:pt x="735" y="1302"/>
                  <a:pt x="633" y="1359"/>
                  <a:pt x="536" y="1417"/>
                </a:cubicBezTo>
                <a:cubicBezTo>
                  <a:pt x="450" y="1468"/>
                  <a:pt x="366" y="1521"/>
                  <a:pt x="279" y="1569"/>
                </a:cubicBezTo>
                <a:cubicBezTo>
                  <a:pt x="237" y="1592"/>
                  <a:pt x="244" y="1597"/>
                  <a:pt x="218" y="1564"/>
                </a:cubicBezTo>
              </a:path>
              <a:path w="5270" h="1895" extrusionOk="0">
                <a:moveTo>
                  <a:pt x="1453" y="1202"/>
                </a:moveTo>
                <a:cubicBezTo>
                  <a:pt x="1467" y="1218"/>
                  <a:pt x="1459" y="1231"/>
                  <a:pt x="1450" y="1252"/>
                </a:cubicBezTo>
                <a:cubicBezTo>
                  <a:pt x="1438" y="1283"/>
                  <a:pt x="1427" y="1315"/>
                  <a:pt x="1419" y="1347"/>
                </a:cubicBezTo>
                <a:cubicBezTo>
                  <a:pt x="1411" y="1379"/>
                  <a:pt x="1401" y="1415"/>
                  <a:pt x="1401" y="1448"/>
                </a:cubicBezTo>
                <a:cubicBezTo>
                  <a:pt x="1401" y="1484"/>
                  <a:pt x="1433" y="1477"/>
                  <a:pt x="1457" y="1471"/>
                </a:cubicBezTo>
                <a:cubicBezTo>
                  <a:pt x="1494" y="1463"/>
                  <a:pt x="1531" y="1456"/>
                  <a:pt x="1568" y="1448"/>
                </a:cubicBezTo>
                <a:cubicBezTo>
                  <a:pt x="1604" y="1441"/>
                  <a:pt x="1651" y="1455"/>
                  <a:pt x="1685" y="1436"/>
                </a:cubicBezTo>
                <a:cubicBezTo>
                  <a:pt x="1691" y="1430"/>
                  <a:pt x="1696" y="1425"/>
                  <a:pt x="1702" y="1419"/>
                </a:cubicBezTo>
              </a:path>
              <a:path w="5270" h="1895" extrusionOk="0">
                <a:moveTo>
                  <a:pt x="1706" y="1128"/>
                </a:moveTo>
                <a:cubicBezTo>
                  <a:pt x="1706" y="1168"/>
                  <a:pt x="1698" y="1208"/>
                  <a:pt x="1696" y="1247"/>
                </a:cubicBezTo>
                <a:cubicBezTo>
                  <a:pt x="1692" y="1326"/>
                  <a:pt x="1694" y="1407"/>
                  <a:pt x="1694" y="1486"/>
                </a:cubicBezTo>
                <a:cubicBezTo>
                  <a:pt x="1694" y="1555"/>
                  <a:pt x="1703" y="1622"/>
                  <a:pt x="1706" y="1690"/>
                </a:cubicBezTo>
                <a:cubicBezTo>
                  <a:pt x="1709" y="1747"/>
                  <a:pt x="1726" y="1711"/>
                  <a:pt x="1738" y="1678"/>
                </a:cubicBezTo>
              </a:path>
              <a:path w="5270" h="1895" extrusionOk="0">
                <a:moveTo>
                  <a:pt x="1999" y="1203"/>
                </a:moveTo>
                <a:cubicBezTo>
                  <a:pt x="1978" y="1207"/>
                  <a:pt x="1985" y="1230"/>
                  <a:pt x="1979" y="1256"/>
                </a:cubicBezTo>
                <a:cubicBezTo>
                  <a:pt x="1972" y="1288"/>
                  <a:pt x="1966" y="1321"/>
                  <a:pt x="1962" y="1354"/>
                </a:cubicBezTo>
                <a:cubicBezTo>
                  <a:pt x="1959" y="1379"/>
                  <a:pt x="1953" y="1407"/>
                  <a:pt x="1963" y="1431"/>
                </a:cubicBezTo>
                <a:cubicBezTo>
                  <a:pt x="1973" y="1456"/>
                  <a:pt x="1992" y="1456"/>
                  <a:pt x="2015" y="1454"/>
                </a:cubicBezTo>
                <a:cubicBezTo>
                  <a:pt x="2048" y="1452"/>
                  <a:pt x="2080" y="1443"/>
                  <a:pt x="2112" y="1435"/>
                </a:cubicBezTo>
                <a:cubicBezTo>
                  <a:pt x="2152" y="1426"/>
                  <a:pt x="2189" y="1419"/>
                  <a:pt x="2226" y="1409"/>
                </a:cubicBezTo>
                <a:cubicBezTo>
                  <a:pt x="2249" y="1403"/>
                  <a:pt x="2256" y="1402"/>
                  <a:pt x="2263" y="1387"/>
                </a:cubicBezTo>
              </a:path>
              <a:path w="5270" h="1895" extrusionOk="0">
                <a:moveTo>
                  <a:pt x="2217" y="1022"/>
                </a:moveTo>
                <a:cubicBezTo>
                  <a:pt x="2226" y="1064"/>
                  <a:pt x="2228" y="1104"/>
                  <a:pt x="2232" y="1147"/>
                </a:cubicBezTo>
                <a:cubicBezTo>
                  <a:pt x="2240" y="1241"/>
                  <a:pt x="2248" y="1335"/>
                  <a:pt x="2249" y="1429"/>
                </a:cubicBezTo>
                <a:cubicBezTo>
                  <a:pt x="2251" y="1532"/>
                  <a:pt x="2247" y="1634"/>
                  <a:pt x="2252" y="1737"/>
                </a:cubicBezTo>
                <a:cubicBezTo>
                  <a:pt x="2253" y="1757"/>
                  <a:pt x="2242" y="1834"/>
                  <a:pt x="2264" y="1782"/>
                </a:cubicBezTo>
              </a:path>
              <a:path w="5270" h="1895" extrusionOk="0">
                <a:moveTo>
                  <a:pt x="3019" y="1810"/>
                </a:moveTo>
                <a:cubicBezTo>
                  <a:pt x="3000" y="1809"/>
                  <a:pt x="2985" y="1809"/>
                  <a:pt x="2965" y="1813"/>
                </a:cubicBezTo>
                <a:cubicBezTo>
                  <a:pt x="2975" y="1842"/>
                  <a:pt x="2986" y="1849"/>
                  <a:pt x="3013" y="1865"/>
                </a:cubicBezTo>
                <a:cubicBezTo>
                  <a:pt x="3061" y="1893"/>
                  <a:pt x="3117" y="1896"/>
                  <a:pt x="3172" y="1894"/>
                </a:cubicBezTo>
                <a:cubicBezTo>
                  <a:pt x="3248" y="1891"/>
                  <a:pt x="3328" y="1882"/>
                  <a:pt x="3403" y="1869"/>
                </a:cubicBezTo>
                <a:cubicBezTo>
                  <a:pt x="3462" y="1859"/>
                  <a:pt x="3519" y="1845"/>
                  <a:pt x="3579" y="1845"/>
                </a:cubicBezTo>
                <a:cubicBezTo>
                  <a:pt x="3601" y="1847"/>
                  <a:pt x="3606" y="1847"/>
                  <a:pt x="3620" y="1847"/>
                </a:cubicBezTo>
                <a:cubicBezTo>
                  <a:pt x="3588" y="1829"/>
                  <a:pt x="3552" y="1832"/>
                  <a:pt x="3515" y="1827"/>
                </a:cubicBezTo>
                <a:cubicBezTo>
                  <a:pt x="3445" y="1818"/>
                  <a:pt x="3383" y="1823"/>
                  <a:pt x="3313" y="1826"/>
                </a:cubicBezTo>
                <a:cubicBezTo>
                  <a:pt x="3269" y="1828"/>
                  <a:pt x="3234" y="1839"/>
                  <a:pt x="3190" y="183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76" name="Ink 65"/>
          <p:cNvSpPr>
            <a:spLocks noRot="1" noChangeAspect="1" noEditPoints="1" noChangeArrowheads="1" noChangeShapeType="1" noTextEdit="1"/>
          </p:cNvSpPr>
          <p:nvPr/>
        </p:nvSpPr>
        <p:spPr bwMode="auto">
          <a:xfrm>
            <a:off x="2981325" y="4667250"/>
            <a:ext cx="1668463" cy="652463"/>
          </a:xfrm>
          <a:custGeom>
            <a:avLst/>
            <a:gdLst>
              <a:gd name="T0" fmla="*/ 2147483647 w 4635"/>
              <a:gd name="T1" fmla="*/ 2147483647 h 1814"/>
              <a:gd name="T2" fmla="*/ 2147483647 w 4635"/>
              <a:gd name="T3" fmla="*/ 2147483647 h 1814"/>
              <a:gd name="T4" fmla="*/ 2147483647 w 4635"/>
              <a:gd name="T5" fmla="*/ 2147483647 h 1814"/>
              <a:gd name="T6" fmla="*/ 2147483647 w 4635"/>
              <a:gd name="T7" fmla="*/ 2147483647 h 1814"/>
              <a:gd name="T8" fmla="*/ 2147483647 w 4635"/>
              <a:gd name="T9" fmla="*/ 2147483647 h 1814"/>
              <a:gd name="T10" fmla="*/ 2147483647 w 4635"/>
              <a:gd name="T11" fmla="*/ 2147483647 h 1814"/>
              <a:gd name="T12" fmla="*/ 2147483647 w 4635"/>
              <a:gd name="T13" fmla="*/ 2147483647 h 1814"/>
              <a:gd name="T14" fmla="*/ 2147483647 w 4635"/>
              <a:gd name="T15" fmla="*/ 2147483647 h 1814"/>
              <a:gd name="T16" fmla="*/ 2147483647 w 4635"/>
              <a:gd name="T17" fmla="*/ 2147483647 h 1814"/>
              <a:gd name="T18" fmla="*/ 2147483647 w 4635"/>
              <a:gd name="T19" fmla="*/ 2147483647 h 1814"/>
              <a:gd name="T20" fmla="*/ 2147483647 w 4635"/>
              <a:gd name="T21" fmla="*/ 2147483647 h 1814"/>
              <a:gd name="T22" fmla="*/ 2147483647 w 4635"/>
              <a:gd name="T23" fmla="*/ 2147483647 h 1814"/>
              <a:gd name="T24" fmla="*/ 2147483647 w 4635"/>
              <a:gd name="T25" fmla="*/ 2147483647 h 1814"/>
              <a:gd name="T26" fmla="*/ 2147483647 w 4635"/>
              <a:gd name="T27" fmla="*/ 2147483647 h 1814"/>
              <a:gd name="T28" fmla="*/ 2147483647 w 4635"/>
              <a:gd name="T29" fmla="*/ 2147483647 h 1814"/>
              <a:gd name="T30" fmla="*/ 2147483647 w 4635"/>
              <a:gd name="T31" fmla="*/ 2147483647 h 1814"/>
              <a:gd name="T32" fmla="*/ 2147483647 w 4635"/>
              <a:gd name="T33" fmla="*/ 2147483647 h 1814"/>
              <a:gd name="T34" fmla="*/ 2147483647 w 4635"/>
              <a:gd name="T35" fmla="*/ 2147483647 h 1814"/>
              <a:gd name="T36" fmla="*/ 2147483647 w 4635"/>
              <a:gd name="T37" fmla="*/ 2147483647 h 1814"/>
              <a:gd name="T38" fmla="*/ 2147483647 w 4635"/>
              <a:gd name="T39" fmla="*/ 2147483647 h 1814"/>
              <a:gd name="T40" fmla="*/ 2147483647 w 4635"/>
              <a:gd name="T41" fmla="*/ 2147483647 h 1814"/>
              <a:gd name="T42" fmla="*/ 2147483647 w 4635"/>
              <a:gd name="T43" fmla="*/ 2147483647 h 1814"/>
              <a:gd name="T44" fmla="*/ 2147483647 w 4635"/>
              <a:gd name="T45" fmla="*/ 2147483647 h 1814"/>
              <a:gd name="T46" fmla="*/ 2147483647 w 4635"/>
              <a:gd name="T47" fmla="*/ 2147483647 h 1814"/>
              <a:gd name="T48" fmla="*/ 2147483647 w 4635"/>
              <a:gd name="T49" fmla="*/ 2147483647 h 1814"/>
              <a:gd name="T50" fmla="*/ 2147483647 w 4635"/>
              <a:gd name="T51" fmla="*/ 2147483647 h 1814"/>
              <a:gd name="T52" fmla="*/ 2147483647 w 4635"/>
              <a:gd name="T53" fmla="*/ 2147483647 h 1814"/>
              <a:gd name="T54" fmla="*/ 2147483647 w 4635"/>
              <a:gd name="T55" fmla="*/ 2147483647 h 1814"/>
              <a:gd name="T56" fmla="*/ 2147483647 w 4635"/>
              <a:gd name="T57" fmla="*/ 2147483647 h 1814"/>
              <a:gd name="T58" fmla="*/ 2147483647 w 4635"/>
              <a:gd name="T59" fmla="*/ 2147483647 h 1814"/>
              <a:gd name="T60" fmla="*/ 2147483647 w 4635"/>
              <a:gd name="T61" fmla="*/ 2147483647 h 1814"/>
              <a:gd name="T62" fmla="*/ 2147483647 w 4635"/>
              <a:gd name="T63" fmla="*/ 2147483647 h 1814"/>
              <a:gd name="T64" fmla="*/ 2147483647 w 4635"/>
              <a:gd name="T65" fmla="*/ 2147483647 h 1814"/>
              <a:gd name="T66" fmla="*/ 2147483647 w 4635"/>
              <a:gd name="T67" fmla="*/ 2147483647 h 1814"/>
              <a:gd name="T68" fmla="*/ 2147483647 w 4635"/>
              <a:gd name="T69" fmla="*/ 2147483647 h 1814"/>
              <a:gd name="T70" fmla="*/ 2147483647 w 4635"/>
              <a:gd name="T71" fmla="*/ 2147483647 h 1814"/>
              <a:gd name="T72" fmla="*/ 2147483647 w 4635"/>
              <a:gd name="T73" fmla="*/ 2147483647 h 1814"/>
              <a:gd name="T74" fmla="*/ 2147483647 w 4635"/>
              <a:gd name="T75" fmla="*/ 2147483647 h 1814"/>
              <a:gd name="T76" fmla="*/ 2147483647 w 4635"/>
              <a:gd name="T77" fmla="*/ 2147483647 h 1814"/>
              <a:gd name="T78" fmla="*/ 2147483647 w 4635"/>
              <a:gd name="T79" fmla="*/ 2147483647 h 1814"/>
              <a:gd name="T80" fmla="*/ 2147483647 w 4635"/>
              <a:gd name="T81" fmla="*/ 2147483647 h 1814"/>
              <a:gd name="T82" fmla="*/ 2147483647 w 4635"/>
              <a:gd name="T83" fmla="*/ 2147483647 h 1814"/>
              <a:gd name="T84" fmla="*/ 2147483647 w 4635"/>
              <a:gd name="T85" fmla="*/ 2147483647 h 1814"/>
              <a:gd name="T86" fmla="*/ 2147483647 w 4635"/>
              <a:gd name="T87" fmla="*/ 2147483647 h 1814"/>
              <a:gd name="T88" fmla="*/ 2147483647 w 4635"/>
              <a:gd name="T89" fmla="*/ 2147483647 h 1814"/>
              <a:gd name="T90" fmla="*/ 2147483647 w 4635"/>
              <a:gd name="T91" fmla="*/ 2147483647 h 1814"/>
              <a:gd name="T92" fmla="*/ 2147483647 w 4635"/>
              <a:gd name="T93" fmla="*/ 2147483647 h 1814"/>
              <a:gd name="T94" fmla="*/ 2147483647 w 4635"/>
              <a:gd name="T95" fmla="*/ 2147483647 h 1814"/>
              <a:gd name="T96" fmla="*/ 2147483647 w 4635"/>
              <a:gd name="T97" fmla="*/ 2147483647 h 1814"/>
              <a:gd name="T98" fmla="*/ 2147483647 w 4635"/>
              <a:gd name="T99" fmla="*/ 2147483647 h 18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35"/>
              <a:gd name="T151" fmla="*/ 0 h 1814"/>
              <a:gd name="T152" fmla="*/ 4635 w 4635"/>
              <a:gd name="T153" fmla="*/ 1814 h 18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35" h="1814" extrusionOk="0">
                <a:moveTo>
                  <a:pt x="3599" y="684"/>
                </a:moveTo>
                <a:cubicBezTo>
                  <a:pt x="3580" y="688"/>
                  <a:pt x="3575" y="687"/>
                  <a:pt x="3567" y="697"/>
                </a:cubicBezTo>
                <a:cubicBezTo>
                  <a:pt x="3594" y="746"/>
                  <a:pt x="3623" y="761"/>
                  <a:pt x="3678" y="794"/>
                </a:cubicBezTo>
                <a:cubicBezTo>
                  <a:pt x="3782" y="857"/>
                  <a:pt x="3887" y="918"/>
                  <a:pt x="3994" y="977"/>
                </a:cubicBezTo>
                <a:cubicBezTo>
                  <a:pt x="4133" y="1054"/>
                  <a:pt x="4271" y="1132"/>
                  <a:pt x="4409" y="1212"/>
                </a:cubicBezTo>
                <a:cubicBezTo>
                  <a:pt x="4468" y="1246"/>
                  <a:pt x="4523" y="1285"/>
                  <a:pt x="4589" y="1297"/>
                </a:cubicBezTo>
                <a:cubicBezTo>
                  <a:pt x="4639" y="1306"/>
                  <a:pt x="4628" y="1270"/>
                  <a:pt x="4629" y="1234"/>
                </a:cubicBezTo>
              </a:path>
              <a:path w="4635" h="1814" extrusionOk="0">
                <a:moveTo>
                  <a:pt x="4510" y="823"/>
                </a:moveTo>
                <a:cubicBezTo>
                  <a:pt x="4425" y="847"/>
                  <a:pt x="4349" y="879"/>
                  <a:pt x="4266" y="910"/>
                </a:cubicBezTo>
                <a:cubicBezTo>
                  <a:pt x="4081" y="979"/>
                  <a:pt x="3904" y="1062"/>
                  <a:pt x="3730" y="1155"/>
                </a:cubicBezTo>
                <a:cubicBezTo>
                  <a:pt x="3631" y="1208"/>
                  <a:pt x="3536" y="1265"/>
                  <a:pt x="3438" y="1318"/>
                </a:cubicBezTo>
                <a:cubicBezTo>
                  <a:pt x="3413" y="1330"/>
                  <a:pt x="3407" y="1337"/>
                  <a:pt x="3393" y="1321"/>
                </a:cubicBezTo>
              </a:path>
              <a:path w="4635" h="1814" extrusionOk="0">
                <a:moveTo>
                  <a:pt x="2167" y="826"/>
                </a:moveTo>
                <a:cubicBezTo>
                  <a:pt x="2171" y="868"/>
                  <a:pt x="2157" y="895"/>
                  <a:pt x="2150" y="935"/>
                </a:cubicBezTo>
                <a:cubicBezTo>
                  <a:pt x="2136" y="1016"/>
                  <a:pt x="2129" y="1099"/>
                  <a:pt x="2117" y="1180"/>
                </a:cubicBezTo>
                <a:cubicBezTo>
                  <a:pt x="2107" y="1247"/>
                  <a:pt x="2100" y="1317"/>
                  <a:pt x="2087" y="1383"/>
                </a:cubicBezTo>
                <a:cubicBezTo>
                  <a:pt x="2082" y="1395"/>
                  <a:pt x="2080" y="1398"/>
                  <a:pt x="2091" y="1403"/>
                </a:cubicBezTo>
                <a:cubicBezTo>
                  <a:pt x="2106" y="1380"/>
                  <a:pt x="2111" y="1366"/>
                  <a:pt x="2121" y="1338"/>
                </a:cubicBezTo>
              </a:path>
              <a:path w="4635" h="1814" extrusionOk="0">
                <a:moveTo>
                  <a:pt x="2362" y="866"/>
                </a:moveTo>
                <a:cubicBezTo>
                  <a:pt x="2384" y="910"/>
                  <a:pt x="2376" y="922"/>
                  <a:pt x="2368" y="967"/>
                </a:cubicBezTo>
                <a:cubicBezTo>
                  <a:pt x="2361" y="1009"/>
                  <a:pt x="2359" y="1055"/>
                  <a:pt x="2354" y="1097"/>
                </a:cubicBezTo>
                <a:cubicBezTo>
                  <a:pt x="2351" y="1126"/>
                  <a:pt x="2340" y="1171"/>
                  <a:pt x="2365" y="1194"/>
                </a:cubicBezTo>
                <a:cubicBezTo>
                  <a:pt x="2386" y="1214"/>
                  <a:pt x="2428" y="1216"/>
                  <a:pt x="2455" y="1218"/>
                </a:cubicBezTo>
                <a:cubicBezTo>
                  <a:pt x="2500" y="1222"/>
                  <a:pt x="2540" y="1209"/>
                  <a:pt x="2583" y="1201"/>
                </a:cubicBezTo>
                <a:cubicBezTo>
                  <a:pt x="2630" y="1192"/>
                  <a:pt x="2655" y="1166"/>
                  <a:pt x="2680" y="1126"/>
                </a:cubicBezTo>
                <a:cubicBezTo>
                  <a:pt x="2686" y="1116"/>
                  <a:pt x="2691" y="1106"/>
                  <a:pt x="2697" y="1096"/>
                </a:cubicBezTo>
              </a:path>
              <a:path w="4635" h="1814" extrusionOk="0">
                <a:moveTo>
                  <a:pt x="2701" y="670"/>
                </a:moveTo>
                <a:cubicBezTo>
                  <a:pt x="2686" y="750"/>
                  <a:pt x="2665" y="829"/>
                  <a:pt x="2652" y="909"/>
                </a:cubicBezTo>
                <a:cubicBezTo>
                  <a:pt x="2632" y="1029"/>
                  <a:pt x="2620" y="1152"/>
                  <a:pt x="2608" y="1273"/>
                </a:cubicBezTo>
                <a:cubicBezTo>
                  <a:pt x="2601" y="1345"/>
                  <a:pt x="2588" y="1432"/>
                  <a:pt x="2611" y="1502"/>
                </a:cubicBezTo>
                <a:cubicBezTo>
                  <a:pt x="2619" y="1513"/>
                  <a:pt x="2620" y="1517"/>
                  <a:pt x="2631" y="1514"/>
                </a:cubicBezTo>
              </a:path>
              <a:path w="4635" h="1814" extrusionOk="0">
                <a:moveTo>
                  <a:pt x="2553" y="483"/>
                </a:moveTo>
                <a:cubicBezTo>
                  <a:pt x="2544" y="468"/>
                  <a:pt x="2558" y="461"/>
                  <a:pt x="2544" y="450"/>
                </a:cubicBezTo>
                <a:cubicBezTo>
                  <a:pt x="2459" y="383"/>
                  <a:pt x="2273" y="431"/>
                  <a:pt x="2186" y="458"/>
                </a:cubicBezTo>
                <a:cubicBezTo>
                  <a:pt x="2080" y="491"/>
                  <a:pt x="1980" y="539"/>
                  <a:pt x="1892" y="607"/>
                </a:cubicBezTo>
                <a:cubicBezTo>
                  <a:pt x="1789" y="686"/>
                  <a:pt x="1698" y="803"/>
                  <a:pt x="1659" y="928"/>
                </a:cubicBezTo>
                <a:cubicBezTo>
                  <a:pt x="1630" y="1021"/>
                  <a:pt x="1628" y="1128"/>
                  <a:pt x="1655" y="1222"/>
                </a:cubicBezTo>
                <a:cubicBezTo>
                  <a:pt x="1730" y="1488"/>
                  <a:pt x="1991" y="1767"/>
                  <a:pt x="2270" y="1808"/>
                </a:cubicBezTo>
                <a:cubicBezTo>
                  <a:pt x="2403" y="1828"/>
                  <a:pt x="2529" y="1793"/>
                  <a:pt x="2645" y="1729"/>
                </a:cubicBezTo>
                <a:cubicBezTo>
                  <a:pt x="2800" y="1644"/>
                  <a:pt x="2929" y="1511"/>
                  <a:pt x="2993" y="1344"/>
                </a:cubicBezTo>
                <a:cubicBezTo>
                  <a:pt x="3067" y="1151"/>
                  <a:pt x="2993" y="961"/>
                  <a:pt x="2884" y="798"/>
                </a:cubicBezTo>
                <a:cubicBezTo>
                  <a:pt x="2731" y="570"/>
                  <a:pt x="2491" y="413"/>
                  <a:pt x="2214" y="396"/>
                </a:cubicBezTo>
                <a:cubicBezTo>
                  <a:pt x="1997" y="382"/>
                  <a:pt x="1746" y="467"/>
                  <a:pt x="1644" y="676"/>
                </a:cubicBezTo>
                <a:cubicBezTo>
                  <a:pt x="1601" y="764"/>
                  <a:pt x="1572" y="888"/>
                  <a:pt x="1572" y="986"/>
                </a:cubicBezTo>
                <a:cubicBezTo>
                  <a:pt x="1574" y="1003"/>
                  <a:pt x="1576" y="1021"/>
                  <a:pt x="1578" y="1038"/>
                </a:cubicBezTo>
              </a:path>
              <a:path w="4635" h="1814" extrusionOk="0">
                <a:moveTo>
                  <a:pt x="1890" y="802"/>
                </a:moveTo>
                <a:cubicBezTo>
                  <a:pt x="1856" y="777"/>
                  <a:pt x="1865" y="786"/>
                  <a:pt x="1848" y="752"/>
                </a:cubicBezTo>
                <a:cubicBezTo>
                  <a:pt x="1893" y="751"/>
                  <a:pt x="1913" y="755"/>
                  <a:pt x="1956" y="780"/>
                </a:cubicBezTo>
                <a:cubicBezTo>
                  <a:pt x="2072" y="848"/>
                  <a:pt x="2178" y="939"/>
                  <a:pt x="2286" y="1019"/>
                </a:cubicBezTo>
                <a:cubicBezTo>
                  <a:pt x="2420" y="1119"/>
                  <a:pt x="2557" y="1213"/>
                  <a:pt x="2707" y="1288"/>
                </a:cubicBezTo>
                <a:cubicBezTo>
                  <a:pt x="2749" y="1309"/>
                  <a:pt x="2807" y="1345"/>
                  <a:pt x="2855" y="1331"/>
                </a:cubicBezTo>
                <a:cubicBezTo>
                  <a:pt x="2897" y="1319"/>
                  <a:pt x="2877" y="1272"/>
                  <a:pt x="2872" y="1235"/>
                </a:cubicBezTo>
              </a:path>
              <a:path w="4635" h="1814" extrusionOk="0">
                <a:moveTo>
                  <a:pt x="2714" y="773"/>
                </a:moveTo>
                <a:cubicBezTo>
                  <a:pt x="2633" y="802"/>
                  <a:pt x="2560" y="839"/>
                  <a:pt x="2483" y="878"/>
                </a:cubicBezTo>
                <a:cubicBezTo>
                  <a:pt x="2308" y="966"/>
                  <a:pt x="2139" y="1061"/>
                  <a:pt x="1972" y="1164"/>
                </a:cubicBezTo>
                <a:cubicBezTo>
                  <a:pt x="1889" y="1215"/>
                  <a:pt x="1808" y="1305"/>
                  <a:pt x="1716" y="1339"/>
                </a:cubicBezTo>
                <a:cubicBezTo>
                  <a:pt x="1707" y="1339"/>
                  <a:pt x="1697" y="1340"/>
                  <a:pt x="1688" y="1340"/>
                </a:cubicBezTo>
              </a:path>
              <a:path w="4635" h="1814" extrusionOk="0">
                <a:moveTo>
                  <a:pt x="695" y="817"/>
                </a:moveTo>
                <a:cubicBezTo>
                  <a:pt x="716" y="859"/>
                  <a:pt x="716" y="888"/>
                  <a:pt x="721" y="935"/>
                </a:cubicBezTo>
                <a:cubicBezTo>
                  <a:pt x="728" y="1001"/>
                  <a:pt x="730" y="1067"/>
                  <a:pt x="734" y="1133"/>
                </a:cubicBezTo>
                <a:cubicBezTo>
                  <a:pt x="737" y="1188"/>
                  <a:pt x="744" y="1245"/>
                  <a:pt x="737" y="1300"/>
                </a:cubicBezTo>
                <a:cubicBezTo>
                  <a:pt x="734" y="1312"/>
                  <a:pt x="735" y="1316"/>
                  <a:pt x="725" y="1311"/>
                </a:cubicBezTo>
                <a:cubicBezTo>
                  <a:pt x="721" y="1283"/>
                  <a:pt x="725" y="1262"/>
                  <a:pt x="734" y="1235"/>
                </a:cubicBezTo>
              </a:path>
              <a:path w="4635" h="1814" extrusionOk="0">
                <a:moveTo>
                  <a:pt x="935" y="861"/>
                </a:moveTo>
                <a:cubicBezTo>
                  <a:pt x="926" y="909"/>
                  <a:pt x="920" y="958"/>
                  <a:pt x="915" y="1007"/>
                </a:cubicBezTo>
                <a:cubicBezTo>
                  <a:pt x="911" y="1050"/>
                  <a:pt x="903" y="1097"/>
                  <a:pt x="908" y="1141"/>
                </a:cubicBezTo>
                <a:cubicBezTo>
                  <a:pt x="911" y="1171"/>
                  <a:pt x="929" y="1193"/>
                  <a:pt x="958" y="1201"/>
                </a:cubicBezTo>
                <a:cubicBezTo>
                  <a:pt x="996" y="1212"/>
                  <a:pt x="1034" y="1200"/>
                  <a:pt x="1071" y="1193"/>
                </a:cubicBezTo>
                <a:cubicBezTo>
                  <a:pt x="1115" y="1185"/>
                  <a:pt x="1151" y="1162"/>
                  <a:pt x="1186" y="1136"/>
                </a:cubicBezTo>
                <a:cubicBezTo>
                  <a:pt x="1209" y="1119"/>
                  <a:pt x="1217" y="1113"/>
                  <a:pt x="1223" y="1094"/>
                </a:cubicBezTo>
              </a:path>
              <a:path w="4635" h="1814" extrusionOk="0">
                <a:moveTo>
                  <a:pt x="1214" y="695"/>
                </a:moveTo>
                <a:cubicBezTo>
                  <a:pt x="1213" y="748"/>
                  <a:pt x="1221" y="801"/>
                  <a:pt x="1220" y="854"/>
                </a:cubicBezTo>
                <a:cubicBezTo>
                  <a:pt x="1219" y="958"/>
                  <a:pt x="1216" y="1063"/>
                  <a:pt x="1216" y="1167"/>
                </a:cubicBezTo>
                <a:cubicBezTo>
                  <a:pt x="1216" y="1262"/>
                  <a:pt x="1209" y="1363"/>
                  <a:pt x="1226" y="1457"/>
                </a:cubicBezTo>
                <a:cubicBezTo>
                  <a:pt x="1235" y="1505"/>
                  <a:pt x="1236" y="1565"/>
                  <a:pt x="1272" y="1525"/>
                </a:cubicBezTo>
              </a:path>
              <a:path w="4635" h="1814" extrusionOk="0">
                <a:moveTo>
                  <a:pt x="658" y="735"/>
                </a:moveTo>
                <a:cubicBezTo>
                  <a:pt x="641" y="713"/>
                  <a:pt x="623" y="693"/>
                  <a:pt x="605" y="673"/>
                </a:cubicBezTo>
                <a:cubicBezTo>
                  <a:pt x="601" y="669"/>
                  <a:pt x="597" y="664"/>
                  <a:pt x="593" y="660"/>
                </a:cubicBezTo>
                <a:cubicBezTo>
                  <a:pt x="617" y="696"/>
                  <a:pt x="644" y="726"/>
                  <a:pt x="677" y="757"/>
                </a:cubicBezTo>
                <a:cubicBezTo>
                  <a:pt x="828" y="900"/>
                  <a:pt x="995" y="1013"/>
                  <a:pt x="1172" y="1121"/>
                </a:cubicBezTo>
                <a:cubicBezTo>
                  <a:pt x="1276" y="1185"/>
                  <a:pt x="1386" y="1239"/>
                  <a:pt x="1485" y="1311"/>
                </a:cubicBezTo>
                <a:cubicBezTo>
                  <a:pt x="1457" y="1275"/>
                  <a:pt x="1425" y="1239"/>
                  <a:pt x="1407" y="1197"/>
                </a:cubicBezTo>
                <a:cubicBezTo>
                  <a:pt x="1386" y="1148"/>
                  <a:pt x="1377" y="1099"/>
                  <a:pt x="1367" y="1048"/>
                </a:cubicBezTo>
              </a:path>
              <a:path w="4635" h="1814" extrusionOk="0">
                <a:moveTo>
                  <a:pt x="1342" y="643"/>
                </a:moveTo>
                <a:cubicBezTo>
                  <a:pt x="1257" y="659"/>
                  <a:pt x="1215" y="707"/>
                  <a:pt x="1152" y="766"/>
                </a:cubicBezTo>
                <a:cubicBezTo>
                  <a:pt x="1041" y="869"/>
                  <a:pt x="943" y="985"/>
                  <a:pt x="848" y="1104"/>
                </a:cubicBezTo>
                <a:cubicBezTo>
                  <a:pt x="766" y="1208"/>
                  <a:pt x="681" y="1314"/>
                  <a:pt x="605" y="1422"/>
                </a:cubicBezTo>
                <a:cubicBezTo>
                  <a:pt x="567" y="1476"/>
                  <a:pt x="546" y="1519"/>
                  <a:pt x="567" y="1437"/>
                </a:cubicBezTo>
              </a:path>
              <a:path w="4635" h="1814" extrusionOk="0">
                <a:moveTo>
                  <a:pt x="7" y="52"/>
                </a:moveTo>
                <a:cubicBezTo>
                  <a:pt x="4" y="29"/>
                  <a:pt x="4" y="31"/>
                  <a:pt x="31" y="20"/>
                </a:cubicBezTo>
                <a:cubicBezTo>
                  <a:pt x="67" y="5"/>
                  <a:pt x="103" y="-2"/>
                  <a:pt x="142" y="0"/>
                </a:cubicBezTo>
                <a:cubicBezTo>
                  <a:pt x="190" y="2"/>
                  <a:pt x="251" y="22"/>
                  <a:pt x="268" y="73"/>
                </a:cubicBezTo>
                <a:cubicBezTo>
                  <a:pt x="284" y="121"/>
                  <a:pt x="255" y="178"/>
                  <a:pt x="226" y="214"/>
                </a:cubicBezTo>
                <a:cubicBezTo>
                  <a:pt x="206" y="239"/>
                  <a:pt x="177" y="255"/>
                  <a:pt x="157" y="279"/>
                </a:cubicBezTo>
                <a:cubicBezTo>
                  <a:pt x="147" y="285"/>
                  <a:pt x="143" y="287"/>
                  <a:pt x="146" y="296"/>
                </a:cubicBezTo>
                <a:cubicBezTo>
                  <a:pt x="177" y="310"/>
                  <a:pt x="209" y="320"/>
                  <a:pt x="238" y="338"/>
                </a:cubicBezTo>
                <a:cubicBezTo>
                  <a:pt x="276" y="361"/>
                  <a:pt x="314" y="389"/>
                  <a:pt x="334" y="430"/>
                </a:cubicBezTo>
                <a:cubicBezTo>
                  <a:pt x="353" y="468"/>
                  <a:pt x="347" y="507"/>
                  <a:pt x="315" y="535"/>
                </a:cubicBezTo>
                <a:cubicBezTo>
                  <a:pt x="277" y="568"/>
                  <a:pt x="224" y="574"/>
                  <a:pt x="177" y="576"/>
                </a:cubicBezTo>
                <a:cubicBezTo>
                  <a:pt x="127" y="578"/>
                  <a:pt x="84" y="572"/>
                  <a:pt x="39" y="552"/>
                </a:cubicBezTo>
                <a:cubicBezTo>
                  <a:pt x="11" y="540"/>
                  <a:pt x="13" y="529"/>
                  <a:pt x="4" y="50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77" name="Ink 66"/>
          <p:cNvSpPr>
            <a:spLocks noRot="1" noChangeAspect="1" noEditPoints="1" noChangeArrowheads="1" noChangeShapeType="1" noTextEdit="1"/>
          </p:cNvSpPr>
          <p:nvPr/>
        </p:nvSpPr>
        <p:spPr bwMode="auto">
          <a:xfrm>
            <a:off x="3257550" y="3057525"/>
            <a:ext cx="2027238" cy="1293813"/>
          </a:xfrm>
          <a:custGeom>
            <a:avLst/>
            <a:gdLst>
              <a:gd name="T0" fmla="*/ 2147483647 w 5632"/>
              <a:gd name="T1" fmla="*/ 2147483647 h 3595"/>
              <a:gd name="T2" fmla="*/ 2147483647 w 5632"/>
              <a:gd name="T3" fmla="*/ 2147483647 h 3595"/>
              <a:gd name="T4" fmla="*/ 2147483647 w 5632"/>
              <a:gd name="T5" fmla="*/ 2147483647 h 3595"/>
              <a:gd name="T6" fmla="*/ 2147483647 w 5632"/>
              <a:gd name="T7" fmla="*/ 2147483647 h 3595"/>
              <a:gd name="T8" fmla="*/ 2147483647 w 5632"/>
              <a:gd name="T9" fmla="*/ 2147483647 h 3595"/>
              <a:gd name="T10" fmla="*/ 2147483647 w 5632"/>
              <a:gd name="T11" fmla="*/ 2147483647 h 3595"/>
              <a:gd name="T12" fmla="*/ 2147483647 w 5632"/>
              <a:gd name="T13" fmla="*/ 2147483647 h 3595"/>
              <a:gd name="T14" fmla="*/ 2147483647 w 5632"/>
              <a:gd name="T15" fmla="*/ 2147483647 h 3595"/>
              <a:gd name="T16" fmla="*/ 2147483647 w 5632"/>
              <a:gd name="T17" fmla="*/ 2147483647 h 3595"/>
              <a:gd name="T18" fmla="*/ 2147483647 w 5632"/>
              <a:gd name="T19" fmla="*/ 2147483647 h 3595"/>
              <a:gd name="T20" fmla="*/ 2147483647 w 5632"/>
              <a:gd name="T21" fmla="*/ 2147483647 h 3595"/>
              <a:gd name="T22" fmla="*/ 2147483647 w 5632"/>
              <a:gd name="T23" fmla="*/ 2147483647 h 3595"/>
              <a:gd name="T24" fmla="*/ 2147483647 w 5632"/>
              <a:gd name="T25" fmla="*/ 2147483647 h 3595"/>
              <a:gd name="T26" fmla="*/ 2147483647 w 5632"/>
              <a:gd name="T27" fmla="*/ 2147483647 h 3595"/>
              <a:gd name="T28" fmla="*/ 2147483647 w 5632"/>
              <a:gd name="T29" fmla="*/ 2147483647 h 3595"/>
              <a:gd name="T30" fmla="*/ 2147483647 w 5632"/>
              <a:gd name="T31" fmla="*/ 2147483647 h 3595"/>
              <a:gd name="T32" fmla="*/ 2147483647 w 5632"/>
              <a:gd name="T33" fmla="*/ 2147483647 h 3595"/>
              <a:gd name="T34" fmla="*/ 2147483647 w 5632"/>
              <a:gd name="T35" fmla="*/ 2147483647 h 3595"/>
              <a:gd name="T36" fmla="*/ 2147483647 w 5632"/>
              <a:gd name="T37" fmla="*/ 2147483647 h 3595"/>
              <a:gd name="T38" fmla="*/ 2147483647 w 5632"/>
              <a:gd name="T39" fmla="*/ 2147483647 h 3595"/>
              <a:gd name="T40" fmla="*/ 2147483647 w 5632"/>
              <a:gd name="T41" fmla="*/ 2147483647 h 3595"/>
              <a:gd name="T42" fmla="*/ 2147483647 w 5632"/>
              <a:gd name="T43" fmla="*/ 2147483647 h 3595"/>
              <a:gd name="T44" fmla="*/ 2147483647 w 5632"/>
              <a:gd name="T45" fmla="*/ 2147483647 h 3595"/>
              <a:gd name="T46" fmla="*/ 2147483647 w 5632"/>
              <a:gd name="T47" fmla="*/ 2147483647 h 3595"/>
              <a:gd name="T48" fmla="*/ 2147483647 w 5632"/>
              <a:gd name="T49" fmla="*/ 2147483647 h 3595"/>
              <a:gd name="T50" fmla="*/ 2147483647 w 5632"/>
              <a:gd name="T51" fmla="*/ 2147483647 h 3595"/>
              <a:gd name="T52" fmla="*/ 2147483647 w 5632"/>
              <a:gd name="T53" fmla="*/ 2147483647 h 3595"/>
              <a:gd name="T54" fmla="*/ 2147483647 w 5632"/>
              <a:gd name="T55" fmla="*/ 2147483647 h 3595"/>
              <a:gd name="T56" fmla="*/ 2147483647 w 5632"/>
              <a:gd name="T57" fmla="*/ 2147483647 h 3595"/>
              <a:gd name="T58" fmla="*/ 2147483647 w 5632"/>
              <a:gd name="T59" fmla="*/ 2147483647 h 3595"/>
              <a:gd name="T60" fmla="*/ 2147483647 w 5632"/>
              <a:gd name="T61" fmla="*/ 2147483647 h 3595"/>
              <a:gd name="T62" fmla="*/ 2147483647 w 5632"/>
              <a:gd name="T63" fmla="*/ 2147483647 h 3595"/>
              <a:gd name="T64" fmla="*/ 2147483647 w 5632"/>
              <a:gd name="T65" fmla="*/ 2147483647 h 3595"/>
              <a:gd name="T66" fmla="*/ 2147483647 w 5632"/>
              <a:gd name="T67" fmla="*/ 2147483647 h 3595"/>
              <a:gd name="T68" fmla="*/ 2147483647 w 5632"/>
              <a:gd name="T69" fmla="*/ 2147483647 h 3595"/>
              <a:gd name="T70" fmla="*/ 2147483647 w 5632"/>
              <a:gd name="T71" fmla="*/ 2147483647 h 3595"/>
              <a:gd name="T72" fmla="*/ 2147483647 w 5632"/>
              <a:gd name="T73" fmla="*/ 2147483647 h 3595"/>
              <a:gd name="T74" fmla="*/ 2147483647 w 5632"/>
              <a:gd name="T75" fmla="*/ 2147483647 h 3595"/>
              <a:gd name="T76" fmla="*/ 2147483647 w 5632"/>
              <a:gd name="T77" fmla="*/ 2147483647 h 3595"/>
              <a:gd name="T78" fmla="*/ 2147483647 w 5632"/>
              <a:gd name="T79" fmla="*/ 2147483647 h 3595"/>
              <a:gd name="T80" fmla="*/ 2147483647 w 5632"/>
              <a:gd name="T81" fmla="*/ 2147483647 h 3595"/>
              <a:gd name="T82" fmla="*/ 2147483647 w 5632"/>
              <a:gd name="T83" fmla="*/ 2147483647 h 3595"/>
              <a:gd name="T84" fmla="*/ 2147483647 w 5632"/>
              <a:gd name="T85" fmla="*/ 2147483647 h 3595"/>
              <a:gd name="T86" fmla="*/ 2147483647 w 5632"/>
              <a:gd name="T87" fmla="*/ 2147483647 h 3595"/>
              <a:gd name="T88" fmla="*/ 2147483647 w 5632"/>
              <a:gd name="T89" fmla="*/ 2147483647 h 3595"/>
              <a:gd name="T90" fmla="*/ 2147483647 w 5632"/>
              <a:gd name="T91" fmla="*/ 2147483647 h 3595"/>
              <a:gd name="T92" fmla="*/ 2147483647 w 5632"/>
              <a:gd name="T93" fmla="*/ 2147483647 h 3595"/>
              <a:gd name="T94" fmla="*/ 2147483647 w 5632"/>
              <a:gd name="T95" fmla="*/ 2147483647 h 3595"/>
              <a:gd name="T96" fmla="*/ 2147483647 w 5632"/>
              <a:gd name="T97" fmla="*/ 2147483647 h 3595"/>
              <a:gd name="T98" fmla="*/ 2147483647 w 5632"/>
              <a:gd name="T99" fmla="*/ 2147483647 h 3595"/>
              <a:gd name="T100" fmla="*/ 2147483647 w 5632"/>
              <a:gd name="T101" fmla="*/ 2147483647 h 3595"/>
              <a:gd name="T102" fmla="*/ 2147483647 w 5632"/>
              <a:gd name="T103" fmla="*/ 2147483647 h 35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32"/>
              <a:gd name="T157" fmla="*/ 0 h 3595"/>
              <a:gd name="T158" fmla="*/ 5632 w 5632"/>
              <a:gd name="T159" fmla="*/ 3595 h 35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32" h="3595" extrusionOk="0">
                <a:moveTo>
                  <a:pt x="4425" y="1293"/>
                </a:moveTo>
                <a:cubicBezTo>
                  <a:pt x="4419" y="1293"/>
                  <a:pt x="4373" y="1287"/>
                  <a:pt x="4371" y="1290"/>
                </a:cubicBezTo>
                <a:cubicBezTo>
                  <a:pt x="4354" y="1325"/>
                  <a:pt x="4447" y="1304"/>
                  <a:pt x="4486" y="1303"/>
                </a:cubicBezTo>
                <a:cubicBezTo>
                  <a:pt x="4582" y="1302"/>
                  <a:pt x="4678" y="1296"/>
                  <a:pt x="4774" y="1289"/>
                </a:cubicBezTo>
                <a:cubicBezTo>
                  <a:pt x="4874" y="1282"/>
                  <a:pt x="4974" y="1274"/>
                  <a:pt x="5075" y="1270"/>
                </a:cubicBezTo>
                <a:cubicBezTo>
                  <a:pt x="5111" y="1268"/>
                  <a:pt x="5148" y="1268"/>
                  <a:pt x="5184" y="1268"/>
                </a:cubicBezTo>
                <a:cubicBezTo>
                  <a:pt x="5106" y="1269"/>
                  <a:pt x="5029" y="1260"/>
                  <a:pt x="4951" y="1259"/>
                </a:cubicBezTo>
                <a:cubicBezTo>
                  <a:pt x="4847" y="1257"/>
                  <a:pt x="4742" y="1258"/>
                  <a:pt x="4639" y="1273"/>
                </a:cubicBezTo>
                <a:cubicBezTo>
                  <a:pt x="4541" y="1287"/>
                  <a:pt x="4444" y="1312"/>
                  <a:pt x="4350" y="1343"/>
                </a:cubicBezTo>
                <a:cubicBezTo>
                  <a:pt x="4341" y="1346"/>
                  <a:pt x="4331" y="1350"/>
                  <a:pt x="4322" y="1353"/>
                </a:cubicBezTo>
                <a:cubicBezTo>
                  <a:pt x="4271" y="1375"/>
                  <a:pt x="4432" y="1333"/>
                  <a:pt x="4447" y="1330"/>
                </a:cubicBezTo>
                <a:cubicBezTo>
                  <a:pt x="4560" y="1306"/>
                  <a:pt x="4673" y="1284"/>
                  <a:pt x="4788" y="1268"/>
                </a:cubicBezTo>
                <a:cubicBezTo>
                  <a:pt x="4867" y="1257"/>
                  <a:pt x="4957" y="1235"/>
                  <a:pt x="5035" y="1259"/>
                </a:cubicBezTo>
                <a:cubicBezTo>
                  <a:pt x="4965" y="1289"/>
                  <a:pt x="4899" y="1292"/>
                  <a:pt x="4822" y="1294"/>
                </a:cubicBezTo>
                <a:cubicBezTo>
                  <a:pt x="4635" y="1298"/>
                  <a:pt x="4449" y="1281"/>
                  <a:pt x="4263" y="1298"/>
                </a:cubicBezTo>
                <a:cubicBezTo>
                  <a:pt x="4214" y="1302"/>
                  <a:pt x="4196" y="1315"/>
                  <a:pt x="4240" y="1298"/>
                </a:cubicBezTo>
              </a:path>
              <a:path w="5632" h="3595" extrusionOk="0">
                <a:moveTo>
                  <a:pt x="3143" y="1408"/>
                </a:moveTo>
                <a:cubicBezTo>
                  <a:pt x="3186" y="1417"/>
                  <a:pt x="3233" y="1418"/>
                  <a:pt x="3277" y="1416"/>
                </a:cubicBezTo>
                <a:cubicBezTo>
                  <a:pt x="3370" y="1412"/>
                  <a:pt x="3463" y="1408"/>
                  <a:pt x="3556" y="1410"/>
                </a:cubicBezTo>
                <a:cubicBezTo>
                  <a:pt x="3643" y="1412"/>
                  <a:pt x="3728" y="1418"/>
                  <a:pt x="3813" y="1434"/>
                </a:cubicBezTo>
                <a:cubicBezTo>
                  <a:pt x="3854" y="1443"/>
                  <a:pt x="3866" y="1446"/>
                  <a:pt x="3892" y="1451"/>
                </a:cubicBezTo>
              </a:path>
              <a:path w="5632" h="3595" extrusionOk="0">
                <a:moveTo>
                  <a:pt x="3238" y="572"/>
                </a:moveTo>
                <a:cubicBezTo>
                  <a:pt x="3238" y="610"/>
                  <a:pt x="3237" y="632"/>
                  <a:pt x="3254" y="669"/>
                </a:cubicBezTo>
                <a:cubicBezTo>
                  <a:pt x="3285" y="737"/>
                  <a:pt x="3341" y="797"/>
                  <a:pt x="3394" y="848"/>
                </a:cubicBezTo>
                <a:cubicBezTo>
                  <a:pt x="3469" y="921"/>
                  <a:pt x="3559" y="994"/>
                  <a:pt x="3654" y="1039"/>
                </a:cubicBezTo>
                <a:cubicBezTo>
                  <a:pt x="3677" y="1050"/>
                  <a:pt x="3739" y="1064"/>
                  <a:pt x="3753" y="1028"/>
                </a:cubicBezTo>
                <a:cubicBezTo>
                  <a:pt x="3768" y="989"/>
                  <a:pt x="3770" y="909"/>
                  <a:pt x="3767" y="867"/>
                </a:cubicBezTo>
                <a:cubicBezTo>
                  <a:pt x="3763" y="808"/>
                  <a:pt x="3762" y="757"/>
                  <a:pt x="3743" y="701"/>
                </a:cubicBezTo>
                <a:cubicBezTo>
                  <a:pt x="3741" y="696"/>
                  <a:pt x="3740" y="691"/>
                  <a:pt x="3738" y="686"/>
                </a:cubicBezTo>
                <a:cubicBezTo>
                  <a:pt x="3680" y="673"/>
                  <a:pt x="3666" y="701"/>
                  <a:pt x="3621" y="734"/>
                </a:cubicBezTo>
                <a:cubicBezTo>
                  <a:pt x="3538" y="794"/>
                  <a:pt x="3464" y="863"/>
                  <a:pt x="3387" y="932"/>
                </a:cubicBezTo>
                <a:cubicBezTo>
                  <a:pt x="3310" y="1001"/>
                  <a:pt x="3237" y="1080"/>
                  <a:pt x="3154" y="1141"/>
                </a:cubicBezTo>
                <a:cubicBezTo>
                  <a:pt x="3109" y="1174"/>
                  <a:pt x="3117" y="1158"/>
                  <a:pt x="3079" y="1161"/>
                </a:cubicBezTo>
              </a:path>
              <a:path w="5632" h="3595" extrusionOk="0">
                <a:moveTo>
                  <a:pt x="2337" y="734"/>
                </a:moveTo>
                <a:cubicBezTo>
                  <a:pt x="2297" y="716"/>
                  <a:pt x="2280" y="717"/>
                  <a:pt x="2240" y="724"/>
                </a:cubicBezTo>
                <a:cubicBezTo>
                  <a:pt x="2191" y="733"/>
                  <a:pt x="2164" y="761"/>
                  <a:pt x="2150" y="812"/>
                </a:cubicBezTo>
                <a:cubicBezTo>
                  <a:pt x="2133" y="874"/>
                  <a:pt x="2152" y="949"/>
                  <a:pt x="2183" y="1004"/>
                </a:cubicBezTo>
                <a:cubicBezTo>
                  <a:pt x="2218" y="1066"/>
                  <a:pt x="2283" y="1110"/>
                  <a:pt x="2357" y="1103"/>
                </a:cubicBezTo>
                <a:cubicBezTo>
                  <a:pt x="2431" y="1095"/>
                  <a:pt x="2504" y="1036"/>
                  <a:pt x="2542" y="975"/>
                </a:cubicBezTo>
                <a:cubicBezTo>
                  <a:pt x="2584" y="909"/>
                  <a:pt x="2590" y="828"/>
                  <a:pt x="2540" y="764"/>
                </a:cubicBezTo>
                <a:cubicBezTo>
                  <a:pt x="2472" y="677"/>
                  <a:pt x="2340" y="643"/>
                  <a:pt x="2236" y="643"/>
                </a:cubicBezTo>
                <a:cubicBezTo>
                  <a:pt x="2174" y="643"/>
                  <a:pt x="2109" y="666"/>
                  <a:pt x="2076" y="722"/>
                </a:cubicBezTo>
                <a:cubicBezTo>
                  <a:pt x="2074" y="728"/>
                  <a:pt x="2073" y="735"/>
                  <a:pt x="2071" y="741"/>
                </a:cubicBezTo>
              </a:path>
              <a:path w="5632" h="3595" extrusionOk="0">
                <a:moveTo>
                  <a:pt x="4954" y="2735"/>
                </a:moveTo>
                <a:cubicBezTo>
                  <a:pt x="4967" y="2800"/>
                  <a:pt x="4966" y="2858"/>
                  <a:pt x="4962" y="2925"/>
                </a:cubicBezTo>
                <a:cubicBezTo>
                  <a:pt x="4955" y="3051"/>
                  <a:pt x="4944" y="3176"/>
                  <a:pt x="4939" y="3302"/>
                </a:cubicBezTo>
                <a:cubicBezTo>
                  <a:pt x="4935" y="3386"/>
                  <a:pt x="4906" y="3493"/>
                  <a:pt x="4940" y="3574"/>
                </a:cubicBezTo>
                <a:cubicBezTo>
                  <a:pt x="4946" y="3581"/>
                  <a:pt x="4951" y="3587"/>
                  <a:pt x="4957" y="3594"/>
                </a:cubicBezTo>
              </a:path>
              <a:path w="5632" h="3595" extrusionOk="0">
                <a:moveTo>
                  <a:pt x="2057" y="606"/>
                </a:moveTo>
                <a:cubicBezTo>
                  <a:pt x="2085" y="616"/>
                  <a:pt x="2104" y="628"/>
                  <a:pt x="2133" y="654"/>
                </a:cubicBezTo>
                <a:cubicBezTo>
                  <a:pt x="2233" y="745"/>
                  <a:pt x="2330" y="839"/>
                  <a:pt x="2423" y="937"/>
                </a:cubicBezTo>
                <a:cubicBezTo>
                  <a:pt x="2505" y="1023"/>
                  <a:pt x="2576" y="1118"/>
                  <a:pt x="2655" y="1207"/>
                </a:cubicBezTo>
                <a:cubicBezTo>
                  <a:pt x="2676" y="1231"/>
                  <a:pt x="2672" y="1222"/>
                  <a:pt x="2695" y="1232"/>
                </a:cubicBezTo>
                <a:cubicBezTo>
                  <a:pt x="2688" y="1196"/>
                  <a:pt x="2680" y="1166"/>
                  <a:pt x="2669" y="1131"/>
                </a:cubicBezTo>
              </a:path>
              <a:path w="5632" h="3595" extrusionOk="0">
                <a:moveTo>
                  <a:pt x="2479" y="561"/>
                </a:moveTo>
                <a:cubicBezTo>
                  <a:pt x="2437" y="623"/>
                  <a:pt x="2392" y="680"/>
                  <a:pt x="2345" y="738"/>
                </a:cubicBezTo>
                <a:cubicBezTo>
                  <a:pt x="2279" y="820"/>
                  <a:pt x="2214" y="901"/>
                  <a:pt x="2146" y="981"/>
                </a:cubicBezTo>
                <a:cubicBezTo>
                  <a:pt x="2108" y="1026"/>
                  <a:pt x="2054" y="1104"/>
                  <a:pt x="2004" y="1135"/>
                </a:cubicBezTo>
                <a:cubicBezTo>
                  <a:pt x="1983" y="1148"/>
                  <a:pt x="1963" y="1142"/>
                  <a:pt x="1943" y="1136"/>
                </a:cubicBezTo>
              </a:path>
              <a:path w="5632" h="3595" extrusionOk="0">
                <a:moveTo>
                  <a:pt x="1552" y="626"/>
                </a:moveTo>
                <a:cubicBezTo>
                  <a:pt x="1550" y="622"/>
                  <a:pt x="1547" y="619"/>
                  <a:pt x="1545" y="615"/>
                </a:cubicBezTo>
                <a:cubicBezTo>
                  <a:pt x="1528" y="636"/>
                  <a:pt x="1530" y="672"/>
                  <a:pt x="1529" y="703"/>
                </a:cubicBezTo>
                <a:cubicBezTo>
                  <a:pt x="1526" y="771"/>
                  <a:pt x="1526" y="839"/>
                  <a:pt x="1527" y="907"/>
                </a:cubicBezTo>
                <a:cubicBezTo>
                  <a:pt x="1528" y="964"/>
                  <a:pt x="1523" y="1032"/>
                  <a:pt x="1534" y="1087"/>
                </a:cubicBezTo>
                <a:cubicBezTo>
                  <a:pt x="1544" y="1113"/>
                  <a:pt x="1546" y="1119"/>
                  <a:pt x="1551" y="1135"/>
                </a:cubicBezTo>
              </a:path>
              <a:path w="5632" h="3595" extrusionOk="0">
                <a:moveTo>
                  <a:pt x="1327" y="674"/>
                </a:moveTo>
                <a:cubicBezTo>
                  <a:pt x="1335" y="702"/>
                  <a:pt x="1343" y="707"/>
                  <a:pt x="1364" y="728"/>
                </a:cubicBezTo>
                <a:cubicBezTo>
                  <a:pt x="1399" y="764"/>
                  <a:pt x="1436" y="798"/>
                  <a:pt x="1472" y="832"/>
                </a:cubicBezTo>
                <a:cubicBezTo>
                  <a:pt x="1515" y="873"/>
                  <a:pt x="1556" y="916"/>
                  <a:pt x="1597" y="959"/>
                </a:cubicBezTo>
                <a:cubicBezTo>
                  <a:pt x="1633" y="997"/>
                  <a:pt x="1671" y="1035"/>
                  <a:pt x="1705" y="1075"/>
                </a:cubicBezTo>
                <a:cubicBezTo>
                  <a:pt x="1724" y="1097"/>
                  <a:pt x="1742" y="1118"/>
                  <a:pt x="1764" y="1137"/>
                </a:cubicBezTo>
                <a:cubicBezTo>
                  <a:pt x="1751" y="1110"/>
                  <a:pt x="1734" y="1082"/>
                  <a:pt x="1722" y="1054"/>
                </a:cubicBezTo>
                <a:cubicBezTo>
                  <a:pt x="1719" y="1044"/>
                  <a:pt x="1715" y="1035"/>
                  <a:pt x="1712" y="1025"/>
                </a:cubicBezTo>
              </a:path>
              <a:path w="5632" h="3595" extrusionOk="0">
                <a:moveTo>
                  <a:pt x="1661" y="655"/>
                </a:moveTo>
                <a:cubicBezTo>
                  <a:pt x="1620" y="671"/>
                  <a:pt x="1580" y="696"/>
                  <a:pt x="1548" y="726"/>
                </a:cubicBezTo>
                <a:cubicBezTo>
                  <a:pt x="1481" y="787"/>
                  <a:pt x="1420" y="856"/>
                  <a:pt x="1359" y="923"/>
                </a:cubicBezTo>
                <a:cubicBezTo>
                  <a:pt x="1304" y="983"/>
                  <a:pt x="1258" y="1058"/>
                  <a:pt x="1191" y="1106"/>
                </a:cubicBezTo>
                <a:cubicBezTo>
                  <a:pt x="1183" y="1110"/>
                  <a:pt x="1174" y="1114"/>
                  <a:pt x="1166" y="1118"/>
                </a:cubicBezTo>
              </a:path>
              <a:path w="5632" h="3595" extrusionOk="0">
                <a:moveTo>
                  <a:pt x="5238" y="0"/>
                </a:moveTo>
                <a:cubicBezTo>
                  <a:pt x="5227" y="38"/>
                  <a:pt x="5222" y="75"/>
                  <a:pt x="5214" y="113"/>
                </a:cubicBezTo>
                <a:cubicBezTo>
                  <a:pt x="5202" y="174"/>
                  <a:pt x="5209" y="231"/>
                  <a:pt x="5223" y="291"/>
                </a:cubicBezTo>
                <a:cubicBezTo>
                  <a:pt x="5237" y="352"/>
                  <a:pt x="5264" y="406"/>
                  <a:pt x="5303" y="455"/>
                </a:cubicBezTo>
                <a:cubicBezTo>
                  <a:pt x="5326" y="484"/>
                  <a:pt x="5358" y="515"/>
                  <a:pt x="5397" y="516"/>
                </a:cubicBezTo>
                <a:cubicBezTo>
                  <a:pt x="5427" y="516"/>
                  <a:pt x="5453" y="486"/>
                  <a:pt x="5476" y="471"/>
                </a:cubicBezTo>
                <a:cubicBezTo>
                  <a:pt x="5517" y="444"/>
                  <a:pt x="5552" y="419"/>
                  <a:pt x="5596" y="396"/>
                </a:cubicBezTo>
                <a:cubicBezTo>
                  <a:pt x="5608" y="390"/>
                  <a:pt x="5619" y="384"/>
                  <a:pt x="5631" y="378"/>
                </a:cubicBezTo>
              </a:path>
              <a:path w="5632" h="3595" extrusionOk="0">
                <a:moveTo>
                  <a:pt x="26" y="652"/>
                </a:moveTo>
                <a:cubicBezTo>
                  <a:pt x="21" y="621"/>
                  <a:pt x="21" y="621"/>
                  <a:pt x="48" y="591"/>
                </a:cubicBezTo>
                <a:cubicBezTo>
                  <a:pt x="92" y="542"/>
                  <a:pt x="151" y="524"/>
                  <a:pt x="217" y="523"/>
                </a:cubicBezTo>
                <a:cubicBezTo>
                  <a:pt x="322" y="521"/>
                  <a:pt x="421" y="576"/>
                  <a:pt x="443" y="684"/>
                </a:cubicBezTo>
                <a:cubicBezTo>
                  <a:pt x="464" y="784"/>
                  <a:pt x="415" y="880"/>
                  <a:pt x="358" y="958"/>
                </a:cubicBezTo>
                <a:cubicBezTo>
                  <a:pt x="303" y="1034"/>
                  <a:pt x="210" y="1119"/>
                  <a:pt x="108" y="1106"/>
                </a:cubicBezTo>
                <a:cubicBezTo>
                  <a:pt x="43" y="1098"/>
                  <a:pt x="-30" y="1016"/>
                  <a:pt x="9" y="950"/>
                </a:cubicBezTo>
                <a:cubicBezTo>
                  <a:pt x="38" y="900"/>
                  <a:pt x="117" y="897"/>
                  <a:pt x="166" y="898"/>
                </a:cubicBezTo>
                <a:cubicBezTo>
                  <a:pt x="257" y="900"/>
                  <a:pt x="339" y="934"/>
                  <a:pt x="408" y="991"/>
                </a:cubicBezTo>
                <a:cubicBezTo>
                  <a:pt x="439" y="1016"/>
                  <a:pt x="462" y="1051"/>
                  <a:pt x="479" y="1087"/>
                </a:cubicBezTo>
                <a:cubicBezTo>
                  <a:pt x="480" y="1091"/>
                  <a:pt x="482" y="1094"/>
                  <a:pt x="483" y="1098"/>
                </a:cubicBezTo>
              </a:path>
              <a:path w="5632" h="3595" extrusionOk="0">
                <a:moveTo>
                  <a:pt x="3541" y="2851"/>
                </a:moveTo>
                <a:cubicBezTo>
                  <a:pt x="3569" y="2871"/>
                  <a:pt x="3603" y="2891"/>
                  <a:pt x="3633" y="2913"/>
                </a:cubicBezTo>
                <a:cubicBezTo>
                  <a:pt x="3703" y="2964"/>
                  <a:pt x="3773" y="3014"/>
                  <a:pt x="3840" y="3068"/>
                </a:cubicBezTo>
                <a:cubicBezTo>
                  <a:pt x="3965" y="3168"/>
                  <a:pt x="4074" y="3285"/>
                  <a:pt x="4196" y="3389"/>
                </a:cubicBezTo>
                <a:cubicBezTo>
                  <a:pt x="4222" y="3412"/>
                  <a:pt x="4239" y="3419"/>
                  <a:pt x="4270" y="3431"/>
                </a:cubicBezTo>
                <a:cubicBezTo>
                  <a:pt x="4275" y="3390"/>
                  <a:pt x="4279" y="3392"/>
                  <a:pt x="4270" y="3344"/>
                </a:cubicBezTo>
              </a:path>
              <a:path w="5632" h="3595" extrusionOk="0">
                <a:moveTo>
                  <a:pt x="4073" y="2851"/>
                </a:moveTo>
                <a:cubicBezTo>
                  <a:pt x="3993" y="2925"/>
                  <a:pt x="3910" y="2990"/>
                  <a:pt x="3825" y="3058"/>
                </a:cubicBezTo>
                <a:cubicBezTo>
                  <a:pt x="3737" y="3129"/>
                  <a:pt x="3651" y="3212"/>
                  <a:pt x="3551" y="3266"/>
                </a:cubicBezTo>
                <a:cubicBezTo>
                  <a:pt x="3507" y="3290"/>
                  <a:pt x="3485" y="3293"/>
                  <a:pt x="3442" y="3284"/>
                </a:cubicBezTo>
              </a:path>
              <a:path w="5632" h="3595" extrusionOk="0">
                <a:moveTo>
                  <a:pt x="2133" y="3029"/>
                </a:moveTo>
                <a:cubicBezTo>
                  <a:pt x="2114" y="3002"/>
                  <a:pt x="2106" y="3006"/>
                  <a:pt x="2108" y="2966"/>
                </a:cubicBezTo>
                <a:cubicBezTo>
                  <a:pt x="2111" y="2919"/>
                  <a:pt x="2134" y="2869"/>
                  <a:pt x="2164" y="2833"/>
                </a:cubicBezTo>
                <a:cubicBezTo>
                  <a:pt x="2198" y="2792"/>
                  <a:pt x="2251" y="2755"/>
                  <a:pt x="2308" y="2767"/>
                </a:cubicBezTo>
                <a:cubicBezTo>
                  <a:pt x="2375" y="2781"/>
                  <a:pt x="2411" y="2847"/>
                  <a:pt x="2427" y="2907"/>
                </a:cubicBezTo>
                <a:cubicBezTo>
                  <a:pt x="2450" y="2994"/>
                  <a:pt x="2427" y="3079"/>
                  <a:pt x="2392" y="3159"/>
                </a:cubicBezTo>
                <a:cubicBezTo>
                  <a:pt x="2362" y="3228"/>
                  <a:pt x="2317" y="3294"/>
                  <a:pt x="2255" y="3338"/>
                </a:cubicBezTo>
                <a:cubicBezTo>
                  <a:pt x="2218" y="3365"/>
                  <a:pt x="2171" y="3382"/>
                  <a:pt x="2129" y="3357"/>
                </a:cubicBezTo>
                <a:cubicBezTo>
                  <a:pt x="2103" y="3341"/>
                  <a:pt x="2083" y="3305"/>
                  <a:pt x="2095" y="3275"/>
                </a:cubicBezTo>
                <a:cubicBezTo>
                  <a:pt x="2110" y="3237"/>
                  <a:pt x="2164" y="3239"/>
                  <a:pt x="2196" y="3245"/>
                </a:cubicBezTo>
                <a:cubicBezTo>
                  <a:pt x="2260" y="3257"/>
                  <a:pt x="2320" y="3292"/>
                  <a:pt x="2373" y="3328"/>
                </a:cubicBezTo>
                <a:cubicBezTo>
                  <a:pt x="2426" y="3364"/>
                  <a:pt x="2476" y="3456"/>
                  <a:pt x="2529" y="3482"/>
                </a:cubicBezTo>
                <a:cubicBezTo>
                  <a:pt x="2550" y="3492"/>
                  <a:pt x="2533" y="3472"/>
                  <a:pt x="2540" y="3460"/>
                </a:cubicBezTo>
              </a:path>
              <a:path w="5632" h="3595" extrusionOk="0">
                <a:moveTo>
                  <a:pt x="2223" y="1394"/>
                </a:moveTo>
                <a:cubicBezTo>
                  <a:pt x="2224" y="1421"/>
                  <a:pt x="2231" y="1444"/>
                  <a:pt x="2235" y="1471"/>
                </a:cubicBezTo>
                <a:cubicBezTo>
                  <a:pt x="2244" y="1530"/>
                  <a:pt x="2248" y="1589"/>
                  <a:pt x="2250" y="1648"/>
                </a:cubicBezTo>
                <a:cubicBezTo>
                  <a:pt x="2253" y="1718"/>
                  <a:pt x="2249" y="1787"/>
                  <a:pt x="2246" y="1857"/>
                </a:cubicBezTo>
                <a:cubicBezTo>
                  <a:pt x="2244" y="1897"/>
                  <a:pt x="2241" y="1942"/>
                  <a:pt x="2244" y="1982"/>
                </a:cubicBezTo>
                <a:cubicBezTo>
                  <a:pt x="2245" y="1986"/>
                  <a:pt x="2246" y="1990"/>
                  <a:pt x="2247" y="1994"/>
                </a:cubicBezTo>
                <a:cubicBezTo>
                  <a:pt x="2256" y="1966"/>
                  <a:pt x="2250" y="1935"/>
                  <a:pt x="2251" y="1902"/>
                </a:cubicBezTo>
                <a:cubicBezTo>
                  <a:pt x="2252" y="1891"/>
                  <a:pt x="2252" y="1880"/>
                  <a:pt x="2253" y="1869"/>
                </a:cubicBezTo>
              </a:path>
              <a:path w="5632" h="3595" extrusionOk="0">
                <a:moveTo>
                  <a:pt x="2055" y="1459"/>
                </a:moveTo>
                <a:cubicBezTo>
                  <a:pt x="2051" y="1470"/>
                  <a:pt x="2050" y="1474"/>
                  <a:pt x="2050" y="1482"/>
                </a:cubicBezTo>
                <a:cubicBezTo>
                  <a:pt x="2050" y="1460"/>
                  <a:pt x="2060" y="1447"/>
                  <a:pt x="2069" y="1427"/>
                </a:cubicBezTo>
                <a:cubicBezTo>
                  <a:pt x="2084" y="1394"/>
                  <a:pt x="2095" y="1360"/>
                  <a:pt x="2109" y="1327"/>
                </a:cubicBezTo>
                <a:cubicBezTo>
                  <a:pt x="2124" y="1293"/>
                  <a:pt x="2137" y="1253"/>
                  <a:pt x="2159" y="1224"/>
                </a:cubicBezTo>
                <a:cubicBezTo>
                  <a:pt x="2174" y="1204"/>
                  <a:pt x="2190" y="1199"/>
                  <a:pt x="2207" y="1219"/>
                </a:cubicBezTo>
                <a:cubicBezTo>
                  <a:pt x="2236" y="1254"/>
                  <a:pt x="2251" y="1303"/>
                  <a:pt x="2272" y="1342"/>
                </a:cubicBezTo>
                <a:cubicBezTo>
                  <a:pt x="2300" y="1394"/>
                  <a:pt x="2334" y="1442"/>
                  <a:pt x="2374" y="1485"/>
                </a:cubicBezTo>
                <a:cubicBezTo>
                  <a:pt x="2400" y="1513"/>
                  <a:pt x="2426" y="1535"/>
                  <a:pt x="2459" y="1553"/>
                </a:cubicBezTo>
                <a:cubicBezTo>
                  <a:pt x="2479" y="1564"/>
                  <a:pt x="2489" y="1575"/>
                  <a:pt x="2459" y="1569"/>
                </a:cubicBezTo>
                <a:cubicBezTo>
                  <a:pt x="2455" y="1567"/>
                  <a:pt x="2450" y="1565"/>
                  <a:pt x="2446" y="1563"/>
                </a:cubicBezTo>
              </a:path>
              <a:path w="5632" h="3595" extrusionOk="0">
                <a:moveTo>
                  <a:pt x="1949" y="321"/>
                </a:moveTo>
                <a:cubicBezTo>
                  <a:pt x="1945" y="297"/>
                  <a:pt x="1941" y="285"/>
                  <a:pt x="1933" y="261"/>
                </a:cubicBezTo>
                <a:cubicBezTo>
                  <a:pt x="1923" y="302"/>
                  <a:pt x="1912" y="344"/>
                  <a:pt x="1908" y="390"/>
                </a:cubicBezTo>
                <a:cubicBezTo>
                  <a:pt x="1881" y="745"/>
                  <a:pt x="1887" y="1103"/>
                  <a:pt x="1884" y="1458"/>
                </a:cubicBezTo>
                <a:cubicBezTo>
                  <a:pt x="1917" y="1390"/>
                  <a:pt x="1951" y="1362"/>
                  <a:pt x="2032" y="1347"/>
                </a:cubicBezTo>
                <a:cubicBezTo>
                  <a:pt x="2350" y="1289"/>
                  <a:pt x="2649" y="1428"/>
                  <a:pt x="2961" y="1434"/>
                </a:cubicBezTo>
                <a:cubicBezTo>
                  <a:pt x="3013" y="1435"/>
                  <a:pt x="3047" y="1437"/>
                  <a:pt x="3077" y="1394"/>
                </a:cubicBezTo>
                <a:cubicBezTo>
                  <a:pt x="3094" y="1370"/>
                  <a:pt x="3076" y="1321"/>
                  <a:pt x="3069" y="1297"/>
                </a:cubicBezTo>
                <a:cubicBezTo>
                  <a:pt x="3036" y="1180"/>
                  <a:pt x="2997" y="1077"/>
                  <a:pt x="2994" y="954"/>
                </a:cubicBezTo>
                <a:cubicBezTo>
                  <a:pt x="2992" y="870"/>
                  <a:pt x="2997" y="785"/>
                  <a:pt x="3007" y="702"/>
                </a:cubicBezTo>
                <a:cubicBezTo>
                  <a:pt x="3024" y="556"/>
                  <a:pt x="3055" y="411"/>
                  <a:pt x="3110" y="275"/>
                </a:cubicBezTo>
                <a:cubicBezTo>
                  <a:pt x="3121" y="247"/>
                  <a:pt x="3144" y="213"/>
                  <a:pt x="3150" y="183"/>
                </a:cubicBezTo>
                <a:cubicBezTo>
                  <a:pt x="3147" y="179"/>
                  <a:pt x="3144" y="176"/>
                  <a:pt x="3141" y="172"/>
                </a:cubicBezTo>
                <a:cubicBezTo>
                  <a:pt x="3073" y="180"/>
                  <a:pt x="3005" y="189"/>
                  <a:pt x="2937" y="196"/>
                </a:cubicBezTo>
                <a:cubicBezTo>
                  <a:pt x="2510" y="241"/>
                  <a:pt x="2070" y="336"/>
                  <a:pt x="1641" y="340"/>
                </a:cubicBezTo>
                <a:cubicBezTo>
                  <a:pt x="1627" y="340"/>
                  <a:pt x="1573" y="345"/>
                  <a:pt x="1585" y="343"/>
                </a:cubicBezTo>
                <a:cubicBezTo>
                  <a:pt x="1605" y="340"/>
                  <a:pt x="1619" y="341"/>
                  <a:pt x="1640" y="3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78" name="Ink 67"/>
          <p:cNvSpPr>
            <a:spLocks noRot="1" noChangeAspect="1" noEditPoints="1" noChangeArrowheads="1" noChangeShapeType="1" noTextEdit="1"/>
          </p:cNvSpPr>
          <p:nvPr/>
        </p:nvSpPr>
        <p:spPr bwMode="auto">
          <a:xfrm>
            <a:off x="3140075" y="5253038"/>
            <a:ext cx="347663" cy="85725"/>
          </a:xfrm>
          <a:custGeom>
            <a:avLst/>
            <a:gdLst>
              <a:gd name="T0" fmla="*/ 2147483647 w 966"/>
              <a:gd name="T1" fmla="*/ 2147483647 h 238"/>
              <a:gd name="T2" fmla="*/ 2147483647 w 966"/>
              <a:gd name="T3" fmla="*/ 2147483647 h 238"/>
              <a:gd name="T4" fmla="*/ 2147483647 w 966"/>
              <a:gd name="T5" fmla="*/ 2147483647 h 238"/>
              <a:gd name="T6" fmla="*/ 2147483647 w 966"/>
              <a:gd name="T7" fmla="*/ 2147483647 h 238"/>
              <a:gd name="T8" fmla="*/ 2147483647 w 966"/>
              <a:gd name="T9" fmla="*/ 2147483647 h 238"/>
              <a:gd name="T10" fmla="*/ 2147483647 w 966"/>
              <a:gd name="T11" fmla="*/ 2147483647 h 238"/>
              <a:gd name="T12" fmla="*/ 2147483647 w 966"/>
              <a:gd name="T13" fmla="*/ 2147483647 h 238"/>
              <a:gd name="T14" fmla="*/ 2147483647 w 966"/>
              <a:gd name="T15" fmla="*/ 2147483647 h 238"/>
              <a:gd name="T16" fmla="*/ 2147483647 w 966"/>
              <a:gd name="T17" fmla="*/ 2147483647 h 238"/>
              <a:gd name="T18" fmla="*/ 2147483647 w 966"/>
              <a:gd name="T19" fmla="*/ 2147483647 h 238"/>
              <a:gd name="T20" fmla="*/ 2147483647 w 966"/>
              <a:gd name="T21" fmla="*/ 2147483647 h 238"/>
              <a:gd name="T22" fmla="*/ 2147483647 w 966"/>
              <a:gd name="T23" fmla="*/ 2147483647 h 238"/>
              <a:gd name="T24" fmla="*/ 2147483647 w 966"/>
              <a:gd name="T25" fmla="*/ 2147483647 h 238"/>
              <a:gd name="T26" fmla="*/ 2147483647 w 966"/>
              <a:gd name="T27" fmla="*/ 2147483647 h 238"/>
              <a:gd name="T28" fmla="*/ 2147483647 w 966"/>
              <a:gd name="T29" fmla="*/ 2147483647 h 2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6"/>
              <a:gd name="T46" fmla="*/ 0 h 238"/>
              <a:gd name="T47" fmla="*/ 966 w 966"/>
              <a:gd name="T48" fmla="*/ 238 h 2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6" h="238" extrusionOk="0">
                <a:moveTo>
                  <a:pt x="381" y="34"/>
                </a:moveTo>
                <a:cubicBezTo>
                  <a:pt x="312" y="24"/>
                  <a:pt x="242" y="23"/>
                  <a:pt x="174" y="14"/>
                </a:cubicBezTo>
                <a:cubicBezTo>
                  <a:pt x="118" y="7"/>
                  <a:pt x="68" y="1"/>
                  <a:pt x="12" y="2"/>
                </a:cubicBezTo>
                <a:cubicBezTo>
                  <a:pt x="54" y="11"/>
                  <a:pt x="73" y="11"/>
                  <a:pt x="116" y="13"/>
                </a:cubicBezTo>
                <a:cubicBezTo>
                  <a:pt x="357" y="25"/>
                  <a:pt x="601" y="32"/>
                  <a:pt x="838" y="81"/>
                </a:cubicBezTo>
                <a:cubicBezTo>
                  <a:pt x="882" y="90"/>
                  <a:pt x="923" y="102"/>
                  <a:pt x="965" y="119"/>
                </a:cubicBezTo>
                <a:cubicBezTo>
                  <a:pt x="895" y="119"/>
                  <a:pt x="826" y="107"/>
                  <a:pt x="756" y="98"/>
                </a:cubicBezTo>
                <a:cubicBezTo>
                  <a:pt x="622" y="80"/>
                  <a:pt x="474" y="58"/>
                  <a:pt x="341" y="91"/>
                </a:cubicBezTo>
                <a:cubicBezTo>
                  <a:pt x="332" y="94"/>
                  <a:pt x="324" y="97"/>
                  <a:pt x="315" y="100"/>
                </a:cubicBezTo>
                <a:cubicBezTo>
                  <a:pt x="358" y="114"/>
                  <a:pt x="408" y="116"/>
                  <a:pt x="470" y="111"/>
                </a:cubicBezTo>
                <a:cubicBezTo>
                  <a:pt x="617" y="99"/>
                  <a:pt x="771" y="73"/>
                  <a:pt x="918" y="90"/>
                </a:cubicBezTo>
                <a:cubicBezTo>
                  <a:pt x="943" y="96"/>
                  <a:pt x="950" y="92"/>
                  <a:pt x="957" y="107"/>
                </a:cubicBezTo>
                <a:cubicBezTo>
                  <a:pt x="899" y="129"/>
                  <a:pt x="844" y="142"/>
                  <a:pt x="780" y="152"/>
                </a:cubicBezTo>
                <a:cubicBezTo>
                  <a:pt x="676" y="167"/>
                  <a:pt x="572" y="182"/>
                  <a:pt x="468" y="201"/>
                </a:cubicBezTo>
                <a:cubicBezTo>
                  <a:pt x="437" y="207"/>
                  <a:pt x="370" y="237"/>
                  <a:pt x="370" y="237"/>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79" name="Ink 68"/>
          <p:cNvSpPr>
            <a:spLocks noRot="1" noChangeAspect="1" noEditPoints="1" noChangeArrowheads="1" noChangeShapeType="1" noTextEdit="1"/>
          </p:cNvSpPr>
          <p:nvPr/>
        </p:nvSpPr>
        <p:spPr bwMode="auto">
          <a:xfrm>
            <a:off x="3716338" y="6284913"/>
            <a:ext cx="900112" cy="333375"/>
          </a:xfrm>
          <a:custGeom>
            <a:avLst/>
            <a:gdLst>
              <a:gd name="T0" fmla="*/ 2147483647 w 2501"/>
              <a:gd name="T1" fmla="*/ 2147483647 h 924"/>
              <a:gd name="T2" fmla="*/ 0 w 2501"/>
              <a:gd name="T3" fmla="*/ 2147483647 h 924"/>
              <a:gd name="T4" fmla="*/ 2147483647 w 2501"/>
              <a:gd name="T5" fmla="*/ 2147483647 h 924"/>
              <a:gd name="T6" fmla="*/ 2147483647 w 2501"/>
              <a:gd name="T7" fmla="*/ 2147483647 h 924"/>
              <a:gd name="T8" fmla="*/ 2147483647 w 2501"/>
              <a:gd name="T9" fmla="*/ 2147483647 h 924"/>
              <a:gd name="T10" fmla="*/ 2147483647 w 2501"/>
              <a:gd name="T11" fmla="*/ 2147483647 h 924"/>
              <a:gd name="T12" fmla="*/ 2147483647 w 2501"/>
              <a:gd name="T13" fmla="*/ 2147483647 h 924"/>
              <a:gd name="T14" fmla="*/ 2147483647 w 2501"/>
              <a:gd name="T15" fmla="*/ 2147483647 h 924"/>
              <a:gd name="T16" fmla="*/ 2147483647 w 2501"/>
              <a:gd name="T17" fmla="*/ 2147483647 h 924"/>
              <a:gd name="T18" fmla="*/ 2147483647 w 2501"/>
              <a:gd name="T19" fmla="*/ 0 h 924"/>
              <a:gd name="T20" fmla="*/ 2147483647 w 2501"/>
              <a:gd name="T21" fmla="*/ 2147483647 h 924"/>
              <a:gd name="T22" fmla="*/ 2147483647 w 2501"/>
              <a:gd name="T23" fmla="*/ 2147483647 h 924"/>
              <a:gd name="T24" fmla="*/ 2147483647 w 2501"/>
              <a:gd name="T25" fmla="*/ 2147483647 h 924"/>
              <a:gd name="T26" fmla="*/ 2147483647 w 2501"/>
              <a:gd name="T27" fmla="*/ 2147483647 h 924"/>
              <a:gd name="T28" fmla="*/ 2147483647 w 2501"/>
              <a:gd name="T29" fmla="*/ 2147483647 h 924"/>
              <a:gd name="T30" fmla="*/ 2147483647 w 2501"/>
              <a:gd name="T31" fmla="*/ 2147483647 h 924"/>
              <a:gd name="T32" fmla="*/ 2147483647 w 2501"/>
              <a:gd name="T33" fmla="*/ 2147483647 h 924"/>
              <a:gd name="T34" fmla="*/ 2147483647 w 2501"/>
              <a:gd name="T35" fmla="*/ 2147483647 h 924"/>
              <a:gd name="T36" fmla="*/ 2147483647 w 2501"/>
              <a:gd name="T37" fmla="*/ 2147483647 h 924"/>
              <a:gd name="T38" fmla="*/ 2147483647 w 2501"/>
              <a:gd name="T39" fmla="*/ 2147483647 h 924"/>
              <a:gd name="T40" fmla="*/ 2147483647 w 2501"/>
              <a:gd name="T41" fmla="*/ 2147483647 h 924"/>
              <a:gd name="T42" fmla="*/ 2147483647 w 2501"/>
              <a:gd name="T43" fmla="*/ 2147483647 h 924"/>
              <a:gd name="T44" fmla="*/ 2147483647 w 2501"/>
              <a:gd name="T45" fmla="*/ 2147483647 h 924"/>
              <a:gd name="T46" fmla="*/ 2147483647 w 2501"/>
              <a:gd name="T47" fmla="*/ 2147483647 h 924"/>
              <a:gd name="T48" fmla="*/ 2147483647 w 2501"/>
              <a:gd name="T49" fmla="*/ 2147483647 h 924"/>
              <a:gd name="T50" fmla="*/ 2147483647 w 2501"/>
              <a:gd name="T51" fmla="*/ 2147483647 h 924"/>
              <a:gd name="T52" fmla="*/ 2147483647 w 2501"/>
              <a:gd name="T53" fmla="*/ 2147483647 h 924"/>
              <a:gd name="T54" fmla="*/ 2147483647 w 2501"/>
              <a:gd name="T55" fmla="*/ 2147483647 h 924"/>
              <a:gd name="T56" fmla="*/ 2147483647 w 2501"/>
              <a:gd name="T57" fmla="*/ 2147483647 h 924"/>
              <a:gd name="T58" fmla="*/ 2147483647 w 2501"/>
              <a:gd name="T59" fmla="*/ 2147483647 h 924"/>
              <a:gd name="T60" fmla="*/ 2147483647 w 2501"/>
              <a:gd name="T61" fmla="*/ 2147483647 h 924"/>
              <a:gd name="T62" fmla="*/ 2147483647 w 2501"/>
              <a:gd name="T63" fmla="*/ 2147483647 h 924"/>
              <a:gd name="T64" fmla="*/ 2147483647 w 2501"/>
              <a:gd name="T65" fmla="*/ 2147483647 h 924"/>
              <a:gd name="T66" fmla="*/ 2147483647 w 2501"/>
              <a:gd name="T67" fmla="*/ 2147483647 h 924"/>
              <a:gd name="T68" fmla="*/ 2147483647 w 2501"/>
              <a:gd name="T69" fmla="*/ 2147483647 h 924"/>
              <a:gd name="T70" fmla="*/ 2147483647 w 2501"/>
              <a:gd name="T71" fmla="*/ 2147483647 h 924"/>
              <a:gd name="T72" fmla="*/ 2147483647 w 2501"/>
              <a:gd name="T73" fmla="*/ 2147483647 h 924"/>
              <a:gd name="T74" fmla="*/ 2147483647 w 2501"/>
              <a:gd name="T75" fmla="*/ 2147483647 h 924"/>
              <a:gd name="T76" fmla="*/ 2147483647 w 2501"/>
              <a:gd name="T77" fmla="*/ 2147483647 h 924"/>
              <a:gd name="T78" fmla="*/ 2147483647 w 2501"/>
              <a:gd name="T79" fmla="*/ 2147483647 h 924"/>
              <a:gd name="T80" fmla="*/ 2147483647 w 2501"/>
              <a:gd name="T81" fmla="*/ 2147483647 h 924"/>
              <a:gd name="T82" fmla="*/ 2147483647 w 2501"/>
              <a:gd name="T83" fmla="*/ 2147483647 h 924"/>
              <a:gd name="T84" fmla="*/ 2147483647 w 2501"/>
              <a:gd name="T85" fmla="*/ 2147483647 h 924"/>
              <a:gd name="T86" fmla="*/ 2147483647 w 2501"/>
              <a:gd name="T87" fmla="*/ 2147483647 h 924"/>
              <a:gd name="T88" fmla="*/ 2147483647 w 2501"/>
              <a:gd name="T89" fmla="*/ 2147483647 h 924"/>
              <a:gd name="T90" fmla="*/ 2147483647 w 2501"/>
              <a:gd name="T91" fmla="*/ 2147483647 h 924"/>
              <a:gd name="T92" fmla="*/ 2147483647 w 2501"/>
              <a:gd name="T93" fmla="*/ 2147483647 h 924"/>
              <a:gd name="T94" fmla="*/ 2147483647 w 2501"/>
              <a:gd name="T95" fmla="*/ 2147483647 h 924"/>
              <a:gd name="T96" fmla="*/ 2147483647 w 2501"/>
              <a:gd name="T97" fmla="*/ 2147483647 h 924"/>
              <a:gd name="T98" fmla="*/ 2147483647 w 2501"/>
              <a:gd name="T99" fmla="*/ 2147483647 h 924"/>
              <a:gd name="T100" fmla="*/ 2147483647 w 2501"/>
              <a:gd name="T101" fmla="*/ 2147483647 h 924"/>
              <a:gd name="T102" fmla="*/ 2147483647 w 2501"/>
              <a:gd name="T103" fmla="*/ 2147483647 h 924"/>
              <a:gd name="T104" fmla="*/ 2147483647 w 2501"/>
              <a:gd name="T105" fmla="*/ 2147483647 h 924"/>
              <a:gd name="T106" fmla="*/ 2147483647 w 2501"/>
              <a:gd name="T107" fmla="*/ 2147483647 h 924"/>
              <a:gd name="T108" fmla="*/ 2147483647 w 2501"/>
              <a:gd name="T109" fmla="*/ 2147483647 h 924"/>
              <a:gd name="T110" fmla="*/ 2147483647 w 2501"/>
              <a:gd name="T111" fmla="*/ 2147483647 h 924"/>
              <a:gd name="T112" fmla="*/ 2147483647 w 2501"/>
              <a:gd name="T113" fmla="*/ 2147483647 h 924"/>
              <a:gd name="T114" fmla="*/ 2147483647 w 2501"/>
              <a:gd name="T115" fmla="*/ 2147483647 h 924"/>
              <a:gd name="T116" fmla="*/ 2147483647 w 2501"/>
              <a:gd name="T117" fmla="*/ 2147483647 h 924"/>
              <a:gd name="T118" fmla="*/ 2147483647 w 2501"/>
              <a:gd name="T119" fmla="*/ 2147483647 h 924"/>
              <a:gd name="T120" fmla="*/ 2147483647 w 2501"/>
              <a:gd name="T121" fmla="*/ 2147483647 h 9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01"/>
              <a:gd name="T184" fmla="*/ 0 h 924"/>
              <a:gd name="T185" fmla="*/ 2501 w 2501"/>
              <a:gd name="T186" fmla="*/ 924 h 9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01" h="924" extrusionOk="0">
                <a:moveTo>
                  <a:pt x="20" y="66"/>
                </a:moveTo>
                <a:cubicBezTo>
                  <a:pt x="12" y="52"/>
                  <a:pt x="10" y="48"/>
                  <a:pt x="0" y="43"/>
                </a:cubicBezTo>
                <a:cubicBezTo>
                  <a:pt x="12" y="67"/>
                  <a:pt x="24" y="86"/>
                  <a:pt x="43" y="106"/>
                </a:cubicBezTo>
                <a:cubicBezTo>
                  <a:pt x="88" y="154"/>
                  <a:pt x="143" y="196"/>
                  <a:pt x="198" y="232"/>
                </a:cubicBezTo>
                <a:cubicBezTo>
                  <a:pt x="312" y="306"/>
                  <a:pt x="437" y="364"/>
                  <a:pt x="559" y="422"/>
                </a:cubicBezTo>
                <a:cubicBezTo>
                  <a:pt x="619" y="450"/>
                  <a:pt x="677" y="479"/>
                  <a:pt x="734" y="514"/>
                </a:cubicBezTo>
                <a:cubicBezTo>
                  <a:pt x="767" y="534"/>
                  <a:pt x="802" y="554"/>
                  <a:pt x="833" y="576"/>
                </a:cubicBezTo>
                <a:cubicBezTo>
                  <a:pt x="844" y="584"/>
                  <a:pt x="848" y="587"/>
                  <a:pt x="854" y="593"/>
                </a:cubicBezTo>
                <a:cubicBezTo>
                  <a:pt x="847" y="572"/>
                  <a:pt x="842" y="557"/>
                  <a:pt x="833" y="536"/>
                </a:cubicBezTo>
              </a:path>
              <a:path w="2501" h="924" extrusionOk="0">
                <a:moveTo>
                  <a:pt x="889" y="0"/>
                </a:moveTo>
                <a:cubicBezTo>
                  <a:pt x="885" y="12"/>
                  <a:pt x="894" y="20"/>
                  <a:pt x="875" y="45"/>
                </a:cubicBezTo>
                <a:cubicBezTo>
                  <a:pt x="810" y="128"/>
                  <a:pt x="734" y="205"/>
                  <a:pt x="660" y="280"/>
                </a:cubicBezTo>
                <a:cubicBezTo>
                  <a:pt x="556" y="385"/>
                  <a:pt x="451" y="492"/>
                  <a:pt x="339" y="589"/>
                </a:cubicBezTo>
                <a:cubicBezTo>
                  <a:pt x="281" y="639"/>
                  <a:pt x="145" y="779"/>
                  <a:pt x="60" y="777"/>
                </a:cubicBezTo>
                <a:cubicBezTo>
                  <a:pt x="31" y="776"/>
                  <a:pt x="81" y="721"/>
                  <a:pt x="82" y="718"/>
                </a:cubicBezTo>
              </a:path>
              <a:path w="2501" h="924" extrusionOk="0">
                <a:moveTo>
                  <a:pt x="1436" y="180"/>
                </a:moveTo>
                <a:cubicBezTo>
                  <a:pt x="1409" y="197"/>
                  <a:pt x="1401" y="204"/>
                  <a:pt x="1386" y="232"/>
                </a:cubicBezTo>
                <a:cubicBezTo>
                  <a:pt x="1370" y="262"/>
                  <a:pt x="1359" y="293"/>
                  <a:pt x="1348" y="325"/>
                </a:cubicBezTo>
                <a:cubicBezTo>
                  <a:pt x="1340" y="349"/>
                  <a:pt x="1324" y="388"/>
                  <a:pt x="1335" y="414"/>
                </a:cubicBezTo>
                <a:cubicBezTo>
                  <a:pt x="1344" y="435"/>
                  <a:pt x="1393" y="432"/>
                  <a:pt x="1410" y="430"/>
                </a:cubicBezTo>
                <a:cubicBezTo>
                  <a:pt x="1452" y="426"/>
                  <a:pt x="1492" y="410"/>
                  <a:pt x="1532" y="397"/>
                </a:cubicBezTo>
                <a:cubicBezTo>
                  <a:pt x="1568" y="385"/>
                  <a:pt x="1599" y="380"/>
                  <a:pt x="1626" y="356"/>
                </a:cubicBezTo>
                <a:cubicBezTo>
                  <a:pt x="1643" y="340"/>
                  <a:pt x="1649" y="333"/>
                  <a:pt x="1651" y="315"/>
                </a:cubicBezTo>
              </a:path>
              <a:path w="2501" h="924" extrusionOk="0">
                <a:moveTo>
                  <a:pt x="1665" y="115"/>
                </a:moveTo>
                <a:cubicBezTo>
                  <a:pt x="1661" y="162"/>
                  <a:pt x="1664" y="210"/>
                  <a:pt x="1665" y="258"/>
                </a:cubicBezTo>
                <a:cubicBezTo>
                  <a:pt x="1667" y="336"/>
                  <a:pt x="1670" y="415"/>
                  <a:pt x="1675" y="493"/>
                </a:cubicBezTo>
                <a:cubicBezTo>
                  <a:pt x="1678" y="534"/>
                  <a:pt x="1669" y="615"/>
                  <a:pt x="1683" y="652"/>
                </a:cubicBezTo>
                <a:cubicBezTo>
                  <a:pt x="1694" y="680"/>
                  <a:pt x="1714" y="629"/>
                  <a:pt x="1719" y="622"/>
                </a:cubicBezTo>
              </a:path>
              <a:path w="2501" h="924" extrusionOk="0">
                <a:moveTo>
                  <a:pt x="1911" y="173"/>
                </a:moveTo>
                <a:cubicBezTo>
                  <a:pt x="1894" y="195"/>
                  <a:pt x="1895" y="193"/>
                  <a:pt x="1866" y="199"/>
                </a:cubicBezTo>
                <a:cubicBezTo>
                  <a:pt x="1871" y="167"/>
                  <a:pt x="1879" y="151"/>
                  <a:pt x="1907" y="130"/>
                </a:cubicBezTo>
                <a:cubicBezTo>
                  <a:pt x="1936" y="107"/>
                  <a:pt x="1976" y="108"/>
                  <a:pt x="2005" y="131"/>
                </a:cubicBezTo>
                <a:cubicBezTo>
                  <a:pt x="2037" y="155"/>
                  <a:pt x="2050" y="199"/>
                  <a:pt x="2058" y="236"/>
                </a:cubicBezTo>
                <a:cubicBezTo>
                  <a:pt x="2066" y="276"/>
                  <a:pt x="2061" y="318"/>
                  <a:pt x="2046" y="356"/>
                </a:cubicBezTo>
                <a:cubicBezTo>
                  <a:pt x="2035" y="384"/>
                  <a:pt x="2019" y="399"/>
                  <a:pt x="1995" y="416"/>
                </a:cubicBezTo>
                <a:cubicBezTo>
                  <a:pt x="1984" y="423"/>
                  <a:pt x="1981" y="426"/>
                  <a:pt x="1972" y="426"/>
                </a:cubicBezTo>
                <a:cubicBezTo>
                  <a:pt x="2005" y="425"/>
                  <a:pt x="2042" y="425"/>
                  <a:pt x="2074" y="438"/>
                </a:cubicBezTo>
                <a:cubicBezTo>
                  <a:pt x="2135" y="462"/>
                  <a:pt x="2200" y="523"/>
                  <a:pt x="2202" y="593"/>
                </a:cubicBezTo>
                <a:cubicBezTo>
                  <a:pt x="2203" y="638"/>
                  <a:pt x="2174" y="660"/>
                  <a:pt x="2133" y="666"/>
                </a:cubicBezTo>
                <a:cubicBezTo>
                  <a:pt x="2090" y="672"/>
                  <a:pt x="2035" y="663"/>
                  <a:pt x="1997" y="644"/>
                </a:cubicBezTo>
                <a:cubicBezTo>
                  <a:pt x="1961" y="626"/>
                  <a:pt x="1947" y="601"/>
                  <a:pt x="1927" y="568"/>
                </a:cubicBezTo>
              </a:path>
              <a:path w="2501" h="924" extrusionOk="0">
                <a:moveTo>
                  <a:pt x="1637" y="853"/>
                </a:moveTo>
                <a:cubicBezTo>
                  <a:pt x="1614" y="843"/>
                  <a:pt x="1599" y="835"/>
                  <a:pt x="1572" y="833"/>
                </a:cubicBezTo>
                <a:cubicBezTo>
                  <a:pt x="1565" y="833"/>
                  <a:pt x="1559" y="834"/>
                  <a:pt x="1552" y="834"/>
                </a:cubicBezTo>
                <a:cubicBezTo>
                  <a:pt x="1586" y="859"/>
                  <a:pt x="1632" y="872"/>
                  <a:pt x="1675" y="879"/>
                </a:cubicBezTo>
                <a:cubicBezTo>
                  <a:pt x="1761" y="893"/>
                  <a:pt x="1847" y="910"/>
                  <a:pt x="1934" y="914"/>
                </a:cubicBezTo>
                <a:cubicBezTo>
                  <a:pt x="2027" y="919"/>
                  <a:pt x="2121" y="913"/>
                  <a:pt x="2215" y="917"/>
                </a:cubicBezTo>
                <a:cubicBezTo>
                  <a:pt x="2287" y="920"/>
                  <a:pt x="2358" y="914"/>
                  <a:pt x="2430" y="916"/>
                </a:cubicBezTo>
                <a:cubicBezTo>
                  <a:pt x="2454" y="917"/>
                  <a:pt x="2479" y="917"/>
                  <a:pt x="2500" y="916"/>
                </a:cubicBezTo>
                <a:cubicBezTo>
                  <a:pt x="2454" y="886"/>
                  <a:pt x="2406" y="880"/>
                  <a:pt x="2352" y="871"/>
                </a:cubicBezTo>
                <a:cubicBezTo>
                  <a:pt x="2243" y="853"/>
                  <a:pt x="2136" y="843"/>
                  <a:pt x="2026" y="839"/>
                </a:cubicBezTo>
                <a:cubicBezTo>
                  <a:pt x="1931" y="836"/>
                  <a:pt x="1837" y="839"/>
                  <a:pt x="1742" y="847"/>
                </a:cubicBezTo>
                <a:cubicBezTo>
                  <a:pt x="1703" y="850"/>
                  <a:pt x="1667" y="854"/>
                  <a:pt x="1630" y="851"/>
                </a:cubicBezTo>
                <a:cubicBezTo>
                  <a:pt x="1673" y="840"/>
                  <a:pt x="1716" y="827"/>
                  <a:pt x="1761" y="820"/>
                </a:cubicBezTo>
                <a:cubicBezTo>
                  <a:pt x="1852" y="805"/>
                  <a:pt x="1945" y="795"/>
                  <a:pt x="2037" y="786"/>
                </a:cubicBezTo>
                <a:cubicBezTo>
                  <a:pt x="2108" y="779"/>
                  <a:pt x="2175" y="778"/>
                  <a:pt x="2246" y="779"/>
                </a:cubicBezTo>
                <a:cubicBezTo>
                  <a:pt x="2253" y="779"/>
                  <a:pt x="2259" y="780"/>
                  <a:pt x="2266" y="780"/>
                </a:cubicBezTo>
                <a:cubicBezTo>
                  <a:pt x="2207" y="787"/>
                  <a:pt x="2149" y="780"/>
                  <a:pt x="2089" y="779"/>
                </a:cubicBezTo>
                <a:cubicBezTo>
                  <a:pt x="1997" y="778"/>
                  <a:pt x="1906" y="783"/>
                  <a:pt x="1815" y="791"/>
                </a:cubicBezTo>
                <a:cubicBezTo>
                  <a:pt x="1767" y="795"/>
                  <a:pt x="1715" y="854"/>
                  <a:pt x="1677" y="824"/>
                </a:cubicBezTo>
                <a:cubicBezTo>
                  <a:pt x="1678" y="819"/>
                  <a:pt x="1680" y="814"/>
                  <a:pt x="1681" y="80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0" name="Ink 69"/>
          <p:cNvSpPr>
            <a:spLocks noRot="1" noChangeAspect="1" noEditPoints="1" noChangeArrowheads="1" noChangeShapeType="1" noTextEdit="1"/>
          </p:cNvSpPr>
          <p:nvPr/>
        </p:nvSpPr>
        <p:spPr bwMode="auto">
          <a:xfrm>
            <a:off x="3265488" y="5857875"/>
            <a:ext cx="1235075" cy="304800"/>
          </a:xfrm>
          <a:custGeom>
            <a:avLst/>
            <a:gdLst>
              <a:gd name="T0" fmla="*/ 2147483647 w 3430"/>
              <a:gd name="T1" fmla="*/ 2147483647 h 849"/>
              <a:gd name="T2" fmla="*/ 2147483647 w 3430"/>
              <a:gd name="T3" fmla="*/ 2147483647 h 849"/>
              <a:gd name="T4" fmla="*/ 2147483647 w 3430"/>
              <a:gd name="T5" fmla="*/ 2147483647 h 849"/>
              <a:gd name="T6" fmla="*/ 2147483647 w 3430"/>
              <a:gd name="T7" fmla="*/ 2147483647 h 849"/>
              <a:gd name="T8" fmla="*/ 2147483647 w 3430"/>
              <a:gd name="T9" fmla="*/ 2147483647 h 849"/>
              <a:gd name="T10" fmla="*/ 2147483647 w 3430"/>
              <a:gd name="T11" fmla="*/ 2147483647 h 849"/>
              <a:gd name="T12" fmla="*/ 2147483647 w 3430"/>
              <a:gd name="T13" fmla="*/ 2147483647 h 849"/>
              <a:gd name="T14" fmla="*/ 2147483647 w 3430"/>
              <a:gd name="T15" fmla="*/ 2147483647 h 849"/>
              <a:gd name="T16" fmla="*/ 2147483647 w 3430"/>
              <a:gd name="T17" fmla="*/ 2147483647 h 849"/>
              <a:gd name="T18" fmla="*/ 2147483647 w 3430"/>
              <a:gd name="T19" fmla="*/ 2147483647 h 849"/>
              <a:gd name="T20" fmla="*/ 2147483647 w 3430"/>
              <a:gd name="T21" fmla="*/ 2147483647 h 849"/>
              <a:gd name="T22" fmla="*/ 2147483647 w 3430"/>
              <a:gd name="T23" fmla="*/ 2147483647 h 849"/>
              <a:gd name="T24" fmla="*/ 2147483647 w 3430"/>
              <a:gd name="T25" fmla="*/ 2147483647 h 849"/>
              <a:gd name="T26" fmla="*/ 2147483647 w 3430"/>
              <a:gd name="T27" fmla="*/ 2147483647 h 849"/>
              <a:gd name="T28" fmla="*/ 2147483647 w 3430"/>
              <a:gd name="T29" fmla="*/ 2147483647 h 849"/>
              <a:gd name="T30" fmla="*/ 2147483647 w 3430"/>
              <a:gd name="T31" fmla="*/ 2147483647 h 849"/>
              <a:gd name="T32" fmla="*/ 2147483647 w 3430"/>
              <a:gd name="T33" fmla="*/ 2147483647 h 849"/>
              <a:gd name="T34" fmla="*/ 2147483647 w 3430"/>
              <a:gd name="T35" fmla="*/ 2147483647 h 849"/>
              <a:gd name="T36" fmla="*/ 2147483647 w 3430"/>
              <a:gd name="T37" fmla="*/ 2147483647 h 849"/>
              <a:gd name="T38" fmla="*/ 2147483647 w 3430"/>
              <a:gd name="T39" fmla="*/ 2147483647 h 849"/>
              <a:gd name="T40" fmla="*/ 2147483647 w 3430"/>
              <a:gd name="T41" fmla="*/ 2147483647 h 849"/>
              <a:gd name="T42" fmla="*/ 2147483647 w 3430"/>
              <a:gd name="T43" fmla="*/ 2147483647 h 849"/>
              <a:gd name="T44" fmla="*/ 2147483647 w 3430"/>
              <a:gd name="T45" fmla="*/ 2147483647 h 849"/>
              <a:gd name="T46" fmla="*/ 2147483647 w 3430"/>
              <a:gd name="T47" fmla="*/ 2147483647 h 849"/>
              <a:gd name="T48" fmla="*/ 2147483647 w 3430"/>
              <a:gd name="T49" fmla="*/ 2147483647 h 849"/>
              <a:gd name="T50" fmla="*/ 2147483647 w 3430"/>
              <a:gd name="T51" fmla="*/ 2147483647 h 849"/>
              <a:gd name="T52" fmla="*/ 2147483647 w 3430"/>
              <a:gd name="T53" fmla="*/ 2147483647 h 849"/>
              <a:gd name="T54" fmla="*/ 2147483647 w 3430"/>
              <a:gd name="T55" fmla="*/ 2147483647 h 849"/>
              <a:gd name="T56" fmla="*/ 2147483647 w 3430"/>
              <a:gd name="T57" fmla="*/ 2147483647 h 849"/>
              <a:gd name="T58" fmla="*/ 2147483647 w 3430"/>
              <a:gd name="T59" fmla="*/ 2147483647 h 849"/>
              <a:gd name="T60" fmla="*/ 2147483647 w 3430"/>
              <a:gd name="T61" fmla="*/ 2147483647 h 849"/>
              <a:gd name="T62" fmla="*/ 2147483647 w 3430"/>
              <a:gd name="T63" fmla="*/ 2147483647 h 849"/>
              <a:gd name="T64" fmla="*/ 2147483647 w 3430"/>
              <a:gd name="T65" fmla="*/ 2147483647 h 849"/>
              <a:gd name="T66" fmla="*/ 2147483647 w 3430"/>
              <a:gd name="T67" fmla="*/ 2147483647 h 849"/>
              <a:gd name="T68" fmla="*/ 2147483647 w 3430"/>
              <a:gd name="T69" fmla="*/ 2147483647 h 849"/>
              <a:gd name="T70" fmla="*/ 2147483647 w 3430"/>
              <a:gd name="T71" fmla="*/ 2147483647 h 849"/>
              <a:gd name="T72" fmla="*/ 2147483647 w 3430"/>
              <a:gd name="T73" fmla="*/ 2147483647 h 849"/>
              <a:gd name="T74" fmla="*/ 2147483647 w 3430"/>
              <a:gd name="T75" fmla="*/ 2147483647 h 849"/>
              <a:gd name="T76" fmla="*/ 2147483647 w 3430"/>
              <a:gd name="T77" fmla="*/ 2147483647 h 849"/>
              <a:gd name="T78" fmla="*/ 2147483647 w 3430"/>
              <a:gd name="T79" fmla="*/ 2147483647 h 849"/>
              <a:gd name="T80" fmla="*/ 2147483647 w 3430"/>
              <a:gd name="T81" fmla="*/ 2147483647 h 8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30"/>
              <a:gd name="T124" fmla="*/ 0 h 849"/>
              <a:gd name="T125" fmla="*/ 3430 w 3430"/>
              <a:gd name="T126" fmla="*/ 849 h 8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30" h="849" extrusionOk="0">
                <a:moveTo>
                  <a:pt x="2828" y="146"/>
                </a:moveTo>
                <a:cubicBezTo>
                  <a:pt x="2798" y="121"/>
                  <a:pt x="2772" y="92"/>
                  <a:pt x="2743" y="65"/>
                </a:cubicBezTo>
                <a:cubicBezTo>
                  <a:pt x="2755" y="110"/>
                  <a:pt x="2784" y="133"/>
                  <a:pt x="2819" y="165"/>
                </a:cubicBezTo>
                <a:cubicBezTo>
                  <a:pt x="2892" y="233"/>
                  <a:pt x="2969" y="297"/>
                  <a:pt x="3050" y="355"/>
                </a:cubicBezTo>
                <a:cubicBezTo>
                  <a:pt x="3130" y="412"/>
                  <a:pt x="3211" y="467"/>
                  <a:pt x="3293" y="521"/>
                </a:cubicBezTo>
                <a:cubicBezTo>
                  <a:pt x="3308" y="531"/>
                  <a:pt x="3386" y="596"/>
                  <a:pt x="3411" y="581"/>
                </a:cubicBezTo>
                <a:cubicBezTo>
                  <a:pt x="3442" y="562"/>
                  <a:pt x="3422" y="505"/>
                  <a:pt x="3416" y="478"/>
                </a:cubicBezTo>
                <a:cubicBezTo>
                  <a:pt x="3411" y="458"/>
                  <a:pt x="3406" y="439"/>
                  <a:pt x="3401" y="419"/>
                </a:cubicBezTo>
              </a:path>
              <a:path w="3430" h="849" extrusionOk="0">
                <a:moveTo>
                  <a:pt x="3303" y="35"/>
                </a:moveTo>
                <a:cubicBezTo>
                  <a:pt x="3243" y="95"/>
                  <a:pt x="3187" y="158"/>
                  <a:pt x="3131" y="222"/>
                </a:cubicBezTo>
                <a:cubicBezTo>
                  <a:pt x="3045" y="320"/>
                  <a:pt x="2960" y="417"/>
                  <a:pt x="2870" y="512"/>
                </a:cubicBezTo>
                <a:cubicBezTo>
                  <a:pt x="2834" y="550"/>
                  <a:pt x="2764" y="641"/>
                  <a:pt x="2713" y="655"/>
                </a:cubicBezTo>
                <a:cubicBezTo>
                  <a:pt x="2699" y="662"/>
                  <a:pt x="2694" y="664"/>
                  <a:pt x="2684" y="655"/>
                </a:cubicBezTo>
              </a:path>
              <a:path w="3430" h="849" extrusionOk="0">
                <a:moveTo>
                  <a:pt x="2007" y="125"/>
                </a:moveTo>
                <a:cubicBezTo>
                  <a:pt x="1984" y="112"/>
                  <a:pt x="1972" y="105"/>
                  <a:pt x="1951" y="109"/>
                </a:cubicBezTo>
                <a:cubicBezTo>
                  <a:pt x="1923" y="115"/>
                  <a:pt x="1910" y="135"/>
                  <a:pt x="1896" y="160"/>
                </a:cubicBezTo>
                <a:cubicBezTo>
                  <a:pt x="1879" y="192"/>
                  <a:pt x="1870" y="228"/>
                  <a:pt x="1868" y="264"/>
                </a:cubicBezTo>
                <a:cubicBezTo>
                  <a:pt x="1866" y="295"/>
                  <a:pt x="1869" y="330"/>
                  <a:pt x="1890" y="355"/>
                </a:cubicBezTo>
                <a:cubicBezTo>
                  <a:pt x="1908" y="377"/>
                  <a:pt x="1946" y="379"/>
                  <a:pt x="1972" y="379"/>
                </a:cubicBezTo>
                <a:cubicBezTo>
                  <a:pt x="2014" y="380"/>
                  <a:pt x="2042" y="361"/>
                  <a:pt x="2080" y="350"/>
                </a:cubicBezTo>
                <a:cubicBezTo>
                  <a:pt x="2122" y="338"/>
                  <a:pt x="2134" y="319"/>
                  <a:pt x="2156" y="280"/>
                </a:cubicBezTo>
                <a:cubicBezTo>
                  <a:pt x="2161" y="272"/>
                  <a:pt x="2165" y="264"/>
                  <a:pt x="2170" y="256"/>
                </a:cubicBezTo>
              </a:path>
              <a:path w="3430" h="849" extrusionOk="0">
                <a:moveTo>
                  <a:pt x="2192" y="0"/>
                </a:moveTo>
                <a:cubicBezTo>
                  <a:pt x="2199" y="38"/>
                  <a:pt x="2184" y="69"/>
                  <a:pt x="2179" y="107"/>
                </a:cubicBezTo>
                <a:cubicBezTo>
                  <a:pt x="2169" y="189"/>
                  <a:pt x="2156" y="271"/>
                  <a:pt x="2145" y="353"/>
                </a:cubicBezTo>
                <a:cubicBezTo>
                  <a:pt x="2134" y="436"/>
                  <a:pt x="2116" y="522"/>
                  <a:pt x="2113" y="606"/>
                </a:cubicBezTo>
                <a:cubicBezTo>
                  <a:pt x="2111" y="663"/>
                  <a:pt x="2120" y="602"/>
                  <a:pt x="2123" y="592"/>
                </a:cubicBezTo>
              </a:path>
              <a:path w="3430" h="849" extrusionOk="0">
                <a:moveTo>
                  <a:pt x="2308" y="108"/>
                </a:moveTo>
                <a:cubicBezTo>
                  <a:pt x="2312" y="135"/>
                  <a:pt x="2314" y="169"/>
                  <a:pt x="2308" y="196"/>
                </a:cubicBezTo>
                <a:cubicBezTo>
                  <a:pt x="2298" y="242"/>
                  <a:pt x="2282" y="288"/>
                  <a:pt x="2271" y="334"/>
                </a:cubicBezTo>
                <a:cubicBezTo>
                  <a:pt x="2263" y="365"/>
                  <a:pt x="2250" y="403"/>
                  <a:pt x="2253" y="435"/>
                </a:cubicBezTo>
                <a:cubicBezTo>
                  <a:pt x="2255" y="457"/>
                  <a:pt x="2267" y="469"/>
                  <a:pt x="2288" y="474"/>
                </a:cubicBezTo>
                <a:cubicBezTo>
                  <a:pt x="2319" y="481"/>
                  <a:pt x="2348" y="472"/>
                  <a:pt x="2378" y="465"/>
                </a:cubicBezTo>
                <a:cubicBezTo>
                  <a:pt x="2420" y="455"/>
                  <a:pt x="2454" y="435"/>
                  <a:pt x="2486" y="408"/>
                </a:cubicBezTo>
                <a:cubicBezTo>
                  <a:pt x="2508" y="389"/>
                  <a:pt x="2516" y="381"/>
                  <a:pt x="2519" y="359"/>
                </a:cubicBezTo>
              </a:path>
              <a:path w="3430" h="849" extrusionOk="0">
                <a:moveTo>
                  <a:pt x="2532" y="7"/>
                </a:moveTo>
                <a:cubicBezTo>
                  <a:pt x="2530" y="57"/>
                  <a:pt x="2523" y="107"/>
                  <a:pt x="2520" y="157"/>
                </a:cubicBezTo>
                <a:cubicBezTo>
                  <a:pt x="2515" y="246"/>
                  <a:pt x="2508" y="334"/>
                  <a:pt x="2506" y="423"/>
                </a:cubicBezTo>
                <a:cubicBezTo>
                  <a:pt x="2504" y="502"/>
                  <a:pt x="2511" y="580"/>
                  <a:pt x="2511" y="658"/>
                </a:cubicBezTo>
                <a:cubicBezTo>
                  <a:pt x="2507" y="681"/>
                  <a:pt x="2506" y="689"/>
                  <a:pt x="2516" y="704"/>
                </a:cubicBezTo>
              </a:path>
              <a:path w="3430" h="849" extrusionOk="0">
                <a:moveTo>
                  <a:pt x="926" y="11"/>
                </a:moveTo>
                <a:cubicBezTo>
                  <a:pt x="910" y="20"/>
                  <a:pt x="862" y="37"/>
                  <a:pt x="854" y="52"/>
                </a:cubicBezTo>
                <a:cubicBezTo>
                  <a:pt x="850" y="64"/>
                  <a:pt x="849" y="67"/>
                  <a:pt x="853" y="75"/>
                </a:cubicBezTo>
                <a:cubicBezTo>
                  <a:pt x="900" y="104"/>
                  <a:pt x="952" y="125"/>
                  <a:pt x="1001" y="151"/>
                </a:cubicBezTo>
                <a:cubicBezTo>
                  <a:pt x="1095" y="200"/>
                  <a:pt x="1185" y="250"/>
                  <a:pt x="1273" y="310"/>
                </a:cubicBezTo>
                <a:cubicBezTo>
                  <a:pt x="1361" y="370"/>
                  <a:pt x="1490" y="521"/>
                  <a:pt x="1598" y="533"/>
                </a:cubicBezTo>
                <a:cubicBezTo>
                  <a:pt x="1661" y="540"/>
                  <a:pt x="1660" y="477"/>
                  <a:pt x="1667" y="431"/>
                </a:cubicBezTo>
              </a:path>
              <a:path w="3430" h="849" extrusionOk="0">
                <a:moveTo>
                  <a:pt x="1642" y="76"/>
                </a:moveTo>
                <a:cubicBezTo>
                  <a:pt x="1602" y="111"/>
                  <a:pt x="1566" y="144"/>
                  <a:pt x="1528" y="182"/>
                </a:cubicBezTo>
                <a:cubicBezTo>
                  <a:pt x="1457" y="252"/>
                  <a:pt x="1390" y="324"/>
                  <a:pt x="1316" y="391"/>
                </a:cubicBezTo>
                <a:cubicBezTo>
                  <a:pt x="1220" y="478"/>
                  <a:pt x="1122" y="583"/>
                  <a:pt x="1014" y="655"/>
                </a:cubicBezTo>
                <a:cubicBezTo>
                  <a:pt x="958" y="692"/>
                  <a:pt x="942" y="689"/>
                  <a:pt x="888" y="679"/>
                </a:cubicBezTo>
              </a:path>
              <a:path w="3430" h="849" extrusionOk="0">
                <a:moveTo>
                  <a:pt x="27" y="98"/>
                </a:moveTo>
                <a:cubicBezTo>
                  <a:pt x="14" y="90"/>
                  <a:pt x="11" y="88"/>
                  <a:pt x="2" y="84"/>
                </a:cubicBezTo>
                <a:cubicBezTo>
                  <a:pt x="1" y="112"/>
                  <a:pt x="2" y="140"/>
                  <a:pt x="2" y="168"/>
                </a:cubicBezTo>
                <a:cubicBezTo>
                  <a:pt x="1" y="223"/>
                  <a:pt x="0" y="277"/>
                  <a:pt x="4" y="332"/>
                </a:cubicBezTo>
                <a:cubicBezTo>
                  <a:pt x="7" y="370"/>
                  <a:pt x="8" y="425"/>
                  <a:pt x="34" y="456"/>
                </a:cubicBezTo>
                <a:cubicBezTo>
                  <a:pt x="55" y="480"/>
                  <a:pt x="93" y="481"/>
                  <a:pt x="121" y="474"/>
                </a:cubicBezTo>
                <a:cubicBezTo>
                  <a:pt x="173" y="462"/>
                  <a:pt x="200" y="433"/>
                  <a:pt x="237" y="401"/>
                </a:cubicBezTo>
                <a:cubicBezTo>
                  <a:pt x="282" y="361"/>
                  <a:pt x="296" y="329"/>
                  <a:pt x="309" y="271"/>
                </a:cubicBezTo>
              </a:path>
              <a:path w="3430" h="849" extrusionOk="0">
                <a:moveTo>
                  <a:pt x="262" y="13"/>
                </a:moveTo>
                <a:cubicBezTo>
                  <a:pt x="250" y="80"/>
                  <a:pt x="244" y="145"/>
                  <a:pt x="239" y="213"/>
                </a:cubicBezTo>
                <a:cubicBezTo>
                  <a:pt x="232" y="303"/>
                  <a:pt x="233" y="394"/>
                  <a:pt x="246" y="483"/>
                </a:cubicBezTo>
                <a:cubicBezTo>
                  <a:pt x="252" y="525"/>
                  <a:pt x="256" y="598"/>
                  <a:pt x="293" y="628"/>
                </a:cubicBezTo>
                <a:cubicBezTo>
                  <a:pt x="309" y="635"/>
                  <a:pt x="314" y="638"/>
                  <a:pt x="322" y="626"/>
                </a:cubicBezTo>
              </a:path>
              <a:path w="3430" h="849" extrusionOk="0">
                <a:moveTo>
                  <a:pt x="515" y="167"/>
                </a:moveTo>
                <a:cubicBezTo>
                  <a:pt x="510" y="167"/>
                  <a:pt x="479" y="178"/>
                  <a:pt x="487" y="142"/>
                </a:cubicBezTo>
                <a:cubicBezTo>
                  <a:pt x="497" y="97"/>
                  <a:pt x="541" y="47"/>
                  <a:pt x="589" y="45"/>
                </a:cubicBezTo>
                <a:cubicBezTo>
                  <a:pt x="623" y="44"/>
                  <a:pt x="636" y="74"/>
                  <a:pt x="639" y="103"/>
                </a:cubicBezTo>
                <a:cubicBezTo>
                  <a:pt x="644" y="149"/>
                  <a:pt x="630" y="195"/>
                  <a:pt x="608" y="235"/>
                </a:cubicBezTo>
                <a:cubicBezTo>
                  <a:pt x="593" y="262"/>
                  <a:pt x="582" y="263"/>
                  <a:pt x="558" y="273"/>
                </a:cubicBezTo>
                <a:cubicBezTo>
                  <a:pt x="553" y="253"/>
                  <a:pt x="551" y="244"/>
                  <a:pt x="552" y="222"/>
                </a:cubicBezTo>
                <a:cubicBezTo>
                  <a:pt x="554" y="190"/>
                  <a:pt x="556" y="163"/>
                  <a:pt x="552" y="131"/>
                </a:cubicBezTo>
                <a:cubicBezTo>
                  <a:pt x="534" y="160"/>
                  <a:pt x="523" y="182"/>
                  <a:pt x="515" y="218"/>
                </a:cubicBezTo>
                <a:cubicBezTo>
                  <a:pt x="499" y="286"/>
                  <a:pt x="487" y="354"/>
                  <a:pt x="480" y="424"/>
                </a:cubicBezTo>
                <a:cubicBezTo>
                  <a:pt x="469" y="533"/>
                  <a:pt x="463" y="652"/>
                  <a:pt x="500" y="757"/>
                </a:cubicBezTo>
                <a:cubicBezTo>
                  <a:pt x="515" y="801"/>
                  <a:pt x="540" y="843"/>
                  <a:pt x="591" y="848"/>
                </a:cubicBezTo>
                <a:cubicBezTo>
                  <a:pt x="642" y="853"/>
                  <a:pt x="689" y="807"/>
                  <a:pt x="717" y="769"/>
                </a:cubicBezTo>
                <a:cubicBezTo>
                  <a:pt x="752" y="722"/>
                  <a:pt x="772" y="664"/>
                  <a:pt x="770" y="605"/>
                </a:cubicBezTo>
                <a:cubicBezTo>
                  <a:pt x="769" y="565"/>
                  <a:pt x="749" y="533"/>
                  <a:pt x="707" y="530"/>
                </a:cubicBezTo>
                <a:cubicBezTo>
                  <a:pt x="670" y="527"/>
                  <a:pt x="631" y="559"/>
                  <a:pt x="611" y="587"/>
                </a:cubicBezTo>
                <a:cubicBezTo>
                  <a:pt x="583" y="625"/>
                  <a:pt x="565" y="697"/>
                  <a:pt x="581" y="743"/>
                </a:cubicBezTo>
                <a:cubicBezTo>
                  <a:pt x="595" y="783"/>
                  <a:pt x="616" y="787"/>
                  <a:pt x="646" y="80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1" name="Ink 70"/>
          <p:cNvSpPr>
            <a:spLocks noRot="1" noChangeAspect="1" noEditPoints="1" noChangeArrowheads="1" noChangeShapeType="1" noTextEdit="1"/>
          </p:cNvSpPr>
          <p:nvPr/>
        </p:nvSpPr>
        <p:spPr bwMode="auto">
          <a:xfrm>
            <a:off x="3570288" y="5846763"/>
            <a:ext cx="676275" cy="279400"/>
          </a:xfrm>
          <a:custGeom>
            <a:avLst/>
            <a:gdLst>
              <a:gd name="T0" fmla="*/ 2147483647 w 1877"/>
              <a:gd name="T1" fmla="*/ 2147483647 h 776"/>
              <a:gd name="T2" fmla="*/ 2147483647 w 1877"/>
              <a:gd name="T3" fmla="*/ 2147483647 h 776"/>
              <a:gd name="T4" fmla="*/ 2147483647 w 1877"/>
              <a:gd name="T5" fmla="*/ 2147483647 h 776"/>
              <a:gd name="T6" fmla="*/ 2147483647 w 1877"/>
              <a:gd name="T7" fmla="*/ 2147483647 h 776"/>
              <a:gd name="T8" fmla="*/ 2147483647 w 1877"/>
              <a:gd name="T9" fmla="*/ 2147483647 h 776"/>
              <a:gd name="T10" fmla="*/ 2147483647 w 1877"/>
              <a:gd name="T11" fmla="*/ 2147483647 h 776"/>
              <a:gd name="T12" fmla="*/ 2147483647 w 1877"/>
              <a:gd name="T13" fmla="*/ 2147483647 h 776"/>
              <a:gd name="T14" fmla="*/ 2147483647 w 1877"/>
              <a:gd name="T15" fmla="*/ 2147483647 h 776"/>
              <a:gd name="T16" fmla="*/ 2147483647 w 1877"/>
              <a:gd name="T17" fmla="*/ 2147483647 h 776"/>
              <a:gd name="T18" fmla="*/ 2147483647 w 1877"/>
              <a:gd name="T19" fmla="*/ 2147483647 h 776"/>
              <a:gd name="T20" fmla="*/ 2147483647 w 1877"/>
              <a:gd name="T21" fmla="*/ 2147483647 h 776"/>
              <a:gd name="T22" fmla="*/ 2147483647 w 1877"/>
              <a:gd name="T23" fmla="*/ 2147483647 h 776"/>
              <a:gd name="T24" fmla="*/ 2147483647 w 1877"/>
              <a:gd name="T25" fmla="*/ 2147483647 h 776"/>
              <a:gd name="T26" fmla="*/ 2147483647 w 1877"/>
              <a:gd name="T27" fmla="*/ 2147483647 h 776"/>
              <a:gd name="T28" fmla="*/ 2147483647 w 1877"/>
              <a:gd name="T29" fmla="*/ 2147483647 h 776"/>
              <a:gd name="T30" fmla="*/ 2147483647 w 1877"/>
              <a:gd name="T31" fmla="*/ 2147483647 h 776"/>
              <a:gd name="T32" fmla="*/ 2147483647 w 1877"/>
              <a:gd name="T33" fmla="*/ 2147483647 h 776"/>
              <a:gd name="T34" fmla="*/ 2147483647 w 1877"/>
              <a:gd name="T35" fmla="*/ 2147483647 h 776"/>
              <a:gd name="T36" fmla="*/ 2147483647 w 1877"/>
              <a:gd name="T37" fmla="*/ 2147483647 h 776"/>
              <a:gd name="T38" fmla="*/ 0 w 1877"/>
              <a:gd name="T39" fmla="*/ 2147483647 h 776"/>
              <a:gd name="T40" fmla="*/ 2147483647 w 1877"/>
              <a:gd name="T41" fmla="*/ 2147483647 h 776"/>
              <a:gd name="T42" fmla="*/ 2147483647 w 1877"/>
              <a:gd name="T43" fmla="*/ 2147483647 h 776"/>
              <a:gd name="T44" fmla="*/ 2147483647 w 1877"/>
              <a:gd name="T45" fmla="*/ 2147483647 h 776"/>
              <a:gd name="T46" fmla="*/ 2147483647 w 1877"/>
              <a:gd name="T47" fmla="*/ 2147483647 h 776"/>
              <a:gd name="T48" fmla="*/ 2147483647 w 1877"/>
              <a:gd name="T49" fmla="*/ 2147483647 h 776"/>
              <a:gd name="T50" fmla="*/ 2147483647 w 1877"/>
              <a:gd name="T51" fmla="*/ 2147483647 h 776"/>
              <a:gd name="T52" fmla="*/ 2147483647 w 1877"/>
              <a:gd name="T53" fmla="*/ 2147483647 h 776"/>
              <a:gd name="T54" fmla="*/ 2147483647 w 1877"/>
              <a:gd name="T55" fmla="*/ 2147483647 h 776"/>
              <a:gd name="T56" fmla="*/ 2147483647 w 1877"/>
              <a:gd name="T57" fmla="*/ 2147483647 h 776"/>
              <a:gd name="T58" fmla="*/ 2147483647 w 1877"/>
              <a:gd name="T59" fmla="*/ 2147483647 h 776"/>
              <a:gd name="T60" fmla="*/ 2147483647 w 1877"/>
              <a:gd name="T61" fmla="*/ 2147483647 h 776"/>
              <a:gd name="T62" fmla="*/ 2147483647 w 1877"/>
              <a:gd name="T63" fmla="*/ 2147483647 h 776"/>
              <a:gd name="T64" fmla="*/ 2147483647 w 1877"/>
              <a:gd name="T65" fmla="*/ 2147483647 h 776"/>
              <a:gd name="T66" fmla="*/ 2147483647 w 1877"/>
              <a:gd name="T67" fmla="*/ 2147483647 h 776"/>
              <a:gd name="T68" fmla="*/ 2147483647 w 1877"/>
              <a:gd name="T69" fmla="*/ 2147483647 h 776"/>
              <a:gd name="T70" fmla="*/ 2147483647 w 1877"/>
              <a:gd name="T71" fmla="*/ 2147483647 h 776"/>
              <a:gd name="T72" fmla="*/ 2147483647 w 1877"/>
              <a:gd name="T73" fmla="*/ 2147483647 h 776"/>
              <a:gd name="T74" fmla="*/ 2147483647 w 1877"/>
              <a:gd name="T75" fmla="*/ 2147483647 h 776"/>
              <a:gd name="T76" fmla="*/ 2147483647 w 1877"/>
              <a:gd name="T77" fmla="*/ 2147483647 h 776"/>
              <a:gd name="T78" fmla="*/ 2147483647 w 1877"/>
              <a:gd name="T79" fmla="*/ 2147483647 h 776"/>
              <a:gd name="T80" fmla="*/ 2147483647 w 1877"/>
              <a:gd name="T81" fmla="*/ 2147483647 h 776"/>
              <a:gd name="T82" fmla="*/ 2147483647 w 1877"/>
              <a:gd name="T83" fmla="*/ 2147483647 h 776"/>
              <a:gd name="T84" fmla="*/ 2147483647 w 1877"/>
              <a:gd name="T85" fmla="*/ 2147483647 h 776"/>
              <a:gd name="T86" fmla="*/ 2147483647 w 1877"/>
              <a:gd name="T87" fmla="*/ 2147483647 h 776"/>
              <a:gd name="T88" fmla="*/ 2147483647 w 1877"/>
              <a:gd name="T89" fmla="*/ 0 h 7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77"/>
              <a:gd name="T136" fmla="*/ 0 h 776"/>
              <a:gd name="T137" fmla="*/ 1877 w 1877"/>
              <a:gd name="T138" fmla="*/ 776 h 7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77" h="776" extrusionOk="0">
                <a:moveTo>
                  <a:pt x="1110" y="577"/>
                </a:moveTo>
                <a:cubicBezTo>
                  <a:pt x="1095" y="590"/>
                  <a:pt x="1097" y="590"/>
                  <a:pt x="1089" y="600"/>
                </a:cubicBezTo>
                <a:cubicBezTo>
                  <a:pt x="1125" y="619"/>
                  <a:pt x="1161" y="631"/>
                  <a:pt x="1200" y="642"/>
                </a:cubicBezTo>
                <a:cubicBezTo>
                  <a:pt x="1281" y="665"/>
                  <a:pt x="1363" y="685"/>
                  <a:pt x="1444" y="708"/>
                </a:cubicBezTo>
                <a:cubicBezTo>
                  <a:pt x="1525" y="731"/>
                  <a:pt x="1613" y="773"/>
                  <a:pt x="1699" y="775"/>
                </a:cubicBezTo>
                <a:cubicBezTo>
                  <a:pt x="1740" y="768"/>
                  <a:pt x="1753" y="767"/>
                  <a:pt x="1777" y="754"/>
                </a:cubicBezTo>
              </a:path>
              <a:path w="1877" h="776" extrusionOk="0">
                <a:moveTo>
                  <a:pt x="1125" y="76"/>
                </a:moveTo>
                <a:cubicBezTo>
                  <a:pt x="1145" y="101"/>
                  <a:pt x="1170" y="120"/>
                  <a:pt x="1199" y="142"/>
                </a:cubicBezTo>
                <a:cubicBezTo>
                  <a:pt x="1360" y="263"/>
                  <a:pt x="1513" y="393"/>
                  <a:pt x="1656" y="535"/>
                </a:cubicBezTo>
                <a:cubicBezTo>
                  <a:pt x="1708" y="587"/>
                  <a:pt x="1759" y="644"/>
                  <a:pt x="1816" y="691"/>
                </a:cubicBezTo>
                <a:cubicBezTo>
                  <a:pt x="1835" y="705"/>
                  <a:pt x="1840" y="709"/>
                  <a:pt x="1855" y="713"/>
                </a:cubicBezTo>
                <a:cubicBezTo>
                  <a:pt x="1875" y="689"/>
                  <a:pt x="1876" y="684"/>
                  <a:pt x="1869" y="645"/>
                </a:cubicBezTo>
                <a:cubicBezTo>
                  <a:pt x="1858" y="597"/>
                  <a:pt x="1855" y="581"/>
                  <a:pt x="1851" y="549"/>
                </a:cubicBezTo>
              </a:path>
              <a:path w="1877" h="776" extrusionOk="0">
                <a:moveTo>
                  <a:pt x="1740" y="4"/>
                </a:moveTo>
                <a:cubicBezTo>
                  <a:pt x="1680" y="60"/>
                  <a:pt x="1619" y="116"/>
                  <a:pt x="1562" y="176"/>
                </a:cubicBezTo>
                <a:cubicBezTo>
                  <a:pt x="1464" y="279"/>
                  <a:pt x="1366" y="382"/>
                  <a:pt x="1265" y="482"/>
                </a:cubicBezTo>
                <a:cubicBezTo>
                  <a:pt x="1193" y="554"/>
                  <a:pt x="1118" y="654"/>
                  <a:pt x="1033" y="711"/>
                </a:cubicBezTo>
                <a:cubicBezTo>
                  <a:pt x="998" y="735"/>
                  <a:pt x="972" y="731"/>
                  <a:pt x="936" y="724"/>
                </a:cubicBezTo>
              </a:path>
              <a:path w="1877" h="776" extrusionOk="0">
                <a:moveTo>
                  <a:pt x="30" y="184"/>
                </a:moveTo>
                <a:cubicBezTo>
                  <a:pt x="14" y="184"/>
                  <a:pt x="10" y="184"/>
                  <a:pt x="0" y="182"/>
                </a:cubicBezTo>
                <a:cubicBezTo>
                  <a:pt x="4" y="204"/>
                  <a:pt x="5" y="227"/>
                  <a:pt x="8" y="250"/>
                </a:cubicBezTo>
                <a:cubicBezTo>
                  <a:pt x="13" y="290"/>
                  <a:pt x="20" y="330"/>
                  <a:pt x="27" y="370"/>
                </a:cubicBezTo>
                <a:cubicBezTo>
                  <a:pt x="35" y="411"/>
                  <a:pt x="41" y="452"/>
                  <a:pt x="64" y="487"/>
                </a:cubicBezTo>
                <a:cubicBezTo>
                  <a:pt x="83" y="516"/>
                  <a:pt x="115" y="520"/>
                  <a:pt x="147" y="515"/>
                </a:cubicBezTo>
                <a:cubicBezTo>
                  <a:pt x="194" y="508"/>
                  <a:pt x="225" y="481"/>
                  <a:pt x="265" y="462"/>
                </a:cubicBezTo>
                <a:cubicBezTo>
                  <a:pt x="312" y="440"/>
                  <a:pt x="339" y="422"/>
                  <a:pt x="370" y="381"/>
                </a:cubicBezTo>
              </a:path>
              <a:path w="1877" h="776" extrusionOk="0">
                <a:moveTo>
                  <a:pt x="438" y="130"/>
                </a:moveTo>
                <a:cubicBezTo>
                  <a:pt x="425" y="159"/>
                  <a:pt x="408" y="195"/>
                  <a:pt x="400" y="225"/>
                </a:cubicBezTo>
                <a:cubicBezTo>
                  <a:pt x="380" y="295"/>
                  <a:pt x="374" y="373"/>
                  <a:pt x="365" y="444"/>
                </a:cubicBezTo>
                <a:cubicBezTo>
                  <a:pt x="356" y="514"/>
                  <a:pt x="328" y="622"/>
                  <a:pt x="348" y="692"/>
                </a:cubicBezTo>
                <a:cubicBezTo>
                  <a:pt x="360" y="736"/>
                  <a:pt x="379" y="705"/>
                  <a:pt x="391" y="689"/>
                </a:cubicBezTo>
              </a:path>
              <a:path w="1877" h="776" extrusionOk="0">
                <a:moveTo>
                  <a:pt x="585" y="271"/>
                </a:moveTo>
                <a:cubicBezTo>
                  <a:pt x="581" y="290"/>
                  <a:pt x="573" y="296"/>
                  <a:pt x="563" y="314"/>
                </a:cubicBezTo>
                <a:cubicBezTo>
                  <a:pt x="553" y="331"/>
                  <a:pt x="538" y="356"/>
                  <a:pt x="537" y="376"/>
                </a:cubicBezTo>
                <a:cubicBezTo>
                  <a:pt x="536" y="405"/>
                  <a:pt x="560" y="412"/>
                  <a:pt x="582" y="424"/>
                </a:cubicBezTo>
                <a:cubicBezTo>
                  <a:pt x="622" y="447"/>
                  <a:pt x="664" y="465"/>
                  <a:pt x="703" y="491"/>
                </a:cubicBezTo>
                <a:cubicBezTo>
                  <a:pt x="745" y="519"/>
                  <a:pt x="788" y="558"/>
                  <a:pt x="806" y="606"/>
                </a:cubicBezTo>
                <a:cubicBezTo>
                  <a:pt x="827" y="660"/>
                  <a:pt x="812" y="724"/>
                  <a:pt x="758" y="752"/>
                </a:cubicBezTo>
                <a:cubicBezTo>
                  <a:pt x="715" y="775"/>
                  <a:pt x="667" y="749"/>
                  <a:pt x="634" y="722"/>
                </a:cubicBezTo>
                <a:cubicBezTo>
                  <a:pt x="603" y="692"/>
                  <a:pt x="591" y="680"/>
                  <a:pt x="576" y="654"/>
                </a:cubicBezTo>
              </a:path>
              <a:path w="1877" h="776" extrusionOk="0">
                <a:moveTo>
                  <a:pt x="524" y="222"/>
                </a:moveTo>
                <a:cubicBezTo>
                  <a:pt x="553" y="184"/>
                  <a:pt x="581" y="142"/>
                  <a:pt x="623" y="117"/>
                </a:cubicBezTo>
                <a:cubicBezTo>
                  <a:pt x="674" y="86"/>
                  <a:pt x="738" y="73"/>
                  <a:pt x="796" y="61"/>
                </a:cubicBezTo>
                <a:cubicBezTo>
                  <a:pt x="847" y="50"/>
                  <a:pt x="900" y="48"/>
                  <a:pt x="949" y="35"/>
                </a:cubicBezTo>
                <a:cubicBezTo>
                  <a:pt x="976" y="28"/>
                  <a:pt x="985" y="19"/>
                  <a:pt x="1002" y="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2" name="Ink 71"/>
          <p:cNvSpPr>
            <a:spLocks noRot="1" noChangeAspect="1" noEditPoints="1" noChangeArrowheads="1" noChangeShapeType="1" noTextEdit="1"/>
          </p:cNvSpPr>
          <p:nvPr/>
        </p:nvSpPr>
        <p:spPr bwMode="auto">
          <a:xfrm>
            <a:off x="4227513" y="4762500"/>
            <a:ext cx="481012" cy="468313"/>
          </a:xfrm>
          <a:custGeom>
            <a:avLst/>
            <a:gdLst>
              <a:gd name="T0" fmla="*/ 2147483647 w 1338"/>
              <a:gd name="T1" fmla="*/ 2147483647 h 1303"/>
              <a:gd name="T2" fmla="*/ 2147483647 w 1338"/>
              <a:gd name="T3" fmla="*/ 2147483647 h 1303"/>
              <a:gd name="T4" fmla="*/ 2147483647 w 1338"/>
              <a:gd name="T5" fmla="*/ 0 h 1303"/>
              <a:gd name="T6" fmla="*/ 2147483647 w 1338"/>
              <a:gd name="T7" fmla="*/ 2147483647 h 1303"/>
              <a:gd name="T8" fmla="*/ 2147483647 w 1338"/>
              <a:gd name="T9" fmla="*/ 2147483647 h 1303"/>
              <a:gd name="T10" fmla="*/ 2147483647 w 1338"/>
              <a:gd name="T11" fmla="*/ 2147483647 h 1303"/>
              <a:gd name="T12" fmla="*/ 2147483647 w 1338"/>
              <a:gd name="T13" fmla="*/ 2147483647 h 1303"/>
              <a:gd name="T14" fmla="*/ 2147483647 w 1338"/>
              <a:gd name="T15" fmla="*/ 2147483647 h 1303"/>
              <a:gd name="T16" fmla="*/ 2147483647 w 1338"/>
              <a:gd name="T17" fmla="*/ 2147483647 h 1303"/>
              <a:gd name="T18" fmla="*/ 2147483647 w 1338"/>
              <a:gd name="T19" fmla="*/ 2147483647 h 1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8"/>
              <a:gd name="T31" fmla="*/ 0 h 1303"/>
              <a:gd name="T32" fmla="*/ 1338 w 1338"/>
              <a:gd name="T33" fmla="*/ 1303 h 1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8" h="1303" extrusionOk="0">
                <a:moveTo>
                  <a:pt x="828" y="157"/>
                </a:moveTo>
                <a:cubicBezTo>
                  <a:pt x="818" y="135"/>
                  <a:pt x="812" y="110"/>
                  <a:pt x="798" y="90"/>
                </a:cubicBezTo>
                <a:cubicBezTo>
                  <a:pt x="753" y="23"/>
                  <a:pt x="688" y="0"/>
                  <a:pt x="608" y="0"/>
                </a:cubicBezTo>
                <a:cubicBezTo>
                  <a:pt x="379" y="-1"/>
                  <a:pt x="178" y="205"/>
                  <a:pt x="78" y="392"/>
                </a:cubicBezTo>
                <a:cubicBezTo>
                  <a:pt x="-23" y="579"/>
                  <a:pt x="-38" y="819"/>
                  <a:pt x="105" y="989"/>
                </a:cubicBezTo>
                <a:cubicBezTo>
                  <a:pt x="297" y="1218"/>
                  <a:pt x="679" y="1340"/>
                  <a:pt x="970" y="1295"/>
                </a:cubicBezTo>
                <a:cubicBezTo>
                  <a:pt x="1077" y="1278"/>
                  <a:pt x="1184" y="1234"/>
                  <a:pt x="1252" y="1146"/>
                </a:cubicBezTo>
                <a:cubicBezTo>
                  <a:pt x="1326" y="1050"/>
                  <a:pt x="1346" y="922"/>
                  <a:pt x="1337" y="804"/>
                </a:cubicBezTo>
                <a:cubicBezTo>
                  <a:pt x="1317" y="541"/>
                  <a:pt x="1129" y="271"/>
                  <a:pt x="877" y="180"/>
                </a:cubicBezTo>
                <a:cubicBezTo>
                  <a:pt x="795" y="151"/>
                  <a:pt x="714" y="163"/>
                  <a:pt x="632" y="177"/>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3" name="Ink 72"/>
          <p:cNvSpPr>
            <a:spLocks noRot="1" noChangeAspect="1" noEditPoints="1" noChangeArrowheads="1" noChangeShapeType="1" noTextEdit="1"/>
          </p:cNvSpPr>
          <p:nvPr/>
        </p:nvSpPr>
        <p:spPr bwMode="auto">
          <a:xfrm>
            <a:off x="4516438" y="3197225"/>
            <a:ext cx="514350" cy="304800"/>
          </a:xfrm>
          <a:custGeom>
            <a:avLst/>
            <a:gdLst>
              <a:gd name="T0" fmla="*/ 2147483647 w 1430"/>
              <a:gd name="T1" fmla="*/ 2147483647 h 847"/>
              <a:gd name="T2" fmla="*/ 2147483647 w 1430"/>
              <a:gd name="T3" fmla="*/ 2147483647 h 847"/>
              <a:gd name="T4" fmla="*/ 2147483647 w 1430"/>
              <a:gd name="T5" fmla="*/ 2147483647 h 847"/>
              <a:gd name="T6" fmla="*/ 2147483647 w 1430"/>
              <a:gd name="T7" fmla="*/ 2147483647 h 847"/>
              <a:gd name="T8" fmla="*/ 2147483647 w 1430"/>
              <a:gd name="T9" fmla="*/ 2147483647 h 847"/>
              <a:gd name="T10" fmla="*/ 2147483647 w 1430"/>
              <a:gd name="T11" fmla="*/ 2147483647 h 847"/>
              <a:gd name="T12" fmla="*/ 2147483647 w 1430"/>
              <a:gd name="T13" fmla="*/ 2147483647 h 847"/>
              <a:gd name="T14" fmla="*/ 2147483647 w 1430"/>
              <a:gd name="T15" fmla="*/ 2147483647 h 847"/>
              <a:gd name="T16" fmla="*/ 2147483647 w 1430"/>
              <a:gd name="T17" fmla="*/ 2147483647 h 847"/>
              <a:gd name="T18" fmla="*/ 2147483647 w 1430"/>
              <a:gd name="T19" fmla="*/ 2147483647 h 847"/>
              <a:gd name="T20" fmla="*/ 2147483647 w 1430"/>
              <a:gd name="T21" fmla="*/ 2147483647 h 847"/>
              <a:gd name="T22" fmla="*/ 2147483647 w 1430"/>
              <a:gd name="T23" fmla="*/ 2147483647 h 847"/>
              <a:gd name="T24" fmla="*/ 2147483647 w 1430"/>
              <a:gd name="T25" fmla="*/ 2147483647 h 847"/>
              <a:gd name="T26" fmla="*/ 2147483647 w 1430"/>
              <a:gd name="T27" fmla="*/ 0 h 847"/>
              <a:gd name="T28" fmla="*/ 2147483647 w 1430"/>
              <a:gd name="T29" fmla="*/ 2147483647 h 847"/>
              <a:gd name="T30" fmla="*/ 2147483647 w 1430"/>
              <a:gd name="T31" fmla="*/ 2147483647 h 847"/>
              <a:gd name="T32" fmla="*/ 2147483647 w 1430"/>
              <a:gd name="T33" fmla="*/ 2147483647 h 847"/>
              <a:gd name="T34" fmla="*/ 2147483647 w 1430"/>
              <a:gd name="T35" fmla="*/ 2147483647 h 847"/>
              <a:gd name="T36" fmla="*/ 2147483647 w 1430"/>
              <a:gd name="T37" fmla="*/ 2147483647 h 847"/>
              <a:gd name="T38" fmla="*/ 2147483647 w 1430"/>
              <a:gd name="T39" fmla="*/ 2147483647 h 847"/>
              <a:gd name="T40" fmla="*/ 2147483647 w 1430"/>
              <a:gd name="T41" fmla="*/ 2147483647 h 847"/>
              <a:gd name="T42" fmla="*/ 2147483647 w 1430"/>
              <a:gd name="T43" fmla="*/ 2147483647 h 847"/>
              <a:gd name="T44" fmla="*/ 2147483647 w 1430"/>
              <a:gd name="T45" fmla="*/ 2147483647 h 847"/>
              <a:gd name="T46" fmla="*/ 2147483647 w 1430"/>
              <a:gd name="T47" fmla="*/ 2147483647 h 847"/>
              <a:gd name="T48" fmla="*/ 2147483647 w 1430"/>
              <a:gd name="T49" fmla="*/ 2147483647 h 847"/>
              <a:gd name="T50" fmla="*/ 2147483647 w 1430"/>
              <a:gd name="T51" fmla="*/ 2147483647 h 847"/>
              <a:gd name="T52" fmla="*/ 2147483647 w 1430"/>
              <a:gd name="T53" fmla="*/ 2147483647 h 847"/>
              <a:gd name="T54" fmla="*/ 2147483647 w 1430"/>
              <a:gd name="T55" fmla="*/ 2147483647 h 847"/>
              <a:gd name="T56" fmla="*/ 2147483647 w 1430"/>
              <a:gd name="T57" fmla="*/ 2147483647 h 8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0"/>
              <a:gd name="T88" fmla="*/ 0 h 847"/>
              <a:gd name="T89" fmla="*/ 1430 w 1430"/>
              <a:gd name="T90" fmla="*/ 847 h 8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0" h="847" extrusionOk="0">
                <a:moveTo>
                  <a:pt x="1061" y="212"/>
                </a:moveTo>
                <a:cubicBezTo>
                  <a:pt x="1036" y="192"/>
                  <a:pt x="1007" y="176"/>
                  <a:pt x="1000" y="143"/>
                </a:cubicBezTo>
                <a:cubicBezTo>
                  <a:pt x="992" y="107"/>
                  <a:pt x="1013" y="70"/>
                  <a:pt x="1042" y="48"/>
                </a:cubicBezTo>
                <a:cubicBezTo>
                  <a:pt x="1103" y="1"/>
                  <a:pt x="1196" y="6"/>
                  <a:pt x="1261" y="44"/>
                </a:cubicBezTo>
                <a:cubicBezTo>
                  <a:pt x="1368" y="106"/>
                  <a:pt x="1415" y="230"/>
                  <a:pt x="1423" y="347"/>
                </a:cubicBezTo>
                <a:cubicBezTo>
                  <a:pt x="1430" y="448"/>
                  <a:pt x="1408" y="561"/>
                  <a:pt x="1348" y="645"/>
                </a:cubicBezTo>
                <a:cubicBezTo>
                  <a:pt x="1293" y="722"/>
                  <a:pt x="1211" y="752"/>
                  <a:pt x="1119" y="747"/>
                </a:cubicBezTo>
                <a:cubicBezTo>
                  <a:pt x="1033" y="742"/>
                  <a:pt x="824" y="682"/>
                  <a:pt x="803" y="577"/>
                </a:cubicBezTo>
                <a:cubicBezTo>
                  <a:pt x="793" y="525"/>
                  <a:pt x="871" y="506"/>
                  <a:pt x="905" y="498"/>
                </a:cubicBezTo>
                <a:cubicBezTo>
                  <a:pt x="990" y="479"/>
                  <a:pt x="1080" y="492"/>
                  <a:pt x="1160" y="522"/>
                </a:cubicBezTo>
                <a:cubicBezTo>
                  <a:pt x="1259" y="559"/>
                  <a:pt x="1329" y="623"/>
                  <a:pt x="1399" y="699"/>
                </a:cubicBezTo>
                <a:cubicBezTo>
                  <a:pt x="1415" y="716"/>
                  <a:pt x="1421" y="722"/>
                  <a:pt x="1429" y="736"/>
                </a:cubicBezTo>
              </a:path>
              <a:path w="1430" h="847" extrusionOk="0">
                <a:moveTo>
                  <a:pt x="995" y="57"/>
                </a:moveTo>
                <a:cubicBezTo>
                  <a:pt x="975" y="29"/>
                  <a:pt x="962" y="20"/>
                  <a:pt x="935" y="0"/>
                </a:cubicBezTo>
                <a:cubicBezTo>
                  <a:pt x="921" y="37"/>
                  <a:pt x="936" y="65"/>
                  <a:pt x="953" y="103"/>
                </a:cubicBezTo>
                <a:cubicBezTo>
                  <a:pt x="1009" y="230"/>
                  <a:pt x="1091" y="342"/>
                  <a:pt x="1173" y="453"/>
                </a:cubicBezTo>
                <a:cubicBezTo>
                  <a:pt x="1189" y="475"/>
                  <a:pt x="1240" y="570"/>
                  <a:pt x="1272" y="575"/>
                </a:cubicBezTo>
                <a:cubicBezTo>
                  <a:pt x="1302" y="579"/>
                  <a:pt x="1317" y="524"/>
                  <a:pt x="1322" y="505"/>
                </a:cubicBezTo>
                <a:cubicBezTo>
                  <a:pt x="1325" y="490"/>
                  <a:pt x="1327" y="474"/>
                  <a:pt x="1330" y="459"/>
                </a:cubicBezTo>
              </a:path>
              <a:path w="1430" h="847" extrusionOk="0">
                <a:moveTo>
                  <a:pt x="1406" y="123"/>
                </a:moveTo>
                <a:cubicBezTo>
                  <a:pt x="1356" y="164"/>
                  <a:pt x="1307" y="209"/>
                  <a:pt x="1262" y="255"/>
                </a:cubicBezTo>
                <a:cubicBezTo>
                  <a:pt x="1173" y="347"/>
                  <a:pt x="1081" y="436"/>
                  <a:pt x="989" y="526"/>
                </a:cubicBezTo>
                <a:cubicBezTo>
                  <a:pt x="918" y="596"/>
                  <a:pt x="849" y="675"/>
                  <a:pt x="769" y="734"/>
                </a:cubicBezTo>
                <a:cubicBezTo>
                  <a:pt x="725" y="766"/>
                  <a:pt x="747" y="742"/>
                  <a:pt x="730" y="737"/>
                </a:cubicBezTo>
              </a:path>
              <a:path w="1430" h="847" extrusionOk="0">
                <a:moveTo>
                  <a:pt x="89" y="186"/>
                </a:moveTo>
                <a:cubicBezTo>
                  <a:pt x="53" y="190"/>
                  <a:pt x="58" y="220"/>
                  <a:pt x="50" y="255"/>
                </a:cubicBezTo>
                <a:cubicBezTo>
                  <a:pt x="31" y="339"/>
                  <a:pt x="23" y="425"/>
                  <a:pt x="13" y="511"/>
                </a:cubicBezTo>
                <a:cubicBezTo>
                  <a:pt x="3" y="601"/>
                  <a:pt x="-4" y="692"/>
                  <a:pt x="3" y="783"/>
                </a:cubicBezTo>
                <a:cubicBezTo>
                  <a:pt x="8" y="818"/>
                  <a:pt x="8" y="826"/>
                  <a:pt x="17" y="84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4" name="Ink 73"/>
          <p:cNvSpPr>
            <a:spLocks noRot="1" noChangeAspect="1" noEditPoints="1" noChangeArrowheads="1" noChangeShapeType="1" noTextEdit="1"/>
          </p:cNvSpPr>
          <p:nvPr/>
        </p:nvSpPr>
        <p:spPr bwMode="auto">
          <a:xfrm>
            <a:off x="4630738" y="4057650"/>
            <a:ext cx="576262" cy="266700"/>
          </a:xfrm>
          <a:custGeom>
            <a:avLst/>
            <a:gdLst>
              <a:gd name="T0" fmla="*/ 2147483647 w 1599"/>
              <a:gd name="T1" fmla="*/ 2147483647 h 741"/>
              <a:gd name="T2" fmla="*/ 2147483647 w 1599"/>
              <a:gd name="T3" fmla="*/ 2147483647 h 741"/>
              <a:gd name="T4" fmla="*/ 2147483647 w 1599"/>
              <a:gd name="T5" fmla="*/ 2147483647 h 741"/>
              <a:gd name="T6" fmla="*/ 2147483647 w 1599"/>
              <a:gd name="T7" fmla="*/ 2147483647 h 741"/>
              <a:gd name="T8" fmla="*/ 2147483647 w 1599"/>
              <a:gd name="T9" fmla="*/ 2147483647 h 741"/>
              <a:gd name="T10" fmla="*/ 2147483647 w 1599"/>
              <a:gd name="T11" fmla="*/ 2147483647 h 741"/>
              <a:gd name="T12" fmla="*/ 2147483647 w 1599"/>
              <a:gd name="T13" fmla="*/ 2147483647 h 741"/>
              <a:gd name="T14" fmla="*/ 2147483647 w 1599"/>
              <a:gd name="T15" fmla="*/ 2147483647 h 741"/>
              <a:gd name="T16" fmla="*/ 2147483647 w 1599"/>
              <a:gd name="T17" fmla="*/ 2147483647 h 741"/>
              <a:gd name="T18" fmla="*/ 2147483647 w 1599"/>
              <a:gd name="T19" fmla="*/ 2147483647 h 741"/>
              <a:gd name="T20" fmla="*/ 2147483647 w 1599"/>
              <a:gd name="T21" fmla="*/ 2147483647 h 741"/>
              <a:gd name="T22" fmla="*/ 2147483647 w 1599"/>
              <a:gd name="T23" fmla="*/ 2147483647 h 741"/>
              <a:gd name="T24" fmla="*/ 2147483647 w 1599"/>
              <a:gd name="T25" fmla="*/ 2147483647 h 741"/>
              <a:gd name="T26" fmla="*/ 2147483647 w 1599"/>
              <a:gd name="T27" fmla="*/ 2147483647 h 741"/>
              <a:gd name="T28" fmla="*/ 2147483647 w 1599"/>
              <a:gd name="T29" fmla="*/ 0 h 741"/>
              <a:gd name="T30" fmla="*/ 2147483647 w 1599"/>
              <a:gd name="T31" fmla="*/ 2147483647 h 741"/>
              <a:gd name="T32" fmla="*/ 2147483647 w 1599"/>
              <a:gd name="T33" fmla="*/ 2147483647 h 741"/>
              <a:gd name="T34" fmla="*/ 2147483647 w 1599"/>
              <a:gd name="T35" fmla="*/ 2147483647 h 741"/>
              <a:gd name="T36" fmla="*/ 2147483647 w 1599"/>
              <a:gd name="T37" fmla="*/ 2147483647 h 741"/>
              <a:gd name="T38" fmla="*/ 2147483647 w 1599"/>
              <a:gd name="T39" fmla="*/ 2147483647 h 7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99"/>
              <a:gd name="T61" fmla="*/ 0 h 741"/>
              <a:gd name="T62" fmla="*/ 1599 w 1599"/>
              <a:gd name="T63" fmla="*/ 741 h 7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99" h="741" extrusionOk="0">
                <a:moveTo>
                  <a:pt x="806" y="87"/>
                </a:moveTo>
                <a:cubicBezTo>
                  <a:pt x="820" y="93"/>
                  <a:pt x="853" y="113"/>
                  <a:pt x="879" y="135"/>
                </a:cubicBezTo>
                <a:cubicBezTo>
                  <a:pt x="936" y="183"/>
                  <a:pt x="996" y="227"/>
                  <a:pt x="1057" y="269"/>
                </a:cubicBezTo>
                <a:cubicBezTo>
                  <a:pt x="1137" y="324"/>
                  <a:pt x="1222" y="371"/>
                  <a:pt x="1307" y="417"/>
                </a:cubicBezTo>
                <a:cubicBezTo>
                  <a:pt x="1375" y="454"/>
                  <a:pt x="1443" y="491"/>
                  <a:pt x="1512" y="527"/>
                </a:cubicBezTo>
                <a:cubicBezTo>
                  <a:pt x="1540" y="542"/>
                  <a:pt x="1569" y="556"/>
                  <a:pt x="1597" y="569"/>
                </a:cubicBezTo>
                <a:cubicBezTo>
                  <a:pt x="1587" y="545"/>
                  <a:pt x="1571" y="518"/>
                  <a:pt x="1558" y="492"/>
                </a:cubicBezTo>
                <a:cubicBezTo>
                  <a:pt x="1553" y="482"/>
                  <a:pt x="1549" y="472"/>
                  <a:pt x="1544" y="462"/>
                </a:cubicBezTo>
              </a:path>
              <a:path w="1599" h="741" extrusionOk="0">
                <a:moveTo>
                  <a:pt x="1442" y="54"/>
                </a:moveTo>
                <a:cubicBezTo>
                  <a:pt x="1363" y="100"/>
                  <a:pt x="1279" y="144"/>
                  <a:pt x="1205" y="197"/>
                </a:cubicBezTo>
                <a:cubicBezTo>
                  <a:pt x="1100" y="271"/>
                  <a:pt x="1002" y="357"/>
                  <a:pt x="903" y="438"/>
                </a:cubicBezTo>
                <a:cubicBezTo>
                  <a:pt x="846" y="485"/>
                  <a:pt x="795" y="544"/>
                  <a:pt x="735" y="586"/>
                </a:cubicBezTo>
                <a:cubicBezTo>
                  <a:pt x="731" y="587"/>
                  <a:pt x="728" y="588"/>
                  <a:pt x="724" y="589"/>
                </a:cubicBezTo>
              </a:path>
              <a:path w="1599" h="741" extrusionOk="0">
                <a:moveTo>
                  <a:pt x="31" y="41"/>
                </a:moveTo>
                <a:cubicBezTo>
                  <a:pt x="23" y="19"/>
                  <a:pt x="24" y="13"/>
                  <a:pt x="4" y="0"/>
                </a:cubicBezTo>
                <a:cubicBezTo>
                  <a:pt x="0" y="49"/>
                  <a:pt x="6" y="96"/>
                  <a:pt x="11" y="146"/>
                </a:cubicBezTo>
                <a:cubicBezTo>
                  <a:pt x="22" y="259"/>
                  <a:pt x="26" y="373"/>
                  <a:pt x="23" y="486"/>
                </a:cubicBezTo>
                <a:cubicBezTo>
                  <a:pt x="21" y="553"/>
                  <a:pt x="18" y="619"/>
                  <a:pt x="13" y="686"/>
                </a:cubicBezTo>
                <a:cubicBezTo>
                  <a:pt x="11" y="716"/>
                  <a:pt x="10" y="716"/>
                  <a:pt x="26" y="740"/>
                </a:cubicBezTo>
                <a:cubicBezTo>
                  <a:pt x="41" y="711"/>
                  <a:pt x="41" y="701"/>
                  <a:pt x="43" y="667"/>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5" name="Ink 74"/>
          <p:cNvSpPr>
            <a:spLocks noRot="1" noChangeAspect="1" noEditPoints="1" noChangeArrowheads="1" noChangeShapeType="1" noTextEdit="1"/>
          </p:cNvSpPr>
          <p:nvPr/>
        </p:nvSpPr>
        <p:spPr bwMode="auto">
          <a:xfrm>
            <a:off x="4341813" y="4916488"/>
            <a:ext cx="773112" cy="341312"/>
          </a:xfrm>
          <a:custGeom>
            <a:avLst/>
            <a:gdLst>
              <a:gd name="T0" fmla="*/ 2147483647 w 2147"/>
              <a:gd name="T1" fmla="*/ 2147483647 h 951"/>
              <a:gd name="T2" fmla="*/ 2147483647 w 2147"/>
              <a:gd name="T3" fmla="*/ 2147483647 h 951"/>
              <a:gd name="T4" fmla="*/ 2147483647 w 2147"/>
              <a:gd name="T5" fmla="*/ 2147483647 h 951"/>
              <a:gd name="T6" fmla="*/ 2147483647 w 2147"/>
              <a:gd name="T7" fmla="*/ 2147483647 h 951"/>
              <a:gd name="T8" fmla="*/ 2147483647 w 2147"/>
              <a:gd name="T9" fmla="*/ 2147483647 h 951"/>
              <a:gd name="T10" fmla="*/ 2147483647 w 2147"/>
              <a:gd name="T11" fmla="*/ 2147483647 h 951"/>
              <a:gd name="T12" fmla="*/ 2147483647 w 2147"/>
              <a:gd name="T13" fmla="*/ 2147483647 h 951"/>
              <a:gd name="T14" fmla="*/ 2147483647 w 2147"/>
              <a:gd name="T15" fmla="*/ 2147483647 h 951"/>
              <a:gd name="T16" fmla="*/ 2147483647 w 2147"/>
              <a:gd name="T17" fmla="*/ 2147483647 h 951"/>
              <a:gd name="T18" fmla="*/ 2147483647 w 2147"/>
              <a:gd name="T19" fmla="*/ 2147483647 h 951"/>
              <a:gd name="T20" fmla="*/ 2147483647 w 2147"/>
              <a:gd name="T21" fmla="*/ 2147483647 h 951"/>
              <a:gd name="T22" fmla="*/ 2147483647 w 2147"/>
              <a:gd name="T23" fmla="*/ 2147483647 h 951"/>
              <a:gd name="T24" fmla="*/ 2147483647 w 2147"/>
              <a:gd name="T25" fmla="*/ 2147483647 h 951"/>
              <a:gd name="T26" fmla="*/ 2147483647 w 2147"/>
              <a:gd name="T27" fmla="*/ 2147483647 h 951"/>
              <a:gd name="T28" fmla="*/ 2147483647 w 2147"/>
              <a:gd name="T29" fmla="*/ 2147483647 h 951"/>
              <a:gd name="T30" fmla="*/ 2147483647 w 2147"/>
              <a:gd name="T31" fmla="*/ 2147483647 h 951"/>
              <a:gd name="T32" fmla="*/ 2147483647 w 2147"/>
              <a:gd name="T33" fmla="*/ 2147483647 h 951"/>
              <a:gd name="T34" fmla="*/ 2147483647 w 2147"/>
              <a:gd name="T35" fmla="*/ 2147483647 h 951"/>
              <a:gd name="T36" fmla="*/ 2147483647 w 2147"/>
              <a:gd name="T37" fmla="*/ 2147483647 h 951"/>
              <a:gd name="T38" fmla="*/ 2147483647 w 2147"/>
              <a:gd name="T39" fmla="*/ 2147483647 h 951"/>
              <a:gd name="T40" fmla="*/ 2147483647 w 2147"/>
              <a:gd name="T41" fmla="*/ 2147483647 h 951"/>
              <a:gd name="T42" fmla="*/ 2147483647 w 2147"/>
              <a:gd name="T43" fmla="*/ 2147483647 h 951"/>
              <a:gd name="T44" fmla="*/ 2147483647 w 2147"/>
              <a:gd name="T45" fmla="*/ 2147483647 h 951"/>
              <a:gd name="T46" fmla="*/ 2147483647 w 2147"/>
              <a:gd name="T47" fmla="*/ 2147483647 h 951"/>
              <a:gd name="T48" fmla="*/ 2147483647 w 2147"/>
              <a:gd name="T49" fmla="*/ 2147483647 h 951"/>
              <a:gd name="T50" fmla="*/ 2147483647 w 2147"/>
              <a:gd name="T51" fmla="*/ 2147483647 h 951"/>
              <a:gd name="T52" fmla="*/ 2147483647 w 2147"/>
              <a:gd name="T53" fmla="*/ 2147483647 h 951"/>
              <a:gd name="T54" fmla="*/ 2147483647 w 2147"/>
              <a:gd name="T55" fmla="*/ 2147483647 h 951"/>
              <a:gd name="T56" fmla="*/ 2147483647 w 2147"/>
              <a:gd name="T57" fmla="*/ 2147483647 h 951"/>
              <a:gd name="T58" fmla="*/ 2147483647 w 2147"/>
              <a:gd name="T59" fmla="*/ 2147483647 h 951"/>
              <a:gd name="T60" fmla="*/ 2147483647 w 2147"/>
              <a:gd name="T61" fmla="*/ 2147483647 h 951"/>
              <a:gd name="T62" fmla="*/ 2147483647 w 2147"/>
              <a:gd name="T63" fmla="*/ 2147483647 h 951"/>
              <a:gd name="T64" fmla="*/ 2147483647 w 2147"/>
              <a:gd name="T65" fmla="*/ 2147483647 h 951"/>
              <a:gd name="T66" fmla="*/ 2147483647 w 2147"/>
              <a:gd name="T67" fmla="*/ 2147483647 h 951"/>
              <a:gd name="T68" fmla="*/ 2147483647 w 2147"/>
              <a:gd name="T69" fmla="*/ 2147483647 h 951"/>
              <a:gd name="T70" fmla="*/ 2147483647 w 2147"/>
              <a:gd name="T71" fmla="*/ 2147483647 h 951"/>
              <a:gd name="T72" fmla="*/ 2147483647 w 2147"/>
              <a:gd name="T73" fmla="*/ 2147483647 h 951"/>
              <a:gd name="T74" fmla="*/ 2147483647 w 2147"/>
              <a:gd name="T75" fmla="*/ 2147483647 h 951"/>
              <a:gd name="T76" fmla="*/ 2147483647 w 2147"/>
              <a:gd name="T77" fmla="*/ 2147483647 h 951"/>
              <a:gd name="T78" fmla="*/ 2147483647 w 2147"/>
              <a:gd name="T79" fmla="*/ 2147483647 h 951"/>
              <a:gd name="T80" fmla="*/ 2147483647 w 2147"/>
              <a:gd name="T81" fmla="*/ 2147483647 h 951"/>
              <a:gd name="T82" fmla="*/ 2147483647 w 2147"/>
              <a:gd name="T83" fmla="*/ 2147483647 h 951"/>
              <a:gd name="T84" fmla="*/ 2147483647 w 2147"/>
              <a:gd name="T85" fmla="*/ 2147483647 h 951"/>
              <a:gd name="T86" fmla="*/ 2147483647 w 2147"/>
              <a:gd name="T87" fmla="*/ 2147483647 h 951"/>
              <a:gd name="T88" fmla="*/ 2147483647 w 2147"/>
              <a:gd name="T89" fmla="*/ 2147483647 h 951"/>
              <a:gd name="T90" fmla="*/ 0 w 2147"/>
              <a:gd name="T91" fmla="*/ 2147483647 h 951"/>
              <a:gd name="T92" fmla="*/ 2147483647 w 2147"/>
              <a:gd name="T93" fmla="*/ 2147483647 h 951"/>
              <a:gd name="T94" fmla="*/ 2147483647 w 2147"/>
              <a:gd name="T95" fmla="*/ 2147483647 h 951"/>
              <a:gd name="T96" fmla="*/ 2147483647 w 2147"/>
              <a:gd name="T97" fmla="*/ 2147483647 h 951"/>
              <a:gd name="T98" fmla="*/ 2147483647 w 2147"/>
              <a:gd name="T99" fmla="*/ 2147483647 h 951"/>
              <a:gd name="T100" fmla="*/ 2147483647 w 2147"/>
              <a:gd name="T101" fmla="*/ 2147483647 h 951"/>
              <a:gd name="T102" fmla="*/ 2147483647 w 2147"/>
              <a:gd name="T103" fmla="*/ 2147483647 h 951"/>
              <a:gd name="T104" fmla="*/ 2147483647 w 2147"/>
              <a:gd name="T105" fmla="*/ 2147483647 h 951"/>
              <a:gd name="T106" fmla="*/ 2147483647 w 2147"/>
              <a:gd name="T107" fmla="*/ 2147483647 h 951"/>
              <a:gd name="T108" fmla="*/ 2147483647 w 2147"/>
              <a:gd name="T109" fmla="*/ 2147483647 h 951"/>
              <a:gd name="T110" fmla="*/ 2147483647 w 2147"/>
              <a:gd name="T111" fmla="*/ 2147483647 h 951"/>
              <a:gd name="T112" fmla="*/ 2147483647 w 2147"/>
              <a:gd name="T113" fmla="*/ 0 h 951"/>
              <a:gd name="T114" fmla="*/ 2147483647 w 2147"/>
              <a:gd name="T115" fmla="*/ 2147483647 h 951"/>
              <a:gd name="T116" fmla="*/ 2147483647 w 2147"/>
              <a:gd name="T117" fmla="*/ 2147483647 h 951"/>
              <a:gd name="T118" fmla="*/ 2147483647 w 2147"/>
              <a:gd name="T119" fmla="*/ 2147483647 h 951"/>
              <a:gd name="T120" fmla="*/ 2147483647 w 2147"/>
              <a:gd name="T121" fmla="*/ 2147483647 h 9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7"/>
              <a:gd name="T184" fmla="*/ 0 h 951"/>
              <a:gd name="T185" fmla="*/ 2147 w 2147"/>
              <a:gd name="T186" fmla="*/ 951 h 9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7" h="951" extrusionOk="0">
                <a:moveTo>
                  <a:pt x="1667" y="124"/>
                </a:moveTo>
                <a:cubicBezTo>
                  <a:pt x="1655" y="117"/>
                  <a:pt x="1643" y="110"/>
                  <a:pt x="1630" y="100"/>
                </a:cubicBezTo>
                <a:cubicBezTo>
                  <a:pt x="1643" y="84"/>
                  <a:pt x="1652" y="67"/>
                  <a:pt x="1676" y="53"/>
                </a:cubicBezTo>
                <a:cubicBezTo>
                  <a:pt x="1720" y="26"/>
                  <a:pt x="1777" y="5"/>
                  <a:pt x="1829" y="5"/>
                </a:cubicBezTo>
                <a:cubicBezTo>
                  <a:pt x="1874" y="5"/>
                  <a:pt x="1917" y="23"/>
                  <a:pt x="1939" y="64"/>
                </a:cubicBezTo>
                <a:cubicBezTo>
                  <a:pt x="1964" y="112"/>
                  <a:pt x="1959" y="169"/>
                  <a:pt x="1946" y="219"/>
                </a:cubicBezTo>
                <a:cubicBezTo>
                  <a:pt x="1933" y="269"/>
                  <a:pt x="1903" y="318"/>
                  <a:pt x="1866" y="354"/>
                </a:cubicBezTo>
                <a:cubicBezTo>
                  <a:pt x="1831" y="388"/>
                  <a:pt x="1786" y="403"/>
                  <a:pt x="1740" y="412"/>
                </a:cubicBezTo>
                <a:cubicBezTo>
                  <a:pt x="1761" y="399"/>
                  <a:pt x="1766" y="402"/>
                  <a:pt x="1790" y="404"/>
                </a:cubicBezTo>
                <a:cubicBezTo>
                  <a:pt x="1833" y="408"/>
                  <a:pt x="1877" y="418"/>
                  <a:pt x="1914" y="442"/>
                </a:cubicBezTo>
                <a:cubicBezTo>
                  <a:pt x="1953" y="467"/>
                  <a:pt x="1979" y="504"/>
                  <a:pt x="1986" y="550"/>
                </a:cubicBezTo>
                <a:cubicBezTo>
                  <a:pt x="1995" y="611"/>
                  <a:pt x="1946" y="651"/>
                  <a:pt x="1891" y="665"/>
                </a:cubicBezTo>
                <a:cubicBezTo>
                  <a:pt x="1793" y="689"/>
                  <a:pt x="1680" y="658"/>
                  <a:pt x="1588" y="627"/>
                </a:cubicBezTo>
                <a:cubicBezTo>
                  <a:pt x="1549" y="614"/>
                  <a:pt x="1479" y="598"/>
                  <a:pt x="1455" y="559"/>
                </a:cubicBezTo>
                <a:cubicBezTo>
                  <a:pt x="1437" y="530"/>
                  <a:pt x="1457" y="522"/>
                  <a:pt x="1470" y="498"/>
                </a:cubicBezTo>
              </a:path>
              <a:path w="2147" h="951" extrusionOk="0">
                <a:moveTo>
                  <a:pt x="1431" y="913"/>
                </a:moveTo>
                <a:cubicBezTo>
                  <a:pt x="1413" y="903"/>
                  <a:pt x="1392" y="901"/>
                  <a:pt x="1388" y="875"/>
                </a:cubicBezTo>
                <a:cubicBezTo>
                  <a:pt x="1368" y="748"/>
                  <a:pt x="1645" y="871"/>
                  <a:pt x="1774" y="864"/>
                </a:cubicBezTo>
                <a:cubicBezTo>
                  <a:pt x="1861" y="859"/>
                  <a:pt x="1946" y="848"/>
                  <a:pt x="2033" y="841"/>
                </a:cubicBezTo>
                <a:cubicBezTo>
                  <a:pt x="2072" y="838"/>
                  <a:pt x="2108" y="833"/>
                  <a:pt x="2146" y="826"/>
                </a:cubicBezTo>
                <a:cubicBezTo>
                  <a:pt x="2102" y="812"/>
                  <a:pt x="2055" y="810"/>
                  <a:pt x="2009" y="807"/>
                </a:cubicBezTo>
                <a:cubicBezTo>
                  <a:pt x="1845" y="795"/>
                  <a:pt x="1679" y="801"/>
                  <a:pt x="1520" y="849"/>
                </a:cubicBezTo>
                <a:cubicBezTo>
                  <a:pt x="1469" y="864"/>
                  <a:pt x="1425" y="883"/>
                  <a:pt x="1382" y="913"/>
                </a:cubicBezTo>
                <a:cubicBezTo>
                  <a:pt x="1437" y="923"/>
                  <a:pt x="1489" y="906"/>
                  <a:pt x="1545" y="896"/>
                </a:cubicBezTo>
                <a:cubicBezTo>
                  <a:pt x="1676" y="873"/>
                  <a:pt x="1818" y="841"/>
                  <a:pt x="1952" y="855"/>
                </a:cubicBezTo>
                <a:cubicBezTo>
                  <a:pt x="1964" y="857"/>
                  <a:pt x="1975" y="860"/>
                  <a:pt x="1987" y="862"/>
                </a:cubicBezTo>
                <a:cubicBezTo>
                  <a:pt x="2016" y="895"/>
                  <a:pt x="1989" y="909"/>
                  <a:pt x="1949" y="923"/>
                </a:cubicBezTo>
                <a:cubicBezTo>
                  <a:pt x="1873" y="949"/>
                  <a:pt x="1796" y="958"/>
                  <a:pt x="1717" y="940"/>
                </a:cubicBezTo>
                <a:cubicBezTo>
                  <a:pt x="1661" y="922"/>
                  <a:pt x="1643" y="916"/>
                  <a:pt x="1607" y="900"/>
                </a:cubicBezTo>
              </a:path>
              <a:path w="2147" h="951" extrusionOk="0">
                <a:moveTo>
                  <a:pt x="1319" y="17"/>
                </a:moveTo>
                <a:cubicBezTo>
                  <a:pt x="1323" y="50"/>
                  <a:pt x="1306" y="40"/>
                  <a:pt x="1349" y="82"/>
                </a:cubicBezTo>
                <a:cubicBezTo>
                  <a:pt x="1409" y="142"/>
                  <a:pt x="1473" y="198"/>
                  <a:pt x="1531" y="260"/>
                </a:cubicBezTo>
                <a:cubicBezTo>
                  <a:pt x="1613" y="346"/>
                  <a:pt x="1684" y="440"/>
                  <a:pt x="1758" y="533"/>
                </a:cubicBezTo>
                <a:cubicBezTo>
                  <a:pt x="1821" y="613"/>
                  <a:pt x="1886" y="713"/>
                  <a:pt x="1968" y="775"/>
                </a:cubicBezTo>
                <a:cubicBezTo>
                  <a:pt x="1992" y="788"/>
                  <a:pt x="2001" y="792"/>
                  <a:pt x="2020" y="794"/>
                </a:cubicBezTo>
                <a:cubicBezTo>
                  <a:pt x="2028" y="758"/>
                  <a:pt x="2031" y="753"/>
                  <a:pt x="2030" y="711"/>
                </a:cubicBezTo>
              </a:path>
              <a:path w="2147" h="951" extrusionOk="0">
                <a:moveTo>
                  <a:pt x="2034" y="26"/>
                </a:moveTo>
                <a:cubicBezTo>
                  <a:pt x="2032" y="68"/>
                  <a:pt x="2023" y="75"/>
                  <a:pt x="1995" y="117"/>
                </a:cubicBezTo>
                <a:cubicBezTo>
                  <a:pt x="1936" y="207"/>
                  <a:pt x="1871" y="295"/>
                  <a:pt x="1799" y="375"/>
                </a:cubicBezTo>
                <a:cubicBezTo>
                  <a:pt x="1677" y="512"/>
                  <a:pt x="1543" y="676"/>
                  <a:pt x="1396" y="785"/>
                </a:cubicBezTo>
                <a:cubicBezTo>
                  <a:pt x="1345" y="823"/>
                  <a:pt x="1363" y="790"/>
                  <a:pt x="1347" y="770"/>
                </a:cubicBezTo>
              </a:path>
              <a:path w="2147" h="951" extrusionOk="0">
                <a:moveTo>
                  <a:pt x="114" y="43"/>
                </a:moveTo>
                <a:cubicBezTo>
                  <a:pt x="93" y="49"/>
                  <a:pt x="98" y="57"/>
                  <a:pt x="95" y="88"/>
                </a:cubicBezTo>
                <a:cubicBezTo>
                  <a:pt x="88" y="155"/>
                  <a:pt x="85" y="222"/>
                  <a:pt x="75" y="288"/>
                </a:cubicBezTo>
                <a:cubicBezTo>
                  <a:pt x="63" y="371"/>
                  <a:pt x="46" y="453"/>
                  <a:pt x="27" y="534"/>
                </a:cubicBezTo>
                <a:cubicBezTo>
                  <a:pt x="19" y="567"/>
                  <a:pt x="9" y="600"/>
                  <a:pt x="0" y="633"/>
                </a:cubicBezTo>
                <a:cubicBezTo>
                  <a:pt x="21" y="591"/>
                  <a:pt x="45" y="549"/>
                  <a:pt x="68" y="506"/>
                </a:cubicBezTo>
              </a:path>
              <a:path w="2147" h="951" extrusionOk="0">
                <a:moveTo>
                  <a:pt x="535" y="128"/>
                </a:moveTo>
                <a:cubicBezTo>
                  <a:pt x="504" y="137"/>
                  <a:pt x="488" y="147"/>
                  <a:pt x="468" y="173"/>
                </a:cubicBezTo>
                <a:cubicBezTo>
                  <a:pt x="447" y="201"/>
                  <a:pt x="424" y="229"/>
                  <a:pt x="403" y="257"/>
                </a:cubicBezTo>
                <a:cubicBezTo>
                  <a:pt x="386" y="279"/>
                  <a:pt x="367" y="299"/>
                  <a:pt x="351" y="321"/>
                </a:cubicBezTo>
                <a:cubicBezTo>
                  <a:pt x="340" y="336"/>
                  <a:pt x="338" y="347"/>
                  <a:pt x="354" y="358"/>
                </a:cubicBezTo>
                <a:cubicBezTo>
                  <a:pt x="376" y="374"/>
                  <a:pt x="410" y="374"/>
                  <a:pt x="436" y="375"/>
                </a:cubicBezTo>
                <a:cubicBezTo>
                  <a:pt x="475" y="377"/>
                  <a:pt x="516" y="376"/>
                  <a:pt x="554" y="368"/>
                </a:cubicBezTo>
                <a:cubicBezTo>
                  <a:pt x="592" y="360"/>
                  <a:pt x="621" y="351"/>
                  <a:pt x="646" y="321"/>
                </a:cubicBezTo>
                <a:cubicBezTo>
                  <a:pt x="661" y="296"/>
                  <a:pt x="666" y="287"/>
                  <a:pt x="679" y="272"/>
                </a:cubicBezTo>
              </a:path>
              <a:path w="2147" h="951" extrusionOk="0">
                <a:moveTo>
                  <a:pt x="721" y="0"/>
                </a:moveTo>
                <a:cubicBezTo>
                  <a:pt x="705" y="35"/>
                  <a:pt x="697" y="77"/>
                  <a:pt x="687" y="116"/>
                </a:cubicBezTo>
                <a:cubicBezTo>
                  <a:pt x="664" y="211"/>
                  <a:pt x="644" y="307"/>
                  <a:pt x="618" y="402"/>
                </a:cubicBezTo>
                <a:cubicBezTo>
                  <a:pt x="591" y="500"/>
                  <a:pt x="564" y="598"/>
                  <a:pt x="524" y="690"/>
                </a:cubicBezTo>
                <a:cubicBezTo>
                  <a:pt x="504" y="735"/>
                  <a:pt x="503" y="722"/>
                  <a:pt x="489" y="68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6" name="Ink 75"/>
          <p:cNvSpPr>
            <a:spLocks noRot="1" noChangeAspect="1" noEditPoints="1" noChangeArrowheads="1" noChangeShapeType="1" noTextEdit="1"/>
          </p:cNvSpPr>
          <p:nvPr/>
        </p:nvSpPr>
        <p:spPr bwMode="auto">
          <a:xfrm>
            <a:off x="4251325" y="5834063"/>
            <a:ext cx="869950" cy="741362"/>
          </a:xfrm>
          <a:custGeom>
            <a:avLst/>
            <a:gdLst>
              <a:gd name="T0" fmla="*/ 2147483647 w 2415"/>
              <a:gd name="T1" fmla="*/ 2147483647 h 2062"/>
              <a:gd name="T2" fmla="*/ 2147483647 w 2415"/>
              <a:gd name="T3" fmla="*/ 2147483647 h 2062"/>
              <a:gd name="T4" fmla="*/ 2147483647 w 2415"/>
              <a:gd name="T5" fmla="*/ 2147483647 h 2062"/>
              <a:gd name="T6" fmla="*/ 2147483647 w 2415"/>
              <a:gd name="T7" fmla="*/ 2147483647 h 2062"/>
              <a:gd name="T8" fmla="*/ 2147483647 w 2415"/>
              <a:gd name="T9" fmla="*/ 0 h 2062"/>
              <a:gd name="T10" fmla="*/ 2147483647 w 2415"/>
              <a:gd name="T11" fmla="*/ 2147483647 h 2062"/>
              <a:gd name="T12" fmla="*/ 2147483647 w 2415"/>
              <a:gd name="T13" fmla="*/ 2147483647 h 2062"/>
              <a:gd name="T14" fmla="*/ 2147483647 w 2415"/>
              <a:gd name="T15" fmla="*/ 2147483647 h 2062"/>
              <a:gd name="T16" fmla="*/ 2147483647 w 2415"/>
              <a:gd name="T17" fmla="*/ 2147483647 h 2062"/>
              <a:gd name="T18" fmla="*/ 2147483647 w 2415"/>
              <a:gd name="T19" fmla="*/ 2147483647 h 2062"/>
              <a:gd name="T20" fmla="*/ 2147483647 w 2415"/>
              <a:gd name="T21" fmla="*/ 2147483647 h 2062"/>
              <a:gd name="T22" fmla="*/ 2147483647 w 2415"/>
              <a:gd name="T23" fmla="*/ 2147483647 h 2062"/>
              <a:gd name="T24" fmla="*/ 2147483647 w 2415"/>
              <a:gd name="T25" fmla="*/ 2147483647 h 2062"/>
              <a:gd name="T26" fmla="*/ 2147483647 w 2415"/>
              <a:gd name="T27" fmla="*/ 2147483647 h 2062"/>
              <a:gd name="T28" fmla="*/ 2147483647 w 2415"/>
              <a:gd name="T29" fmla="*/ 2147483647 h 2062"/>
              <a:gd name="T30" fmla="*/ 2147483647 w 2415"/>
              <a:gd name="T31" fmla="*/ 2147483647 h 2062"/>
              <a:gd name="T32" fmla="*/ 2147483647 w 2415"/>
              <a:gd name="T33" fmla="*/ 2147483647 h 2062"/>
              <a:gd name="T34" fmla="*/ 2147483647 w 2415"/>
              <a:gd name="T35" fmla="*/ 2147483647 h 2062"/>
              <a:gd name="T36" fmla="*/ 2147483647 w 2415"/>
              <a:gd name="T37" fmla="*/ 2147483647 h 2062"/>
              <a:gd name="T38" fmla="*/ 2147483647 w 2415"/>
              <a:gd name="T39" fmla="*/ 2147483647 h 2062"/>
              <a:gd name="T40" fmla="*/ 2147483647 w 2415"/>
              <a:gd name="T41" fmla="*/ 2147483647 h 2062"/>
              <a:gd name="T42" fmla="*/ 2147483647 w 2415"/>
              <a:gd name="T43" fmla="*/ 2147483647 h 2062"/>
              <a:gd name="T44" fmla="*/ 2147483647 w 2415"/>
              <a:gd name="T45" fmla="*/ 2147483647 h 2062"/>
              <a:gd name="T46" fmla="*/ 2147483647 w 2415"/>
              <a:gd name="T47" fmla="*/ 2147483647 h 2062"/>
              <a:gd name="T48" fmla="*/ 2147483647 w 2415"/>
              <a:gd name="T49" fmla="*/ 2147483647 h 2062"/>
              <a:gd name="T50" fmla="*/ 2147483647 w 2415"/>
              <a:gd name="T51" fmla="*/ 2147483647 h 2062"/>
              <a:gd name="T52" fmla="*/ 2147483647 w 2415"/>
              <a:gd name="T53" fmla="*/ 2147483647 h 2062"/>
              <a:gd name="T54" fmla="*/ 2147483647 w 2415"/>
              <a:gd name="T55" fmla="*/ 2147483647 h 2062"/>
              <a:gd name="T56" fmla="*/ 2147483647 w 2415"/>
              <a:gd name="T57" fmla="*/ 2147483647 h 2062"/>
              <a:gd name="T58" fmla="*/ 2147483647 w 2415"/>
              <a:gd name="T59" fmla="*/ 2147483647 h 2062"/>
              <a:gd name="T60" fmla="*/ 2147483647 w 2415"/>
              <a:gd name="T61" fmla="*/ 2147483647 h 2062"/>
              <a:gd name="T62" fmla="*/ 2147483647 w 2415"/>
              <a:gd name="T63" fmla="*/ 2147483647 h 2062"/>
              <a:gd name="T64" fmla="*/ 2147483647 w 2415"/>
              <a:gd name="T65" fmla="*/ 2147483647 h 2062"/>
              <a:gd name="T66" fmla="*/ 2147483647 w 2415"/>
              <a:gd name="T67" fmla="*/ 2147483647 h 2062"/>
              <a:gd name="T68" fmla="*/ 2147483647 w 2415"/>
              <a:gd name="T69" fmla="*/ 2147483647 h 2062"/>
              <a:gd name="T70" fmla="*/ 2147483647 w 2415"/>
              <a:gd name="T71" fmla="*/ 2147483647 h 2062"/>
              <a:gd name="T72" fmla="*/ 2147483647 w 2415"/>
              <a:gd name="T73" fmla="*/ 2147483647 h 2062"/>
              <a:gd name="T74" fmla="*/ 2147483647 w 2415"/>
              <a:gd name="T75" fmla="*/ 2147483647 h 2062"/>
              <a:gd name="T76" fmla="*/ 2147483647 w 2415"/>
              <a:gd name="T77" fmla="*/ 2147483647 h 2062"/>
              <a:gd name="T78" fmla="*/ 2147483647 w 2415"/>
              <a:gd name="T79" fmla="*/ 2147483647 h 2062"/>
              <a:gd name="T80" fmla="*/ 2147483647 w 2415"/>
              <a:gd name="T81" fmla="*/ 2147483647 h 2062"/>
              <a:gd name="T82" fmla="*/ 2147483647 w 2415"/>
              <a:gd name="T83" fmla="*/ 2147483647 h 2062"/>
              <a:gd name="T84" fmla="*/ 2147483647 w 2415"/>
              <a:gd name="T85" fmla="*/ 2147483647 h 2062"/>
              <a:gd name="T86" fmla="*/ 2147483647 w 2415"/>
              <a:gd name="T87" fmla="*/ 2147483647 h 2062"/>
              <a:gd name="T88" fmla="*/ 2147483647 w 2415"/>
              <a:gd name="T89" fmla="*/ 2147483647 h 2062"/>
              <a:gd name="T90" fmla="*/ 2147483647 w 2415"/>
              <a:gd name="T91" fmla="*/ 2147483647 h 2062"/>
              <a:gd name="T92" fmla="*/ 2147483647 w 2415"/>
              <a:gd name="T93" fmla="*/ 2147483647 h 2062"/>
              <a:gd name="T94" fmla="*/ 2147483647 w 2415"/>
              <a:gd name="T95" fmla="*/ 2147483647 h 2062"/>
              <a:gd name="T96" fmla="*/ 2147483647 w 2415"/>
              <a:gd name="T97" fmla="*/ 2147483647 h 20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5"/>
              <a:gd name="T148" fmla="*/ 0 h 2062"/>
              <a:gd name="T149" fmla="*/ 2415 w 2415"/>
              <a:gd name="T150" fmla="*/ 2062 h 20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5" h="2062" extrusionOk="0">
                <a:moveTo>
                  <a:pt x="1147" y="123"/>
                </a:moveTo>
                <a:cubicBezTo>
                  <a:pt x="1145" y="118"/>
                  <a:pt x="1142" y="113"/>
                  <a:pt x="1140" y="108"/>
                </a:cubicBezTo>
                <a:cubicBezTo>
                  <a:pt x="1138" y="137"/>
                  <a:pt x="1135" y="166"/>
                  <a:pt x="1131" y="195"/>
                </a:cubicBezTo>
                <a:cubicBezTo>
                  <a:pt x="1120" y="273"/>
                  <a:pt x="1099" y="349"/>
                  <a:pt x="1080" y="425"/>
                </a:cubicBezTo>
                <a:cubicBezTo>
                  <a:pt x="1071" y="460"/>
                  <a:pt x="1060" y="495"/>
                  <a:pt x="1071" y="529"/>
                </a:cubicBezTo>
                <a:cubicBezTo>
                  <a:pt x="1105" y="520"/>
                  <a:pt x="1130" y="500"/>
                  <a:pt x="1160" y="482"/>
                </a:cubicBezTo>
                <a:cubicBezTo>
                  <a:pt x="1201" y="457"/>
                  <a:pt x="1249" y="423"/>
                  <a:pt x="1297" y="413"/>
                </a:cubicBezTo>
                <a:cubicBezTo>
                  <a:pt x="1333" y="405"/>
                  <a:pt x="1365" y="405"/>
                  <a:pt x="1399" y="392"/>
                </a:cubicBezTo>
                <a:cubicBezTo>
                  <a:pt x="1406" y="389"/>
                  <a:pt x="1412" y="387"/>
                  <a:pt x="1419" y="384"/>
                </a:cubicBezTo>
              </a:path>
              <a:path w="2415" h="2062" extrusionOk="0">
                <a:moveTo>
                  <a:pt x="1458" y="0"/>
                </a:moveTo>
                <a:cubicBezTo>
                  <a:pt x="1447" y="64"/>
                  <a:pt x="1450" y="122"/>
                  <a:pt x="1451" y="187"/>
                </a:cubicBezTo>
                <a:cubicBezTo>
                  <a:pt x="1452" y="280"/>
                  <a:pt x="1455" y="371"/>
                  <a:pt x="1465" y="463"/>
                </a:cubicBezTo>
                <a:cubicBezTo>
                  <a:pt x="1471" y="514"/>
                  <a:pt x="1470" y="591"/>
                  <a:pt x="1497" y="637"/>
                </a:cubicBezTo>
                <a:cubicBezTo>
                  <a:pt x="1502" y="641"/>
                  <a:pt x="1506" y="646"/>
                  <a:pt x="1511" y="650"/>
                </a:cubicBezTo>
              </a:path>
              <a:path w="2415" h="2062" extrusionOk="0">
                <a:moveTo>
                  <a:pt x="1747" y="230"/>
                </a:moveTo>
                <a:cubicBezTo>
                  <a:pt x="1753" y="199"/>
                  <a:pt x="1754" y="192"/>
                  <a:pt x="1761" y="162"/>
                </a:cubicBezTo>
                <a:cubicBezTo>
                  <a:pt x="1770" y="122"/>
                  <a:pt x="1780" y="72"/>
                  <a:pt x="1802" y="37"/>
                </a:cubicBezTo>
                <a:cubicBezTo>
                  <a:pt x="1825" y="1"/>
                  <a:pt x="1860" y="9"/>
                  <a:pt x="1886" y="37"/>
                </a:cubicBezTo>
                <a:cubicBezTo>
                  <a:pt x="1935" y="90"/>
                  <a:pt x="1958" y="176"/>
                  <a:pt x="1973" y="244"/>
                </a:cubicBezTo>
                <a:cubicBezTo>
                  <a:pt x="2003" y="387"/>
                  <a:pt x="2005" y="554"/>
                  <a:pt x="1951" y="692"/>
                </a:cubicBezTo>
                <a:cubicBezTo>
                  <a:pt x="1929" y="748"/>
                  <a:pt x="1895" y="785"/>
                  <a:pt x="1832" y="770"/>
                </a:cubicBezTo>
                <a:cubicBezTo>
                  <a:pt x="1780" y="757"/>
                  <a:pt x="1742" y="707"/>
                  <a:pt x="1725" y="659"/>
                </a:cubicBezTo>
                <a:cubicBezTo>
                  <a:pt x="1712" y="624"/>
                  <a:pt x="1704" y="567"/>
                  <a:pt x="1744" y="545"/>
                </a:cubicBezTo>
                <a:cubicBezTo>
                  <a:pt x="1789" y="520"/>
                  <a:pt x="1844" y="555"/>
                  <a:pt x="1879" y="580"/>
                </a:cubicBezTo>
                <a:cubicBezTo>
                  <a:pt x="1935" y="620"/>
                  <a:pt x="1977" y="671"/>
                  <a:pt x="2017" y="726"/>
                </a:cubicBezTo>
                <a:cubicBezTo>
                  <a:pt x="2039" y="757"/>
                  <a:pt x="2069" y="814"/>
                  <a:pt x="2083" y="761"/>
                </a:cubicBezTo>
              </a:path>
              <a:path w="2415" h="2062" extrusionOk="0">
                <a:moveTo>
                  <a:pt x="1148" y="76"/>
                </a:moveTo>
                <a:cubicBezTo>
                  <a:pt x="1155" y="108"/>
                  <a:pt x="1163" y="128"/>
                  <a:pt x="1189" y="156"/>
                </a:cubicBezTo>
                <a:cubicBezTo>
                  <a:pt x="1305" y="280"/>
                  <a:pt x="1467" y="351"/>
                  <a:pt x="1610" y="436"/>
                </a:cubicBezTo>
                <a:cubicBezTo>
                  <a:pt x="1706" y="493"/>
                  <a:pt x="1802" y="551"/>
                  <a:pt x="1898" y="608"/>
                </a:cubicBezTo>
                <a:cubicBezTo>
                  <a:pt x="1922" y="622"/>
                  <a:pt x="1946" y="634"/>
                  <a:pt x="1971" y="645"/>
                </a:cubicBezTo>
                <a:cubicBezTo>
                  <a:pt x="1966" y="624"/>
                  <a:pt x="1961" y="604"/>
                  <a:pt x="1956" y="583"/>
                </a:cubicBezTo>
              </a:path>
              <a:path w="2415" h="2062" extrusionOk="0">
                <a:moveTo>
                  <a:pt x="1969" y="110"/>
                </a:moveTo>
                <a:cubicBezTo>
                  <a:pt x="1931" y="134"/>
                  <a:pt x="1895" y="159"/>
                  <a:pt x="1859" y="189"/>
                </a:cubicBezTo>
                <a:cubicBezTo>
                  <a:pt x="1727" y="297"/>
                  <a:pt x="1593" y="402"/>
                  <a:pt x="1462" y="512"/>
                </a:cubicBezTo>
                <a:cubicBezTo>
                  <a:pt x="1392" y="571"/>
                  <a:pt x="1331" y="643"/>
                  <a:pt x="1265" y="701"/>
                </a:cubicBezTo>
                <a:cubicBezTo>
                  <a:pt x="1219" y="741"/>
                  <a:pt x="1220" y="711"/>
                  <a:pt x="1214" y="677"/>
                </a:cubicBezTo>
              </a:path>
              <a:path w="2415" h="2062" extrusionOk="0">
                <a:moveTo>
                  <a:pt x="23" y="201"/>
                </a:moveTo>
                <a:cubicBezTo>
                  <a:pt x="36" y="220"/>
                  <a:pt x="39" y="245"/>
                  <a:pt x="36" y="269"/>
                </a:cubicBezTo>
                <a:cubicBezTo>
                  <a:pt x="31" y="309"/>
                  <a:pt x="26" y="350"/>
                  <a:pt x="20" y="391"/>
                </a:cubicBezTo>
                <a:cubicBezTo>
                  <a:pt x="13" y="436"/>
                  <a:pt x="6" y="480"/>
                  <a:pt x="1" y="525"/>
                </a:cubicBezTo>
                <a:cubicBezTo>
                  <a:pt x="-1" y="544"/>
                  <a:pt x="-2" y="559"/>
                  <a:pt x="20" y="562"/>
                </a:cubicBezTo>
                <a:cubicBezTo>
                  <a:pt x="52" y="566"/>
                  <a:pt x="90" y="561"/>
                  <a:pt x="123" y="560"/>
                </a:cubicBezTo>
                <a:cubicBezTo>
                  <a:pt x="154" y="559"/>
                  <a:pt x="205" y="564"/>
                  <a:pt x="234" y="553"/>
                </a:cubicBezTo>
                <a:cubicBezTo>
                  <a:pt x="257" y="544"/>
                  <a:pt x="268" y="517"/>
                  <a:pt x="279" y="498"/>
                </a:cubicBezTo>
              </a:path>
              <a:path w="2415" h="2062" extrusionOk="0">
                <a:moveTo>
                  <a:pt x="309" y="183"/>
                </a:moveTo>
                <a:cubicBezTo>
                  <a:pt x="299" y="223"/>
                  <a:pt x="298" y="260"/>
                  <a:pt x="299" y="301"/>
                </a:cubicBezTo>
                <a:cubicBezTo>
                  <a:pt x="301" y="379"/>
                  <a:pt x="305" y="457"/>
                  <a:pt x="310" y="534"/>
                </a:cubicBezTo>
                <a:cubicBezTo>
                  <a:pt x="314" y="598"/>
                  <a:pt x="309" y="678"/>
                  <a:pt x="327" y="740"/>
                </a:cubicBezTo>
                <a:cubicBezTo>
                  <a:pt x="342" y="792"/>
                  <a:pt x="344" y="710"/>
                  <a:pt x="348" y="695"/>
                </a:cubicBezTo>
              </a:path>
              <a:path w="2415" h="2062" extrusionOk="0">
                <a:moveTo>
                  <a:pt x="524" y="279"/>
                </a:moveTo>
                <a:cubicBezTo>
                  <a:pt x="522" y="284"/>
                  <a:pt x="521" y="289"/>
                  <a:pt x="519" y="294"/>
                </a:cubicBezTo>
                <a:cubicBezTo>
                  <a:pt x="499" y="279"/>
                  <a:pt x="496" y="281"/>
                  <a:pt x="505" y="254"/>
                </a:cubicBezTo>
                <a:cubicBezTo>
                  <a:pt x="513" y="229"/>
                  <a:pt x="537" y="203"/>
                  <a:pt x="560" y="191"/>
                </a:cubicBezTo>
                <a:cubicBezTo>
                  <a:pt x="592" y="174"/>
                  <a:pt x="624" y="183"/>
                  <a:pt x="640" y="216"/>
                </a:cubicBezTo>
                <a:cubicBezTo>
                  <a:pt x="668" y="275"/>
                  <a:pt x="656" y="355"/>
                  <a:pt x="641" y="416"/>
                </a:cubicBezTo>
                <a:cubicBezTo>
                  <a:pt x="632" y="451"/>
                  <a:pt x="620" y="483"/>
                  <a:pt x="606" y="516"/>
                </a:cubicBezTo>
                <a:cubicBezTo>
                  <a:pt x="627" y="529"/>
                  <a:pt x="647" y="534"/>
                  <a:pt x="671" y="544"/>
                </a:cubicBezTo>
                <a:cubicBezTo>
                  <a:pt x="710" y="560"/>
                  <a:pt x="748" y="584"/>
                  <a:pt x="774" y="619"/>
                </a:cubicBezTo>
                <a:cubicBezTo>
                  <a:pt x="801" y="656"/>
                  <a:pt x="814" y="700"/>
                  <a:pt x="799" y="745"/>
                </a:cubicBezTo>
                <a:cubicBezTo>
                  <a:pt x="780" y="804"/>
                  <a:pt x="726" y="832"/>
                  <a:pt x="672" y="850"/>
                </a:cubicBezTo>
                <a:cubicBezTo>
                  <a:pt x="642" y="860"/>
                  <a:pt x="595" y="857"/>
                  <a:pt x="569" y="834"/>
                </a:cubicBezTo>
                <a:cubicBezTo>
                  <a:pt x="557" y="815"/>
                  <a:pt x="553" y="806"/>
                  <a:pt x="554" y="788"/>
                </a:cubicBezTo>
              </a:path>
              <a:path w="2415" h="2062" extrusionOk="0">
                <a:moveTo>
                  <a:pt x="86" y="1429"/>
                </a:moveTo>
                <a:cubicBezTo>
                  <a:pt x="70" y="1436"/>
                  <a:pt x="54" y="1442"/>
                  <a:pt x="38" y="1450"/>
                </a:cubicBezTo>
                <a:cubicBezTo>
                  <a:pt x="43" y="1478"/>
                  <a:pt x="50" y="1490"/>
                  <a:pt x="73" y="1513"/>
                </a:cubicBezTo>
                <a:cubicBezTo>
                  <a:pt x="180" y="1618"/>
                  <a:pt x="316" y="1698"/>
                  <a:pt x="438" y="1784"/>
                </a:cubicBezTo>
                <a:cubicBezTo>
                  <a:pt x="498" y="1826"/>
                  <a:pt x="556" y="1872"/>
                  <a:pt x="618" y="1911"/>
                </a:cubicBezTo>
                <a:cubicBezTo>
                  <a:pt x="657" y="1935"/>
                  <a:pt x="683" y="1940"/>
                  <a:pt x="706" y="1899"/>
                </a:cubicBezTo>
                <a:cubicBezTo>
                  <a:pt x="723" y="1863"/>
                  <a:pt x="728" y="1849"/>
                  <a:pt x="727" y="1820"/>
                </a:cubicBezTo>
              </a:path>
              <a:path w="2415" h="2062" extrusionOk="0">
                <a:moveTo>
                  <a:pt x="751" y="1406"/>
                </a:moveTo>
                <a:cubicBezTo>
                  <a:pt x="702" y="1475"/>
                  <a:pt x="646" y="1528"/>
                  <a:pt x="586" y="1588"/>
                </a:cubicBezTo>
                <a:cubicBezTo>
                  <a:pt x="506" y="1668"/>
                  <a:pt x="429" y="1750"/>
                  <a:pt x="340" y="1820"/>
                </a:cubicBezTo>
                <a:cubicBezTo>
                  <a:pt x="286" y="1862"/>
                  <a:pt x="216" y="1916"/>
                  <a:pt x="148" y="1933"/>
                </a:cubicBezTo>
                <a:cubicBezTo>
                  <a:pt x="108" y="1943"/>
                  <a:pt x="123" y="1930"/>
                  <a:pt x="105" y="1911"/>
                </a:cubicBezTo>
              </a:path>
              <a:path w="2415" h="2062" extrusionOk="0">
                <a:moveTo>
                  <a:pt x="1501" y="1513"/>
                </a:moveTo>
                <a:cubicBezTo>
                  <a:pt x="1473" y="1536"/>
                  <a:pt x="1472" y="1545"/>
                  <a:pt x="1458" y="1573"/>
                </a:cubicBezTo>
                <a:cubicBezTo>
                  <a:pt x="1444" y="1601"/>
                  <a:pt x="1432" y="1629"/>
                  <a:pt x="1423" y="1661"/>
                </a:cubicBezTo>
                <a:cubicBezTo>
                  <a:pt x="1413" y="1696"/>
                  <a:pt x="1401" y="1736"/>
                  <a:pt x="1399" y="1772"/>
                </a:cubicBezTo>
                <a:cubicBezTo>
                  <a:pt x="1397" y="1807"/>
                  <a:pt x="1432" y="1800"/>
                  <a:pt x="1455" y="1799"/>
                </a:cubicBezTo>
                <a:cubicBezTo>
                  <a:pt x="1500" y="1797"/>
                  <a:pt x="1544" y="1793"/>
                  <a:pt x="1589" y="1792"/>
                </a:cubicBezTo>
                <a:cubicBezTo>
                  <a:pt x="1633" y="1791"/>
                  <a:pt x="1678" y="1794"/>
                  <a:pt x="1721" y="1788"/>
                </a:cubicBezTo>
                <a:cubicBezTo>
                  <a:pt x="1771" y="1781"/>
                  <a:pt x="1778" y="1759"/>
                  <a:pt x="1790" y="1714"/>
                </a:cubicBezTo>
              </a:path>
              <a:path w="2415" h="2062" extrusionOk="0">
                <a:moveTo>
                  <a:pt x="1786" y="1518"/>
                </a:moveTo>
                <a:cubicBezTo>
                  <a:pt x="1779" y="1588"/>
                  <a:pt x="1774" y="1656"/>
                  <a:pt x="1772" y="1726"/>
                </a:cubicBezTo>
                <a:cubicBezTo>
                  <a:pt x="1769" y="1807"/>
                  <a:pt x="1771" y="1893"/>
                  <a:pt x="1762" y="1973"/>
                </a:cubicBezTo>
                <a:cubicBezTo>
                  <a:pt x="1760" y="1993"/>
                  <a:pt x="1747" y="2023"/>
                  <a:pt x="1769" y="1993"/>
                </a:cubicBezTo>
              </a:path>
              <a:path w="2415" h="2062" extrusionOk="0">
                <a:moveTo>
                  <a:pt x="1989" y="1541"/>
                </a:moveTo>
                <a:cubicBezTo>
                  <a:pt x="1986" y="1545"/>
                  <a:pt x="1984" y="1548"/>
                  <a:pt x="1981" y="1552"/>
                </a:cubicBezTo>
                <a:cubicBezTo>
                  <a:pt x="1978" y="1538"/>
                  <a:pt x="1971" y="1525"/>
                  <a:pt x="1992" y="1503"/>
                </a:cubicBezTo>
                <a:cubicBezTo>
                  <a:pt x="2019" y="1475"/>
                  <a:pt x="2056" y="1473"/>
                  <a:pt x="2092" y="1485"/>
                </a:cubicBezTo>
                <a:cubicBezTo>
                  <a:pt x="2153" y="1506"/>
                  <a:pt x="2188" y="1568"/>
                  <a:pt x="2209" y="1625"/>
                </a:cubicBezTo>
                <a:cubicBezTo>
                  <a:pt x="2244" y="1719"/>
                  <a:pt x="2247" y="1828"/>
                  <a:pt x="2218" y="1924"/>
                </a:cubicBezTo>
                <a:cubicBezTo>
                  <a:pt x="2202" y="1978"/>
                  <a:pt x="2175" y="2033"/>
                  <a:pt x="2120" y="2055"/>
                </a:cubicBezTo>
                <a:cubicBezTo>
                  <a:pt x="2052" y="2082"/>
                  <a:pt x="1990" y="2012"/>
                  <a:pt x="2004" y="1947"/>
                </a:cubicBezTo>
                <a:cubicBezTo>
                  <a:pt x="2014" y="1902"/>
                  <a:pt x="2057" y="1892"/>
                  <a:pt x="2097" y="1890"/>
                </a:cubicBezTo>
                <a:cubicBezTo>
                  <a:pt x="2157" y="1887"/>
                  <a:pt x="2215" y="1908"/>
                  <a:pt x="2270" y="1930"/>
                </a:cubicBezTo>
                <a:cubicBezTo>
                  <a:pt x="2308" y="1945"/>
                  <a:pt x="2360" y="1992"/>
                  <a:pt x="2399" y="1996"/>
                </a:cubicBezTo>
                <a:cubicBezTo>
                  <a:pt x="2411" y="2001"/>
                  <a:pt x="2415" y="2003"/>
                  <a:pt x="2414" y="1991"/>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7" name="Ink 76"/>
          <p:cNvSpPr>
            <a:spLocks noRot="1" noChangeAspect="1" noEditPoints="1" noChangeArrowheads="1" noChangeShapeType="1" noTextEdit="1"/>
          </p:cNvSpPr>
          <p:nvPr/>
        </p:nvSpPr>
        <p:spPr bwMode="auto">
          <a:xfrm>
            <a:off x="7423150" y="2192338"/>
            <a:ext cx="1150938" cy="1471612"/>
          </a:xfrm>
          <a:custGeom>
            <a:avLst/>
            <a:gdLst>
              <a:gd name="T0" fmla="*/ 2147483647 w 3194"/>
              <a:gd name="T1" fmla="*/ 2147483647 h 4087"/>
              <a:gd name="T2" fmla="*/ 2147483647 w 3194"/>
              <a:gd name="T3" fmla="*/ 2147483647 h 4087"/>
              <a:gd name="T4" fmla="*/ 2147483647 w 3194"/>
              <a:gd name="T5" fmla="*/ 2147483647 h 4087"/>
              <a:gd name="T6" fmla="*/ 2147483647 w 3194"/>
              <a:gd name="T7" fmla="*/ 2147483647 h 4087"/>
              <a:gd name="T8" fmla="*/ 2147483647 w 3194"/>
              <a:gd name="T9" fmla="*/ 2147483647 h 4087"/>
              <a:gd name="T10" fmla="*/ 2147483647 w 3194"/>
              <a:gd name="T11" fmla="*/ 2147483647 h 4087"/>
              <a:gd name="T12" fmla="*/ 2147483647 w 3194"/>
              <a:gd name="T13" fmla="*/ 2147483647 h 4087"/>
              <a:gd name="T14" fmla="*/ 2147483647 w 3194"/>
              <a:gd name="T15" fmla="*/ 2147483647 h 4087"/>
              <a:gd name="T16" fmla="*/ 2147483647 w 3194"/>
              <a:gd name="T17" fmla="*/ 2147483647 h 4087"/>
              <a:gd name="T18" fmla="*/ 2147483647 w 3194"/>
              <a:gd name="T19" fmla="*/ 2147483647 h 4087"/>
              <a:gd name="T20" fmla="*/ 2147483647 w 3194"/>
              <a:gd name="T21" fmla="*/ 2147483647 h 4087"/>
              <a:gd name="T22" fmla="*/ 2147483647 w 3194"/>
              <a:gd name="T23" fmla="*/ 2147483647 h 4087"/>
              <a:gd name="T24" fmla="*/ 2147483647 w 3194"/>
              <a:gd name="T25" fmla="*/ 2147483647 h 4087"/>
              <a:gd name="T26" fmla="*/ 2147483647 w 3194"/>
              <a:gd name="T27" fmla="*/ 2147483647 h 4087"/>
              <a:gd name="T28" fmla="*/ 2147483647 w 3194"/>
              <a:gd name="T29" fmla="*/ 2147483647 h 4087"/>
              <a:gd name="T30" fmla="*/ 2147483647 w 3194"/>
              <a:gd name="T31" fmla="*/ 2147483647 h 4087"/>
              <a:gd name="T32" fmla="*/ 2147483647 w 3194"/>
              <a:gd name="T33" fmla="*/ 2147483647 h 4087"/>
              <a:gd name="T34" fmla="*/ 2147483647 w 3194"/>
              <a:gd name="T35" fmla="*/ 2147483647 h 4087"/>
              <a:gd name="T36" fmla="*/ 2147483647 w 3194"/>
              <a:gd name="T37" fmla="*/ 2147483647 h 4087"/>
              <a:gd name="T38" fmla="*/ 2147483647 w 3194"/>
              <a:gd name="T39" fmla="*/ 2147483647 h 4087"/>
              <a:gd name="T40" fmla="*/ 2147483647 w 3194"/>
              <a:gd name="T41" fmla="*/ 2147483647 h 4087"/>
              <a:gd name="T42" fmla="*/ 2147483647 w 3194"/>
              <a:gd name="T43" fmla="*/ 2147483647 h 4087"/>
              <a:gd name="T44" fmla="*/ 2147483647 w 3194"/>
              <a:gd name="T45" fmla="*/ 2147483647 h 4087"/>
              <a:gd name="T46" fmla="*/ 2147483647 w 3194"/>
              <a:gd name="T47" fmla="*/ 2147483647 h 4087"/>
              <a:gd name="T48" fmla="*/ 2147483647 w 3194"/>
              <a:gd name="T49" fmla="*/ 2147483647 h 4087"/>
              <a:gd name="T50" fmla="*/ 2147483647 w 3194"/>
              <a:gd name="T51" fmla="*/ 2147483647 h 4087"/>
              <a:gd name="T52" fmla="*/ 2147483647 w 3194"/>
              <a:gd name="T53" fmla="*/ 2147483647 h 4087"/>
              <a:gd name="T54" fmla="*/ 2147483647 w 3194"/>
              <a:gd name="T55" fmla="*/ 2147483647 h 4087"/>
              <a:gd name="T56" fmla="*/ 2147483647 w 3194"/>
              <a:gd name="T57" fmla="*/ 2147483647 h 4087"/>
              <a:gd name="T58" fmla="*/ 2147483647 w 3194"/>
              <a:gd name="T59" fmla="*/ 2147483647 h 4087"/>
              <a:gd name="T60" fmla="*/ 2147483647 w 3194"/>
              <a:gd name="T61" fmla="*/ 2147483647 h 4087"/>
              <a:gd name="T62" fmla="*/ 2147483647 w 3194"/>
              <a:gd name="T63" fmla="*/ 2147483647 h 4087"/>
              <a:gd name="T64" fmla="*/ 2147483647 w 3194"/>
              <a:gd name="T65" fmla="*/ 2147483647 h 4087"/>
              <a:gd name="T66" fmla="*/ 2147483647 w 3194"/>
              <a:gd name="T67" fmla="*/ 2147483647 h 4087"/>
              <a:gd name="T68" fmla="*/ 2147483647 w 3194"/>
              <a:gd name="T69" fmla="*/ 2147483647 h 4087"/>
              <a:gd name="T70" fmla="*/ 2147483647 w 3194"/>
              <a:gd name="T71" fmla="*/ 2147483647 h 4087"/>
              <a:gd name="T72" fmla="*/ 2147483647 w 3194"/>
              <a:gd name="T73" fmla="*/ 2147483647 h 4087"/>
              <a:gd name="T74" fmla="*/ 2147483647 w 3194"/>
              <a:gd name="T75" fmla="*/ 2147483647 h 4087"/>
              <a:gd name="T76" fmla="*/ 2147483647 w 3194"/>
              <a:gd name="T77" fmla="*/ 2147483647 h 4087"/>
              <a:gd name="T78" fmla="*/ 2147483647 w 3194"/>
              <a:gd name="T79" fmla="*/ 2147483647 h 4087"/>
              <a:gd name="T80" fmla="*/ 2147483647 w 3194"/>
              <a:gd name="T81" fmla="*/ 2147483647 h 4087"/>
              <a:gd name="T82" fmla="*/ 2147483647 w 3194"/>
              <a:gd name="T83" fmla="*/ 2147483647 h 4087"/>
              <a:gd name="T84" fmla="*/ 2147483647 w 3194"/>
              <a:gd name="T85" fmla="*/ 2147483647 h 4087"/>
              <a:gd name="T86" fmla="*/ 2147483647 w 3194"/>
              <a:gd name="T87" fmla="*/ 2147483647 h 4087"/>
              <a:gd name="T88" fmla="*/ 2147483647 w 3194"/>
              <a:gd name="T89" fmla="*/ 2147483647 h 4087"/>
              <a:gd name="T90" fmla="*/ 2147483647 w 3194"/>
              <a:gd name="T91" fmla="*/ 2147483647 h 4087"/>
              <a:gd name="T92" fmla="*/ 2147483647 w 3194"/>
              <a:gd name="T93" fmla="*/ 2147483647 h 4087"/>
              <a:gd name="T94" fmla="*/ 2147483647 w 3194"/>
              <a:gd name="T95" fmla="*/ 2147483647 h 4087"/>
              <a:gd name="T96" fmla="*/ 2147483647 w 3194"/>
              <a:gd name="T97" fmla="*/ 2147483647 h 4087"/>
              <a:gd name="T98" fmla="*/ 2147483647 w 3194"/>
              <a:gd name="T99" fmla="*/ 2147483647 h 4087"/>
              <a:gd name="T100" fmla="*/ 2147483647 w 3194"/>
              <a:gd name="T101" fmla="*/ 2147483647 h 4087"/>
              <a:gd name="T102" fmla="*/ 2147483647 w 3194"/>
              <a:gd name="T103" fmla="*/ 2147483647 h 40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4"/>
              <a:gd name="T157" fmla="*/ 0 h 4087"/>
              <a:gd name="T158" fmla="*/ 3194 w 3194"/>
              <a:gd name="T159" fmla="*/ 4087 h 40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4" h="4087" extrusionOk="0">
                <a:moveTo>
                  <a:pt x="1755" y="522"/>
                </a:moveTo>
                <a:cubicBezTo>
                  <a:pt x="1726" y="499"/>
                  <a:pt x="1718" y="488"/>
                  <a:pt x="1704" y="455"/>
                </a:cubicBezTo>
                <a:cubicBezTo>
                  <a:pt x="1738" y="423"/>
                  <a:pt x="1778" y="400"/>
                  <a:pt x="1823" y="383"/>
                </a:cubicBezTo>
                <a:cubicBezTo>
                  <a:pt x="1903" y="354"/>
                  <a:pt x="1992" y="340"/>
                  <a:pt x="2068" y="387"/>
                </a:cubicBezTo>
                <a:cubicBezTo>
                  <a:pt x="2144" y="434"/>
                  <a:pt x="2168" y="530"/>
                  <a:pt x="2164" y="614"/>
                </a:cubicBezTo>
                <a:cubicBezTo>
                  <a:pt x="2159" y="723"/>
                  <a:pt x="2104" y="857"/>
                  <a:pt x="2007" y="916"/>
                </a:cubicBezTo>
                <a:cubicBezTo>
                  <a:pt x="1938" y="958"/>
                  <a:pt x="1870" y="930"/>
                  <a:pt x="1811" y="887"/>
                </a:cubicBezTo>
                <a:cubicBezTo>
                  <a:pt x="1768" y="855"/>
                  <a:pt x="1731" y="814"/>
                  <a:pt x="1700" y="771"/>
                </a:cubicBezTo>
                <a:cubicBezTo>
                  <a:pt x="1688" y="753"/>
                  <a:pt x="1684" y="749"/>
                  <a:pt x="1680" y="736"/>
                </a:cubicBezTo>
                <a:cubicBezTo>
                  <a:pt x="1734" y="739"/>
                  <a:pt x="1778" y="760"/>
                  <a:pt x="1829" y="780"/>
                </a:cubicBezTo>
                <a:cubicBezTo>
                  <a:pt x="1921" y="816"/>
                  <a:pt x="2015" y="853"/>
                  <a:pt x="2099" y="905"/>
                </a:cubicBezTo>
                <a:cubicBezTo>
                  <a:pt x="2140" y="930"/>
                  <a:pt x="2163" y="955"/>
                  <a:pt x="2181" y="993"/>
                </a:cubicBezTo>
              </a:path>
              <a:path w="3194" h="4087" extrusionOk="0">
                <a:moveTo>
                  <a:pt x="1917" y="1470"/>
                </a:moveTo>
                <a:cubicBezTo>
                  <a:pt x="1898" y="1464"/>
                  <a:pt x="1873" y="1451"/>
                  <a:pt x="1856" y="1447"/>
                </a:cubicBezTo>
                <a:cubicBezTo>
                  <a:pt x="1839" y="1443"/>
                  <a:pt x="1817" y="1448"/>
                  <a:pt x="1800" y="1448"/>
                </a:cubicBezTo>
                <a:cubicBezTo>
                  <a:pt x="1838" y="1437"/>
                  <a:pt x="1866" y="1435"/>
                  <a:pt x="1907" y="1442"/>
                </a:cubicBezTo>
                <a:cubicBezTo>
                  <a:pt x="1955" y="1450"/>
                  <a:pt x="2005" y="1468"/>
                  <a:pt x="2045" y="1495"/>
                </a:cubicBezTo>
                <a:cubicBezTo>
                  <a:pt x="2078" y="1517"/>
                  <a:pt x="2106" y="1546"/>
                  <a:pt x="2103" y="1588"/>
                </a:cubicBezTo>
                <a:cubicBezTo>
                  <a:pt x="2100" y="1627"/>
                  <a:pt x="2065" y="1658"/>
                  <a:pt x="2034" y="1677"/>
                </a:cubicBezTo>
                <a:cubicBezTo>
                  <a:pt x="1982" y="1709"/>
                  <a:pt x="1919" y="1716"/>
                  <a:pt x="1861" y="1732"/>
                </a:cubicBezTo>
                <a:cubicBezTo>
                  <a:pt x="1882" y="1768"/>
                  <a:pt x="1908" y="1787"/>
                  <a:pt x="1942" y="1812"/>
                </a:cubicBezTo>
                <a:cubicBezTo>
                  <a:pt x="1989" y="1847"/>
                  <a:pt x="2047" y="1880"/>
                  <a:pt x="2079" y="1931"/>
                </a:cubicBezTo>
                <a:cubicBezTo>
                  <a:pt x="2103" y="1969"/>
                  <a:pt x="2101" y="2010"/>
                  <a:pt x="2056" y="2029"/>
                </a:cubicBezTo>
                <a:cubicBezTo>
                  <a:pt x="1987" y="2058"/>
                  <a:pt x="1908" y="2047"/>
                  <a:pt x="1838" y="2034"/>
                </a:cubicBezTo>
                <a:cubicBezTo>
                  <a:pt x="1765" y="2020"/>
                  <a:pt x="1683" y="1990"/>
                  <a:pt x="1625" y="1942"/>
                </a:cubicBezTo>
                <a:cubicBezTo>
                  <a:pt x="1601" y="1915"/>
                  <a:pt x="1593" y="1906"/>
                  <a:pt x="1593" y="1880"/>
                </a:cubicBezTo>
              </a:path>
              <a:path w="3194" h="4087" extrusionOk="0">
                <a:moveTo>
                  <a:pt x="1868" y="2586"/>
                </a:moveTo>
                <a:cubicBezTo>
                  <a:pt x="1875" y="2567"/>
                  <a:pt x="1876" y="2545"/>
                  <a:pt x="1881" y="2525"/>
                </a:cubicBezTo>
                <a:cubicBezTo>
                  <a:pt x="1891" y="2568"/>
                  <a:pt x="1891" y="2610"/>
                  <a:pt x="1894" y="2654"/>
                </a:cubicBezTo>
                <a:cubicBezTo>
                  <a:pt x="1900" y="2746"/>
                  <a:pt x="1905" y="2838"/>
                  <a:pt x="1908" y="2930"/>
                </a:cubicBezTo>
                <a:cubicBezTo>
                  <a:pt x="1909" y="2970"/>
                  <a:pt x="1920" y="3016"/>
                  <a:pt x="1908" y="3050"/>
                </a:cubicBezTo>
              </a:path>
              <a:path w="3194" h="4087" extrusionOk="0">
                <a:moveTo>
                  <a:pt x="1239" y="3419"/>
                </a:moveTo>
                <a:cubicBezTo>
                  <a:pt x="1227" y="3445"/>
                  <a:pt x="1219" y="3485"/>
                  <a:pt x="1218" y="3513"/>
                </a:cubicBezTo>
                <a:cubicBezTo>
                  <a:pt x="1217" y="3579"/>
                  <a:pt x="1221" y="3649"/>
                  <a:pt x="1229" y="3714"/>
                </a:cubicBezTo>
                <a:cubicBezTo>
                  <a:pt x="1236" y="3767"/>
                  <a:pt x="1246" y="3820"/>
                  <a:pt x="1247" y="3874"/>
                </a:cubicBezTo>
                <a:cubicBezTo>
                  <a:pt x="1247" y="3879"/>
                  <a:pt x="1245" y="3954"/>
                  <a:pt x="1229" y="3918"/>
                </a:cubicBezTo>
                <a:cubicBezTo>
                  <a:pt x="1227" y="3899"/>
                  <a:pt x="1226" y="3893"/>
                  <a:pt x="1232" y="3881"/>
                </a:cubicBezTo>
              </a:path>
              <a:path w="3194" h="4087" extrusionOk="0">
                <a:moveTo>
                  <a:pt x="1582" y="3464"/>
                </a:moveTo>
                <a:cubicBezTo>
                  <a:pt x="1603" y="3495"/>
                  <a:pt x="1601" y="3513"/>
                  <a:pt x="1595" y="3551"/>
                </a:cubicBezTo>
                <a:cubicBezTo>
                  <a:pt x="1588" y="3598"/>
                  <a:pt x="1569" y="3638"/>
                  <a:pt x="1552" y="3682"/>
                </a:cubicBezTo>
                <a:cubicBezTo>
                  <a:pt x="1543" y="3706"/>
                  <a:pt x="1520" y="3743"/>
                  <a:pt x="1535" y="3769"/>
                </a:cubicBezTo>
                <a:cubicBezTo>
                  <a:pt x="1550" y="3796"/>
                  <a:pt x="1598" y="3798"/>
                  <a:pt x="1624" y="3798"/>
                </a:cubicBezTo>
                <a:cubicBezTo>
                  <a:pt x="1678" y="3799"/>
                  <a:pt x="1744" y="3794"/>
                  <a:pt x="1795" y="3778"/>
                </a:cubicBezTo>
                <a:cubicBezTo>
                  <a:pt x="1835" y="3765"/>
                  <a:pt x="1861" y="3741"/>
                  <a:pt x="1891" y="3715"/>
                </a:cubicBezTo>
              </a:path>
              <a:path w="3194" h="4087" extrusionOk="0">
                <a:moveTo>
                  <a:pt x="1940" y="3379"/>
                </a:moveTo>
                <a:cubicBezTo>
                  <a:pt x="1933" y="3451"/>
                  <a:pt x="1931" y="3522"/>
                  <a:pt x="1932" y="3595"/>
                </a:cubicBezTo>
                <a:cubicBezTo>
                  <a:pt x="1933" y="3690"/>
                  <a:pt x="1939" y="3784"/>
                  <a:pt x="1949" y="3879"/>
                </a:cubicBezTo>
                <a:cubicBezTo>
                  <a:pt x="1956" y="3942"/>
                  <a:pt x="1966" y="4003"/>
                  <a:pt x="1982" y="4064"/>
                </a:cubicBezTo>
                <a:cubicBezTo>
                  <a:pt x="1985" y="4071"/>
                  <a:pt x="1987" y="4079"/>
                  <a:pt x="1990" y="4086"/>
                </a:cubicBezTo>
              </a:path>
              <a:path w="3194" h="4087" extrusionOk="0">
                <a:moveTo>
                  <a:pt x="2217" y="1357"/>
                </a:moveTo>
                <a:cubicBezTo>
                  <a:pt x="2217" y="1338"/>
                  <a:pt x="2221" y="1321"/>
                  <a:pt x="2219" y="1301"/>
                </a:cubicBezTo>
                <a:cubicBezTo>
                  <a:pt x="2214" y="1252"/>
                  <a:pt x="2184" y="1216"/>
                  <a:pt x="2151" y="1182"/>
                </a:cubicBezTo>
                <a:cubicBezTo>
                  <a:pt x="2072" y="1101"/>
                  <a:pt x="1938" y="1060"/>
                  <a:pt x="1827" y="1068"/>
                </a:cubicBezTo>
                <a:cubicBezTo>
                  <a:pt x="1640" y="1082"/>
                  <a:pt x="1486" y="1213"/>
                  <a:pt x="1375" y="1355"/>
                </a:cubicBezTo>
                <a:cubicBezTo>
                  <a:pt x="1239" y="1529"/>
                  <a:pt x="1195" y="1732"/>
                  <a:pt x="1288" y="1937"/>
                </a:cubicBezTo>
                <a:cubicBezTo>
                  <a:pt x="1368" y="2113"/>
                  <a:pt x="1520" y="2271"/>
                  <a:pt x="1695" y="2353"/>
                </a:cubicBezTo>
                <a:cubicBezTo>
                  <a:pt x="1833" y="2418"/>
                  <a:pt x="1990" y="2405"/>
                  <a:pt x="2114" y="2313"/>
                </a:cubicBezTo>
                <a:cubicBezTo>
                  <a:pt x="2316" y="2162"/>
                  <a:pt x="2406" y="1862"/>
                  <a:pt x="2384" y="1620"/>
                </a:cubicBezTo>
                <a:cubicBezTo>
                  <a:pt x="2375" y="1518"/>
                  <a:pt x="2335" y="1416"/>
                  <a:pt x="2260" y="1345"/>
                </a:cubicBezTo>
                <a:cubicBezTo>
                  <a:pt x="2192" y="1280"/>
                  <a:pt x="2101" y="1267"/>
                  <a:pt x="2011" y="1266"/>
                </a:cubicBezTo>
                <a:cubicBezTo>
                  <a:pt x="1953" y="1265"/>
                  <a:pt x="1896" y="1275"/>
                  <a:pt x="1839" y="1285"/>
                </a:cubicBezTo>
              </a:path>
              <a:path w="3194" h="4087" extrusionOk="0">
                <a:moveTo>
                  <a:pt x="2284" y="271"/>
                </a:moveTo>
                <a:cubicBezTo>
                  <a:pt x="2284" y="250"/>
                  <a:pt x="2283" y="226"/>
                  <a:pt x="2279" y="206"/>
                </a:cubicBezTo>
                <a:cubicBezTo>
                  <a:pt x="2271" y="161"/>
                  <a:pt x="2250" y="129"/>
                  <a:pt x="2216" y="97"/>
                </a:cubicBezTo>
                <a:cubicBezTo>
                  <a:pt x="2073" y="-40"/>
                  <a:pt x="1837" y="-14"/>
                  <a:pt x="1676" y="71"/>
                </a:cubicBezTo>
                <a:cubicBezTo>
                  <a:pt x="1337" y="250"/>
                  <a:pt x="1175" y="737"/>
                  <a:pt x="1387" y="1068"/>
                </a:cubicBezTo>
                <a:cubicBezTo>
                  <a:pt x="1477" y="1209"/>
                  <a:pt x="1628" y="1298"/>
                  <a:pt x="1788" y="1339"/>
                </a:cubicBezTo>
                <a:cubicBezTo>
                  <a:pt x="2041" y="1404"/>
                  <a:pt x="2354" y="1344"/>
                  <a:pt x="2521" y="1132"/>
                </a:cubicBezTo>
                <a:cubicBezTo>
                  <a:pt x="2718" y="882"/>
                  <a:pt x="2650" y="521"/>
                  <a:pt x="2448" y="300"/>
                </a:cubicBezTo>
                <a:cubicBezTo>
                  <a:pt x="2323" y="163"/>
                  <a:pt x="2130" y="96"/>
                  <a:pt x="1948" y="84"/>
                </a:cubicBezTo>
                <a:cubicBezTo>
                  <a:pt x="1842" y="77"/>
                  <a:pt x="1741" y="101"/>
                  <a:pt x="1640" y="128"/>
                </a:cubicBezTo>
              </a:path>
              <a:path w="3194" h="4087" extrusionOk="0">
                <a:moveTo>
                  <a:pt x="916" y="2799"/>
                </a:moveTo>
                <a:cubicBezTo>
                  <a:pt x="931" y="2808"/>
                  <a:pt x="971" y="2810"/>
                  <a:pt x="936" y="2809"/>
                </a:cubicBezTo>
                <a:cubicBezTo>
                  <a:pt x="885" y="2807"/>
                  <a:pt x="835" y="2804"/>
                  <a:pt x="784" y="2801"/>
                </a:cubicBezTo>
                <a:cubicBezTo>
                  <a:pt x="606" y="2792"/>
                  <a:pt x="423" y="2795"/>
                  <a:pt x="247" y="2762"/>
                </a:cubicBezTo>
                <a:cubicBezTo>
                  <a:pt x="217" y="2756"/>
                  <a:pt x="194" y="2756"/>
                  <a:pt x="186" y="2727"/>
                </a:cubicBezTo>
                <a:cubicBezTo>
                  <a:pt x="229" y="2718"/>
                  <a:pt x="263" y="2716"/>
                  <a:pt x="307" y="2722"/>
                </a:cubicBezTo>
              </a:path>
              <a:path w="3194" h="4087" extrusionOk="0">
                <a:moveTo>
                  <a:pt x="678" y="2658"/>
                </a:moveTo>
                <a:cubicBezTo>
                  <a:pt x="649" y="2641"/>
                  <a:pt x="698" y="2659"/>
                  <a:pt x="707" y="2662"/>
                </a:cubicBezTo>
                <a:cubicBezTo>
                  <a:pt x="751" y="2674"/>
                  <a:pt x="796" y="2685"/>
                  <a:pt x="840" y="2698"/>
                </a:cubicBezTo>
                <a:cubicBezTo>
                  <a:pt x="909" y="2719"/>
                  <a:pt x="978" y="2741"/>
                  <a:pt x="1045" y="2768"/>
                </a:cubicBezTo>
                <a:cubicBezTo>
                  <a:pt x="1076" y="2780"/>
                  <a:pt x="1109" y="2795"/>
                  <a:pt x="1132" y="2820"/>
                </a:cubicBezTo>
                <a:cubicBezTo>
                  <a:pt x="1147" y="2836"/>
                  <a:pt x="1143" y="2854"/>
                  <a:pt x="1128" y="2869"/>
                </a:cubicBezTo>
                <a:cubicBezTo>
                  <a:pt x="1095" y="2903"/>
                  <a:pt x="1043" y="2913"/>
                  <a:pt x="999" y="2923"/>
                </a:cubicBezTo>
                <a:cubicBezTo>
                  <a:pt x="956" y="2932"/>
                  <a:pt x="909" y="2940"/>
                  <a:pt x="865" y="2942"/>
                </a:cubicBezTo>
                <a:cubicBezTo>
                  <a:pt x="834" y="2943"/>
                  <a:pt x="804" y="2955"/>
                  <a:pt x="774" y="2954"/>
                </a:cubicBezTo>
                <a:cubicBezTo>
                  <a:pt x="771" y="2953"/>
                  <a:pt x="768" y="2952"/>
                  <a:pt x="765" y="2951"/>
                </a:cubicBezTo>
              </a:path>
              <a:path w="3194" h="4087" extrusionOk="0">
                <a:moveTo>
                  <a:pt x="780" y="2661"/>
                </a:moveTo>
                <a:cubicBezTo>
                  <a:pt x="763" y="2652"/>
                  <a:pt x="757" y="2649"/>
                  <a:pt x="744" y="2651"/>
                </a:cubicBezTo>
                <a:cubicBezTo>
                  <a:pt x="743" y="2672"/>
                  <a:pt x="738" y="2693"/>
                  <a:pt x="742" y="2716"/>
                </a:cubicBezTo>
                <a:cubicBezTo>
                  <a:pt x="749" y="2764"/>
                  <a:pt x="762" y="2811"/>
                  <a:pt x="774" y="2858"/>
                </a:cubicBezTo>
                <a:cubicBezTo>
                  <a:pt x="786" y="2905"/>
                  <a:pt x="800" y="2950"/>
                  <a:pt x="808" y="2998"/>
                </a:cubicBezTo>
                <a:cubicBezTo>
                  <a:pt x="810" y="3010"/>
                  <a:pt x="826" y="3065"/>
                  <a:pt x="821" y="3077"/>
                </a:cubicBezTo>
                <a:cubicBezTo>
                  <a:pt x="816" y="3091"/>
                  <a:pt x="812" y="3063"/>
                  <a:pt x="815" y="3048"/>
                </a:cubicBezTo>
              </a:path>
              <a:path w="3194" h="4087" extrusionOk="0">
                <a:moveTo>
                  <a:pt x="211" y="726"/>
                </a:moveTo>
                <a:cubicBezTo>
                  <a:pt x="190" y="717"/>
                  <a:pt x="203" y="732"/>
                  <a:pt x="189" y="707"/>
                </a:cubicBezTo>
                <a:cubicBezTo>
                  <a:pt x="205" y="695"/>
                  <a:pt x="220" y="686"/>
                  <a:pt x="244" y="682"/>
                </a:cubicBezTo>
                <a:cubicBezTo>
                  <a:pt x="410" y="656"/>
                  <a:pt x="592" y="675"/>
                  <a:pt x="758" y="695"/>
                </a:cubicBezTo>
                <a:cubicBezTo>
                  <a:pt x="829" y="704"/>
                  <a:pt x="900" y="716"/>
                  <a:pt x="970" y="734"/>
                </a:cubicBezTo>
                <a:cubicBezTo>
                  <a:pt x="990" y="739"/>
                  <a:pt x="1010" y="744"/>
                  <a:pt x="1030" y="748"/>
                </a:cubicBezTo>
                <a:cubicBezTo>
                  <a:pt x="1031" y="729"/>
                  <a:pt x="1036" y="700"/>
                  <a:pt x="1032" y="673"/>
                </a:cubicBezTo>
                <a:cubicBezTo>
                  <a:pt x="1030" y="665"/>
                  <a:pt x="1029" y="658"/>
                  <a:pt x="1027" y="650"/>
                </a:cubicBezTo>
              </a:path>
              <a:path w="3194" h="4087" extrusionOk="0">
                <a:moveTo>
                  <a:pt x="861" y="504"/>
                </a:moveTo>
                <a:cubicBezTo>
                  <a:pt x="850" y="502"/>
                  <a:pt x="846" y="501"/>
                  <a:pt x="839" y="504"/>
                </a:cubicBezTo>
                <a:cubicBezTo>
                  <a:pt x="862" y="513"/>
                  <a:pt x="883" y="519"/>
                  <a:pt x="907" y="524"/>
                </a:cubicBezTo>
                <a:cubicBezTo>
                  <a:pt x="953" y="534"/>
                  <a:pt x="998" y="544"/>
                  <a:pt x="1044" y="554"/>
                </a:cubicBezTo>
                <a:cubicBezTo>
                  <a:pt x="1085" y="563"/>
                  <a:pt x="1128" y="574"/>
                  <a:pt x="1166" y="593"/>
                </a:cubicBezTo>
                <a:cubicBezTo>
                  <a:pt x="1186" y="603"/>
                  <a:pt x="1207" y="617"/>
                  <a:pt x="1213" y="641"/>
                </a:cubicBezTo>
                <a:cubicBezTo>
                  <a:pt x="1219" y="664"/>
                  <a:pt x="1202" y="688"/>
                  <a:pt x="1190" y="706"/>
                </a:cubicBezTo>
                <a:cubicBezTo>
                  <a:pt x="1167" y="739"/>
                  <a:pt x="1137" y="769"/>
                  <a:pt x="1108" y="797"/>
                </a:cubicBezTo>
                <a:cubicBezTo>
                  <a:pt x="1077" y="826"/>
                  <a:pt x="1043" y="856"/>
                  <a:pt x="1004" y="874"/>
                </a:cubicBezTo>
                <a:cubicBezTo>
                  <a:pt x="978" y="886"/>
                  <a:pt x="954" y="895"/>
                  <a:pt x="927" y="895"/>
                </a:cubicBezTo>
                <a:cubicBezTo>
                  <a:pt x="922" y="894"/>
                  <a:pt x="918" y="893"/>
                  <a:pt x="913" y="892"/>
                </a:cubicBezTo>
              </a:path>
              <a:path w="3194" h="4087" extrusionOk="0">
                <a:moveTo>
                  <a:pt x="927" y="506"/>
                </a:moveTo>
                <a:cubicBezTo>
                  <a:pt x="911" y="502"/>
                  <a:pt x="926" y="533"/>
                  <a:pt x="930" y="554"/>
                </a:cubicBezTo>
                <a:cubicBezTo>
                  <a:pt x="938" y="599"/>
                  <a:pt x="946" y="644"/>
                  <a:pt x="951" y="690"/>
                </a:cubicBezTo>
                <a:cubicBezTo>
                  <a:pt x="957" y="740"/>
                  <a:pt x="959" y="790"/>
                  <a:pt x="964" y="840"/>
                </a:cubicBezTo>
                <a:cubicBezTo>
                  <a:pt x="966" y="866"/>
                  <a:pt x="980" y="943"/>
                  <a:pt x="969" y="919"/>
                </a:cubicBezTo>
                <a:cubicBezTo>
                  <a:pt x="964" y="899"/>
                  <a:pt x="963" y="891"/>
                  <a:pt x="962" y="877"/>
                </a:cubicBezTo>
              </a:path>
              <a:path w="3194" h="4087" extrusionOk="0">
                <a:moveTo>
                  <a:pt x="2523" y="2501"/>
                </a:moveTo>
                <a:cubicBezTo>
                  <a:pt x="2512" y="2488"/>
                  <a:pt x="2568" y="2514"/>
                  <a:pt x="2553" y="2506"/>
                </a:cubicBezTo>
                <a:cubicBezTo>
                  <a:pt x="2396" y="2421"/>
                  <a:pt x="2188" y="2391"/>
                  <a:pt x="2016" y="2362"/>
                </a:cubicBezTo>
                <a:cubicBezTo>
                  <a:pt x="1528" y="2281"/>
                  <a:pt x="1044" y="2303"/>
                  <a:pt x="553" y="2332"/>
                </a:cubicBezTo>
                <a:cubicBezTo>
                  <a:pt x="370" y="2343"/>
                  <a:pt x="187" y="2349"/>
                  <a:pt x="4" y="2347"/>
                </a:cubicBezTo>
                <a:cubicBezTo>
                  <a:pt x="6" y="2412"/>
                  <a:pt x="11" y="2473"/>
                  <a:pt x="21" y="2539"/>
                </a:cubicBezTo>
                <a:cubicBezTo>
                  <a:pt x="37" y="2646"/>
                  <a:pt x="49" y="2754"/>
                  <a:pt x="63" y="2862"/>
                </a:cubicBezTo>
                <a:cubicBezTo>
                  <a:pt x="72" y="2930"/>
                  <a:pt x="82" y="2997"/>
                  <a:pt x="95" y="3064"/>
                </a:cubicBezTo>
                <a:cubicBezTo>
                  <a:pt x="102" y="3099"/>
                  <a:pt x="107" y="3160"/>
                  <a:pt x="138" y="3181"/>
                </a:cubicBezTo>
                <a:cubicBezTo>
                  <a:pt x="160" y="3196"/>
                  <a:pt x="215" y="3190"/>
                  <a:pt x="239" y="3192"/>
                </a:cubicBezTo>
                <a:cubicBezTo>
                  <a:pt x="703" y="3237"/>
                  <a:pt x="1180" y="3239"/>
                  <a:pt x="1646" y="3243"/>
                </a:cubicBezTo>
                <a:cubicBezTo>
                  <a:pt x="1967" y="3246"/>
                  <a:pt x="2369" y="3295"/>
                  <a:pt x="2684" y="3208"/>
                </a:cubicBezTo>
                <a:cubicBezTo>
                  <a:pt x="2738" y="3193"/>
                  <a:pt x="2748" y="3180"/>
                  <a:pt x="2769" y="3134"/>
                </a:cubicBezTo>
                <a:cubicBezTo>
                  <a:pt x="2778" y="3114"/>
                  <a:pt x="2773" y="3077"/>
                  <a:pt x="2775" y="3055"/>
                </a:cubicBezTo>
                <a:cubicBezTo>
                  <a:pt x="2784" y="2954"/>
                  <a:pt x="2774" y="2857"/>
                  <a:pt x="2767" y="2757"/>
                </a:cubicBezTo>
                <a:cubicBezTo>
                  <a:pt x="2763" y="2694"/>
                  <a:pt x="2766" y="2630"/>
                  <a:pt x="2772" y="2568"/>
                </a:cubicBezTo>
                <a:cubicBezTo>
                  <a:pt x="2773" y="2556"/>
                  <a:pt x="2776" y="2544"/>
                  <a:pt x="2777" y="2532"/>
                </a:cubicBezTo>
                <a:cubicBezTo>
                  <a:pt x="2745" y="2530"/>
                  <a:pt x="2715" y="2529"/>
                  <a:pt x="2683" y="2525"/>
                </a:cubicBezTo>
                <a:cubicBezTo>
                  <a:pt x="2550" y="2508"/>
                  <a:pt x="2418" y="2488"/>
                  <a:pt x="2285" y="2475"/>
                </a:cubicBezTo>
                <a:cubicBezTo>
                  <a:pt x="2187" y="2465"/>
                  <a:pt x="2088" y="2461"/>
                  <a:pt x="1990" y="2457"/>
                </a:cubicBezTo>
                <a:cubicBezTo>
                  <a:pt x="1936" y="2455"/>
                  <a:pt x="1840" y="2469"/>
                  <a:pt x="1791" y="2438"/>
                </a:cubicBezTo>
                <a:cubicBezTo>
                  <a:pt x="1741" y="2406"/>
                  <a:pt x="1795" y="2417"/>
                  <a:pt x="1769" y="2388"/>
                </a:cubicBezTo>
              </a:path>
              <a:path w="3194" h="4087" extrusionOk="0">
                <a:moveTo>
                  <a:pt x="169" y="158"/>
                </a:moveTo>
                <a:cubicBezTo>
                  <a:pt x="163" y="167"/>
                  <a:pt x="139" y="159"/>
                  <a:pt x="129" y="196"/>
                </a:cubicBezTo>
                <a:cubicBezTo>
                  <a:pt x="117" y="242"/>
                  <a:pt x="132" y="316"/>
                  <a:pt x="136" y="362"/>
                </a:cubicBezTo>
                <a:cubicBezTo>
                  <a:pt x="144" y="454"/>
                  <a:pt x="156" y="547"/>
                  <a:pt x="168" y="639"/>
                </a:cubicBezTo>
                <a:cubicBezTo>
                  <a:pt x="189" y="799"/>
                  <a:pt x="205" y="959"/>
                  <a:pt x="240" y="1116"/>
                </a:cubicBezTo>
                <a:cubicBezTo>
                  <a:pt x="241" y="1119"/>
                  <a:pt x="242" y="1123"/>
                  <a:pt x="243" y="1126"/>
                </a:cubicBezTo>
                <a:cubicBezTo>
                  <a:pt x="261" y="1117"/>
                  <a:pt x="280" y="1104"/>
                  <a:pt x="299" y="1096"/>
                </a:cubicBezTo>
                <a:cubicBezTo>
                  <a:pt x="479" y="1023"/>
                  <a:pt x="694" y="1047"/>
                  <a:pt x="883" y="1049"/>
                </a:cubicBezTo>
                <a:cubicBezTo>
                  <a:pt x="1509" y="1054"/>
                  <a:pt x="2136" y="1119"/>
                  <a:pt x="2762" y="1116"/>
                </a:cubicBezTo>
                <a:cubicBezTo>
                  <a:pt x="2844" y="1116"/>
                  <a:pt x="2944" y="1121"/>
                  <a:pt x="3020" y="1083"/>
                </a:cubicBezTo>
                <a:cubicBezTo>
                  <a:pt x="3091" y="1048"/>
                  <a:pt x="3088" y="952"/>
                  <a:pt x="3097" y="883"/>
                </a:cubicBezTo>
                <a:cubicBezTo>
                  <a:pt x="3124" y="679"/>
                  <a:pt x="3188" y="457"/>
                  <a:pt x="3191" y="255"/>
                </a:cubicBezTo>
                <a:cubicBezTo>
                  <a:pt x="3188" y="251"/>
                  <a:pt x="3186" y="246"/>
                  <a:pt x="3183" y="242"/>
                </a:cubicBezTo>
                <a:cubicBezTo>
                  <a:pt x="3086" y="219"/>
                  <a:pt x="2990" y="201"/>
                  <a:pt x="2891" y="189"/>
                </a:cubicBezTo>
                <a:cubicBezTo>
                  <a:pt x="2060" y="87"/>
                  <a:pt x="1229" y="165"/>
                  <a:pt x="397" y="110"/>
                </a:cubicBezTo>
                <a:cubicBezTo>
                  <a:pt x="370" y="108"/>
                  <a:pt x="167" y="69"/>
                  <a:pt x="156" y="97"/>
                </a:cubicBezTo>
                <a:cubicBezTo>
                  <a:pt x="149" y="116"/>
                  <a:pt x="186" y="107"/>
                  <a:pt x="206" y="12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8" name="Ink 77"/>
          <p:cNvSpPr>
            <a:spLocks noRot="1" noChangeAspect="1" noEditPoints="1" noChangeArrowheads="1" noChangeShapeType="1" noTextEdit="1"/>
          </p:cNvSpPr>
          <p:nvPr/>
        </p:nvSpPr>
        <p:spPr bwMode="auto">
          <a:xfrm>
            <a:off x="6027738" y="2751138"/>
            <a:ext cx="304800" cy="134937"/>
          </a:xfrm>
          <a:custGeom>
            <a:avLst/>
            <a:gdLst>
              <a:gd name="T0" fmla="*/ 2147483647 w 846"/>
              <a:gd name="T1" fmla="*/ 2147483647 h 374"/>
              <a:gd name="T2" fmla="*/ 0 w 846"/>
              <a:gd name="T3" fmla="*/ 2147483647 h 374"/>
              <a:gd name="T4" fmla="*/ 2147483647 w 846"/>
              <a:gd name="T5" fmla="*/ 2147483647 h 374"/>
              <a:gd name="T6" fmla="*/ 2147483647 w 846"/>
              <a:gd name="T7" fmla="*/ 2147483647 h 374"/>
              <a:gd name="T8" fmla="*/ 2147483647 w 846"/>
              <a:gd name="T9" fmla="*/ 2147483647 h 374"/>
              <a:gd name="T10" fmla="*/ 2147483647 w 846"/>
              <a:gd name="T11" fmla="*/ 2147483647 h 374"/>
              <a:gd name="T12" fmla="*/ 2147483647 w 846"/>
              <a:gd name="T13" fmla="*/ 2147483647 h 374"/>
              <a:gd name="T14" fmla="*/ 2147483647 w 846"/>
              <a:gd name="T15" fmla="*/ 2147483647 h 374"/>
              <a:gd name="T16" fmla="*/ 2147483647 w 846"/>
              <a:gd name="T17" fmla="*/ 2147483647 h 374"/>
              <a:gd name="T18" fmla="*/ 2147483647 w 846"/>
              <a:gd name="T19" fmla="*/ 2147483647 h 374"/>
              <a:gd name="T20" fmla="*/ 2147483647 w 846"/>
              <a:gd name="T21" fmla="*/ 0 h 374"/>
              <a:gd name="T22" fmla="*/ 2147483647 w 846"/>
              <a:gd name="T23" fmla="*/ 2147483647 h 374"/>
              <a:gd name="T24" fmla="*/ 2147483647 w 846"/>
              <a:gd name="T25" fmla="*/ 2147483647 h 374"/>
              <a:gd name="T26" fmla="*/ 2147483647 w 846"/>
              <a:gd name="T27" fmla="*/ 2147483647 h 374"/>
              <a:gd name="T28" fmla="*/ 2147483647 w 846"/>
              <a:gd name="T29" fmla="*/ 2147483647 h 374"/>
              <a:gd name="T30" fmla="*/ 2147483647 w 846"/>
              <a:gd name="T31" fmla="*/ 2147483647 h 374"/>
              <a:gd name="T32" fmla="*/ 2147483647 w 846"/>
              <a:gd name="T33" fmla="*/ 2147483647 h 374"/>
              <a:gd name="T34" fmla="*/ 2147483647 w 846"/>
              <a:gd name="T35" fmla="*/ 2147483647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6"/>
              <a:gd name="T55" fmla="*/ 0 h 374"/>
              <a:gd name="T56" fmla="*/ 846 w 846"/>
              <a:gd name="T57" fmla="*/ 374 h 3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6" h="374" extrusionOk="0">
                <a:moveTo>
                  <a:pt x="27" y="238"/>
                </a:moveTo>
                <a:cubicBezTo>
                  <a:pt x="10" y="214"/>
                  <a:pt x="3" y="196"/>
                  <a:pt x="0" y="167"/>
                </a:cubicBezTo>
                <a:cubicBezTo>
                  <a:pt x="1" y="140"/>
                  <a:pt x="0" y="134"/>
                  <a:pt x="4" y="118"/>
                </a:cubicBezTo>
                <a:cubicBezTo>
                  <a:pt x="33" y="119"/>
                  <a:pt x="69" y="124"/>
                  <a:pt x="102" y="130"/>
                </a:cubicBezTo>
                <a:cubicBezTo>
                  <a:pt x="201" y="148"/>
                  <a:pt x="301" y="161"/>
                  <a:pt x="401" y="170"/>
                </a:cubicBezTo>
                <a:cubicBezTo>
                  <a:pt x="478" y="177"/>
                  <a:pt x="554" y="183"/>
                  <a:pt x="631" y="190"/>
                </a:cubicBezTo>
                <a:cubicBezTo>
                  <a:pt x="668" y="193"/>
                  <a:pt x="707" y="199"/>
                  <a:pt x="744" y="194"/>
                </a:cubicBezTo>
                <a:cubicBezTo>
                  <a:pt x="742" y="174"/>
                  <a:pt x="740" y="155"/>
                  <a:pt x="733" y="132"/>
                </a:cubicBezTo>
                <a:cubicBezTo>
                  <a:pt x="731" y="126"/>
                  <a:pt x="729" y="120"/>
                  <a:pt x="727" y="114"/>
                </a:cubicBezTo>
              </a:path>
              <a:path w="846" h="374" extrusionOk="0">
                <a:moveTo>
                  <a:pt x="561" y="16"/>
                </a:moveTo>
                <a:cubicBezTo>
                  <a:pt x="537" y="12"/>
                  <a:pt x="526" y="12"/>
                  <a:pt x="508" y="0"/>
                </a:cubicBezTo>
                <a:cubicBezTo>
                  <a:pt x="529" y="27"/>
                  <a:pt x="559" y="38"/>
                  <a:pt x="592" y="52"/>
                </a:cubicBezTo>
                <a:cubicBezTo>
                  <a:pt x="641" y="73"/>
                  <a:pt x="691" y="93"/>
                  <a:pt x="739" y="117"/>
                </a:cubicBezTo>
                <a:cubicBezTo>
                  <a:pt x="778" y="137"/>
                  <a:pt x="834" y="161"/>
                  <a:pt x="845" y="209"/>
                </a:cubicBezTo>
                <a:cubicBezTo>
                  <a:pt x="852" y="239"/>
                  <a:pt x="820" y="265"/>
                  <a:pt x="799" y="279"/>
                </a:cubicBezTo>
                <a:cubicBezTo>
                  <a:pt x="758" y="307"/>
                  <a:pt x="709" y="322"/>
                  <a:pt x="662" y="335"/>
                </a:cubicBezTo>
                <a:cubicBezTo>
                  <a:pt x="619" y="347"/>
                  <a:pt x="578" y="362"/>
                  <a:pt x="535" y="371"/>
                </a:cubicBezTo>
                <a:cubicBezTo>
                  <a:pt x="529" y="372"/>
                  <a:pt x="523" y="372"/>
                  <a:pt x="517" y="37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89" name="Ink 78"/>
          <p:cNvSpPr>
            <a:spLocks noRot="1" noChangeAspect="1" noEditPoints="1" noChangeArrowheads="1" noChangeShapeType="1" noTextEdit="1"/>
          </p:cNvSpPr>
          <p:nvPr/>
        </p:nvSpPr>
        <p:spPr bwMode="auto">
          <a:xfrm>
            <a:off x="6096000" y="2398713"/>
            <a:ext cx="220663" cy="100012"/>
          </a:xfrm>
          <a:custGeom>
            <a:avLst/>
            <a:gdLst>
              <a:gd name="T0" fmla="*/ 2147483647 w 613"/>
              <a:gd name="T1" fmla="*/ 2147483647 h 277"/>
              <a:gd name="T2" fmla="*/ 0 w 613"/>
              <a:gd name="T3" fmla="*/ 2147483647 h 277"/>
              <a:gd name="T4" fmla="*/ 2147483647 w 613"/>
              <a:gd name="T5" fmla="*/ 2147483647 h 277"/>
              <a:gd name="T6" fmla="*/ 2147483647 w 613"/>
              <a:gd name="T7" fmla="*/ 2147483647 h 277"/>
              <a:gd name="T8" fmla="*/ 2147483647 w 613"/>
              <a:gd name="T9" fmla="*/ 2147483647 h 277"/>
              <a:gd name="T10" fmla="*/ 2147483647 w 613"/>
              <a:gd name="T11" fmla="*/ 2147483647 h 277"/>
              <a:gd name="T12" fmla="*/ 2147483647 w 613"/>
              <a:gd name="T13" fmla="*/ 2147483647 h 277"/>
              <a:gd name="T14" fmla="*/ 2147483647 w 613"/>
              <a:gd name="T15" fmla="*/ 2147483647 h 277"/>
              <a:gd name="T16" fmla="*/ 2147483647 w 613"/>
              <a:gd name="T17" fmla="*/ 2147483647 h 277"/>
              <a:gd name="T18" fmla="*/ 2147483647 w 613"/>
              <a:gd name="T19" fmla="*/ 2147483647 h 277"/>
              <a:gd name="T20" fmla="*/ 2147483647 w 613"/>
              <a:gd name="T21" fmla="*/ 2147483647 h 277"/>
              <a:gd name="T22" fmla="*/ 2147483647 w 613"/>
              <a:gd name="T23" fmla="*/ 2147483647 h 277"/>
              <a:gd name="T24" fmla="*/ 2147483647 w 613"/>
              <a:gd name="T25" fmla="*/ 2147483647 h 277"/>
              <a:gd name="T26" fmla="*/ 2147483647 w 613"/>
              <a:gd name="T27" fmla="*/ 2147483647 h 277"/>
              <a:gd name="T28" fmla="*/ 2147483647 w 613"/>
              <a:gd name="T29" fmla="*/ 2147483647 h 2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3"/>
              <a:gd name="T46" fmla="*/ 0 h 277"/>
              <a:gd name="T47" fmla="*/ 613 w 613"/>
              <a:gd name="T48" fmla="*/ 277 h 2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3" h="277" extrusionOk="0">
                <a:moveTo>
                  <a:pt x="46" y="109"/>
                </a:moveTo>
                <a:cubicBezTo>
                  <a:pt x="30" y="113"/>
                  <a:pt x="16" y="117"/>
                  <a:pt x="0" y="119"/>
                </a:cubicBezTo>
                <a:cubicBezTo>
                  <a:pt x="35" y="128"/>
                  <a:pt x="71" y="128"/>
                  <a:pt x="108" y="132"/>
                </a:cubicBezTo>
                <a:cubicBezTo>
                  <a:pt x="174" y="139"/>
                  <a:pt x="240" y="148"/>
                  <a:pt x="306" y="156"/>
                </a:cubicBezTo>
                <a:cubicBezTo>
                  <a:pt x="352" y="162"/>
                  <a:pt x="397" y="169"/>
                  <a:pt x="443" y="177"/>
                </a:cubicBezTo>
                <a:cubicBezTo>
                  <a:pt x="456" y="179"/>
                  <a:pt x="470" y="181"/>
                  <a:pt x="483" y="184"/>
                </a:cubicBezTo>
                <a:cubicBezTo>
                  <a:pt x="478" y="169"/>
                  <a:pt x="472" y="156"/>
                  <a:pt x="466" y="142"/>
                </a:cubicBezTo>
              </a:path>
              <a:path w="613" h="277" extrusionOk="0">
                <a:moveTo>
                  <a:pt x="279" y="5"/>
                </a:moveTo>
                <a:cubicBezTo>
                  <a:pt x="276" y="5"/>
                  <a:pt x="272" y="4"/>
                  <a:pt x="269" y="4"/>
                </a:cubicBezTo>
                <a:cubicBezTo>
                  <a:pt x="245" y="-9"/>
                  <a:pt x="307" y="6"/>
                  <a:pt x="315" y="7"/>
                </a:cubicBezTo>
                <a:cubicBezTo>
                  <a:pt x="369" y="16"/>
                  <a:pt x="422" y="28"/>
                  <a:pt x="474" y="43"/>
                </a:cubicBezTo>
                <a:cubicBezTo>
                  <a:pt x="518" y="56"/>
                  <a:pt x="575" y="73"/>
                  <a:pt x="603" y="113"/>
                </a:cubicBezTo>
                <a:cubicBezTo>
                  <a:pt x="628" y="149"/>
                  <a:pt x="597" y="183"/>
                  <a:pt x="569" y="205"/>
                </a:cubicBezTo>
                <a:cubicBezTo>
                  <a:pt x="529" y="236"/>
                  <a:pt x="482" y="267"/>
                  <a:pt x="431" y="276"/>
                </a:cubicBezTo>
                <a:cubicBezTo>
                  <a:pt x="408" y="276"/>
                  <a:pt x="403" y="278"/>
                  <a:pt x="392" y="26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0" name="Ink 79"/>
          <p:cNvSpPr>
            <a:spLocks noRot="1" noChangeAspect="1" noEditPoints="1" noChangeArrowheads="1" noChangeShapeType="1" noTextEdit="1"/>
          </p:cNvSpPr>
          <p:nvPr/>
        </p:nvSpPr>
        <p:spPr bwMode="auto">
          <a:xfrm>
            <a:off x="1681163" y="303213"/>
            <a:ext cx="354012" cy="282575"/>
          </a:xfrm>
          <a:custGeom>
            <a:avLst/>
            <a:gdLst>
              <a:gd name="T0" fmla="*/ 0 w 983"/>
              <a:gd name="T1" fmla="*/ 2147483647 h 784"/>
              <a:gd name="T2" fmla="*/ 2147483647 w 983"/>
              <a:gd name="T3" fmla="*/ 2147483647 h 784"/>
              <a:gd name="T4" fmla="*/ 2147483647 w 983"/>
              <a:gd name="T5" fmla="*/ 2147483647 h 784"/>
              <a:gd name="T6" fmla="*/ 2147483647 w 983"/>
              <a:gd name="T7" fmla="*/ 2147483647 h 784"/>
              <a:gd name="T8" fmla="*/ 2147483647 w 983"/>
              <a:gd name="T9" fmla="*/ 2147483647 h 784"/>
              <a:gd name="T10" fmla="*/ 2147483647 w 983"/>
              <a:gd name="T11" fmla="*/ 2147483647 h 784"/>
              <a:gd name="T12" fmla="*/ 2147483647 w 983"/>
              <a:gd name="T13" fmla="*/ 2147483647 h 784"/>
              <a:gd name="T14" fmla="*/ 2147483647 w 983"/>
              <a:gd name="T15" fmla="*/ 2147483647 h 784"/>
              <a:gd name="T16" fmla="*/ 2147483647 w 983"/>
              <a:gd name="T17" fmla="*/ 2147483647 h 784"/>
              <a:gd name="T18" fmla="*/ 2147483647 w 983"/>
              <a:gd name="T19" fmla="*/ 2147483647 h 784"/>
              <a:gd name="T20" fmla="*/ 2147483647 w 983"/>
              <a:gd name="T21" fmla="*/ 2147483647 h 784"/>
              <a:gd name="T22" fmla="*/ 2147483647 w 983"/>
              <a:gd name="T23" fmla="*/ 2147483647 h 784"/>
              <a:gd name="T24" fmla="*/ 2147483647 w 983"/>
              <a:gd name="T25" fmla="*/ 2147483647 h 784"/>
              <a:gd name="T26" fmla="*/ 2147483647 w 983"/>
              <a:gd name="T27" fmla="*/ 2147483647 h 784"/>
              <a:gd name="T28" fmla="*/ 2147483647 w 983"/>
              <a:gd name="T29" fmla="*/ 2147483647 h 784"/>
              <a:gd name="T30" fmla="*/ 2147483647 w 983"/>
              <a:gd name="T31" fmla="*/ 2147483647 h 784"/>
              <a:gd name="T32" fmla="*/ 2147483647 w 983"/>
              <a:gd name="T33" fmla="*/ 2147483647 h 7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3"/>
              <a:gd name="T52" fmla="*/ 0 h 784"/>
              <a:gd name="T53" fmla="*/ 983 w 983"/>
              <a:gd name="T54" fmla="*/ 784 h 7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3" h="784" extrusionOk="0">
                <a:moveTo>
                  <a:pt x="0" y="98"/>
                </a:moveTo>
                <a:cubicBezTo>
                  <a:pt x="6" y="147"/>
                  <a:pt x="8" y="203"/>
                  <a:pt x="21" y="250"/>
                </a:cubicBezTo>
                <a:cubicBezTo>
                  <a:pt x="32" y="289"/>
                  <a:pt x="48" y="346"/>
                  <a:pt x="97" y="348"/>
                </a:cubicBezTo>
                <a:cubicBezTo>
                  <a:pt x="107" y="347"/>
                  <a:pt x="117" y="345"/>
                  <a:pt x="127" y="344"/>
                </a:cubicBezTo>
              </a:path>
              <a:path w="983" h="784" extrusionOk="0">
                <a:moveTo>
                  <a:pt x="248" y="86"/>
                </a:moveTo>
                <a:cubicBezTo>
                  <a:pt x="251" y="121"/>
                  <a:pt x="256" y="149"/>
                  <a:pt x="268" y="182"/>
                </a:cubicBezTo>
                <a:cubicBezTo>
                  <a:pt x="279" y="211"/>
                  <a:pt x="285" y="238"/>
                  <a:pt x="303" y="264"/>
                </a:cubicBezTo>
              </a:path>
              <a:path w="983" h="784" extrusionOk="0">
                <a:moveTo>
                  <a:pt x="618" y="111"/>
                </a:moveTo>
                <a:cubicBezTo>
                  <a:pt x="615" y="81"/>
                  <a:pt x="616" y="62"/>
                  <a:pt x="628" y="35"/>
                </a:cubicBezTo>
                <a:cubicBezTo>
                  <a:pt x="641" y="5"/>
                  <a:pt x="668" y="-4"/>
                  <a:pt x="700" y="1"/>
                </a:cubicBezTo>
                <a:cubicBezTo>
                  <a:pt x="773" y="13"/>
                  <a:pt x="834" y="80"/>
                  <a:pt x="853" y="149"/>
                </a:cubicBezTo>
                <a:cubicBezTo>
                  <a:pt x="878" y="238"/>
                  <a:pt x="859" y="339"/>
                  <a:pt x="829" y="424"/>
                </a:cubicBezTo>
                <a:cubicBezTo>
                  <a:pt x="799" y="512"/>
                  <a:pt x="749" y="594"/>
                  <a:pt x="698" y="671"/>
                </a:cubicBezTo>
                <a:cubicBezTo>
                  <a:pt x="675" y="706"/>
                  <a:pt x="649" y="740"/>
                  <a:pt x="625" y="774"/>
                </a:cubicBezTo>
                <a:cubicBezTo>
                  <a:pt x="656" y="777"/>
                  <a:pt x="686" y="776"/>
                  <a:pt x="721" y="771"/>
                </a:cubicBezTo>
                <a:cubicBezTo>
                  <a:pt x="782" y="762"/>
                  <a:pt x="840" y="752"/>
                  <a:pt x="897" y="729"/>
                </a:cubicBezTo>
                <a:cubicBezTo>
                  <a:pt x="938" y="708"/>
                  <a:pt x="953" y="701"/>
                  <a:pt x="982" y="68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1" name="Ink 80"/>
          <p:cNvSpPr>
            <a:spLocks noRot="1" noChangeAspect="1" noEditPoints="1" noChangeArrowheads="1" noChangeShapeType="1" noTextEdit="1"/>
          </p:cNvSpPr>
          <p:nvPr/>
        </p:nvSpPr>
        <p:spPr bwMode="auto">
          <a:xfrm>
            <a:off x="2139950" y="101600"/>
            <a:ext cx="95250" cy="242888"/>
          </a:xfrm>
          <a:custGeom>
            <a:avLst/>
            <a:gdLst>
              <a:gd name="T0" fmla="*/ 0 w 264"/>
              <a:gd name="T1" fmla="*/ 2147483647 h 677"/>
              <a:gd name="T2" fmla="*/ 2147483647 w 264"/>
              <a:gd name="T3" fmla="*/ 2147483647 h 677"/>
              <a:gd name="T4" fmla="*/ 2147483647 w 264"/>
              <a:gd name="T5" fmla="*/ 2147483647 h 677"/>
              <a:gd name="T6" fmla="*/ 2147483647 w 264"/>
              <a:gd name="T7" fmla="*/ 2147483647 h 677"/>
              <a:gd name="T8" fmla="*/ 2147483647 w 264"/>
              <a:gd name="T9" fmla="*/ 0 h 677"/>
              <a:gd name="T10" fmla="*/ 2147483647 w 264"/>
              <a:gd name="T11" fmla="*/ 2147483647 h 677"/>
              <a:gd name="T12" fmla="*/ 2147483647 w 264"/>
              <a:gd name="T13" fmla="*/ 2147483647 h 677"/>
              <a:gd name="T14" fmla="*/ 0 60000 65536"/>
              <a:gd name="T15" fmla="*/ 0 60000 65536"/>
              <a:gd name="T16" fmla="*/ 0 60000 65536"/>
              <a:gd name="T17" fmla="*/ 0 60000 65536"/>
              <a:gd name="T18" fmla="*/ 0 60000 65536"/>
              <a:gd name="T19" fmla="*/ 0 60000 65536"/>
              <a:gd name="T20" fmla="*/ 0 60000 65536"/>
              <a:gd name="T21" fmla="*/ 0 w 264"/>
              <a:gd name="T22" fmla="*/ 0 h 677"/>
              <a:gd name="T23" fmla="*/ 264 w 264"/>
              <a:gd name="T24" fmla="*/ 677 h 6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677" extrusionOk="0">
                <a:moveTo>
                  <a:pt x="0" y="233"/>
                </a:moveTo>
                <a:cubicBezTo>
                  <a:pt x="10" y="299"/>
                  <a:pt x="9" y="363"/>
                  <a:pt x="15" y="429"/>
                </a:cubicBezTo>
                <a:cubicBezTo>
                  <a:pt x="22" y="498"/>
                  <a:pt x="26" y="579"/>
                  <a:pt x="50" y="645"/>
                </a:cubicBezTo>
                <a:cubicBezTo>
                  <a:pt x="56" y="655"/>
                  <a:pt x="61" y="666"/>
                  <a:pt x="67" y="676"/>
                </a:cubicBezTo>
              </a:path>
              <a:path w="264" h="677" extrusionOk="0">
                <a:moveTo>
                  <a:pt x="263" y="0"/>
                </a:moveTo>
                <a:cubicBezTo>
                  <a:pt x="231" y="89"/>
                  <a:pt x="236" y="162"/>
                  <a:pt x="235" y="259"/>
                </a:cubicBezTo>
                <a:cubicBezTo>
                  <a:pt x="234" y="286"/>
                  <a:pt x="234" y="314"/>
                  <a:pt x="233" y="341"/>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2" name="Ink 81"/>
          <p:cNvSpPr>
            <a:spLocks noRot="1" noChangeAspect="1" noEditPoints="1" noChangeArrowheads="1" noChangeShapeType="1" noTextEdit="1"/>
          </p:cNvSpPr>
          <p:nvPr/>
        </p:nvSpPr>
        <p:spPr bwMode="auto">
          <a:xfrm>
            <a:off x="184150" y="6321425"/>
            <a:ext cx="214313" cy="139700"/>
          </a:xfrm>
          <a:custGeom>
            <a:avLst/>
            <a:gdLst>
              <a:gd name="T0" fmla="*/ 2147483647 w 592"/>
              <a:gd name="T1" fmla="*/ 2147483647 h 389"/>
              <a:gd name="T2" fmla="*/ 0 w 592"/>
              <a:gd name="T3" fmla="*/ 2147483647 h 389"/>
              <a:gd name="T4" fmla="*/ 2147483647 w 592"/>
              <a:gd name="T5" fmla="*/ 2147483647 h 389"/>
              <a:gd name="T6" fmla="*/ 2147483647 w 592"/>
              <a:gd name="T7" fmla="*/ 2147483647 h 389"/>
              <a:gd name="T8" fmla="*/ 2147483647 w 592"/>
              <a:gd name="T9" fmla="*/ 2147483647 h 389"/>
              <a:gd name="T10" fmla="*/ 2147483647 w 592"/>
              <a:gd name="T11" fmla="*/ 0 h 389"/>
              <a:gd name="T12" fmla="*/ 2147483647 w 592"/>
              <a:gd name="T13" fmla="*/ 2147483647 h 389"/>
              <a:gd name="T14" fmla="*/ 2147483647 w 592"/>
              <a:gd name="T15" fmla="*/ 2147483647 h 389"/>
              <a:gd name="T16" fmla="*/ 2147483647 w 592"/>
              <a:gd name="T17" fmla="*/ 2147483647 h 389"/>
              <a:gd name="T18" fmla="*/ 2147483647 w 592"/>
              <a:gd name="T19" fmla="*/ 2147483647 h 389"/>
              <a:gd name="T20" fmla="*/ 2147483647 w 592"/>
              <a:gd name="T21" fmla="*/ 2147483647 h 389"/>
              <a:gd name="T22" fmla="*/ 2147483647 w 592"/>
              <a:gd name="T23" fmla="*/ 2147483647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2"/>
              <a:gd name="T37" fmla="*/ 0 h 389"/>
              <a:gd name="T38" fmla="*/ 592 w 592"/>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2" h="389" extrusionOk="0">
                <a:moveTo>
                  <a:pt x="46" y="184"/>
                </a:moveTo>
                <a:cubicBezTo>
                  <a:pt x="31" y="201"/>
                  <a:pt x="15" y="217"/>
                  <a:pt x="0" y="234"/>
                </a:cubicBezTo>
                <a:cubicBezTo>
                  <a:pt x="74" y="238"/>
                  <a:pt x="149" y="242"/>
                  <a:pt x="223" y="245"/>
                </a:cubicBezTo>
                <a:cubicBezTo>
                  <a:pt x="291" y="248"/>
                  <a:pt x="357" y="248"/>
                  <a:pt x="425" y="256"/>
                </a:cubicBezTo>
                <a:cubicBezTo>
                  <a:pt x="473" y="263"/>
                  <a:pt x="487" y="260"/>
                  <a:pt x="456" y="206"/>
                </a:cubicBezTo>
              </a:path>
              <a:path w="592" h="389" extrusionOk="0">
                <a:moveTo>
                  <a:pt x="356" y="0"/>
                </a:moveTo>
                <a:cubicBezTo>
                  <a:pt x="414" y="44"/>
                  <a:pt x="456" y="62"/>
                  <a:pt x="523" y="88"/>
                </a:cubicBezTo>
                <a:cubicBezTo>
                  <a:pt x="557" y="101"/>
                  <a:pt x="618" y="113"/>
                  <a:pt x="587" y="166"/>
                </a:cubicBezTo>
                <a:cubicBezTo>
                  <a:pt x="546" y="236"/>
                  <a:pt x="464" y="285"/>
                  <a:pt x="398" y="326"/>
                </a:cubicBezTo>
              </a:path>
              <a:path w="592" h="389" extrusionOk="0">
                <a:moveTo>
                  <a:pt x="362" y="19"/>
                </a:moveTo>
                <a:cubicBezTo>
                  <a:pt x="326" y="97"/>
                  <a:pt x="331" y="142"/>
                  <a:pt x="333" y="229"/>
                </a:cubicBezTo>
                <a:cubicBezTo>
                  <a:pt x="334" y="286"/>
                  <a:pt x="339" y="332"/>
                  <a:pt x="350" y="38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3" name="Ink 82"/>
          <p:cNvSpPr>
            <a:spLocks noRot="1" noChangeAspect="1" noEditPoints="1" noChangeArrowheads="1" noChangeShapeType="1" noTextEdit="1"/>
          </p:cNvSpPr>
          <p:nvPr/>
        </p:nvSpPr>
        <p:spPr bwMode="auto">
          <a:xfrm>
            <a:off x="1484313" y="3946525"/>
            <a:ext cx="347662" cy="55563"/>
          </a:xfrm>
          <a:custGeom>
            <a:avLst/>
            <a:gdLst>
              <a:gd name="T0" fmla="*/ 0 w 970"/>
              <a:gd name="T1" fmla="*/ 2147483647 h 153"/>
              <a:gd name="T2" fmla="*/ 2147483647 w 970"/>
              <a:gd name="T3" fmla="*/ 2147483647 h 153"/>
              <a:gd name="T4" fmla="*/ 2147483647 w 970"/>
              <a:gd name="T5" fmla="*/ 2147483647 h 153"/>
              <a:gd name="T6" fmla="*/ 2147483647 w 970"/>
              <a:gd name="T7" fmla="*/ 2147483647 h 153"/>
              <a:gd name="T8" fmla="*/ 2147483647 w 970"/>
              <a:gd name="T9" fmla="*/ 2147483647 h 153"/>
              <a:gd name="T10" fmla="*/ 2147483647 w 970"/>
              <a:gd name="T11" fmla="*/ 2147483647 h 153"/>
              <a:gd name="T12" fmla="*/ 2147483647 w 970"/>
              <a:gd name="T13" fmla="*/ 2147483647 h 153"/>
              <a:gd name="T14" fmla="*/ 2147483647 w 970"/>
              <a:gd name="T15" fmla="*/ 2147483647 h 153"/>
              <a:gd name="T16" fmla="*/ 2147483647 w 970"/>
              <a:gd name="T17" fmla="*/ 214748364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0"/>
              <a:gd name="T28" fmla="*/ 0 h 153"/>
              <a:gd name="T29" fmla="*/ 970 w 970"/>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0" h="153" extrusionOk="0">
                <a:moveTo>
                  <a:pt x="0" y="146"/>
                </a:moveTo>
                <a:cubicBezTo>
                  <a:pt x="41" y="141"/>
                  <a:pt x="68" y="129"/>
                  <a:pt x="112" y="110"/>
                </a:cubicBezTo>
                <a:cubicBezTo>
                  <a:pt x="203" y="71"/>
                  <a:pt x="293" y="50"/>
                  <a:pt x="391" y="36"/>
                </a:cubicBezTo>
                <a:cubicBezTo>
                  <a:pt x="503" y="20"/>
                  <a:pt x="613" y="25"/>
                  <a:pt x="725" y="36"/>
                </a:cubicBezTo>
                <a:cubicBezTo>
                  <a:pt x="807" y="44"/>
                  <a:pt x="889" y="59"/>
                  <a:pt x="969" y="78"/>
                </a:cubicBezTo>
                <a:cubicBezTo>
                  <a:pt x="909" y="46"/>
                  <a:pt x="844" y="35"/>
                  <a:pt x="777" y="22"/>
                </a:cubicBezTo>
                <a:cubicBezTo>
                  <a:pt x="586" y="-14"/>
                  <a:pt x="411" y="7"/>
                  <a:pt x="221" y="38"/>
                </a:cubicBezTo>
                <a:cubicBezTo>
                  <a:pt x="183" y="44"/>
                  <a:pt x="60" y="94"/>
                  <a:pt x="21" y="80"/>
                </a:cubicBezTo>
                <a:cubicBezTo>
                  <a:pt x="20" y="76"/>
                  <a:pt x="20" y="72"/>
                  <a:pt x="19" y="6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4" name="Ink 83"/>
          <p:cNvSpPr>
            <a:spLocks noRot="1" noChangeAspect="1" noEditPoints="1" noChangeArrowheads="1" noChangeShapeType="1" noTextEdit="1"/>
          </p:cNvSpPr>
          <p:nvPr/>
        </p:nvSpPr>
        <p:spPr bwMode="auto">
          <a:xfrm>
            <a:off x="1412875" y="4967288"/>
            <a:ext cx="292100" cy="30162"/>
          </a:xfrm>
          <a:custGeom>
            <a:avLst/>
            <a:gdLst>
              <a:gd name="T0" fmla="*/ 2147483647 w 811"/>
              <a:gd name="T1" fmla="*/ 2147483647 h 82"/>
              <a:gd name="T2" fmla="*/ 2147483647 w 811"/>
              <a:gd name="T3" fmla="*/ 2147483647 h 82"/>
              <a:gd name="T4" fmla="*/ 2147483647 w 811"/>
              <a:gd name="T5" fmla="*/ 2147483647 h 82"/>
              <a:gd name="T6" fmla="*/ 2147483647 w 811"/>
              <a:gd name="T7" fmla="*/ 2147483647 h 82"/>
              <a:gd name="T8" fmla="*/ 2147483647 w 811"/>
              <a:gd name="T9" fmla="*/ 2147483647 h 82"/>
              <a:gd name="T10" fmla="*/ 2147483647 w 811"/>
              <a:gd name="T11" fmla="*/ 2147483647 h 82"/>
              <a:gd name="T12" fmla="*/ 2147483647 w 811"/>
              <a:gd name="T13" fmla="*/ 2147483647 h 82"/>
              <a:gd name="T14" fmla="*/ 2147483647 w 811"/>
              <a:gd name="T15" fmla="*/ 2147483647 h 82"/>
              <a:gd name="T16" fmla="*/ 2147483647 w 811"/>
              <a:gd name="T17" fmla="*/ 2147483647 h 82"/>
              <a:gd name="T18" fmla="*/ 2147483647 w 811"/>
              <a:gd name="T19" fmla="*/ 2147483647 h 82"/>
              <a:gd name="T20" fmla="*/ 2147483647 w 811"/>
              <a:gd name="T21" fmla="*/ 2147483647 h 82"/>
              <a:gd name="T22" fmla="*/ 2147483647 w 811"/>
              <a:gd name="T23" fmla="*/ 2147483647 h 82"/>
              <a:gd name="T24" fmla="*/ 2147483647 w 811"/>
              <a:gd name="T25" fmla="*/ 2147483647 h 82"/>
              <a:gd name="T26" fmla="*/ 2147483647 w 811"/>
              <a:gd name="T27" fmla="*/ 2147483647 h 82"/>
              <a:gd name="T28" fmla="*/ 2147483647 w 811"/>
              <a:gd name="T29" fmla="*/ 2147483647 h 82"/>
              <a:gd name="T30" fmla="*/ 2147483647 w 811"/>
              <a:gd name="T31" fmla="*/ 2147483647 h 82"/>
              <a:gd name="T32" fmla="*/ 2147483647 w 811"/>
              <a:gd name="T33" fmla="*/ 2147483647 h 82"/>
              <a:gd name="T34" fmla="*/ 2147483647 w 811"/>
              <a:gd name="T35" fmla="*/ 2147483647 h 82"/>
              <a:gd name="T36" fmla="*/ 0 w 811"/>
              <a:gd name="T37" fmla="*/ 2147483647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1"/>
              <a:gd name="T58" fmla="*/ 0 h 82"/>
              <a:gd name="T59" fmla="*/ 811 w 811"/>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1" h="82" extrusionOk="0">
                <a:moveTo>
                  <a:pt x="110" y="59"/>
                </a:moveTo>
                <a:cubicBezTo>
                  <a:pt x="100" y="63"/>
                  <a:pt x="67" y="81"/>
                  <a:pt x="62" y="81"/>
                </a:cubicBezTo>
                <a:cubicBezTo>
                  <a:pt x="58" y="81"/>
                  <a:pt x="-11" y="67"/>
                  <a:pt x="31" y="63"/>
                </a:cubicBezTo>
                <a:cubicBezTo>
                  <a:pt x="37" y="64"/>
                  <a:pt x="44" y="64"/>
                  <a:pt x="50" y="65"/>
                </a:cubicBezTo>
                <a:cubicBezTo>
                  <a:pt x="106" y="71"/>
                  <a:pt x="163" y="74"/>
                  <a:pt x="219" y="75"/>
                </a:cubicBezTo>
                <a:cubicBezTo>
                  <a:pt x="332" y="77"/>
                  <a:pt x="444" y="65"/>
                  <a:pt x="557" y="59"/>
                </a:cubicBezTo>
                <a:cubicBezTo>
                  <a:pt x="622" y="55"/>
                  <a:pt x="689" y="50"/>
                  <a:pt x="754" y="53"/>
                </a:cubicBezTo>
                <a:cubicBezTo>
                  <a:pt x="773" y="54"/>
                  <a:pt x="792" y="58"/>
                  <a:pt x="810" y="60"/>
                </a:cubicBezTo>
                <a:cubicBezTo>
                  <a:pt x="775" y="48"/>
                  <a:pt x="741" y="45"/>
                  <a:pt x="704" y="39"/>
                </a:cubicBezTo>
                <a:cubicBezTo>
                  <a:pt x="616" y="25"/>
                  <a:pt x="529" y="17"/>
                  <a:pt x="440" y="12"/>
                </a:cubicBezTo>
                <a:cubicBezTo>
                  <a:pt x="347" y="7"/>
                  <a:pt x="255" y="7"/>
                  <a:pt x="162" y="5"/>
                </a:cubicBezTo>
                <a:cubicBezTo>
                  <a:pt x="126" y="4"/>
                  <a:pt x="89" y="3"/>
                  <a:pt x="53" y="1"/>
                </a:cubicBezTo>
                <a:cubicBezTo>
                  <a:pt x="87" y="5"/>
                  <a:pt x="96" y="3"/>
                  <a:pt x="130" y="4"/>
                </a:cubicBezTo>
                <a:cubicBezTo>
                  <a:pt x="277" y="6"/>
                  <a:pt x="425" y="7"/>
                  <a:pt x="572" y="10"/>
                </a:cubicBezTo>
                <a:cubicBezTo>
                  <a:pt x="629" y="11"/>
                  <a:pt x="685" y="15"/>
                  <a:pt x="742" y="15"/>
                </a:cubicBezTo>
                <a:cubicBezTo>
                  <a:pt x="694" y="11"/>
                  <a:pt x="644" y="7"/>
                  <a:pt x="595" y="4"/>
                </a:cubicBezTo>
                <a:cubicBezTo>
                  <a:pt x="491" y="-1"/>
                  <a:pt x="387" y="-1"/>
                  <a:pt x="283" y="8"/>
                </a:cubicBezTo>
                <a:cubicBezTo>
                  <a:pt x="202" y="15"/>
                  <a:pt x="123" y="24"/>
                  <a:pt x="42" y="37"/>
                </a:cubicBezTo>
                <a:cubicBezTo>
                  <a:pt x="19" y="40"/>
                  <a:pt x="14" y="42"/>
                  <a:pt x="0" y="3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5" name="Ink 84"/>
          <p:cNvSpPr>
            <a:spLocks noRot="1" noChangeAspect="1" noEditPoints="1" noChangeArrowheads="1" noChangeShapeType="1" noTextEdit="1"/>
          </p:cNvSpPr>
          <p:nvPr/>
        </p:nvSpPr>
        <p:spPr bwMode="auto">
          <a:xfrm>
            <a:off x="5178425" y="1855788"/>
            <a:ext cx="2868613" cy="1360487"/>
          </a:xfrm>
          <a:custGeom>
            <a:avLst/>
            <a:gdLst>
              <a:gd name="T0" fmla="*/ 2147483647 w 7968"/>
              <a:gd name="T1" fmla="*/ 2147483647 h 3780"/>
              <a:gd name="T2" fmla="*/ 2147483647 w 7968"/>
              <a:gd name="T3" fmla="*/ 2147483647 h 3780"/>
              <a:gd name="T4" fmla="*/ 2147483647 w 7968"/>
              <a:gd name="T5" fmla="*/ 0 h 3780"/>
              <a:gd name="T6" fmla="*/ 2147483647 w 7968"/>
              <a:gd name="T7" fmla="*/ 2147483647 h 3780"/>
              <a:gd name="T8" fmla="*/ 2147483647 w 7968"/>
              <a:gd name="T9" fmla="*/ 2147483647 h 3780"/>
              <a:gd name="T10" fmla="*/ 2147483647 w 7968"/>
              <a:gd name="T11" fmla="*/ 2147483647 h 3780"/>
              <a:gd name="T12" fmla="*/ 2147483647 w 7968"/>
              <a:gd name="T13" fmla="*/ 2147483647 h 3780"/>
              <a:gd name="T14" fmla="*/ 0 60000 65536"/>
              <a:gd name="T15" fmla="*/ 0 60000 65536"/>
              <a:gd name="T16" fmla="*/ 0 60000 65536"/>
              <a:gd name="T17" fmla="*/ 0 60000 65536"/>
              <a:gd name="T18" fmla="*/ 0 60000 65536"/>
              <a:gd name="T19" fmla="*/ 0 60000 65536"/>
              <a:gd name="T20" fmla="*/ 0 60000 65536"/>
              <a:gd name="T21" fmla="*/ 0 w 7968"/>
              <a:gd name="T22" fmla="*/ 0 h 3780"/>
              <a:gd name="T23" fmla="*/ 7968 w 7968"/>
              <a:gd name="T24" fmla="*/ 3780 h 37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68" h="3780" extrusionOk="0">
                <a:moveTo>
                  <a:pt x="7926" y="935"/>
                </a:moveTo>
                <a:cubicBezTo>
                  <a:pt x="7905" y="847"/>
                  <a:pt x="7971" y="828"/>
                  <a:pt x="7863" y="701"/>
                </a:cubicBezTo>
                <a:cubicBezTo>
                  <a:pt x="7343" y="87"/>
                  <a:pt x="6265" y="-11"/>
                  <a:pt x="5537" y="0"/>
                </a:cubicBezTo>
                <a:cubicBezTo>
                  <a:pt x="4506" y="15"/>
                  <a:pt x="3248" y="181"/>
                  <a:pt x="2320" y="667"/>
                </a:cubicBezTo>
                <a:cubicBezTo>
                  <a:pt x="1586" y="1052"/>
                  <a:pt x="1096" y="1724"/>
                  <a:pt x="688" y="2428"/>
                </a:cubicBezTo>
                <a:cubicBezTo>
                  <a:pt x="441" y="2855"/>
                  <a:pt x="203" y="3294"/>
                  <a:pt x="8" y="3746"/>
                </a:cubicBezTo>
                <a:cubicBezTo>
                  <a:pt x="-2" y="3769"/>
                  <a:pt x="25" y="3720"/>
                  <a:pt x="16" y="374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6" name="Ink 85"/>
          <p:cNvSpPr>
            <a:spLocks noRot="1" noChangeAspect="1" noEditPoints="1" noChangeArrowheads="1" noChangeShapeType="1" noTextEdit="1"/>
          </p:cNvSpPr>
          <p:nvPr/>
        </p:nvSpPr>
        <p:spPr bwMode="auto">
          <a:xfrm>
            <a:off x="1327150" y="5580063"/>
            <a:ext cx="511175" cy="379412"/>
          </a:xfrm>
          <a:custGeom>
            <a:avLst/>
            <a:gdLst>
              <a:gd name="T0" fmla="*/ 2147483647 w 1419"/>
              <a:gd name="T1" fmla="*/ 2147483647 h 1054"/>
              <a:gd name="T2" fmla="*/ 2147483647 w 1419"/>
              <a:gd name="T3" fmla="*/ 2147483647 h 1054"/>
              <a:gd name="T4" fmla="*/ 2147483647 w 1419"/>
              <a:gd name="T5" fmla="*/ 2147483647 h 1054"/>
              <a:gd name="T6" fmla="*/ 2147483647 w 1419"/>
              <a:gd name="T7" fmla="*/ 2147483647 h 1054"/>
              <a:gd name="T8" fmla="*/ 2147483647 w 1419"/>
              <a:gd name="T9" fmla="*/ 2147483647 h 1054"/>
              <a:gd name="T10" fmla="*/ 2147483647 w 1419"/>
              <a:gd name="T11" fmla="*/ 2147483647 h 1054"/>
              <a:gd name="T12" fmla="*/ 2147483647 w 1419"/>
              <a:gd name="T13" fmla="*/ 2147483647 h 1054"/>
              <a:gd name="T14" fmla="*/ 2147483647 w 1419"/>
              <a:gd name="T15" fmla="*/ 2147483647 h 1054"/>
              <a:gd name="T16" fmla="*/ 2147483647 w 1419"/>
              <a:gd name="T17" fmla="*/ 2147483647 h 1054"/>
              <a:gd name="T18" fmla="*/ 2147483647 w 1419"/>
              <a:gd name="T19" fmla="*/ 2147483647 h 1054"/>
              <a:gd name="T20" fmla="*/ 2147483647 w 1419"/>
              <a:gd name="T21" fmla="*/ 2147483647 h 1054"/>
              <a:gd name="T22" fmla="*/ 2147483647 w 1419"/>
              <a:gd name="T23" fmla="*/ 2147483647 h 1054"/>
              <a:gd name="T24" fmla="*/ 2147483647 w 1419"/>
              <a:gd name="T25" fmla="*/ 2147483647 h 1054"/>
              <a:gd name="T26" fmla="*/ 2147483647 w 1419"/>
              <a:gd name="T27" fmla="*/ 2147483647 h 10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9"/>
              <a:gd name="T43" fmla="*/ 0 h 1054"/>
              <a:gd name="T44" fmla="*/ 1419 w 1419"/>
              <a:gd name="T45" fmla="*/ 1054 h 10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9" h="1054" extrusionOk="0">
                <a:moveTo>
                  <a:pt x="974" y="186"/>
                </a:moveTo>
                <a:cubicBezTo>
                  <a:pt x="982" y="169"/>
                  <a:pt x="1007" y="203"/>
                  <a:pt x="992" y="153"/>
                </a:cubicBezTo>
                <a:cubicBezTo>
                  <a:pt x="985" y="128"/>
                  <a:pt x="967" y="106"/>
                  <a:pt x="947" y="89"/>
                </a:cubicBezTo>
                <a:cubicBezTo>
                  <a:pt x="849" y="5"/>
                  <a:pt x="686" y="17"/>
                  <a:pt x="568" y="28"/>
                </a:cubicBezTo>
                <a:cubicBezTo>
                  <a:pt x="432" y="40"/>
                  <a:pt x="281" y="73"/>
                  <a:pt x="167" y="152"/>
                </a:cubicBezTo>
                <a:cubicBezTo>
                  <a:pt x="18" y="256"/>
                  <a:pt x="-26" y="459"/>
                  <a:pt x="11" y="629"/>
                </a:cubicBezTo>
                <a:cubicBezTo>
                  <a:pt x="45" y="786"/>
                  <a:pt x="146" y="917"/>
                  <a:pt x="290" y="988"/>
                </a:cubicBezTo>
                <a:cubicBezTo>
                  <a:pt x="441" y="1063"/>
                  <a:pt x="610" y="1065"/>
                  <a:pt x="771" y="1030"/>
                </a:cubicBezTo>
                <a:cubicBezTo>
                  <a:pt x="963" y="989"/>
                  <a:pt x="1161" y="889"/>
                  <a:pt x="1297" y="746"/>
                </a:cubicBezTo>
                <a:cubicBezTo>
                  <a:pt x="1367" y="673"/>
                  <a:pt x="1411" y="579"/>
                  <a:pt x="1418" y="478"/>
                </a:cubicBezTo>
                <a:cubicBezTo>
                  <a:pt x="1432" y="278"/>
                  <a:pt x="1273" y="92"/>
                  <a:pt x="1093" y="26"/>
                </a:cubicBezTo>
                <a:cubicBezTo>
                  <a:pt x="984" y="-14"/>
                  <a:pt x="861" y="-5"/>
                  <a:pt x="750" y="23"/>
                </a:cubicBezTo>
                <a:cubicBezTo>
                  <a:pt x="567" y="70"/>
                  <a:pt x="417" y="177"/>
                  <a:pt x="307" y="326"/>
                </a:cubicBezTo>
                <a:cubicBezTo>
                  <a:pt x="262" y="387"/>
                  <a:pt x="264" y="400"/>
                  <a:pt x="275" y="45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7" name="Ink 86"/>
          <p:cNvSpPr>
            <a:spLocks noRot="1" noChangeAspect="1" noEditPoints="1" noChangeArrowheads="1" noChangeShapeType="1" noTextEdit="1"/>
          </p:cNvSpPr>
          <p:nvPr/>
        </p:nvSpPr>
        <p:spPr bwMode="auto">
          <a:xfrm>
            <a:off x="1862138" y="5183188"/>
            <a:ext cx="1349375" cy="593725"/>
          </a:xfrm>
          <a:custGeom>
            <a:avLst/>
            <a:gdLst>
              <a:gd name="T0" fmla="*/ 2147483647 w 3752"/>
              <a:gd name="T1" fmla="*/ 2147483647 h 1651"/>
              <a:gd name="T2" fmla="*/ 2147483647 w 3752"/>
              <a:gd name="T3" fmla="*/ 2147483647 h 1651"/>
              <a:gd name="T4" fmla="*/ 2147483647 w 3752"/>
              <a:gd name="T5" fmla="*/ 2147483647 h 1651"/>
              <a:gd name="T6" fmla="*/ 2147483647 w 3752"/>
              <a:gd name="T7" fmla="*/ 2147483647 h 1651"/>
              <a:gd name="T8" fmla="*/ 2147483647 w 3752"/>
              <a:gd name="T9" fmla="*/ 2147483647 h 1651"/>
              <a:gd name="T10" fmla="*/ 2147483647 w 3752"/>
              <a:gd name="T11" fmla="*/ 2147483647 h 1651"/>
              <a:gd name="T12" fmla="*/ 2147483647 w 3752"/>
              <a:gd name="T13" fmla="*/ 2147483647 h 1651"/>
              <a:gd name="T14" fmla="*/ 2147483647 w 3752"/>
              <a:gd name="T15" fmla="*/ 2147483647 h 1651"/>
              <a:gd name="T16" fmla="*/ 2147483647 w 3752"/>
              <a:gd name="T17" fmla="*/ 2147483647 h 1651"/>
              <a:gd name="T18" fmla="*/ 2147483647 w 3752"/>
              <a:gd name="T19" fmla="*/ 2147483647 h 1651"/>
              <a:gd name="T20" fmla="*/ 2147483647 w 3752"/>
              <a:gd name="T21" fmla="*/ 2147483647 h 1651"/>
              <a:gd name="T22" fmla="*/ 2147483647 w 3752"/>
              <a:gd name="T23" fmla="*/ 2147483647 h 1651"/>
              <a:gd name="T24" fmla="*/ 2147483647 w 3752"/>
              <a:gd name="T25" fmla="*/ 2147483647 h 1651"/>
              <a:gd name="T26" fmla="*/ 2147483647 w 3752"/>
              <a:gd name="T27" fmla="*/ 2147483647 h 1651"/>
              <a:gd name="T28" fmla="*/ 2147483647 w 3752"/>
              <a:gd name="T29" fmla="*/ 2147483647 h 16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52"/>
              <a:gd name="T46" fmla="*/ 0 h 1651"/>
              <a:gd name="T47" fmla="*/ 3752 w 3752"/>
              <a:gd name="T48" fmla="*/ 1651 h 16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52" h="1651" extrusionOk="0">
                <a:moveTo>
                  <a:pt x="10" y="1566"/>
                </a:moveTo>
                <a:cubicBezTo>
                  <a:pt x="7" y="1579"/>
                  <a:pt x="4" y="1593"/>
                  <a:pt x="1" y="1605"/>
                </a:cubicBezTo>
                <a:cubicBezTo>
                  <a:pt x="219" y="1649"/>
                  <a:pt x="438" y="1660"/>
                  <a:pt x="662" y="1639"/>
                </a:cubicBezTo>
                <a:cubicBezTo>
                  <a:pt x="1127" y="1595"/>
                  <a:pt x="1554" y="1368"/>
                  <a:pt x="1938" y="1117"/>
                </a:cubicBezTo>
                <a:cubicBezTo>
                  <a:pt x="2318" y="869"/>
                  <a:pt x="2694" y="652"/>
                  <a:pt x="3112" y="475"/>
                </a:cubicBezTo>
                <a:cubicBezTo>
                  <a:pt x="3238" y="422"/>
                  <a:pt x="3591" y="316"/>
                  <a:pt x="3646" y="169"/>
                </a:cubicBezTo>
                <a:cubicBezTo>
                  <a:pt x="3677" y="88"/>
                  <a:pt x="3602" y="105"/>
                  <a:pt x="3553" y="92"/>
                </a:cubicBezTo>
                <a:cubicBezTo>
                  <a:pt x="3538" y="88"/>
                  <a:pt x="3506" y="98"/>
                  <a:pt x="3486" y="91"/>
                </a:cubicBezTo>
                <a:cubicBezTo>
                  <a:pt x="3461" y="82"/>
                  <a:pt x="3443" y="65"/>
                  <a:pt x="3420" y="55"/>
                </a:cubicBezTo>
                <a:cubicBezTo>
                  <a:pt x="3373" y="35"/>
                  <a:pt x="3331" y="21"/>
                  <a:pt x="3286" y="6"/>
                </a:cubicBezTo>
                <a:cubicBezTo>
                  <a:pt x="3341" y="6"/>
                  <a:pt x="3398" y="6"/>
                  <a:pt x="3455" y="4"/>
                </a:cubicBezTo>
                <a:cubicBezTo>
                  <a:pt x="3532" y="1"/>
                  <a:pt x="3692" y="-31"/>
                  <a:pt x="3745" y="44"/>
                </a:cubicBezTo>
                <a:cubicBezTo>
                  <a:pt x="3783" y="98"/>
                  <a:pt x="3712" y="231"/>
                  <a:pt x="3696" y="283"/>
                </a:cubicBezTo>
                <a:cubicBezTo>
                  <a:pt x="3682" y="329"/>
                  <a:pt x="3667" y="395"/>
                  <a:pt x="3644" y="422"/>
                </a:cubicBezTo>
                <a:cubicBezTo>
                  <a:pt x="3644" y="404"/>
                  <a:pt x="3644" y="397"/>
                  <a:pt x="3647" y="38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8" name="Ink 87"/>
          <p:cNvSpPr>
            <a:spLocks noRot="1" noChangeAspect="1" noEditPoints="1" noChangeArrowheads="1" noChangeShapeType="1" noTextEdit="1"/>
          </p:cNvSpPr>
          <p:nvPr/>
        </p:nvSpPr>
        <p:spPr bwMode="auto">
          <a:xfrm>
            <a:off x="2816225" y="4448175"/>
            <a:ext cx="528638" cy="495300"/>
          </a:xfrm>
          <a:custGeom>
            <a:avLst/>
            <a:gdLst>
              <a:gd name="T0" fmla="*/ 2147483647 w 1468"/>
              <a:gd name="T1" fmla="*/ 2147483647 h 1375"/>
              <a:gd name="T2" fmla="*/ 2147483647 w 1468"/>
              <a:gd name="T3" fmla="*/ 2147483647 h 1375"/>
              <a:gd name="T4" fmla="*/ 2147483647 w 1468"/>
              <a:gd name="T5" fmla="*/ 2147483647 h 1375"/>
              <a:gd name="T6" fmla="*/ 2147483647 w 1468"/>
              <a:gd name="T7" fmla="*/ 2147483647 h 1375"/>
              <a:gd name="T8" fmla="*/ 2147483647 w 1468"/>
              <a:gd name="T9" fmla="*/ 2147483647 h 1375"/>
              <a:gd name="T10" fmla="*/ 0 w 1468"/>
              <a:gd name="T11" fmla="*/ 2147483647 h 1375"/>
              <a:gd name="T12" fmla="*/ 2147483647 w 1468"/>
              <a:gd name="T13" fmla="*/ 2147483647 h 1375"/>
              <a:gd name="T14" fmla="*/ 2147483647 w 1468"/>
              <a:gd name="T15" fmla="*/ 2147483647 h 1375"/>
              <a:gd name="T16" fmla="*/ 2147483647 w 1468"/>
              <a:gd name="T17" fmla="*/ 2147483647 h 1375"/>
              <a:gd name="T18" fmla="*/ 2147483647 w 1468"/>
              <a:gd name="T19" fmla="*/ 2147483647 h 1375"/>
              <a:gd name="T20" fmla="*/ 2147483647 w 1468"/>
              <a:gd name="T21" fmla="*/ 2147483647 h 1375"/>
              <a:gd name="T22" fmla="*/ 2147483647 w 1468"/>
              <a:gd name="T23" fmla="*/ 2147483647 h 1375"/>
              <a:gd name="T24" fmla="*/ 2147483647 w 1468"/>
              <a:gd name="T25" fmla="*/ 2147483647 h 1375"/>
              <a:gd name="T26" fmla="*/ 2147483647 w 1468"/>
              <a:gd name="T27" fmla="*/ 2147483647 h 1375"/>
              <a:gd name="T28" fmla="*/ 2147483647 w 1468"/>
              <a:gd name="T29" fmla="*/ 2147483647 h 1375"/>
              <a:gd name="T30" fmla="*/ 2147483647 w 1468"/>
              <a:gd name="T31" fmla="*/ 2147483647 h 1375"/>
              <a:gd name="T32" fmla="*/ 2147483647 w 1468"/>
              <a:gd name="T33" fmla="*/ 2147483647 h 1375"/>
              <a:gd name="T34" fmla="*/ 2147483647 w 1468"/>
              <a:gd name="T35" fmla="*/ 2147483647 h 1375"/>
              <a:gd name="T36" fmla="*/ 2147483647 w 1468"/>
              <a:gd name="T37" fmla="*/ 2147483647 h 1375"/>
              <a:gd name="T38" fmla="*/ 2147483647 w 1468"/>
              <a:gd name="T39" fmla="*/ 2147483647 h 13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8"/>
              <a:gd name="T61" fmla="*/ 0 h 1375"/>
              <a:gd name="T62" fmla="*/ 1468 w 1468"/>
              <a:gd name="T63" fmla="*/ 1375 h 13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8" h="1375" extrusionOk="0">
                <a:moveTo>
                  <a:pt x="806" y="346"/>
                </a:moveTo>
                <a:cubicBezTo>
                  <a:pt x="807" y="338"/>
                  <a:pt x="824" y="325"/>
                  <a:pt x="821" y="302"/>
                </a:cubicBezTo>
                <a:cubicBezTo>
                  <a:pt x="818" y="277"/>
                  <a:pt x="805" y="260"/>
                  <a:pt x="792" y="239"/>
                </a:cubicBezTo>
                <a:cubicBezTo>
                  <a:pt x="721" y="124"/>
                  <a:pt x="594" y="49"/>
                  <a:pt x="458" y="58"/>
                </a:cubicBezTo>
                <a:cubicBezTo>
                  <a:pt x="360" y="64"/>
                  <a:pt x="263" y="115"/>
                  <a:pt x="190" y="179"/>
                </a:cubicBezTo>
                <a:cubicBezTo>
                  <a:pt x="45" y="305"/>
                  <a:pt x="-9" y="494"/>
                  <a:pt x="0" y="681"/>
                </a:cubicBezTo>
                <a:cubicBezTo>
                  <a:pt x="9" y="857"/>
                  <a:pt x="90" y="1015"/>
                  <a:pt x="207" y="1144"/>
                </a:cubicBezTo>
                <a:cubicBezTo>
                  <a:pt x="295" y="1241"/>
                  <a:pt x="420" y="1322"/>
                  <a:pt x="546" y="1357"/>
                </a:cubicBezTo>
                <a:cubicBezTo>
                  <a:pt x="723" y="1406"/>
                  <a:pt x="909" y="1354"/>
                  <a:pt x="1065" y="1266"/>
                </a:cubicBezTo>
                <a:cubicBezTo>
                  <a:pt x="1208" y="1186"/>
                  <a:pt x="1331" y="1062"/>
                  <a:pt x="1406" y="916"/>
                </a:cubicBezTo>
                <a:cubicBezTo>
                  <a:pt x="1497" y="739"/>
                  <a:pt x="1481" y="543"/>
                  <a:pt x="1371" y="378"/>
                </a:cubicBezTo>
                <a:cubicBezTo>
                  <a:pt x="1205" y="130"/>
                  <a:pt x="855" y="13"/>
                  <a:pt x="571" y="87"/>
                </a:cubicBezTo>
                <a:cubicBezTo>
                  <a:pt x="444" y="120"/>
                  <a:pt x="325" y="195"/>
                  <a:pt x="235" y="290"/>
                </a:cubicBezTo>
                <a:cubicBezTo>
                  <a:pt x="34" y="502"/>
                  <a:pt x="-53" y="869"/>
                  <a:pt x="130" y="1118"/>
                </a:cubicBezTo>
                <a:cubicBezTo>
                  <a:pt x="235" y="1261"/>
                  <a:pt x="404" y="1304"/>
                  <a:pt x="573" y="1302"/>
                </a:cubicBezTo>
                <a:cubicBezTo>
                  <a:pt x="771" y="1300"/>
                  <a:pt x="974" y="1233"/>
                  <a:pt x="1132" y="1114"/>
                </a:cubicBezTo>
                <a:cubicBezTo>
                  <a:pt x="1321" y="972"/>
                  <a:pt x="1409" y="752"/>
                  <a:pt x="1355" y="520"/>
                </a:cubicBezTo>
                <a:cubicBezTo>
                  <a:pt x="1318" y="360"/>
                  <a:pt x="1219" y="209"/>
                  <a:pt x="1091" y="107"/>
                </a:cubicBezTo>
                <a:cubicBezTo>
                  <a:pt x="957" y="0"/>
                  <a:pt x="762" y="-45"/>
                  <a:pt x="613" y="63"/>
                </a:cubicBezTo>
                <a:cubicBezTo>
                  <a:pt x="520" y="130"/>
                  <a:pt x="451" y="241"/>
                  <a:pt x="387" y="3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99" name="Ink 88"/>
          <p:cNvSpPr>
            <a:spLocks noRot="1" noChangeAspect="1" noEditPoints="1" noChangeArrowheads="1" noChangeShapeType="1" noTextEdit="1"/>
          </p:cNvSpPr>
          <p:nvPr/>
        </p:nvSpPr>
        <p:spPr bwMode="auto">
          <a:xfrm>
            <a:off x="349250" y="2535238"/>
            <a:ext cx="2459038" cy="1998662"/>
          </a:xfrm>
          <a:custGeom>
            <a:avLst/>
            <a:gdLst>
              <a:gd name="T0" fmla="*/ 2147483647 w 6833"/>
              <a:gd name="T1" fmla="*/ 2147483647 h 5553"/>
              <a:gd name="T2" fmla="*/ 2147483647 w 6833"/>
              <a:gd name="T3" fmla="*/ 2147483647 h 5553"/>
              <a:gd name="T4" fmla="*/ 2147483647 w 6833"/>
              <a:gd name="T5" fmla="*/ 2147483647 h 5553"/>
              <a:gd name="T6" fmla="*/ 2147483647 w 6833"/>
              <a:gd name="T7" fmla="*/ 2147483647 h 5553"/>
              <a:gd name="T8" fmla="*/ 2147483647 w 6833"/>
              <a:gd name="T9" fmla="*/ 2147483647 h 5553"/>
              <a:gd name="T10" fmla="*/ 2147483647 w 6833"/>
              <a:gd name="T11" fmla="*/ 2147483647 h 5553"/>
              <a:gd name="T12" fmla="*/ 2147483647 w 6833"/>
              <a:gd name="T13" fmla="*/ 2147483647 h 5553"/>
              <a:gd name="T14" fmla="*/ 2147483647 w 6833"/>
              <a:gd name="T15" fmla="*/ 2147483647 h 5553"/>
              <a:gd name="T16" fmla="*/ 2147483647 w 6833"/>
              <a:gd name="T17" fmla="*/ 2147483647 h 5553"/>
              <a:gd name="T18" fmla="*/ 2147483647 w 6833"/>
              <a:gd name="T19" fmla="*/ 0 h 5553"/>
              <a:gd name="T20" fmla="*/ 2147483647 w 6833"/>
              <a:gd name="T21" fmla="*/ 2147483647 h 5553"/>
              <a:gd name="T22" fmla="*/ 2147483647 w 6833"/>
              <a:gd name="T23" fmla="*/ 2147483647 h 55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33"/>
              <a:gd name="T37" fmla="*/ 0 h 5553"/>
              <a:gd name="T38" fmla="*/ 6833 w 6833"/>
              <a:gd name="T39" fmla="*/ 5553 h 55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33" h="5553" extrusionOk="0">
                <a:moveTo>
                  <a:pt x="6806" y="5480"/>
                </a:moveTo>
                <a:cubicBezTo>
                  <a:pt x="6819" y="5487"/>
                  <a:pt x="6824" y="5490"/>
                  <a:pt x="6832" y="5496"/>
                </a:cubicBezTo>
                <a:cubicBezTo>
                  <a:pt x="6799" y="5501"/>
                  <a:pt x="6752" y="5553"/>
                  <a:pt x="6690" y="5552"/>
                </a:cubicBezTo>
                <a:cubicBezTo>
                  <a:pt x="6320" y="5546"/>
                  <a:pt x="5921" y="5414"/>
                  <a:pt x="5573" y="5304"/>
                </a:cubicBezTo>
                <a:cubicBezTo>
                  <a:pt x="4620" y="5003"/>
                  <a:pt x="3832" y="4444"/>
                  <a:pt x="3031" y="3864"/>
                </a:cubicBezTo>
                <a:cubicBezTo>
                  <a:pt x="2306" y="3339"/>
                  <a:pt x="1565" y="2822"/>
                  <a:pt x="1070" y="2059"/>
                </a:cubicBezTo>
                <a:cubicBezTo>
                  <a:pt x="794" y="1634"/>
                  <a:pt x="415" y="1015"/>
                  <a:pt x="317" y="505"/>
                </a:cubicBezTo>
                <a:cubicBezTo>
                  <a:pt x="294" y="385"/>
                  <a:pt x="340" y="357"/>
                  <a:pt x="349" y="273"/>
                </a:cubicBezTo>
                <a:cubicBezTo>
                  <a:pt x="156" y="234"/>
                  <a:pt x="110" y="311"/>
                  <a:pt x="5" y="116"/>
                </a:cubicBezTo>
                <a:cubicBezTo>
                  <a:pt x="0" y="56"/>
                  <a:pt x="-1" y="39"/>
                  <a:pt x="1" y="0"/>
                </a:cubicBezTo>
                <a:cubicBezTo>
                  <a:pt x="42" y="29"/>
                  <a:pt x="90" y="47"/>
                  <a:pt x="141" y="89"/>
                </a:cubicBezTo>
                <a:cubicBezTo>
                  <a:pt x="209" y="145"/>
                  <a:pt x="308" y="201"/>
                  <a:pt x="359" y="23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2"/>
          <p:cNvGrpSpPr>
            <a:grpSpLocks/>
          </p:cNvGrpSpPr>
          <p:nvPr>
            <p:custDataLst>
              <p:tags r:id="rId1"/>
            </p:custDataLst>
          </p:nvPr>
        </p:nvGrpSpPr>
        <p:grpSpPr bwMode="auto">
          <a:xfrm>
            <a:off x="381000" y="838200"/>
            <a:ext cx="8382000" cy="193675"/>
            <a:chOff x="295" y="1311"/>
            <a:chExt cx="5177" cy="114"/>
          </a:xfrm>
        </p:grpSpPr>
        <p:sp>
          <p:nvSpPr>
            <p:cNvPr id="155676"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5677"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5651" name="Text Box 5"/>
          <p:cNvSpPr txBox="1">
            <a:spLocks noChangeArrowheads="1"/>
          </p:cNvSpPr>
          <p:nvPr>
            <p:custDataLst>
              <p:tags r:id="rId2"/>
            </p:custDataLst>
          </p:nvPr>
        </p:nvSpPr>
        <p:spPr bwMode="auto">
          <a:xfrm>
            <a:off x="1600200" y="0"/>
            <a:ext cx="6153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Hmmm Detectives</a:t>
            </a:r>
          </a:p>
        </p:txBody>
      </p:sp>
      <p:grpSp>
        <p:nvGrpSpPr>
          <p:cNvPr id="155652" name="Group 6"/>
          <p:cNvGrpSpPr>
            <a:grpSpLocks/>
          </p:cNvGrpSpPr>
          <p:nvPr/>
        </p:nvGrpSpPr>
        <p:grpSpPr bwMode="auto">
          <a:xfrm>
            <a:off x="304800" y="0"/>
            <a:ext cx="596900" cy="749300"/>
            <a:chOff x="3456" y="1784"/>
            <a:chExt cx="952" cy="1048"/>
          </a:xfrm>
        </p:grpSpPr>
        <p:sp>
          <p:nvSpPr>
            <p:cNvPr id="155659"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5660"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5661"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5662"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5663"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5664"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65"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66"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67"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68"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69"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5670"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5671"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5672"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5673"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674"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5675"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5653" name="Text Box 24"/>
          <p:cNvSpPr txBox="1">
            <a:spLocks noChangeArrowheads="1"/>
          </p:cNvSpPr>
          <p:nvPr/>
        </p:nvSpPr>
        <p:spPr bwMode="auto">
          <a:xfrm>
            <a:off x="901700" y="139700"/>
            <a:ext cx="1600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Hmmm, I'm not sure about this game</a:t>
            </a:r>
          </a:p>
        </p:txBody>
      </p:sp>
      <p:sp>
        <p:nvSpPr>
          <p:cNvPr id="155654" name="Rectangle 25"/>
          <p:cNvSpPr>
            <a:spLocks noChangeArrowheads="1"/>
          </p:cNvSpPr>
          <p:nvPr/>
        </p:nvSpPr>
        <p:spPr bwMode="auto">
          <a:xfrm>
            <a:off x="381000" y="1371600"/>
            <a:ext cx="83820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b="1">
                <a:latin typeface="Courier New" pitchFamily="49" charset="0"/>
              </a:rPr>
              <a:t>00 read r1          # get an integer from the user</a:t>
            </a:r>
          </a:p>
          <a:p>
            <a:pPr algn="l"/>
            <a:r>
              <a:rPr lang="en-US" sz="1800" b="1">
                <a:latin typeface="Courier New" pitchFamily="49" charset="0"/>
              </a:rPr>
              <a:t>                    # and hold it in register r1</a:t>
            </a:r>
          </a:p>
          <a:p>
            <a:pPr algn="l"/>
            <a:r>
              <a:rPr lang="en-US" sz="1800" b="1">
                <a:latin typeface="Courier New" pitchFamily="49" charset="0"/>
              </a:rPr>
              <a:t>01 load r2 2        # put 2 in r2</a:t>
            </a:r>
          </a:p>
          <a:p>
            <a:pPr algn="l"/>
            <a:r>
              <a:rPr lang="en-US" sz="1800" b="1">
                <a:latin typeface="Courier New" pitchFamily="49" charset="0"/>
              </a:rPr>
              <a:t>02 mul r1 r2 r1     # r1 = r1 * r2</a:t>
            </a:r>
          </a:p>
          <a:p>
            <a:pPr algn="l"/>
            <a:r>
              <a:rPr lang="en-US" sz="1800" b="1">
                <a:latin typeface="Courier New" pitchFamily="49" charset="0"/>
              </a:rPr>
              <a:t>03 loadn r3 42      # put 42 in r3</a:t>
            </a:r>
          </a:p>
          <a:p>
            <a:pPr algn="l"/>
            <a:r>
              <a:rPr lang="en-US" sz="1800" b="1">
                <a:latin typeface="Courier New" pitchFamily="49" charset="0"/>
              </a:rPr>
              <a:t>04 storei r1 r3     # store the value of r1 at memory </a:t>
            </a:r>
          </a:p>
          <a:p>
            <a:pPr algn="l"/>
            <a:r>
              <a:rPr lang="en-US" sz="1800" b="1">
                <a:latin typeface="Courier New" pitchFamily="49" charset="0"/>
              </a:rPr>
              <a:t>			# location 42</a:t>
            </a:r>
          </a:p>
          <a:p>
            <a:pPr algn="l"/>
            <a:r>
              <a:rPr lang="en-US" sz="1800" b="1">
                <a:latin typeface="Courier New" pitchFamily="49" charset="0"/>
              </a:rPr>
              <a:t>05 load r4 42       # load the value from memory </a:t>
            </a:r>
          </a:p>
          <a:p>
            <a:pPr algn="l"/>
            <a:r>
              <a:rPr lang="en-US" sz="1800" b="1">
                <a:latin typeface="Courier New" pitchFamily="49" charset="0"/>
              </a:rPr>
              <a:t>                    # location 42 into r4</a:t>
            </a:r>
          </a:p>
          <a:p>
            <a:pPr algn="l"/>
            <a:r>
              <a:rPr lang="en-US" sz="1800" b="1">
                <a:latin typeface="Courier New" pitchFamily="49" charset="0"/>
              </a:rPr>
              <a:t>06 write r4         # write out (print) the contents of r4</a:t>
            </a:r>
          </a:p>
          <a:p>
            <a:pPr algn="l"/>
            <a:r>
              <a:rPr lang="en-US" sz="1800" b="1">
                <a:latin typeface="Courier New" pitchFamily="49" charset="0"/>
              </a:rPr>
              <a:t>07 halt             # stop here.</a:t>
            </a:r>
          </a:p>
        </p:txBody>
      </p:sp>
      <p:sp>
        <p:nvSpPr>
          <p:cNvPr id="155655" name="Text Box 26"/>
          <p:cNvSpPr txBox="1">
            <a:spLocks noChangeArrowheads="1"/>
          </p:cNvSpPr>
          <p:nvPr/>
        </p:nvSpPr>
        <p:spPr bwMode="auto">
          <a:xfrm>
            <a:off x="457200" y="4876800"/>
            <a:ext cx="6548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i="1"/>
              <a:t>Hmmm says:</a:t>
            </a:r>
          </a:p>
          <a:p>
            <a:pPr algn="l"/>
            <a:r>
              <a:rPr lang="en-US">
                <a:solidFill>
                  <a:srgbClr val="0508FB"/>
                </a:solidFill>
              </a:rPr>
              <a:t>Invalid load target at pc 1: 2</a:t>
            </a:r>
          </a:p>
          <a:p>
            <a:pPr algn="l"/>
            <a:r>
              <a:rPr lang="en-US">
                <a:solidFill>
                  <a:srgbClr val="0508FB"/>
                </a:solidFill>
              </a:rPr>
              <a:t>Halting program execution.</a:t>
            </a:r>
          </a:p>
        </p:txBody>
      </p:sp>
      <p:sp>
        <p:nvSpPr>
          <p:cNvPr id="155656" name="Ink 27"/>
          <p:cNvSpPr>
            <a:spLocks noRot="1" noChangeAspect="1" noEditPoints="1" noChangeArrowheads="1" noChangeShapeType="1" noTextEdit="1"/>
          </p:cNvSpPr>
          <p:nvPr/>
        </p:nvSpPr>
        <p:spPr bwMode="auto">
          <a:xfrm>
            <a:off x="3017838" y="5564188"/>
            <a:ext cx="641350" cy="185737"/>
          </a:xfrm>
          <a:custGeom>
            <a:avLst/>
            <a:gdLst>
              <a:gd name="T0" fmla="*/ 2147483647 w 1782"/>
              <a:gd name="T1" fmla="*/ 2147483647 h 519"/>
              <a:gd name="T2" fmla="*/ 2147483647 w 1782"/>
              <a:gd name="T3" fmla="*/ 2147483647 h 519"/>
              <a:gd name="T4" fmla="*/ 2147483647 w 1782"/>
              <a:gd name="T5" fmla="*/ 2147483647 h 519"/>
              <a:gd name="T6" fmla="*/ 2147483647 w 1782"/>
              <a:gd name="T7" fmla="*/ 2147483647 h 519"/>
              <a:gd name="T8" fmla="*/ 2147483647 w 1782"/>
              <a:gd name="T9" fmla="*/ 2147483647 h 519"/>
              <a:gd name="T10" fmla="*/ 2147483647 w 1782"/>
              <a:gd name="T11" fmla="*/ 2147483647 h 519"/>
              <a:gd name="T12" fmla="*/ 2147483647 w 1782"/>
              <a:gd name="T13" fmla="*/ 2147483647 h 519"/>
              <a:gd name="T14" fmla="*/ 2147483647 w 1782"/>
              <a:gd name="T15" fmla="*/ 2147483647 h 519"/>
              <a:gd name="T16" fmla="*/ 2147483647 w 1782"/>
              <a:gd name="T17" fmla="*/ 2147483647 h 519"/>
              <a:gd name="T18" fmla="*/ 2147483647 w 1782"/>
              <a:gd name="T19" fmla="*/ 2147483647 h 519"/>
              <a:gd name="T20" fmla="*/ 2147483647 w 1782"/>
              <a:gd name="T21" fmla="*/ 2147483647 h 519"/>
              <a:gd name="T22" fmla="*/ 2147483647 w 1782"/>
              <a:gd name="T23" fmla="*/ 2147483647 h 519"/>
              <a:gd name="T24" fmla="*/ 2147483647 w 1782"/>
              <a:gd name="T25" fmla="*/ 2147483647 h 519"/>
              <a:gd name="T26" fmla="*/ 2147483647 w 1782"/>
              <a:gd name="T27" fmla="*/ 0 h 519"/>
              <a:gd name="T28" fmla="*/ 2147483647 w 1782"/>
              <a:gd name="T29" fmla="*/ 2147483647 h 519"/>
              <a:gd name="T30" fmla="*/ 2147483647 w 1782"/>
              <a:gd name="T31" fmla="*/ 2147483647 h 519"/>
              <a:gd name="T32" fmla="*/ 2147483647 w 1782"/>
              <a:gd name="T33" fmla="*/ 2147483647 h 519"/>
              <a:gd name="T34" fmla="*/ 2147483647 w 1782"/>
              <a:gd name="T35" fmla="*/ 2147483647 h 519"/>
              <a:gd name="T36" fmla="*/ 2147483647 w 1782"/>
              <a:gd name="T37" fmla="*/ 2147483647 h 519"/>
              <a:gd name="T38" fmla="*/ 2147483647 w 1782"/>
              <a:gd name="T39" fmla="*/ 2147483647 h 519"/>
              <a:gd name="T40" fmla="*/ 2147483647 w 1782"/>
              <a:gd name="T41" fmla="*/ 2147483647 h 519"/>
              <a:gd name="T42" fmla="*/ 2147483647 w 1782"/>
              <a:gd name="T43" fmla="*/ 2147483647 h 519"/>
              <a:gd name="T44" fmla="*/ 2147483647 w 1782"/>
              <a:gd name="T45" fmla="*/ 2147483647 h 519"/>
              <a:gd name="T46" fmla="*/ 0 w 1782"/>
              <a:gd name="T47" fmla="*/ 2147483647 h 519"/>
              <a:gd name="T48" fmla="*/ 2147483647 w 1782"/>
              <a:gd name="T49" fmla="*/ 2147483647 h 519"/>
              <a:gd name="T50" fmla="*/ 2147483647 w 1782"/>
              <a:gd name="T51" fmla="*/ 2147483647 h 519"/>
              <a:gd name="T52" fmla="*/ 2147483647 w 1782"/>
              <a:gd name="T53" fmla="*/ 2147483647 h 519"/>
              <a:gd name="T54" fmla="*/ 2147483647 w 1782"/>
              <a:gd name="T55" fmla="*/ 2147483647 h 519"/>
              <a:gd name="T56" fmla="*/ 2147483647 w 1782"/>
              <a:gd name="T57" fmla="*/ 2147483647 h 519"/>
              <a:gd name="T58" fmla="*/ 2147483647 w 1782"/>
              <a:gd name="T59" fmla="*/ 2147483647 h 519"/>
              <a:gd name="T60" fmla="*/ 2147483647 w 1782"/>
              <a:gd name="T61" fmla="*/ 2147483647 h 519"/>
              <a:gd name="T62" fmla="*/ 2147483647 w 1782"/>
              <a:gd name="T63" fmla="*/ 2147483647 h 519"/>
              <a:gd name="T64" fmla="*/ 2147483647 w 1782"/>
              <a:gd name="T65" fmla="*/ 2147483647 h 519"/>
              <a:gd name="T66" fmla="*/ 2147483647 w 1782"/>
              <a:gd name="T67" fmla="*/ 2147483647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82"/>
              <a:gd name="T103" fmla="*/ 0 h 519"/>
              <a:gd name="T104" fmla="*/ 1782 w 1782"/>
              <a:gd name="T105" fmla="*/ 519 h 5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82" h="519" extrusionOk="0">
                <a:moveTo>
                  <a:pt x="287" y="18"/>
                </a:moveTo>
                <a:cubicBezTo>
                  <a:pt x="262" y="13"/>
                  <a:pt x="262" y="-4"/>
                  <a:pt x="249" y="14"/>
                </a:cubicBezTo>
                <a:cubicBezTo>
                  <a:pt x="238" y="30"/>
                  <a:pt x="238" y="91"/>
                  <a:pt x="236" y="111"/>
                </a:cubicBezTo>
                <a:cubicBezTo>
                  <a:pt x="228" y="206"/>
                  <a:pt x="222" y="307"/>
                  <a:pt x="242" y="401"/>
                </a:cubicBezTo>
                <a:cubicBezTo>
                  <a:pt x="244" y="404"/>
                  <a:pt x="245" y="408"/>
                  <a:pt x="247" y="411"/>
                </a:cubicBezTo>
                <a:cubicBezTo>
                  <a:pt x="260" y="389"/>
                  <a:pt x="273" y="359"/>
                  <a:pt x="289" y="338"/>
                </a:cubicBezTo>
                <a:cubicBezTo>
                  <a:pt x="308" y="314"/>
                  <a:pt x="336" y="302"/>
                  <a:pt x="365" y="295"/>
                </a:cubicBezTo>
                <a:cubicBezTo>
                  <a:pt x="495" y="265"/>
                  <a:pt x="646" y="295"/>
                  <a:pt x="775" y="314"/>
                </a:cubicBezTo>
                <a:cubicBezTo>
                  <a:pt x="859" y="326"/>
                  <a:pt x="942" y="342"/>
                  <a:pt x="1026" y="355"/>
                </a:cubicBezTo>
                <a:cubicBezTo>
                  <a:pt x="1150" y="375"/>
                  <a:pt x="1272" y="385"/>
                  <a:pt x="1397" y="374"/>
                </a:cubicBezTo>
                <a:cubicBezTo>
                  <a:pt x="1492" y="366"/>
                  <a:pt x="1604" y="367"/>
                  <a:pt x="1695" y="334"/>
                </a:cubicBezTo>
                <a:cubicBezTo>
                  <a:pt x="1736" y="319"/>
                  <a:pt x="1759" y="296"/>
                  <a:pt x="1772" y="254"/>
                </a:cubicBezTo>
                <a:cubicBezTo>
                  <a:pt x="1789" y="200"/>
                  <a:pt x="1784" y="131"/>
                  <a:pt x="1778" y="75"/>
                </a:cubicBezTo>
                <a:cubicBezTo>
                  <a:pt x="1775" y="50"/>
                  <a:pt x="1768" y="25"/>
                  <a:pt x="1763" y="0"/>
                </a:cubicBezTo>
                <a:cubicBezTo>
                  <a:pt x="1758" y="17"/>
                  <a:pt x="1750" y="31"/>
                  <a:pt x="1748" y="51"/>
                </a:cubicBezTo>
                <a:cubicBezTo>
                  <a:pt x="1741" y="112"/>
                  <a:pt x="1741" y="175"/>
                  <a:pt x="1741" y="237"/>
                </a:cubicBezTo>
                <a:cubicBezTo>
                  <a:pt x="1741" y="258"/>
                  <a:pt x="1742" y="279"/>
                  <a:pt x="1744" y="300"/>
                </a:cubicBezTo>
                <a:cubicBezTo>
                  <a:pt x="1745" y="304"/>
                  <a:pt x="1746" y="307"/>
                  <a:pt x="1747" y="311"/>
                </a:cubicBezTo>
                <a:cubicBezTo>
                  <a:pt x="1715" y="279"/>
                  <a:pt x="1710" y="259"/>
                  <a:pt x="1662" y="257"/>
                </a:cubicBezTo>
                <a:cubicBezTo>
                  <a:pt x="1596" y="254"/>
                  <a:pt x="1522" y="274"/>
                  <a:pt x="1458" y="284"/>
                </a:cubicBezTo>
                <a:cubicBezTo>
                  <a:pt x="1152" y="334"/>
                  <a:pt x="859" y="430"/>
                  <a:pt x="556" y="492"/>
                </a:cubicBezTo>
                <a:cubicBezTo>
                  <a:pt x="420" y="520"/>
                  <a:pt x="291" y="529"/>
                  <a:pt x="157" y="488"/>
                </a:cubicBezTo>
                <a:cubicBezTo>
                  <a:pt x="126" y="478"/>
                  <a:pt x="97" y="465"/>
                  <a:pt x="66" y="454"/>
                </a:cubicBezTo>
                <a:cubicBezTo>
                  <a:pt x="40" y="445"/>
                  <a:pt x="19" y="432"/>
                  <a:pt x="0" y="422"/>
                </a:cubicBezTo>
                <a:cubicBezTo>
                  <a:pt x="18" y="390"/>
                  <a:pt x="39" y="357"/>
                  <a:pt x="53" y="323"/>
                </a:cubicBezTo>
                <a:cubicBezTo>
                  <a:pt x="91" y="230"/>
                  <a:pt x="98" y="130"/>
                  <a:pt x="106" y="31"/>
                </a:cubicBezTo>
                <a:cubicBezTo>
                  <a:pt x="119" y="60"/>
                  <a:pt x="128" y="82"/>
                  <a:pt x="136" y="118"/>
                </a:cubicBezTo>
                <a:cubicBezTo>
                  <a:pt x="154" y="204"/>
                  <a:pt x="157" y="292"/>
                  <a:pt x="174" y="377"/>
                </a:cubicBezTo>
                <a:cubicBezTo>
                  <a:pt x="176" y="381"/>
                  <a:pt x="177" y="385"/>
                  <a:pt x="179" y="389"/>
                </a:cubicBezTo>
                <a:cubicBezTo>
                  <a:pt x="196" y="379"/>
                  <a:pt x="211" y="367"/>
                  <a:pt x="230" y="360"/>
                </a:cubicBezTo>
                <a:cubicBezTo>
                  <a:pt x="306" y="332"/>
                  <a:pt x="386" y="323"/>
                  <a:pt x="466" y="316"/>
                </a:cubicBezTo>
                <a:cubicBezTo>
                  <a:pt x="736" y="293"/>
                  <a:pt x="1007" y="312"/>
                  <a:pt x="1277" y="323"/>
                </a:cubicBezTo>
                <a:cubicBezTo>
                  <a:pt x="1365" y="327"/>
                  <a:pt x="1614" y="374"/>
                  <a:pt x="1680" y="322"/>
                </a:cubicBezTo>
                <a:cubicBezTo>
                  <a:pt x="1700" y="306"/>
                  <a:pt x="1679" y="296"/>
                  <a:pt x="1672" y="26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657" name="Ink 28"/>
          <p:cNvSpPr>
            <a:spLocks noRot="1" noChangeAspect="1" noEditPoints="1" noChangeArrowheads="1" noChangeShapeType="1" noTextEdit="1"/>
          </p:cNvSpPr>
          <p:nvPr/>
        </p:nvSpPr>
        <p:spPr bwMode="auto">
          <a:xfrm>
            <a:off x="2587625" y="933450"/>
            <a:ext cx="2779713" cy="1196975"/>
          </a:xfrm>
          <a:custGeom>
            <a:avLst/>
            <a:gdLst>
              <a:gd name="T0" fmla="*/ 2147483647 w 7720"/>
              <a:gd name="T1" fmla="*/ 2147483647 h 3325"/>
              <a:gd name="T2" fmla="*/ 2147483647 w 7720"/>
              <a:gd name="T3" fmla="*/ 2147483647 h 3325"/>
              <a:gd name="T4" fmla="*/ 2147483647 w 7720"/>
              <a:gd name="T5" fmla="*/ 2147483647 h 3325"/>
              <a:gd name="T6" fmla="*/ 2147483647 w 7720"/>
              <a:gd name="T7" fmla="*/ 2147483647 h 3325"/>
              <a:gd name="T8" fmla="*/ 2147483647 w 7720"/>
              <a:gd name="T9" fmla="*/ 2147483647 h 3325"/>
              <a:gd name="T10" fmla="*/ 2147483647 w 7720"/>
              <a:gd name="T11" fmla="*/ 2147483647 h 3325"/>
              <a:gd name="T12" fmla="*/ 2147483647 w 7720"/>
              <a:gd name="T13" fmla="*/ 2147483647 h 3325"/>
              <a:gd name="T14" fmla="*/ 2147483647 w 7720"/>
              <a:gd name="T15" fmla="*/ 2147483647 h 3325"/>
              <a:gd name="T16" fmla="*/ 2147483647 w 7720"/>
              <a:gd name="T17" fmla="*/ 2147483647 h 3325"/>
              <a:gd name="T18" fmla="*/ 2147483647 w 7720"/>
              <a:gd name="T19" fmla="*/ 2147483647 h 3325"/>
              <a:gd name="T20" fmla="*/ 2147483647 w 7720"/>
              <a:gd name="T21" fmla="*/ 2147483647 h 3325"/>
              <a:gd name="T22" fmla="*/ 2147483647 w 7720"/>
              <a:gd name="T23" fmla="*/ 2147483647 h 3325"/>
              <a:gd name="T24" fmla="*/ 2147483647 w 7720"/>
              <a:gd name="T25" fmla="*/ 2147483647 h 3325"/>
              <a:gd name="T26" fmla="*/ 2147483647 w 7720"/>
              <a:gd name="T27" fmla="*/ 2147483647 h 3325"/>
              <a:gd name="T28" fmla="*/ 2147483647 w 7720"/>
              <a:gd name="T29" fmla="*/ 2147483647 h 3325"/>
              <a:gd name="T30" fmla="*/ 2147483647 w 7720"/>
              <a:gd name="T31" fmla="*/ 2147483647 h 3325"/>
              <a:gd name="T32" fmla="*/ 2147483647 w 7720"/>
              <a:gd name="T33" fmla="*/ 2147483647 h 3325"/>
              <a:gd name="T34" fmla="*/ 2147483647 w 7720"/>
              <a:gd name="T35" fmla="*/ 2147483647 h 3325"/>
              <a:gd name="T36" fmla="*/ 2147483647 w 7720"/>
              <a:gd name="T37" fmla="*/ 0 h 3325"/>
              <a:gd name="T38" fmla="*/ 2147483647 w 7720"/>
              <a:gd name="T39" fmla="*/ 2147483647 h 3325"/>
              <a:gd name="T40" fmla="*/ 2147483647 w 7720"/>
              <a:gd name="T41" fmla="*/ 2147483647 h 3325"/>
              <a:gd name="T42" fmla="*/ 2147483647 w 7720"/>
              <a:gd name="T43" fmla="*/ 2147483647 h 3325"/>
              <a:gd name="T44" fmla="*/ 2147483647 w 7720"/>
              <a:gd name="T45" fmla="*/ 2147483647 h 3325"/>
              <a:gd name="T46" fmla="*/ 2147483647 w 7720"/>
              <a:gd name="T47" fmla="*/ 2147483647 h 3325"/>
              <a:gd name="T48" fmla="*/ 2147483647 w 7720"/>
              <a:gd name="T49" fmla="*/ 2147483647 h 3325"/>
              <a:gd name="T50" fmla="*/ 2147483647 w 7720"/>
              <a:gd name="T51" fmla="*/ 2147483647 h 3325"/>
              <a:gd name="T52" fmla="*/ 2147483647 w 7720"/>
              <a:gd name="T53" fmla="*/ 2147483647 h 3325"/>
              <a:gd name="T54" fmla="*/ 2147483647 w 7720"/>
              <a:gd name="T55" fmla="*/ 2147483647 h 3325"/>
              <a:gd name="T56" fmla="*/ 2147483647 w 7720"/>
              <a:gd name="T57" fmla="*/ 2147483647 h 3325"/>
              <a:gd name="T58" fmla="*/ 2147483647 w 7720"/>
              <a:gd name="T59" fmla="*/ 2147483647 h 3325"/>
              <a:gd name="T60" fmla="*/ 2147483647 w 7720"/>
              <a:gd name="T61" fmla="*/ 2147483647 h 3325"/>
              <a:gd name="T62" fmla="*/ 2147483647 w 7720"/>
              <a:gd name="T63" fmla="*/ 2147483647 h 3325"/>
              <a:gd name="T64" fmla="*/ 2147483647 w 7720"/>
              <a:gd name="T65" fmla="*/ 2147483647 h 33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20"/>
              <a:gd name="T100" fmla="*/ 0 h 3325"/>
              <a:gd name="T101" fmla="*/ 7720 w 7720"/>
              <a:gd name="T102" fmla="*/ 3325 h 33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20" h="3325" extrusionOk="0">
                <a:moveTo>
                  <a:pt x="20" y="3324"/>
                </a:moveTo>
                <a:cubicBezTo>
                  <a:pt x="17" y="3297"/>
                  <a:pt x="3" y="3255"/>
                  <a:pt x="7" y="3209"/>
                </a:cubicBezTo>
                <a:cubicBezTo>
                  <a:pt x="20" y="3075"/>
                  <a:pt x="88" y="2949"/>
                  <a:pt x="146" y="2831"/>
                </a:cubicBezTo>
                <a:cubicBezTo>
                  <a:pt x="469" y="2180"/>
                  <a:pt x="941" y="1605"/>
                  <a:pt x="1347" y="1005"/>
                </a:cubicBezTo>
                <a:cubicBezTo>
                  <a:pt x="1369" y="972"/>
                  <a:pt x="1572" y="723"/>
                  <a:pt x="1544" y="666"/>
                </a:cubicBezTo>
                <a:cubicBezTo>
                  <a:pt x="1537" y="651"/>
                  <a:pt x="1489" y="720"/>
                  <a:pt x="1487" y="721"/>
                </a:cubicBezTo>
              </a:path>
              <a:path w="7720" h="3325" extrusionOk="0">
                <a:moveTo>
                  <a:pt x="1890" y="537"/>
                </a:moveTo>
                <a:cubicBezTo>
                  <a:pt x="1886" y="577"/>
                  <a:pt x="1882" y="617"/>
                  <a:pt x="1881" y="657"/>
                </a:cubicBezTo>
                <a:cubicBezTo>
                  <a:pt x="1879" y="729"/>
                  <a:pt x="1872" y="803"/>
                  <a:pt x="1875" y="875"/>
                </a:cubicBezTo>
                <a:cubicBezTo>
                  <a:pt x="1877" y="920"/>
                  <a:pt x="1886" y="923"/>
                  <a:pt x="1898" y="952"/>
                </a:cubicBezTo>
                <a:cubicBezTo>
                  <a:pt x="1945" y="896"/>
                  <a:pt x="1968" y="839"/>
                  <a:pt x="1995" y="769"/>
                </a:cubicBezTo>
                <a:cubicBezTo>
                  <a:pt x="2020" y="703"/>
                  <a:pt x="2038" y="631"/>
                  <a:pt x="2068" y="567"/>
                </a:cubicBezTo>
                <a:cubicBezTo>
                  <a:pt x="2081" y="547"/>
                  <a:pt x="2081" y="540"/>
                  <a:pt x="2097" y="538"/>
                </a:cubicBezTo>
                <a:cubicBezTo>
                  <a:pt x="2118" y="581"/>
                  <a:pt x="2127" y="614"/>
                  <a:pt x="2134" y="666"/>
                </a:cubicBezTo>
                <a:cubicBezTo>
                  <a:pt x="2143" y="727"/>
                  <a:pt x="2147" y="781"/>
                  <a:pt x="2171" y="835"/>
                </a:cubicBezTo>
                <a:cubicBezTo>
                  <a:pt x="2208" y="801"/>
                  <a:pt x="2238" y="767"/>
                  <a:pt x="2269" y="725"/>
                </a:cubicBezTo>
                <a:cubicBezTo>
                  <a:pt x="2299" y="685"/>
                  <a:pt x="2352" y="575"/>
                  <a:pt x="2410" y="567"/>
                </a:cubicBezTo>
                <a:cubicBezTo>
                  <a:pt x="2453" y="561"/>
                  <a:pt x="2488" y="618"/>
                  <a:pt x="2512" y="644"/>
                </a:cubicBezTo>
                <a:cubicBezTo>
                  <a:pt x="2606" y="744"/>
                  <a:pt x="2728" y="819"/>
                  <a:pt x="2870" y="774"/>
                </a:cubicBezTo>
                <a:cubicBezTo>
                  <a:pt x="2934" y="754"/>
                  <a:pt x="2995" y="707"/>
                  <a:pt x="3018" y="642"/>
                </a:cubicBezTo>
                <a:cubicBezTo>
                  <a:pt x="3037" y="589"/>
                  <a:pt x="3001" y="498"/>
                  <a:pt x="2931" y="512"/>
                </a:cubicBezTo>
                <a:cubicBezTo>
                  <a:pt x="2889" y="520"/>
                  <a:pt x="2877" y="557"/>
                  <a:pt x="2876" y="595"/>
                </a:cubicBezTo>
                <a:cubicBezTo>
                  <a:pt x="2873" y="699"/>
                  <a:pt x="2986" y="804"/>
                  <a:pt x="3085" y="814"/>
                </a:cubicBezTo>
                <a:cubicBezTo>
                  <a:pt x="3153" y="821"/>
                  <a:pt x="3204" y="769"/>
                  <a:pt x="3250" y="730"/>
                </a:cubicBezTo>
              </a:path>
              <a:path w="7720" h="3325" extrusionOk="0">
                <a:moveTo>
                  <a:pt x="3324" y="479"/>
                </a:moveTo>
                <a:cubicBezTo>
                  <a:pt x="3315" y="506"/>
                  <a:pt x="3305" y="532"/>
                  <a:pt x="3302" y="561"/>
                </a:cubicBezTo>
                <a:cubicBezTo>
                  <a:pt x="3299" y="596"/>
                  <a:pt x="3299" y="630"/>
                  <a:pt x="3306" y="664"/>
                </a:cubicBezTo>
                <a:cubicBezTo>
                  <a:pt x="3333" y="666"/>
                  <a:pt x="3335" y="670"/>
                  <a:pt x="3359" y="640"/>
                </a:cubicBezTo>
                <a:cubicBezTo>
                  <a:pt x="3401" y="587"/>
                  <a:pt x="3431" y="526"/>
                  <a:pt x="3473" y="473"/>
                </a:cubicBezTo>
                <a:cubicBezTo>
                  <a:pt x="3492" y="449"/>
                  <a:pt x="3489" y="463"/>
                  <a:pt x="3509" y="462"/>
                </a:cubicBezTo>
                <a:cubicBezTo>
                  <a:pt x="3519" y="491"/>
                  <a:pt x="3522" y="522"/>
                  <a:pt x="3525" y="553"/>
                </a:cubicBezTo>
                <a:cubicBezTo>
                  <a:pt x="3528" y="579"/>
                  <a:pt x="3525" y="617"/>
                  <a:pt x="3560" y="617"/>
                </a:cubicBezTo>
                <a:cubicBezTo>
                  <a:pt x="3599" y="617"/>
                  <a:pt x="3653" y="563"/>
                  <a:pt x="3683" y="544"/>
                </a:cubicBezTo>
                <a:cubicBezTo>
                  <a:pt x="3730" y="514"/>
                  <a:pt x="3806" y="457"/>
                  <a:pt x="3865" y="487"/>
                </a:cubicBezTo>
                <a:cubicBezTo>
                  <a:pt x="3904" y="507"/>
                  <a:pt x="3916" y="556"/>
                  <a:pt x="3933" y="592"/>
                </a:cubicBezTo>
                <a:cubicBezTo>
                  <a:pt x="3952" y="634"/>
                  <a:pt x="3973" y="674"/>
                  <a:pt x="4024" y="680"/>
                </a:cubicBezTo>
                <a:cubicBezTo>
                  <a:pt x="4066" y="678"/>
                  <a:pt x="4082" y="677"/>
                  <a:pt x="4111" y="672"/>
                </a:cubicBezTo>
              </a:path>
              <a:path w="7720" h="3325" extrusionOk="0">
                <a:moveTo>
                  <a:pt x="4906" y="0"/>
                </a:moveTo>
                <a:cubicBezTo>
                  <a:pt x="4931" y="33"/>
                  <a:pt x="4922" y="107"/>
                  <a:pt x="4916" y="150"/>
                </a:cubicBezTo>
                <a:cubicBezTo>
                  <a:pt x="4901" y="255"/>
                  <a:pt x="4879" y="359"/>
                  <a:pt x="4873" y="466"/>
                </a:cubicBezTo>
                <a:cubicBezTo>
                  <a:pt x="4870" y="523"/>
                  <a:pt x="4856" y="612"/>
                  <a:pt x="4914" y="649"/>
                </a:cubicBezTo>
                <a:cubicBezTo>
                  <a:pt x="4946" y="660"/>
                  <a:pt x="4956" y="664"/>
                  <a:pt x="4977" y="649"/>
                </a:cubicBezTo>
              </a:path>
              <a:path w="7720" h="3325" extrusionOk="0">
                <a:moveTo>
                  <a:pt x="5171" y="487"/>
                </a:moveTo>
                <a:cubicBezTo>
                  <a:pt x="5158" y="517"/>
                  <a:pt x="5137" y="550"/>
                  <a:pt x="5142" y="585"/>
                </a:cubicBezTo>
                <a:cubicBezTo>
                  <a:pt x="5148" y="630"/>
                  <a:pt x="5183" y="661"/>
                  <a:pt x="5224" y="674"/>
                </a:cubicBezTo>
                <a:cubicBezTo>
                  <a:pt x="5287" y="694"/>
                  <a:pt x="5357" y="680"/>
                  <a:pt x="5415" y="653"/>
                </a:cubicBezTo>
                <a:cubicBezTo>
                  <a:pt x="5460" y="632"/>
                  <a:pt x="5519" y="594"/>
                  <a:pt x="5519" y="537"/>
                </a:cubicBezTo>
                <a:cubicBezTo>
                  <a:pt x="5519" y="485"/>
                  <a:pt x="5465" y="472"/>
                  <a:pt x="5427" y="465"/>
                </a:cubicBezTo>
                <a:cubicBezTo>
                  <a:pt x="5386" y="457"/>
                  <a:pt x="5347" y="455"/>
                  <a:pt x="5307" y="463"/>
                </a:cubicBezTo>
              </a:path>
              <a:path w="7720" h="3325" extrusionOk="0">
                <a:moveTo>
                  <a:pt x="5807" y="431"/>
                </a:moveTo>
                <a:cubicBezTo>
                  <a:pt x="5856" y="407"/>
                  <a:pt x="5738" y="427"/>
                  <a:pt x="5722" y="431"/>
                </a:cubicBezTo>
                <a:cubicBezTo>
                  <a:pt x="5669" y="444"/>
                  <a:pt x="5589" y="479"/>
                  <a:pt x="5583" y="544"/>
                </a:cubicBezTo>
                <a:cubicBezTo>
                  <a:pt x="5578" y="606"/>
                  <a:pt x="5640" y="649"/>
                  <a:pt x="5687" y="672"/>
                </a:cubicBezTo>
                <a:cubicBezTo>
                  <a:pt x="5766" y="710"/>
                  <a:pt x="5845" y="715"/>
                  <a:pt x="5930" y="714"/>
                </a:cubicBezTo>
                <a:cubicBezTo>
                  <a:pt x="5989" y="713"/>
                  <a:pt x="6034" y="702"/>
                  <a:pt x="6087" y="677"/>
                </a:cubicBezTo>
              </a:path>
              <a:path w="7720" h="3325" extrusionOk="0">
                <a:moveTo>
                  <a:pt x="6230" y="657"/>
                </a:moveTo>
                <a:cubicBezTo>
                  <a:pt x="6262" y="672"/>
                  <a:pt x="6269" y="682"/>
                  <a:pt x="6280" y="646"/>
                </a:cubicBezTo>
              </a:path>
              <a:path w="7720" h="3325" extrusionOk="0">
                <a:moveTo>
                  <a:pt x="6855" y="283"/>
                </a:moveTo>
                <a:cubicBezTo>
                  <a:pt x="6849" y="285"/>
                  <a:pt x="6844" y="288"/>
                  <a:pt x="6838" y="290"/>
                </a:cubicBezTo>
                <a:cubicBezTo>
                  <a:pt x="6843" y="274"/>
                  <a:pt x="6851" y="259"/>
                  <a:pt x="6921" y="243"/>
                </a:cubicBezTo>
                <a:cubicBezTo>
                  <a:pt x="7015" y="222"/>
                  <a:pt x="7117" y="214"/>
                  <a:pt x="7213" y="226"/>
                </a:cubicBezTo>
                <a:cubicBezTo>
                  <a:pt x="7280" y="235"/>
                  <a:pt x="7380" y="258"/>
                  <a:pt x="7374" y="344"/>
                </a:cubicBezTo>
                <a:cubicBezTo>
                  <a:pt x="7369" y="419"/>
                  <a:pt x="7287" y="501"/>
                  <a:pt x="7239" y="552"/>
                </a:cubicBezTo>
                <a:cubicBezTo>
                  <a:pt x="7200" y="593"/>
                  <a:pt x="7111" y="652"/>
                  <a:pt x="7109" y="716"/>
                </a:cubicBezTo>
                <a:cubicBezTo>
                  <a:pt x="7107" y="777"/>
                  <a:pt x="7245" y="767"/>
                  <a:pt x="7275" y="768"/>
                </a:cubicBezTo>
                <a:cubicBezTo>
                  <a:pt x="7380" y="771"/>
                  <a:pt x="7485" y="760"/>
                  <a:pt x="7589" y="760"/>
                </a:cubicBezTo>
                <a:cubicBezTo>
                  <a:pt x="7649" y="760"/>
                  <a:pt x="7674" y="760"/>
                  <a:pt x="7719" y="7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658" name="Ink 29"/>
          <p:cNvSpPr>
            <a:spLocks noRot="1" noChangeAspect="1" noEditPoints="1" noChangeArrowheads="1" noChangeShapeType="1" noTextEdit="1"/>
          </p:cNvSpPr>
          <p:nvPr/>
        </p:nvSpPr>
        <p:spPr bwMode="auto">
          <a:xfrm>
            <a:off x="273050" y="1903413"/>
            <a:ext cx="4960938" cy="665162"/>
          </a:xfrm>
          <a:custGeom>
            <a:avLst/>
            <a:gdLst>
              <a:gd name="T0" fmla="*/ 2147483647 w 13777"/>
              <a:gd name="T1" fmla="*/ 2147483647 h 1846"/>
              <a:gd name="T2" fmla="*/ 2147483647 w 13777"/>
              <a:gd name="T3" fmla="*/ 2147483647 h 1846"/>
              <a:gd name="T4" fmla="*/ 2147483647 w 13777"/>
              <a:gd name="T5" fmla="*/ 2147483647 h 1846"/>
              <a:gd name="T6" fmla="*/ 2147483647 w 13777"/>
              <a:gd name="T7" fmla="*/ 2147483647 h 1846"/>
              <a:gd name="T8" fmla="*/ 2147483647 w 13777"/>
              <a:gd name="T9" fmla="*/ 2147483647 h 1846"/>
              <a:gd name="T10" fmla="*/ 2147483647 w 13777"/>
              <a:gd name="T11" fmla="*/ 2147483647 h 1846"/>
              <a:gd name="T12" fmla="*/ 2147483647 w 13777"/>
              <a:gd name="T13" fmla="*/ 2147483647 h 1846"/>
              <a:gd name="T14" fmla="*/ 2147483647 w 13777"/>
              <a:gd name="T15" fmla="*/ 2147483647 h 1846"/>
              <a:gd name="T16" fmla="*/ 2147483647 w 13777"/>
              <a:gd name="T17" fmla="*/ 2147483647 h 1846"/>
              <a:gd name="T18" fmla="*/ 2147483647 w 13777"/>
              <a:gd name="T19" fmla="*/ 2147483647 h 1846"/>
              <a:gd name="T20" fmla="*/ 2147483647 w 13777"/>
              <a:gd name="T21" fmla="*/ 2147483647 h 1846"/>
              <a:gd name="T22" fmla="*/ 2147483647 w 13777"/>
              <a:gd name="T23" fmla="*/ 2147483647 h 1846"/>
              <a:gd name="T24" fmla="*/ 2147483647 w 13777"/>
              <a:gd name="T25" fmla="*/ 2147483647 h 1846"/>
              <a:gd name="T26" fmla="*/ 2147483647 w 13777"/>
              <a:gd name="T27" fmla="*/ 2147483647 h 1846"/>
              <a:gd name="T28" fmla="*/ 2147483647 w 13777"/>
              <a:gd name="T29" fmla="*/ 2147483647 h 1846"/>
              <a:gd name="T30" fmla="*/ 2147483647 w 13777"/>
              <a:gd name="T31" fmla="*/ 2147483647 h 1846"/>
              <a:gd name="T32" fmla="*/ 2147483647 w 13777"/>
              <a:gd name="T33" fmla="*/ 2147483647 h 1846"/>
              <a:gd name="T34" fmla="*/ 2147483647 w 13777"/>
              <a:gd name="T35" fmla="*/ 2147483647 h 1846"/>
              <a:gd name="T36" fmla="*/ 2147483647 w 13777"/>
              <a:gd name="T37" fmla="*/ 2147483647 h 1846"/>
              <a:gd name="T38" fmla="*/ 2147483647 w 13777"/>
              <a:gd name="T39" fmla="*/ 2147483647 h 1846"/>
              <a:gd name="T40" fmla="*/ 2147483647 w 13777"/>
              <a:gd name="T41" fmla="*/ 2147483647 h 1846"/>
              <a:gd name="T42" fmla="*/ 2147483647 w 13777"/>
              <a:gd name="T43" fmla="*/ 2147483647 h 1846"/>
              <a:gd name="T44" fmla="*/ 2147483647 w 13777"/>
              <a:gd name="T45" fmla="*/ 2147483647 h 1846"/>
              <a:gd name="T46" fmla="*/ 2147483647 w 13777"/>
              <a:gd name="T47" fmla="*/ 2147483647 h 1846"/>
              <a:gd name="T48" fmla="*/ 2147483647 w 13777"/>
              <a:gd name="T49" fmla="*/ 2147483647 h 1846"/>
              <a:gd name="T50" fmla="*/ 2147483647 w 13777"/>
              <a:gd name="T51" fmla="*/ 2147483647 h 1846"/>
              <a:gd name="T52" fmla="*/ 2147483647 w 13777"/>
              <a:gd name="T53" fmla="*/ 2147483647 h 1846"/>
              <a:gd name="T54" fmla="*/ 2147483647 w 13777"/>
              <a:gd name="T55" fmla="*/ 2147483647 h 1846"/>
              <a:gd name="T56" fmla="*/ 2147483647 w 13777"/>
              <a:gd name="T57" fmla="*/ 2147483647 h 1846"/>
              <a:gd name="T58" fmla="*/ 2147483647 w 13777"/>
              <a:gd name="T59" fmla="*/ 2147483647 h 1846"/>
              <a:gd name="T60" fmla="*/ 2147483647 w 13777"/>
              <a:gd name="T61" fmla="*/ 2147483647 h 1846"/>
              <a:gd name="T62" fmla="*/ 2147483647 w 13777"/>
              <a:gd name="T63" fmla="*/ 2147483647 h 1846"/>
              <a:gd name="T64" fmla="*/ 2147483647 w 13777"/>
              <a:gd name="T65" fmla="*/ 2147483647 h 1846"/>
              <a:gd name="T66" fmla="*/ 2147483647 w 13777"/>
              <a:gd name="T67" fmla="*/ 2147483647 h 1846"/>
              <a:gd name="T68" fmla="*/ 2147483647 w 13777"/>
              <a:gd name="T69" fmla="*/ 2147483647 h 1846"/>
              <a:gd name="T70" fmla="*/ 2147483647 w 13777"/>
              <a:gd name="T71" fmla="*/ 2147483647 h 1846"/>
              <a:gd name="T72" fmla="*/ 2147483647 w 13777"/>
              <a:gd name="T73" fmla="*/ 2147483647 h 1846"/>
              <a:gd name="T74" fmla="*/ 2147483647 w 13777"/>
              <a:gd name="T75" fmla="*/ 2147483647 h 1846"/>
              <a:gd name="T76" fmla="*/ 2147483647 w 13777"/>
              <a:gd name="T77" fmla="*/ 2147483647 h 1846"/>
              <a:gd name="T78" fmla="*/ 2147483647 w 13777"/>
              <a:gd name="T79" fmla="*/ 2147483647 h 1846"/>
              <a:gd name="T80" fmla="*/ 2147483647 w 13777"/>
              <a:gd name="T81" fmla="*/ 2147483647 h 18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77"/>
              <a:gd name="T124" fmla="*/ 0 h 1846"/>
              <a:gd name="T125" fmla="*/ 13777 w 13777"/>
              <a:gd name="T126" fmla="*/ 1846 h 18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77" h="1846" extrusionOk="0">
                <a:moveTo>
                  <a:pt x="323" y="167"/>
                </a:moveTo>
                <a:cubicBezTo>
                  <a:pt x="285" y="249"/>
                  <a:pt x="293" y="302"/>
                  <a:pt x="292" y="395"/>
                </a:cubicBezTo>
                <a:cubicBezTo>
                  <a:pt x="291" y="489"/>
                  <a:pt x="291" y="584"/>
                  <a:pt x="292" y="678"/>
                </a:cubicBezTo>
                <a:cubicBezTo>
                  <a:pt x="292" y="720"/>
                  <a:pt x="272" y="868"/>
                  <a:pt x="307" y="896"/>
                </a:cubicBezTo>
                <a:cubicBezTo>
                  <a:pt x="340" y="922"/>
                  <a:pt x="470" y="916"/>
                  <a:pt x="508" y="919"/>
                </a:cubicBezTo>
                <a:cubicBezTo>
                  <a:pt x="685" y="935"/>
                  <a:pt x="862" y="935"/>
                  <a:pt x="1039" y="916"/>
                </a:cubicBezTo>
                <a:cubicBezTo>
                  <a:pt x="1093" y="910"/>
                  <a:pt x="1218" y="913"/>
                  <a:pt x="1262" y="872"/>
                </a:cubicBezTo>
                <a:cubicBezTo>
                  <a:pt x="1291" y="845"/>
                  <a:pt x="1274" y="760"/>
                  <a:pt x="1273" y="727"/>
                </a:cubicBezTo>
                <a:cubicBezTo>
                  <a:pt x="1266" y="572"/>
                  <a:pt x="1267" y="417"/>
                  <a:pt x="1270" y="262"/>
                </a:cubicBezTo>
                <a:cubicBezTo>
                  <a:pt x="1271" y="216"/>
                  <a:pt x="1296" y="104"/>
                  <a:pt x="1271" y="61"/>
                </a:cubicBezTo>
                <a:cubicBezTo>
                  <a:pt x="1251" y="28"/>
                  <a:pt x="1187" y="32"/>
                  <a:pt x="1156" y="28"/>
                </a:cubicBezTo>
                <a:cubicBezTo>
                  <a:pt x="886" y="-10"/>
                  <a:pt x="617" y="-9"/>
                  <a:pt x="348" y="37"/>
                </a:cubicBezTo>
                <a:cubicBezTo>
                  <a:pt x="245" y="55"/>
                  <a:pt x="155" y="94"/>
                  <a:pt x="52" y="113"/>
                </a:cubicBezTo>
              </a:path>
              <a:path w="13777" h="1846" extrusionOk="0">
                <a:moveTo>
                  <a:pt x="8823" y="794"/>
                </a:moveTo>
                <a:cubicBezTo>
                  <a:pt x="8786" y="796"/>
                  <a:pt x="8763" y="804"/>
                  <a:pt x="8727" y="803"/>
                </a:cubicBezTo>
                <a:cubicBezTo>
                  <a:pt x="8709" y="802"/>
                  <a:pt x="8689" y="798"/>
                  <a:pt x="8672" y="796"/>
                </a:cubicBezTo>
                <a:cubicBezTo>
                  <a:pt x="8703" y="794"/>
                  <a:pt x="8736" y="785"/>
                  <a:pt x="8771" y="786"/>
                </a:cubicBezTo>
                <a:cubicBezTo>
                  <a:pt x="9019" y="791"/>
                  <a:pt x="9263" y="855"/>
                  <a:pt x="9514" y="858"/>
                </a:cubicBezTo>
                <a:cubicBezTo>
                  <a:pt x="10100" y="864"/>
                  <a:pt x="10683" y="904"/>
                  <a:pt x="11269" y="916"/>
                </a:cubicBezTo>
                <a:cubicBezTo>
                  <a:pt x="12040" y="932"/>
                  <a:pt x="12851" y="862"/>
                  <a:pt x="13621" y="814"/>
                </a:cubicBezTo>
                <a:cubicBezTo>
                  <a:pt x="13649" y="812"/>
                  <a:pt x="13769" y="810"/>
                  <a:pt x="13776" y="767"/>
                </a:cubicBezTo>
                <a:cubicBezTo>
                  <a:pt x="13783" y="724"/>
                  <a:pt x="13730" y="708"/>
                  <a:pt x="13722" y="677"/>
                </a:cubicBezTo>
              </a:path>
              <a:path w="13777" h="1846" extrusionOk="0">
                <a:moveTo>
                  <a:pt x="1528" y="767"/>
                </a:moveTo>
                <a:cubicBezTo>
                  <a:pt x="1491" y="764"/>
                  <a:pt x="1486" y="762"/>
                  <a:pt x="1526" y="776"/>
                </a:cubicBezTo>
                <a:cubicBezTo>
                  <a:pt x="1567" y="790"/>
                  <a:pt x="1613" y="797"/>
                  <a:pt x="1656" y="803"/>
                </a:cubicBezTo>
                <a:cubicBezTo>
                  <a:pt x="2137" y="873"/>
                  <a:pt x="2616" y="805"/>
                  <a:pt x="3097" y="791"/>
                </a:cubicBezTo>
                <a:cubicBezTo>
                  <a:pt x="3285" y="786"/>
                  <a:pt x="3462" y="803"/>
                  <a:pt x="3642" y="856"/>
                </a:cubicBezTo>
                <a:cubicBezTo>
                  <a:pt x="3603" y="847"/>
                  <a:pt x="3564" y="837"/>
                  <a:pt x="3525" y="829"/>
                </a:cubicBezTo>
                <a:cubicBezTo>
                  <a:pt x="3102" y="747"/>
                  <a:pt x="2696" y="850"/>
                  <a:pt x="2278" y="904"/>
                </a:cubicBezTo>
                <a:cubicBezTo>
                  <a:pt x="2106" y="926"/>
                  <a:pt x="1934" y="925"/>
                  <a:pt x="1766" y="879"/>
                </a:cubicBezTo>
                <a:cubicBezTo>
                  <a:pt x="1745" y="873"/>
                  <a:pt x="1740" y="872"/>
                  <a:pt x="1728" y="867"/>
                </a:cubicBezTo>
                <a:cubicBezTo>
                  <a:pt x="1780" y="864"/>
                  <a:pt x="1831" y="865"/>
                  <a:pt x="1883" y="866"/>
                </a:cubicBezTo>
                <a:cubicBezTo>
                  <a:pt x="2059" y="870"/>
                  <a:pt x="2234" y="865"/>
                  <a:pt x="2410" y="867"/>
                </a:cubicBezTo>
                <a:cubicBezTo>
                  <a:pt x="2521" y="868"/>
                  <a:pt x="2635" y="872"/>
                  <a:pt x="2746" y="864"/>
                </a:cubicBezTo>
                <a:cubicBezTo>
                  <a:pt x="2782" y="859"/>
                  <a:pt x="2792" y="859"/>
                  <a:pt x="2812" y="847"/>
                </a:cubicBezTo>
              </a:path>
              <a:path w="13777" h="1846" extrusionOk="0">
                <a:moveTo>
                  <a:pt x="81" y="774"/>
                </a:moveTo>
                <a:cubicBezTo>
                  <a:pt x="52" y="913"/>
                  <a:pt x="28" y="1048"/>
                  <a:pt x="16" y="1192"/>
                </a:cubicBezTo>
                <a:cubicBezTo>
                  <a:pt x="8" y="1289"/>
                  <a:pt x="8" y="1386"/>
                  <a:pt x="5" y="1483"/>
                </a:cubicBezTo>
                <a:cubicBezTo>
                  <a:pt x="92" y="1491"/>
                  <a:pt x="168" y="1493"/>
                  <a:pt x="262" y="1491"/>
                </a:cubicBezTo>
                <a:cubicBezTo>
                  <a:pt x="761" y="1479"/>
                  <a:pt x="1250" y="1605"/>
                  <a:pt x="1747" y="1641"/>
                </a:cubicBezTo>
                <a:cubicBezTo>
                  <a:pt x="3078" y="1737"/>
                  <a:pt x="4406" y="1636"/>
                  <a:pt x="5737" y="1776"/>
                </a:cubicBezTo>
                <a:cubicBezTo>
                  <a:pt x="6058" y="1810"/>
                  <a:pt x="6722" y="1980"/>
                  <a:pt x="7032" y="1822"/>
                </a:cubicBezTo>
                <a:cubicBezTo>
                  <a:pt x="7122" y="1776"/>
                  <a:pt x="7108" y="1763"/>
                  <a:pt x="7121" y="1666"/>
                </a:cubicBezTo>
                <a:cubicBezTo>
                  <a:pt x="7142" y="1512"/>
                  <a:pt x="7091" y="1169"/>
                  <a:pt x="6986" y="1047"/>
                </a:cubicBezTo>
                <a:cubicBezTo>
                  <a:pt x="6867" y="909"/>
                  <a:pt x="6643" y="882"/>
                  <a:pt x="6477" y="848"/>
                </a:cubicBezTo>
                <a:cubicBezTo>
                  <a:pt x="5306" y="606"/>
                  <a:pt x="3996" y="804"/>
                  <a:pt x="2807" y="773"/>
                </a:cubicBezTo>
                <a:cubicBezTo>
                  <a:pt x="1913" y="750"/>
                  <a:pt x="1066" y="862"/>
                  <a:pt x="193" y="1048"/>
                </a:cubicBezTo>
                <a:cubicBezTo>
                  <a:pt x="126" y="1062"/>
                  <a:pt x="162" y="1045"/>
                  <a:pt x="94" y="1054"/>
                </a:cubicBezTo>
              </a:path>
              <a:path w="13777" h="1846" extrusionOk="0">
                <a:moveTo>
                  <a:pt x="989" y="958"/>
                </a:moveTo>
                <a:cubicBezTo>
                  <a:pt x="1010" y="945"/>
                  <a:pt x="1036" y="934"/>
                  <a:pt x="1047" y="910"/>
                </a:cubicBezTo>
                <a:cubicBezTo>
                  <a:pt x="1064" y="873"/>
                  <a:pt x="1060" y="842"/>
                  <a:pt x="1060" y="803"/>
                </a:cubicBezTo>
                <a:cubicBezTo>
                  <a:pt x="999" y="760"/>
                  <a:pt x="943" y="751"/>
                  <a:pt x="867" y="760"/>
                </a:cubicBezTo>
                <a:cubicBezTo>
                  <a:pt x="713" y="777"/>
                  <a:pt x="556" y="848"/>
                  <a:pt x="433" y="940"/>
                </a:cubicBezTo>
                <a:cubicBezTo>
                  <a:pt x="338" y="1011"/>
                  <a:pt x="269" y="1109"/>
                  <a:pt x="252" y="1228"/>
                </a:cubicBezTo>
                <a:cubicBezTo>
                  <a:pt x="236" y="1339"/>
                  <a:pt x="274" y="1447"/>
                  <a:pt x="349" y="1529"/>
                </a:cubicBezTo>
                <a:cubicBezTo>
                  <a:pt x="433" y="1620"/>
                  <a:pt x="557" y="1660"/>
                  <a:pt x="678" y="1660"/>
                </a:cubicBezTo>
                <a:cubicBezTo>
                  <a:pt x="821" y="1660"/>
                  <a:pt x="968" y="1600"/>
                  <a:pt x="1091" y="1532"/>
                </a:cubicBezTo>
                <a:cubicBezTo>
                  <a:pt x="1190" y="1477"/>
                  <a:pt x="1308" y="1396"/>
                  <a:pt x="1357" y="1289"/>
                </a:cubicBezTo>
                <a:cubicBezTo>
                  <a:pt x="1398" y="1199"/>
                  <a:pt x="1358" y="1115"/>
                  <a:pt x="1293" y="1050"/>
                </a:cubicBezTo>
                <a:cubicBezTo>
                  <a:pt x="1206" y="964"/>
                  <a:pt x="1088" y="910"/>
                  <a:pt x="971" y="879"/>
                </a:cubicBezTo>
                <a:cubicBezTo>
                  <a:pt x="780" y="829"/>
                  <a:pt x="568" y="842"/>
                  <a:pt x="391" y="933"/>
                </a:cubicBezTo>
                <a:cubicBezTo>
                  <a:pt x="306" y="977"/>
                  <a:pt x="233" y="1046"/>
                  <a:pt x="209" y="1141"/>
                </a:cubicBezTo>
                <a:cubicBezTo>
                  <a:pt x="186" y="1232"/>
                  <a:pt x="212" y="1336"/>
                  <a:pt x="261" y="1414"/>
                </a:cubicBezTo>
                <a:cubicBezTo>
                  <a:pt x="322" y="1510"/>
                  <a:pt x="421" y="1577"/>
                  <a:pt x="532" y="1600"/>
                </a:cubicBezTo>
                <a:cubicBezTo>
                  <a:pt x="710" y="1637"/>
                  <a:pt x="890" y="1556"/>
                  <a:pt x="1036" y="1461"/>
                </a:cubicBezTo>
                <a:cubicBezTo>
                  <a:pt x="1150" y="1387"/>
                  <a:pt x="1269" y="1285"/>
                  <a:pt x="1330" y="1160"/>
                </a:cubicBezTo>
                <a:cubicBezTo>
                  <a:pt x="1379" y="1060"/>
                  <a:pt x="1367" y="957"/>
                  <a:pt x="1294" y="875"/>
                </a:cubicBezTo>
                <a:cubicBezTo>
                  <a:pt x="1211" y="781"/>
                  <a:pt x="1080" y="744"/>
                  <a:pt x="959" y="746"/>
                </a:cubicBezTo>
                <a:cubicBezTo>
                  <a:pt x="742" y="750"/>
                  <a:pt x="550" y="897"/>
                  <a:pt x="431" y="1069"/>
                </a:cubicBezTo>
                <a:cubicBezTo>
                  <a:pt x="354" y="1180"/>
                  <a:pt x="341" y="1263"/>
                  <a:pt x="358" y="1391"/>
                </a:cubicBezTo>
              </a:path>
              <a:path w="13777" h="1846" extrusionOk="0">
                <a:moveTo>
                  <a:pt x="3213" y="534"/>
                </a:moveTo>
                <a:cubicBezTo>
                  <a:pt x="3210" y="544"/>
                  <a:pt x="3209" y="547"/>
                  <a:pt x="3207" y="554"/>
                </a:cubicBezTo>
              </a:path>
              <a:path w="13777" h="1846" extrusionOk="0">
                <a:moveTo>
                  <a:pt x="3207" y="554"/>
                </a:moveTo>
                <a:cubicBezTo>
                  <a:pt x="3191" y="530"/>
                  <a:pt x="3199" y="577"/>
                  <a:pt x="3200" y="593"/>
                </a:cubicBezTo>
                <a:cubicBezTo>
                  <a:pt x="3202" y="623"/>
                  <a:pt x="3204" y="652"/>
                  <a:pt x="3206" y="682"/>
                </a:cubicBezTo>
                <a:cubicBezTo>
                  <a:pt x="3208" y="702"/>
                  <a:pt x="3211" y="723"/>
                  <a:pt x="3213" y="743"/>
                </a:cubicBezTo>
                <a:cubicBezTo>
                  <a:pt x="3216" y="771"/>
                  <a:pt x="3212" y="717"/>
                  <a:pt x="3212" y="713"/>
                </a:cubicBezTo>
                <a:cubicBezTo>
                  <a:pt x="3213" y="678"/>
                  <a:pt x="3214" y="642"/>
                  <a:pt x="3223" y="608"/>
                </a:cubicBezTo>
                <a:cubicBezTo>
                  <a:pt x="3231" y="576"/>
                  <a:pt x="3245" y="538"/>
                  <a:pt x="3271" y="516"/>
                </a:cubicBezTo>
                <a:cubicBezTo>
                  <a:pt x="3293" y="497"/>
                  <a:pt x="3325" y="499"/>
                  <a:pt x="3350" y="509"/>
                </a:cubicBezTo>
                <a:cubicBezTo>
                  <a:pt x="3384" y="522"/>
                  <a:pt x="3410" y="548"/>
                  <a:pt x="3430" y="577"/>
                </a:cubicBezTo>
                <a:cubicBezTo>
                  <a:pt x="3474" y="640"/>
                  <a:pt x="3434" y="748"/>
                  <a:pt x="3469" y="795"/>
                </a:cubicBezTo>
                <a:cubicBezTo>
                  <a:pt x="3470" y="791"/>
                  <a:pt x="3471" y="786"/>
                  <a:pt x="3472" y="78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674" name="Group 2"/>
          <p:cNvGrpSpPr>
            <a:grpSpLocks/>
          </p:cNvGrpSpPr>
          <p:nvPr>
            <p:custDataLst>
              <p:tags r:id="rId1"/>
            </p:custDataLst>
          </p:nvPr>
        </p:nvGrpSpPr>
        <p:grpSpPr bwMode="auto">
          <a:xfrm>
            <a:off x="381000" y="838200"/>
            <a:ext cx="8382000" cy="193675"/>
            <a:chOff x="295" y="1311"/>
            <a:chExt cx="5177" cy="114"/>
          </a:xfrm>
        </p:grpSpPr>
        <p:sp>
          <p:nvSpPr>
            <p:cNvPr id="156699"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6700"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6675" name="Text Box 5"/>
          <p:cNvSpPr txBox="1">
            <a:spLocks noChangeArrowheads="1"/>
          </p:cNvSpPr>
          <p:nvPr>
            <p:custDataLst>
              <p:tags r:id="rId2"/>
            </p:custDataLst>
          </p:nvPr>
        </p:nvSpPr>
        <p:spPr bwMode="auto">
          <a:xfrm>
            <a:off x="1600200" y="0"/>
            <a:ext cx="6153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Hmmm Detectives</a:t>
            </a:r>
          </a:p>
        </p:txBody>
      </p:sp>
      <p:grpSp>
        <p:nvGrpSpPr>
          <p:cNvPr id="156676" name="Group 6"/>
          <p:cNvGrpSpPr>
            <a:grpSpLocks/>
          </p:cNvGrpSpPr>
          <p:nvPr/>
        </p:nvGrpSpPr>
        <p:grpSpPr bwMode="auto">
          <a:xfrm>
            <a:off x="304800" y="0"/>
            <a:ext cx="596900" cy="749300"/>
            <a:chOff x="3456" y="1784"/>
            <a:chExt cx="952" cy="1048"/>
          </a:xfrm>
        </p:grpSpPr>
        <p:sp>
          <p:nvSpPr>
            <p:cNvPr id="156682"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6683"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6684"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6685"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6686"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6687"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88"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89"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90"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91"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92"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6693"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6694"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6695"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6696"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697"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6698"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6677" name="Text Box 24"/>
          <p:cNvSpPr txBox="1">
            <a:spLocks noChangeArrowheads="1"/>
          </p:cNvSpPr>
          <p:nvPr/>
        </p:nvSpPr>
        <p:spPr bwMode="auto">
          <a:xfrm>
            <a:off x="901700" y="139700"/>
            <a:ext cx="1600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Hmmm, I'm not sure about this game</a:t>
            </a:r>
          </a:p>
        </p:txBody>
      </p:sp>
      <p:sp>
        <p:nvSpPr>
          <p:cNvPr id="156678" name="Rectangle 25"/>
          <p:cNvSpPr>
            <a:spLocks noChangeArrowheads="1"/>
          </p:cNvSpPr>
          <p:nvPr/>
        </p:nvSpPr>
        <p:spPr bwMode="auto">
          <a:xfrm>
            <a:off x="381000" y="1371600"/>
            <a:ext cx="83820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b="1">
                <a:latin typeface="Courier New" pitchFamily="49" charset="0"/>
              </a:rPr>
              <a:t>00 read r1          # get an integer from the user</a:t>
            </a:r>
          </a:p>
          <a:p>
            <a:pPr algn="l"/>
            <a:r>
              <a:rPr lang="en-US" sz="1800" b="1">
                <a:latin typeface="Courier New" pitchFamily="49" charset="0"/>
              </a:rPr>
              <a:t>                    # and hold it in register r1</a:t>
            </a:r>
          </a:p>
          <a:p>
            <a:pPr algn="l"/>
            <a:r>
              <a:rPr lang="en-US" sz="1800" b="1">
                <a:latin typeface="Courier New" pitchFamily="49" charset="0"/>
              </a:rPr>
              <a:t>01 loadn r2 2        # put 2 in r2</a:t>
            </a:r>
          </a:p>
          <a:p>
            <a:pPr algn="l"/>
            <a:r>
              <a:rPr lang="en-US" sz="1800" b="1">
                <a:latin typeface="Courier New" pitchFamily="49" charset="0"/>
              </a:rPr>
              <a:t>02 mul r1 r2 r1     # r1 = r1 * r2</a:t>
            </a:r>
          </a:p>
          <a:p>
            <a:pPr algn="l"/>
            <a:r>
              <a:rPr lang="en-US" sz="1800" b="1">
                <a:latin typeface="Courier New" pitchFamily="49" charset="0"/>
              </a:rPr>
              <a:t>03 load r3 42       # put 42 in r3</a:t>
            </a:r>
          </a:p>
          <a:p>
            <a:pPr algn="l"/>
            <a:r>
              <a:rPr lang="en-US" sz="1800" b="1">
                <a:latin typeface="Courier New" pitchFamily="49" charset="0"/>
              </a:rPr>
              <a:t>04 storei r1 r3     # store the value of r1 at </a:t>
            </a:r>
          </a:p>
          <a:p>
            <a:pPr algn="l"/>
            <a:r>
              <a:rPr lang="en-US" sz="1800" b="1">
                <a:latin typeface="Courier New" pitchFamily="49" charset="0"/>
              </a:rPr>
              <a:t>			# memory location 42</a:t>
            </a:r>
          </a:p>
          <a:p>
            <a:pPr algn="l"/>
            <a:r>
              <a:rPr lang="en-US" sz="1800" b="1">
                <a:latin typeface="Courier New" pitchFamily="49" charset="0"/>
              </a:rPr>
              <a:t>05 load r4 42       # load the value from memory </a:t>
            </a:r>
          </a:p>
          <a:p>
            <a:pPr algn="l"/>
            <a:r>
              <a:rPr lang="en-US" sz="1800" b="1">
                <a:latin typeface="Courier New" pitchFamily="49" charset="0"/>
              </a:rPr>
              <a:t>                    # location 42 into r4</a:t>
            </a:r>
          </a:p>
          <a:p>
            <a:pPr algn="l"/>
            <a:r>
              <a:rPr lang="en-US" sz="1800" b="1">
                <a:latin typeface="Courier New" pitchFamily="49" charset="0"/>
              </a:rPr>
              <a:t>06 write r4         # write out (print) the contents of r4</a:t>
            </a:r>
          </a:p>
          <a:p>
            <a:pPr algn="l"/>
            <a:r>
              <a:rPr lang="en-US" sz="1800" b="1">
                <a:latin typeface="Courier New" pitchFamily="49" charset="0"/>
              </a:rPr>
              <a:t>07 halt             # stop here.</a:t>
            </a:r>
          </a:p>
        </p:txBody>
      </p:sp>
      <p:sp>
        <p:nvSpPr>
          <p:cNvPr id="156679" name="Text Box 26"/>
          <p:cNvSpPr txBox="1">
            <a:spLocks noChangeArrowheads="1"/>
          </p:cNvSpPr>
          <p:nvPr/>
        </p:nvSpPr>
        <p:spPr bwMode="auto">
          <a:xfrm>
            <a:off x="457200" y="4876800"/>
            <a:ext cx="6548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i="1"/>
              <a:t>Hmmm says:</a:t>
            </a:r>
          </a:p>
          <a:p>
            <a:pPr algn="l"/>
            <a:r>
              <a:rPr lang="en-US">
                <a:solidFill>
                  <a:srgbClr val="0508FB"/>
                </a:solidFill>
              </a:rPr>
              <a:t>Invalid store target at pc 4: 0</a:t>
            </a:r>
          </a:p>
          <a:p>
            <a:pPr algn="l"/>
            <a:r>
              <a:rPr lang="en-US">
                <a:solidFill>
                  <a:srgbClr val="0508FB"/>
                </a:solidFill>
              </a:rPr>
              <a:t>Halting program execution.</a:t>
            </a:r>
          </a:p>
        </p:txBody>
      </p:sp>
      <p:sp>
        <p:nvSpPr>
          <p:cNvPr id="156680" name="Ink 27"/>
          <p:cNvSpPr>
            <a:spLocks noRot="1" noChangeAspect="1" noEditPoints="1" noChangeArrowheads="1" noChangeShapeType="1" noTextEdit="1"/>
          </p:cNvSpPr>
          <p:nvPr/>
        </p:nvSpPr>
        <p:spPr bwMode="auto">
          <a:xfrm>
            <a:off x="2178050" y="2751138"/>
            <a:ext cx="469900" cy="393700"/>
          </a:xfrm>
          <a:custGeom>
            <a:avLst/>
            <a:gdLst>
              <a:gd name="T0" fmla="*/ 2147483647 w 1304"/>
              <a:gd name="T1" fmla="*/ 2147483647 h 1096"/>
              <a:gd name="T2" fmla="*/ 2147483647 w 1304"/>
              <a:gd name="T3" fmla="*/ 2147483647 h 1096"/>
              <a:gd name="T4" fmla="*/ 2147483647 w 1304"/>
              <a:gd name="T5" fmla="*/ 2147483647 h 1096"/>
              <a:gd name="T6" fmla="*/ 2147483647 w 1304"/>
              <a:gd name="T7" fmla="*/ 2147483647 h 1096"/>
              <a:gd name="T8" fmla="*/ 2147483647 w 1304"/>
              <a:gd name="T9" fmla="*/ 2147483647 h 1096"/>
              <a:gd name="T10" fmla="*/ 2147483647 w 1304"/>
              <a:gd name="T11" fmla="*/ 2147483647 h 1096"/>
              <a:gd name="T12" fmla="*/ 2147483647 w 1304"/>
              <a:gd name="T13" fmla="*/ 2147483647 h 1096"/>
              <a:gd name="T14" fmla="*/ 2147483647 w 1304"/>
              <a:gd name="T15" fmla="*/ 2147483647 h 1096"/>
              <a:gd name="T16" fmla="*/ 2147483647 w 1304"/>
              <a:gd name="T17" fmla="*/ 2147483647 h 1096"/>
              <a:gd name="T18" fmla="*/ 2147483647 w 1304"/>
              <a:gd name="T19" fmla="*/ 2147483647 h 1096"/>
              <a:gd name="T20" fmla="*/ 2147483647 w 1304"/>
              <a:gd name="T21" fmla="*/ 2147483647 h 1096"/>
              <a:gd name="T22" fmla="*/ 2147483647 w 1304"/>
              <a:gd name="T23" fmla="*/ 2147483647 h 1096"/>
              <a:gd name="T24" fmla="*/ 2147483647 w 1304"/>
              <a:gd name="T25" fmla="*/ 2147483647 h 1096"/>
              <a:gd name="T26" fmla="*/ 2147483647 w 1304"/>
              <a:gd name="T27" fmla="*/ 2147483647 h 10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4"/>
              <a:gd name="T43" fmla="*/ 0 h 1096"/>
              <a:gd name="T44" fmla="*/ 1304 w 1304"/>
              <a:gd name="T45" fmla="*/ 1096 h 10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4" h="1096" extrusionOk="0">
                <a:moveTo>
                  <a:pt x="147" y="924"/>
                </a:moveTo>
                <a:cubicBezTo>
                  <a:pt x="136" y="907"/>
                  <a:pt x="126" y="891"/>
                  <a:pt x="113" y="875"/>
                </a:cubicBezTo>
                <a:cubicBezTo>
                  <a:pt x="113" y="883"/>
                  <a:pt x="100" y="902"/>
                  <a:pt x="111" y="927"/>
                </a:cubicBezTo>
                <a:cubicBezTo>
                  <a:pt x="127" y="964"/>
                  <a:pt x="158" y="992"/>
                  <a:pt x="193" y="1011"/>
                </a:cubicBezTo>
                <a:cubicBezTo>
                  <a:pt x="257" y="1047"/>
                  <a:pt x="340" y="1046"/>
                  <a:pt x="411" y="1039"/>
                </a:cubicBezTo>
                <a:cubicBezTo>
                  <a:pt x="594" y="1020"/>
                  <a:pt x="771" y="937"/>
                  <a:pt x="932" y="852"/>
                </a:cubicBezTo>
                <a:cubicBezTo>
                  <a:pt x="1063" y="783"/>
                  <a:pt x="1209" y="692"/>
                  <a:pt x="1276" y="553"/>
                </a:cubicBezTo>
                <a:cubicBezTo>
                  <a:pt x="1350" y="400"/>
                  <a:pt x="1273" y="218"/>
                  <a:pt x="1144" y="123"/>
                </a:cubicBezTo>
                <a:cubicBezTo>
                  <a:pt x="1038" y="46"/>
                  <a:pt x="904" y="11"/>
                  <a:pt x="775" y="2"/>
                </a:cubicBezTo>
                <a:cubicBezTo>
                  <a:pt x="663" y="-6"/>
                  <a:pt x="553" y="7"/>
                  <a:pt x="449" y="52"/>
                </a:cubicBezTo>
                <a:cubicBezTo>
                  <a:pt x="265" y="131"/>
                  <a:pt x="134" y="297"/>
                  <a:pt x="59" y="478"/>
                </a:cubicBezTo>
                <a:cubicBezTo>
                  <a:pt x="6" y="605"/>
                  <a:pt x="-25" y="770"/>
                  <a:pt x="16" y="905"/>
                </a:cubicBezTo>
                <a:cubicBezTo>
                  <a:pt x="48" y="1010"/>
                  <a:pt x="161" y="1109"/>
                  <a:pt x="277" y="1095"/>
                </a:cubicBezTo>
                <a:cubicBezTo>
                  <a:pt x="310" y="1091"/>
                  <a:pt x="305" y="1071"/>
                  <a:pt x="325" y="105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681" name="Ink 28"/>
          <p:cNvSpPr>
            <a:spLocks noRot="1" noChangeAspect="1" noEditPoints="1" noChangeArrowheads="1" noChangeShapeType="1" noTextEdit="1"/>
          </p:cNvSpPr>
          <p:nvPr/>
        </p:nvSpPr>
        <p:spPr bwMode="auto">
          <a:xfrm>
            <a:off x="1427163" y="2608263"/>
            <a:ext cx="76200" cy="130175"/>
          </a:xfrm>
          <a:custGeom>
            <a:avLst/>
            <a:gdLst>
              <a:gd name="T0" fmla="*/ 2147483647 w 210"/>
              <a:gd name="T1" fmla="*/ 2147483647 h 359"/>
              <a:gd name="T2" fmla="*/ 2147483647 w 210"/>
              <a:gd name="T3" fmla="*/ 2147483647 h 359"/>
              <a:gd name="T4" fmla="*/ 2147483647 w 210"/>
              <a:gd name="T5" fmla="*/ 2147483647 h 359"/>
              <a:gd name="T6" fmla="*/ 2147483647 w 210"/>
              <a:gd name="T7" fmla="*/ 2147483647 h 359"/>
              <a:gd name="T8" fmla="*/ 2147483647 w 210"/>
              <a:gd name="T9" fmla="*/ 2147483647 h 359"/>
              <a:gd name="T10" fmla="*/ 2147483647 w 210"/>
              <a:gd name="T11" fmla="*/ 2147483647 h 359"/>
              <a:gd name="T12" fmla="*/ 2147483647 w 210"/>
              <a:gd name="T13" fmla="*/ 2147483647 h 359"/>
              <a:gd name="T14" fmla="*/ 2147483647 w 210"/>
              <a:gd name="T15" fmla="*/ 2147483647 h 359"/>
              <a:gd name="T16" fmla="*/ 2147483647 w 210"/>
              <a:gd name="T17" fmla="*/ 0 h 359"/>
              <a:gd name="T18" fmla="*/ 2147483647 w 210"/>
              <a:gd name="T19" fmla="*/ 2147483647 h 359"/>
              <a:gd name="T20" fmla="*/ 2147483647 w 210"/>
              <a:gd name="T21" fmla="*/ 2147483647 h 359"/>
              <a:gd name="T22" fmla="*/ 2147483647 w 210"/>
              <a:gd name="T23" fmla="*/ 2147483647 h 359"/>
              <a:gd name="T24" fmla="*/ 2147483647 w 210"/>
              <a:gd name="T25" fmla="*/ 2147483647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
              <a:gd name="T40" fmla="*/ 0 h 359"/>
              <a:gd name="T41" fmla="*/ 210 w 210"/>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 h="359" extrusionOk="0">
                <a:moveTo>
                  <a:pt x="6" y="118"/>
                </a:moveTo>
                <a:cubicBezTo>
                  <a:pt x="2" y="72"/>
                  <a:pt x="1" y="141"/>
                  <a:pt x="1" y="148"/>
                </a:cubicBezTo>
                <a:cubicBezTo>
                  <a:pt x="0" y="177"/>
                  <a:pt x="2" y="205"/>
                  <a:pt x="3" y="234"/>
                </a:cubicBezTo>
                <a:cubicBezTo>
                  <a:pt x="4" y="258"/>
                  <a:pt x="6" y="282"/>
                  <a:pt x="8" y="306"/>
                </a:cubicBezTo>
                <a:cubicBezTo>
                  <a:pt x="8" y="309"/>
                  <a:pt x="8" y="313"/>
                  <a:pt x="8" y="316"/>
                </a:cubicBezTo>
                <a:cubicBezTo>
                  <a:pt x="11" y="293"/>
                  <a:pt x="10" y="270"/>
                  <a:pt x="11" y="247"/>
                </a:cubicBezTo>
                <a:cubicBezTo>
                  <a:pt x="13" y="208"/>
                  <a:pt x="17" y="168"/>
                  <a:pt x="25" y="130"/>
                </a:cubicBezTo>
                <a:cubicBezTo>
                  <a:pt x="32" y="97"/>
                  <a:pt x="44" y="62"/>
                  <a:pt x="62" y="33"/>
                </a:cubicBezTo>
                <a:cubicBezTo>
                  <a:pt x="72" y="18"/>
                  <a:pt x="89" y="-3"/>
                  <a:pt x="110" y="0"/>
                </a:cubicBezTo>
                <a:cubicBezTo>
                  <a:pt x="130" y="3"/>
                  <a:pt x="148" y="32"/>
                  <a:pt x="155" y="48"/>
                </a:cubicBezTo>
                <a:cubicBezTo>
                  <a:pt x="171" y="84"/>
                  <a:pt x="177" y="128"/>
                  <a:pt x="184" y="166"/>
                </a:cubicBezTo>
                <a:cubicBezTo>
                  <a:pt x="193" y="215"/>
                  <a:pt x="198" y="265"/>
                  <a:pt x="200" y="315"/>
                </a:cubicBezTo>
                <a:cubicBezTo>
                  <a:pt x="201" y="333"/>
                  <a:pt x="202" y="342"/>
                  <a:pt x="209" y="35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698" name="Group 2"/>
          <p:cNvGrpSpPr>
            <a:grpSpLocks/>
          </p:cNvGrpSpPr>
          <p:nvPr>
            <p:custDataLst>
              <p:tags r:id="rId1"/>
            </p:custDataLst>
          </p:nvPr>
        </p:nvGrpSpPr>
        <p:grpSpPr bwMode="auto">
          <a:xfrm>
            <a:off x="381000" y="838200"/>
            <a:ext cx="8382000" cy="193675"/>
            <a:chOff x="295" y="1311"/>
            <a:chExt cx="5177" cy="114"/>
          </a:xfrm>
        </p:grpSpPr>
        <p:sp>
          <p:nvSpPr>
            <p:cNvPr id="157725"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7726"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7699" name="Text Box 5"/>
          <p:cNvSpPr txBox="1">
            <a:spLocks noChangeArrowheads="1"/>
          </p:cNvSpPr>
          <p:nvPr>
            <p:custDataLst>
              <p:tags r:id="rId2"/>
            </p:custDataLst>
          </p:nvPr>
        </p:nvSpPr>
        <p:spPr bwMode="auto">
          <a:xfrm>
            <a:off x="1600200" y="0"/>
            <a:ext cx="6153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Hmmm Detectives</a:t>
            </a:r>
          </a:p>
        </p:txBody>
      </p:sp>
      <p:grpSp>
        <p:nvGrpSpPr>
          <p:cNvPr id="157700" name="Group 6"/>
          <p:cNvGrpSpPr>
            <a:grpSpLocks/>
          </p:cNvGrpSpPr>
          <p:nvPr/>
        </p:nvGrpSpPr>
        <p:grpSpPr bwMode="auto">
          <a:xfrm>
            <a:off x="304800" y="0"/>
            <a:ext cx="596900" cy="749300"/>
            <a:chOff x="3456" y="1784"/>
            <a:chExt cx="952" cy="1048"/>
          </a:xfrm>
        </p:grpSpPr>
        <p:sp>
          <p:nvSpPr>
            <p:cNvPr id="157708"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7709"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7710"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7711"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7712"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7713"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4"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5"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6"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7"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8"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7719"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7720"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7721"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7722"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23"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7724"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7701" name="Text Box 24"/>
          <p:cNvSpPr txBox="1">
            <a:spLocks noChangeArrowheads="1"/>
          </p:cNvSpPr>
          <p:nvPr/>
        </p:nvSpPr>
        <p:spPr bwMode="auto">
          <a:xfrm>
            <a:off x="901700" y="139700"/>
            <a:ext cx="1600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Hmmm, I'm not sure about this game</a:t>
            </a:r>
          </a:p>
        </p:txBody>
      </p:sp>
      <p:sp>
        <p:nvSpPr>
          <p:cNvPr id="157702" name="Rectangle 25"/>
          <p:cNvSpPr>
            <a:spLocks noChangeArrowheads="1"/>
          </p:cNvSpPr>
          <p:nvPr/>
        </p:nvSpPr>
        <p:spPr bwMode="auto">
          <a:xfrm>
            <a:off x="304800" y="1143000"/>
            <a:ext cx="8382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400" b="1">
                <a:latin typeface="Courier New" pitchFamily="49" charset="0"/>
              </a:rPr>
              <a:t>00 read r1          # get an integer from the user</a:t>
            </a:r>
          </a:p>
          <a:p>
            <a:pPr algn="l"/>
            <a:r>
              <a:rPr lang="en-US" sz="1400" b="1">
                <a:latin typeface="Courier New" pitchFamily="49" charset="0"/>
              </a:rPr>
              <a:t>                    # and hold it in register r1</a:t>
            </a:r>
          </a:p>
          <a:p>
            <a:pPr algn="l"/>
            <a:r>
              <a:rPr lang="en-US" sz="1400" b="1">
                <a:latin typeface="Courier New" pitchFamily="49" charset="0"/>
              </a:rPr>
              <a:t>01 loadn r2 2        # put 2 in r2</a:t>
            </a:r>
          </a:p>
          <a:p>
            <a:pPr algn="l"/>
            <a:r>
              <a:rPr lang="en-US" sz="1400" b="1">
                <a:latin typeface="Courier New" pitchFamily="49" charset="0"/>
              </a:rPr>
              <a:t>02 mul r1 r2 r1     # r1 = r1 * r2</a:t>
            </a:r>
          </a:p>
          <a:p>
            <a:pPr algn="l"/>
            <a:r>
              <a:rPr lang="en-US" sz="1400" b="1">
                <a:latin typeface="Courier New" pitchFamily="49" charset="0"/>
              </a:rPr>
              <a:t>03 load r3 42       # put 42 in r3</a:t>
            </a:r>
          </a:p>
          <a:p>
            <a:pPr algn="l"/>
            <a:r>
              <a:rPr lang="en-US" sz="1400" b="1">
                <a:latin typeface="Courier New" pitchFamily="49" charset="0"/>
              </a:rPr>
              <a:t>04 store r1 r3     # store the value of r1 at </a:t>
            </a:r>
          </a:p>
          <a:p>
            <a:pPr algn="l"/>
            <a:r>
              <a:rPr lang="en-US" sz="1400" b="1">
                <a:latin typeface="Courier New" pitchFamily="49" charset="0"/>
              </a:rPr>
              <a:t>			# memory location 42</a:t>
            </a:r>
          </a:p>
          <a:p>
            <a:pPr algn="l"/>
            <a:r>
              <a:rPr lang="en-US" sz="1400" b="1">
                <a:latin typeface="Courier New" pitchFamily="49" charset="0"/>
              </a:rPr>
              <a:t>05 load r4 42       # load the value from memory </a:t>
            </a:r>
          </a:p>
          <a:p>
            <a:pPr algn="l"/>
            <a:r>
              <a:rPr lang="en-US" sz="1400" b="1">
                <a:latin typeface="Courier New" pitchFamily="49" charset="0"/>
              </a:rPr>
              <a:t>                    # location 42 into r4</a:t>
            </a:r>
          </a:p>
          <a:p>
            <a:pPr algn="l"/>
            <a:r>
              <a:rPr lang="en-US" sz="1400" b="1">
                <a:latin typeface="Courier New" pitchFamily="49" charset="0"/>
              </a:rPr>
              <a:t>06 write r4         # write out (print) the contents of r4</a:t>
            </a:r>
          </a:p>
          <a:p>
            <a:pPr algn="l"/>
            <a:r>
              <a:rPr lang="en-US" sz="1400" b="1">
                <a:latin typeface="Courier New" pitchFamily="49" charset="0"/>
              </a:rPr>
              <a:t>07 halt             # stop here.</a:t>
            </a:r>
          </a:p>
        </p:txBody>
      </p:sp>
      <p:sp>
        <p:nvSpPr>
          <p:cNvPr id="157703" name="Text Box 26"/>
          <p:cNvSpPr txBox="1">
            <a:spLocks noChangeArrowheads="1"/>
          </p:cNvSpPr>
          <p:nvPr/>
        </p:nvSpPr>
        <p:spPr bwMode="auto">
          <a:xfrm>
            <a:off x="304800" y="3581400"/>
            <a:ext cx="83058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400" b="1">
                <a:solidFill>
                  <a:srgbClr val="0508FB"/>
                </a:solidFill>
                <a:latin typeface="Courier New" pitchFamily="49" charset="0"/>
              </a:rPr>
              <a:t>ARGUMENT ERROR:</a:t>
            </a:r>
          </a:p>
          <a:p>
            <a:pPr algn="l"/>
            <a:r>
              <a:rPr lang="en-US" sz="1400" b="1">
                <a:solidFill>
                  <a:srgbClr val="0508FB"/>
                </a:solidFill>
                <a:latin typeface="Courier New" pitchFamily="49" charset="0"/>
              </a:rPr>
              <a:t>'r3' IS NOT A VALID NUMBER.</a:t>
            </a:r>
          </a:p>
          <a:p>
            <a:pPr algn="l"/>
            <a:endParaRPr lang="en-US" sz="1400" b="1">
              <a:solidFill>
                <a:srgbClr val="0508FB"/>
              </a:solidFill>
              <a:latin typeface="Courier New" pitchFamily="49" charset="0"/>
            </a:endParaRPr>
          </a:p>
          <a:p>
            <a:pPr algn="l"/>
            <a:r>
              <a:rPr lang="en-US" sz="1400" b="1">
                <a:solidFill>
                  <a:srgbClr val="0508FB"/>
                </a:solidFill>
                <a:latin typeface="Courier New" pitchFamily="49" charset="0"/>
              </a:rPr>
              <a:t>***** ASSEMBLY TERMINATED UNSUCCESSFULLY *****</a:t>
            </a:r>
          </a:p>
          <a:p>
            <a:pPr algn="l"/>
            <a:r>
              <a:rPr lang="en-US" sz="1400" b="1">
                <a:solidFill>
                  <a:srgbClr val="0508FB"/>
                </a:solidFill>
                <a:latin typeface="Courier New" pitchFamily="49" charset="0"/>
              </a:rPr>
              <a:t>              ASSEMBLY RESULTS:</a:t>
            </a:r>
          </a:p>
          <a:p>
            <a:pPr algn="l"/>
            <a:endParaRPr lang="en-US" sz="1400" b="1">
              <a:solidFill>
                <a:srgbClr val="0508FB"/>
              </a:solidFill>
              <a:latin typeface="Courier New" pitchFamily="49" charset="0"/>
            </a:endParaRPr>
          </a:p>
          <a:p>
            <a:pPr algn="l"/>
            <a:r>
              <a:rPr lang="en-US" sz="1400" b="1">
                <a:solidFill>
                  <a:srgbClr val="0508FB"/>
                </a:solidFill>
                <a:latin typeface="Courier New" pitchFamily="49" charset="0"/>
              </a:rPr>
              <a:t>0 : 0000 0001 0000 0001            00 read r1          # get an integer from</a:t>
            </a:r>
          </a:p>
          <a:p>
            <a:pPr algn="l"/>
            <a:r>
              <a:rPr lang="en-US" sz="1400" b="1">
                <a:solidFill>
                  <a:srgbClr val="0508FB"/>
                </a:solidFill>
                <a:latin typeface="Courier New" pitchFamily="49" charset="0"/>
              </a:rPr>
              <a:t>1 : 0001 0010 0000 0010            01 loadn r2 2       # put 2 in r2</a:t>
            </a:r>
          </a:p>
          <a:p>
            <a:pPr algn="l"/>
            <a:r>
              <a:rPr lang="en-US" sz="1400" b="1">
                <a:solidFill>
                  <a:srgbClr val="0508FB"/>
                </a:solidFill>
                <a:latin typeface="Courier New" pitchFamily="49" charset="0"/>
              </a:rPr>
              <a:t>2 : 1000 0001 0010 0001            02 mul r1 r2 r1     # r1 = r1 * r2</a:t>
            </a:r>
          </a:p>
          <a:p>
            <a:pPr algn="l"/>
            <a:r>
              <a:rPr lang="en-US" sz="1400" b="1">
                <a:solidFill>
                  <a:srgbClr val="0508FB"/>
                </a:solidFill>
                <a:latin typeface="Courier New" pitchFamily="49" charset="0"/>
              </a:rPr>
              <a:t>3 : 0001 0011 0010 1010            03 loadn r3 42      # put 42 in r3</a:t>
            </a:r>
          </a:p>
          <a:p>
            <a:pPr algn="l"/>
            <a:r>
              <a:rPr lang="en-US" sz="1400" b="1">
                <a:solidFill>
                  <a:srgbClr val="0508FB"/>
                </a:solidFill>
                <a:latin typeface="Courier New" pitchFamily="49" charset="0"/>
              </a:rPr>
              <a:t>4 : ***ARGUMENT ERROR HERE***      04 store r1 r3     # store the value of</a:t>
            </a:r>
          </a:p>
          <a:p>
            <a:pPr algn="l"/>
            <a:r>
              <a:rPr lang="en-US" sz="1400" b="1">
                <a:solidFill>
                  <a:srgbClr val="0508FB"/>
                </a:solidFill>
                <a:latin typeface="Courier New" pitchFamily="49" charset="0"/>
              </a:rPr>
              <a:t>5 : 0010 0100 0010 1010            05 load r4 42       # load the value from</a:t>
            </a:r>
          </a:p>
          <a:p>
            <a:pPr algn="l"/>
            <a:r>
              <a:rPr lang="en-US" sz="1400" b="1">
                <a:solidFill>
                  <a:srgbClr val="0508FB"/>
                </a:solidFill>
                <a:latin typeface="Courier New" pitchFamily="49" charset="0"/>
              </a:rPr>
              <a:t>6 : 0000 0100 0000 0010            06 write r4         # write out (print)</a:t>
            </a:r>
          </a:p>
          <a:p>
            <a:pPr algn="l"/>
            <a:r>
              <a:rPr lang="en-US" sz="1400" b="1">
                <a:solidFill>
                  <a:srgbClr val="0508FB"/>
                </a:solidFill>
                <a:latin typeface="Courier New" pitchFamily="49" charset="0"/>
              </a:rPr>
              <a:t>7 : 0000 0000 0000 0000            07 halt             # stop here.</a:t>
            </a:r>
          </a:p>
        </p:txBody>
      </p:sp>
      <p:sp>
        <p:nvSpPr>
          <p:cNvPr id="157704" name="Line 27"/>
          <p:cNvSpPr>
            <a:spLocks noChangeShapeType="1"/>
          </p:cNvSpPr>
          <p:nvPr/>
        </p:nvSpPr>
        <p:spPr bwMode="auto">
          <a:xfrm>
            <a:off x="0" y="3505200"/>
            <a:ext cx="8686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57705" name="Ink 28"/>
          <p:cNvSpPr>
            <a:spLocks noRot="1" noChangeAspect="1" noEditPoints="1" noChangeArrowheads="1" noChangeShapeType="1" noTextEdit="1"/>
          </p:cNvSpPr>
          <p:nvPr/>
        </p:nvSpPr>
        <p:spPr bwMode="auto">
          <a:xfrm>
            <a:off x="1279525" y="233680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extrusionOk="0">
                <a:moveTo>
                  <a:pt x="0" y="0"/>
                </a:moveTo>
                <a:lnTo>
                  <a:pt x="0" y="0"/>
                </a:ln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06" name="Ink 29"/>
          <p:cNvSpPr>
            <a:spLocks noRot="1" noChangeAspect="1" noEditPoints="1" noChangeArrowheads="1" noChangeShapeType="1" noTextEdit="1"/>
          </p:cNvSpPr>
          <p:nvPr/>
        </p:nvSpPr>
        <p:spPr bwMode="auto">
          <a:xfrm>
            <a:off x="660400" y="2098675"/>
            <a:ext cx="1309688" cy="392113"/>
          </a:xfrm>
          <a:custGeom>
            <a:avLst/>
            <a:gdLst>
              <a:gd name="T0" fmla="*/ 2147483647 w 3640"/>
              <a:gd name="T1" fmla="*/ 2147483647 h 1090"/>
              <a:gd name="T2" fmla="*/ 2147483647 w 3640"/>
              <a:gd name="T3" fmla="*/ 2147483647 h 1090"/>
              <a:gd name="T4" fmla="*/ 2147483647 w 3640"/>
              <a:gd name="T5" fmla="*/ 2147483647 h 1090"/>
              <a:gd name="T6" fmla="*/ 2147483647 w 3640"/>
              <a:gd name="T7" fmla="*/ 2147483647 h 1090"/>
              <a:gd name="T8" fmla="*/ 2147483647 w 3640"/>
              <a:gd name="T9" fmla="*/ 2147483647 h 1090"/>
              <a:gd name="T10" fmla="*/ 2147483647 w 3640"/>
              <a:gd name="T11" fmla="*/ 2147483647 h 1090"/>
              <a:gd name="T12" fmla="*/ 2147483647 w 3640"/>
              <a:gd name="T13" fmla="*/ 2147483647 h 1090"/>
              <a:gd name="T14" fmla="*/ 2147483647 w 3640"/>
              <a:gd name="T15" fmla="*/ 2147483647 h 1090"/>
              <a:gd name="T16" fmla="*/ 2147483647 w 3640"/>
              <a:gd name="T17" fmla="*/ 2147483647 h 1090"/>
              <a:gd name="T18" fmla="*/ 2147483647 w 3640"/>
              <a:gd name="T19" fmla="*/ 2147483647 h 1090"/>
              <a:gd name="T20" fmla="*/ 2147483647 w 3640"/>
              <a:gd name="T21" fmla="*/ 2147483647 h 1090"/>
              <a:gd name="T22" fmla="*/ 2147483647 w 3640"/>
              <a:gd name="T23" fmla="*/ 2147483647 h 1090"/>
              <a:gd name="T24" fmla="*/ 2147483647 w 3640"/>
              <a:gd name="T25" fmla="*/ 2147483647 h 1090"/>
              <a:gd name="T26" fmla="*/ 2147483647 w 3640"/>
              <a:gd name="T27" fmla="*/ 2147483647 h 1090"/>
              <a:gd name="T28" fmla="*/ 2147483647 w 3640"/>
              <a:gd name="T29" fmla="*/ 2147483647 h 1090"/>
              <a:gd name="T30" fmla="*/ 2147483647 w 3640"/>
              <a:gd name="T31" fmla="*/ 2147483647 h 1090"/>
              <a:gd name="T32" fmla="*/ 2147483647 w 3640"/>
              <a:gd name="T33" fmla="*/ 2147483647 h 1090"/>
              <a:gd name="T34" fmla="*/ 2147483647 w 3640"/>
              <a:gd name="T35" fmla="*/ 2147483647 h 1090"/>
              <a:gd name="T36" fmla="*/ 2147483647 w 3640"/>
              <a:gd name="T37" fmla="*/ 2147483647 h 1090"/>
              <a:gd name="T38" fmla="*/ 2147483647 w 3640"/>
              <a:gd name="T39" fmla="*/ 2147483647 h 1090"/>
              <a:gd name="T40" fmla="*/ 2147483647 w 3640"/>
              <a:gd name="T41" fmla="*/ 2147483647 h 1090"/>
              <a:gd name="T42" fmla="*/ 2147483647 w 3640"/>
              <a:gd name="T43" fmla="*/ 2147483647 h 1090"/>
              <a:gd name="T44" fmla="*/ 2147483647 w 3640"/>
              <a:gd name="T45" fmla="*/ 2147483647 h 1090"/>
              <a:gd name="T46" fmla="*/ 2147483647 w 3640"/>
              <a:gd name="T47" fmla="*/ 2147483647 h 1090"/>
              <a:gd name="T48" fmla="*/ 2147483647 w 3640"/>
              <a:gd name="T49" fmla="*/ 2147483647 h 1090"/>
              <a:gd name="T50" fmla="*/ 2147483647 w 3640"/>
              <a:gd name="T51" fmla="*/ 2147483647 h 1090"/>
              <a:gd name="T52" fmla="*/ 2147483647 w 3640"/>
              <a:gd name="T53" fmla="*/ 2147483647 h 1090"/>
              <a:gd name="T54" fmla="*/ 2147483647 w 3640"/>
              <a:gd name="T55" fmla="*/ 2147483647 h 1090"/>
              <a:gd name="T56" fmla="*/ 2147483647 w 3640"/>
              <a:gd name="T57" fmla="*/ 2147483647 h 1090"/>
              <a:gd name="T58" fmla="*/ 2147483647 w 3640"/>
              <a:gd name="T59" fmla="*/ 2147483647 h 1090"/>
              <a:gd name="T60" fmla="*/ 2147483647 w 3640"/>
              <a:gd name="T61" fmla="*/ 2147483647 h 1090"/>
              <a:gd name="T62" fmla="*/ 2147483647 w 3640"/>
              <a:gd name="T63" fmla="*/ 2147483647 h 1090"/>
              <a:gd name="T64" fmla="*/ 2147483647 w 3640"/>
              <a:gd name="T65" fmla="*/ 2147483647 h 1090"/>
              <a:gd name="T66" fmla="*/ 2147483647 w 3640"/>
              <a:gd name="T67" fmla="*/ 2147483647 h 1090"/>
              <a:gd name="T68" fmla="*/ 2147483647 w 3640"/>
              <a:gd name="T69" fmla="*/ 2147483647 h 1090"/>
              <a:gd name="T70" fmla="*/ 2147483647 w 3640"/>
              <a:gd name="T71" fmla="*/ 2147483647 h 1090"/>
              <a:gd name="T72" fmla="*/ 2147483647 w 3640"/>
              <a:gd name="T73" fmla="*/ 2147483647 h 1090"/>
              <a:gd name="T74" fmla="*/ 2147483647 w 3640"/>
              <a:gd name="T75" fmla="*/ 2147483647 h 1090"/>
              <a:gd name="T76" fmla="*/ 2147483647 w 3640"/>
              <a:gd name="T77" fmla="*/ 2147483647 h 1090"/>
              <a:gd name="T78" fmla="*/ 2147483647 w 3640"/>
              <a:gd name="T79" fmla="*/ 2147483647 h 1090"/>
              <a:gd name="T80" fmla="*/ 2147483647 w 3640"/>
              <a:gd name="T81" fmla="*/ 2147483647 h 1090"/>
              <a:gd name="T82" fmla="*/ 2147483647 w 3640"/>
              <a:gd name="T83" fmla="*/ 2147483647 h 1090"/>
              <a:gd name="T84" fmla="*/ 2147483647 w 3640"/>
              <a:gd name="T85" fmla="*/ 2147483647 h 1090"/>
              <a:gd name="T86" fmla="*/ 2147483647 w 3640"/>
              <a:gd name="T87" fmla="*/ 2147483647 h 1090"/>
              <a:gd name="T88" fmla="*/ 2147483647 w 3640"/>
              <a:gd name="T89" fmla="*/ 2147483647 h 1090"/>
              <a:gd name="T90" fmla="*/ 2147483647 w 3640"/>
              <a:gd name="T91" fmla="*/ 2147483647 h 1090"/>
              <a:gd name="T92" fmla="*/ 2147483647 w 3640"/>
              <a:gd name="T93" fmla="*/ 2147483647 h 1090"/>
              <a:gd name="T94" fmla="*/ 2147483647 w 3640"/>
              <a:gd name="T95" fmla="*/ 2147483647 h 1090"/>
              <a:gd name="T96" fmla="*/ 2147483647 w 3640"/>
              <a:gd name="T97" fmla="*/ 2147483647 h 1090"/>
              <a:gd name="T98" fmla="*/ 2147483647 w 3640"/>
              <a:gd name="T99" fmla="*/ 2147483647 h 1090"/>
              <a:gd name="T100" fmla="*/ 2147483647 w 3640"/>
              <a:gd name="T101" fmla="*/ 2147483647 h 10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40"/>
              <a:gd name="T154" fmla="*/ 0 h 1090"/>
              <a:gd name="T155" fmla="*/ 3640 w 3640"/>
              <a:gd name="T156" fmla="*/ 1090 h 10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40" h="1090" extrusionOk="0">
                <a:moveTo>
                  <a:pt x="1346" y="38"/>
                </a:moveTo>
                <a:cubicBezTo>
                  <a:pt x="1348" y="57"/>
                  <a:pt x="1348" y="78"/>
                  <a:pt x="1347" y="97"/>
                </a:cubicBezTo>
                <a:cubicBezTo>
                  <a:pt x="1345" y="121"/>
                  <a:pt x="1347" y="144"/>
                  <a:pt x="1346" y="168"/>
                </a:cubicBezTo>
                <a:cubicBezTo>
                  <a:pt x="1345" y="191"/>
                  <a:pt x="1343" y="214"/>
                  <a:pt x="1342" y="237"/>
                </a:cubicBezTo>
                <a:cubicBezTo>
                  <a:pt x="1342" y="242"/>
                  <a:pt x="1341" y="248"/>
                  <a:pt x="1341" y="253"/>
                </a:cubicBezTo>
                <a:cubicBezTo>
                  <a:pt x="1348" y="225"/>
                  <a:pt x="1350" y="196"/>
                  <a:pt x="1356" y="167"/>
                </a:cubicBezTo>
                <a:cubicBezTo>
                  <a:pt x="1362" y="137"/>
                  <a:pt x="1370" y="107"/>
                  <a:pt x="1378" y="78"/>
                </a:cubicBezTo>
                <a:cubicBezTo>
                  <a:pt x="1383" y="58"/>
                  <a:pt x="1390" y="31"/>
                  <a:pt x="1404" y="15"/>
                </a:cubicBezTo>
                <a:cubicBezTo>
                  <a:pt x="1416" y="1"/>
                  <a:pt x="1436" y="-5"/>
                  <a:pt x="1453" y="4"/>
                </a:cubicBezTo>
                <a:cubicBezTo>
                  <a:pt x="1469" y="13"/>
                  <a:pt x="1479" y="33"/>
                  <a:pt x="1485" y="50"/>
                </a:cubicBezTo>
                <a:cubicBezTo>
                  <a:pt x="1494" y="77"/>
                  <a:pt x="1496" y="107"/>
                  <a:pt x="1498" y="135"/>
                </a:cubicBezTo>
                <a:cubicBezTo>
                  <a:pt x="1500" y="164"/>
                  <a:pt x="1499" y="192"/>
                  <a:pt x="1498" y="221"/>
                </a:cubicBezTo>
                <a:cubicBezTo>
                  <a:pt x="1497" y="252"/>
                  <a:pt x="1495" y="282"/>
                  <a:pt x="1492" y="312"/>
                </a:cubicBezTo>
                <a:cubicBezTo>
                  <a:pt x="1492" y="316"/>
                  <a:pt x="1489" y="362"/>
                  <a:pt x="1476" y="351"/>
                </a:cubicBezTo>
                <a:cubicBezTo>
                  <a:pt x="1471" y="339"/>
                  <a:pt x="1470" y="336"/>
                  <a:pt x="1470" y="327"/>
                </a:cubicBezTo>
              </a:path>
              <a:path w="3640" h="1090" extrusionOk="0">
                <a:moveTo>
                  <a:pt x="2033" y="936"/>
                </a:moveTo>
                <a:cubicBezTo>
                  <a:pt x="2025" y="952"/>
                  <a:pt x="1998" y="949"/>
                  <a:pt x="2026" y="959"/>
                </a:cubicBezTo>
                <a:cubicBezTo>
                  <a:pt x="2059" y="971"/>
                  <a:pt x="2118" y="965"/>
                  <a:pt x="2152" y="964"/>
                </a:cubicBezTo>
                <a:cubicBezTo>
                  <a:pt x="2236" y="963"/>
                  <a:pt x="2321" y="959"/>
                  <a:pt x="2404" y="951"/>
                </a:cubicBezTo>
                <a:cubicBezTo>
                  <a:pt x="2477" y="944"/>
                  <a:pt x="2551" y="938"/>
                  <a:pt x="2624" y="929"/>
                </a:cubicBezTo>
                <a:cubicBezTo>
                  <a:pt x="2646" y="926"/>
                  <a:pt x="2668" y="924"/>
                  <a:pt x="2690" y="922"/>
                </a:cubicBezTo>
                <a:cubicBezTo>
                  <a:pt x="2648" y="941"/>
                  <a:pt x="2603" y="945"/>
                  <a:pt x="2558" y="955"/>
                </a:cubicBezTo>
                <a:cubicBezTo>
                  <a:pt x="2463" y="975"/>
                  <a:pt x="2367" y="991"/>
                  <a:pt x="2272" y="1009"/>
                </a:cubicBezTo>
                <a:cubicBezTo>
                  <a:pt x="2189" y="1025"/>
                  <a:pt x="2105" y="1041"/>
                  <a:pt x="2022" y="1059"/>
                </a:cubicBezTo>
                <a:cubicBezTo>
                  <a:pt x="1986" y="1067"/>
                  <a:pt x="1950" y="1076"/>
                  <a:pt x="1913" y="1084"/>
                </a:cubicBezTo>
                <a:cubicBezTo>
                  <a:pt x="1948" y="1086"/>
                  <a:pt x="1984" y="1071"/>
                  <a:pt x="2020" y="1062"/>
                </a:cubicBezTo>
                <a:cubicBezTo>
                  <a:pt x="2037" y="1058"/>
                  <a:pt x="2054" y="1054"/>
                  <a:pt x="2071" y="1050"/>
                </a:cubicBezTo>
              </a:path>
              <a:path w="3640" h="1090" extrusionOk="0">
                <a:moveTo>
                  <a:pt x="2907" y="970"/>
                </a:moveTo>
                <a:cubicBezTo>
                  <a:pt x="2886" y="977"/>
                  <a:pt x="2841" y="963"/>
                  <a:pt x="2850" y="983"/>
                </a:cubicBezTo>
                <a:cubicBezTo>
                  <a:pt x="2861" y="990"/>
                  <a:pt x="2865" y="992"/>
                  <a:pt x="2870" y="979"/>
                </a:cubicBezTo>
                <a:cubicBezTo>
                  <a:pt x="2927" y="967"/>
                  <a:pt x="2983" y="949"/>
                  <a:pt x="3040" y="937"/>
                </a:cubicBezTo>
                <a:cubicBezTo>
                  <a:pt x="3135" y="917"/>
                  <a:pt x="3230" y="898"/>
                  <a:pt x="3325" y="883"/>
                </a:cubicBezTo>
                <a:cubicBezTo>
                  <a:pt x="3390" y="873"/>
                  <a:pt x="3457" y="861"/>
                  <a:pt x="3523" y="867"/>
                </a:cubicBezTo>
                <a:cubicBezTo>
                  <a:pt x="3485" y="892"/>
                  <a:pt x="3434" y="892"/>
                  <a:pt x="3389" y="895"/>
                </a:cubicBezTo>
                <a:cubicBezTo>
                  <a:pt x="3283" y="902"/>
                  <a:pt x="3178" y="906"/>
                  <a:pt x="3072" y="909"/>
                </a:cubicBezTo>
                <a:cubicBezTo>
                  <a:pt x="3000" y="911"/>
                  <a:pt x="2917" y="903"/>
                  <a:pt x="2846" y="920"/>
                </a:cubicBezTo>
                <a:cubicBezTo>
                  <a:pt x="2842" y="922"/>
                  <a:pt x="2839" y="925"/>
                  <a:pt x="2835" y="927"/>
                </a:cubicBezTo>
                <a:cubicBezTo>
                  <a:pt x="2911" y="936"/>
                  <a:pt x="2989" y="927"/>
                  <a:pt x="3065" y="921"/>
                </a:cubicBezTo>
                <a:cubicBezTo>
                  <a:pt x="3156" y="914"/>
                  <a:pt x="3247" y="903"/>
                  <a:pt x="3338" y="894"/>
                </a:cubicBezTo>
                <a:cubicBezTo>
                  <a:pt x="3371" y="891"/>
                  <a:pt x="3411" y="875"/>
                  <a:pt x="3371" y="905"/>
                </a:cubicBezTo>
                <a:cubicBezTo>
                  <a:pt x="3293" y="928"/>
                  <a:pt x="3215" y="943"/>
                  <a:pt x="3134" y="953"/>
                </a:cubicBezTo>
                <a:cubicBezTo>
                  <a:pt x="3067" y="961"/>
                  <a:pt x="3006" y="958"/>
                  <a:pt x="2940" y="953"/>
                </a:cubicBezTo>
              </a:path>
              <a:path w="3640" h="1090" extrusionOk="0">
                <a:moveTo>
                  <a:pt x="87" y="945"/>
                </a:moveTo>
                <a:cubicBezTo>
                  <a:pt x="73" y="945"/>
                  <a:pt x="51" y="943"/>
                  <a:pt x="35" y="945"/>
                </a:cubicBezTo>
                <a:cubicBezTo>
                  <a:pt x="31" y="947"/>
                  <a:pt x="28" y="949"/>
                  <a:pt x="24" y="951"/>
                </a:cubicBezTo>
                <a:cubicBezTo>
                  <a:pt x="50" y="967"/>
                  <a:pt x="64" y="974"/>
                  <a:pt x="97" y="979"/>
                </a:cubicBezTo>
                <a:cubicBezTo>
                  <a:pt x="144" y="985"/>
                  <a:pt x="191" y="989"/>
                  <a:pt x="238" y="992"/>
                </a:cubicBezTo>
                <a:cubicBezTo>
                  <a:pt x="303" y="996"/>
                  <a:pt x="369" y="1001"/>
                  <a:pt x="434" y="1005"/>
                </a:cubicBezTo>
                <a:cubicBezTo>
                  <a:pt x="500" y="1009"/>
                  <a:pt x="566" y="1013"/>
                  <a:pt x="632" y="1017"/>
                </a:cubicBezTo>
                <a:cubicBezTo>
                  <a:pt x="771" y="1026"/>
                  <a:pt x="909" y="1027"/>
                  <a:pt x="1048" y="1019"/>
                </a:cubicBezTo>
                <a:cubicBezTo>
                  <a:pt x="1119" y="1015"/>
                  <a:pt x="1189" y="1010"/>
                  <a:pt x="1260" y="1005"/>
                </a:cubicBezTo>
                <a:cubicBezTo>
                  <a:pt x="1313" y="1001"/>
                  <a:pt x="1365" y="999"/>
                  <a:pt x="1418" y="999"/>
                </a:cubicBezTo>
                <a:cubicBezTo>
                  <a:pt x="1457" y="999"/>
                  <a:pt x="1496" y="1002"/>
                  <a:pt x="1535" y="1004"/>
                </a:cubicBezTo>
                <a:cubicBezTo>
                  <a:pt x="1568" y="1006"/>
                  <a:pt x="1601" y="1005"/>
                  <a:pt x="1634" y="1004"/>
                </a:cubicBezTo>
                <a:cubicBezTo>
                  <a:pt x="1616" y="1001"/>
                  <a:pt x="1595" y="998"/>
                  <a:pt x="1575" y="996"/>
                </a:cubicBezTo>
                <a:cubicBezTo>
                  <a:pt x="1499" y="988"/>
                  <a:pt x="1423" y="977"/>
                  <a:pt x="1348" y="964"/>
                </a:cubicBezTo>
                <a:cubicBezTo>
                  <a:pt x="1244" y="947"/>
                  <a:pt x="1140" y="936"/>
                  <a:pt x="1035" y="927"/>
                </a:cubicBezTo>
                <a:cubicBezTo>
                  <a:pt x="844" y="910"/>
                  <a:pt x="657" y="915"/>
                  <a:pt x="467" y="936"/>
                </a:cubicBezTo>
                <a:cubicBezTo>
                  <a:pt x="353" y="949"/>
                  <a:pt x="242" y="972"/>
                  <a:pt x="129" y="993"/>
                </a:cubicBezTo>
                <a:cubicBezTo>
                  <a:pt x="90" y="1000"/>
                  <a:pt x="51" y="1008"/>
                  <a:pt x="13" y="1015"/>
                </a:cubicBezTo>
                <a:cubicBezTo>
                  <a:pt x="9" y="1016"/>
                  <a:pt x="4" y="1016"/>
                  <a:pt x="0" y="1017"/>
                </a:cubicBezTo>
                <a:cubicBezTo>
                  <a:pt x="25" y="1026"/>
                  <a:pt x="45" y="1035"/>
                  <a:pt x="74" y="1040"/>
                </a:cubicBezTo>
                <a:cubicBezTo>
                  <a:pt x="288" y="1078"/>
                  <a:pt x="511" y="1074"/>
                  <a:pt x="728" y="1076"/>
                </a:cubicBezTo>
                <a:cubicBezTo>
                  <a:pt x="934" y="1078"/>
                  <a:pt x="1187" y="1114"/>
                  <a:pt x="1389" y="1060"/>
                </a:cubicBezTo>
                <a:cubicBezTo>
                  <a:pt x="1412" y="1054"/>
                  <a:pt x="1429" y="1055"/>
                  <a:pt x="1439" y="1042"/>
                </a:cubicBezTo>
                <a:cubicBezTo>
                  <a:pt x="1437" y="1039"/>
                  <a:pt x="1435" y="1036"/>
                  <a:pt x="1433" y="1033"/>
                </a:cubicBezTo>
              </a:path>
              <a:path w="3640" h="1090" extrusionOk="0">
                <a:moveTo>
                  <a:pt x="3303" y="431"/>
                </a:moveTo>
                <a:cubicBezTo>
                  <a:pt x="3321" y="435"/>
                  <a:pt x="3341" y="443"/>
                  <a:pt x="3357" y="446"/>
                </a:cubicBezTo>
                <a:cubicBezTo>
                  <a:pt x="3361" y="446"/>
                  <a:pt x="3366" y="446"/>
                  <a:pt x="3370" y="446"/>
                </a:cubicBezTo>
                <a:cubicBezTo>
                  <a:pt x="3362" y="425"/>
                  <a:pt x="3363" y="413"/>
                  <a:pt x="3340" y="393"/>
                </a:cubicBezTo>
                <a:cubicBezTo>
                  <a:pt x="3273" y="335"/>
                  <a:pt x="3188" y="313"/>
                  <a:pt x="3101" y="329"/>
                </a:cubicBezTo>
                <a:cubicBezTo>
                  <a:pt x="2976" y="353"/>
                  <a:pt x="2857" y="436"/>
                  <a:pt x="2784" y="538"/>
                </a:cubicBezTo>
                <a:cubicBezTo>
                  <a:pt x="2738" y="602"/>
                  <a:pt x="2713" y="675"/>
                  <a:pt x="2713" y="754"/>
                </a:cubicBezTo>
                <a:cubicBezTo>
                  <a:pt x="2714" y="892"/>
                  <a:pt x="2784" y="1016"/>
                  <a:pt x="2917" y="1063"/>
                </a:cubicBezTo>
                <a:cubicBezTo>
                  <a:pt x="3054" y="1112"/>
                  <a:pt x="3213" y="1077"/>
                  <a:pt x="3344" y="1028"/>
                </a:cubicBezTo>
                <a:cubicBezTo>
                  <a:pt x="3453" y="988"/>
                  <a:pt x="3575" y="923"/>
                  <a:pt x="3624" y="810"/>
                </a:cubicBezTo>
                <a:cubicBezTo>
                  <a:pt x="3663" y="721"/>
                  <a:pt x="3626" y="628"/>
                  <a:pt x="3575" y="554"/>
                </a:cubicBezTo>
                <a:cubicBezTo>
                  <a:pt x="3529" y="487"/>
                  <a:pt x="3465" y="436"/>
                  <a:pt x="3390" y="405"/>
                </a:cubicBezTo>
                <a:cubicBezTo>
                  <a:pt x="3290" y="363"/>
                  <a:pt x="3178" y="365"/>
                  <a:pt x="3074" y="391"/>
                </a:cubicBezTo>
                <a:cubicBezTo>
                  <a:pt x="2989" y="412"/>
                  <a:pt x="2917" y="452"/>
                  <a:pt x="2852" y="511"/>
                </a:cubicBezTo>
                <a:cubicBezTo>
                  <a:pt x="2800" y="558"/>
                  <a:pt x="2755" y="624"/>
                  <a:pt x="2737" y="693"/>
                </a:cubicBezTo>
                <a:cubicBezTo>
                  <a:pt x="2702" y="827"/>
                  <a:pt x="2770" y="954"/>
                  <a:pt x="2884" y="1023"/>
                </a:cubicBezTo>
                <a:cubicBezTo>
                  <a:pt x="3028" y="1110"/>
                  <a:pt x="3205" y="1103"/>
                  <a:pt x="3360" y="1052"/>
                </a:cubicBezTo>
                <a:cubicBezTo>
                  <a:pt x="3489" y="1010"/>
                  <a:pt x="3609" y="906"/>
                  <a:pt x="3604" y="760"/>
                </a:cubicBezTo>
                <a:cubicBezTo>
                  <a:pt x="3600" y="648"/>
                  <a:pt x="3523" y="532"/>
                  <a:pt x="3444" y="457"/>
                </a:cubicBezTo>
                <a:cubicBezTo>
                  <a:pt x="3343" y="361"/>
                  <a:pt x="3209" y="330"/>
                  <a:pt x="3079" y="383"/>
                </a:cubicBezTo>
                <a:cubicBezTo>
                  <a:pt x="2990" y="419"/>
                  <a:pt x="2924" y="488"/>
                  <a:pt x="2864" y="560"/>
                </a:cubicBezTo>
                <a:cubicBezTo>
                  <a:pt x="2811" y="623"/>
                  <a:pt x="2784" y="709"/>
                  <a:pt x="2785" y="792"/>
                </a:cubicBezTo>
                <a:cubicBezTo>
                  <a:pt x="2791" y="836"/>
                  <a:pt x="2793" y="851"/>
                  <a:pt x="2811" y="876"/>
                </a:cubicBezTo>
              </a:path>
              <a:path w="3640" h="1090" extrusionOk="0">
                <a:moveTo>
                  <a:pt x="1733" y="648"/>
                </a:moveTo>
                <a:cubicBezTo>
                  <a:pt x="1737" y="626"/>
                  <a:pt x="1741" y="634"/>
                  <a:pt x="1734" y="617"/>
                </a:cubicBezTo>
                <a:cubicBezTo>
                  <a:pt x="1730" y="654"/>
                  <a:pt x="1718" y="689"/>
                  <a:pt x="1713" y="726"/>
                </a:cubicBezTo>
                <a:cubicBezTo>
                  <a:pt x="1708" y="758"/>
                  <a:pt x="1704" y="790"/>
                  <a:pt x="1706" y="822"/>
                </a:cubicBezTo>
                <a:cubicBezTo>
                  <a:pt x="1707" y="841"/>
                  <a:pt x="1709" y="873"/>
                  <a:pt x="1725" y="887"/>
                </a:cubicBezTo>
                <a:cubicBezTo>
                  <a:pt x="1743" y="898"/>
                  <a:pt x="1748" y="902"/>
                  <a:pt x="1763" y="900"/>
                </a:cubicBezTo>
                <a:cubicBezTo>
                  <a:pt x="1759" y="882"/>
                  <a:pt x="1762" y="868"/>
                  <a:pt x="1765" y="848"/>
                </a:cubicBezTo>
              </a:path>
              <a:path w="3640" h="1090" extrusionOk="0">
                <a:moveTo>
                  <a:pt x="1772" y="363"/>
                </a:moveTo>
                <a:cubicBezTo>
                  <a:pt x="1775" y="359"/>
                  <a:pt x="1778" y="356"/>
                  <a:pt x="1781" y="352"/>
                </a:cubicBezTo>
                <a:cubicBezTo>
                  <a:pt x="1776" y="371"/>
                  <a:pt x="1766" y="389"/>
                  <a:pt x="1766" y="410"/>
                </a:cubicBezTo>
                <a:cubicBezTo>
                  <a:pt x="1766" y="429"/>
                  <a:pt x="1780" y="447"/>
                  <a:pt x="1801" y="441"/>
                </a:cubicBezTo>
                <a:cubicBezTo>
                  <a:pt x="1804" y="439"/>
                  <a:pt x="1808" y="436"/>
                  <a:pt x="1811" y="434"/>
                </a:cubicBezTo>
                <a:cubicBezTo>
                  <a:pt x="1808" y="412"/>
                  <a:pt x="1796" y="405"/>
                  <a:pt x="1771" y="411"/>
                </a:cubicBezTo>
                <a:cubicBezTo>
                  <a:pt x="1750" y="416"/>
                  <a:pt x="1738" y="432"/>
                  <a:pt x="1740" y="441"/>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707" name="Ink 30"/>
          <p:cNvSpPr>
            <a:spLocks noRot="1" noChangeAspect="1" noEditPoints="1" noChangeArrowheads="1" noChangeShapeType="1" noTextEdit="1"/>
          </p:cNvSpPr>
          <p:nvPr/>
        </p:nvSpPr>
        <p:spPr bwMode="auto">
          <a:xfrm>
            <a:off x="942975" y="5889625"/>
            <a:ext cx="4895850" cy="250825"/>
          </a:xfrm>
          <a:custGeom>
            <a:avLst/>
            <a:gdLst>
              <a:gd name="T0" fmla="*/ 2147483647 w 13598"/>
              <a:gd name="T1" fmla="*/ 2147483647 h 695"/>
              <a:gd name="T2" fmla="*/ 2147483647 w 13598"/>
              <a:gd name="T3" fmla="*/ 2147483647 h 695"/>
              <a:gd name="T4" fmla="*/ 2147483647 w 13598"/>
              <a:gd name="T5" fmla="*/ 2147483647 h 695"/>
              <a:gd name="T6" fmla="*/ 2147483647 w 13598"/>
              <a:gd name="T7" fmla="*/ 2147483647 h 695"/>
              <a:gd name="T8" fmla="*/ 2147483647 w 13598"/>
              <a:gd name="T9" fmla="*/ 2147483647 h 695"/>
              <a:gd name="T10" fmla="*/ 2147483647 w 13598"/>
              <a:gd name="T11" fmla="*/ 2147483647 h 695"/>
              <a:gd name="T12" fmla="*/ 2147483647 w 13598"/>
              <a:gd name="T13" fmla="*/ 2147483647 h 695"/>
              <a:gd name="T14" fmla="*/ 2147483647 w 13598"/>
              <a:gd name="T15" fmla="*/ 2147483647 h 695"/>
              <a:gd name="T16" fmla="*/ 2147483647 w 13598"/>
              <a:gd name="T17" fmla="*/ 2147483647 h 695"/>
              <a:gd name="T18" fmla="*/ 2147483647 w 13598"/>
              <a:gd name="T19" fmla="*/ 2147483647 h 695"/>
              <a:gd name="T20" fmla="*/ 2147483647 w 13598"/>
              <a:gd name="T21" fmla="*/ 2147483647 h 695"/>
              <a:gd name="T22" fmla="*/ 2147483647 w 13598"/>
              <a:gd name="T23" fmla="*/ 2147483647 h 695"/>
              <a:gd name="T24" fmla="*/ 2147483647 w 13598"/>
              <a:gd name="T25" fmla="*/ 2147483647 h 695"/>
              <a:gd name="T26" fmla="*/ 2147483647 w 13598"/>
              <a:gd name="T27" fmla="*/ 2147483647 h 695"/>
              <a:gd name="T28" fmla="*/ 2147483647 w 13598"/>
              <a:gd name="T29" fmla="*/ 2147483647 h 695"/>
              <a:gd name="T30" fmla="*/ 2147483647 w 13598"/>
              <a:gd name="T31" fmla="*/ 2147483647 h 695"/>
              <a:gd name="T32" fmla="*/ 2147483647 w 13598"/>
              <a:gd name="T33" fmla="*/ 2147483647 h 695"/>
              <a:gd name="T34" fmla="*/ 2147483647 w 13598"/>
              <a:gd name="T35" fmla="*/ 2147483647 h 695"/>
              <a:gd name="T36" fmla="*/ 2147483647 w 13598"/>
              <a:gd name="T37" fmla="*/ 2147483647 h 695"/>
              <a:gd name="T38" fmla="*/ 2147483647 w 13598"/>
              <a:gd name="T39" fmla="*/ 2147483647 h 695"/>
              <a:gd name="T40" fmla="*/ 2147483647 w 13598"/>
              <a:gd name="T41" fmla="*/ 2147483647 h 695"/>
              <a:gd name="T42" fmla="*/ 2147483647 w 13598"/>
              <a:gd name="T43" fmla="*/ 2147483647 h 695"/>
              <a:gd name="T44" fmla="*/ 2147483647 w 13598"/>
              <a:gd name="T45" fmla="*/ 2147483647 h 6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98"/>
              <a:gd name="T70" fmla="*/ 0 h 695"/>
              <a:gd name="T71" fmla="*/ 13598 w 13598"/>
              <a:gd name="T72" fmla="*/ 695 h 6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98" h="695" extrusionOk="0">
                <a:moveTo>
                  <a:pt x="98" y="32"/>
                </a:moveTo>
                <a:cubicBezTo>
                  <a:pt x="60" y="32"/>
                  <a:pt x="35" y="38"/>
                  <a:pt x="5" y="41"/>
                </a:cubicBezTo>
                <a:cubicBezTo>
                  <a:pt x="26" y="49"/>
                  <a:pt x="72" y="113"/>
                  <a:pt x="125" y="126"/>
                </a:cubicBezTo>
                <a:cubicBezTo>
                  <a:pt x="604" y="241"/>
                  <a:pt x="1147" y="239"/>
                  <a:pt x="1637" y="227"/>
                </a:cubicBezTo>
                <a:cubicBezTo>
                  <a:pt x="2029" y="217"/>
                  <a:pt x="2428" y="209"/>
                  <a:pt x="2819" y="239"/>
                </a:cubicBezTo>
                <a:cubicBezTo>
                  <a:pt x="3434" y="286"/>
                  <a:pt x="4053" y="345"/>
                  <a:pt x="4667" y="404"/>
                </a:cubicBezTo>
                <a:cubicBezTo>
                  <a:pt x="5131" y="448"/>
                  <a:pt x="5586" y="519"/>
                  <a:pt x="6053" y="548"/>
                </a:cubicBezTo>
                <a:cubicBezTo>
                  <a:pt x="6510" y="576"/>
                  <a:pt x="6967" y="606"/>
                  <a:pt x="7423" y="636"/>
                </a:cubicBezTo>
                <a:cubicBezTo>
                  <a:pt x="7947" y="671"/>
                  <a:pt x="8470" y="701"/>
                  <a:pt x="8995" y="683"/>
                </a:cubicBezTo>
                <a:cubicBezTo>
                  <a:pt x="9595" y="663"/>
                  <a:pt x="10190" y="645"/>
                  <a:pt x="10790" y="638"/>
                </a:cubicBezTo>
                <a:cubicBezTo>
                  <a:pt x="11677" y="628"/>
                  <a:pt x="12647" y="462"/>
                  <a:pt x="13523" y="529"/>
                </a:cubicBezTo>
                <a:cubicBezTo>
                  <a:pt x="13555" y="531"/>
                  <a:pt x="13555" y="551"/>
                  <a:pt x="13587" y="555"/>
                </a:cubicBezTo>
                <a:cubicBezTo>
                  <a:pt x="13602" y="557"/>
                  <a:pt x="13528" y="562"/>
                  <a:pt x="13543" y="564"/>
                </a:cubicBezTo>
              </a:path>
              <a:path w="13598" h="695" extrusionOk="0">
                <a:moveTo>
                  <a:pt x="1755" y="239"/>
                </a:moveTo>
                <a:cubicBezTo>
                  <a:pt x="1780" y="232"/>
                  <a:pt x="1805" y="228"/>
                  <a:pt x="1828" y="220"/>
                </a:cubicBezTo>
                <a:cubicBezTo>
                  <a:pt x="1889" y="200"/>
                  <a:pt x="1950" y="176"/>
                  <a:pt x="2013" y="159"/>
                </a:cubicBezTo>
                <a:cubicBezTo>
                  <a:pt x="2111" y="132"/>
                  <a:pt x="2211" y="111"/>
                  <a:pt x="2311" y="94"/>
                </a:cubicBezTo>
                <a:cubicBezTo>
                  <a:pt x="2436" y="73"/>
                  <a:pt x="2561" y="57"/>
                  <a:pt x="2687" y="43"/>
                </a:cubicBezTo>
                <a:cubicBezTo>
                  <a:pt x="3258" y="-18"/>
                  <a:pt x="3784" y="31"/>
                  <a:pt x="4350" y="86"/>
                </a:cubicBezTo>
                <a:cubicBezTo>
                  <a:pt x="4819" y="131"/>
                  <a:pt x="5274" y="-12"/>
                  <a:pt x="5745" y="60"/>
                </a:cubicBezTo>
                <a:cubicBezTo>
                  <a:pt x="5911" y="86"/>
                  <a:pt x="6384" y="220"/>
                  <a:pt x="6540" y="137"/>
                </a:cubicBezTo>
                <a:cubicBezTo>
                  <a:pt x="6582" y="115"/>
                  <a:pt x="6537" y="137"/>
                  <a:pt x="6551" y="118"/>
                </a:cubicBezTo>
                <a:cubicBezTo>
                  <a:pt x="6543" y="111"/>
                  <a:pt x="6536" y="104"/>
                  <a:pt x="6528" y="97"/>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custDataLst>
              <p:tags r:id="rId1"/>
            </p:custDataLst>
          </p:nvPr>
        </p:nvSpPr>
        <p:spPr bwMode="auto">
          <a:xfrm>
            <a:off x="1750789" y="1600200"/>
            <a:ext cx="2954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solidFill>
                  <a:srgbClr val="FF6600"/>
                </a:solidFill>
                <a:latin typeface="Courier New" pitchFamily="49" charset="0"/>
              </a:rPr>
              <a:t>for</a:t>
            </a:r>
            <a:r>
              <a:rPr lang="en-US" sz="1800" b="1" dirty="0">
                <a:latin typeface="Courier New" pitchFamily="49" charset="0"/>
              </a:rPr>
              <a:t> x </a:t>
            </a:r>
            <a:r>
              <a:rPr lang="en-US" sz="1800" b="1" dirty="0">
                <a:solidFill>
                  <a:srgbClr val="FF6600"/>
                </a:solidFill>
                <a:latin typeface="Courier New" pitchFamily="49" charset="0"/>
              </a:rPr>
              <a:t>in</a:t>
            </a:r>
            <a:r>
              <a:rPr lang="en-US" sz="1800" b="1" dirty="0">
                <a:latin typeface="Courier New" pitchFamily="49" charset="0"/>
              </a:rPr>
              <a:t> [40,41,42]:</a:t>
            </a:r>
          </a:p>
          <a:p>
            <a:pPr algn="l"/>
            <a:r>
              <a:rPr lang="en-US" sz="1800" b="1" dirty="0">
                <a:latin typeface="Courier New" pitchFamily="49" charset="0"/>
              </a:rPr>
              <a:t>  print x</a:t>
            </a:r>
          </a:p>
        </p:txBody>
      </p:sp>
      <p:sp>
        <p:nvSpPr>
          <p:cNvPr id="18435" name="Rectangle 13"/>
          <p:cNvSpPr>
            <a:spLocks noChangeArrowheads="1"/>
          </p:cNvSpPr>
          <p:nvPr/>
        </p:nvSpPr>
        <p:spPr bwMode="auto">
          <a:xfrm>
            <a:off x="381000" y="1631157"/>
            <a:ext cx="923925" cy="584200"/>
          </a:xfrm>
          <a:prstGeom prst="rect">
            <a:avLst/>
          </a:prstGeom>
          <a:solidFill>
            <a:srgbClr val="CCFFCC"/>
          </a:solidFill>
          <a:ln>
            <a:noFill/>
          </a:ln>
          <a:extLst/>
        </p:spPr>
        <p:txBody>
          <a:bodyPr wrap="none">
            <a:spAutoFit/>
          </a:bodyPr>
          <a:lstStyle/>
          <a:p>
            <a:pPr algn="l"/>
            <a:r>
              <a:rPr lang="en-US" sz="3200" b="1" dirty="0">
                <a:latin typeface="Courier New" pitchFamily="49" charset="0"/>
                <a:cs typeface="Courier New" pitchFamily="49" charset="0"/>
              </a:rPr>
              <a:t>for</a:t>
            </a:r>
            <a:endParaRPr lang="en-US" sz="3200" dirty="0">
              <a:latin typeface="Cambria" pitchFamily="18" charset="0"/>
            </a:endParaRPr>
          </a:p>
        </p:txBody>
      </p:sp>
      <p:sp>
        <p:nvSpPr>
          <p:cNvPr id="18436" name="Rectangle 15"/>
          <p:cNvSpPr>
            <a:spLocks noChangeArrowheads="1"/>
          </p:cNvSpPr>
          <p:nvPr>
            <p:custDataLst>
              <p:tags r:id="rId2"/>
            </p:custDataLst>
          </p:nvPr>
        </p:nvSpPr>
        <p:spPr bwMode="auto">
          <a:xfrm>
            <a:off x="1143000" y="228600"/>
            <a:ext cx="7086600" cy="738664"/>
          </a:xfrm>
          <a:prstGeom prst="rect">
            <a:avLst/>
          </a:prstGeom>
          <a:noFill/>
          <a:ln>
            <a:noFill/>
          </a:ln>
        </p:spPr>
        <p:txBody>
          <a:bodyPr wrap="square">
            <a:spAutoFit/>
          </a:bodyPr>
          <a:lstStyle/>
          <a:p>
            <a:r>
              <a:rPr lang="en-US" sz="4200" i="1" dirty="0" smtClean="0">
                <a:solidFill>
                  <a:schemeClr val="tx2"/>
                </a:solidFill>
                <a:latin typeface="Cambria" pitchFamily="18" charset="0"/>
              </a:rPr>
              <a:t>Iterative design</a:t>
            </a:r>
            <a:r>
              <a:rPr lang="en-US" sz="4200" dirty="0" smtClean="0">
                <a:solidFill>
                  <a:schemeClr val="tx2"/>
                </a:solidFill>
                <a:latin typeface="Cambria" pitchFamily="18" charset="0"/>
              </a:rPr>
              <a:t> in Python</a:t>
            </a:r>
            <a:endParaRPr lang="en-US" sz="4200" i="1" dirty="0">
              <a:solidFill>
                <a:schemeClr val="tx2"/>
              </a:solidFill>
              <a:latin typeface="Cambria" pitchFamily="18" charset="0"/>
            </a:endParaRPr>
          </a:p>
        </p:txBody>
      </p:sp>
      <p:sp>
        <p:nvSpPr>
          <p:cNvPr id="18439" name="Text Box 37"/>
          <p:cNvSpPr txBox="1">
            <a:spLocks noChangeArrowheads="1"/>
          </p:cNvSpPr>
          <p:nvPr>
            <p:custDataLst>
              <p:tags r:id="rId3"/>
            </p:custDataLst>
          </p:nvPr>
        </p:nvSpPr>
        <p:spPr bwMode="auto">
          <a:xfrm>
            <a:off x="2200422" y="28194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latin typeface="Courier New" pitchFamily="49" charset="0"/>
              </a:rPr>
              <a:t>x = 42</a:t>
            </a:r>
            <a:endParaRPr lang="en-US" sz="1800" b="1" dirty="0">
              <a:solidFill>
                <a:srgbClr val="FF6600"/>
              </a:solidFill>
              <a:latin typeface="Courier New" pitchFamily="49" charset="0"/>
            </a:endParaRPr>
          </a:p>
          <a:p>
            <a:pPr algn="l"/>
            <a:r>
              <a:rPr lang="en-US" sz="1800" b="1" dirty="0">
                <a:solidFill>
                  <a:srgbClr val="FF6600"/>
                </a:solidFill>
                <a:latin typeface="Courier New" pitchFamily="49" charset="0"/>
              </a:rPr>
              <a:t>while</a:t>
            </a:r>
            <a:r>
              <a:rPr lang="en-US" sz="1800" b="1" dirty="0">
                <a:latin typeface="Courier New" pitchFamily="49" charset="0"/>
              </a:rPr>
              <a:t> x &gt; 0:</a:t>
            </a:r>
          </a:p>
          <a:p>
            <a:pPr algn="l"/>
            <a:r>
              <a:rPr lang="en-US" sz="1800" b="1" dirty="0">
                <a:latin typeface="Courier New" pitchFamily="49" charset="0"/>
              </a:rPr>
              <a:t>  print x</a:t>
            </a:r>
          </a:p>
          <a:p>
            <a:pPr algn="l"/>
            <a:r>
              <a:rPr lang="en-US" sz="1800" b="1" dirty="0">
                <a:latin typeface="Courier New" pitchFamily="49" charset="0"/>
              </a:rPr>
              <a:t>  x </a:t>
            </a:r>
            <a:r>
              <a:rPr lang="en-US" sz="1800" b="1" dirty="0" smtClean="0">
                <a:latin typeface="Courier New" pitchFamily="49" charset="0"/>
              </a:rPr>
              <a:t>-= 1</a:t>
            </a:r>
            <a:endParaRPr lang="en-US" sz="1800" b="1" dirty="0">
              <a:latin typeface="Courier New" pitchFamily="49" charset="0"/>
            </a:endParaRPr>
          </a:p>
        </p:txBody>
      </p:sp>
      <p:sp>
        <p:nvSpPr>
          <p:cNvPr id="18441" name="Rectangle 13"/>
          <p:cNvSpPr>
            <a:spLocks noChangeArrowheads="1"/>
          </p:cNvSpPr>
          <p:nvPr/>
        </p:nvSpPr>
        <p:spPr bwMode="auto">
          <a:xfrm>
            <a:off x="381000" y="3202499"/>
            <a:ext cx="1416050" cy="584200"/>
          </a:xfrm>
          <a:prstGeom prst="rect">
            <a:avLst/>
          </a:prstGeom>
          <a:solidFill>
            <a:srgbClr val="CCFFCC"/>
          </a:solidFill>
          <a:ln>
            <a:noFill/>
          </a:ln>
          <a:extLst/>
        </p:spPr>
        <p:txBody>
          <a:bodyPr wrap="none">
            <a:spAutoFit/>
          </a:bodyPr>
          <a:lstStyle/>
          <a:p>
            <a:pPr algn="l"/>
            <a:r>
              <a:rPr lang="en-US" sz="3200" b="1" dirty="0">
                <a:latin typeface="Courier New" pitchFamily="49" charset="0"/>
                <a:cs typeface="Courier New" pitchFamily="49" charset="0"/>
              </a:rPr>
              <a:t>while</a:t>
            </a:r>
            <a:endParaRPr lang="en-US" sz="3200" dirty="0">
              <a:latin typeface="Cambria" pitchFamily="18" charset="0"/>
            </a:endParaRPr>
          </a:p>
        </p:txBody>
      </p:sp>
      <p:sp>
        <p:nvSpPr>
          <p:cNvPr id="18442" name="Rectangle 13"/>
          <p:cNvSpPr>
            <a:spLocks noChangeArrowheads="1"/>
          </p:cNvSpPr>
          <p:nvPr/>
        </p:nvSpPr>
        <p:spPr bwMode="auto">
          <a:xfrm>
            <a:off x="381000" y="5185244"/>
            <a:ext cx="2706126" cy="584775"/>
          </a:xfrm>
          <a:prstGeom prst="rect">
            <a:avLst/>
          </a:prstGeom>
          <a:solidFill>
            <a:srgbClr val="CCFFCC"/>
          </a:solidFill>
          <a:ln>
            <a:noFill/>
          </a:ln>
          <a:extLst/>
        </p:spPr>
        <p:txBody>
          <a:bodyPr wrap="none">
            <a:spAutoFit/>
          </a:bodyPr>
          <a:lstStyle/>
          <a:p>
            <a:r>
              <a:rPr lang="en-US" sz="3200" dirty="0">
                <a:latin typeface="Cambria" pitchFamily="18" charset="0"/>
              </a:rPr>
              <a:t>variables </a:t>
            </a:r>
            <a:r>
              <a:rPr lang="en-US" sz="3200" b="1" dirty="0">
                <a:latin typeface="Cambria" pitchFamily="18" charset="0"/>
              </a:rPr>
              <a:t>vary</a:t>
            </a:r>
          </a:p>
        </p:txBody>
      </p:sp>
      <p:sp>
        <p:nvSpPr>
          <p:cNvPr id="18443" name="Text Box 4"/>
          <p:cNvSpPr txBox="1">
            <a:spLocks noChangeArrowheads="1"/>
          </p:cNvSpPr>
          <p:nvPr>
            <p:custDataLst>
              <p:tags r:id="rId4"/>
            </p:custDataLst>
          </p:nvPr>
        </p:nvSpPr>
        <p:spPr bwMode="auto">
          <a:xfrm>
            <a:off x="3886200" y="4892675"/>
            <a:ext cx="18485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3600" b="1" dirty="0">
                <a:latin typeface="Courier New" pitchFamily="49" charset="0"/>
              </a:rPr>
              <a:t>x = 41</a:t>
            </a:r>
          </a:p>
          <a:p>
            <a:pPr algn="l"/>
            <a:r>
              <a:rPr lang="en-US" sz="3600" b="1" dirty="0">
                <a:latin typeface="Courier New" pitchFamily="49" charset="0"/>
              </a:rPr>
              <a:t>x </a:t>
            </a:r>
            <a:r>
              <a:rPr lang="en-US" sz="3600" b="1" dirty="0" smtClean="0">
                <a:latin typeface="Courier New" pitchFamily="49" charset="0"/>
              </a:rPr>
              <a:t>+= </a:t>
            </a:r>
            <a:r>
              <a:rPr lang="en-US" sz="3600" b="1" dirty="0">
                <a:latin typeface="Courier New" pitchFamily="49" charset="0"/>
              </a:rPr>
              <a:t>1</a:t>
            </a:r>
          </a:p>
        </p:txBody>
      </p:sp>
      <p:sp>
        <p:nvSpPr>
          <p:cNvPr id="18444" name="Rectangle 10"/>
          <p:cNvSpPr>
            <a:spLocks noChangeArrowheads="1"/>
          </p:cNvSpPr>
          <p:nvPr/>
        </p:nvSpPr>
        <p:spPr bwMode="auto">
          <a:xfrm>
            <a:off x="6858000" y="4961700"/>
            <a:ext cx="18437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r>
              <a:rPr lang="en-US" b="1" dirty="0" err="1" smtClean="0">
                <a:solidFill>
                  <a:srgbClr val="027F04"/>
                </a:solidFill>
                <a:latin typeface="Courier New" pitchFamily="49" charset="0"/>
                <a:cs typeface="Courier New" pitchFamily="49" charset="0"/>
              </a:rPr>
              <a:t>addn</a:t>
            </a:r>
            <a:r>
              <a:rPr lang="en-US" b="1" dirty="0" smtClean="0">
                <a:solidFill>
                  <a:srgbClr val="027F04"/>
                </a:solidFill>
                <a:latin typeface="Courier New" pitchFamily="49" charset="0"/>
                <a:cs typeface="Courier New" pitchFamily="49" charset="0"/>
              </a:rPr>
              <a:t> r1 1</a:t>
            </a:r>
            <a:endParaRPr lang="en-US" b="1" dirty="0">
              <a:solidFill>
                <a:srgbClr val="027F04"/>
              </a:solidFill>
              <a:latin typeface="Courier New" pitchFamily="49" charset="0"/>
              <a:cs typeface="Courier New" pitchFamily="49" charset="0"/>
            </a:endParaRPr>
          </a:p>
        </p:txBody>
      </p:sp>
      <p:sp>
        <p:nvSpPr>
          <p:cNvPr id="18445" name="Rectangle 11"/>
          <p:cNvSpPr>
            <a:spLocks noChangeArrowheads="1"/>
          </p:cNvSpPr>
          <p:nvPr/>
        </p:nvSpPr>
        <p:spPr bwMode="auto">
          <a:xfrm>
            <a:off x="5276056" y="2215357"/>
            <a:ext cx="3026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r>
              <a:rPr lang="en-US" b="1" dirty="0" err="1" smtClean="0">
                <a:solidFill>
                  <a:srgbClr val="027F04"/>
                </a:solidFill>
                <a:latin typeface="Courier New" pitchFamily="49" charset="0"/>
              </a:rPr>
              <a:t>jumpn</a:t>
            </a:r>
            <a:r>
              <a:rPr lang="en-US" b="1" dirty="0" smtClean="0">
                <a:solidFill>
                  <a:srgbClr val="027F04"/>
                </a:solidFill>
                <a:latin typeface="Courier New" pitchFamily="49" charset="0"/>
              </a:rPr>
              <a:t>,</a:t>
            </a:r>
            <a:r>
              <a:rPr lang="en-US" dirty="0" smtClean="0">
                <a:solidFill>
                  <a:srgbClr val="027F04"/>
                </a:solidFill>
              </a:rPr>
              <a:t> </a:t>
            </a:r>
            <a:r>
              <a:rPr lang="en-US" b="1" dirty="0" err="1" smtClean="0">
                <a:solidFill>
                  <a:srgbClr val="027F04"/>
                </a:solidFill>
                <a:latin typeface="Courier New" pitchFamily="49" charset="0"/>
              </a:rPr>
              <a:t>jeqzn</a:t>
            </a:r>
            <a:r>
              <a:rPr lang="en-US" b="1" dirty="0" smtClean="0">
                <a:solidFill>
                  <a:srgbClr val="027F04"/>
                </a:solidFill>
                <a:latin typeface="Courier New" pitchFamily="49" charset="0"/>
              </a:rPr>
              <a:t>, … </a:t>
            </a:r>
            <a:endParaRPr lang="en-US" dirty="0">
              <a:solidFill>
                <a:srgbClr val="027F04"/>
              </a:solidFill>
            </a:endParaRPr>
          </a:p>
        </p:txBody>
      </p:sp>
      <p:sp>
        <p:nvSpPr>
          <p:cNvPr id="18446" name="Rectangle 36"/>
          <p:cNvSpPr>
            <a:spLocks noChangeArrowheads="1"/>
          </p:cNvSpPr>
          <p:nvPr/>
        </p:nvSpPr>
        <p:spPr bwMode="auto">
          <a:xfrm rot="19980967">
            <a:off x="2854471" y="5596172"/>
            <a:ext cx="596900" cy="304800"/>
          </a:xfrm>
          <a:prstGeom prst="rect">
            <a:avLst/>
          </a:prstGeom>
          <a:solidFill>
            <a:schemeClr val="bg1"/>
          </a:solidFill>
          <a:ln w="9525">
            <a:solidFill>
              <a:srgbClr val="000000"/>
            </a:solidFill>
            <a:miter lim="800000"/>
            <a:headEnd/>
            <a:tailEnd/>
          </a:ln>
        </p:spPr>
        <p:txBody>
          <a:bodyPr wrap="none">
            <a:spAutoFit/>
          </a:bodyPr>
          <a:lstStyle/>
          <a:p>
            <a:r>
              <a:rPr lang="en-US" sz="1400">
                <a:latin typeface="Comic Sans MS" pitchFamily="66" charset="0"/>
              </a:rPr>
              <a:t>a lot!</a:t>
            </a:r>
          </a:p>
        </p:txBody>
      </p:sp>
      <p:sp>
        <p:nvSpPr>
          <p:cNvPr id="18447" name="Line 38"/>
          <p:cNvSpPr>
            <a:spLocks noChangeShapeType="1"/>
          </p:cNvSpPr>
          <p:nvPr/>
        </p:nvSpPr>
        <p:spPr bwMode="auto">
          <a:xfrm flipH="1">
            <a:off x="5354638" y="4364038"/>
            <a:ext cx="528637" cy="6048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48" name="Rectangle 39"/>
          <p:cNvSpPr>
            <a:spLocks noChangeArrowheads="1"/>
          </p:cNvSpPr>
          <p:nvPr/>
        </p:nvSpPr>
        <p:spPr bwMode="auto">
          <a:xfrm>
            <a:off x="5795963" y="4010025"/>
            <a:ext cx="148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alibri" pitchFamily="34" charset="0"/>
              </a:rPr>
              <a:t>the initial value is often not the one we want in the end</a:t>
            </a:r>
          </a:p>
        </p:txBody>
      </p:sp>
      <p:sp>
        <p:nvSpPr>
          <p:cNvPr id="18449" name="Line 40"/>
          <p:cNvSpPr>
            <a:spLocks noChangeShapeType="1"/>
          </p:cNvSpPr>
          <p:nvPr/>
        </p:nvSpPr>
        <p:spPr bwMode="auto">
          <a:xfrm>
            <a:off x="4152900" y="6032500"/>
            <a:ext cx="300038" cy="327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50" name="Rectangle 41"/>
          <p:cNvSpPr>
            <a:spLocks noChangeArrowheads="1"/>
          </p:cNvSpPr>
          <p:nvPr/>
        </p:nvSpPr>
        <p:spPr bwMode="auto">
          <a:xfrm>
            <a:off x="4459288" y="6324600"/>
            <a:ext cx="1903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900" dirty="0">
                <a:latin typeface="Calibri" pitchFamily="34" charset="0"/>
              </a:rPr>
              <a:t>But we change it as we go…</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2" name="Group 2"/>
          <p:cNvGrpSpPr>
            <a:grpSpLocks/>
          </p:cNvGrpSpPr>
          <p:nvPr>
            <p:custDataLst>
              <p:tags r:id="rId1"/>
            </p:custDataLst>
          </p:nvPr>
        </p:nvGrpSpPr>
        <p:grpSpPr bwMode="auto">
          <a:xfrm>
            <a:off x="381000" y="838200"/>
            <a:ext cx="8382000" cy="193675"/>
            <a:chOff x="295" y="1311"/>
            <a:chExt cx="5177" cy="114"/>
          </a:xfrm>
        </p:grpSpPr>
        <p:sp>
          <p:nvSpPr>
            <p:cNvPr id="158752"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8753"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8723" name="Text Box 5"/>
          <p:cNvSpPr txBox="1">
            <a:spLocks noChangeArrowheads="1"/>
          </p:cNvSpPr>
          <p:nvPr>
            <p:custDataLst>
              <p:tags r:id="rId2"/>
            </p:custDataLst>
          </p:nvPr>
        </p:nvSpPr>
        <p:spPr bwMode="auto">
          <a:xfrm>
            <a:off x="1600200" y="0"/>
            <a:ext cx="6153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Hmmm Detectives</a:t>
            </a:r>
          </a:p>
        </p:txBody>
      </p:sp>
      <p:grpSp>
        <p:nvGrpSpPr>
          <p:cNvPr id="158724" name="Group 6"/>
          <p:cNvGrpSpPr>
            <a:grpSpLocks/>
          </p:cNvGrpSpPr>
          <p:nvPr/>
        </p:nvGrpSpPr>
        <p:grpSpPr bwMode="auto">
          <a:xfrm>
            <a:off x="304800" y="0"/>
            <a:ext cx="596900" cy="749300"/>
            <a:chOff x="3456" y="1784"/>
            <a:chExt cx="952" cy="1048"/>
          </a:xfrm>
        </p:grpSpPr>
        <p:sp>
          <p:nvSpPr>
            <p:cNvPr id="158735"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8736"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8737"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8738"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873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874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5"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8746"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8747"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8748"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8749"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50"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8751"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8725" name="Text Box 24"/>
          <p:cNvSpPr txBox="1">
            <a:spLocks noChangeArrowheads="1"/>
          </p:cNvSpPr>
          <p:nvPr/>
        </p:nvSpPr>
        <p:spPr bwMode="auto">
          <a:xfrm>
            <a:off x="901700" y="139700"/>
            <a:ext cx="1600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Hmmm, I'm not sure about this game</a:t>
            </a:r>
          </a:p>
        </p:txBody>
      </p:sp>
      <p:sp>
        <p:nvSpPr>
          <p:cNvPr id="158726" name="Rectangle 25"/>
          <p:cNvSpPr>
            <a:spLocks noChangeArrowheads="1"/>
          </p:cNvSpPr>
          <p:nvPr/>
        </p:nvSpPr>
        <p:spPr bwMode="auto">
          <a:xfrm>
            <a:off x="381000" y="1371600"/>
            <a:ext cx="83820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b="1">
                <a:latin typeface="Courier New" pitchFamily="49" charset="0"/>
              </a:rPr>
              <a:t>00 read r1          # get an integer from the user</a:t>
            </a:r>
          </a:p>
          <a:p>
            <a:pPr algn="l"/>
            <a:r>
              <a:rPr lang="en-US" sz="1800" b="1">
                <a:latin typeface="Courier New" pitchFamily="49" charset="0"/>
              </a:rPr>
              <a:t>                    # and hold it in register r1</a:t>
            </a:r>
          </a:p>
          <a:p>
            <a:pPr algn="l"/>
            <a:r>
              <a:rPr lang="en-US" sz="1800" b="1">
                <a:latin typeface="Courier New" pitchFamily="49" charset="0"/>
              </a:rPr>
              <a:t>01 loadn r2 2       # put 2 in r2</a:t>
            </a:r>
          </a:p>
          <a:p>
            <a:pPr algn="l"/>
            <a:r>
              <a:rPr lang="en-US" sz="1800" b="1">
                <a:latin typeface="Courier New" pitchFamily="49" charset="0"/>
              </a:rPr>
              <a:t>02 mul r1 r2 r1     # r1 = r1 * r2</a:t>
            </a:r>
          </a:p>
          <a:p>
            <a:pPr algn="l"/>
            <a:r>
              <a:rPr lang="en-US" sz="1800" b="1">
                <a:latin typeface="Courier New" pitchFamily="49" charset="0"/>
              </a:rPr>
              <a:t>03 load r3 42       # put 42 in r3</a:t>
            </a:r>
          </a:p>
          <a:p>
            <a:pPr algn="l"/>
            <a:r>
              <a:rPr lang="en-US" sz="1800" b="1">
                <a:latin typeface="Courier New" pitchFamily="49" charset="0"/>
              </a:rPr>
              <a:t>04 storei r1 r3     # store the value of r1 at </a:t>
            </a:r>
          </a:p>
          <a:p>
            <a:pPr algn="l"/>
            <a:r>
              <a:rPr lang="en-US" sz="1800" b="1">
                <a:latin typeface="Courier New" pitchFamily="49" charset="0"/>
              </a:rPr>
              <a:t>			# memory location 42</a:t>
            </a:r>
          </a:p>
          <a:p>
            <a:pPr algn="l"/>
            <a:r>
              <a:rPr lang="en-US" sz="1800" b="1">
                <a:latin typeface="Courier New" pitchFamily="49" charset="0"/>
              </a:rPr>
              <a:t>05 load r4 42       # load the value from memory </a:t>
            </a:r>
          </a:p>
          <a:p>
            <a:pPr algn="l"/>
            <a:r>
              <a:rPr lang="en-US" sz="1800" b="1">
                <a:latin typeface="Courier New" pitchFamily="49" charset="0"/>
              </a:rPr>
              <a:t>                    # location 42 into r4</a:t>
            </a:r>
          </a:p>
          <a:p>
            <a:pPr algn="l"/>
            <a:r>
              <a:rPr lang="en-US" sz="1800" b="1">
                <a:latin typeface="Courier New" pitchFamily="49" charset="0"/>
              </a:rPr>
              <a:t>06 write r4         # write out (print) the contents of r4</a:t>
            </a:r>
          </a:p>
          <a:p>
            <a:pPr algn="l"/>
            <a:r>
              <a:rPr lang="en-US" sz="1800" b="1">
                <a:latin typeface="Courier New" pitchFamily="49" charset="0"/>
              </a:rPr>
              <a:t>07 halt             # stop here.</a:t>
            </a:r>
          </a:p>
        </p:txBody>
      </p:sp>
      <p:sp>
        <p:nvSpPr>
          <p:cNvPr id="158727" name="Text Box 26"/>
          <p:cNvSpPr txBox="1">
            <a:spLocks noChangeArrowheads="1"/>
          </p:cNvSpPr>
          <p:nvPr/>
        </p:nvSpPr>
        <p:spPr bwMode="auto">
          <a:xfrm>
            <a:off x="457200" y="4876800"/>
            <a:ext cx="6548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i="1"/>
              <a:t>Hmmm says:</a:t>
            </a:r>
          </a:p>
          <a:p>
            <a:pPr algn="l"/>
            <a:r>
              <a:rPr lang="en-US">
                <a:solidFill>
                  <a:srgbClr val="0508FB"/>
                </a:solidFill>
              </a:rPr>
              <a:t>Invalid store target at pc 4: 6</a:t>
            </a:r>
          </a:p>
          <a:p>
            <a:pPr algn="l"/>
            <a:r>
              <a:rPr lang="en-US">
                <a:solidFill>
                  <a:srgbClr val="0508FB"/>
                </a:solidFill>
              </a:rPr>
              <a:t>Halting program execution.</a:t>
            </a:r>
          </a:p>
        </p:txBody>
      </p:sp>
      <p:sp>
        <p:nvSpPr>
          <p:cNvPr id="158728" name="Ink 27"/>
          <p:cNvSpPr>
            <a:spLocks noRot="1" noChangeAspect="1" noEditPoints="1" noChangeArrowheads="1" noChangeShapeType="1" noTextEdit="1"/>
          </p:cNvSpPr>
          <p:nvPr/>
        </p:nvSpPr>
        <p:spPr bwMode="auto">
          <a:xfrm>
            <a:off x="2043113" y="1225550"/>
            <a:ext cx="309562" cy="263525"/>
          </a:xfrm>
          <a:custGeom>
            <a:avLst/>
            <a:gdLst>
              <a:gd name="T0" fmla="*/ 2147483647 w 860"/>
              <a:gd name="T1" fmla="*/ 2147483647 h 733"/>
              <a:gd name="T2" fmla="*/ 0 w 860"/>
              <a:gd name="T3" fmla="*/ 2147483647 h 733"/>
              <a:gd name="T4" fmla="*/ 2147483647 w 860"/>
              <a:gd name="T5" fmla="*/ 2147483647 h 733"/>
              <a:gd name="T6" fmla="*/ 2147483647 w 860"/>
              <a:gd name="T7" fmla="*/ 2147483647 h 733"/>
              <a:gd name="T8" fmla="*/ 2147483647 w 860"/>
              <a:gd name="T9" fmla="*/ 0 h 733"/>
              <a:gd name="T10" fmla="*/ 2147483647 w 860"/>
              <a:gd name="T11" fmla="*/ 2147483647 h 733"/>
              <a:gd name="T12" fmla="*/ 2147483647 w 860"/>
              <a:gd name="T13" fmla="*/ 2147483647 h 733"/>
              <a:gd name="T14" fmla="*/ 2147483647 w 860"/>
              <a:gd name="T15" fmla="*/ 2147483647 h 733"/>
              <a:gd name="T16" fmla="*/ 2147483647 w 860"/>
              <a:gd name="T17" fmla="*/ 2147483647 h 733"/>
              <a:gd name="T18" fmla="*/ 2147483647 w 860"/>
              <a:gd name="T19" fmla="*/ 2147483647 h 733"/>
              <a:gd name="T20" fmla="*/ 2147483647 w 860"/>
              <a:gd name="T21" fmla="*/ 2147483647 h 733"/>
              <a:gd name="T22" fmla="*/ 2147483647 w 860"/>
              <a:gd name="T23" fmla="*/ 2147483647 h 733"/>
              <a:gd name="T24" fmla="*/ 2147483647 w 860"/>
              <a:gd name="T25" fmla="*/ 2147483647 h 733"/>
              <a:gd name="T26" fmla="*/ 2147483647 w 860"/>
              <a:gd name="T27" fmla="*/ 2147483647 h 733"/>
              <a:gd name="T28" fmla="*/ 2147483647 w 860"/>
              <a:gd name="T29" fmla="*/ 2147483647 h 733"/>
              <a:gd name="T30" fmla="*/ 2147483647 w 860"/>
              <a:gd name="T31" fmla="*/ 2147483647 h 733"/>
              <a:gd name="T32" fmla="*/ 2147483647 w 860"/>
              <a:gd name="T33" fmla="*/ 2147483647 h 733"/>
              <a:gd name="T34" fmla="*/ 2147483647 w 860"/>
              <a:gd name="T35" fmla="*/ 2147483647 h 733"/>
              <a:gd name="T36" fmla="*/ 2147483647 w 860"/>
              <a:gd name="T37" fmla="*/ 2147483647 h 733"/>
              <a:gd name="T38" fmla="*/ 2147483647 w 860"/>
              <a:gd name="T39" fmla="*/ 2147483647 h 7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0"/>
              <a:gd name="T61" fmla="*/ 0 h 733"/>
              <a:gd name="T62" fmla="*/ 860 w 860"/>
              <a:gd name="T63" fmla="*/ 733 h 7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0" h="733" extrusionOk="0">
                <a:moveTo>
                  <a:pt x="12" y="33"/>
                </a:moveTo>
                <a:cubicBezTo>
                  <a:pt x="5" y="70"/>
                  <a:pt x="0" y="110"/>
                  <a:pt x="0" y="147"/>
                </a:cubicBezTo>
                <a:cubicBezTo>
                  <a:pt x="0" y="201"/>
                  <a:pt x="11" y="250"/>
                  <a:pt x="25" y="301"/>
                </a:cubicBezTo>
                <a:cubicBezTo>
                  <a:pt x="37" y="343"/>
                  <a:pt x="54" y="332"/>
                  <a:pt x="83" y="313"/>
                </a:cubicBezTo>
              </a:path>
              <a:path w="860" h="733" extrusionOk="0">
                <a:moveTo>
                  <a:pt x="201" y="0"/>
                </a:moveTo>
                <a:cubicBezTo>
                  <a:pt x="204" y="56"/>
                  <a:pt x="203" y="107"/>
                  <a:pt x="216" y="162"/>
                </a:cubicBezTo>
                <a:cubicBezTo>
                  <a:pt x="224" y="196"/>
                  <a:pt x="234" y="217"/>
                  <a:pt x="253" y="245"/>
                </a:cubicBezTo>
              </a:path>
              <a:path w="860" h="733" extrusionOk="0">
                <a:moveTo>
                  <a:pt x="604" y="143"/>
                </a:moveTo>
                <a:cubicBezTo>
                  <a:pt x="586" y="141"/>
                  <a:pt x="589" y="140"/>
                  <a:pt x="574" y="133"/>
                </a:cubicBezTo>
                <a:cubicBezTo>
                  <a:pt x="582" y="105"/>
                  <a:pt x="596" y="91"/>
                  <a:pt x="623" y="76"/>
                </a:cubicBezTo>
                <a:cubicBezTo>
                  <a:pt x="658" y="56"/>
                  <a:pt x="701" y="44"/>
                  <a:pt x="742" y="46"/>
                </a:cubicBezTo>
                <a:cubicBezTo>
                  <a:pt x="778" y="48"/>
                  <a:pt x="809" y="66"/>
                  <a:pt x="813" y="104"/>
                </a:cubicBezTo>
                <a:cubicBezTo>
                  <a:pt x="817" y="145"/>
                  <a:pt x="795" y="189"/>
                  <a:pt x="773" y="222"/>
                </a:cubicBezTo>
                <a:cubicBezTo>
                  <a:pt x="751" y="256"/>
                  <a:pt x="723" y="286"/>
                  <a:pt x="699" y="319"/>
                </a:cubicBezTo>
                <a:cubicBezTo>
                  <a:pt x="685" y="338"/>
                  <a:pt x="673" y="356"/>
                  <a:pt x="688" y="378"/>
                </a:cubicBezTo>
                <a:cubicBezTo>
                  <a:pt x="706" y="404"/>
                  <a:pt x="751" y="419"/>
                  <a:pt x="776" y="437"/>
                </a:cubicBezTo>
                <a:cubicBezTo>
                  <a:pt x="813" y="463"/>
                  <a:pt x="845" y="497"/>
                  <a:pt x="856" y="542"/>
                </a:cubicBezTo>
                <a:cubicBezTo>
                  <a:pt x="867" y="587"/>
                  <a:pt x="849" y="637"/>
                  <a:pt x="825" y="674"/>
                </a:cubicBezTo>
                <a:cubicBezTo>
                  <a:pt x="802" y="710"/>
                  <a:pt x="756" y="751"/>
                  <a:pt x="712" y="722"/>
                </a:cubicBezTo>
                <a:cubicBezTo>
                  <a:pt x="680" y="701"/>
                  <a:pt x="679" y="643"/>
                  <a:pt x="674" y="611"/>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29" name="Ink 28"/>
          <p:cNvSpPr>
            <a:spLocks noRot="1" noChangeAspect="1" noEditPoints="1" noChangeArrowheads="1" noChangeShapeType="1" noTextEdit="1"/>
          </p:cNvSpPr>
          <p:nvPr/>
        </p:nvSpPr>
        <p:spPr bwMode="auto">
          <a:xfrm>
            <a:off x="2401888" y="1130300"/>
            <a:ext cx="80962" cy="79375"/>
          </a:xfrm>
          <a:custGeom>
            <a:avLst/>
            <a:gdLst>
              <a:gd name="T0" fmla="*/ 2147483647 w 223"/>
              <a:gd name="T1" fmla="*/ 0 h 220"/>
              <a:gd name="T2" fmla="*/ 2147483647 w 223"/>
              <a:gd name="T3" fmla="*/ 2147483647 h 220"/>
              <a:gd name="T4" fmla="*/ 2147483647 w 223"/>
              <a:gd name="T5" fmla="*/ 2147483647 h 220"/>
              <a:gd name="T6" fmla="*/ 2147483647 w 223"/>
              <a:gd name="T7" fmla="*/ 2147483647 h 220"/>
              <a:gd name="T8" fmla="*/ 2147483647 w 223"/>
              <a:gd name="T9" fmla="*/ 2147483647 h 220"/>
              <a:gd name="T10" fmla="*/ 2147483647 w 223"/>
              <a:gd name="T11" fmla="*/ 2147483647 h 220"/>
              <a:gd name="T12" fmla="*/ 2147483647 w 223"/>
              <a:gd name="T13" fmla="*/ 2147483647 h 220"/>
              <a:gd name="T14" fmla="*/ 0 60000 65536"/>
              <a:gd name="T15" fmla="*/ 0 60000 65536"/>
              <a:gd name="T16" fmla="*/ 0 60000 65536"/>
              <a:gd name="T17" fmla="*/ 0 60000 65536"/>
              <a:gd name="T18" fmla="*/ 0 60000 65536"/>
              <a:gd name="T19" fmla="*/ 0 60000 65536"/>
              <a:gd name="T20" fmla="*/ 0 60000 65536"/>
              <a:gd name="T21" fmla="*/ 0 w 223"/>
              <a:gd name="T22" fmla="*/ 0 h 220"/>
              <a:gd name="T23" fmla="*/ 223 w 223"/>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 h="220" extrusionOk="0">
                <a:moveTo>
                  <a:pt x="11" y="0"/>
                </a:moveTo>
                <a:cubicBezTo>
                  <a:pt x="3" y="27"/>
                  <a:pt x="3" y="43"/>
                  <a:pt x="5" y="71"/>
                </a:cubicBezTo>
                <a:cubicBezTo>
                  <a:pt x="8" y="111"/>
                  <a:pt x="9" y="151"/>
                  <a:pt x="25" y="189"/>
                </a:cubicBezTo>
                <a:cubicBezTo>
                  <a:pt x="35" y="212"/>
                  <a:pt x="45" y="214"/>
                  <a:pt x="66" y="218"/>
                </a:cubicBezTo>
              </a:path>
              <a:path w="223" h="220" extrusionOk="0">
                <a:moveTo>
                  <a:pt x="169" y="21"/>
                </a:moveTo>
                <a:cubicBezTo>
                  <a:pt x="165" y="47"/>
                  <a:pt x="171" y="79"/>
                  <a:pt x="180" y="106"/>
                </a:cubicBezTo>
                <a:cubicBezTo>
                  <a:pt x="191" y="138"/>
                  <a:pt x="207" y="169"/>
                  <a:pt x="222" y="20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30" name="Ink 29"/>
          <p:cNvSpPr>
            <a:spLocks noRot="1" noChangeAspect="1" noEditPoints="1" noChangeArrowheads="1" noChangeShapeType="1" noTextEdit="1"/>
          </p:cNvSpPr>
          <p:nvPr/>
        </p:nvSpPr>
        <p:spPr bwMode="auto">
          <a:xfrm>
            <a:off x="1443038" y="2617788"/>
            <a:ext cx="85725" cy="119062"/>
          </a:xfrm>
          <a:custGeom>
            <a:avLst/>
            <a:gdLst>
              <a:gd name="T0" fmla="*/ 0 w 237"/>
              <a:gd name="T1" fmla="*/ 2147483647 h 329"/>
              <a:gd name="T2" fmla="*/ 2147483647 w 237"/>
              <a:gd name="T3" fmla="*/ 2147483647 h 329"/>
              <a:gd name="T4" fmla="*/ 2147483647 w 237"/>
              <a:gd name="T5" fmla="*/ 2147483647 h 329"/>
              <a:gd name="T6" fmla="*/ 2147483647 w 237"/>
              <a:gd name="T7" fmla="*/ 2147483647 h 329"/>
              <a:gd name="T8" fmla="*/ 2147483647 w 237"/>
              <a:gd name="T9" fmla="*/ 2147483647 h 329"/>
              <a:gd name="T10" fmla="*/ 2147483647 w 237"/>
              <a:gd name="T11" fmla="*/ 2147483647 h 329"/>
              <a:gd name="T12" fmla="*/ 2147483647 w 237"/>
              <a:gd name="T13" fmla="*/ 2147483647 h 329"/>
              <a:gd name="T14" fmla="*/ 2147483647 w 237"/>
              <a:gd name="T15" fmla="*/ 2147483647 h 329"/>
              <a:gd name="T16" fmla="*/ 2147483647 w 237"/>
              <a:gd name="T17" fmla="*/ 2147483647 h 329"/>
              <a:gd name="T18" fmla="*/ 2147483647 w 237"/>
              <a:gd name="T19" fmla="*/ 2147483647 h 329"/>
              <a:gd name="T20" fmla="*/ 2147483647 w 237"/>
              <a:gd name="T21" fmla="*/ 2147483647 h 329"/>
              <a:gd name="T22" fmla="*/ 2147483647 w 237"/>
              <a:gd name="T23" fmla="*/ 2147483647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7"/>
              <a:gd name="T37" fmla="*/ 0 h 329"/>
              <a:gd name="T38" fmla="*/ 237 w 237"/>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7" h="329" extrusionOk="0">
                <a:moveTo>
                  <a:pt x="0" y="71"/>
                </a:moveTo>
                <a:cubicBezTo>
                  <a:pt x="9" y="103"/>
                  <a:pt x="6" y="126"/>
                  <a:pt x="8" y="158"/>
                </a:cubicBezTo>
                <a:cubicBezTo>
                  <a:pt x="9" y="189"/>
                  <a:pt x="13" y="221"/>
                  <a:pt x="17" y="252"/>
                </a:cubicBezTo>
                <a:cubicBezTo>
                  <a:pt x="20" y="274"/>
                  <a:pt x="23" y="296"/>
                  <a:pt x="25" y="318"/>
                </a:cubicBezTo>
                <a:cubicBezTo>
                  <a:pt x="25" y="321"/>
                  <a:pt x="26" y="325"/>
                  <a:pt x="26" y="328"/>
                </a:cubicBezTo>
                <a:cubicBezTo>
                  <a:pt x="22" y="305"/>
                  <a:pt x="19" y="282"/>
                  <a:pt x="17" y="259"/>
                </a:cubicBezTo>
                <a:cubicBezTo>
                  <a:pt x="11" y="187"/>
                  <a:pt x="13" y="105"/>
                  <a:pt x="43" y="38"/>
                </a:cubicBezTo>
                <a:cubicBezTo>
                  <a:pt x="52" y="17"/>
                  <a:pt x="66" y="-5"/>
                  <a:pt x="92" y="2"/>
                </a:cubicBezTo>
                <a:cubicBezTo>
                  <a:pt x="123" y="11"/>
                  <a:pt x="143" y="42"/>
                  <a:pt x="160" y="66"/>
                </a:cubicBezTo>
                <a:cubicBezTo>
                  <a:pt x="186" y="103"/>
                  <a:pt x="204" y="146"/>
                  <a:pt x="216" y="190"/>
                </a:cubicBezTo>
                <a:cubicBezTo>
                  <a:pt x="224" y="221"/>
                  <a:pt x="240" y="269"/>
                  <a:pt x="236" y="302"/>
                </a:cubicBezTo>
                <a:cubicBezTo>
                  <a:pt x="233" y="309"/>
                  <a:pt x="231" y="315"/>
                  <a:pt x="228" y="32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31" name="Ink 30"/>
          <p:cNvSpPr>
            <a:spLocks noRot="1" noChangeAspect="1" noEditPoints="1" noChangeArrowheads="1" noChangeShapeType="1" noTextEdit="1"/>
          </p:cNvSpPr>
          <p:nvPr/>
        </p:nvSpPr>
        <p:spPr bwMode="auto">
          <a:xfrm>
            <a:off x="420688" y="3560763"/>
            <a:ext cx="392112" cy="19050"/>
          </a:xfrm>
          <a:custGeom>
            <a:avLst/>
            <a:gdLst>
              <a:gd name="T0" fmla="*/ 2147483647 w 1087"/>
              <a:gd name="T1" fmla="*/ 2147483647 h 55"/>
              <a:gd name="T2" fmla="*/ 2147483647 w 1087"/>
              <a:gd name="T3" fmla="*/ 2147483647 h 55"/>
              <a:gd name="T4" fmla="*/ 2147483647 w 1087"/>
              <a:gd name="T5" fmla="*/ 2147483647 h 55"/>
              <a:gd name="T6" fmla="*/ 2147483647 w 1087"/>
              <a:gd name="T7" fmla="*/ 2147483647 h 55"/>
              <a:gd name="T8" fmla="*/ 2147483647 w 1087"/>
              <a:gd name="T9" fmla="*/ 2147483647 h 55"/>
              <a:gd name="T10" fmla="*/ 2147483647 w 1087"/>
              <a:gd name="T11" fmla="*/ 0 h 55"/>
              <a:gd name="T12" fmla="*/ 2147483647 w 1087"/>
              <a:gd name="T13" fmla="*/ 2147483647 h 55"/>
              <a:gd name="T14" fmla="*/ 2147483647 w 1087"/>
              <a:gd name="T15" fmla="*/ 2147483647 h 55"/>
              <a:gd name="T16" fmla="*/ 2147483647 w 1087"/>
              <a:gd name="T17" fmla="*/ 2147483647 h 55"/>
              <a:gd name="T18" fmla="*/ 2147483647 w 1087"/>
              <a:gd name="T19" fmla="*/ 2147483647 h 55"/>
              <a:gd name="T20" fmla="*/ 0 w 1087"/>
              <a:gd name="T21" fmla="*/ 2147483647 h 55"/>
              <a:gd name="T22" fmla="*/ 2147483647 w 1087"/>
              <a:gd name="T23" fmla="*/ 2147483647 h 55"/>
              <a:gd name="T24" fmla="*/ 2147483647 w 1087"/>
              <a:gd name="T25" fmla="*/ 2147483647 h 55"/>
              <a:gd name="T26" fmla="*/ 2147483647 w 1087"/>
              <a:gd name="T27" fmla="*/ 2147483647 h 55"/>
              <a:gd name="T28" fmla="*/ 2147483647 w 1087"/>
              <a:gd name="T29" fmla="*/ 214748364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7"/>
              <a:gd name="T46" fmla="*/ 0 h 55"/>
              <a:gd name="T47" fmla="*/ 1087 w 1087"/>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7" h="55" extrusionOk="0">
                <a:moveTo>
                  <a:pt x="54" y="32"/>
                </a:moveTo>
                <a:cubicBezTo>
                  <a:pt x="34" y="10"/>
                  <a:pt x="24" y="12"/>
                  <a:pt x="52" y="20"/>
                </a:cubicBezTo>
                <a:cubicBezTo>
                  <a:pt x="78" y="28"/>
                  <a:pt x="102" y="33"/>
                  <a:pt x="129" y="37"/>
                </a:cubicBezTo>
                <a:cubicBezTo>
                  <a:pt x="178" y="44"/>
                  <a:pt x="227" y="45"/>
                  <a:pt x="277" y="46"/>
                </a:cubicBezTo>
                <a:cubicBezTo>
                  <a:pt x="347" y="47"/>
                  <a:pt x="419" y="46"/>
                  <a:pt x="489" y="42"/>
                </a:cubicBezTo>
                <a:cubicBezTo>
                  <a:pt x="674" y="31"/>
                  <a:pt x="862" y="-6"/>
                  <a:pt x="1048" y="0"/>
                </a:cubicBezTo>
                <a:cubicBezTo>
                  <a:pt x="1069" y="2"/>
                  <a:pt x="1073" y="2"/>
                  <a:pt x="1086" y="4"/>
                </a:cubicBezTo>
                <a:cubicBezTo>
                  <a:pt x="1031" y="20"/>
                  <a:pt x="977" y="22"/>
                  <a:pt x="919" y="26"/>
                </a:cubicBezTo>
                <a:cubicBezTo>
                  <a:pt x="783" y="35"/>
                  <a:pt x="646" y="40"/>
                  <a:pt x="510" y="44"/>
                </a:cubicBezTo>
                <a:cubicBezTo>
                  <a:pt x="404" y="47"/>
                  <a:pt x="298" y="53"/>
                  <a:pt x="192" y="54"/>
                </a:cubicBezTo>
                <a:cubicBezTo>
                  <a:pt x="128" y="55"/>
                  <a:pt x="64" y="54"/>
                  <a:pt x="0" y="51"/>
                </a:cubicBezTo>
                <a:cubicBezTo>
                  <a:pt x="44" y="41"/>
                  <a:pt x="89" y="36"/>
                  <a:pt x="136" y="31"/>
                </a:cubicBezTo>
                <a:cubicBezTo>
                  <a:pt x="219" y="23"/>
                  <a:pt x="303" y="14"/>
                  <a:pt x="387" y="11"/>
                </a:cubicBezTo>
                <a:cubicBezTo>
                  <a:pt x="448" y="9"/>
                  <a:pt x="505" y="9"/>
                  <a:pt x="565" y="23"/>
                </a:cubicBezTo>
                <a:cubicBezTo>
                  <a:pt x="583" y="29"/>
                  <a:pt x="587" y="30"/>
                  <a:pt x="598" y="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32" name="Ink 31"/>
          <p:cNvSpPr>
            <a:spLocks noRot="1" noChangeAspect="1" noEditPoints="1" noChangeArrowheads="1" noChangeShapeType="1" noTextEdit="1"/>
          </p:cNvSpPr>
          <p:nvPr/>
        </p:nvSpPr>
        <p:spPr bwMode="auto">
          <a:xfrm>
            <a:off x="1935163" y="2808288"/>
            <a:ext cx="131762" cy="223837"/>
          </a:xfrm>
          <a:custGeom>
            <a:avLst/>
            <a:gdLst>
              <a:gd name="T0" fmla="*/ 2147483647 w 366"/>
              <a:gd name="T1" fmla="*/ 2147483647 h 620"/>
              <a:gd name="T2" fmla="*/ 2147483647 w 366"/>
              <a:gd name="T3" fmla="*/ 2147483647 h 620"/>
              <a:gd name="T4" fmla="*/ 2147483647 w 366"/>
              <a:gd name="T5" fmla="*/ 2147483647 h 620"/>
              <a:gd name="T6" fmla="*/ 2147483647 w 366"/>
              <a:gd name="T7" fmla="*/ 2147483647 h 620"/>
              <a:gd name="T8" fmla="*/ 2147483647 w 366"/>
              <a:gd name="T9" fmla="*/ 2147483647 h 620"/>
              <a:gd name="T10" fmla="*/ 2147483647 w 366"/>
              <a:gd name="T11" fmla="*/ 2147483647 h 620"/>
              <a:gd name="T12" fmla="*/ 2147483647 w 366"/>
              <a:gd name="T13" fmla="*/ 2147483647 h 620"/>
              <a:gd name="T14" fmla="*/ 2147483647 w 366"/>
              <a:gd name="T15" fmla="*/ 2147483647 h 620"/>
              <a:gd name="T16" fmla="*/ 2147483647 w 366"/>
              <a:gd name="T17" fmla="*/ 2147483647 h 620"/>
              <a:gd name="T18" fmla="*/ 2147483647 w 366"/>
              <a:gd name="T19" fmla="*/ 2147483647 h 620"/>
              <a:gd name="T20" fmla="*/ 2147483647 w 366"/>
              <a:gd name="T21" fmla="*/ 2147483647 h 620"/>
              <a:gd name="T22" fmla="*/ 2147483647 w 366"/>
              <a:gd name="T23" fmla="*/ 2147483647 h 620"/>
              <a:gd name="T24" fmla="*/ 2147483647 w 366"/>
              <a:gd name="T25" fmla="*/ 2147483647 h 620"/>
              <a:gd name="T26" fmla="*/ 2147483647 w 366"/>
              <a:gd name="T27" fmla="*/ 2147483647 h 620"/>
              <a:gd name="T28" fmla="*/ 2147483647 w 366"/>
              <a:gd name="T29" fmla="*/ 2147483647 h 620"/>
              <a:gd name="T30" fmla="*/ 2147483647 w 366"/>
              <a:gd name="T31" fmla="*/ 2147483647 h 620"/>
              <a:gd name="T32" fmla="*/ 2147483647 w 366"/>
              <a:gd name="T33" fmla="*/ 2147483647 h 620"/>
              <a:gd name="T34" fmla="*/ 2147483647 w 366"/>
              <a:gd name="T35" fmla="*/ 2147483647 h 620"/>
              <a:gd name="T36" fmla="*/ 2147483647 w 366"/>
              <a:gd name="T37" fmla="*/ 2147483647 h 620"/>
              <a:gd name="T38" fmla="*/ 2147483647 w 366"/>
              <a:gd name="T39" fmla="*/ 2147483647 h 620"/>
              <a:gd name="T40" fmla="*/ 2147483647 w 366"/>
              <a:gd name="T41" fmla="*/ 2147483647 h 620"/>
              <a:gd name="T42" fmla="*/ 2147483647 w 366"/>
              <a:gd name="T43" fmla="*/ 2147483647 h 620"/>
              <a:gd name="T44" fmla="*/ 2147483647 w 366"/>
              <a:gd name="T45" fmla="*/ 2147483647 h 620"/>
              <a:gd name="T46" fmla="*/ 2147483647 w 366"/>
              <a:gd name="T47" fmla="*/ 2147483647 h 620"/>
              <a:gd name="T48" fmla="*/ 2147483647 w 366"/>
              <a:gd name="T49" fmla="*/ 2147483647 h 620"/>
              <a:gd name="T50" fmla="*/ 2147483647 w 366"/>
              <a:gd name="T51" fmla="*/ 2147483647 h 620"/>
              <a:gd name="T52" fmla="*/ 2147483647 w 366"/>
              <a:gd name="T53" fmla="*/ 2147483647 h 620"/>
              <a:gd name="T54" fmla="*/ 2147483647 w 366"/>
              <a:gd name="T55" fmla="*/ 2147483647 h 620"/>
              <a:gd name="T56" fmla="*/ 2147483647 w 366"/>
              <a:gd name="T57" fmla="*/ 2147483647 h 620"/>
              <a:gd name="T58" fmla="*/ 2147483647 w 366"/>
              <a:gd name="T59" fmla="*/ 2147483647 h 620"/>
              <a:gd name="T60" fmla="*/ 2147483647 w 366"/>
              <a:gd name="T61" fmla="*/ 2147483647 h 620"/>
              <a:gd name="T62" fmla="*/ 2147483647 w 366"/>
              <a:gd name="T63" fmla="*/ 2147483647 h 620"/>
              <a:gd name="T64" fmla="*/ 0 w 366"/>
              <a:gd name="T65" fmla="*/ 2147483647 h 620"/>
              <a:gd name="T66" fmla="*/ 2147483647 w 366"/>
              <a:gd name="T67" fmla="*/ 2147483647 h 620"/>
              <a:gd name="T68" fmla="*/ 2147483647 w 366"/>
              <a:gd name="T69" fmla="*/ 2147483647 h 620"/>
              <a:gd name="T70" fmla="*/ 2147483647 w 366"/>
              <a:gd name="T71" fmla="*/ 2147483647 h 620"/>
              <a:gd name="T72" fmla="*/ 2147483647 w 366"/>
              <a:gd name="T73" fmla="*/ 2147483647 h 620"/>
              <a:gd name="T74" fmla="*/ 2147483647 w 366"/>
              <a:gd name="T75" fmla="*/ 2147483647 h 620"/>
              <a:gd name="T76" fmla="*/ 2147483647 w 366"/>
              <a:gd name="T77" fmla="*/ 2147483647 h 620"/>
              <a:gd name="T78" fmla="*/ 2147483647 w 366"/>
              <a:gd name="T79" fmla="*/ 2147483647 h 620"/>
              <a:gd name="T80" fmla="*/ 2147483647 w 366"/>
              <a:gd name="T81" fmla="*/ 2147483647 h 620"/>
              <a:gd name="T82" fmla="*/ 2147483647 w 366"/>
              <a:gd name="T83" fmla="*/ 2147483647 h 620"/>
              <a:gd name="T84" fmla="*/ 2147483647 w 366"/>
              <a:gd name="T85" fmla="*/ 2147483647 h 620"/>
              <a:gd name="T86" fmla="*/ 2147483647 w 366"/>
              <a:gd name="T87" fmla="*/ 2147483647 h 620"/>
              <a:gd name="T88" fmla="*/ 2147483647 w 366"/>
              <a:gd name="T89" fmla="*/ 2147483647 h 620"/>
              <a:gd name="T90" fmla="*/ 2147483647 w 366"/>
              <a:gd name="T91" fmla="*/ 2147483647 h 620"/>
              <a:gd name="T92" fmla="*/ 2147483647 w 366"/>
              <a:gd name="T93" fmla="*/ 2147483647 h 620"/>
              <a:gd name="T94" fmla="*/ 2147483647 w 366"/>
              <a:gd name="T95" fmla="*/ 0 h 620"/>
              <a:gd name="T96" fmla="*/ 2147483647 w 366"/>
              <a:gd name="T97" fmla="*/ 2147483647 h 620"/>
              <a:gd name="T98" fmla="*/ 2147483647 w 366"/>
              <a:gd name="T99" fmla="*/ 2147483647 h 620"/>
              <a:gd name="T100" fmla="*/ 2147483647 w 366"/>
              <a:gd name="T101" fmla="*/ 2147483647 h 620"/>
              <a:gd name="T102" fmla="*/ 2147483647 w 366"/>
              <a:gd name="T103" fmla="*/ 2147483647 h 620"/>
              <a:gd name="T104" fmla="*/ 2147483647 w 366"/>
              <a:gd name="T105" fmla="*/ 2147483647 h 620"/>
              <a:gd name="T106" fmla="*/ 2147483647 w 366"/>
              <a:gd name="T107" fmla="*/ 2147483647 h 620"/>
              <a:gd name="T108" fmla="*/ 2147483647 w 366"/>
              <a:gd name="T109" fmla="*/ 2147483647 h 620"/>
              <a:gd name="T110" fmla="*/ 2147483647 w 366"/>
              <a:gd name="T111" fmla="*/ 2147483647 h 6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6"/>
              <a:gd name="T169" fmla="*/ 0 h 620"/>
              <a:gd name="T170" fmla="*/ 366 w 366"/>
              <a:gd name="T171" fmla="*/ 620 h 6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6" h="620" extrusionOk="0">
                <a:moveTo>
                  <a:pt x="119" y="227"/>
                </a:moveTo>
                <a:cubicBezTo>
                  <a:pt x="91" y="221"/>
                  <a:pt x="100" y="221"/>
                  <a:pt x="76" y="228"/>
                </a:cubicBezTo>
                <a:cubicBezTo>
                  <a:pt x="77" y="206"/>
                  <a:pt x="79" y="189"/>
                  <a:pt x="92" y="170"/>
                </a:cubicBezTo>
                <a:cubicBezTo>
                  <a:pt x="116" y="135"/>
                  <a:pt x="159" y="109"/>
                  <a:pt x="202" y="105"/>
                </a:cubicBezTo>
                <a:cubicBezTo>
                  <a:pt x="239" y="101"/>
                  <a:pt x="280" y="110"/>
                  <a:pt x="309" y="135"/>
                </a:cubicBezTo>
                <a:cubicBezTo>
                  <a:pt x="330" y="153"/>
                  <a:pt x="342" y="178"/>
                  <a:pt x="337" y="206"/>
                </a:cubicBezTo>
                <a:cubicBezTo>
                  <a:pt x="327" y="259"/>
                  <a:pt x="274" y="296"/>
                  <a:pt x="231" y="322"/>
                </a:cubicBezTo>
                <a:cubicBezTo>
                  <a:pt x="205" y="338"/>
                  <a:pt x="175" y="353"/>
                  <a:pt x="146" y="360"/>
                </a:cubicBezTo>
                <a:cubicBezTo>
                  <a:pt x="134" y="362"/>
                  <a:pt x="130" y="362"/>
                  <a:pt x="123" y="366"/>
                </a:cubicBezTo>
                <a:cubicBezTo>
                  <a:pt x="144" y="368"/>
                  <a:pt x="165" y="369"/>
                  <a:pt x="186" y="370"/>
                </a:cubicBezTo>
                <a:cubicBezTo>
                  <a:pt x="220" y="371"/>
                  <a:pt x="255" y="374"/>
                  <a:pt x="287" y="386"/>
                </a:cubicBezTo>
                <a:cubicBezTo>
                  <a:pt x="325" y="400"/>
                  <a:pt x="354" y="428"/>
                  <a:pt x="354" y="471"/>
                </a:cubicBezTo>
                <a:cubicBezTo>
                  <a:pt x="353" y="530"/>
                  <a:pt x="294" y="567"/>
                  <a:pt x="244" y="581"/>
                </a:cubicBezTo>
                <a:cubicBezTo>
                  <a:pt x="194" y="595"/>
                  <a:pt x="139" y="593"/>
                  <a:pt x="89" y="581"/>
                </a:cubicBezTo>
                <a:cubicBezTo>
                  <a:pt x="68" y="576"/>
                  <a:pt x="31" y="564"/>
                  <a:pt x="28" y="538"/>
                </a:cubicBezTo>
                <a:cubicBezTo>
                  <a:pt x="26" y="524"/>
                  <a:pt x="69" y="496"/>
                  <a:pt x="77" y="490"/>
                </a:cubicBezTo>
              </a:path>
              <a:path w="366" h="620" extrusionOk="0">
                <a:moveTo>
                  <a:pt x="120" y="150"/>
                </a:moveTo>
                <a:cubicBezTo>
                  <a:pt x="103" y="146"/>
                  <a:pt x="85" y="144"/>
                  <a:pt x="68" y="138"/>
                </a:cubicBezTo>
                <a:cubicBezTo>
                  <a:pt x="51" y="132"/>
                  <a:pt x="54" y="127"/>
                  <a:pt x="41" y="117"/>
                </a:cubicBezTo>
                <a:cubicBezTo>
                  <a:pt x="50" y="78"/>
                  <a:pt x="75" y="54"/>
                  <a:pt x="110" y="35"/>
                </a:cubicBezTo>
                <a:cubicBezTo>
                  <a:pt x="137" y="20"/>
                  <a:pt x="176" y="9"/>
                  <a:pt x="207" y="12"/>
                </a:cubicBezTo>
                <a:cubicBezTo>
                  <a:pt x="242" y="16"/>
                  <a:pt x="274" y="36"/>
                  <a:pt x="293" y="65"/>
                </a:cubicBezTo>
                <a:cubicBezTo>
                  <a:pt x="330" y="121"/>
                  <a:pt x="324" y="199"/>
                  <a:pt x="305" y="260"/>
                </a:cubicBezTo>
                <a:cubicBezTo>
                  <a:pt x="289" y="312"/>
                  <a:pt x="258" y="371"/>
                  <a:pt x="207" y="396"/>
                </a:cubicBezTo>
                <a:cubicBezTo>
                  <a:pt x="191" y="404"/>
                  <a:pt x="164" y="415"/>
                  <a:pt x="145" y="410"/>
                </a:cubicBezTo>
                <a:cubicBezTo>
                  <a:pt x="141" y="407"/>
                  <a:pt x="136" y="403"/>
                  <a:pt x="132" y="400"/>
                </a:cubicBezTo>
                <a:cubicBezTo>
                  <a:pt x="145" y="379"/>
                  <a:pt x="150" y="365"/>
                  <a:pt x="177" y="353"/>
                </a:cubicBezTo>
                <a:cubicBezTo>
                  <a:pt x="201" y="342"/>
                  <a:pt x="229" y="337"/>
                  <a:pt x="255" y="336"/>
                </a:cubicBezTo>
                <a:cubicBezTo>
                  <a:pt x="308" y="333"/>
                  <a:pt x="357" y="364"/>
                  <a:pt x="364" y="419"/>
                </a:cubicBezTo>
                <a:cubicBezTo>
                  <a:pt x="368" y="448"/>
                  <a:pt x="359" y="476"/>
                  <a:pt x="341" y="499"/>
                </a:cubicBezTo>
                <a:cubicBezTo>
                  <a:pt x="308" y="542"/>
                  <a:pt x="251" y="558"/>
                  <a:pt x="199" y="562"/>
                </a:cubicBezTo>
                <a:cubicBezTo>
                  <a:pt x="145" y="566"/>
                  <a:pt x="84" y="556"/>
                  <a:pt x="34" y="533"/>
                </a:cubicBezTo>
                <a:cubicBezTo>
                  <a:pt x="22" y="528"/>
                  <a:pt x="12" y="524"/>
                  <a:pt x="0" y="519"/>
                </a:cubicBezTo>
                <a:cubicBezTo>
                  <a:pt x="11" y="537"/>
                  <a:pt x="21" y="554"/>
                  <a:pt x="38" y="569"/>
                </a:cubicBezTo>
                <a:cubicBezTo>
                  <a:pt x="59" y="587"/>
                  <a:pt x="84" y="600"/>
                  <a:pt x="110" y="609"/>
                </a:cubicBezTo>
                <a:cubicBezTo>
                  <a:pt x="169" y="628"/>
                  <a:pt x="223" y="618"/>
                  <a:pt x="268" y="575"/>
                </a:cubicBezTo>
                <a:cubicBezTo>
                  <a:pt x="296" y="549"/>
                  <a:pt x="310" y="511"/>
                  <a:pt x="318" y="474"/>
                </a:cubicBezTo>
                <a:cubicBezTo>
                  <a:pt x="325" y="441"/>
                  <a:pt x="332" y="395"/>
                  <a:pt x="321" y="362"/>
                </a:cubicBezTo>
                <a:cubicBezTo>
                  <a:pt x="311" y="331"/>
                  <a:pt x="283" y="325"/>
                  <a:pt x="255" y="318"/>
                </a:cubicBezTo>
                <a:cubicBezTo>
                  <a:pt x="234" y="313"/>
                  <a:pt x="211" y="318"/>
                  <a:pt x="190" y="322"/>
                </a:cubicBezTo>
                <a:cubicBezTo>
                  <a:pt x="157" y="328"/>
                  <a:pt x="128" y="336"/>
                  <a:pt x="98" y="349"/>
                </a:cubicBezTo>
                <a:cubicBezTo>
                  <a:pt x="88" y="351"/>
                  <a:pt x="84" y="352"/>
                  <a:pt x="79" y="357"/>
                </a:cubicBezTo>
                <a:cubicBezTo>
                  <a:pt x="94" y="356"/>
                  <a:pt x="109" y="357"/>
                  <a:pt x="125" y="351"/>
                </a:cubicBezTo>
                <a:cubicBezTo>
                  <a:pt x="145" y="344"/>
                  <a:pt x="162" y="335"/>
                  <a:pt x="178" y="321"/>
                </a:cubicBezTo>
                <a:cubicBezTo>
                  <a:pt x="212" y="290"/>
                  <a:pt x="241" y="247"/>
                  <a:pt x="254" y="203"/>
                </a:cubicBezTo>
                <a:cubicBezTo>
                  <a:pt x="260" y="181"/>
                  <a:pt x="263" y="156"/>
                  <a:pt x="262" y="133"/>
                </a:cubicBezTo>
                <a:cubicBezTo>
                  <a:pt x="260" y="95"/>
                  <a:pt x="250" y="35"/>
                  <a:pt x="213" y="13"/>
                </a:cubicBezTo>
                <a:cubicBezTo>
                  <a:pt x="197" y="4"/>
                  <a:pt x="177" y="0"/>
                  <a:pt x="159" y="0"/>
                </a:cubicBezTo>
                <a:cubicBezTo>
                  <a:pt x="136" y="0"/>
                  <a:pt x="114" y="6"/>
                  <a:pt x="95" y="19"/>
                </a:cubicBezTo>
                <a:cubicBezTo>
                  <a:pt x="66" y="39"/>
                  <a:pt x="44" y="65"/>
                  <a:pt x="28" y="97"/>
                </a:cubicBezTo>
                <a:cubicBezTo>
                  <a:pt x="17" y="120"/>
                  <a:pt x="15" y="138"/>
                  <a:pt x="12" y="162"/>
                </a:cubicBezTo>
                <a:cubicBezTo>
                  <a:pt x="26" y="149"/>
                  <a:pt x="37" y="141"/>
                  <a:pt x="47" y="119"/>
                </a:cubicBezTo>
                <a:cubicBezTo>
                  <a:pt x="57" y="98"/>
                  <a:pt x="65" y="77"/>
                  <a:pt x="75" y="56"/>
                </a:cubicBezTo>
                <a:cubicBezTo>
                  <a:pt x="86" y="33"/>
                  <a:pt x="97" y="14"/>
                  <a:pt x="124" y="8"/>
                </a:cubicBezTo>
                <a:cubicBezTo>
                  <a:pt x="149" y="3"/>
                  <a:pt x="162" y="9"/>
                  <a:pt x="185" y="15"/>
                </a:cubicBezTo>
                <a:cubicBezTo>
                  <a:pt x="208" y="22"/>
                  <a:pt x="220" y="23"/>
                  <a:pt x="240" y="3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33" name="Ink 32"/>
          <p:cNvSpPr>
            <a:spLocks noRot="1" noChangeAspect="1" noEditPoints="1" noChangeArrowheads="1" noChangeShapeType="1" noTextEdit="1"/>
          </p:cNvSpPr>
          <p:nvPr/>
        </p:nvSpPr>
        <p:spPr bwMode="auto">
          <a:xfrm>
            <a:off x="2419350" y="2820988"/>
            <a:ext cx="28575" cy="215900"/>
          </a:xfrm>
          <a:custGeom>
            <a:avLst/>
            <a:gdLst>
              <a:gd name="T0" fmla="*/ 2147483647 w 80"/>
              <a:gd name="T1" fmla="*/ 2147483647 h 601"/>
              <a:gd name="T2" fmla="*/ 2147483647 w 80"/>
              <a:gd name="T3" fmla="*/ 2147483647 h 601"/>
              <a:gd name="T4" fmla="*/ 2147483647 w 80"/>
              <a:gd name="T5" fmla="*/ 2147483647 h 601"/>
              <a:gd name="T6" fmla="*/ 2147483647 w 80"/>
              <a:gd name="T7" fmla="*/ 2147483647 h 601"/>
              <a:gd name="T8" fmla="*/ 2147483647 w 80"/>
              <a:gd name="T9" fmla="*/ 2147483647 h 601"/>
              <a:gd name="T10" fmla="*/ 2147483647 w 80"/>
              <a:gd name="T11" fmla="*/ 2147483647 h 601"/>
              <a:gd name="T12" fmla="*/ 2147483647 w 80"/>
              <a:gd name="T13" fmla="*/ 2147483647 h 601"/>
              <a:gd name="T14" fmla="*/ 2147483647 w 80"/>
              <a:gd name="T15" fmla="*/ 2147483647 h 601"/>
              <a:gd name="T16" fmla="*/ 2147483647 w 80"/>
              <a:gd name="T17" fmla="*/ 2147483647 h 601"/>
              <a:gd name="T18" fmla="*/ 2147483647 w 80"/>
              <a:gd name="T19" fmla="*/ 2147483647 h 601"/>
              <a:gd name="T20" fmla="*/ 2147483647 w 80"/>
              <a:gd name="T21" fmla="*/ 2147483647 h 601"/>
              <a:gd name="T22" fmla="*/ 2147483647 w 80"/>
              <a:gd name="T23" fmla="*/ 2147483647 h 601"/>
              <a:gd name="T24" fmla="*/ 2147483647 w 80"/>
              <a:gd name="T25" fmla="*/ 2147483647 h 601"/>
              <a:gd name="T26" fmla="*/ 2147483647 w 80"/>
              <a:gd name="T27" fmla="*/ 2147483647 h 601"/>
              <a:gd name="T28" fmla="*/ 2147483647 w 80"/>
              <a:gd name="T29" fmla="*/ 2147483647 h 601"/>
              <a:gd name="T30" fmla="*/ 2147483647 w 80"/>
              <a:gd name="T31" fmla="*/ 2147483647 h 601"/>
              <a:gd name="T32" fmla="*/ 2147483647 w 80"/>
              <a:gd name="T33" fmla="*/ 2147483647 h 601"/>
              <a:gd name="T34" fmla="*/ 2147483647 w 80"/>
              <a:gd name="T35" fmla="*/ 2147483647 h 601"/>
              <a:gd name="T36" fmla="*/ 2147483647 w 80"/>
              <a:gd name="T37" fmla="*/ 2147483647 h 601"/>
              <a:gd name="T38" fmla="*/ 2147483647 w 80"/>
              <a:gd name="T39" fmla="*/ 2147483647 h 601"/>
              <a:gd name="T40" fmla="*/ 2147483647 w 80"/>
              <a:gd name="T41" fmla="*/ 2147483647 h 601"/>
              <a:gd name="T42" fmla="*/ 2147483647 w 80"/>
              <a:gd name="T43" fmla="*/ 2147483647 h 601"/>
              <a:gd name="T44" fmla="*/ 2147483647 w 80"/>
              <a:gd name="T45" fmla="*/ 2147483647 h 601"/>
              <a:gd name="T46" fmla="*/ 2147483647 w 80"/>
              <a:gd name="T47" fmla="*/ 2147483647 h 601"/>
              <a:gd name="T48" fmla="*/ 2147483647 w 80"/>
              <a:gd name="T49" fmla="*/ 2147483647 h 601"/>
              <a:gd name="T50" fmla="*/ 2147483647 w 80"/>
              <a:gd name="T51" fmla="*/ 2147483647 h 601"/>
              <a:gd name="T52" fmla="*/ 2147483647 w 80"/>
              <a:gd name="T53" fmla="*/ 2147483647 h 601"/>
              <a:gd name="T54" fmla="*/ 2147483647 w 80"/>
              <a:gd name="T55" fmla="*/ 2147483647 h 601"/>
              <a:gd name="T56" fmla="*/ 2147483647 w 80"/>
              <a:gd name="T57" fmla="*/ 2147483647 h 601"/>
              <a:gd name="T58" fmla="*/ 2147483647 w 80"/>
              <a:gd name="T59" fmla="*/ 2147483647 h 601"/>
              <a:gd name="T60" fmla="*/ 2147483647 w 80"/>
              <a:gd name="T61" fmla="*/ 2147483647 h 601"/>
              <a:gd name="T62" fmla="*/ 2147483647 w 80"/>
              <a:gd name="T63" fmla="*/ 2147483647 h 601"/>
              <a:gd name="T64" fmla="*/ 2147483647 w 80"/>
              <a:gd name="T65" fmla="*/ 0 h 601"/>
              <a:gd name="T66" fmla="*/ 2147483647 w 80"/>
              <a:gd name="T67" fmla="*/ 2147483647 h 601"/>
              <a:gd name="T68" fmla="*/ 2147483647 w 80"/>
              <a:gd name="T69" fmla="*/ 2147483647 h 601"/>
              <a:gd name="T70" fmla="*/ 2147483647 w 80"/>
              <a:gd name="T71" fmla="*/ 2147483647 h 601"/>
              <a:gd name="T72" fmla="*/ 2147483647 w 80"/>
              <a:gd name="T73" fmla="*/ 2147483647 h 601"/>
              <a:gd name="T74" fmla="*/ 2147483647 w 80"/>
              <a:gd name="T75" fmla="*/ 2147483647 h 601"/>
              <a:gd name="T76" fmla="*/ 2147483647 w 80"/>
              <a:gd name="T77" fmla="*/ 2147483647 h 601"/>
              <a:gd name="T78" fmla="*/ 2147483647 w 80"/>
              <a:gd name="T79" fmla="*/ 2147483647 h 601"/>
              <a:gd name="T80" fmla="*/ 2147483647 w 80"/>
              <a:gd name="T81" fmla="*/ 2147483647 h 601"/>
              <a:gd name="T82" fmla="*/ 2147483647 w 80"/>
              <a:gd name="T83" fmla="*/ 2147483647 h 601"/>
              <a:gd name="T84" fmla="*/ 2147483647 w 80"/>
              <a:gd name="T85" fmla="*/ 2147483647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
              <a:gd name="T130" fmla="*/ 0 h 601"/>
              <a:gd name="T131" fmla="*/ 80 w 80"/>
              <a:gd name="T132" fmla="*/ 601 h 6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 h="601" extrusionOk="0">
                <a:moveTo>
                  <a:pt x="66" y="35"/>
                </a:moveTo>
                <a:cubicBezTo>
                  <a:pt x="66" y="47"/>
                  <a:pt x="57" y="57"/>
                  <a:pt x="56" y="79"/>
                </a:cubicBezTo>
                <a:cubicBezTo>
                  <a:pt x="53" y="126"/>
                  <a:pt x="51" y="175"/>
                  <a:pt x="51" y="222"/>
                </a:cubicBezTo>
                <a:cubicBezTo>
                  <a:pt x="51" y="286"/>
                  <a:pt x="48" y="351"/>
                  <a:pt x="48" y="415"/>
                </a:cubicBezTo>
                <a:cubicBezTo>
                  <a:pt x="48" y="452"/>
                  <a:pt x="47" y="488"/>
                  <a:pt x="44" y="525"/>
                </a:cubicBezTo>
                <a:cubicBezTo>
                  <a:pt x="26" y="492"/>
                  <a:pt x="23" y="458"/>
                  <a:pt x="18" y="420"/>
                </a:cubicBezTo>
                <a:cubicBezTo>
                  <a:pt x="10" y="358"/>
                  <a:pt x="5" y="297"/>
                  <a:pt x="2" y="235"/>
                </a:cubicBezTo>
                <a:cubicBezTo>
                  <a:pt x="0" y="188"/>
                  <a:pt x="-2" y="141"/>
                  <a:pt x="1" y="94"/>
                </a:cubicBezTo>
                <a:cubicBezTo>
                  <a:pt x="2" y="89"/>
                  <a:pt x="2" y="84"/>
                  <a:pt x="3" y="79"/>
                </a:cubicBezTo>
                <a:cubicBezTo>
                  <a:pt x="15" y="113"/>
                  <a:pt x="14" y="152"/>
                  <a:pt x="17" y="189"/>
                </a:cubicBezTo>
                <a:cubicBezTo>
                  <a:pt x="23" y="273"/>
                  <a:pt x="27" y="358"/>
                  <a:pt x="31" y="442"/>
                </a:cubicBezTo>
                <a:cubicBezTo>
                  <a:pt x="33" y="475"/>
                  <a:pt x="33" y="508"/>
                  <a:pt x="36" y="541"/>
                </a:cubicBezTo>
                <a:cubicBezTo>
                  <a:pt x="38" y="488"/>
                  <a:pt x="35" y="436"/>
                  <a:pt x="36" y="383"/>
                </a:cubicBezTo>
                <a:cubicBezTo>
                  <a:pt x="37" y="307"/>
                  <a:pt x="40" y="232"/>
                  <a:pt x="43" y="157"/>
                </a:cubicBezTo>
                <a:cubicBezTo>
                  <a:pt x="45" y="116"/>
                  <a:pt x="46" y="74"/>
                  <a:pt x="57" y="35"/>
                </a:cubicBezTo>
                <a:cubicBezTo>
                  <a:pt x="69" y="73"/>
                  <a:pt x="70" y="110"/>
                  <a:pt x="70" y="150"/>
                </a:cubicBezTo>
                <a:cubicBezTo>
                  <a:pt x="71" y="220"/>
                  <a:pt x="69" y="290"/>
                  <a:pt x="63" y="359"/>
                </a:cubicBezTo>
                <a:cubicBezTo>
                  <a:pt x="59" y="408"/>
                  <a:pt x="56" y="459"/>
                  <a:pt x="48" y="508"/>
                </a:cubicBezTo>
                <a:cubicBezTo>
                  <a:pt x="47" y="513"/>
                  <a:pt x="45" y="518"/>
                  <a:pt x="44" y="523"/>
                </a:cubicBezTo>
                <a:cubicBezTo>
                  <a:pt x="35" y="478"/>
                  <a:pt x="38" y="433"/>
                  <a:pt x="38" y="387"/>
                </a:cubicBezTo>
                <a:cubicBezTo>
                  <a:pt x="38" y="314"/>
                  <a:pt x="44" y="243"/>
                  <a:pt x="49" y="170"/>
                </a:cubicBezTo>
                <a:cubicBezTo>
                  <a:pt x="52" y="133"/>
                  <a:pt x="53" y="96"/>
                  <a:pt x="55" y="59"/>
                </a:cubicBezTo>
                <a:cubicBezTo>
                  <a:pt x="57" y="98"/>
                  <a:pt x="56" y="137"/>
                  <a:pt x="56" y="176"/>
                </a:cubicBezTo>
                <a:cubicBezTo>
                  <a:pt x="56" y="250"/>
                  <a:pt x="57" y="323"/>
                  <a:pt x="56" y="397"/>
                </a:cubicBezTo>
                <a:cubicBezTo>
                  <a:pt x="55" y="440"/>
                  <a:pt x="53" y="484"/>
                  <a:pt x="53" y="527"/>
                </a:cubicBezTo>
                <a:cubicBezTo>
                  <a:pt x="65" y="489"/>
                  <a:pt x="68" y="450"/>
                  <a:pt x="72" y="410"/>
                </a:cubicBezTo>
                <a:cubicBezTo>
                  <a:pt x="78" y="345"/>
                  <a:pt x="80" y="282"/>
                  <a:pt x="76" y="217"/>
                </a:cubicBezTo>
                <a:cubicBezTo>
                  <a:pt x="76" y="210"/>
                  <a:pt x="72" y="110"/>
                  <a:pt x="52" y="154"/>
                </a:cubicBezTo>
                <a:cubicBezTo>
                  <a:pt x="32" y="199"/>
                  <a:pt x="40" y="266"/>
                  <a:pt x="37" y="313"/>
                </a:cubicBezTo>
                <a:cubicBezTo>
                  <a:pt x="33" y="380"/>
                  <a:pt x="31" y="446"/>
                  <a:pt x="29" y="513"/>
                </a:cubicBezTo>
                <a:cubicBezTo>
                  <a:pt x="28" y="533"/>
                  <a:pt x="7" y="619"/>
                  <a:pt x="18" y="558"/>
                </a:cubicBezTo>
                <a:cubicBezTo>
                  <a:pt x="23" y="532"/>
                  <a:pt x="24" y="503"/>
                  <a:pt x="23" y="472"/>
                </a:cubicBezTo>
              </a:path>
              <a:path w="80" h="601" extrusionOk="0">
                <a:moveTo>
                  <a:pt x="24" y="0"/>
                </a:moveTo>
                <a:cubicBezTo>
                  <a:pt x="12" y="31"/>
                  <a:pt x="24" y="38"/>
                  <a:pt x="22" y="68"/>
                </a:cubicBezTo>
                <a:cubicBezTo>
                  <a:pt x="19" y="111"/>
                  <a:pt x="20" y="155"/>
                  <a:pt x="21" y="200"/>
                </a:cubicBezTo>
                <a:cubicBezTo>
                  <a:pt x="22" y="256"/>
                  <a:pt x="23" y="312"/>
                  <a:pt x="24" y="368"/>
                </a:cubicBezTo>
                <a:cubicBezTo>
                  <a:pt x="25" y="410"/>
                  <a:pt x="25" y="451"/>
                  <a:pt x="22" y="492"/>
                </a:cubicBezTo>
                <a:cubicBezTo>
                  <a:pt x="21" y="457"/>
                  <a:pt x="20" y="423"/>
                  <a:pt x="21" y="388"/>
                </a:cubicBezTo>
                <a:cubicBezTo>
                  <a:pt x="22" y="326"/>
                  <a:pt x="27" y="263"/>
                  <a:pt x="28" y="201"/>
                </a:cubicBezTo>
                <a:cubicBezTo>
                  <a:pt x="28" y="180"/>
                  <a:pt x="28" y="175"/>
                  <a:pt x="30" y="162"/>
                </a:cubicBezTo>
                <a:cubicBezTo>
                  <a:pt x="35" y="216"/>
                  <a:pt x="32" y="270"/>
                  <a:pt x="31" y="324"/>
                </a:cubicBezTo>
                <a:cubicBezTo>
                  <a:pt x="29" y="384"/>
                  <a:pt x="26" y="443"/>
                  <a:pt x="23" y="503"/>
                </a:cubicBezTo>
                <a:cubicBezTo>
                  <a:pt x="21" y="535"/>
                  <a:pt x="25" y="575"/>
                  <a:pt x="9" y="60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34" name="Ink 33"/>
          <p:cNvSpPr>
            <a:spLocks noRot="1" noChangeAspect="1" noEditPoints="1" noChangeArrowheads="1" noChangeShapeType="1" noTextEdit="1"/>
          </p:cNvSpPr>
          <p:nvPr/>
        </p:nvSpPr>
        <p:spPr bwMode="auto">
          <a:xfrm>
            <a:off x="341313" y="1714500"/>
            <a:ext cx="1749425" cy="38100"/>
          </a:xfrm>
          <a:custGeom>
            <a:avLst/>
            <a:gdLst>
              <a:gd name="T0" fmla="*/ 2147483647 w 4859"/>
              <a:gd name="T1" fmla="*/ 2147483647 h 106"/>
              <a:gd name="T2" fmla="*/ 2147483647 w 4859"/>
              <a:gd name="T3" fmla="*/ 2147483647 h 106"/>
              <a:gd name="T4" fmla="*/ 0 w 4859"/>
              <a:gd name="T5" fmla="*/ 2147483647 h 106"/>
              <a:gd name="T6" fmla="*/ 2147483647 w 4859"/>
              <a:gd name="T7" fmla="*/ 2147483647 h 106"/>
              <a:gd name="T8" fmla="*/ 2147483647 w 4859"/>
              <a:gd name="T9" fmla="*/ 2147483647 h 106"/>
              <a:gd name="T10" fmla="*/ 2147483647 w 4859"/>
              <a:gd name="T11" fmla="*/ 2147483647 h 106"/>
              <a:gd name="T12" fmla="*/ 2147483647 w 4859"/>
              <a:gd name="T13" fmla="*/ 2147483647 h 106"/>
              <a:gd name="T14" fmla="*/ 0 60000 65536"/>
              <a:gd name="T15" fmla="*/ 0 60000 65536"/>
              <a:gd name="T16" fmla="*/ 0 60000 65536"/>
              <a:gd name="T17" fmla="*/ 0 60000 65536"/>
              <a:gd name="T18" fmla="*/ 0 60000 65536"/>
              <a:gd name="T19" fmla="*/ 0 60000 65536"/>
              <a:gd name="T20" fmla="*/ 0 60000 65536"/>
              <a:gd name="T21" fmla="*/ 0 w 4859"/>
              <a:gd name="T22" fmla="*/ 0 h 106"/>
              <a:gd name="T23" fmla="*/ 4859 w 4859"/>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9" h="106" extrusionOk="0">
                <a:moveTo>
                  <a:pt x="394" y="45"/>
                </a:moveTo>
                <a:cubicBezTo>
                  <a:pt x="316" y="34"/>
                  <a:pt x="238" y="22"/>
                  <a:pt x="160" y="12"/>
                </a:cubicBezTo>
                <a:cubicBezTo>
                  <a:pt x="103" y="5"/>
                  <a:pt x="59" y="3"/>
                  <a:pt x="0" y="2"/>
                </a:cubicBezTo>
                <a:cubicBezTo>
                  <a:pt x="71" y="8"/>
                  <a:pt x="151" y="16"/>
                  <a:pt x="228" y="16"/>
                </a:cubicBezTo>
                <a:cubicBezTo>
                  <a:pt x="882" y="17"/>
                  <a:pt x="1533" y="29"/>
                  <a:pt x="2186" y="55"/>
                </a:cubicBezTo>
                <a:cubicBezTo>
                  <a:pt x="3043" y="89"/>
                  <a:pt x="3937" y="166"/>
                  <a:pt x="4793" y="99"/>
                </a:cubicBezTo>
                <a:cubicBezTo>
                  <a:pt x="4830" y="95"/>
                  <a:pt x="4838" y="96"/>
                  <a:pt x="4858" y="8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746" name="Group 2"/>
          <p:cNvGrpSpPr>
            <a:grpSpLocks/>
          </p:cNvGrpSpPr>
          <p:nvPr>
            <p:custDataLst>
              <p:tags r:id="rId1"/>
            </p:custDataLst>
          </p:nvPr>
        </p:nvGrpSpPr>
        <p:grpSpPr bwMode="auto">
          <a:xfrm>
            <a:off x="468313" y="1066800"/>
            <a:ext cx="8070850" cy="180975"/>
            <a:chOff x="295" y="1311"/>
            <a:chExt cx="5177" cy="114"/>
          </a:xfrm>
        </p:grpSpPr>
        <p:sp>
          <p:nvSpPr>
            <p:cNvPr id="159751"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59752"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59747"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59748" name="Rectangle 6"/>
          <p:cNvSpPr>
            <a:spLocks noChangeArrowheads="1"/>
          </p:cNvSpPr>
          <p:nvPr>
            <p:custDataLst>
              <p:tags r:id="rId3"/>
            </p:custDataLst>
          </p:nvPr>
        </p:nvSpPr>
        <p:spPr bwMode="auto">
          <a:xfrm>
            <a:off x="527050" y="334963"/>
            <a:ext cx="7997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59749" name="Picture 7" descr="finished"/>
          <p:cNvPicPr>
            <a:picLocks noChangeAspect="1" noChangeArrowheads="1"/>
          </p:cNvPicPr>
          <p:nvPr/>
        </p:nvPicPr>
        <p:blipFill>
          <a:blip r:embed="rId8">
            <a:extLst>
              <a:ext uri="{28A0092B-C50C-407E-A947-70E740481C1C}">
                <a14:useLocalDpi xmlns:a14="http://schemas.microsoft.com/office/drawing/2010/main" val="0"/>
              </a:ext>
            </a:extLst>
          </a:blip>
          <a:srcRect r="67238"/>
          <a:stretch>
            <a:fillRect/>
          </a:stretch>
        </p:blipFill>
        <p:spPr bwMode="auto">
          <a:xfrm>
            <a:off x="4141788" y="2293938"/>
            <a:ext cx="180816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Text Box 16"/>
          <p:cNvSpPr txBox="1">
            <a:spLocks noChangeArrowheads="1"/>
          </p:cNvSpPr>
          <p:nvPr/>
        </p:nvSpPr>
        <p:spPr bwMode="auto">
          <a:xfrm>
            <a:off x="3973513" y="5492750"/>
            <a:ext cx="2078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i="1">
                <a:solidFill>
                  <a:srgbClr val="0F02E4"/>
                </a:solidFill>
                <a:latin typeface="Comic Sans MS" pitchFamily="66" charset="0"/>
              </a:rPr>
              <a:t>geohot</a:t>
            </a:r>
            <a:r>
              <a:rPr lang="en-US" sz="1800">
                <a:solidFill>
                  <a:srgbClr val="0F02E4"/>
                </a:solidFill>
                <a:latin typeface="Comic Sans MS" pitchFamily="66" charset="0"/>
              </a:rPr>
              <a:t>'s iPhone</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70" name="Group 2"/>
          <p:cNvGrpSpPr>
            <a:grpSpLocks/>
          </p:cNvGrpSpPr>
          <p:nvPr>
            <p:custDataLst>
              <p:tags r:id="rId1"/>
            </p:custDataLst>
          </p:nvPr>
        </p:nvGrpSpPr>
        <p:grpSpPr bwMode="auto">
          <a:xfrm>
            <a:off x="468313" y="1066800"/>
            <a:ext cx="8070850" cy="180975"/>
            <a:chOff x="295" y="1311"/>
            <a:chExt cx="5177" cy="114"/>
          </a:xfrm>
        </p:grpSpPr>
        <p:sp>
          <p:nvSpPr>
            <p:cNvPr id="160777"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0778"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0771"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60772" name="Rectangle 6"/>
          <p:cNvSpPr>
            <a:spLocks noChangeArrowheads="1"/>
          </p:cNvSpPr>
          <p:nvPr>
            <p:custDataLst>
              <p:tags r:id="rId3"/>
            </p:custDataLst>
          </p:nvPr>
        </p:nvSpPr>
        <p:spPr bwMode="auto">
          <a:xfrm>
            <a:off x="527050" y="334963"/>
            <a:ext cx="7997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60773" name="Picture 7" descr="finished"/>
          <p:cNvPicPr>
            <a:picLocks noChangeAspect="1" noChangeArrowheads="1"/>
          </p:cNvPicPr>
          <p:nvPr/>
        </p:nvPicPr>
        <p:blipFill>
          <a:blip r:embed="rId8">
            <a:extLst>
              <a:ext uri="{28A0092B-C50C-407E-A947-70E740481C1C}">
                <a14:useLocalDpi xmlns:a14="http://schemas.microsoft.com/office/drawing/2010/main" val="0"/>
              </a:ext>
            </a:extLst>
          </a:blip>
          <a:srcRect r="67238"/>
          <a:stretch>
            <a:fillRect/>
          </a:stretch>
        </p:blipFill>
        <p:spPr bwMode="auto">
          <a:xfrm>
            <a:off x="4141788" y="2293938"/>
            <a:ext cx="180816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4" name="Text Box 8"/>
          <p:cNvSpPr txBox="1">
            <a:spLocks noChangeArrowheads="1"/>
          </p:cNvSpPr>
          <p:nvPr/>
        </p:nvSpPr>
        <p:spPr bwMode="auto">
          <a:xfrm>
            <a:off x="3833813" y="1493838"/>
            <a:ext cx="1776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0F02E4"/>
                </a:solidFill>
                <a:latin typeface="Comic Sans MS" pitchFamily="66" charset="0"/>
              </a:rPr>
              <a:t>George Hotz</a:t>
            </a:r>
          </a:p>
        </p:txBody>
      </p:sp>
      <p:pic>
        <p:nvPicPr>
          <p:cNvPr id="160775" name="Picture 9" descr="geoh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447800"/>
            <a:ext cx="3402013"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6" name="Text Box 10"/>
          <p:cNvSpPr txBox="1">
            <a:spLocks noChangeArrowheads="1"/>
          </p:cNvSpPr>
          <p:nvPr/>
        </p:nvSpPr>
        <p:spPr bwMode="auto">
          <a:xfrm>
            <a:off x="3973513" y="5492750"/>
            <a:ext cx="2078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F02E4"/>
                </a:solidFill>
                <a:latin typeface="Comic Sans MS" pitchFamily="66" charset="0"/>
              </a:rPr>
              <a:t>George Hotz's iPhone</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794" name="Group 2"/>
          <p:cNvGrpSpPr>
            <a:grpSpLocks/>
          </p:cNvGrpSpPr>
          <p:nvPr>
            <p:custDataLst>
              <p:tags r:id="rId1"/>
            </p:custDataLst>
          </p:nvPr>
        </p:nvGrpSpPr>
        <p:grpSpPr bwMode="auto">
          <a:xfrm>
            <a:off x="468313" y="1066800"/>
            <a:ext cx="8070850" cy="180975"/>
            <a:chOff x="295" y="1311"/>
            <a:chExt cx="5177" cy="114"/>
          </a:xfrm>
        </p:grpSpPr>
        <p:sp>
          <p:nvSpPr>
            <p:cNvPr id="161805"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1806"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1795"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61796" name="Rectangle 6"/>
          <p:cNvSpPr>
            <a:spLocks noChangeArrowheads="1"/>
          </p:cNvSpPr>
          <p:nvPr>
            <p:custDataLst>
              <p:tags r:id="rId3"/>
            </p:custDataLst>
          </p:nvPr>
        </p:nvSpPr>
        <p:spPr bwMode="auto">
          <a:xfrm>
            <a:off x="527050" y="334963"/>
            <a:ext cx="7997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61797" name="Picture 7" descr="finished"/>
          <p:cNvPicPr>
            <a:picLocks noChangeAspect="1" noChangeArrowheads="1"/>
          </p:cNvPicPr>
          <p:nvPr/>
        </p:nvPicPr>
        <p:blipFill>
          <a:blip r:embed="rId8">
            <a:extLst>
              <a:ext uri="{28A0092B-C50C-407E-A947-70E740481C1C}">
                <a14:useLocalDpi xmlns:a14="http://schemas.microsoft.com/office/drawing/2010/main" val="0"/>
              </a:ext>
            </a:extLst>
          </a:blip>
          <a:srcRect r="67238"/>
          <a:stretch>
            <a:fillRect/>
          </a:stretch>
        </p:blipFill>
        <p:spPr bwMode="auto">
          <a:xfrm>
            <a:off x="4141788" y="2293938"/>
            <a:ext cx="180816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Text Box 8"/>
          <p:cNvSpPr txBox="1">
            <a:spLocks noChangeArrowheads="1"/>
          </p:cNvSpPr>
          <p:nvPr/>
        </p:nvSpPr>
        <p:spPr bwMode="auto">
          <a:xfrm>
            <a:off x="3833813" y="1493838"/>
            <a:ext cx="1776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0F02E4"/>
                </a:solidFill>
                <a:latin typeface="Comic Sans MS" pitchFamily="66" charset="0"/>
              </a:rPr>
              <a:t>George Hotz</a:t>
            </a:r>
          </a:p>
        </p:txBody>
      </p:sp>
      <p:pic>
        <p:nvPicPr>
          <p:cNvPr id="161799" name="Picture 9" descr="geoh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447800"/>
            <a:ext cx="3402013"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Text Box 10"/>
          <p:cNvSpPr txBox="1">
            <a:spLocks noChangeArrowheads="1"/>
          </p:cNvSpPr>
          <p:nvPr/>
        </p:nvSpPr>
        <p:spPr bwMode="auto">
          <a:xfrm>
            <a:off x="3973513" y="5492750"/>
            <a:ext cx="2078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F02E4"/>
                </a:solidFill>
                <a:latin typeface="Comic Sans MS" pitchFamily="66" charset="0"/>
              </a:rPr>
              <a:t>George Hotz's iPhone</a:t>
            </a:r>
          </a:p>
        </p:txBody>
      </p:sp>
      <p:pic>
        <p:nvPicPr>
          <p:cNvPr id="161801" name="Picture 11" descr="att-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1905000"/>
            <a:ext cx="2689225"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2" name="Text Box 12"/>
          <p:cNvSpPr txBox="1">
            <a:spLocks noChangeArrowheads="1"/>
          </p:cNvSpPr>
          <p:nvPr/>
        </p:nvSpPr>
        <p:spPr bwMode="auto">
          <a:xfrm>
            <a:off x="6718300" y="5492750"/>
            <a:ext cx="1808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F02E4"/>
                </a:solidFill>
                <a:latin typeface="Comic Sans MS" pitchFamily="66" charset="0"/>
              </a:rPr>
              <a:t>George Hotz's Nemesis</a:t>
            </a:r>
          </a:p>
        </p:txBody>
      </p:sp>
      <p:sp>
        <p:nvSpPr>
          <p:cNvPr id="161803" name="Rectangle 13"/>
          <p:cNvSpPr>
            <a:spLocks noChangeArrowheads="1"/>
          </p:cNvSpPr>
          <p:nvPr/>
        </p:nvSpPr>
        <p:spPr bwMode="auto">
          <a:xfrm>
            <a:off x="4514850" y="6354763"/>
            <a:ext cx="386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a:latin typeface="Comic Sans MS" pitchFamily="66" charset="0"/>
              </a:rPr>
              <a:t>first unlocked iPhone, Summer '07</a:t>
            </a:r>
          </a:p>
        </p:txBody>
      </p:sp>
      <p:sp>
        <p:nvSpPr>
          <p:cNvPr id="161804" name="Line 14"/>
          <p:cNvSpPr>
            <a:spLocks noChangeShapeType="1"/>
          </p:cNvSpPr>
          <p:nvPr/>
        </p:nvSpPr>
        <p:spPr bwMode="auto">
          <a:xfrm>
            <a:off x="3886200" y="6248400"/>
            <a:ext cx="628650" cy="2555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8" name="Group 2"/>
          <p:cNvGrpSpPr>
            <a:grpSpLocks/>
          </p:cNvGrpSpPr>
          <p:nvPr>
            <p:custDataLst>
              <p:tags r:id="rId1"/>
            </p:custDataLst>
          </p:nvPr>
        </p:nvGrpSpPr>
        <p:grpSpPr bwMode="auto">
          <a:xfrm>
            <a:off x="468313" y="1066800"/>
            <a:ext cx="8101012" cy="180975"/>
            <a:chOff x="295" y="1311"/>
            <a:chExt cx="5177" cy="114"/>
          </a:xfrm>
        </p:grpSpPr>
        <p:sp>
          <p:nvSpPr>
            <p:cNvPr id="162833"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2834"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2819"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62820" name="Rectangle 6"/>
          <p:cNvSpPr>
            <a:spLocks noChangeArrowheads="1"/>
          </p:cNvSpPr>
          <p:nvPr>
            <p:custDataLst>
              <p:tags r:id="rId3"/>
            </p:custDataLst>
          </p:nvPr>
        </p:nvSpPr>
        <p:spPr bwMode="auto">
          <a:xfrm>
            <a:off x="527050" y="334963"/>
            <a:ext cx="8083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62821" name="Picture 9" descr="step3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816100"/>
            <a:ext cx="48006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2" name="Text Box 15"/>
          <p:cNvSpPr txBox="1">
            <a:spLocks noChangeArrowheads="1"/>
          </p:cNvSpPr>
          <p:nvPr/>
        </p:nvSpPr>
        <p:spPr bwMode="auto">
          <a:xfrm>
            <a:off x="4565650" y="1384300"/>
            <a:ext cx="3889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i="1">
                <a:solidFill>
                  <a:srgbClr val="0F02E4"/>
                </a:solidFill>
                <a:latin typeface="Comic Sans MS" pitchFamily="66" charset="0"/>
              </a:rPr>
              <a:t>inside</a:t>
            </a:r>
            <a:r>
              <a:rPr lang="en-US" sz="1800">
                <a:solidFill>
                  <a:srgbClr val="0F02E4"/>
                </a:solidFill>
                <a:latin typeface="Comic Sans MS" pitchFamily="66" charset="0"/>
              </a:rPr>
              <a:t> George Hotz's iPhone</a:t>
            </a:r>
          </a:p>
        </p:txBody>
      </p:sp>
      <p:sp>
        <p:nvSpPr>
          <p:cNvPr id="162823" name="Rectangle 16"/>
          <p:cNvSpPr>
            <a:spLocks noChangeArrowheads="1"/>
          </p:cNvSpPr>
          <p:nvPr/>
        </p:nvSpPr>
        <p:spPr bwMode="auto">
          <a:xfrm>
            <a:off x="290513" y="1447800"/>
            <a:ext cx="3505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a:latin typeface="Arial" pitchFamily="34" charset="0"/>
              </a:rPr>
              <a:t>When starting, the phone checks 4 specific spots in </a:t>
            </a:r>
            <a:r>
              <a:rPr lang="en-US" sz="1600" b="1" i="1">
                <a:latin typeface="Arial" pitchFamily="34" charset="0"/>
              </a:rPr>
              <a:t>read-only </a:t>
            </a:r>
            <a:r>
              <a:rPr lang="en-US" sz="1600">
                <a:latin typeface="Arial" pitchFamily="34" charset="0"/>
              </a:rPr>
              <a:t>memory. </a:t>
            </a:r>
          </a:p>
          <a:p>
            <a:pPr algn="l"/>
            <a:endParaRPr lang="en-US" sz="1600">
              <a:latin typeface="Arial" pitchFamily="34" charset="0"/>
            </a:endParaRPr>
          </a:p>
          <a:p>
            <a:pPr algn="l"/>
            <a:r>
              <a:rPr lang="en-US" sz="1600">
                <a:latin typeface="Arial" pitchFamily="34" charset="0"/>
              </a:rPr>
              <a:t>Those locations hold values that tell it the locations in </a:t>
            </a:r>
            <a:r>
              <a:rPr lang="en-US" sz="1600" i="1">
                <a:latin typeface="Arial" pitchFamily="34" charset="0"/>
              </a:rPr>
              <a:t>read-only memory </a:t>
            </a:r>
            <a:r>
              <a:rPr lang="en-US" sz="1600">
                <a:latin typeface="Arial" pitchFamily="34" charset="0"/>
              </a:rPr>
              <a:t>from which</a:t>
            </a:r>
            <a:r>
              <a:rPr lang="en-US" sz="1600" i="1">
                <a:latin typeface="Arial" pitchFamily="34" charset="0"/>
              </a:rPr>
              <a:t> </a:t>
            </a:r>
            <a:r>
              <a:rPr lang="en-US" sz="1600">
                <a:latin typeface="Arial" pitchFamily="34" charset="0"/>
              </a:rPr>
              <a:t>to load its software. </a:t>
            </a:r>
          </a:p>
        </p:txBody>
      </p:sp>
      <p:sp>
        <p:nvSpPr>
          <p:cNvPr id="162824" name="Rectangle 17"/>
          <p:cNvSpPr>
            <a:spLocks noChangeArrowheads="1"/>
          </p:cNvSpPr>
          <p:nvPr/>
        </p:nvSpPr>
        <p:spPr bwMode="auto">
          <a:xfrm>
            <a:off x="1101725" y="5800725"/>
            <a:ext cx="3214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600">
                <a:latin typeface="Arial" pitchFamily="34" charset="0"/>
              </a:rPr>
              <a:t>These are the 4 32-bit memory locations it checks on start-up:</a:t>
            </a:r>
          </a:p>
        </p:txBody>
      </p:sp>
      <p:sp>
        <p:nvSpPr>
          <p:cNvPr id="162825" name="Rectangle 22"/>
          <p:cNvSpPr>
            <a:spLocks noChangeArrowheads="1"/>
          </p:cNvSpPr>
          <p:nvPr/>
        </p:nvSpPr>
        <p:spPr bwMode="auto">
          <a:xfrm>
            <a:off x="304800" y="4095750"/>
            <a:ext cx="3543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b="1" i="1">
                <a:latin typeface="Arial" pitchFamily="34" charset="0"/>
              </a:rPr>
              <a:t>But, </a:t>
            </a:r>
            <a:r>
              <a:rPr lang="en-US" sz="1600">
                <a:latin typeface="Arial" pitchFamily="34" charset="0"/>
              </a:rPr>
              <a:t>to make it easy to load software at the factory, if </a:t>
            </a:r>
            <a:r>
              <a:rPr lang="en-US" sz="1600" i="1">
                <a:latin typeface="Arial" pitchFamily="34" charset="0"/>
              </a:rPr>
              <a:t>nothing </a:t>
            </a:r>
            <a:r>
              <a:rPr lang="en-US" sz="1600">
                <a:latin typeface="Arial" pitchFamily="34" charset="0"/>
              </a:rPr>
              <a:t>is at those locations, then the phone defaults to loading its operating software from ordinary read/write memory.</a:t>
            </a:r>
          </a:p>
        </p:txBody>
      </p:sp>
      <p:sp>
        <p:nvSpPr>
          <p:cNvPr id="162826" name="Rectangle 23"/>
          <p:cNvSpPr>
            <a:spLocks noChangeArrowheads="1"/>
          </p:cNvSpPr>
          <p:nvPr/>
        </p:nvSpPr>
        <p:spPr bwMode="auto">
          <a:xfrm>
            <a:off x="5483225" y="5689600"/>
            <a:ext cx="2897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1200" b="1">
                <a:solidFill>
                  <a:srgbClr val="0F02E4"/>
                </a:solidFill>
                <a:latin typeface="Arial" pitchFamily="34" charset="0"/>
              </a:rPr>
              <a:t>101000000</a:t>
            </a:r>
            <a:r>
              <a:rPr lang="en-US" sz="1200" b="1">
                <a:solidFill>
                  <a:srgbClr val="E30E1F"/>
                </a:solidFill>
                <a:latin typeface="Arial" pitchFamily="34" charset="0"/>
              </a:rPr>
              <a:t>0</a:t>
            </a:r>
            <a:r>
              <a:rPr lang="en-US" sz="1200" b="1">
                <a:solidFill>
                  <a:srgbClr val="0F02E4"/>
                </a:solidFill>
                <a:latin typeface="Arial" pitchFamily="34" charset="0"/>
              </a:rPr>
              <a:t>0000000000000000110000</a:t>
            </a:r>
          </a:p>
          <a:p>
            <a:pPr algn="l"/>
            <a:r>
              <a:rPr lang="en-US" sz="1200" b="1">
                <a:solidFill>
                  <a:srgbClr val="0F02E4"/>
                </a:solidFill>
                <a:latin typeface="Arial" pitchFamily="34" charset="0"/>
              </a:rPr>
              <a:t>101000000</a:t>
            </a:r>
            <a:r>
              <a:rPr lang="en-US" sz="1200" b="1">
                <a:solidFill>
                  <a:srgbClr val="E30E1F"/>
                </a:solidFill>
                <a:latin typeface="Arial" pitchFamily="34" charset="0"/>
              </a:rPr>
              <a:t>0</a:t>
            </a:r>
            <a:r>
              <a:rPr lang="en-US" sz="1200" b="1">
                <a:solidFill>
                  <a:srgbClr val="0F02E4"/>
                </a:solidFill>
                <a:latin typeface="Arial" pitchFamily="34" charset="0"/>
              </a:rPr>
              <a:t>0000001010010110100000</a:t>
            </a:r>
          </a:p>
          <a:p>
            <a:pPr algn="l"/>
            <a:r>
              <a:rPr lang="en-US" sz="1200" b="1">
                <a:solidFill>
                  <a:srgbClr val="0F02E4"/>
                </a:solidFill>
                <a:latin typeface="Arial" pitchFamily="34" charset="0"/>
              </a:rPr>
              <a:t>101000000</a:t>
            </a:r>
            <a:r>
              <a:rPr lang="en-US" sz="1200" b="1">
                <a:solidFill>
                  <a:srgbClr val="E30E1F"/>
                </a:solidFill>
                <a:latin typeface="Arial" pitchFamily="34" charset="0"/>
              </a:rPr>
              <a:t>0</a:t>
            </a:r>
            <a:r>
              <a:rPr lang="en-US" sz="1200" b="1">
                <a:solidFill>
                  <a:srgbClr val="0F02E4"/>
                </a:solidFill>
                <a:latin typeface="Arial" pitchFamily="34" charset="0"/>
              </a:rPr>
              <a:t>0000010101110001011000</a:t>
            </a:r>
          </a:p>
          <a:p>
            <a:pPr algn="l"/>
            <a:r>
              <a:rPr lang="en-US" sz="1200" b="1">
                <a:solidFill>
                  <a:srgbClr val="0F02E4"/>
                </a:solidFill>
                <a:latin typeface="Arial" pitchFamily="34" charset="0"/>
              </a:rPr>
              <a:t>101000000</a:t>
            </a:r>
            <a:r>
              <a:rPr lang="en-US" sz="1200" b="1">
                <a:solidFill>
                  <a:srgbClr val="E30E1F"/>
                </a:solidFill>
                <a:latin typeface="Arial" pitchFamily="34" charset="0"/>
              </a:rPr>
              <a:t>0</a:t>
            </a:r>
            <a:r>
              <a:rPr lang="en-US" sz="1200" b="1">
                <a:solidFill>
                  <a:srgbClr val="0F02E4"/>
                </a:solidFill>
                <a:latin typeface="Arial" pitchFamily="34" charset="0"/>
              </a:rPr>
              <a:t>0000010111001101110000</a:t>
            </a:r>
          </a:p>
        </p:txBody>
      </p:sp>
      <p:sp>
        <p:nvSpPr>
          <p:cNvPr id="162827" name="Rectangle 24"/>
          <p:cNvSpPr>
            <a:spLocks noChangeArrowheads="1"/>
          </p:cNvSpPr>
          <p:nvPr/>
        </p:nvSpPr>
        <p:spPr bwMode="auto">
          <a:xfrm>
            <a:off x="4616450" y="5691188"/>
            <a:ext cx="925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nSpc>
                <a:spcPct val="120000"/>
              </a:lnSpc>
            </a:pPr>
            <a:r>
              <a:rPr lang="en-US" sz="1000">
                <a:latin typeface="Arial" pitchFamily="34" charset="0"/>
              </a:rPr>
              <a:t>0xA0000030</a:t>
            </a:r>
          </a:p>
          <a:p>
            <a:pPr>
              <a:lnSpc>
                <a:spcPct val="120000"/>
              </a:lnSpc>
            </a:pPr>
            <a:r>
              <a:rPr lang="en-US" sz="1000">
                <a:latin typeface="Arial" pitchFamily="34" charset="0"/>
              </a:rPr>
              <a:t>0xA000A5A0</a:t>
            </a:r>
          </a:p>
          <a:p>
            <a:pPr>
              <a:lnSpc>
                <a:spcPct val="120000"/>
              </a:lnSpc>
            </a:pPr>
            <a:r>
              <a:rPr lang="en-US" sz="1000">
                <a:latin typeface="Arial" pitchFamily="34" charset="0"/>
              </a:rPr>
              <a:t>0xA0015C58</a:t>
            </a:r>
          </a:p>
          <a:p>
            <a:pPr>
              <a:lnSpc>
                <a:spcPct val="120000"/>
              </a:lnSpc>
            </a:pPr>
            <a:r>
              <a:rPr lang="en-US" sz="1000">
                <a:latin typeface="Arial" pitchFamily="34" charset="0"/>
              </a:rPr>
              <a:t>0xA0017370</a:t>
            </a:r>
          </a:p>
        </p:txBody>
      </p:sp>
      <p:sp>
        <p:nvSpPr>
          <p:cNvPr id="162828" name="Rectangle 25"/>
          <p:cNvSpPr>
            <a:spLocks noChangeArrowheads="1"/>
          </p:cNvSpPr>
          <p:nvPr/>
        </p:nvSpPr>
        <p:spPr bwMode="auto">
          <a:xfrm>
            <a:off x="4887913" y="5499100"/>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b="1">
                <a:latin typeface="Arial" pitchFamily="34" charset="0"/>
              </a:rPr>
              <a:t>hex</a:t>
            </a:r>
            <a:endParaRPr lang="en-US" sz="1000">
              <a:latin typeface="Arial" pitchFamily="34" charset="0"/>
            </a:endParaRPr>
          </a:p>
        </p:txBody>
      </p:sp>
      <p:sp>
        <p:nvSpPr>
          <p:cNvPr id="162829" name="Rectangle 26"/>
          <p:cNvSpPr>
            <a:spLocks noChangeArrowheads="1"/>
          </p:cNvSpPr>
          <p:nvPr/>
        </p:nvSpPr>
        <p:spPr bwMode="auto">
          <a:xfrm>
            <a:off x="6540500" y="5486400"/>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b="1">
                <a:solidFill>
                  <a:srgbClr val="0F02E4"/>
                </a:solidFill>
                <a:latin typeface="Arial" pitchFamily="34" charset="0"/>
              </a:rPr>
              <a:t>binary</a:t>
            </a:r>
          </a:p>
        </p:txBody>
      </p:sp>
      <p:sp>
        <p:nvSpPr>
          <p:cNvPr id="162830" name="Line 27"/>
          <p:cNvSpPr>
            <a:spLocks noChangeShapeType="1"/>
          </p:cNvSpPr>
          <p:nvPr/>
        </p:nvSpPr>
        <p:spPr bwMode="auto">
          <a:xfrm flipH="1">
            <a:off x="6389688" y="3097213"/>
            <a:ext cx="1431925" cy="2609850"/>
          </a:xfrm>
          <a:prstGeom prst="line">
            <a:avLst/>
          </a:prstGeom>
          <a:noFill/>
          <a:ln w="19050">
            <a:solidFill>
              <a:srgbClr val="E30E1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2831" name="Text Box 11"/>
          <p:cNvSpPr txBox="1">
            <a:spLocks noChangeArrowheads="1"/>
          </p:cNvSpPr>
          <p:nvPr/>
        </p:nvSpPr>
        <p:spPr bwMode="auto">
          <a:xfrm>
            <a:off x="4276725" y="4760913"/>
            <a:ext cx="4437063" cy="3667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i="1">
                <a:solidFill>
                  <a:srgbClr val="FF0515"/>
                </a:solidFill>
              </a:rPr>
              <a:t>In red:</a:t>
            </a:r>
            <a:r>
              <a:rPr lang="en-US" sz="1800"/>
              <a:t>  one wire in the phone's memory bus</a:t>
            </a:r>
            <a:endParaRPr lang="en-US"/>
          </a:p>
        </p:txBody>
      </p:sp>
      <p:sp>
        <p:nvSpPr>
          <p:cNvPr id="162832" name="Rectangle 28"/>
          <p:cNvSpPr>
            <a:spLocks noChangeArrowheads="1"/>
          </p:cNvSpPr>
          <p:nvPr/>
        </p:nvSpPr>
        <p:spPr bwMode="auto">
          <a:xfrm>
            <a:off x="290513" y="3260725"/>
            <a:ext cx="35448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a:latin typeface="Arial" pitchFamily="34" charset="0"/>
              </a:rPr>
              <a:t>There's not much you can do to change what's in </a:t>
            </a:r>
            <a:r>
              <a:rPr lang="en-US" sz="1600" b="1" i="1">
                <a:latin typeface="Arial" pitchFamily="34" charset="0"/>
              </a:rPr>
              <a:t>read-only </a:t>
            </a:r>
            <a:r>
              <a:rPr lang="en-US" sz="1600">
                <a:latin typeface="Arial" pitchFamily="34" charset="0"/>
              </a:rPr>
              <a:t>memory.</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2" name="Group 2"/>
          <p:cNvGrpSpPr>
            <a:grpSpLocks/>
          </p:cNvGrpSpPr>
          <p:nvPr>
            <p:custDataLst>
              <p:tags r:id="rId1"/>
            </p:custDataLst>
          </p:nvPr>
        </p:nvGrpSpPr>
        <p:grpSpPr bwMode="auto">
          <a:xfrm>
            <a:off x="468313" y="1066800"/>
            <a:ext cx="8078787" cy="180975"/>
            <a:chOff x="295" y="1311"/>
            <a:chExt cx="5177" cy="114"/>
          </a:xfrm>
        </p:grpSpPr>
        <p:sp>
          <p:nvSpPr>
            <p:cNvPr id="163857"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3858"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3843"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63844" name="Rectangle 6"/>
          <p:cNvSpPr>
            <a:spLocks noChangeArrowheads="1"/>
          </p:cNvSpPr>
          <p:nvPr>
            <p:custDataLst>
              <p:tags r:id="rId3"/>
            </p:custDataLst>
          </p:nvPr>
        </p:nvSpPr>
        <p:spPr bwMode="auto">
          <a:xfrm>
            <a:off x="527050" y="334963"/>
            <a:ext cx="802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63845" name="Picture 9" descr="step3a"/>
          <p:cNvPicPr>
            <a:picLocks noChangeAspect="1" noChangeArrowheads="1"/>
          </p:cNvPicPr>
          <p:nvPr/>
        </p:nvPicPr>
        <p:blipFill>
          <a:blip r:embed="rId8">
            <a:extLst>
              <a:ext uri="{28A0092B-C50C-407E-A947-70E740481C1C}">
                <a14:useLocalDpi xmlns:a14="http://schemas.microsoft.com/office/drawing/2010/main" val="0"/>
              </a:ext>
            </a:extLst>
          </a:blip>
          <a:srcRect l="8116" t="5325" r="34567" b="47586"/>
          <a:stretch>
            <a:fillRect/>
          </a:stretch>
        </p:blipFill>
        <p:spPr bwMode="auto">
          <a:xfrm>
            <a:off x="284163" y="1939925"/>
            <a:ext cx="23637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6" name="Picture 10" descr="step3d_sml"/>
          <p:cNvPicPr>
            <a:picLocks noChangeAspect="1" noChangeArrowheads="1"/>
          </p:cNvPicPr>
          <p:nvPr/>
        </p:nvPicPr>
        <p:blipFill>
          <a:blip r:embed="rId9">
            <a:extLst>
              <a:ext uri="{28A0092B-C50C-407E-A947-70E740481C1C}">
                <a14:useLocalDpi xmlns:a14="http://schemas.microsoft.com/office/drawing/2010/main" val="0"/>
              </a:ext>
            </a:extLst>
          </a:blip>
          <a:srcRect l="20555" r="15602"/>
          <a:stretch>
            <a:fillRect/>
          </a:stretch>
        </p:blipFill>
        <p:spPr bwMode="auto">
          <a:xfrm>
            <a:off x="3033713" y="1949450"/>
            <a:ext cx="25304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7" name="Text Box 12"/>
          <p:cNvSpPr txBox="1">
            <a:spLocks noChangeArrowheads="1"/>
          </p:cNvSpPr>
          <p:nvPr/>
        </p:nvSpPr>
        <p:spPr bwMode="auto">
          <a:xfrm>
            <a:off x="3795713" y="1447800"/>
            <a:ext cx="102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a:solidFill>
                  <a:srgbClr val="0F02E4"/>
                </a:solidFill>
              </a:rPr>
              <a:t>After</a:t>
            </a:r>
            <a:endParaRPr lang="en-US">
              <a:solidFill>
                <a:srgbClr val="0F02E4"/>
              </a:solidFill>
            </a:endParaRPr>
          </a:p>
        </p:txBody>
      </p:sp>
      <p:sp>
        <p:nvSpPr>
          <p:cNvPr id="163848" name="Text Box 13"/>
          <p:cNvSpPr txBox="1">
            <a:spLocks noChangeArrowheads="1"/>
          </p:cNvSpPr>
          <p:nvPr/>
        </p:nvSpPr>
        <p:spPr bwMode="auto">
          <a:xfrm>
            <a:off x="703263" y="1447800"/>
            <a:ext cx="156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a:solidFill>
                  <a:srgbClr val="0F02E4"/>
                </a:solidFill>
              </a:rPr>
              <a:t>Before</a:t>
            </a:r>
            <a:endParaRPr lang="en-US">
              <a:solidFill>
                <a:srgbClr val="0F02E4"/>
              </a:solidFill>
            </a:endParaRPr>
          </a:p>
        </p:txBody>
      </p:sp>
      <p:sp>
        <p:nvSpPr>
          <p:cNvPr id="163849" name="Rectangle 14"/>
          <p:cNvSpPr>
            <a:spLocks noChangeArrowheads="1"/>
          </p:cNvSpPr>
          <p:nvPr/>
        </p:nvSpPr>
        <p:spPr bwMode="auto">
          <a:xfrm>
            <a:off x="498475" y="4864100"/>
            <a:ext cx="494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spcBef>
                <a:spcPct val="50000"/>
              </a:spcBef>
            </a:pPr>
            <a:r>
              <a:rPr lang="en-US"/>
              <a:t>The bit in red, soldered to be +1.8v (</a:t>
            </a:r>
            <a:r>
              <a:rPr lang="en-US" b="1">
                <a:latin typeface="Courier New" pitchFamily="49" charset="0"/>
              </a:rPr>
              <a:t>1</a:t>
            </a:r>
            <a:r>
              <a:rPr lang="en-US"/>
              <a:t>)</a:t>
            </a:r>
          </a:p>
        </p:txBody>
      </p:sp>
      <p:sp>
        <p:nvSpPr>
          <p:cNvPr id="163850" name="Rectangle 15"/>
          <p:cNvSpPr>
            <a:spLocks noChangeArrowheads="1"/>
          </p:cNvSpPr>
          <p:nvPr/>
        </p:nvSpPr>
        <p:spPr bwMode="auto">
          <a:xfrm>
            <a:off x="5795963" y="1624013"/>
            <a:ext cx="32718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a:latin typeface="Arial" pitchFamily="34" charset="0"/>
              </a:rPr>
              <a:t>There's not much you can do to change read-only</a:t>
            </a:r>
            <a:r>
              <a:rPr lang="en-US" sz="1600" b="1" i="1">
                <a:latin typeface="Arial" pitchFamily="34" charset="0"/>
              </a:rPr>
              <a:t> </a:t>
            </a:r>
            <a:r>
              <a:rPr lang="en-US" sz="1600">
                <a:latin typeface="Arial" pitchFamily="34" charset="0"/>
              </a:rPr>
              <a:t>memory. </a:t>
            </a:r>
          </a:p>
          <a:p>
            <a:pPr algn="l"/>
            <a:endParaRPr lang="en-US" sz="1600">
              <a:latin typeface="Arial" pitchFamily="34" charset="0"/>
            </a:endParaRPr>
          </a:p>
          <a:p>
            <a:pPr algn="l"/>
            <a:r>
              <a:rPr lang="en-US" sz="1600">
                <a:latin typeface="Arial" pitchFamily="34" charset="0"/>
              </a:rPr>
              <a:t>Instead, the idea was to change that </a:t>
            </a:r>
            <a:r>
              <a:rPr lang="en-US" sz="1600" b="1" i="1">
                <a:latin typeface="Arial" pitchFamily="34" charset="0"/>
              </a:rPr>
              <a:t>address line</a:t>
            </a:r>
            <a:r>
              <a:rPr lang="en-US" sz="1600">
                <a:latin typeface="Arial" pitchFamily="34" charset="0"/>
              </a:rPr>
              <a:t> </a:t>
            </a:r>
            <a:r>
              <a:rPr lang="en-US" sz="1600" i="1">
                <a:latin typeface="Arial" pitchFamily="34" charset="0"/>
              </a:rPr>
              <a:t>while the phone check those four locations</a:t>
            </a:r>
            <a:r>
              <a:rPr lang="en-US" sz="1600">
                <a:latin typeface="Arial" pitchFamily="34" charset="0"/>
              </a:rPr>
              <a:t>!</a:t>
            </a:r>
          </a:p>
        </p:txBody>
      </p:sp>
      <p:sp>
        <p:nvSpPr>
          <p:cNvPr id="163851" name="Rectangle 16"/>
          <p:cNvSpPr>
            <a:spLocks noChangeArrowheads="1"/>
          </p:cNvSpPr>
          <p:nvPr/>
        </p:nvSpPr>
        <p:spPr bwMode="auto">
          <a:xfrm>
            <a:off x="5795963" y="3378200"/>
            <a:ext cx="31130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a:latin typeface="Arial" pitchFamily="34" charset="0"/>
              </a:rPr>
              <a:t>The altered locations are in read/write memory -- so, they can be written to the "reset" signal. This reloads the phone's start-up software from read/write memory -- allowing arbitrary network access, not just AT&amp;T. </a:t>
            </a:r>
          </a:p>
        </p:txBody>
      </p:sp>
      <p:sp>
        <p:nvSpPr>
          <p:cNvPr id="163852" name="Rectangle 18"/>
          <p:cNvSpPr>
            <a:spLocks noChangeArrowheads="1"/>
          </p:cNvSpPr>
          <p:nvPr/>
        </p:nvSpPr>
        <p:spPr bwMode="auto">
          <a:xfrm>
            <a:off x="1041400" y="5954713"/>
            <a:ext cx="2927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600">
                <a:latin typeface="Arial" pitchFamily="34" charset="0"/>
              </a:rPr>
              <a:t>The </a:t>
            </a:r>
            <a:r>
              <a:rPr lang="en-US" sz="1600" b="1" i="1">
                <a:latin typeface="Arial" pitchFamily="34" charset="0"/>
              </a:rPr>
              <a:t>altered</a:t>
            </a:r>
            <a:r>
              <a:rPr lang="en-US" sz="1600">
                <a:latin typeface="Arial" pitchFamily="34" charset="0"/>
              </a:rPr>
              <a:t> memory locations the phone checks are these:</a:t>
            </a:r>
          </a:p>
        </p:txBody>
      </p:sp>
      <p:sp>
        <p:nvSpPr>
          <p:cNvPr id="163853" name="Rectangle 19"/>
          <p:cNvSpPr>
            <a:spLocks noChangeArrowheads="1"/>
          </p:cNvSpPr>
          <p:nvPr/>
        </p:nvSpPr>
        <p:spPr bwMode="auto">
          <a:xfrm>
            <a:off x="4981575" y="5805488"/>
            <a:ext cx="2897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1200" b="1">
                <a:solidFill>
                  <a:srgbClr val="0F02E4"/>
                </a:solidFill>
                <a:latin typeface="Arial" pitchFamily="34" charset="0"/>
              </a:rPr>
              <a:t>101000000</a:t>
            </a:r>
            <a:r>
              <a:rPr lang="en-US" sz="1200" b="1">
                <a:solidFill>
                  <a:srgbClr val="E30E1F"/>
                </a:solidFill>
                <a:latin typeface="Arial" pitchFamily="34" charset="0"/>
              </a:rPr>
              <a:t>1</a:t>
            </a:r>
            <a:r>
              <a:rPr lang="en-US" sz="1200" b="1">
                <a:solidFill>
                  <a:srgbClr val="0F02E4"/>
                </a:solidFill>
                <a:latin typeface="Arial" pitchFamily="34" charset="0"/>
              </a:rPr>
              <a:t>0000000000000000110000</a:t>
            </a:r>
          </a:p>
          <a:p>
            <a:pPr algn="l"/>
            <a:r>
              <a:rPr lang="en-US" sz="1200" b="1">
                <a:solidFill>
                  <a:srgbClr val="0F02E4"/>
                </a:solidFill>
                <a:latin typeface="Arial" pitchFamily="34" charset="0"/>
              </a:rPr>
              <a:t>101000000</a:t>
            </a:r>
            <a:r>
              <a:rPr lang="en-US" sz="1200" b="1">
                <a:solidFill>
                  <a:srgbClr val="E30E1F"/>
                </a:solidFill>
                <a:latin typeface="Arial" pitchFamily="34" charset="0"/>
              </a:rPr>
              <a:t>1</a:t>
            </a:r>
            <a:r>
              <a:rPr lang="en-US" sz="1200" b="1">
                <a:solidFill>
                  <a:srgbClr val="0F02E4"/>
                </a:solidFill>
                <a:latin typeface="Arial" pitchFamily="34" charset="0"/>
              </a:rPr>
              <a:t>0000001010010110100000</a:t>
            </a:r>
          </a:p>
          <a:p>
            <a:pPr algn="l"/>
            <a:r>
              <a:rPr lang="en-US" sz="1200" b="1">
                <a:solidFill>
                  <a:srgbClr val="0F02E4"/>
                </a:solidFill>
                <a:latin typeface="Arial" pitchFamily="34" charset="0"/>
              </a:rPr>
              <a:t>101000000</a:t>
            </a:r>
            <a:r>
              <a:rPr lang="en-US" sz="1200" b="1">
                <a:solidFill>
                  <a:srgbClr val="E30E1F"/>
                </a:solidFill>
                <a:latin typeface="Arial" pitchFamily="34" charset="0"/>
              </a:rPr>
              <a:t>1</a:t>
            </a:r>
            <a:r>
              <a:rPr lang="en-US" sz="1200" b="1">
                <a:solidFill>
                  <a:srgbClr val="0F02E4"/>
                </a:solidFill>
                <a:latin typeface="Arial" pitchFamily="34" charset="0"/>
              </a:rPr>
              <a:t>0000010101110001011000</a:t>
            </a:r>
          </a:p>
          <a:p>
            <a:pPr algn="l"/>
            <a:r>
              <a:rPr lang="en-US" sz="1200" b="1">
                <a:solidFill>
                  <a:srgbClr val="0F02E4"/>
                </a:solidFill>
                <a:latin typeface="Arial" pitchFamily="34" charset="0"/>
              </a:rPr>
              <a:t>101000000</a:t>
            </a:r>
            <a:r>
              <a:rPr lang="en-US" sz="1200" b="1">
                <a:solidFill>
                  <a:srgbClr val="E30E1F"/>
                </a:solidFill>
                <a:latin typeface="Arial" pitchFamily="34" charset="0"/>
              </a:rPr>
              <a:t>1</a:t>
            </a:r>
            <a:r>
              <a:rPr lang="en-US" sz="1200" b="1">
                <a:solidFill>
                  <a:srgbClr val="0F02E4"/>
                </a:solidFill>
                <a:latin typeface="Arial" pitchFamily="34" charset="0"/>
              </a:rPr>
              <a:t>0000010111001101110000</a:t>
            </a:r>
          </a:p>
        </p:txBody>
      </p:sp>
      <p:sp>
        <p:nvSpPr>
          <p:cNvPr id="163854" name="Rectangle 20"/>
          <p:cNvSpPr>
            <a:spLocks noChangeArrowheads="1"/>
          </p:cNvSpPr>
          <p:nvPr/>
        </p:nvSpPr>
        <p:spPr bwMode="auto">
          <a:xfrm>
            <a:off x="4114800" y="5807075"/>
            <a:ext cx="925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nSpc>
                <a:spcPct val="120000"/>
              </a:lnSpc>
            </a:pPr>
            <a:r>
              <a:rPr lang="en-US" sz="1000">
                <a:latin typeface="Arial" pitchFamily="34" charset="0"/>
              </a:rPr>
              <a:t>0xA0000030</a:t>
            </a:r>
          </a:p>
          <a:p>
            <a:pPr>
              <a:lnSpc>
                <a:spcPct val="120000"/>
              </a:lnSpc>
            </a:pPr>
            <a:r>
              <a:rPr lang="en-US" sz="1000">
                <a:latin typeface="Arial" pitchFamily="34" charset="0"/>
              </a:rPr>
              <a:t>0xA000A5A0</a:t>
            </a:r>
          </a:p>
          <a:p>
            <a:pPr>
              <a:lnSpc>
                <a:spcPct val="120000"/>
              </a:lnSpc>
            </a:pPr>
            <a:r>
              <a:rPr lang="en-US" sz="1000">
                <a:latin typeface="Arial" pitchFamily="34" charset="0"/>
              </a:rPr>
              <a:t>0xA0015C58</a:t>
            </a:r>
          </a:p>
          <a:p>
            <a:pPr>
              <a:lnSpc>
                <a:spcPct val="120000"/>
              </a:lnSpc>
            </a:pPr>
            <a:r>
              <a:rPr lang="en-US" sz="1000">
                <a:latin typeface="Arial" pitchFamily="34" charset="0"/>
              </a:rPr>
              <a:t>0xA0017370</a:t>
            </a:r>
          </a:p>
        </p:txBody>
      </p:sp>
      <p:sp>
        <p:nvSpPr>
          <p:cNvPr id="163855" name="Rectangle 21"/>
          <p:cNvSpPr>
            <a:spLocks noChangeArrowheads="1"/>
          </p:cNvSpPr>
          <p:nvPr/>
        </p:nvSpPr>
        <p:spPr bwMode="auto">
          <a:xfrm>
            <a:off x="4386263" y="5614988"/>
            <a:ext cx="403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b="1">
                <a:latin typeface="Arial" pitchFamily="34" charset="0"/>
              </a:rPr>
              <a:t>hex</a:t>
            </a:r>
            <a:endParaRPr lang="en-US" sz="1000">
              <a:latin typeface="Arial" pitchFamily="34" charset="0"/>
            </a:endParaRPr>
          </a:p>
        </p:txBody>
      </p:sp>
      <p:sp>
        <p:nvSpPr>
          <p:cNvPr id="163856" name="Rectangle 22"/>
          <p:cNvSpPr>
            <a:spLocks noChangeArrowheads="1"/>
          </p:cNvSpPr>
          <p:nvPr/>
        </p:nvSpPr>
        <p:spPr bwMode="auto">
          <a:xfrm>
            <a:off x="6038850" y="5602288"/>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000" b="1">
                <a:solidFill>
                  <a:srgbClr val="0F02E4"/>
                </a:solidFill>
                <a:latin typeface="Arial" pitchFamily="34" charset="0"/>
              </a:rPr>
              <a:t>binary</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6" name="Group 2"/>
          <p:cNvGrpSpPr>
            <a:grpSpLocks/>
          </p:cNvGrpSpPr>
          <p:nvPr>
            <p:custDataLst>
              <p:tags r:id="rId1"/>
            </p:custDataLst>
          </p:nvPr>
        </p:nvGrpSpPr>
        <p:grpSpPr bwMode="auto">
          <a:xfrm>
            <a:off x="468313" y="1066800"/>
            <a:ext cx="6615112" cy="180975"/>
            <a:chOff x="295" y="1311"/>
            <a:chExt cx="5177" cy="114"/>
          </a:xfrm>
        </p:grpSpPr>
        <p:sp>
          <p:nvSpPr>
            <p:cNvPr id="164874"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4875"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4867" name="Rectangle 5"/>
          <p:cNvSpPr>
            <a:spLocks noChangeArrowheads="1"/>
          </p:cNvSpPr>
          <p:nvPr>
            <p:custDataLst>
              <p:tags r:id="rId2"/>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pitchFamily="34" charset="0"/>
            </a:endParaRPr>
          </a:p>
        </p:txBody>
      </p:sp>
      <p:sp>
        <p:nvSpPr>
          <p:cNvPr id="164868" name="Rectangle 6"/>
          <p:cNvSpPr>
            <a:spLocks noChangeArrowheads="1"/>
          </p:cNvSpPr>
          <p:nvPr>
            <p:custDataLst>
              <p:tags r:id="rId3"/>
            </p:custDataLst>
          </p:nvPr>
        </p:nvSpPr>
        <p:spPr bwMode="auto">
          <a:xfrm>
            <a:off x="527050" y="334963"/>
            <a:ext cx="64404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latin typeface="Times New Roman" pitchFamily="18" charset="0"/>
              </a:rPr>
              <a:t>iPhone, </a:t>
            </a:r>
            <a:r>
              <a:rPr lang="en-US" sz="3200" i="1">
                <a:solidFill>
                  <a:schemeClr val="tx2"/>
                </a:solidFill>
                <a:latin typeface="Times New Roman" pitchFamily="18" charset="0"/>
              </a:rPr>
              <a:t>geohot, </a:t>
            </a:r>
            <a:r>
              <a:rPr lang="en-US" sz="3200">
                <a:solidFill>
                  <a:schemeClr val="tx2"/>
                </a:solidFill>
                <a:latin typeface="Times New Roman" pitchFamily="18" charset="0"/>
              </a:rPr>
              <a:t>and Von Neumann</a:t>
            </a:r>
          </a:p>
        </p:txBody>
      </p:sp>
      <p:pic>
        <p:nvPicPr>
          <p:cNvPr id="164869" name="Picture 7" descr="finished"/>
          <p:cNvPicPr>
            <a:picLocks noChangeAspect="1" noChangeArrowheads="1"/>
          </p:cNvPicPr>
          <p:nvPr/>
        </p:nvPicPr>
        <p:blipFill>
          <a:blip r:embed="rId8">
            <a:extLst>
              <a:ext uri="{28A0092B-C50C-407E-A947-70E740481C1C}">
                <a14:useLocalDpi xmlns:a14="http://schemas.microsoft.com/office/drawing/2010/main" val="0"/>
              </a:ext>
            </a:extLst>
          </a:blip>
          <a:srcRect r="67238"/>
          <a:stretch>
            <a:fillRect/>
          </a:stretch>
        </p:blipFill>
        <p:spPr bwMode="auto">
          <a:xfrm>
            <a:off x="7391400" y="152400"/>
            <a:ext cx="15287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0" name="Text Box 8"/>
          <p:cNvSpPr txBox="1">
            <a:spLocks noChangeArrowheads="1"/>
          </p:cNvSpPr>
          <p:nvPr/>
        </p:nvSpPr>
        <p:spPr bwMode="auto">
          <a:xfrm>
            <a:off x="7246938" y="2835275"/>
            <a:ext cx="1776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F02E4"/>
                </a:solidFill>
              </a:rPr>
              <a:t>George Hotz's iPhone</a:t>
            </a:r>
          </a:p>
        </p:txBody>
      </p:sp>
      <p:pic>
        <p:nvPicPr>
          <p:cNvPr id="164871" name="Picture 9" descr="myc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752600"/>
            <a:ext cx="5715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2" name="Text Box 10"/>
          <p:cNvSpPr txBox="1">
            <a:spLocks noChangeArrowheads="1"/>
          </p:cNvSpPr>
          <p:nvPr/>
        </p:nvSpPr>
        <p:spPr bwMode="auto">
          <a:xfrm>
            <a:off x="6757988" y="5999163"/>
            <a:ext cx="1776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F02E4"/>
                </a:solidFill>
              </a:rPr>
              <a:t>the trade</a:t>
            </a:r>
          </a:p>
        </p:txBody>
      </p:sp>
      <p:sp>
        <p:nvSpPr>
          <p:cNvPr id="164873" name="Line 11"/>
          <p:cNvSpPr>
            <a:spLocks noChangeShapeType="1"/>
          </p:cNvSpPr>
          <p:nvPr/>
        </p:nvSpPr>
        <p:spPr bwMode="auto">
          <a:xfrm flipH="1">
            <a:off x="7151688" y="3222625"/>
            <a:ext cx="698500" cy="2738438"/>
          </a:xfrm>
          <a:prstGeom prst="line">
            <a:avLst/>
          </a:prstGeom>
          <a:noFill/>
          <a:ln w="19050">
            <a:solidFill>
              <a:srgbClr val="0F02E4"/>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custDataLst>
              <p:tags r:id="rId1"/>
            </p:custDataLst>
          </p:nvPr>
        </p:nvSpPr>
        <p:spPr>
          <a:xfrm>
            <a:off x="609600" y="0"/>
            <a:ext cx="7772400" cy="1143000"/>
          </a:xfrm>
        </p:spPr>
        <p:txBody>
          <a:bodyPr/>
          <a:lstStyle/>
          <a:p>
            <a:pPr eaLnBrk="1" hangingPunct="1"/>
            <a:r>
              <a:rPr lang="en-US" sz="3600" smtClean="0">
                <a:latin typeface="Times New Roman" pitchFamily="18" charset="0"/>
              </a:rPr>
              <a:t>Factorial with Recursion</a:t>
            </a:r>
          </a:p>
        </p:txBody>
      </p:sp>
      <p:sp>
        <p:nvSpPr>
          <p:cNvPr id="165891" name="Text Box 3"/>
          <p:cNvSpPr txBox="1">
            <a:spLocks noChangeArrowheads="1"/>
          </p:cNvSpPr>
          <p:nvPr>
            <p:custDataLst>
              <p:tags r:id="rId2"/>
            </p:custDataLst>
          </p:nvPr>
        </p:nvSpPr>
        <p:spPr bwMode="auto">
          <a:xfrm>
            <a:off x="517525" y="1276350"/>
            <a:ext cx="47117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def factorial( n ):</a:t>
            </a:r>
          </a:p>
          <a:p>
            <a:pPr algn="l"/>
            <a:r>
              <a:rPr lang="en-US" sz="1800" b="1">
                <a:latin typeface="Courier New" pitchFamily="49" charset="0"/>
              </a:rPr>
              <a:t>   if n == 0:</a:t>
            </a:r>
          </a:p>
          <a:p>
            <a:pPr algn="l"/>
            <a:r>
              <a:rPr lang="en-US" sz="1800" b="1">
                <a:latin typeface="Courier New" pitchFamily="49" charset="0"/>
              </a:rPr>
              <a:t>      return 1</a:t>
            </a:r>
          </a:p>
          <a:p>
            <a:pPr algn="l"/>
            <a:r>
              <a:rPr lang="en-US" sz="1800" b="1">
                <a:latin typeface="Courier New" pitchFamily="49" charset="0"/>
              </a:rPr>
              <a:t>   else</a:t>
            </a:r>
          </a:p>
          <a:p>
            <a:pPr algn="l"/>
            <a:r>
              <a:rPr lang="en-US" sz="1800" b="1">
                <a:latin typeface="Courier New" pitchFamily="49" charset="0"/>
              </a:rPr>
              <a:t>      answer = factorial( n – 1 )</a:t>
            </a:r>
          </a:p>
          <a:p>
            <a:pPr algn="l"/>
            <a:r>
              <a:rPr lang="en-US" sz="1800" b="1">
                <a:latin typeface="Courier New" pitchFamily="49" charset="0"/>
              </a:rPr>
              <a:t>      return n * answer</a:t>
            </a:r>
          </a:p>
          <a:p>
            <a:pPr algn="l"/>
            <a:endParaRPr lang="en-US" sz="1800" b="1">
              <a:latin typeface="Courier New" pitchFamily="49" charset="0"/>
            </a:endParaRPr>
          </a:p>
          <a:p>
            <a:pPr algn="l"/>
            <a:r>
              <a:rPr lang="en-US" sz="1800" b="1">
                <a:latin typeface="Courier New" pitchFamily="49" charset="0"/>
              </a:rPr>
              <a:t>factorial( 3 )</a:t>
            </a:r>
          </a:p>
        </p:txBody>
      </p:sp>
      <p:sp>
        <p:nvSpPr>
          <p:cNvPr id="165892" name="Text Box 4"/>
          <p:cNvSpPr txBox="1">
            <a:spLocks noChangeArrowheads="1"/>
          </p:cNvSpPr>
          <p:nvPr>
            <p:custDataLst>
              <p:tags r:id="rId3"/>
            </p:custDataLst>
          </p:nvPr>
        </p:nvSpPr>
        <p:spPr bwMode="auto">
          <a:xfrm>
            <a:off x="457200" y="3733800"/>
            <a:ext cx="39766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a:solidFill>
                  <a:srgbClr val="0508FB"/>
                </a:solidFill>
                <a:latin typeface="Arial" pitchFamily="34" charset="0"/>
              </a:rPr>
              <a:t>What is the maximum number of n's (on the stack or in the register) at </a:t>
            </a:r>
          </a:p>
          <a:p>
            <a:pPr algn="l"/>
            <a:r>
              <a:rPr lang="en-US">
                <a:solidFill>
                  <a:srgbClr val="0508FB"/>
                </a:solidFill>
                <a:latin typeface="Arial" pitchFamily="34" charset="0"/>
              </a:rPr>
              <a:t>any time for factorial(3)?</a:t>
            </a:r>
          </a:p>
        </p:txBody>
      </p:sp>
      <p:sp>
        <p:nvSpPr>
          <p:cNvPr id="165893" name="Rectangle 5"/>
          <p:cNvSpPr>
            <a:spLocks noChangeArrowheads="1"/>
          </p:cNvSpPr>
          <p:nvPr>
            <p:custDataLst>
              <p:tags r:id="rId4"/>
            </p:custDataLst>
          </p:nvPr>
        </p:nvSpPr>
        <p:spPr bwMode="auto">
          <a:xfrm>
            <a:off x="6096000" y="1828800"/>
            <a:ext cx="2362200"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894" name="Line 6"/>
          <p:cNvSpPr>
            <a:spLocks noChangeShapeType="1"/>
          </p:cNvSpPr>
          <p:nvPr>
            <p:custDataLst>
              <p:tags r:id="rId5"/>
            </p:custDataLst>
          </p:nvPr>
        </p:nvSpPr>
        <p:spPr bwMode="auto">
          <a:xfrm>
            <a:off x="6096000" y="1828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95" name="Line 7"/>
          <p:cNvSpPr>
            <a:spLocks noChangeShapeType="1"/>
          </p:cNvSpPr>
          <p:nvPr>
            <p:custDataLst>
              <p:tags r:id="rId6"/>
            </p:custDataLst>
          </p:nvPr>
        </p:nvSpPr>
        <p:spPr bwMode="auto">
          <a:xfrm>
            <a:off x="6096000" y="2590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96" name="Text Box 8"/>
          <p:cNvSpPr txBox="1">
            <a:spLocks noChangeArrowheads="1"/>
          </p:cNvSpPr>
          <p:nvPr>
            <p:custDataLst>
              <p:tags r:id="rId7"/>
            </p:custDataLst>
          </p:nvPr>
        </p:nvSpPr>
        <p:spPr bwMode="auto">
          <a:xfrm>
            <a:off x="6705600" y="1981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a:latin typeface="Arial" pitchFamily="34" charset="0"/>
              </a:rPr>
              <a:t>Code</a:t>
            </a:r>
          </a:p>
        </p:txBody>
      </p:sp>
      <p:sp>
        <p:nvSpPr>
          <p:cNvPr id="165897" name="AutoShape 9"/>
          <p:cNvSpPr>
            <a:spLocks/>
          </p:cNvSpPr>
          <p:nvPr>
            <p:custDataLst>
              <p:tags r:id="rId8"/>
            </p:custDataLst>
          </p:nvPr>
        </p:nvSpPr>
        <p:spPr bwMode="auto">
          <a:xfrm>
            <a:off x="5715000" y="2590800"/>
            <a:ext cx="304800" cy="2590800"/>
          </a:xfrm>
          <a:prstGeom prst="leftBrace">
            <a:avLst>
              <a:gd name="adj1" fmla="val 70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898" name="Text Box 10"/>
          <p:cNvSpPr txBox="1">
            <a:spLocks noChangeArrowheads="1"/>
          </p:cNvSpPr>
          <p:nvPr>
            <p:custDataLst>
              <p:tags r:id="rId9"/>
            </p:custDataLst>
          </p:nvPr>
        </p:nvSpPr>
        <p:spPr bwMode="auto">
          <a:xfrm>
            <a:off x="4876800" y="3657600"/>
            <a:ext cx="776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a:latin typeface="Arial" pitchFamily="34" charset="0"/>
              </a:rPr>
              <a:t>stack</a:t>
            </a:r>
          </a:p>
        </p:txBody>
      </p:sp>
      <p:sp>
        <p:nvSpPr>
          <p:cNvPr id="165899" name="Rectangle 11"/>
          <p:cNvSpPr>
            <a:spLocks noChangeArrowheads="1"/>
          </p:cNvSpPr>
          <p:nvPr>
            <p:custDataLst>
              <p:tags r:id="rId10"/>
            </p:custDataLst>
          </p:nvPr>
        </p:nvSpPr>
        <p:spPr bwMode="auto">
          <a:xfrm>
            <a:off x="6858000" y="5486400"/>
            <a:ext cx="12954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900" name="Text Box 12"/>
          <p:cNvSpPr txBox="1">
            <a:spLocks noChangeArrowheads="1"/>
          </p:cNvSpPr>
          <p:nvPr>
            <p:custDataLst>
              <p:tags r:id="rId11"/>
            </p:custDataLst>
          </p:nvPr>
        </p:nvSpPr>
        <p:spPr bwMode="auto">
          <a:xfrm>
            <a:off x="5715000" y="5562600"/>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a:latin typeface="Courier New" pitchFamily="49" charset="0"/>
              </a:rPr>
              <a:t>n (r1)</a:t>
            </a:r>
          </a:p>
        </p:txBody>
      </p:sp>
      <p:sp>
        <p:nvSpPr>
          <p:cNvPr id="165901" name="Rectangle 13"/>
          <p:cNvSpPr>
            <a:spLocks noChangeArrowheads="1"/>
          </p:cNvSpPr>
          <p:nvPr>
            <p:custDataLst>
              <p:tags r:id="rId12"/>
            </p:custDataLst>
          </p:nvPr>
        </p:nvSpPr>
        <p:spPr bwMode="auto">
          <a:xfrm>
            <a:off x="6858000" y="6096000"/>
            <a:ext cx="12954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902" name="Text Box 14"/>
          <p:cNvSpPr txBox="1">
            <a:spLocks noChangeArrowheads="1"/>
          </p:cNvSpPr>
          <p:nvPr>
            <p:custDataLst>
              <p:tags r:id="rId13"/>
            </p:custDataLst>
          </p:nvPr>
        </p:nvSpPr>
        <p:spPr bwMode="auto">
          <a:xfrm>
            <a:off x="5029200" y="6172200"/>
            <a:ext cx="1830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a:latin typeface="Courier New" pitchFamily="49" charset="0"/>
              </a:rPr>
              <a:t>answer (r13)</a:t>
            </a:r>
          </a:p>
        </p:txBody>
      </p:sp>
      <p:sp>
        <p:nvSpPr>
          <p:cNvPr id="165903" name="Text Box 15"/>
          <p:cNvSpPr txBox="1">
            <a:spLocks noChangeArrowheads="1"/>
          </p:cNvSpPr>
          <p:nvPr>
            <p:custDataLst>
              <p:tags r:id="rId14"/>
            </p:custDataLst>
          </p:nvPr>
        </p:nvSpPr>
        <p:spPr bwMode="auto">
          <a:xfrm>
            <a:off x="6689725" y="1258888"/>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a:latin typeface="Arial" pitchFamily="34" charset="0"/>
              </a:rPr>
              <a:t>RAM</a:t>
            </a:r>
          </a:p>
        </p:txBody>
      </p:sp>
      <p:grpSp>
        <p:nvGrpSpPr>
          <p:cNvPr id="165904" name="Group 16"/>
          <p:cNvGrpSpPr>
            <a:grpSpLocks/>
          </p:cNvGrpSpPr>
          <p:nvPr>
            <p:custDataLst>
              <p:tags r:id="rId15"/>
            </p:custDataLst>
          </p:nvPr>
        </p:nvGrpSpPr>
        <p:grpSpPr bwMode="auto">
          <a:xfrm>
            <a:off x="381000" y="838200"/>
            <a:ext cx="8534400" cy="193675"/>
            <a:chOff x="295" y="1311"/>
            <a:chExt cx="5177" cy="114"/>
          </a:xfrm>
        </p:grpSpPr>
        <p:sp>
          <p:nvSpPr>
            <p:cNvPr id="165906" name="Rectangle 17"/>
            <p:cNvSpPr>
              <a:spLocks noChangeArrowheads="1"/>
            </p:cNvSpPr>
            <p:nvPr>
              <p:custDataLst>
                <p:tags r:id="rId16"/>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5907" name="Rectangle 18"/>
            <p:cNvSpPr>
              <a:spLocks noChangeArrowheads="1"/>
            </p:cNvSpPr>
            <p:nvPr>
              <p:custDataLst>
                <p:tags r:id="rId17"/>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5905" name="Ink 19"/>
          <p:cNvSpPr>
            <a:spLocks noRot="1" noChangeAspect="1" noEditPoints="1" noChangeArrowheads="1" noChangeShapeType="1" noTextEdit="1"/>
          </p:cNvSpPr>
          <p:nvPr/>
        </p:nvSpPr>
        <p:spPr bwMode="auto">
          <a:xfrm>
            <a:off x="3997325" y="5027613"/>
            <a:ext cx="182563" cy="496887"/>
          </a:xfrm>
          <a:custGeom>
            <a:avLst/>
            <a:gdLst>
              <a:gd name="T0" fmla="*/ 2147483647 w 509"/>
              <a:gd name="T1" fmla="*/ 2147483647 h 1382"/>
              <a:gd name="T2" fmla="*/ 2147483647 w 509"/>
              <a:gd name="T3" fmla="*/ 2147483647 h 1382"/>
              <a:gd name="T4" fmla="*/ 2147483647 w 509"/>
              <a:gd name="T5" fmla="*/ 2147483647 h 1382"/>
              <a:gd name="T6" fmla="*/ 2147483647 w 509"/>
              <a:gd name="T7" fmla="*/ 2147483647 h 1382"/>
              <a:gd name="T8" fmla="*/ 2147483647 w 509"/>
              <a:gd name="T9" fmla="*/ 2147483647 h 1382"/>
              <a:gd name="T10" fmla="*/ 2147483647 w 509"/>
              <a:gd name="T11" fmla="*/ 2147483647 h 1382"/>
              <a:gd name="T12" fmla="*/ 2147483647 w 509"/>
              <a:gd name="T13" fmla="*/ 0 h 1382"/>
              <a:gd name="T14" fmla="*/ 2147483647 w 509"/>
              <a:gd name="T15" fmla="*/ 2147483647 h 1382"/>
              <a:gd name="T16" fmla="*/ 2147483647 w 509"/>
              <a:gd name="T17" fmla="*/ 2147483647 h 1382"/>
              <a:gd name="T18" fmla="*/ 2147483647 w 509"/>
              <a:gd name="T19" fmla="*/ 2147483647 h 1382"/>
              <a:gd name="T20" fmla="*/ 2147483647 w 509"/>
              <a:gd name="T21" fmla="*/ 2147483647 h 13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9"/>
              <a:gd name="T34" fmla="*/ 0 h 1382"/>
              <a:gd name="T35" fmla="*/ 509 w 509"/>
              <a:gd name="T36" fmla="*/ 1382 h 13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9" h="1382" extrusionOk="0">
                <a:moveTo>
                  <a:pt x="97" y="159"/>
                </a:moveTo>
                <a:cubicBezTo>
                  <a:pt x="117" y="188"/>
                  <a:pt x="116" y="192"/>
                  <a:pt x="111" y="229"/>
                </a:cubicBezTo>
                <a:cubicBezTo>
                  <a:pt x="102" y="293"/>
                  <a:pt x="84" y="353"/>
                  <a:pt x="68" y="415"/>
                </a:cubicBezTo>
                <a:cubicBezTo>
                  <a:pt x="47" y="496"/>
                  <a:pt x="-30" y="662"/>
                  <a:pt x="4" y="746"/>
                </a:cubicBezTo>
                <a:cubicBezTo>
                  <a:pt x="20" y="786"/>
                  <a:pt x="78" y="746"/>
                  <a:pt x="98" y="739"/>
                </a:cubicBezTo>
                <a:cubicBezTo>
                  <a:pt x="177" y="711"/>
                  <a:pt x="235" y="668"/>
                  <a:pt x="301" y="616"/>
                </a:cubicBezTo>
              </a:path>
              <a:path w="509" h="1382" extrusionOk="0">
                <a:moveTo>
                  <a:pt x="508" y="0"/>
                </a:moveTo>
                <a:cubicBezTo>
                  <a:pt x="493" y="83"/>
                  <a:pt x="492" y="166"/>
                  <a:pt x="485" y="250"/>
                </a:cubicBezTo>
                <a:cubicBezTo>
                  <a:pt x="471" y="413"/>
                  <a:pt x="450" y="575"/>
                  <a:pt x="432" y="738"/>
                </a:cubicBezTo>
                <a:cubicBezTo>
                  <a:pt x="412" y="920"/>
                  <a:pt x="375" y="1099"/>
                  <a:pt x="348" y="1281"/>
                </a:cubicBezTo>
                <a:cubicBezTo>
                  <a:pt x="343" y="1314"/>
                  <a:pt x="339" y="1348"/>
                  <a:pt x="334" y="1381"/>
                </a:cubicBezTo>
              </a:path>
            </a:pathLst>
          </a:custGeom>
          <a:noFill/>
          <a:ln w="19050" cap="rnd">
            <a:solidFill>
              <a:srgbClr val="B81F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14" name="Group 2"/>
          <p:cNvGrpSpPr>
            <a:grpSpLocks/>
          </p:cNvGrpSpPr>
          <p:nvPr/>
        </p:nvGrpSpPr>
        <p:grpSpPr bwMode="auto">
          <a:xfrm>
            <a:off x="533400" y="1114425"/>
            <a:ext cx="6572250" cy="180975"/>
            <a:chOff x="295" y="1311"/>
            <a:chExt cx="5177" cy="114"/>
          </a:xfrm>
        </p:grpSpPr>
        <p:sp>
          <p:nvSpPr>
            <p:cNvPr id="16713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6713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66915" name="Rectangle 6"/>
          <p:cNvSpPr>
            <a:spLocks noChangeArrowheads="1"/>
          </p:cNvSpPr>
          <p:nvPr/>
        </p:nvSpPr>
        <p:spPr bwMode="auto">
          <a:xfrm>
            <a:off x="1219200" y="152400"/>
            <a:ext cx="528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a:latin typeface="Calibri" pitchFamily="34" charset="0"/>
              </a:rPr>
              <a:t>CS5</a:t>
            </a:r>
            <a:r>
              <a:rPr lang="en-US" sz="3600" b="1">
                <a:latin typeface="Calibri" pitchFamily="34" charset="0"/>
              </a:rPr>
              <a:t>      </a:t>
            </a:r>
            <a:r>
              <a:rPr lang="en-US" sz="3600" i="1">
                <a:latin typeface="Calibri" pitchFamily="34" charset="0"/>
              </a:rPr>
              <a:t>thinking in circles…</a:t>
            </a:r>
            <a:endParaRPr lang="en-US" sz="3600">
              <a:latin typeface="Calibri" pitchFamily="34" charset="0"/>
            </a:endParaRPr>
          </a:p>
        </p:txBody>
      </p:sp>
      <p:grpSp>
        <p:nvGrpSpPr>
          <p:cNvPr id="166916" name="Group 7"/>
          <p:cNvGrpSpPr>
            <a:grpSpLocks/>
          </p:cNvGrpSpPr>
          <p:nvPr/>
        </p:nvGrpSpPr>
        <p:grpSpPr bwMode="auto">
          <a:xfrm>
            <a:off x="3621088" y="2935288"/>
            <a:ext cx="596900" cy="749300"/>
            <a:chOff x="3456" y="1784"/>
            <a:chExt cx="952" cy="1048"/>
          </a:xfrm>
        </p:grpSpPr>
        <p:sp>
          <p:nvSpPr>
            <p:cNvPr id="167113"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114"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115"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116"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117"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118"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19"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20"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21"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22"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23"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24"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125"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126"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127"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128"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129"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6917" name="Text Box 25"/>
          <p:cNvSpPr txBox="1">
            <a:spLocks noChangeArrowheads="1"/>
          </p:cNvSpPr>
          <p:nvPr/>
        </p:nvSpPr>
        <p:spPr bwMode="auto">
          <a:xfrm>
            <a:off x="304800" y="16002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800"/>
              <a:t>  Thinking </a:t>
            </a:r>
            <a:r>
              <a:rPr lang="en-US" sz="2800" i="1"/>
              <a:t>loopily                 </a:t>
            </a:r>
            <a:r>
              <a:rPr lang="en-US" sz="2800"/>
              <a:t>and </a:t>
            </a:r>
            <a:r>
              <a:rPr lang="en-US" sz="2800" i="1"/>
              <a:t>cumulatively</a:t>
            </a:r>
            <a:endParaRPr lang="en-US" sz="2800" i="1">
              <a:solidFill>
                <a:schemeClr val="accent2"/>
              </a:solidFill>
            </a:endParaRPr>
          </a:p>
        </p:txBody>
      </p:sp>
      <p:grpSp>
        <p:nvGrpSpPr>
          <p:cNvPr id="166918" name="Group 26"/>
          <p:cNvGrpSpPr>
            <a:grpSpLocks/>
          </p:cNvGrpSpPr>
          <p:nvPr/>
        </p:nvGrpSpPr>
        <p:grpSpPr bwMode="auto">
          <a:xfrm>
            <a:off x="7523163" y="2286000"/>
            <a:ext cx="444500" cy="444500"/>
            <a:chOff x="3456" y="1784"/>
            <a:chExt cx="952" cy="1048"/>
          </a:xfrm>
        </p:grpSpPr>
        <p:sp>
          <p:nvSpPr>
            <p:cNvPr id="167096" name="Freeform 2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97" name="Freeform 2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98" name="Freeform 2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99" name="Freeform 3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100" name="Oval 3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101" name="Oval 3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2" name="Oval 3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3" name="Oval 3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4" name="Oval 3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5" name="Oval 3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6" name="Oval 3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107" name="AutoShape 3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108" name="Freeform 3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109" name="Freeform 4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110" name="Freeform 4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111" name="Freeform 4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112" name="Freeform 4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19" name="Group 44"/>
          <p:cNvGrpSpPr>
            <a:grpSpLocks/>
          </p:cNvGrpSpPr>
          <p:nvPr/>
        </p:nvGrpSpPr>
        <p:grpSpPr bwMode="auto">
          <a:xfrm>
            <a:off x="7086600" y="2286000"/>
            <a:ext cx="444500" cy="444500"/>
            <a:chOff x="3456" y="1784"/>
            <a:chExt cx="952" cy="1048"/>
          </a:xfrm>
        </p:grpSpPr>
        <p:sp>
          <p:nvSpPr>
            <p:cNvPr id="167079" name="Freeform 45"/>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80" name="Freeform 46"/>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81" name="Freeform 47"/>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82" name="Freeform 48"/>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083" name="Oval 4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084" name="Oval 5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85" name="Oval 5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86" name="Oval 5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87" name="Oval 5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88" name="Oval 5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89" name="Oval 5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90" name="AutoShape 5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91" name="Freeform 5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92" name="Freeform 5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93" name="Freeform 5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94" name="Freeform 6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95" name="Freeform 6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0" name="Group 62"/>
          <p:cNvGrpSpPr>
            <a:grpSpLocks/>
          </p:cNvGrpSpPr>
          <p:nvPr/>
        </p:nvGrpSpPr>
        <p:grpSpPr bwMode="auto">
          <a:xfrm>
            <a:off x="8394700" y="2286000"/>
            <a:ext cx="444500" cy="444500"/>
            <a:chOff x="3456" y="1784"/>
            <a:chExt cx="952" cy="1048"/>
          </a:xfrm>
        </p:grpSpPr>
        <p:sp>
          <p:nvSpPr>
            <p:cNvPr id="167062" name="Freeform 63"/>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63" name="Freeform 64"/>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64" name="Freeform 65"/>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65" name="Freeform 66"/>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066" name="Oval 67"/>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067" name="Oval 68"/>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68" name="Oval 69"/>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69" name="Oval 70"/>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70" name="Oval 71"/>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71" name="Oval 72"/>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72" name="Oval 73"/>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73" name="AutoShape 74"/>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74" name="Freeform 75"/>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75" name="Freeform 76"/>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76" name="Freeform 77"/>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77" name="Freeform 78"/>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78" name="Freeform 79"/>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1" name="Group 80"/>
          <p:cNvGrpSpPr>
            <a:grpSpLocks/>
          </p:cNvGrpSpPr>
          <p:nvPr/>
        </p:nvGrpSpPr>
        <p:grpSpPr bwMode="auto">
          <a:xfrm>
            <a:off x="7959725" y="2286000"/>
            <a:ext cx="444500" cy="444500"/>
            <a:chOff x="3456" y="1784"/>
            <a:chExt cx="952" cy="1048"/>
          </a:xfrm>
        </p:grpSpPr>
        <p:sp>
          <p:nvSpPr>
            <p:cNvPr id="167045" name="Freeform 81"/>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46" name="Freeform 82"/>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47" name="Freeform 83"/>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48" name="Freeform 84"/>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049" name="Oval 8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050" name="Oval 8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1" name="Oval 8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2" name="Oval 8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3" name="Oval 8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4" name="Oval 9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5" name="Oval 9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56" name="AutoShape 9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57" name="Freeform 9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58" name="Freeform 9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59" name="Freeform 9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60" name="Freeform 9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61" name="Freeform 9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2" name="Group 98"/>
          <p:cNvGrpSpPr>
            <a:grpSpLocks/>
          </p:cNvGrpSpPr>
          <p:nvPr/>
        </p:nvGrpSpPr>
        <p:grpSpPr bwMode="auto">
          <a:xfrm>
            <a:off x="7289800" y="2527300"/>
            <a:ext cx="444500" cy="444500"/>
            <a:chOff x="3456" y="1784"/>
            <a:chExt cx="952" cy="1048"/>
          </a:xfrm>
        </p:grpSpPr>
        <p:sp>
          <p:nvSpPr>
            <p:cNvPr id="167028" name="Freeform 99"/>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29" name="Freeform 100"/>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30" name="Freeform 101"/>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31" name="Freeform 102"/>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032" name="Oval 103"/>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033" name="Oval 104"/>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4" name="Oval 105"/>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5" name="Oval 106"/>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6" name="Oval 107"/>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7" name="Oval 108"/>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8" name="Oval 109"/>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39" name="AutoShape 110"/>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40" name="Freeform 111"/>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41" name="Freeform 112"/>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42" name="Freeform 113"/>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43" name="Freeform 114"/>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44" name="Freeform 115"/>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3" name="Group 116"/>
          <p:cNvGrpSpPr>
            <a:grpSpLocks/>
          </p:cNvGrpSpPr>
          <p:nvPr/>
        </p:nvGrpSpPr>
        <p:grpSpPr bwMode="auto">
          <a:xfrm>
            <a:off x="8161338" y="2527300"/>
            <a:ext cx="444500" cy="444500"/>
            <a:chOff x="3456" y="1784"/>
            <a:chExt cx="952" cy="1048"/>
          </a:xfrm>
        </p:grpSpPr>
        <p:sp>
          <p:nvSpPr>
            <p:cNvPr id="167011" name="Freeform 11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12" name="Freeform 11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13" name="Freeform 11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7014" name="Freeform 12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7015" name="Oval 12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7016" name="Oval 12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17" name="Oval 12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18" name="Oval 12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19" name="Oval 12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20" name="Oval 12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21" name="Oval 12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22" name="AutoShape 12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23" name="Freeform 12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24" name="Freeform 13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25" name="Freeform 13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26" name="Freeform 13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27" name="Freeform 13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4" name="Group 134"/>
          <p:cNvGrpSpPr>
            <a:grpSpLocks/>
          </p:cNvGrpSpPr>
          <p:nvPr/>
        </p:nvGrpSpPr>
        <p:grpSpPr bwMode="auto">
          <a:xfrm>
            <a:off x="7726363" y="2527300"/>
            <a:ext cx="444500" cy="444500"/>
            <a:chOff x="3456" y="1784"/>
            <a:chExt cx="952" cy="1048"/>
          </a:xfrm>
        </p:grpSpPr>
        <p:sp>
          <p:nvSpPr>
            <p:cNvPr id="166994" name="Freeform 135"/>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95" name="Freeform 136"/>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96" name="Freeform 137"/>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97" name="Freeform 138"/>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6998" name="Oval 13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6999" name="Oval 14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0" name="Oval 14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1" name="Oval 14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2" name="Oval 14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3" name="Oval 14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4" name="Oval 14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7005" name="AutoShape 14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7006" name="Freeform 14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7007" name="Freeform 14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7008" name="Freeform 14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09" name="Freeform 15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7010" name="Freeform 15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5" name="Group 152"/>
          <p:cNvGrpSpPr>
            <a:grpSpLocks/>
          </p:cNvGrpSpPr>
          <p:nvPr/>
        </p:nvGrpSpPr>
        <p:grpSpPr bwMode="auto">
          <a:xfrm>
            <a:off x="7915275" y="2832100"/>
            <a:ext cx="444500" cy="444500"/>
            <a:chOff x="3456" y="1784"/>
            <a:chExt cx="952" cy="1048"/>
          </a:xfrm>
        </p:grpSpPr>
        <p:sp>
          <p:nvSpPr>
            <p:cNvPr id="166977" name="Freeform 153"/>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78" name="Freeform 154"/>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79" name="Freeform 155"/>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80" name="Freeform 156"/>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6981" name="Oval 157"/>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6982" name="Oval 158"/>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3" name="Oval 159"/>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4" name="Oval 160"/>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5" name="Oval 161"/>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6" name="Oval 162"/>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7" name="Oval 163"/>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88" name="AutoShape 164"/>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6989" name="Freeform 165"/>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6990" name="Freeform 166"/>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6991" name="Freeform 167"/>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92" name="Freeform 168"/>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6993" name="Freeform 169"/>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6" name="Group 170"/>
          <p:cNvGrpSpPr>
            <a:grpSpLocks/>
          </p:cNvGrpSpPr>
          <p:nvPr/>
        </p:nvGrpSpPr>
        <p:grpSpPr bwMode="auto">
          <a:xfrm>
            <a:off x="7480300" y="2832100"/>
            <a:ext cx="444500" cy="444500"/>
            <a:chOff x="3456" y="1784"/>
            <a:chExt cx="952" cy="1048"/>
          </a:xfrm>
        </p:grpSpPr>
        <p:sp>
          <p:nvSpPr>
            <p:cNvPr id="166960" name="Freeform 171"/>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61" name="Freeform 172"/>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62" name="Freeform 173"/>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63" name="Freeform 174"/>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6964" name="Oval 17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6965" name="Oval 17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66" name="Oval 17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67" name="Oval 17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68" name="Oval 17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69" name="Oval 18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70" name="Oval 18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71" name="AutoShape 18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6972" name="Freeform 18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6973" name="Freeform 18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6974" name="Freeform 18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75" name="Freeform 18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6976" name="Freeform 18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66927" name="Group 188"/>
          <p:cNvGrpSpPr>
            <a:grpSpLocks/>
          </p:cNvGrpSpPr>
          <p:nvPr/>
        </p:nvGrpSpPr>
        <p:grpSpPr bwMode="auto">
          <a:xfrm>
            <a:off x="7670800" y="3136900"/>
            <a:ext cx="444500" cy="444500"/>
            <a:chOff x="3456" y="1784"/>
            <a:chExt cx="952" cy="1048"/>
          </a:xfrm>
        </p:grpSpPr>
        <p:sp>
          <p:nvSpPr>
            <p:cNvPr id="166943" name="Freeform 189"/>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44" name="Freeform 190"/>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45" name="Freeform 191"/>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6946" name="Freeform 192"/>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6947" name="Oval 193"/>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6948" name="Oval 194"/>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49" name="Oval 195"/>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50" name="Oval 196"/>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51" name="Oval 197"/>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52" name="Oval 198"/>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53" name="Oval 199"/>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54" name="AutoShape 200"/>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6955" name="Freeform 201"/>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6956" name="Freeform 202"/>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6957" name="Freeform 203"/>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58" name="Freeform 204"/>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6959" name="Freeform 205"/>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6928" name="Text Box 206"/>
          <p:cNvSpPr txBox="1">
            <a:spLocks noChangeArrowheads="1"/>
          </p:cNvSpPr>
          <p:nvPr/>
        </p:nvSpPr>
        <p:spPr bwMode="auto">
          <a:xfrm>
            <a:off x="4208463" y="2986088"/>
            <a:ext cx="160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47F0A"/>
                </a:solidFill>
                <a:latin typeface="Comic Sans MS" pitchFamily="66" charset="0"/>
              </a:rPr>
              <a:t>sounds natural enough to me!</a:t>
            </a:r>
          </a:p>
        </p:txBody>
      </p:sp>
      <p:sp>
        <p:nvSpPr>
          <p:cNvPr id="166929" name="AutoShape 207"/>
          <p:cNvSpPr>
            <a:spLocks noChangeArrowheads="1"/>
          </p:cNvSpPr>
          <p:nvPr/>
        </p:nvSpPr>
        <p:spPr bwMode="auto">
          <a:xfrm rot="1316922">
            <a:off x="3524250" y="2343150"/>
            <a:ext cx="609600" cy="431800"/>
          </a:xfrm>
          <a:prstGeom prst="sun">
            <a:avLst>
              <a:gd name="adj" fmla="val 25000"/>
            </a:avLst>
          </a:prstGeom>
          <a:solidFill>
            <a:srgbClr val="FFCC00"/>
          </a:solidFill>
          <a:ln w="9525">
            <a:solidFill>
              <a:schemeClr val="tx1"/>
            </a:solidFill>
            <a:miter lim="800000"/>
            <a:headEnd/>
            <a:tailEnd/>
          </a:ln>
        </p:spPr>
        <p:txBody>
          <a:bodyPr wrap="none" anchor="ctr"/>
          <a:lstStyle/>
          <a:p>
            <a:endParaRPr lang="en-US">
              <a:solidFill>
                <a:srgbClr val="FFCC00"/>
              </a:solidFill>
            </a:endParaRPr>
          </a:p>
        </p:txBody>
      </p:sp>
      <p:sp>
        <p:nvSpPr>
          <p:cNvPr id="166930" name="Oval 208"/>
          <p:cNvSpPr>
            <a:spLocks noChangeArrowheads="1"/>
          </p:cNvSpPr>
          <p:nvPr/>
        </p:nvSpPr>
        <p:spPr bwMode="auto">
          <a:xfrm rot="1166402">
            <a:off x="3200400" y="2354263"/>
            <a:ext cx="1338263" cy="411162"/>
          </a:xfrm>
          <a:prstGeom prst="ellipse">
            <a:avLst/>
          </a:prstGeom>
          <a:noFill/>
          <a:ln w="1905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6931" name="Oval 209"/>
          <p:cNvSpPr>
            <a:spLocks noChangeArrowheads="1"/>
          </p:cNvSpPr>
          <p:nvPr/>
        </p:nvSpPr>
        <p:spPr bwMode="auto">
          <a:xfrm>
            <a:off x="4191000" y="2794000"/>
            <a:ext cx="100013" cy="100013"/>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32" name="Oval 210"/>
          <p:cNvSpPr>
            <a:spLocks noChangeArrowheads="1"/>
          </p:cNvSpPr>
          <p:nvPr/>
        </p:nvSpPr>
        <p:spPr bwMode="auto">
          <a:xfrm>
            <a:off x="3200400" y="2338388"/>
            <a:ext cx="100013" cy="10001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33" name="Oval 211"/>
          <p:cNvSpPr>
            <a:spLocks noChangeArrowheads="1"/>
          </p:cNvSpPr>
          <p:nvPr/>
        </p:nvSpPr>
        <p:spPr bwMode="auto">
          <a:xfrm>
            <a:off x="4357688" y="2566988"/>
            <a:ext cx="100012" cy="1000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6934" name="Rectangle 216"/>
          <p:cNvSpPr>
            <a:spLocks noChangeArrowheads="1"/>
          </p:cNvSpPr>
          <p:nvPr/>
        </p:nvSpPr>
        <p:spPr bwMode="auto">
          <a:xfrm>
            <a:off x="806450" y="2133600"/>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E03FC"/>
                </a:solidFill>
                <a:latin typeface="Courier New" pitchFamily="49" charset="0"/>
              </a:rPr>
              <a:t>for </a:t>
            </a:r>
            <a:r>
              <a:rPr lang="en-US" b="1">
                <a:latin typeface="Times New Roman" pitchFamily="18" charset="0"/>
              </a:rPr>
              <a:t>a</a:t>
            </a:r>
            <a:r>
              <a:rPr lang="en-US" b="1">
                <a:solidFill>
                  <a:srgbClr val="0E03FC"/>
                </a:solidFill>
                <a:latin typeface="Courier New" pitchFamily="49" charset="0"/>
              </a:rPr>
              <a:t> while</a:t>
            </a:r>
          </a:p>
        </p:txBody>
      </p:sp>
      <p:sp>
        <p:nvSpPr>
          <p:cNvPr id="166935" name="Rectangle 218"/>
          <p:cNvSpPr>
            <a:spLocks noChangeArrowheads="1"/>
          </p:cNvSpPr>
          <p:nvPr/>
        </p:nvSpPr>
        <p:spPr bwMode="auto">
          <a:xfrm>
            <a:off x="5710238" y="21336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E03FC"/>
                </a:solidFill>
                <a:latin typeface="Courier New" pitchFamily="49" charset="0"/>
              </a:rPr>
              <a:t>+=</a:t>
            </a:r>
          </a:p>
        </p:txBody>
      </p:sp>
      <p:sp>
        <p:nvSpPr>
          <p:cNvPr id="166936" name="Text Box 227"/>
          <p:cNvSpPr txBox="1">
            <a:spLocks noChangeArrowheads="1"/>
          </p:cNvSpPr>
          <p:nvPr/>
        </p:nvSpPr>
        <p:spPr bwMode="auto">
          <a:xfrm>
            <a:off x="741363" y="3638550"/>
            <a:ext cx="79089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70000"/>
              </a:lnSpc>
            </a:pPr>
            <a:r>
              <a:rPr lang="en-US" i="1">
                <a:solidFill>
                  <a:srgbClr val="0508FB"/>
                </a:solidFill>
              </a:rPr>
              <a:t>Today</a:t>
            </a:r>
            <a:r>
              <a:rPr lang="en-US">
                <a:solidFill>
                  <a:srgbClr val="0508FB"/>
                </a:solidFill>
              </a:rPr>
              <a:t>:</a:t>
            </a:r>
            <a:r>
              <a:rPr lang="en-US"/>
              <a:t>   </a:t>
            </a:r>
            <a:r>
              <a:rPr lang="en-US" b="1"/>
              <a:t>Loops:    </a:t>
            </a:r>
            <a:r>
              <a:rPr lang="en-US"/>
              <a:t> </a:t>
            </a:r>
            <a:r>
              <a:rPr lang="en-US" i="1"/>
              <a:t>Imperative</a:t>
            </a:r>
            <a:r>
              <a:rPr lang="en-US"/>
              <a:t> programming has arrived! </a:t>
            </a:r>
          </a:p>
          <a:p>
            <a:pPr algn="l">
              <a:lnSpc>
                <a:spcPct val="170000"/>
              </a:lnSpc>
            </a:pPr>
            <a:r>
              <a:rPr lang="en-US" i="1">
                <a:solidFill>
                  <a:srgbClr val="0508FB"/>
                </a:solidFill>
              </a:rPr>
              <a:t>Next week</a:t>
            </a:r>
            <a:r>
              <a:rPr lang="en-US">
                <a:solidFill>
                  <a:srgbClr val="0508FB"/>
                </a:solidFill>
              </a:rPr>
              <a:t>:</a:t>
            </a:r>
            <a:r>
              <a:rPr lang="en-US"/>
              <a:t>    putting loops to good use..</a:t>
            </a:r>
          </a:p>
        </p:txBody>
      </p:sp>
      <p:pic>
        <p:nvPicPr>
          <p:cNvPr id="166937" name="Picture 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257800"/>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66938" name="Picture 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5334000"/>
            <a:ext cx="1238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66939" name="Picture 231"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334000"/>
            <a:ext cx="2970213" cy="1143000"/>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pic>
      <p:sp>
        <p:nvSpPr>
          <p:cNvPr id="166940" name="Rectangle 237"/>
          <p:cNvSpPr>
            <a:spLocks noChangeArrowheads="1"/>
          </p:cNvSpPr>
          <p:nvPr/>
        </p:nvSpPr>
        <p:spPr bwMode="auto">
          <a:xfrm>
            <a:off x="7329488" y="155575"/>
            <a:ext cx="1539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800">
                <a:solidFill>
                  <a:srgbClr val="047F0A"/>
                </a:solidFill>
              </a:rPr>
              <a:t>This week's HmmmWork #6 due Mon.</a:t>
            </a:r>
          </a:p>
        </p:txBody>
      </p:sp>
      <p:sp>
        <p:nvSpPr>
          <p:cNvPr id="166941" name="Rectangle 238"/>
          <p:cNvSpPr>
            <a:spLocks noChangeArrowheads="1"/>
          </p:cNvSpPr>
          <p:nvPr/>
        </p:nvSpPr>
        <p:spPr bwMode="auto">
          <a:xfrm>
            <a:off x="7232650" y="1131888"/>
            <a:ext cx="17764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solidFill>
                  <a:srgbClr val="047F0A"/>
                </a:solidFill>
                <a:latin typeface="Arial" pitchFamily="34" charset="0"/>
              </a:rPr>
              <a:t>tutoring hours available through the week(end)…</a:t>
            </a:r>
          </a:p>
        </p:txBody>
      </p:sp>
      <p:pic>
        <p:nvPicPr>
          <p:cNvPr id="166942" name="Picture 219" descr="ascii-mon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181600"/>
            <a:ext cx="110966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custDataLst>
              <p:tags r:id="rId1"/>
            </p:custDataLst>
          </p:nvPr>
        </p:nvSpPr>
        <p:spPr bwMode="auto">
          <a:xfrm>
            <a:off x="4065588"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39" name="Rectangle 3"/>
          <p:cNvSpPr>
            <a:spLocks noChangeArrowheads="1"/>
          </p:cNvSpPr>
          <p:nvPr>
            <p:custDataLst>
              <p:tags r:id="rId2"/>
            </p:custDataLst>
          </p:nvPr>
        </p:nvSpPr>
        <p:spPr bwMode="auto">
          <a:xfrm>
            <a:off x="4419600"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0" name="Rectangle 4"/>
          <p:cNvSpPr>
            <a:spLocks noChangeArrowheads="1"/>
          </p:cNvSpPr>
          <p:nvPr>
            <p:custDataLst>
              <p:tags r:id="rId3"/>
            </p:custDataLst>
          </p:nvPr>
        </p:nvSpPr>
        <p:spPr bwMode="auto">
          <a:xfrm>
            <a:off x="4773613"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1" name="Rectangle 5"/>
          <p:cNvSpPr>
            <a:spLocks noChangeArrowheads="1"/>
          </p:cNvSpPr>
          <p:nvPr>
            <p:custDataLst>
              <p:tags r:id="rId4"/>
            </p:custDataLst>
          </p:nvPr>
        </p:nvSpPr>
        <p:spPr bwMode="auto">
          <a:xfrm>
            <a:off x="5127625"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2" name="Rectangle 6"/>
          <p:cNvSpPr>
            <a:spLocks noChangeArrowheads="1"/>
          </p:cNvSpPr>
          <p:nvPr>
            <p:custDataLst>
              <p:tags r:id="rId5"/>
            </p:custDataLst>
          </p:nvPr>
        </p:nvSpPr>
        <p:spPr bwMode="auto">
          <a:xfrm>
            <a:off x="5481638"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3" name="Rectangle 7"/>
          <p:cNvSpPr>
            <a:spLocks noChangeArrowheads="1"/>
          </p:cNvSpPr>
          <p:nvPr>
            <p:custDataLst>
              <p:tags r:id="rId6"/>
            </p:custDataLst>
          </p:nvPr>
        </p:nvSpPr>
        <p:spPr bwMode="auto">
          <a:xfrm>
            <a:off x="5835650"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4" name="Rectangle 8"/>
          <p:cNvSpPr>
            <a:spLocks noChangeArrowheads="1"/>
          </p:cNvSpPr>
          <p:nvPr>
            <p:custDataLst>
              <p:tags r:id="rId7"/>
            </p:custDataLst>
          </p:nvPr>
        </p:nvSpPr>
        <p:spPr bwMode="auto">
          <a:xfrm>
            <a:off x="3357563"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5" name="Rectangle 9"/>
          <p:cNvSpPr>
            <a:spLocks noChangeArrowheads="1"/>
          </p:cNvSpPr>
          <p:nvPr>
            <p:custDataLst>
              <p:tags r:id="rId8"/>
            </p:custDataLst>
          </p:nvPr>
        </p:nvSpPr>
        <p:spPr bwMode="auto">
          <a:xfrm>
            <a:off x="3711575"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6" name="Rectangle 10"/>
          <p:cNvSpPr>
            <a:spLocks noChangeArrowheads="1"/>
          </p:cNvSpPr>
          <p:nvPr>
            <p:custDataLst>
              <p:tags r:id="rId9"/>
            </p:custDataLst>
          </p:nvPr>
        </p:nvSpPr>
        <p:spPr bwMode="auto">
          <a:xfrm>
            <a:off x="1498600"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7" name="Rectangle 11"/>
          <p:cNvSpPr>
            <a:spLocks noChangeArrowheads="1"/>
          </p:cNvSpPr>
          <p:nvPr>
            <p:custDataLst>
              <p:tags r:id="rId10"/>
            </p:custDataLst>
          </p:nvPr>
        </p:nvSpPr>
        <p:spPr bwMode="auto">
          <a:xfrm>
            <a:off x="1852613"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8" name="Rectangle 12"/>
          <p:cNvSpPr>
            <a:spLocks noChangeArrowheads="1"/>
          </p:cNvSpPr>
          <p:nvPr>
            <p:custDataLst>
              <p:tags r:id="rId11"/>
            </p:custDataLst>
          </p:nvPr>
        </p:nvSpPr>
        <p:spPr bwMode="auto">
          <a:xfrm>
            <a:off x="2206625"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49" name="Rectangle 13"/>
          <p:cNvSpPr>
            <a:spLocks noChangeArrowheads="1"/>
          </p:cNvSpPr>
          <p:nvPr>
            <p:custDataLst>
              <p:tags r:id="rId12"/>
            </p:custDataLst>
          </p:nvPr>
        </p:nvSpPr>
        <p:spPr bwMode="auto">
          <a:xfrm>
            <a:off x="2560638"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0" name="Rectangle 14"/>
          <p:cNvSpPr>
            <a:spLocks noChangeArrowheads="1"/>
          </p:cNvSpPr>
          <p:nvPr>
            <p:custDataLst>
              <p:tags r:id="rId13"/>
            </p:custDataLst>
          </p:nvPr>
        </p:nvSpPr>
        <p:spPr bwMode="auto">
          <a:xfrm>
            <a:off x="2914650"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1" name="Rectangle 15"/>
          <p:cNvSpPr>
            <a:spLocks noChangeArrowheads="1"/>
          </p:cNvSpPr>
          <p:nvPr>
            <p:custDataLst>
              <p:tags r:id="rId14"/>
            </p:custDataLst>
          </p:nvPr>
        </p:nvSpPr>
        <p:spPr bwMode="auto">
          <a:xfrm>
            <a:off x="3268663"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2" name="Rectangle 16"/>
          <p:cNvSpPr>
            <a:spLocks noChangeArrowheads="1"/>
          </p:cNvSpPr>
          <p:nvPr>
            <p:custDataLst>
              <p:tags r:id="rId15"/>
            </p:custDataLst>
          </p:nvPr>
        </p:nvSpPr>
        <p:spPr bwMode="auto">
          <a:xfrm>
            <a:off x="790575"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3" name="Rectangle 17"/>
          <p:cNvSpPr>
            <a:spLocks noChangeArrowheads="1"/>
          </p:cNvSpPr>
          <p:nvPr>
            <p:custDataLst>
              <p:tags r:id="rId16"/>
            </p:custDataLst>
          </p:nvPr>
        </p:nvSpPr>
        <p:spPr bwMode="auto">
          <a:xfrm>
            <a:off x="1144588"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4" name="Text Box 22"/>
          <p:cNvSpPr txBox="1">
            <a:spLocks noChangeArrowheads="1"/>
          </p:cNvSpPr>
          <p:nvPr>
            <p:custDataLst>
              <p:tags r:id="rId17"/>
            </p:custDataLst>
          </p:nvPr>
        </p:nvSpPr>
        <p:spPr bwMode="auto">
          <a:xfrm>
            <a:off x="2782888" y="635000"/>
            <a:ext cx="577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latin typeface="Comic Sans MS" pitchFamily="66" charset="0"/>
              </a:rPr>
              <a:t>PC</a:t>
            </a:r>
          </a:p>
        </p:txBody>
      </p:sp>
      <p:sp>
        <p:nvSpPr>
          <p:cNvPr id="167955" name="Text Box 23"/>
          <p:cNvSpPr txBox="1">
            <a:spLocks noChangeArrowheads="1"/>
          </p:cNvSpPr>
          <p:nvPr>
            <p:custDataLst>
              <p:tags r:id="rId18"/>
            </p:custDataLst>
          </p:nvPr>
        </p:nvSpPr>
        <p:spPr bwMode="auto">
          <a:xfrm>
            <a:off x="231775" y="5129213"/>
            <a:ext cx="577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FF"/>
                </a:solidFill>
                <a:latin typeface="Comic Sans MS" pitchFamily="66" charset="0"/>
              </a:rPr>
              <a:t>IR</a:t>
            </a:r>
            <a:endParaRPr lang="en-US" sz="1400">
              <a:solidFill>
                <a:srgbClr val="0000FF"/>
              </a:solidFill>
              <a:latin typeface="Comic Sans MS" pitchFamily="66" charset="0"/>
            </a:endParaRPr>
          </a:p>
        </p:txBody>
      </p:sp>
      <p:sp>
        <p:nvSpPr>
          <p:cNvPr id="167956" name="Text Box 25"/>
          <p:cNvSpPr txBox="1">
            <a:spLocks noChangeArrowheads="1"/>
          </p:cNvSpPr>
          <p:nvPr>
            <p:custDataLst>
              <p:tags r:id="rId19"/>
            </p:custDataLst>
          </p:nvPr>
        </p:nvSpPr>
        <p:spPr bwMode="auto">
          <a:xfrm>
            <a:off x="4846638"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1</a:t>
            </a:r>
          </a:p>
        </p:txBody>
      </p:sp>
      <p:sp>
        <p:nvSpPr>
          <p:cNvPr id="167957" name="Text Box 26"/>
          <p:cNvSpPr txBox="1">
            <a:spLocks noChangeArrowheads="1"/>
          </p:cNvSpPr>
          <p:nvPr>
            <p:custDataLst>
              <p:tags r:id="rId20"/>
            </p:custDataLst>
          </p:nvPr>
        </p:nvSpPr>
        <p:spPr bwMode="auto">
          <a:xfrm>
            <a:off x="5562600"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1</a:t>
            </a:r>
          </a:p>
        </p:txBody>
      </p:sp>
      <p:sp>
        <p:nvSpPr>
          <p:cNvPr id="167958" name="Text Box 27"/>
          <p:cNvSpPr txBox="1">
            <a:spLocks noChangeArrowheads="1"/>
          </p:cNvSpPr>
          <p:nvPr>
            <p:custDataLst>
              <p:tags r:id="rId21"/>
            </p:custDataLst>
          </p:nvPr>
        </p:nvSpPr>
        <p:spPr bwMode="auto">
          <a:xfrm>
            <a:off x="5238750"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59" name="Text Box 28"/>
          <p:cNvSpPr txBox="1">
            <a:spLocks noChangeArrowheads="1"/>
          </p:cNvSpPr>
          <p:nvPr>
            <p:custDataLst>
              <p:tags r:id="rId22"/>
            </p:custDataLst>
          </p:nvPr>
        </p:nvSpPr>
        <p:spPr bwMode="auto">
          <a:xfrm>
            <a:off x="3090863"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7960" name="Text Box 29"/>
          <p:cNvSpPr txBox="1">
            <a:spLocks noChangeArrowheads="1"/>
          </p:cNvSpPr>
          <p:nvPr>
            <p:custDataLst>
              <p:tags r:id="rId23"/>
            </p:custDataLst>
          </p:nvPr>
        </p:nvSpPr>
        <p:spPr bwMode="auto">
          <a:xfrm>
            <a:off x="3444875"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7961" name="Text Box 30"/>
          <p:cNvSpPr txBox="1">
            <a:spLocks noChangeArrowheads="1"/>
          </p:cNvSpPr>
          <p:nvPr>
            <p:custDataLst>
              <p:tags r:id="rId24"/>
            </p:custDataLst>
          </p:nvPr>
        </p:nvSpPr>
        <p:spPr bwMode="auto">
          <a:xfrm>
            <a:off x="3797300"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7962" name="Text Box 31"/>
          <p:cNvSpPr txBox="1">
            <a:spLocks noChangeArrowheads="1"/>
          </p:cNvSpPr>
          <p:nvPr>
            <p:custDataLst>
              <p:tags r:id="rId25"/>
            </p:custDataLst>
          </p:nvPr>
        </p:nvSpPr>
        <p:spPr bwMode="auto">
          <a:xfrm>
            <a:off x="4151313"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7963" name="Text Box 32"/>
          <p:cNvSpPr txBox="1">
            <a:spLocks noChangeArrowheads="1"/>
          </p:cNvSpPr>
          <p:nvPr>
            <p:custDataLst>
              <p:tags r:id="rId26"/>
            </p:custDataLst>
          </p:nvPr>
        </p:nvSpPr>
        <p:spPr bwMode="auto">
          <a:xfrm>
            <a:off x="4503738"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7964" name="Text Box 33"/>
          <p:cNvSpPr txBox="1">
            <a:spLocks noChangeArrowheads="1"/>
          </p:cNvSpPr>
          <p:nvPr>
            <p:custDataLst>
              <p:tags r:id="rId27"/>
            </p:custDataLst>
          </p:nvPr>
        </p:nvSpPr>
        <p:spPr bwMode="auto">
          <a:xfrm>
            <a:off x="4857750"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7965" name="Text Box 34"/>
          <p:cNvSpPr txBox="1">
            <a:spLocks noChangeArrowheads="1"/>
          </p:cNvSpPr>
          <p:nvPr>
            <p:custDataLst>
              <p:tags r:id="rId28"/>
            </p:custDataLst>
          </p:nvPr>
        </p:nvSpPr>
        <p:spPr bwMode="auto">
          <a:xfrm>
            <a:off x="5210175"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7966" name="Text Box 35"/>
          <p:cNvSpPr txBox="1">
            <a:spLocks noChangeArrowheads="1"/>
          </p:cNvSpPr>
          <p:nvPr>
            <p:custDataLst>
              <p:tags r:id="rId29"/>
            </p:custDataLst>
          </p:nvPr>
        </p:nvSpPr>
        <p:spPr bwMode="auto">
          <a:xfrm>
            <a:off x="5586413"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7967" name="Text Box 36"/>
          <p:cNvSpPr txBox="1">
            <a:spLocks noChangeArrowheads="1"/>
          </p:cNvSpPr>
          <p:nvPr>
            <p:custDataLst>
              <p:tags r:id="rId30"/>
            </p:custDataLst>
          </p:nvPr>
        </p:nvSpPr>
        <p:spPr bwMode="auto">
          <a:xfrm>
            <a:off x="334963"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latin typeface="Comic Sans MS" pitchFamily="66" charset="0"/>
              </a:rPr>
              <a:t>The instruction</a:t>
            </a:r>
          </a:p>
        </p:txBody>
      </p:sp>
      <p:sp>
        <p:nvSpPr>
          <p:cNvPr id="167968" name="Text Box 39"/>
          <p:cNvSpPr txBox="1">
            <a:spLocks noChangeArrowheads="1"/>
          </p:cNvSpPr>
          <p:nvPr>
            <p:custDataLst>
              <p:tags r:id="rId31"/>
            </p:custDataLst>
          </p:nvPr>
        </p:nvSpPr>
        <p:spPr bwMode="auto">
          <a:xfrm>
            <a:off x="76200" y="6361113"/>
            <a:ext cx="2438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rgbClr val="0508FB"/>
                </a:solidFill>
                <a:latin typeface="Comic Sans MS" pitchFamily="66" charset="0"/>
              </a:rPr>
              <a:t>10  =  add a constant (addn)  </a:t>
            </a:r>
          </a:p>
        </p:txBody>
      </p:sp>
      <p:sp>
        <p:nvSpPr>
          <p:cNvPr id="167969" name="Text Box 41"/>
          <p:cNvSpPr txBox="1">
            <a:spLocks noChangeArrowheads="1"/>
          </p:cNvSpPr>
          <p:nvPr>
            <p:custDataLst>
              <p:tags r:id="rId32"/>
            </p:custDataLst>
          </p:nvPr>
        </p:nvSpPr>
        <p:spPr bwMode="auto">
          <a:xfrm>
            <a:off x="1400175"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latin typeface="Comic Sans MS" pitchFamily="66" charset="0"/>
              </a:rPr>
              <a:t>Argument 1</a:t>
            </a:r>
          </a:p>
        </p:txBody>
      </p:sp>
      <p:sp>
        <p:nvSpPr>
          <p:cNvPr id="167970" name="Text Box 42"/>
          <p:cNvSpPr txBox="1">
            <a:spLocks noChangeArrowheads="1"/>
          </p:cNvSpPr>
          <p:nvPr>
            <p:custDataLst>
              <p:tags r:id="rId33"/>
            </p:custDataLst>
          </p:nvPr>
        </p:nvSpPr>
        <p:spPr bwMode="auto">
          <a:xfrm>
            <a:off x="2466975"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latin typeface="Comic Sans MS" pitchFamily="66" charset="0"/>
              </a:rPr>
              <a:t>Argument 2</a:t>
            </a:r>
          </a:p>
        </p:txBody>
      </p:sp>
      <p:sp>
        <p:nvSpPr>
          <p:cNvPr id="167971" name="Rectangle 48"/>
          <p:cNvSpPr>
            <a:spLocks noChangeArrowheads="1"/>
          </p:cNvSpPr>
          <p:nvPr>
            <p:custDataLst>
              <p:tags r:id="rId34"/>
            </p:custDataLst>
          </p:nvPr>
        </p:nvSpPr>
        <p:spPr bwMode="auto">
          <a:xfrm>
            <a:off x="415925" y="5711825"/>
            <a:ext cx="1063625" cy="214313"/>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508FB"/>
              </a:solidFill>
            </a:endParaRPr>
          </a:p>
        </p:txBody>
      </p:sp>
      <p:sp>
        <p:nvSpPr>
          <p:cNvPr id="167972" name="Rectangle 49"/>
          <p:cNvSpPr>
            <a:spLocks noChangeArrowheads="1"/>
          </p:cNvSpPr>
          <p:nvPr>
            <p:custDataLst>
              <p:tags r:id="rId35"/>
            </p:custDataLst>
          </p:nvPr>
        </p:nvSpPr>
        <p:spPr bwMode="auto">
          <a:xfrm>
            <a:off x="2543175" y="5711825"/>
            <a:ext cx="1063625" cy="214313"/>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508FB"/>
              </a:solidFill>
            </a:endParaRPr>
          </a:p>
        </p:txBody>
      </p:sp>
      <p:sp>
        <p:nvSpPr>
          <p:cNvPr id="167973" name="AutoShape 50"/>
          <p:cNvSpPr>
            <a:spLocks/>
          </p:cNvSpPr>
          <p:nvPr>
            <p:custDataLst>
              <p:tags r:id="rId36"/>
            </p:custDataLst>
          </p:nvPr>
        </p:nvSpPr>
        <p:spPr bwMode="auto">
          <a:xfrm rot="-5400000">
            <a:off x="3020219" y="5037932"/>
            <a:ext cx="103187" cy="1035050"/>
          </a:xfrm>
          <a:prstGeom prst="leftBrace">
            <a:avLst>
              <a:gd name="adj1" fmla="val 83590"/>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74" name="AutoShape 51"/>
          <p:cNvSpPr>
            <a:spLocks/>
          </p:cNvSpPr>
          <p:nvPr>
            <p:custDataLst>
              <p:tags r:id="rId37"/>
            </p:custDataLst>
          </p:nvPr>
        </p:nvSpPr>
        <p:spPr bwMode="auto">
          <a:xfrm rot="-5400000">
            <a:off x="1966119" y="5055394"/>
            <a:ext cx="103188" cy="1035050"/>
          </a:xfrm>
          <a:prstGeom prst="leftBrace">
            <a:avLst>
              <a:gd name="adj1" fmla="val 83589"/>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75" name="AutoShape 52"/>
          <p:cNvSpPr>
            <a:spLocks/>
          </p:cNvSpPr>
          <p:nvPr>
            <p:custDataLst>
              <p:tags r:id="rId38"/>
            </p:custDataLst>
          </p:nvPr>
        </p:nvSpPr>
        <p:spPr bwMode="auto">
          <a:xfrm rot="-5400000">
            <a:off x="1082675" y="5227638"/>
            <a:ext cx="95250" cy="685800"/>
          </a:xfrm>
          <a:prstGeom prst="leftBrace">
            <a:avLst>
              <a:gd name="adj1" fmla="val 60000"/>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76" name="Rectangle 53"/>
          <p:cNvSpPr>
            <a:spLocks noChangeArrowheads="1"/>
          </p:cNvSpPr>
          <p:nvPr>
            <p:custDataLst>
              <p:tags r:id="rId39"/>
            </p:custDataLst>
          </p:nvPr>
        </p:nvSpPr>
        <p:spPr bwMode="auto">
          <a:xfrm>
            <a:off x="1555750" y="5883275"/>
            <a:ext cx="911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a:solidFill>
                  <a:srgbClr val="0508FB"/>
                </a:solidFill>
                <a:latin typeface="Comic Sans MS" pitchFamily="66" charset="0"/>
              </a:rPr>
              <a:t>the register</a:t>
            </a:r>
          </a:p>
        </p:txBody>
      </p:sp>
      <p:sp>
        <p:nvSpPr>
          <p:cNvPr id="167977" name="Rectangle 54"/>
          <p:cNvSpPr>
            <a:spLocks noChangeArrowheads="1"/>
          </p:cNvSpPr>
          <p:nvPr>
            <p:custDataLst>
              <p:tags r:id="rId40"/>
            </p:custDataLst>
          </p:nvPr>
        </p:nvSpPr>
        <p:spPr bwMode="auto">
          <a:xfrm>
            <a:off x="2601913" y="5867400"/>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a:solidFill>
                  <a:srgbClr val="0508FB"/>
                </a:solidFill>
                <a:latin typeface="Comic Sans MS" pitchFamily="66" charset="0"/>
              </a:rPr>
              <a:t>the constant</a:t>
            </a:r>
          </a:p>
        </p:txBody>
      </p:sp>
      <p:sp>
        <p:nvSpPr>
          <p:cNvPr id="167978" name="Text Box 63"/>
          <p:cNvSpPr txBox="1">
            <a:spLocks noChangeArrowheads="1"/>
          </p:cNvSpPr>
          <p:nvPr>
            <p:custDataLst>
              <p:tags r:id="rId41"/>
            </p:custDataLst>
          </p:nvPr>
        </p:nvSpPr>
        <p:spPr bwMode="auto">
          <a:xfrm>
            <a:off x="2776538" y="60213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0508FB"/>
                </a:solidFill>
                <a:latin typeface="Courier New" pitchFamily="49" charset="0"/>
              </a:rPr>
              <a:t>4</a:t>
            </a:r>
          </a:p>
        </p:txBody>
      </p:sp>
      <p:sp>
        <p:nvSpPr>
          <p:cNvPr id="167979" name="Rectangle 66"/>
          <p:cNvSpPr>
            <a:spLocks noChangeArrowheads="1"/>
          </p:cNvSpPr>
          <p:nvPr>
            <p:custDataLst>
              <p:tags r:id="rId42"/>
            </p:custDataLst>
          </p:nvPr>
        </p:nvSpPr>
        <p:spPr bwMode="auto">
          <a:xfrm>
            <a:off x="381000" y="3048000"/>
            <a:ext cx="12954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80" name="Text Box 67"/>
          <p:cNvSpPr txBox="1">
            <a:spLocks noChangeArrowheads="1"/>
          </p:cNvSpPr>
          <p:nvPr>
            <p:custDataLst>
              <p:tags r:id="rId43"/>
            </p:custDataLst>
          </p:nvPr>
        </p:nvSpPr>
        <p:spPr bwMode="auto">
          <a:xfrm>
            <a:off x="477838" y="3163888"/>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clock</a:t>
            </a:r>
          </a:p>
        </p:txBody>
      </p:sp>
      <p:sp>
        <p:nvSpPr>
          <p:cNvPr id="167981" name="Line 68"/>
          <p:cNvSpPr>
            <a:spLocks noChangeShapeType="1"/>
          </p:cNvSpPr>
          <p:nvPr>
            <p:custDataLst>
              <p:tags r:id="rId44"/>
            </p:custDataLst>
          </p:nvPr>
        </p:nvSpPr>
        <p:spPr bwMode="auto">
          <a:xfrm>
            <a:off x="1676400" y="3124200"/>
            <a:ext cx="287338" cy="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82" name="Line 69"/>
          <p:cNvSpPr>
            <a:spLocks noChangeShapeType="1"/>
          </p:cNvSpPr>
          <p:nvPr>
            <p:custDataLst>
              <p:tags r:id="rId45"/>
            </p:custDataLst>
          </p:nvPr>
        </p:nvSpPr>
        <p:spPr bwMode="auto">
          <a:xfrm>
            <a:off x="1676400" y="3257550"/>
            <a:ext cx="46196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83" name="Line 70"/>
          <p:cNvSpPr>
            <a:spLocks noChangeShapeType="1"/>
          </p:cNvSpPr>
          <p:nvPr>
            <p:custDataLst>
              <p:tags r:id="rId46"/>
            </p:custDataLst>
          </p:nvPr>
        </p:nvSpPr>
        <p:spPr bwMode="auto">
          <a:xfrm>
            <a:off x="1676400" y="3390900"/>
            <a:ext cx="700088"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84" name="Line 71"/>
          <p:cNvSpPr>
            <a:spLocks noChangeShapeType="1"/>
          </p:cNvSpPr>
          <p:nvPr>
            <p:custDataLst>
              <p:tags r:id="rId47"/>
            </p:custDataLst>
          </p:nvPr>
        </p:nvSpPr>
        <p:spPr bwMode="auto">
          <a:xfrm>
            <a:off x="1682750" y="3524250"/>
            <a:ext cx="1565275" cy="0"/>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85" name="Line 72"/>
          <p:cNvSpPr>
            <a:spLocks noChangeShapeType="1"/>
          </p:cNvSpPr>
          <p:nvPr>
            <p:custDataLst>
              <p:tags r:id="rId48"/>
            </p:custDataLst>
          </p:nvPr>
        </p:nvSpPr>
        <p:spPr bwMode="auto">
          <a:xfrm>
            <a:off x="1676400" y="3657600"/>
            <a:ext cx="2079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86" name="Text Box 73"/>
          <p:cNvSpPr txBox="1">
            <a:spLocks noChangeArrowheads="1"/>
          </p:cNvSpPr>
          <p:nvPr>
            <p:custDataLst>
              <p:tags r:id="rId49"/>
            </p:custDataLst>
          </p:nvPr>
        </p:nvSpPr>
        <p:spPr bwMode="auto">
          <a:xfrm>
            <a:off x="4510088"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87" name="Text Box 74"/>
          <p:cNvSpPr txBox="1">
            <a:spLocks noChangeArrowheads="1"/>
          </p:cNvSpPr>
          <p:nvPr>
            <p:custDataLst>
              <p:tags r:id="rId50"/>
            </p:custDataLst>
          </p:nvPr>
        </p:nvSpPr>
        <p:spPr bwMode="auto">
          <a:xfrm>
            <a:off x="4162425" y="6064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88" name="Text Box 75"/>
          <p:cNvSpPr txBox="1">
            <a:spLocks noChangeArrowheads="1"/>
          </p:cNvSpPr>
          <p:nvPr>
            <p:custDataLst>
              <p:tags r:id="rId51"/>
            </p:custDataLst>
          </p:nvPr>
        </p:nvSpPr>
        <p:spPr bwMode="auto">
          <a:xfrm>
            <a:off x="3810000"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89" name="Text Box 76"/>
          <p:cNvSpPr txBox="1">
            <a:spLocks noChangeArrowheads="1"/>
          </p:cNvSpPr>
          <p:nvPr>
            <p:custDataLst>
              <p:tags r:id="rId52"/>
            </p:custDataLst>
          </p:nvPr>
        </p:nvSpPr>
        <p:spPr bwMode="auto">
          <a:xfrm>
            <a:off x="3452813"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90" name="Text Box 77"/>
          <p:cNvSpPr txBox="1">
            <a:spLocks noChangeArrowheads="1"/>
          </p:cNvSpPr>
          <p:nvPr>
            <p:custDataLst>
              <p:tags r:id="rId53"/>
            </p:custDataLst>
          </p:nvPr>
        </p:nvSpPr>
        <p:spPr bwMode="auto">
          <a:xfrm>
            <a:off x="3108325"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omic Sans MS" pitchFamily="66" charset="0"/>
              </a:rPr>
              <a:t>0</a:t>
            </a:r>
          </a:p>
        </p:txBody>
      </p:sp>
      <p:sp>
        <p:nvSpPr>
          <p:cNvPr id="167991" name="Rectangle 78"/>
          <p:cNvSpPr>
            <a:spLocks noChangeArrowheads="1"/>
          </p:cNvSpPr>
          <p:nvPr>
            <p:custDataLst>
              <p:tags r:id="rId54"/>
            </p:custDataLst>
          </p:nvPr>
        </p:nvSpPr>
        <p:spPr bwMode="auto">
          <a:xfrm>
            <a:off x="7848600" y="762000"/>
            <a:ext cx="990600" cy="11430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167992" name="Line 79"/>
          <p:cNvSpPr>
            <a:spLocks noChangeShapeType="1"/>
          </p:cNvSpPr>
          <p:nvPr>
            <p:custDataLst>
              <p:tags r:id="rId55"/>
            </p:custDataLst>
          </p:nvPr>
        </p:nvSpPr>
        <p:spPr bwMode="auto">
          <a:xfrm>
            <a:off x="1957388" y="1247775"/>
            <a:ext cx="0" cy="1876425"/>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93" name="Line 80"/>
          <p:cNvSpPr>
            <a:spLocks noChangeShapeType="1"/>
          </p:cNvSpPr>
          <p:nvPr>
            <p:custDataLst>
              <p:tags r:id="rId56"/>
            </p:custDataLst>
          </p:nvPr>
        </p:nvSpPr>
        <p:spPr bwMode="auto">
          <a:xfrm>
            <a:off x="1955800" y="1244600"/>
            <a:ext cx="5875338" cy="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94" name="Text Box 81"/>
          <p:cNvSpPr txBox="1">
            <a:spLocks noChangeArrowheads="1"/>
          </p:cNvSpPr>
          <p:nvPr>
            <p:custDataLst>
              <p:tags r:id="rId57"/>
            </p:custDataLst>
          </p:nvPr>
        </p:nvSpPr>
        <p:spPr bwMode="auto">
          <a:xfrm>
            <a:off x="1066800" y="966788"/>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980236"/>
                </a:solidFill>
                <a:latin typeface="Comic Sans MS" pitchFamily="66" charset="0"/>
              </a:rPr>
              <a:t>read enable</a:t>
            </a:r>
          </a:p>
        </p:txBody>
      </p:sp>
      <p:sp>
        <p:nvSpPr>
          <p:cNvPr id="167995" name="Text Box 82"/>
          <p:cNvSpPr txBox="1">
            <a:spLocks noChangeArrowheads="1"/>
          </p:cNvSpPr>
          <p:nvPr>
            <p:custDataLst>
              <p:tags r:id="rId58"/>
            </p:custDataLst>
          </p:nvPr>
        </p:nvSpPr>
        <p:spPr bwMode="auto">
          <a:xfrm>
            <a:off x="7889875" y="1120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RAM</a:t>
            </a:r>
          </a:p>
        </p:txBody>
      </p:sp>
      <p:sp>
        <p:nvSpPr>
          <p:cNvPr id="167996" name="Rectangle 83"/>
          <p:cNvSpPr>
            <a:spLocks noChangeArrowheads="1"/>
          </p:cNvSpPr>
          <p:nvPr>
            <p:custDataLst>
              <p:tags r:id="rId59"/>
            </p:custDataLst>
          </p:nvPr>
        </p:nvSpPr>
        <p:spPr bwMode="auto">
          <a:xfrm>
            <a:off x="4073525"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97" name="Rectangle 84"/>
          <p:cNvSpPr>
            <a:spLocks noChangeArrowheads="1"/>
          </p:cNvSpPr>
          <p:nvPr>
            <p:custDataLst>
              <p:tags r:id="rId60"/>
            </p:custDataLst>
          </p:nvPr>
        </p:nvSpPr>
        <p:spPr bwMode="auto">
          <a:xfrm>
            <a:off x="4427538"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98" name="Rectangle 85"/>
          <p:cNvSpPr>
            <a:spLocks noChangeArrowheads="1"/>
          </p:cNvSpPr>
          <p:nvPr>
            <p:custDataLst>
              <p:tags r:id="rId61"/>
            </p:custDataLst>
          </p:nvPr>
        </p:nvSpPr>
        <p:spPr bwMode="auto">
          <a:xfrm>
            <a:off x="4781550"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99" name="Rectangle 86"/>
          <p:cNvSpPr>
            <a:spLocks noChangeArrowheads="1"/>
          </p:cNvSpPr>
          <p:nvPr>
            <p:custDataLst>
              <p:tags r:id="rId62"/>
            </p:custDataLst>
          </p:nvPr>
        </p:nvSpPr>
        <p:spPr bwMode="auto">
          <a:xfrm>
            <a:off x="5135563"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00" name="Rectangle 87"/>
          <p:cNvSpPr>
            <a:spLocks noChangeArrowheads="1"/>
          </p:cNvSpPr>
          <p:nvPr>
            <p:custDataLst>
              <p:tags r:id="rId63"/>
            </p:custDataLst>
          </p:nvPr>
        </p:nvSpPr>
        <p:spPr bwMode="auto">
          <a:xfrm>
            <a:off x="5489575"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01" name="Rectangle 88"/>
          <p:cNvSpPr>
            <a:spLocks noChangeArrowheads="1"/>
          </p:cNvSpPr>
          <p:nvPr>
            <p:custDataLst>
              <p:tags r:id="rId64"/>
            </p:custDataLst>
          </p:nvPr>
        </p:nvSpPr>
        <p:spPr bwMode="auto">
          <a:xfrm>
            <a:off x="5843588"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02" name="Rectangle 89"/>
          <p:cNvSpPr>
            <a:spLocks noChangeArrowheads="1"/>
          </p:cNvSpPr>
          <p:nvPr>
            <p:custDataLst>
              <p:tags r:id="rId65"/>
            </p:custDataLst>
          </p:nvPr>
        </p:nvSpPr>
        <p:spPr bwMode="auto">
          <a:xfrm>
            <a:off x="3365500"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03" name="Rectangle 90"/>
          <p:cNvSpPr>
            <a:spLocks noChangeArrowheads="1"/>
          </p:cNvSpPr>
          <p:nvPr>
            <p:custDataLst>
              <p:tags r:id="rId66"/>
            </p:custDataLst>
          </p:nvPr>
        </p:nvSpPr>
        <p:spPr bwMode="auto">
          <a:xfrm>
            <a:off x="3719513"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04" name="Text Box 91"/>
          <p:cNvSpPr txBox="1">
            <a:spLocks noChangeArrowheads="1"/>
          </p:cNvSpPr>
          <p:nvPr>
            <p:custDataLst>
              <p:tags r:id="rId67"/>
            </p:custDataLst>
          </p:nvPr>
        </p:nvSpPr>
        <p:spPr bwMode="auto">
          <a:xfrm>
            <a:off x="5943600" y="1652588"/>
            <a:ext cx="577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FF"/>
                </a:solidFill>
                <a:latin typeface="Comic Sans MS" pitchFamily="66" charset="0"/>
              </a:rPr>
              <a:t>IR</a:t>
            </a:r>
          </a:p>
        </p:txBody>
      </p:sp>
      <p:sp>
        <p:nvSpPr>
          <p:cNvPr id="168005" name="Line 92"/>
          <p:cNvSpPr>
            <a:spLocks noChangeShapeType="1"/>
          </p:cNvSpPr>
          <p:nvPr>
            <p:custDataLst>
              <p:tags r:id="rId68"/>
            </p:custDataLst>
          </p:nvPr>
        </p:nvSpPr>
        <p:spPr bwMode="auto">
          <a:xfrm>
            <a:off x="8861425" y="1728788"/>
            <a:ext cx="12858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06" name="Line 93"/>
          <p:cNvSpPr>
            <a:spLocks noChangeShapeType="1"/>
          </p:cNvSpPr>
          <p:nvPr>
            <p:custDataLst>
              <p:tags r:id="rId69"/>
            </p:custDataLst>
          </p:nvPr>
        </p:nvSpPr>
        <p:spPr bwMode="auto">
          <a:xfrm>
            <a:off x="8991600" y="1733550"/>
            <a:ext cx="0" cy="336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07" name="Line 94"/>
          <p:cNvSpPr>
            <a:spLocks noChangeShapeType="1"/>
          </p:cNvSpPr>
          <p:nvPr>
            <p:custDataLst>
              <p:tags r:id="rId70"/>
            </p:custDataLst>
          </p:nvPr>
        </p:nvSpPr>
        <p:spPr bwMode="auto">
          <a:xfrm>
            <a:off x="7458075" y="2055813"/>
            <a:ext cx="1533525"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08" name="Line 95"/>
          <p:cNvSpPr>
            <a:spLocks noChangeShapeType="1"/>
          </p:cNvSpPr>
          <p:nvPr>
            <p:custDataLst>
              <p:tags r:id="rId71"/>
            </p:custDataLst>
          </p:nvPr>
        </p:nvSpPr>
        <p:spPr bwMode="auto">
          <a:xfrm>
            <a:off x="7461250" y="1417638"/>
            <a:ext cx="0" cy="63817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09" name="Line 96"/>
          <p:cNvSpPr>
            <a:spLocks noChangeShapeType="1"/>
          </p:cNvSpPr>
          <p:nvPr>
            <p:custDataLst>
              <p:tags r:id="rId72"/>
            </p:custDataLst>
          </p:nvPr>
        </p:nvSpPr>
        <p:spPr bwMode="auto">
          <a:xfrm>
            <a:off x="3546475" y="1414463"/>
            <a:ext cx="392271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0" name="Line 97"/>
          <p:cNvSpPr>
            <a:spLocks noChangeShapeType="1"/>
          </p:cNvSpPr>
          <p:nvPr>
            <p:custDataLst>
              <p:tags r:id="rId73"/>
            </p:custDataLst>
          </p:nvPr>
        </p:nvSpPr>
        <p:spPr bwMode="auto">
          <a:xfrm>
            <a:off x="6010275"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1" name="Line 98"/>
          <p:cNvSpPr>
            <a:spLocks noChangeShapeType="1"/>
          </p:cNvSpPr>
          <p:nvPr>
            <p:custDataLst>
              <p:tags r:id="rId74"/>
            </p:custDataLst>
          </p:nvPr>
        </p:nvSpPr>
        <p:spPr bwMode="auto">
          <a:xfrm>
            <a:off x="5653088"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2" name="Line 99"/>
          <p:cNvSpPr>
            <a:spLocks noChangeShapeType="1"/>
          </p:cNvSpPr>
          <p:nvPr>
            <p:custDataLst>
              <p:tags r:id="rId75"/>
            </p:custDataLst>
          </p:nvPr>
        </p:nvSpPr>
        <p:spPr bwMode="auto">
          <a:xfrm>
            <a:off x="5295900"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3" name="Line 100"/>
          <p:cNvSpPr>
            <a:spLocks noChangeShapeType="1"/>
          </p:cNvSpPr>
          <p:nvPr>
            <p:custDataLst>
              <p:tags r:id="rId76"/>
            </p:custDataLst>
          </p:nvPr>
        </p:nvSpPr>
        <p:spPr bwMode="auto">
          <a:xfrm>
            <a:off x="4940300"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4" name="Line 101"/>
          <p:cNvSpPr>
            <a:spLocks noChangeShapeType="1"/>
          </p:cNvSpPr>
          <p:nvPr>
            <p:custDataLst>
              <p:tags r:id="rId77"/>
            </p:custDataLst>
          </p:nvPr>
        </p:nvSpPr>
        <p:spPr bwMode="auto">
          <a:xfrm>
            <a:off x="4583113"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5" name="Line 102"/>
          <p:cNvSpPr>
            <a:spLocks noChangeShapeType="1"/>
          </p:cNvSpPr>
          <p:nvPr>
            <p:custDataLst>
              <p:tags r:id="rId78"/>
            </p:custDataLst>
          </p:nvPr>
        </p:nvSpPr>
        <p:spPr bwMode="auto">
          <a:xfrm>
            <a:off x="4227513"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6" name="Line 103"/>
          <p:cNvSpPr>
            <a:spLocks noChangeShapeType="1"/>
          </p:cNvSpPr>
          <p:nvPr>
            <p:custDataLst>
              <p:tags r:id="rId79"/>
            </p:custDataLst>
          </p:nvPr>
        </p:nvSpPr>
        <p:spPr bwMode="auto">
          <a:xfrm>
            <a:off x="3870325"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7" name="Text Box 105"/>
          <p:cNvSpPr txBox="1">
            <a:spLocks noChangeArrowheads="1"/>
          </p:cNvSpPr>
          <p:nvPr>
            <p:custDataLst>
              <p:tags r:id="rId80"/>
            </p:custDataLst>
          </p:nvPr>
        </p:nvSpPr>
        <p:spPr bwMode="auto">
          <a:xfrm>
            <a:off x="5961063" y="862013"/>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latin typeface="Comic Sans MS" pitchFamily="66" charset="0"/>
              </a:rPr>
              <a:t>8 address bits</a:t>
            </a:r>
          </a:p>
        </p:txBody>
      </p:sp>
      <p:sp>
        <p:nvSpPr>
          <p:cNvPr id="168018" name="Line 106"/>
          <p:cNvSpPr>
            <a:spLocks noChangeShapeType="1"/>
          </p:cNvSpPr>
          <p:nvPr>
            <p:custDataLst>
              <p:tags r:id="rId81"/>
            </p:custDataLst>
          </p:nvPr>
        </p:nvSpPr>
        <p:spPr bwMode="auto">
          <a:xfrm>
            <a:off x="600392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9" name="Line 107"/>
          <p:cNvSpPr>
            <a:spLocks noChangeShapeType="1"/>
          </p:cNvSpPr>
          <p:nvPr>
            <p:custDataLst>
              <p:tags r:id="rId82"/>
            </p:custDataLst>
          </p:nvPr>
        </p:nvSpPr>
        <p:spPr bwMode="auto">
          <a:xfrm>
            <a:off x="5646738"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0" name="Line 108"/>
          <p:cNvSpPr>
            <a:spLocks noChangeShapeType="1"/>
          </p:cNvSpPr>
          <p:nvPr>
            <p:custDataLst>
              <p:tags r:id="rId83"/>
            </p:custDataLst>
          </p:nvPr>
        </p:nvSpPr>
        <p:spPr bwMode="auto">
          <a:xfrm>
            <a:off x="5289550"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1" name="Line 109"/>
          <p:cNvSpPr>
            <a:spLocks noChangeShapeType="1"/>
          </p:cNvSpPr>
          <p:nvPr>
            <p:custDataLst>
              <p:tags r:id="rId84"/>
            </p:custDataLst>
          </p:nvPr>
        </p:nvSpPr>
        <p:spPr bwMode="auto">
          <a:xfrm>
            <a:off x="4933950"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2" name="Line 110"/>
          <p:cNvSpPr>
            <a:spLocks noChangeShapeType="1"/>
          </p:cNvSpPr>
          <p:nvPr>
            <p:custDataLst>
              <p:tags r:id="rId85"/>
            </p:custDataLst>
          </p:nvPr>
        </p:nvSpPr>
        <p:spPr bwMode="auto">
          <a:xfrm>
            <a:off x="4576763"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3" name="Line 111"/>
          <p:cNvSpPr>
            <a:spLocks noChangeShapeType="1"/>
          </p:cNvSpPr>
          <p:nvPr>
            <p:custDataLst>
              <p:tags r:id="rId86"/>
            </p:custDataLst>
          </p:nvPr>
        </p:nvSpPr>
        <p:spPr bwMode="auto">
          <a:xfrm>
            <a:off x="4221163"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4" name="Line 112"/>
          <p:cNvSpPr>
            <a:spLocks noChangeShapeType="1"/>
          </p:cNvSpPr>
          <p:nvPr>
            <p:custDataLst>
              <p:tags r:id="rId87"/>
            </p:custDataLst>
          </p:nvPr>
        </p:nvSpPr>
        <p:spPr bwMode="auto">
          <a:xfrm>
            <a:off x="386397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5" name="Line 113"/>
          <p:cNvSpPr>
            <a:spLocks noChangeShapeType="1"/>
          </p:cNvSpPr>
          <p:nvPr>
            <p:custDataLst>
              <p:tags r:id="rId88"/>
            </p:custDataLst>
          </p:nvPr>
        </p:nvSpPr>
        <p:spPr bwMode="auto">
          <a:xfrm>
            <a:off x="350837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6" name="Line 114"/>
          <p:cNvSpPr>
            <a:spLocks noChangeShapeType="1"/>
          </p:cNvSpPr>
          <p:nvPr>
            <p:custDataLst>
              <p:tags r:id="rId89"/>
            </p:custDataLst>
          </p:nvPr>
        </p:nvSpPr>
        <p:spPr bwMode="auto">
          <a:xfrm>
            <a:off x="3521075" y="1150938"/>
            <a:ext cx="43195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7" name="Line 115"/>
          <p:cNvSpPr>
            <a:spLocks noChangeShapeType="1"/>
          </p:cNvSpPr>
          <p:nvPr>
            <p:custDataLst>
              <p:tags r:id="rId90"/>
            </p:custDataLst>
          </p:nvPr>
        </p:nvSpPr>
        <p:spPr bwMode="auto">
          <a:xfrm>
            <a:off x="2141538" y="1408113"/>
            <a:ext cx="0" cy="184467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8" name="Line 116"/>
          <p:cNvSpPr>
            <a:spLocks noChangeShapeType="1"/>
          </p:cNvSpPr>
          <p:nvPr>
            <p:custDataLst>
              <p:tags r:id="rId91"/>
            </p:custDataLst>
          </p:nvPr>
        </p:nvSpPr>
        <p:spPr bwMode="auto">
          <a:xfrm>
            <a:off x="2154238" y="1409700"/>
            <a:ext cx="127158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29" name="Line 148"/>
          <p:cNvSpPr>
            <a:spLocks noChangeShapeType="1"/>
          </p:cNvSpPr>
          <p:nvPr>
            <p:custDataLst>
              <p:tags r:id="rId92"/>
            </p:custDataLst>
          </p:nvPr>
        </p:nvSpPr>
        <p:spPr bwMode="auto">
          <a:xfrm>
            <a:off x="3530600" y="1404938"/>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30" name="Line 149"/>
          <p:cNvSpPr>
            <a:spLocks noChangeShapeType="1"/>
          </p:cNvSpPr>
          <p:nvPr>
            <p:custDataLst>
              <p:tags r:id="rId93"/>
            </p:custDataLst>
          </p:nvPr>
        </p:nvSpPr>
        <p:spPr bwMode="auto">
          <a:xfrm>
            <a:off x="3427413" y="141287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31" name="Freeform 150"/>
          <p:cNvSpPr>
            <a:spLocks/>
          </p:cNvSpPr>
          <p:nvPr>
            <p:custDataLst>
              <p:tags r:id="rId94"/>
            </p:custDataLst>
          </p:nvPr>
        </p:nvSpPr>
        <p:spPr bwMode="auto">
          <a:xfrm>
            <a:off x="337343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2" name="Freeform 151"/>
          <p:cNvSpPr>
            <a:spLocks/>
          </p:cNvSpPr>
          <p:nvPr>
            <p:custDataLst>
              <p:tags r:id="rId95"/>
            </p:custDataLst>
          </p:nvPr>
        </p:nvSpPr>
        <p:spPr bwMode="auto">
          <a:xfrm>
            <a:off x="373380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3" name="Freeform 152"/>
          <p:cNvSpPr>
            <a:spLocks/>
          </p:cNvSpPr>
          <p:nvPr>
            <p:custDataLst>
              <p:tags r:id="rId96"/>
            </p:custDataLst>
          </p:nvPr>
        </p:nvSpPr>
        <p:spPr bwMode="auto">
          <a:xfrm>
            <a:off x="407193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4" name="Freeform 153"/>
          <p:cNvSpPr>
            <a:spLocks/>
          </p:cNvSpPr>
          <p:nvPr>
            <p:custDataLst>
              <p:tags r:id="rId97"/>
            </p:custDataLst>
          </p:nvPr>
        </p:nvSpPr>
        <p:spPr bwMode="auto">
          <a:xfrm>
            <a:off x="4448175"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5" name="Freeform 154"/>
          <p:cNvSpPr>
            <a:spLocks/>
          </p:cNvSpPr>
          <p:nvPr>
            <p:custDataLst>
              <p:tags r:id="rId98"/>
            </p:custDataLst>
          </p:nvPr>
        </p:nvSpPr>
        <p:spPr bwMode="auto">
          <a:xfrm>
            <a:off x="479425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6" name="Freeform 155"/>
          <p:cNvSpPr>
            <a:spLocks/>
          </p:cNvSpPr>
          <p:nvPr>
            <p:custDataLst>
              <p:tags r:id="rId99"/>
            </p:custDataLst>
          </p:nvPr>
        </p:nvSpPr>
        <p:spPr bwMode="auto">
          <a:xfrm>
            <a:off x="5146675"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7" name="Freeform 156"/>
          <p:cNvSpPr>
            <a:spLocks/>
          </p:cNvSpPr>
          <p:nvPr>
            <p:custDataLst>
              <p:tags r:id="rId100"/>
            </p:custDataLst>
          </p:nvPr>
        </p:nvSpPr>
        <p:spPr bwMode="auto">
          <a:xfrm>
            <a:off x="549910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8" name="Freeform 157"/>
          <p:cNvSpPr>
            <a:spLocks/>
          </p:cNvSpPr>
          <p:nvPr>
            <p:custDataLst>
              <p:tags r:id="rId101"/>
            </p:custDataLst>
          </p:nvPr>
        </p:nvSpPr>
        <p:spPr bwMode="auto">
          <a:xfrm>
            <a:off x="585628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39" name="Text Box 158"/>
          <p:cNvSpPr txBox="1">
            <a:spLocks noChangeArrowheads="1"/>
          </p:cNvSpPr>
          <p:nvPr>
            <p:custDataLst>
              <p:tags r:id="rId102"/>
            </p:custDataLst>
          </p:nvPr>
        </p:nvSpPr>
        <p:spPr bwMode="auto">
          <a:xfrm>
            <a:off x="2120900" y="1411288"/>
            <a:ext cx="12033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sz="1200">
                <a:solidFill>
                  <a:srgbClr val="0000FF"/>
                </a:solidFill>
                <a:latin typeface="Comic Sans MS" pitchFamily="66" charset="0"/>
              </a:rPr>
              <a:t>strobe for all IR bits</a:t>
            </a:r>
          </a:p>
        </p:txBody>
      </p:sp>
      <p:sp>
        <p:nvSpPr>
          <p:cNvPr id="168040" name="Text Box 169"/>
          <p:cNvSpPr txBox="1">
            <a:spLocks noChangeArrowheads="1"/>
          </p:cNvSpPr>
          <p:nvPr>
            <p:custDataLst>
              <p:tags r:id="rId103"/>
            </p:custDataLst>
          </p:nvPr>
        </p:nvSpPr>
        <p:spPr bwMode="auto">
          <a:xfrm>
            <a:off x="533400"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8041" name="Text Box 170"/>
          <p:cNvSpPr txBox="1">
            <a:spLocks noChangeArrowheads="1"/>
          </p:cNvSpPr>
          <p:nvPr>
            <p:custDataLst>
              <p:tags r:id="rId104"/>
            </p:custDataLst>
          </p:nvPr>
        </p:nvSpPr>
        <p:spPr bwMode="auto">
          <a:xfrm>
            <a:off x="887413"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8042" name="Text Box 171"/>
          <p:cNvSpPr txBox="1">
            <a:spLocks noChangeArrowheads="1"/>
          </p:cNvSpPr>
          <p:nvPr>
            <p:custDataLst>
              <p:tags r:id="rId105"/>
            </p:custDataLst>
          </p:nvPr>
        </p:nvSpPr>
        <p:spPr bwMode="auto">
          <a:xfrm>
            <a:off x="1239838"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8043" name="Text Box 172"/>
          <p:cNvSpPr txBox="1">
            <a:spLocks noChangeArrowheads="1"/>
          </p:cNvSpPr>
          <p:nvPr>
            <p:custDataLst>
              <p:tags r:id="rId106"/>
            </p:custDataLst>
          </p:nvPr>
        </p:nvSpPr>
        <p:spPr bwMode="auto">
          <a:xfrm>
            <a:off x="1593850"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8044" name="Text Box 173"/>
          <p:cNvSpPr txBox="1">
            <a:spLocks noChangeArrowheads="1"/>
          </p:cNvSpPr>
          <p:nvPr>
            <p:custDataLst>
              <p:tags r:id="rId107"/>
            </p:custDataLst>
          </p:nvPr>
        </p:nvSpPr>
        <p:spPr bwMode="auto">
          <a:xfrm>
            <a:off x="1946275"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8045" name="Text Box 174"/>
          <p:cNvSpPr txBox="1">
            <a:spLocks noChangeArrowheads="1"/>
          </p:cNvSpPr>
          <p:nvPr>
            <p:custDataLst>
              <p:tags r:id="rId108"/>
            </p:custDataLst>
          </p:nvPr>
        </p:nvSpPr>
        <p:spPr bwMode="auto">
          <a:xfrm>
            <a:off x="2300288"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1</a:t>
            </a:r>
          </a:p>
        </p:txBody>
      </p:sp>
      <p:sp>
        <p:nvSpPr>
          <p:cNvPr id="168046" name="Text Box 175"/>
          <p:cNvSpPr txBox="1">
            <a:spLocks noChangeArrowheads="1"/>
          </p:cNvSpPr>
          <p:nvPr>
            <p:custDataLst>
              <p:tags r:id="rId109"/>
            </p:custDataLst>
          </p:nvPr>
        </p:nvSpPr>
        <p:spPr bwMode="auto">
          <a:xfrm>
            <a:off x="2652713"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8047" name="Text Box 176"/>
          <p:cNvSpPr txBox="1">
            <a:spLocks noChangeArrowheads="1"/>
          </p:cNvSpPr>
          <p:nvPr>
            <p:custDataLst>
              <p:tags r:id="rId110"/>
            </p:custDataLst>
          </p:nvPr>
        </p:nvSpPr>
        <p:spPr bwMode="auto">
          <a:xfrm>
            <a:off x="3028950"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000FF"/>
                </a:solidFill>
                <a:latin typeface="Comic Sans MS" pitchFamily="66" charset="0"/>
              </a:rPr>
              <a:t>0</a:t>
            </a:r>
          </a:p>
        </p:txBody>
      </p:sp>
      <p:sp>
        <p:nvSpPr>
          <p:cNvPr id="168048" name="Rectangle 177"/>
          <p:cNvSpPr>
            <a:spLocks noChangeArrowheads="1"/>
          </p:cNvSpPr>
          <p:nvPr>
            <p:custDataLst>
              <p:tags r:id="rId111"/>
            </p:custDataLst>
          </p:nvPr>
        </p:nvSpPr>
        <p:spPr bwMode="auto">
          <a:xfrm>
            <a:off x="454025" y="44926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49" name="Freeform 178"/>
          <p:cNvSpPr>
            <a:spLocks/>
          </p:cNvSpPr>
          <p:nvPr>
            <p:custDataLst>
              <p:tags r:id="rId112"/>
            </p:custDataLst>
          </p:nvPr>
        </p:nvSpPr>
        <p:spPr bwMode="auto">
          <a:xfrm>
            <a:off x="476250" y="454025"/>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50" name="Line 179"/>
          <p:cNvSpPr>
            <a:spLocks noChangeShapeType="1"/>
          </p:cNvSpPr>
          <p:nvPr>
            <p:custDataLst>
              <p:tags r:id="rId113"/>
            </p:custDataLst>
          </p:nvPr>
        </p:nvSpPr>
        <p:spPr bwMode="auto">
          <a:xfrm>
            <a:off x="709613" y="23495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1" name="Line 180"/>
          <p:cNvSpPr>
            <a:spLocks noChangeShapeType="1"/>
          </p:cNvSpPr>
          <p:nvPr>
            <p:custDataLst>
              <p:tags r:id="rId114"/>
            </p:custDataLst>
          </p:nvPr>
        </p:nvSpPr>
        <p:spPr bwMode="auto">
          <a:xfrm>
            <a:off x="614363" y="796925"/>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2" name="Text Box 181"/>
          <p:cNvSpPr txBox="1">
            <a:spLocks noChangeArrowheads="1"/>
          </p:cNvSpPr>
          <p:nvPr>
            <p:custDataLst>
              <p:tags r:id="rId115"/>
            </p:custDataLst>
          </p:nvPr>
        </p:nvSpPr>
        <p:spPr bwMode="auto">
          <a:xfrm>
            <a:off x="669925" y="200025"/>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latin typeface="Comic Sans MS" pitchFamily="66" charset="0"/>
              </a:rPr>
              <a:t>D in</a:t>
            </a:r>
          </a:p>
        </p:txBody>
      </p:sp>
      <p:sp>
        <p:nvSpPr>
          <p:cNvPr id="168053" name="Text Box 182"/>
          <p:cNvSpPr txBox="1">
            <a:spLocks noChangeArrowheads="1"/>
          </p:cNvSpPr>
          <p:nvPr>
            <p:custDataLst>
              <p:tags r:id="rId116"/>
            </p:custDataLst>
          </p:nvPr>
        </p:nvSpPr>
        <p:spPr bwMode="auto">
          <a:xfrm>
            <a:off x="582613" y="812800"/>
            <a:ext cx="1154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latin typeface="Comic Sans MS" pitchFamily="66" charset="0"/>
              </a:rPr>
              <a:t>Q out</a:t>
            </a:r>
          </a:p>
        </p:txBody>
      </p:sp>
      <p:sp>
        <p:nvSpPr>
          <p:cNvPr id="168054" name="Text Box 183"/>
          <p:cNvSpPr txBox="1">
            <a:spLocks noChangeArrowheads="1"/>
          </p:cNvSpPr>
          <p:nvPr>
            <p:custDataLst>
              <p:tags r:id="rId117"/>
            </p:custDataLst>
          </p:nvPr>
        </p:nvSpPr>
        <p:spPr bwMode="auto">
          <a:xfrm>
            <a:off x="73025" y="206375"/>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latin typeface="Comic Sans MS" pitchFamily="66" charset="0"/>
              </a:rPr>
              <a:t>strobe</a:t>
            </a:r>
          </a:p>
        </p:txBody>
      </p:sp>
      <p:sp>
        <p:nvSpPr>
          <p:cNvPr id="168055" name="Line 262"/>
          <p:cNvSpPr>
            <a:spLocks noChangeShapeType="1"/>
          </p:cNvSpPr>
          <p:nvPr>
            <p:custDataLst>
              <p:tags r:id="rId118"/>
            </p:custDataLst>
          </p:nvPr>
        </p:nvSpPr>
        <p:spPr bwMode="auto">
          <a:xfrm>
            <a:off x="1881188" y="3648075"/>
            <a:ext cx="0" cy="336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6" name="Line 263"/>
          <p:cNvSpPr>
            <a:spLocks noChangeShapeType="1"/>
          </p:cNvSpPr>
          <p:nvPr>
            <p:custDataLst>
              <p:tags r:id="rId119"/>
            </p:custDataLst>
          </p:nvPr>
        </p:nvSpPr>
        <p:spPr bwMode="auto">
          <a:xfrm>
            <a:off x="204788" y="3978275"/>
            <a:ext cx="1676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7" name="Line 264"/>
          <p:cNvSpPr>
            <a:spLocks noChangeShapeType="1"/>
          </p:cNvSpPr>
          <p:nvPr>
            <p:custDataLst>
              <p:tags r:id="rId120"/>
            </p:custDataLst>
          </p:nvPr>
        </p:nvSpPr>
        <p:spPr bwMode="auto">
          <a:xfrm>
            <a:off x="207963" y="2617788"/>
            <a:ext cx="0" cy="1352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8" name="Line 265"/>
          <p:cNvSpPr>
            <a:spLocks noChangeShapeType="1"/>
          </p:cNvSpPr>
          <p:nvPr>
            <p:custDataLst>
              <p:tags r:id="rId121"/>
            </p:custDataLst>
          </p:nvPr>
        </p:nvSpPr>
        <p:spPr bwMode="auto">
          <a:xfrm>
            <a:off x="222250" y="2622550"/>
            <a:ext cx="13985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59" name="Line 266"/>
          <p:cNvSpPr>
            <a:spLocks noChangeShapeType="1"/>
          </p:cNvSpPr>
          <p:nvPr>
            <p:custDataLst>
              <p:tags r:id="rId122"/>
            </p:custDataLst>
          </p:nvPr>
        </p:nvSpPr>
        <p:spPr bwMode="auto">
          <a:xfrm>
            <a:off x="1616075" y="411163"/>
            <a:ext cx="0" cy="2201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60" name="Text Box 267"/>
          <p:cNvSpPr txBox="1">
            <a:spLocks noChangeArrowheads="1"/>
          </p:cNvSpPr>
          <p:nvPr>
            <p:custDataLst>
              <p:tags r:id="rId123"/>
            </p:custDataLst>
          </p:nvPr>
        </p:nvSpPr>
        <p:spPr bwMode="auto">
          <a:xfrm>
            <a:off x="228600" y="1179513"/>
            <a:ext cx="733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latin typeface="Comic Sans MS" pitchFamily="66" charset="0"/>
              </a:rPr>
              <a:t>flip-flop</a:t>
            </a:r>
          </a:p>
        </p:txBody>
      </p:sp>
      <p:sp>
        <p:nvSpPr>
          <p:cNvPr id="168061" name="Line 268"/>
          <p:cNvSpPr>
            <a:spLocks noChangeShapeType="1"/>
          </p:cNvSpPr>
          <p:nvPr>
            <p:custDataLst>
              <p:tags r:id="rId124"/>
            </p:custDataLst>
          </p:nvPr>
        </p:nvSpPr>
        <p:spPr bwMode="auto">
          <a:xfrm>
            <a:off x="1620838" y="409575"/>
            <a:ext cx="1803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62" name="Line 269"/>
          <p:cNvSpPr>
            <a:spLocks noChangeShapeType="1"/>
          </p:cNvSpPr>
          <p:nvPr>
            <p:custDataLst>
              <p:tags r:id="rId125"/>
            </p:custDataLst>
          </p:nvPr>
        </p:nvSpPr>
        <p:spPr bwMode="auto">
          <a:xfrm>
            <a:off x="3422650" y="406400"/>
            <a:ext cx="6350" cy="1857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63" name="Freeform 270"/>
          <p:cNvSpPr>
            <a:spLocks/>
          </p:cNvSpPr>
          <p:nvPr>
            <p:custDataLst>
              <p:tags r:id="rId126"/>
            </p:custDataLst>
          </p:nvPr>
        </p:nvSpPr>
        <p:spPr bwMode="auto">
          <a:xfrm>
            <a:off x="3382963" y="60801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064" name="Text Box 271"/>
          <p:cNvSpPr txBox="1">
            <a:spLocks noChangeArrowheads="1"/>
          </p:cNvSpPr>
          <p:nvPr>
            <p:custDataLst>
              <p:tags r:id="rId127"/>
            </p:custDataLst>
          </p:nvPr>
        </p:nvSpPr>
        <p:spPr bwMode="auto">
          <a:xfrm>
            <a:off x="1263650" y="125413"/>
            <a:ext cx="2562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latin typeface="Comic Sans MS" pitchFamily="66" charset="0"/>
              </a:rPr>
              <a:t>strobe for next instruction</a:t>
            </a:r>
          </a:p>
        </p:txBody>
      </p:sp>
      <p:sp>
        <p:nvSpPr>
          <p:cNvPr id="168065" name="Text Box 272"/>
          <p:cNvSpPr txBox="1">
            <a:spLocks noChangeArrowheads="1"/>
          </p:cNvSpPr>
          <p:nvPr>
            <p:custDataLst>
              <p:tags r:id="rId128"/>
            </p:custDataLst>
          </p:nvPr>
        </p:nvSpPr>
        <p:spPr bwMode="auto">
          <a:xfrm>
            <a:off x="5029200" y="6019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0AA318"/>
                </a:solidFill>
                <a:latin typeface="Calibri" pitchFamily="34" charset="0"/>
              </a:rPr>
              <a:t>Why is this 4 and not r4?</a:t>
            </a:r>
          </a:p>
        </p:txBody>
      </p:sp>
      <p:sp>
        <p:nvSpPr>
          <p:cNvPr id="168066" name="Rectangle 273"/>
          <p:cNvSpPr>
            <a:spLocks noChangeArrowheads="1"/>
          </p:cNvSpPr>
          <p:nvPr>
            <p:custDataLst>
              <p:tags r:id="rId129"/>
            </p:custDataLst>
          </p:nvPr>
        </p:nvSpPr>
        <p:spPr bwMode="auto">
          <a:xfrm>
            <a:off x="1476375" y="5711825"/>
            <a:ext cx="1063625" cy="214313"/>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508FB"/>
              </a:solidFill>
            </a:endParaRPr>
          </a:p>
        </p:txBody>
      </p:sp>
      <p:sp>
        <p:nvSpPr>
          <p:cNvPr id="168067" name="Text Box 275"/>
          <p:cNvSpPr txBox="1">
            <a:spLocks noChangeArrowheads="1"/>
          </p:cNvSpPr>
          <p:nvPr>
            <p:custDataLst>
              <p:tags r:id="rId130"/>
            </p:custDataLst>
          </p:nvPr>
        </p:nvSpPr>
        <p:spPr bwMode="auto">
          <a:xfrm>
            <a:off x="1258888" y="300355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980236"/>
                </a:solidFill>
                <a:latin typeface="Comic Sans MS" pitchFamily="66" charset="0"/>
              </a:rPr>
              <a:t>1</a:t>
            </a:r>
            <a:endParaRPr lang="en-US" sz="1200">
              <a:solidFill>
                <a:srgbClr val="0000FF"/>
              </a:solidFill>
              <a:latin typeface="Comic Sans MS" pitchFamily="66" charset="0"/>
            </a:endParaRPr>
          </a:p>
        </p:txBody>
      </p:sp>
      <p:sp>
        <p:nvSpPr>
          <p:cNvPr id="168068" name="Text Box 276"/>
          <p:cNvSpPr txBox="1">
            <a:spLocks noChangeArrowheads="1"/>
          </p:cNvSpPr>
          <p:nvPr>
            <p:custDataLst>
              <p:tags r:id="rId131"/>
            </p:custDataLst>
          </p:nvPr>
        </p:nvSpPr>
        <p:spPr bwMode="auto">
          <a:xfrm>
            <a:off x="1157288" y="309245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FF"/>
                </a:solidFill>
                <a:latin typeface="Comic Sans MS" pitchFamily="66" charset="0"/>
              </a:rPr>
              <a:t>2</a:t>
            </a:r>
          </a:p>
        </p:txBody>
      </p:sp>
      <p:sp>
        <p:nvSpPr>
          <p:cNvPr id="168069" name="Text Box 277"/>
          <p:cNvSpPr txBox="1">
            <a:spLocks noChangeArrowheads="1"/>
          </p:cNvSpPr>
          <p:nvPr>
            <p:custDataLst>
              <p:tags r:id="rId132"/>
            </p:custDataLst>
          </p:nvPr>
        </p:nvSpPr>
        <p:spPr bwMode="auto">
          <a:xfrm>
            <a:off x="1258888" y="3216275"/>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9900"/>
                </a:solidFill>
                <a:latin typeface="Comic Sans MS" pitchFamily="66" charset="0"/>
              </a:rPr>
              <a:t>3</a:t>
            </a:r>
            <a:endParaRPr lang="en-US" sz="1200">
              <a:solidFill>
                <a:srgbClr val="0000FF"/>
              </a:solidFill>
              <a:latin typeface="Comic Sans MS" pitchFamily="66" charset="0"/>
            </a:endParaRPr>
          </a:p>
        </p:txBody>
      </p:sp>
      <p:sp>
        <p:nvSpPr>
          <p:cNvPr id="168070" name="Text Box 278"/>
          <p:cNvSpPr txBox="1">
            <a:spLocks noChangeArrowheads="1"/>
          </p:cNvSpPr>
          <p:nvPr>
            <p:custDataLst>
              <p:tags r:id="rId133"/>
            </p:custDataLst>
          </p:nvPr>
        </p:nvSpPr>
        <p:spPr bwMode="auto">
          <a:xfrm>
            <a:off x="1163638" y="3352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F7913D"/>
                </a:solidFill>
                <a:latin typeface="Comic Sans MS" pitchFamily="66" charset="0"/>
              </a:rPr>
              <a:t>4</a:t>
            </a:r>
            <a:endParaRPr lang="en-US" sz="1200">
              <a:solidFill>
                <a:srgbClr val="0000FF"/>
              </a:solidFill>
              <a:latin typeface="Comic Sans MS" pitchFamily="66" charset="0"/>
            </a:endParaRPr>
          </a:p>
        </p:txBody>
      </p:sp>
      <p:sp>
        <p:nvSpPr>
          <p:cNvPr id="168071" name="Text Box 279"/>
          <p:cNvSpPr txBox="1">
            <a:spLocks noChangeArrowheads="1"/>
          </p:cNvSpPr>
          <p:nvPr>
            <p:custDataLst>
              <p:tags r:id="rId134"/>
            </p:custDataLst>
          </p:nvPr>
        </p:nvSpPr>
        <p:spPr bwMode="auto">
          <a:xfrm>
            <a:off x="1263650" y="3465513"/>
            <a:ext cx="457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latin typeface="Comic Sans MS" pitchFamily="66" charset="0"/>
              </a:rPr>
              <a:t>5</a:t>
            </a:r>
            <a:endParaRPr lang="en-US" sz="1200">
              <a:solidFill>
                <a:srgbClr val="0000FF"/>
              </a:solidFill>
              <a:latin typeface="Comic Sans MS" pitchFamily="66" charset="0"/>
            </a:endParaRPr>
          </a:p>
        </p:txBody>
      </p:sp>
      <p:sp>
        <p:nvSpPr>
          <p:cNvPr id="168072" name="Text Box 280"/>
          <p:cNvSpPr txBox="1">
            <a:spLocks noChangeArrowheads="1"/>
          </p:cNvSpPr>
          <p:nvPr>
            <p:custDataLst>
              <p:tags r:id="rId135"/>
            </p:custDataLst>
          </p:nvPr>
        </p:nvSpPr>
        <p:spPr bwMode="auto">
          <a:xfrm>
            <a:off x="1730375" y="6007100"/>
            <a:ext cx="677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508FB"/>
                </a:solidFill>
                <a:latin typeface="Comic Sans MS" pitchFamily="66" charset="0"/>
              </a:rPr>
              <a:t>Reg3</a:t>
            </a:r>
          </a:p>
        </p:txBody>
      </p:sp>
      <p:sp>
        <p:nvSpPr>
          <p:cNvPr id="168073" name="Text Box 104"/>
          <p:cNvSpPr txBox="1">
            <a:spLocks noChangeArrowheads="1"/>
          </p:cNvSpPr>
          <p:nvPr>
            <p:custDataLst>
              <p:tags r:id="rId136"/>
            </p:custDataLst>
          </p:nvPr>
        </p:nvSpPr>
        <p:spPr bwMode="auto">
          <a:xfrm>
            <a:off x="7002463" y="203517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rgbClr val="0000FF"/>
                </a:solidFill>
                <a:latin typeface="Comic Sans MS" pitchFamily="66" charset="0"/>
              </a:rPr>
              <a:t>8 bit instruction</a:t>
            </a:r>
          </a:p>
        </p:txBody>
      </p:sp>
      <p:sp>
        <p:nvSpPr>
          <p:cNvPr id="168074" name="Line 282"/>
          <p:cNvSpPr>
            <a:spLocks noChangeShapeType="1"/>
          </p:cNvSpPr>
          <p:nvPr/>
        </p:nvSpPr>
        <p:spPr bwMode="auto">
          <a:xfrm>
            <a:off x="914400" y="6019800"/>
            <a:ext cx="0" cy="381000"/>
          </a:xfrm>
          <a:prstGeom prst="line">
            <a:avLst/>
          </a:prstGeom>
          <a:noFill/>
          <a:ln w="19050">
            <a:solidFill>
              <a:srgbClr val="0508FB"/>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68075" name="Text Box 285"/>
          <p:cNvSpPr txBox="1">
            <a:spLocks noChangeArrowheads="1"/>
          </p:cNvSpPr>
          <p:nvPr/>
        </p:nvSpPr>
        <p:spPr bwMode="auto">
          <a:xfrm>
            <a:off x="4287838" y="2416175"/>
            <a:ext cx="4703762" cy="2581275"/>
          </a:xfrm>
          <a:prstGeom prst="rect">
            <a:avLst/>
          </a:prstGeom>
          <a:solidFill>
            <a:schemeClr val="bg1"/>
          </a:solidFill>
          <a:ln>
            <a:noFill/>
          </a:ln>
          <a:extLst>
            <a:ext uri="{91240B29-F687-4F45-9708-019B960494DF}">
              <a14:hiddenLine xmlns:a14="http://schemas.microsoft.com/office/drawing/2010/main" w="19050">
                <a:solidFill>
                  <a:srgbClr val="000000"/>
                </a:solidFill>
                <a:prstDash val="dash"/>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4200" b="1">
                <a:solidFill>
                  <a:schemeClr val="bg2"/>
                </a:solidFill>
                <a:latin typeface="Calibri" pitchFamily="34" charset="0"/>
              </a:rPr>
              <a:t>Line </a:t>
            </a:r>
            <a:r>
              <a:rPr lang="en-US" sz="4200">
                <a:solidFill>
                  <a:srgbClr val="FF0000"/>
                </a:solidFill>
                <a:latin typeface="Calibri" pitchFamily="34" charset="0"/>
              </a:rPr>
              <a:t>05</a:t>
            </a:r>
            <a:r>
              <a:rPr lang="en-US" sz="4200" b="1">
                <a:solidFill>
                  <a:schemeClr val="bg2"/>
                </a:solidFill>
                <a:latin typeface="Calibri" pitchFamily="34" charset="0"/>
              </a:rPr>
              <a:t> is loaded nto the instruction register. Its bits are</a:t>
            </a:r>
            <a:endParaRPr lang="en-US" sz="4200" b="1">
              <a:latin typeface="Calibri" pitchFamily="34" charset="0"/>
            </a:endParaRPr>
          </a:p>
        </p:txBody>
      </p:sp>
      <p:sp>
        <p:nvSpPr>
          <p:cNvPr id="141" name="Up Arrow 140"/>
          <p:cNvSpPr/>
          <p:nvPr/>
        </p:nvSpPr>
        <p:spPr bwMode="auto">
          <a:xfrm>
            <a:off x="3276600" y="2133600"/>
            <a:ext cx="1219200" cy="990600"/>
          </a:xfrm>
          <a:prstGeom prst="upArrow">
            <a:avLst/>
          </a:prstGeom>
          <a:solidFill>
            <a:schemeClr val="bg1">
              <a:lumMod val="50000"/>
            </a:schemeClr>
          </a:solidFill>
          <a:ln w="19050" cap="flat" cmpd="sng" algn="ctr">
            <a:solidFill>
              <a:schemeClr val="tx1"/>
            </a:solid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168077" name="Rectangle 141"/>
          <p:cNvSpPr>
            <a:spLocks noChangeArrowheads="1"/>
          </p:cNvSpPr>
          <p:nvPr/>
        </p:nvSpPr>
        <p:spPr bwMode="auto">
          <a:xfrm>
            <a:off x="5105400" y="5053013"/>
            <a:ext cx="3098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000000"/>
                </a:solidFill>
                <a:latin typeface="Courier New" pitchFamily="49" charset="0"/>
                <a:cs typeface="Courier New" pitchFamily="49" charset="0"/>
              </a:rPr>
              <a:t>addn r3 4</a:t>
            </a:r>
            <a:endParaRPr lang="en-US"/>
          </a:p>
        </p:txBody>
      </p:sp>
      <p:grpSp>
        <p:nvGrpSpPr>
          <p:cNvPr id="168078" name="Group 188"/>
          <p:cNvGrpSpPr>
            <a:grpSpLocks/>
          </p:cNvGrpSpPr>
          <p:nvPr/>
        </p:nvGrpSpPr>
        <p:grpSpPr bwMode="auto">
          <a:xfrm>
            <a:off x="8229600" y="5943600"/>
            <a:ext cx="685800" cy="762000"/>
            <a:chOff x="3456" y="1784"/>
            <a:chExt cx="952" cy="1048"/>
          </a:xfrm>
        </p:grpSpPr>
        <p:sp>
          <p:nvSpPr>
            <p:cNvPr id="168079" name="Freeform 189"/>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8080" name="Freeform 190"/>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8081" name="Freeform 191"/>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8082" name="Freeform 192"/>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8083" name="Oval 193"/>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8084" name="Oval 194"/>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85" name="Oval 195"/>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86" name="Oval 196"/>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87" name="Oval 197"/>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88" name="Oval 198"/>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89" name="Oval 199"/>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8090" name="AutoShape 200"/>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8091" name="Freeform 201"/>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8092" name="Freeform 202"/>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8093" name="Freeform 203"/>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94" name="Freeform 204"/>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8095" name="Freeform 205"/>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05138" y="247650"/>
            <a:ext cx="3368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a:latin typeface="Courier New" pitchFamily="49" charset="0"/>
              </a:rPr>
              <a:t>for</a:t>
            </a:r>
            <a:r>
              <a:rPr lang="en-US" sz="4200"/>
              <a:t>  loops</a:t>
            </a:r>
            <a:endParaRPr lang="en-US" sz="4000"/>
          </a:p>
        </p:txBody>
      </p:sp>
      <p:sp>
        <p:nvSpPr>
          <p:cNvPr id="19459" name="Rectangle 20"/>
          <p:cNvSpPr>
            <a:spLocks noChangeArrowheads="1"/>
          </p:cNvSpPr>
          <p:nvPr/>
        </p:nvSpPr>
        <p:spPr bwMode="auto">
          <a:xfrm>
            <a:off x="400050" y="1219200"/>
            <a:ext cx="4132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2700" b="1">
                <a:solidFill>
                  <a:srgbClr val="F68B09"/>
                </a:solidFill>
                <a:latin typeface="Courier New" pitchFamily="49" charset="0"/>
              </a:rPr>
              <a:t>for</a:t>
            </a:r>
            <a:r>
              <a:rPr lang="en-US" sz="2700" b="1">
                <a:latin typeface="Courier New" pitchFamily="49" charset="0"/>
              </a:rPr>
              <a:t> x </a:t>
            </a:r>
            <a:r>
              <a:rPr lang="en-US" sz="2700" b="1">
                <a:solidFill>
                  <a:srgbClr val="F68B09"/>
                </a:solidFill>
                <a:latin typeface="Courier New" pitchFamily="49" charset="0"/>
              </a:rPr>
              <a:t>in</a:t>
            </a:r>
            <a:r>
              <a:rPr lang="en-US" sz="2700" b="1">
                <a:latin typeface="Courier New" pitchFamily="49" charset="0"/>
              </a:rPr>
              <a:t> [2,4,6,8]:</a:t>
            </a:r>
          </a:p>
          <a:p>
            <a:pPr algn="l"/>
            <a:r>
              <a:rPr lang="en-US" sz="2700" b="1">
                <a:latin typeface="Courier New" pitchFamily="49" charset="0"/>
              </a:rPr>
              <a:t>   </a:t>
            </a:r>
            <a:r>
              <a:rPr lang="en-US" sz="2700" b="1">
                <a:solidFill>
                  <a:srgbClr val="6105A5"/>
                </a:solidFill>
                <a:latin typeface="Courier New" pitchFamily="49" charset="0"/>
              </a:rPr>
              <a:t>print</a:t>
            </a:r>
            <a:r>
              <a:rPr lang="en-US" sz="2700" b="1">
                <a:latin typeface="Courier New" pitchFamily="49" charset="0"/>
              </a:rPr>
              <a:t> x</a:t>
            </a:r>
          </a:p>
        </p:txBody>
      </p:sp>
      <p:sp>
        <p:nvSpPr>
          <p:cNvPr id="19461" name="Text Box 39"/>
          <p:cNvSpPr txBox="1">
            <a:spLocks noChangeArrowheads="1"/>
          </p:cNvSpPr>
          <p:nvPr/>
        </p:nvSpPr>
        <p:spPr bwMode="auto">
          <a:xfrm>
            <a:off x="7517260" y="76200"/>
            <a:ext cx="1151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67B0E"/>
                </a:solidFill>
                <a:latin typeface="Cambria" pitchFamily="18" charset="0"/>
              </a:rPr>
              <a:t>This slide is four for </a:t>
            </a:r>
            <a:r>
              <a:rPr lang="en-US" sz="1200" b="1" dirty="0" err="1" smtClean="0">
                <a:solidFill>
                  <a:srgbClr val="067B0E"/>
                </a:solidFill>
                <a:latin typeface="Cambria" pitchFamily="18" charset="0"/>
                <a:cs typeface="Courier New" pitchFamily="49" charset="0"/>
              </a:rPr>
              <a:t>for</a:t>
            </a:r>
            <a:r>
              <a:rPr lang="en-US" sz="1200" dirty="0" smtClean="0">
                <a:solidFill>
                  <a:srgbClr val="067B0E"/>
                </a:solidFill>
                <a:latin typeface="Cambria" pitchFamily="18" charset="0"/>
              </a:rPr>
              <a:t>!</a:t>
            </a:r>
            <a:endParaRPr lang="en-US" sz="1200" dirty="0">
              <a:solidFill>
                <a:srgbClr val="067B0E"/>
              </a:solidFill>
              <a:latin typeface="Cambria" pitchFamily="18" charset="0"/>
            </a:endParaRPr>
          </a:p>
        </p:txBody>
      </p:sp>
      <p:sp>
        <p:nvSpPr>
          <p:cNvPr id="19462" name="Rectangle 40"/>
          <p:cNvSpPr>
            <a:spLocks noChangeArrowheads="1"/>
          </p:cNvSpPr>
          <p:nvPr/>
        </p:nvSpPr>
        <p:spPr bwMode="auto">
          <a:xfrm>
            <a:off x="400050" y="2657475"/>
            <a:ext cx="330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2700" b="1">
                <a:solidFill>
                  <a:srgbClr val="F68B09"/>
                </a:solidFill>
                <a:latin typeface="Courier New" pitchFamily="49" charset="0"/>
              </a:rPr>
              <a:t>for</a:t>
            </a:r>
            <a:r>
              <a:rPr lang="en-US" sz="2700" b="1">
                <a:latin typeface="Courier New" pitchFamily="49" charset="0"/>
              </a:rPr>
              <a:t> y </a:t>
            </a:r>
            <a:r>
              <a:rPr lang="en-US" sz="2700" b="1">
                <a:solidFill>
                  <a:srgbClr val="F68B09"/>
                </a:solidFill>
                <a:latin typeface="Courier New" pitchFamily="49" charset="0"/>
              </a:rPr>
              <a:t>in</a:t>
            </a:r>
            <a:r>
              <a:rPr lang="en-US" sz="2700" b="1">
                <a:latin typeface="Courier New" pitchFamily="49" charset="0"/>
              </a:rPr>
              <a:t> [7]*6:</a:t>
            </a:r>
          </a:p>
          <a:p>
            <a:pPr algn="l"/>
            <a:r>
              <a:rPr lang="en-US" sz="2700" b="1">
                <a:latin typeface="Courier New" pitchFamily="49" charset="0"/>
              </a:rPr>
              <a:t>   </a:t>
            </a:r>
            <a:r>
              <a:rPr lang="en-US" sz="2700" b="1">
                <a:solidFill>
                  <a:srgbClr val="6105A5"/>
                </a:solidFill>
                <a:latin typeface="Courier New" pitchFamily="49" charset="0"/>
              </a:rPr>
              <a:t>print</a:t>
            </a:r>
            <a:r>
              <a:rPr lang="en-US" sz="2700" b="1">
                <a:latin typeface="Courier New" pitchFamily="49" charset="0"/>
              </a:rPr>
              <a:t> y</a:t>
            </a:r>
          </a:p>
        </p:txBody>
      </p:sp>
      <p:sp>
        <p:nvSpPr>
          <p:cNvPr id="19463" name="Rectangle 41"/>
          <p:cNvSpPr>
            <a:spLocks noChangeArrowheads="1"/>
          </p:cNvSpPr>
          <p:nvPr/>
        </p:nvSpPr>
        <p:spPr bwMode="auto">
          <a:xfrm>
            <a:off x="381000" y="5629275"/>
            <a:ext cx="2262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2700" b="1">
                <a:solidFill>
                  <a:srgbClr val="F68B09"/>
                </a:solidFill>
                <a:latin typeface="Courier New" pitchFamily="49" charset="0"/>
              </a:rPr>
              <a:t>for</a:t>
            </a:r>
            <a:r>
              <a:rPr lang="en-US" sz="2700" b="1">
                <a:latin typeface="Courier New" pitchFamily="49" charset="0"/>
              </a:rPr>
              <a:t> i </a:t>
            </a:r>
            <a:r>
              <a:rPr lang="en-US" sz="2700" b="1">
                <a:solidFill>
                  <a:srgbClr val="F68B09"/>
                </a:solidFill>
                <a:latin typeface="Courier New" pitchFamily="49" charset="0"/>
              </a:rPr>
              <a:t>in</a:t>
            </a:r>
            <a:r>
              <a:rPr lang="en-US" sz="2700" b="1">
                <a:latin typeface="Courier New" pitchFamily="49" charset="0"/>
              </a:rPr>
              <a:t> </a:t>
            </a:r>
            <a:r>
              <a:rPr lang="en-US" sz="2700" b="1">
                <a:solidFill>
                  <a:srgbClr val="0AA318"/>
                </a:solidFill>
                <a:latin typeface="Courier New" pitchFamily="49" charset="0"/>
              </a:rPr>
              <a:t>          </a:t>
            </a:r>
            <a:endParaRPr lang="en-US" sz="2700" b="1">
              <a:latin typeface="Courier New" pitchFamily="49" charset="0"/>
            </a:endParaRPr>
          </a:p>
          <a:p>
            <a:pPr algn="l"/>
            <a:r>
              <a:rPr lang="en-US" sz="2700" b="1">
                <a:latin typeface="Courier New" pitchFamily="49" charset="0"/>
              </a:rPr>
              <a:t>   </a:t>
            </a:r>
            <a:r>
              <a:rPr lang="en-US" sz="2700" b="1">
                <a:solidFill>
                  <a:srgbClr val="6105A5"/>
                </a:solidFill>
                <a:latin typeface="Courier New" pitchFamily="49" charset="0"/>
              </a:rPr>
              <a:t>print</a:t>
            </a:r>
            <a:r>
              <a:rPr lang="en-US" sz="2700" b="1">
                <a:latin typeface="Courier New" pitchFamily="49" charset="0"/>
              </a:rPr>
              <a:t> i</a:t>
            </a:r>
          </a:p>
        </p:txBody>
      </p:sp>
      <p:sp>
        <p:nvSpPr>
          <p:cNvPr id="19464" name="Line 42"/>
          <p:cNvSpPr>
            <a:spLocks noChangeShapeType="1"/>
          </p:cNvSpPr>
          <p:nvPr/>
        </p:nvSpPr>
        <p:spPr bwMode="auto">
          <a:xfrm flipH="1">
            <a:off x="5591175" y="5715000"/>
            <a:ext cx="700088" cy="2301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465" name="Text Box 43"/>
          <p:cNvSpPr txBox="1">
            <a:spLocks noChangeArrowheads="1"/>
          </p:cNvSpPr>
          <p:nvPr/>
        </p:nvSpPr>
        <p:spPr bwMode="auto">
          <a:xfrm>
            <a:off x="6291263" y="5410200"/>
            <a:ext cx="15573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latin typeface="Cambria" pitchFamily="18" charset="0"/>
              </a:rPr>
              <a:t>How could we get this loop to run 42 times?</a:t>
            </a:r>
          </a:p>
        </p:txBody>
      </p:sp>
      <p:sp>
        <p:nvSpPr>
          <p:cNvPr id="19466" name="Rectangle 44"/>
          <p:cNvSpPr>
            <a:spLocks noChangeArrowheads="1"/>
          </p:cNvSpPr>
          <p:nvPr/>
        </p:nvSpPr>
        <p:spPr bwMode="auto">
          <a:xfrm>
            <a:off x="6023870" y="6496050"/>
            <a:ext cx="2986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200">
                <a:latin typeface="Cambria" pitchFamily="18" charset="0"/>
              </a:rPr>
              <a:t>There are a </a:t>
            </a:r>
            <a:r>
              <a:rPr lang="en-US" sz="1200" b="1" i="1">
                <a:latin typeface="Cambria" pitchFamily="18" charset="0"/>
              </a:rPr>
              <a:t>range </a:t>
            </a:r>
            <a:r>
              <a:rPr lang="en-US" sz="1200">
                <a:latin typeface="Cambria" pitchFamily="18" charset="0"/>
              </a:rPr>
              <a:t>of answers to this one… </a:t>
            </a:r>
          </a:p>
        </p:txBody>
      </p:sp>
      <p:sp>
        <p:nvSpPr>
          <p:cNvPr id="19467" name="Rectangle 40"/>
          <p:cNvSpPr>
            <a:spLocks noChangeArrowheads="1"/>
          </p:cNvSpPr>
          <p:nvPr/>
        </p:nvSpPr>
        <p:spPr bwMode="auto">
          <a:xfrm>
            <a:off x="381000" y="4181475"/>
            <a:ext cx="6002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2700" b="1" dirty="0">
                <a:solidFill>
                  <a:srgbClr val="F68B09"/>
                </a:solidFill>
                <a:latin typeface="Courier New" pitchFamily="49" charset="0"/>
              </a:rPr>
              <a:t>for</a:t>
            </a:r>
            <a:r>
              <a:rPr lang="en-US" sz="2700" b="1" dirty="0">
                <a:latin typeface="Courier New" pitchFamily="49" charset="0"/>
              </a:rPr>
              <a:t> c </a:t>
            </a:r>
            <a:r>
              <a:rPr lang="en-US" sz="2700" b="1" dirty="0">
                <a:solidFill>
                  <a:srgbClr val="F68B09"/>
                </a:solidFill>
                <a:latin typeface="Courier New" pitchFamily="49" charset="0"/>
              </a:rPr>
              <a:t>in</a:t>
            </a:r>
            <a:r>
              <a:rPr lang="en-US" sz="2700" b="1" dirty="0">
                <a:latin typeface="Courier New" pitchFamily="49" charset="0"/>
              </a:rPr>
              <a:t> </a:t>
            </a:r>
            <a:r>
              <a:rPr lang="en-US" sz="2700" b="1" dirty="0">
                <a:solidFill>
                  <a:srgbClr val="008000"/>
                </a:solidFill>
                <a:latin typeface="Courier New" pitchFamily="49" charset="0"/>
              </a:rPr>
              <a:t>'down with loops!'</a:t>
            </a:r>
            <a:r>
              <a:rPr lang="en-US" sz="2700" b="1" dirty="0">
                <a:latin typeface="Courier New" pitchFamily="49" charset="0"/>
              </a:rPr>
              <a:t>:</a:t>
            </a:r>
          </a:p>
          <a:p>
            <a:pPr algn="l"/>
            <a:r>
              <a:rPr lang="en-US" sz="2700" b="1" dirty="0">
                <a:latin typeface="Courier New" pitchFamily="49" charset="0"/>
              </a:rPr>
              <a:t>   </a:t>
            </a:r>
            <a:r>
              <a:rPr lang="en-US" sz="2700" b="1" dirty="0">
                <a:solidFill>
                  <a:srgbClr val="6105A5"/>
                </a:solidFill>
                <a:latin typeface="Courier New" pitchFamily="49" charset="0"/>
              </a:rPr>
              <a:t>print</a:t>
            </a:r>
            <a:r>
              <a:rPr lang="en-US" sz="2700" b="1" dirty="0">
                <a:latin typeface="Courier New" pitchFamily="49" charset="0"/>
              </a:rPr>
              <a:t> c</a:t>
            </a:r>
          </a:p>
        </p:txBody>
      </p:sp>
      <p:grpSp>
        <p:nvGrpSpPr>
          <p:cNvPr id="30" name="Group 21"/>
          <p:cNvGrpSpPr>
            <a:grpSpLocks/>
          </p:cNvGrpSpPr>
          <p:nvPr/>
        </p:nvGrpSpPr>
        <p:grpSpPr bwMode="auto">
          <a:xfrm>
            <a:off x="8510588" y="228600"/>
            <a:ext cx="481012" cy="534988"/>
            <a:chOff x="3456" y="1784"/>
            <a:chExt cx="952" cy="1048"/>
          </a:xfrm>
        </p:grpSpPr>
        <p:sp>
          <p:nvSpPr>
            <p:cNvPr id="31" name="Freeform 22"/>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2" name="Freeform 23"/>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3" name="Freeform 24"/>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4" name="Freeform 25"/>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5" name="Oval 26"/>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6" name="Oval 27"/>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 name="Oval 28"/>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 name="Oval 29"/>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 name="Oval 30"/>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 name="Oval 31"/>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 name="Oval 32"/>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2" name="AutoShape 33"/>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3" name="Freeform 34"/>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 name="Freeform 35"/>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5" name="Freeform 36"/>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37"/>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7" name="Freeform 38"/>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ChangeArrowheads="1"/>
          </p:cNvSpPr>
          <p:nvPr/>
        </p:nvSpPr>
        <p:spPr bwMode="auto">
          <a:xfrm>
            <a:off x="490538" y="152400"/>
            <a:ext cx="8191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a:latin typeface="Calibri" pitchFamily="34" charset="0"/>
              </a:rPr>
              <a:t>Other circuit parts?  </a:t>
            </a:r>
            <a:r>
              <a:rPr lang="en-US" sz="4800" i="1">
                <a:solidFill>
                  <a:srgbClr val="800000"/>
                </a:solidFill>
                <a:latin typeface="Calibri" pitchFamily="34" charset="0"/>
              </a:rPr>
              <a:t>David Endy</a:t>
            </a:r>
            <a:endParaRPr lang="en-US" sz="3600" i="1">
              <a:solidFill>
                <a:srgbClr val="800000"/>
              </a:solidFill>
              <a:latin typeface="Calibri" pitchFamily="34" charset="0"/>
            </a:endParaRPr>
          </a:p>
        </p:txBody>
      </p:sp>
      <p:pic>
        <p:nvPicPr>
          <p:cNvPr id="168963" name="Picture 2" descr="engineering-biological-system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025" y="1066800"/>
            <a:ext cx="8359775"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6"/>
          <p:cNvSpPr>
            <a:spLocks noChangeArrowheads="1"/>
          </p:cNvSpPr>
          <p:nvPr/>
        </p:nvSpPr>
        <p:spPr bwMode="auto">
          <a:xfrm>
            <a:off x="1184275" y="152400"/>
            <a:ext cx="6804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34" charset="0"/>
              </a:rPr>
              <a:t>7:30 pm in Galileo Macalester</a:t>
            </a:r>
            <a:endParaRPr lang="en-US" sz="4200" i="1">
              <a:latin typeface="Calibri" pitchFamily="34" charset="0"/>
            </a:endParaRPr>
          </a:p>
        </p:txBody>
      </p:sp>
      <p:pic>
        <p:nvPicPr>
          <p:cNvPr id="169987" name="Picture 2" descr="Picture 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90600"/>
            <a:ext cx="43180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8" name="TextBox 3"/>
          <p:cNvSpPr txBox="1">
            <a:spLocks noChangeArrowheads="1"/>
          </p:cNvSpPr>
          <p:nvPr/>
        </p:nvSpPr>
        <p:spPr bwMode="auto">
          <a:xfrm>
            <a:off x="4648200" y="4872038"/>
            <a:ext cx="37528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800000"/>
                </a:solidFill>
              </a:rPr>
              <a:t>Biology's TTL library...</a:t>
            </a:r>
          </a:p>
        </p:txBody>
      </p:sp>
      <p:sp>
        <p:nvSpPr>
          <p:cNvPr id="169989" name="TextBox 4"/>
          <p:cNvSpPr txBox="1">
            <a:spLocks noChangeArrowheads="1"/>
          </p:cNvSpPr>
          <p:nvPr/>
        </p:nvSpPr>
        <p:spPr bwMode="auto">
          <a:xfrm>
            <a:off x="381000" y="4872038"/>
            <a:ext cx="37528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800000"/>
                </a:solidFill>
              </a:rPr>
              <a:t>1974 TTL Cookbook </a:t>
            </a:r>
          </a:p>
        </p:txBody>
      </p:sp>
      <p:pic>
        <p:nvPicPr>
          <p:cNvPr id="169990" name="Picture 5" descr="51htLhRN0sL._SL500_AA300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1" name="Right Arrow 6"/>
          <p:cNvSpPr>
            <a:spLocks noChangeArrowheads="1"/>
          </p:cNvSpPr>
          <p:nvPr/>
        </p:nvSpPr>
        <p:spPr bwMode="auto">
          <a:xfrm>
            <a:off x="3657600" y="2743200"/>
            <a:ext cx="609600" cy="533400"/>
          </a:xfrm>
          <a:prstGeom prst="rightArrow">
            <a:avLst>
              <a:gd name="adj1" fmla="val 50000"/>
              <a:gd name="adj2" fmla="val 50000"/>
            </a:avLst>
          </a:prstGeom>
          <a:solidFill>
            <a:srgbClr val="800000"/>
          </a:solidFill>
          <a:ln w="19050">
            <a:solidFill>
              <a:schemeClr val="tx1"/>
            </a:solidFill>
            <a:round/>
            <a:headEnd/>
            <a:tailEnd/>
          </a:ln>
        </p:spPr>
        <p:txBody>
          <a:bodyPr>
            <a:spAutoFit/>
          </a:bodyPr>
          <a:lstStyle/>
          <a:p>
            <a:endParaRPr lang="en-US"/>
          </a:p>
        </p:txBody>
      </p:sp>
      <p:pic>
        <p:nvPicPr>
          <p:cNvPr id="169992" name="Picture 8" descr="Pictur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454650"/>
            <a:ext cx="7086600" cy="13271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93713" y="1568450"/>
            <a:ext cx="2020887"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400" b="1">
                <a:latin typeface="Courier New" pitchFamily="49" charset="0"/>
              </a:rPr>
              <a:t>00 read r1          </a:t>
            </a:r>
          </a:p>
          <a:p>
            <a:pPr algn="l"/>
            <a:r>
              <a:rPr lang="en-US" sz="1400" b="1">
                <a:latin typeface="Courier New" pitchFamily="49" charset="0"/>
              </a:rPr>
              <a:t>01 loadn r15 42</a:t>
            </a:r>
          </a:p>
          <a:p>
            <a:pPr algn="l"/>
            <a:r>
              <a:rPr lang="en-US" sz="1400" b="1">
                <a:latin typeface="Courier New" pitchFamily="49" charset="0"/>
              </a:rPr>
              <a:t>02 call r14 5</a:t>
            </a:r>
          </a:p>
          <a:p>
            <a:pPr algn="l"/>
            <a:r>
              <a:rPr lang="en-US" sz="1400" b="1">
                <a:latin typeface="Courier New" pitchFamily="49" charset="0"/>
              </a:rPr>
              <a:t>03 jump 21</a:t>
            </a:r>
          </a:p>
          <a:p>
            <a:pPr algn="l"/>
            <a:r>
              <a:rPr lang="en-US" sz="1400" b="1">
                <a:latin typeface="Courier New" pitchFamily="49" charset="0"/>
              </a:rPr>
              <a:t>04 nop</a:t>
            </a:r>
          </a:p>
          <a:p>
            <a:pPr algn="l"/>
            <a:r>
              <a:rPr lang="en-US" sz="1400" b="1">
                <a:latin typeface="Courier New" pitchFamily="49" charset="0"/>
              </a:rPr>
              <a:t>05 jnez r1 8</a:t>
            </a:r>
          </a:p>
          <a:p>
            <a:pPr algn="l"/>
            <a:r>
              <a:rPr lang="en-US" sz="1400" b="1">
                <a:latin typeface="Courier New" pitchFamily="49" charset="0"/>
              </a:rPr>
              <a:t>06 loadn r13 1</a:t>
            </a:r>
          </a:p>
          <a:p>
            <a:pPr algn="l"/>
            <a:r>
              <a:rPr lang="en-US" sz="1400" b="1">
                <a:latin typeface="Courier New" pitchFamily="49" charset="0"/>
              </a:rPr>
              <a:t>07 jumpi r14</a:t>
            </a:r>
          </a:p>
          <a:p>
            <a:pPr algn="l"/>
            <a:r>
              <a:rPr lang="en-US" sz="1400" b="1">
                <a:latin typeface="Courier New" pitchFamily="49" charset="0"/>
              </a:rPr>
              <a:t>08 storei r1 r15</a:t>
            </a:r>
          </a:p>
          <a:p>
            <a:pPr algn="l"/>
            <a:r>
              <a:rPr lang="en-US" sz="1400" b="1">
                <a:latin typeface="Courier New" pitchFamily="49" charset="0"/>
              </a:rPr>
              <a:t>09 addn r15 1</a:t>
            </a:r>
          </a:p>
          <a:p>
            <a:pPr algn="l"/>
            <a:r>
              <a:rPr lang="en-US" sz="1400" b="1">
                <a:latin typeface="Courier New" pitchFamily="49" charset="0"/>
              </a:rPr>
              <a:t>10 storei r14 r15</a:t>
            </a:r>
          </a:p>
          <a:p>
            <a:pPr algn="l"/>
            <a:r>
              <a:rPr lang="en-US" sz="1400" b="1">
                <a:latin typeface="Courier New" pitchFamily="49" charset="0"/>
              </a:rPr>
              <a:t>11 addn r15 1</a:t>
            </a:r>
          </a:p>
          <a:p>
            <a:pPr algn="l"/>
            <a:r>
              <a:rPr lang="en-US" sz="1400" b="1">
                <a:latin typeface="Courier New" pitchFamily="49" charset="0"/>
              </a:rPr>
              <a:t>12 addn r1 -1</a:t>
            </a:r>
          </a:p>
          <a:p>
            <a:pPr algn="l"/>
            <a:r>
              <a:rPr lang="en-US" sz="1400" b="1">
                <a:latin typeface="Courier New" pitchFamily="49" charset="0"/>
              </a:rPr>
              <a:t>13 call r14 5</a:t>
            </a:r>
          </a:p>
          <a:p>
            <a:pPr algn="l"/>
            <a:r>
              <a:rPr lang="en-US" sz="1400" b="1">
                <a:latin typeface="Courier New" pitchFamily="49" charset="0"/>
              </a:rPr>
              <a:t>14 addn r15 -1</a:t>
            </a:r>
          </a:p>
          <a:p>
            <a:pPr algn="l"/>
            <a:r>
              <a:rPr lang="en-US" sz="1400" b="1">
                <a:latin typeface="Courier New" pitchFamily="49" charset="0"/>
              </a:rPr>
              <a:t>15 loadi r14 r15</a:t>
            </a:r>
          </a:p>
          <a:p>
            <a:pPr algn="l"/>
            <a:r>
              <a:rPr lang="en-US" sz="1400" b="1">
                <a:latin typeface="Courier New" pitchFamily="49" charset="0"/>
              </a:rPr>
              <a:t>16 addn r15 -1</a:t>
            </a:r>
          </a:p>
          <a:p>
            <a:pPr algn="l"/>
            <a:r>
              <a:rPr lang="en-US" sz="1400" b="1">
                <a:latin typeface="Courier New" pitchFamily="49" charset="0"/>
              </a:rPr>
              <a:t>17 loadi r1 r15</a:t>
            </a:r>
          </a:p>
          <a:p>
            <a:pPr algn="l"/>
            <a:r>
              <a:rPr lang="en-US" sz="1400" b="1">
                <a:latin typeface="Courier New" pitchFamily="49" charset="0"/>
              </a:rPr>
              <a:t>18 mul r13 r13 r1</a:t>
            </a:r>
          </a:p>
          <a:p>
            <a:pPr algn="l"/>
            <a:r>
              <a:rPr lang="en-US" sz="1400" b="1">
                <a:latin typeface="Courier New" pitchFamily="49" charset="0"/>
              </a:rPr>
              <a:t>19 jumpi r14</a:t>
            </a:r>
          </a:p>
          <a:p>
            <a:pPr algn="l"/>
            <a:r>
              <a:rPr lang="en-US" sz="1400" b="1">
                <a:latin typeface="Courier New" pitchFamily="49" charset="0"/>
              </a:rPr>
              <a:t>20 nop</a:t>
            </a:r>
          </a:p>
          <a:p>
            <a:pPr algn="l"/>
            <a:r>
              <a:rPr lang="en-US" sz="1400" b="1">
                <a:latin typeface="Courier New" pitchFamily="49" charset="0"/>
              </a:rPr>
              <a:t>21 write r13</a:t>
            </a:r>
          </a:p>
          <a:p>
            <a:pPr algn="l"/>
            <a:r>
              <a:rPr lang="en-US" sz="1400" b="1">
                <a:latin typeface="Courier New" pitchFamily="49" charset="0"/>
              </a:rPr>
              <a:t>22 halt</a:t>
            </a:r>
            <a:endParaRPr lang="en-US" sz="1400" b="1">
              <a:solidFill>
                <a:srgbClr val="FF0515"/>
              </a:solidFill>
              <a:latin typeface="Courier New" pitchFamily="49" charset="0"/>
            </a:endParaRPr>
          </a:p>
        </p:txBody>
      </p:sp>
      <p:sp>
        <p:nvSpPr>
          <p:cNvPr id="171011" name="Text Box 3"/>
          <p:cNvSpPr txBox="1">
            <a:spLocks noChangeArrowheads="1"/>
          </p:cNvSpPr>
          <p:nvPr/>
        </p:nvSpPr>
        <p:spPr bwMode="auto">
          <a:xfrm>
            <a:off x="395288" y="762000"/>
            <a:ext cx="2119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800" b="1">
                <a:solidFill>
                  <a:srgbClr val="940913"/>
                </a:solidFill>
              </a:rPr>
              <a:t>Recursive Hmmm factorial, hw6pr4</a:t>
            </a:r>
            <a:endParaRPr lang="en-US">
              <a:solidFill>
                <a:srgbClr val="940913"/>
              </a:solidFill>
            </a:endParaRPr>
          </a:p>
        </p:txBody>
      </p:sp>
      <p:sp>
        <p:nvSpPr>
          <p:cNvPr id="171012" name="Rectangle 5"/>
          <p:cNvSpPr>
            <a:spLocks noChangeArrowheads="1"/>
          </p:cNvSpPr>
          <p:nvPr/>
        </p:nvSpPr>
        <p:spPr bwMode="auto">
          <a:xfrm>
            <a:off x="5848350" y="1830388"/>
            <a:ext cx="32956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a:latin typeface="Courier New" pitchFamily="49" charset="0"/>
              </a:rPr>
              <a:t>00 read r1          </a:t>
            </a:r>
          </a:p>
          <a:p>
            <a:pPr algn="l"/>
            <a:r>
              <a:rPr lang="en-US" b="1">
                <a:latin typeface="Courier New" pitchFamily="49" charset="0"/>
              </a:rPr>
              <a:t>01 loadn r13 1</a:t>
            </a:r>
          </a:p>
          <a:p>
            <a:pPr algn="l"/>
            <a:r>
              <a:rPr lang="en-US" b="1">
                <a:solidFill>
                  <a:srgbClr val="047F0A"/>
                </a:solidFill>
                <a:latin typeface="Courier New" pitchFamily="49" charset="0"/>
              </a:rPr>
              <a:t>02 jeqz r1 6</a:t>
            </a:r>
            <a:endParaRPr lang="en-US" b="1">
              <a:solidFill>
                <a:srgbClr val="0508FB"/>
              </a:solidFill>
              <a:latin typeface="Courier New" pitchFamily="49" charset="0"/>
            </a:endParaRPr>
          </a:p>
          <a:p>
            <a:pPr algn="l"/>
            <a:r>
              <a:rPr lang="en-US" b="1">
                <a:solidFill>
                  <a:srgbClr val="0508FB"/>
                </a:solidFill>
                <a:latin typeface="Courier New" pitchFamily="49" charset="0"/>
              </a:rPr>
              <a:t>03 mul r13 r13 r1</a:t>
            </a:r>
          </a:p>
          <a:p>
            <a:pPr algn="l"/>
            <a:r>
              <a:rPr lang="en-US" b="1">
                <a:solidFill>
                  <a:srgbClr val="0508FB"/>
                </a:solidFill>
                <a:latin typeface="Courier New" pitchFamily="49" charset="0"/>
              </a:rPr>
              <a:t>04 addn r1 -1</a:t>
            </a:r>
          </a:p>
          <a:p>
            <a:pPr algn="l"/>
            <a:r>
              <a:rPr lang="en-US" b="1">
                <a:solidFill>
                  <a:srgbClr val="0508FB"/>
                </a:solidFill>
                <a:latin typeface="Courier New" pitchFamily="49" charset="0"/>
              </a:rPr>
              <a:t>05 jump 02</a:t>
            </a:r>
            <a:endParaRPr lang="en-US" b="1">
              <a:latin typeface="Courier New" pitchFamily="49" charset="0"/>
            </a:endParaRPr>
          </a:p>
          <a:p>
            <a:pPr algn="l"/>
            <a:r>
              <a:rPr lang="en-US" b="1">
                <a:latin typeface="Courier New" pitchFamily="49" charset="0"/>
              </a:rPr>
              <a:t>06 write r13</a:t>
            </a:r>
          </a:p>
          <a:p>
            <a:pPr algn="l"/>
            <a:r>
              <a:rPr lang="en-US" b="1">
                <a:latin typeface="Courier New" pitchFamily="49" charset="0"/>
              </a:rPr>
              <a:t>07 halt</a:t>
            </a:r>
            <a:endParaRPr lang="en-US" b="1">
              <a:solidFill>
                <a:srgbClr val="FF0515"/>
              </a:solidFill>
              <a:latin typeface="Courier New" pitchFamily="49" charset="0"/>
            </a:endParaRPr>
          </a:p>
        </p:txBody>
      </p:sp>
      <p:grpSp>
        <p:nvGrpSpPr>
          <p:cNvPr id="171013" name="Group 6"/>
          <p:cNvGrpSpPr>
            <a:grpSpLocks/>
          </p:cNvGrpSpPr>
          <p:nvPr/>
        </p:nvGrpSpPr>
        <p:grpSpPr bwMode="auto">
          <a:xfrm>
            <a:off x="3200400" y="2119313"/>
            <a:ext cx="449263" cy="523875"/>
            <a:chOff x="3456" y="1784"/>
            <a:chExt cx="952" cy="1048"/>
          </a:xfrm>
        </p:grpSpPr>
        <p:sp>
          <p:nvSpPr>
            <p:cNvPr id="171019" name="Freeform 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1020" name="Freeform 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1021" name="Freeform 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1022" name="Freeform 1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1023"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1024"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25"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26"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27"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28"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29"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1030"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1031"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1032"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1033"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034"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1035"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1014" name="Text Box 24"/>
          <p:cNvSpPr txBox="1">
            <a:spLocks noChangeArrowheads="1"/>
          </p:cNvSpPr>
          <p:nvPr/>
        </p:nvSpPr>
        <p:spPr bwMode="auto">
          <a:xfrm>
            <a:off x="3429000" y="1676400"/>
            <a:ext cx="1946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67B0E"/>
                </a:solidFill>
                <a:latin typeface="Calibri" pitchFamily="34" charset="0"/>
              </a:rPr>
              <a:t>Hmmm… I think I'll take Python!</a:t>
            </a:r>
          </a:p>
        </p:txBody>
      </p:sp>
      <p:sp>
        <p:nvSpPr>
          <p:cNvPr id="171015" name="Text Box 25"/>
          <p:cNvSpPr txBox="1">
            <a:spLocks noChangeArrowheads="1"/>
          </p:cNvSpPr>
          <p:nvPr/>
        </p:nvSpPr>
        <p:spPr bwMode="auto">
          <a:xfrm>
            <a:off x="2057400" y="5791200"/>
            <a:ext cx="1992313" cy="841375"/>
          </a:xfrm>
          <a:prstGeom prst="rect">
            <a:avLst/>
          </a:prstGeom>
          <a:solidFill>
            <a:schemeClr val="bg1"/>
          </a:solidFill>
          <a:ln w="19050">
            <a:solidFill>
              <a:srgbClr val="940913"/>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Functional programming</a:t>
            </a:r>
          </a:p>
        </p:txBody>
      </p:sp>
      <p:sp>
        <p:nvSpPr>
          <p:cNvPr id="171016" name="Text Box 26"/>
          <p:cNvSpPr txBox="1">
            <a:spLocks noChangeArrowheads="1"/>
          </p:cNvSpPr>
          <p:nvPr/>
        </p:nvSpPr>
        <p:spPr bwMode="auto">
          <a:xfrm>
            <a:off x="6265863" y="533400"/>
            <a:ext cx="2268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800" b="1">
                <a:solidFill>
                  <a:srgbClr val="940913"/>
                </a:solidFill>
              </a:rPr>
              <a:t>Looping Hmmm factorial, like hw6pr2 and 3</a:t>
            </a:r>
          </a:p>
        </p:txBody>
      </p:sp>
      <p:sp>
        <p:nvSpPr>
          <p:cNvPr id="171017" name="Text Box 27"/>
          <p:cNvSpPr txBox="1">
            <a:spLocks noChangeArrowheads="1"/>
          </p:cNvSpPr>
          <p:nvPr/>
        </p:nvSpPr>
        <p:spPr bwMode="auto">
          <a:xfrm>
            <a:off x="6324600" y="5181600"/>
            <a:ext cx="1992313" cy="841375"/>
          </a:xfrm>
          <a:prstGeom prst="rect">
            <a:avLst/>
          </a:prstGeom>
          <a:solidFill>
            <a:schemeClr val="bg1"/>
          </a:solidFill>
          <a:ln w="19050">
            <a:solidFill>
              <a:srgbClr val="940913"/>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Imperative</a:t>
            </a:r>
            <a:r>
              <a:rPr lang="en-US"/>
              <a:t> programming</a:t>
            </a:r>
          </a:p>
        </p:txBody>
      </p:sp>
      <p:sp>
        <p:nvSpPr>
          <p:cNvPr id="171018" name="Rectangle 31"/>
          <p:cNvSpPr>
            <a:spLocks noChangeArrowheads="1"/>
          </p:cNvSpPr>
          <p:nvPr/>
        </p:nvSpPr>
        <p:spPr bwMode="auto">
          <a:xfrm>
            <a:off x="3116263" y="96838"/>
            <a:ext cx="2601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latin typeface="Times New Roman" pitchFamily="18" charset="0"/>
              </a:rPr>
              <a:t>Loops?</a:t>
            </a:r>
            <a:endParaRPr lang="en-US" sz="640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69"/>
          <p:cNvSpPr txBox="1">
            <a:spLocks noChangeArrowheads="1"/>
          </p:cNvSpPr>
          <p:nvPr>
            <p:custDataLst>
              <p:tags r:id="rId1"/>
            </p:custDataLst>
          </p:nvPr>
        </p:nvSpPr>
        <p:spPr bwMode="auto">
          <a:xfrm>
            <a:off x="392113" y="176213"/>
            <a:ext cx="8294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Hmmm ideas </a:t>
            </a:r>
            <a:r>
              <a:rPr lang="en-US" sz="4200" i="1">
                <a:latin typeface="Times New Roman" pitchFamily="18" charset="0"/>
              </a:rPr>
              <a:t>in Python</a:t>
            </a:r>
          </a:p>
        </p:txBody>
      </p:sp>
      <p:sp>
        <p:nvSpPr>
          <p:cNvPr id="172035" name="Rectangle 97"/>
          <p:cNvSpPr>
            <a:spLocks noChangeArrowheads="1"/>
          </p:cNvSpPr>
          <p:nvPr/>
        </p:nvSpPr>
        <p:spPr bwMode="auto">
          <a:xfrm>
            <a:off x="5562600" y="2516188"/>
            <a:ext cx="33623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a:latin typeface="Courier New" pitchFamily="49" charset="0"/>
              </a:rPr>
              <a:t>00 read r1          </a:t>
            </a:r>
          </a:p>
          <a:p>
            <a:pPr algn="l"/>
            <a:r>
              <a:rPr lang="en-US" b="1">
                <a:latin typeface="Courier New" pitchFamily="49" charset="0"/>
              </a:rPr>
              <a:t>01 loadn r13 1</a:t>
            </a:r>
          </a:p>
          <a:p>
            <a:pPr algn="l"/>
            <a:r>
              <a:rPr lang="en-US" b="1">
                <a:solidFill>
                  <a:srgbClr val="047F0A"/>
                </a:solidFill>
                <a:latin typeface="Courier New" pitchFamily="49" charset="0"/>
              </a:rPr>
              <a:t>02 jeqz r1 6</a:t>
            </a:r>
            <a:endParaRPr lang="en-US" b="1">
              <a:solidFill>
                <a:srgbClr val="0508FB"/>
              </a:solidFill>
              <a:latin typeface="Courier New" pitchFamily="49" charset="0"/>
            </a:endParaRPr>
          </a:p>
          <a:p>
            <a:pPr algn="l"/>
            <a:r>
              <a:rPr lang="en-US" b="1">
                <a:solidFill>
                  <a:srgbClr val="0508FB"/>
                </a:solidFill>
                <a:latin typeface="Courier New" pitchFamily="49" charset="0"/>
              </a:rPr>
              <a:t>03 mul r13 r13 r1</a:t>
            </a:r>
          </a:p>
          <a:p>
            <a:pPr algn="l"/>
            <a:r>
              <a:rPr lang="en-US" b="1">
                <a:solidFill>
                  <a:srgbClr val="0508FB"/>
                </a:solidFill>
                <a:latin typeface="Courier New" pitchFamily="49" charset="0"/>
              </a:rPr>
              <a:t>04 addn r1 -1</a:t>
            </a:r>
          </a:p>
          <a:p>
            <a:pPr algn="l"/>
            <a:r>
              <a:rPr lang="en-US" b="1">
                <a:solidFill>
                  <a:srgbClr val="0508FB"/>
                </a:solidFill>
                <a:latin typeface="Courier New" pitchFamily="49" charset="0"/>
              </a:rPr>
              <a:t>05 jump 02</a:t>
            </a:r>
            <a:endParaRPr lang="en-US" b="1">
              <a:latin typeface="Courier New" pitchFamily="49" charset="0"/>
            </a:endParaRPr>
          </a:p>
          <a:p>
            <a:pPr algn="l"/>
            <a:r>
              <a:rPr lang="en-US" b="1">
                <a:latin typeface="Courier New" pitchFamily="49" charset="0"/>
              </a:rPr>
              <a:t>06 write r13</a:t>
            </a:r>
          </a:p>
          <a:p>
            <a:pPr algn="l"/>
            <a:r>
              <a:rPr lang="en-US" b="1">
                <a:latin typeface="Courier New" pitchFamily="49" charset="0"/>
              </a:rPr>
              <a:t>07 halt</a:t>
            </a:r>
            <a:endParaRPr lang="en-US" b="1">
              <a:solidFill>
                <a:srgbClr val="FF0515"/>
              </a:solidFill>
              <a:latin typeface="Courier New" pitchFamily="49" charset="0"/>
            </a:endParaRPr>
          </a:p>
        </p:txBody>
      </p:sp>
      <p:sp>
        <p:nvSpPr>
          <p:cNvPr id="172036" name="Text Box 137"/>
          <p:cNvSpPr txBox="1">
            <a:spLocks noChangeArrowheads="1"/>
          </p:cNvSpPr>
          <p:nvPr/>
        </p:nvSpPr>
        <p:spPr bwMode="auto">
          <a:xfrm>
            <a:off x="5487988" y="1524000"/>
            <a:ext cx="319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b="1">
                <a:solidFill>
                  <a:srgbClr val="940913"/>
                </a:solidFill>
              </a:rPr>
              <a:t>Iteration in Hmmm</a:t>
            </a:r>
          </a:p>
        </p:txBody>
      </p:sp>
      <p:grpSp>
        <p:nvGrpSpPr>
          <p:cNvPr id="172037" name="Group 7"/>
          <p:cNvGrpSpPr>
            <a:grpSpLocks/>
          </p:cNvGrpSpPr>
          <p:nvPr/>
        </p:nvGrpSpPr>
        <p:grpSpPr bwMode="auto">
          <a:xfrm>
            <a:off x="381000" y="5791200"/>
            <a:ext cx="685800" cy="838200"/>
            <a:chOff x="3456" y="1784"/>
            <a:chExt cx="952" cy="1048"/>
          </a:xfrm>
        </p:grpSpPr>
        <p:sp>
          <p:nvSpPr>
            <p:cNvPr id="172041"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2042"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2043"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2044"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2045"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2046"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47"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48"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49"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50"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51"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2052"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2053"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2054"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2055"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056"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2057"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2038" name="Rectangle 28"/>
          <p:cNvSpPr>
            <a:spLocks noChangeArrowheads="1"/>
          </p:cNvSpPr>
          <p:nvPr/>
        </p:nvSpPr>
        <p:spPr bwMode="auto">
          <a:xfrm>
            <a:off x="666750" y="2514600"/>
            <a:ext cx="3143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b="1">
                <a:solidFill>
                  <a:srgbClr val="FF6600"/>
                </a:solidFill>
                <a:latin typeface="Courier New" pitchFamily="49" charset="0"/>
              </a:rPr>
              <a:t>def</a:t>
            </a:r>
            <a:r>
              <a:rPr lang="en-US" b="1">
                <a:latin typeface="Courier New" pitchFamily="49" charset="0"/>
              </a:rPr>
              <a:t> fac(r1):</a:t>
            </a:r>
          </a:p>
          <a:p>
            <a:pPr algn="l"/>
            <a:r>
              <a:rPr lang="en-US" b="1">
                <a:latin typeface="Courier New" pitchFamily="49" charset="0"/>
              </a:rPr>
              <a:t>  r13 = 1</a:t>
            </a:r>
          </a:p>
          <a:p>
            <a:pPr algn="l"/>
            <a:r>
              <a:rPr lang="en-US" b="1">
                <a:latin typeface="Courier New" pitchFamily="49" charset="0"/>
              </a:rPr>
              <a:t>  </a:t>
            </a:r>
            <a:r>
              <a:rPr lang="en-US" b="1">
                <a:solidFill>
                  <a:srgbClr val="FF6600"/>
                </a:solidFill>
                <a:latin typeface="Courier New" pitchFamily="49" charset="0"/>
              </a:rPr>
              <a:t>while</a:t>
            </a:r>
            <a:r>
              <a:rPr lang="en-US" b="1">
                <a:latin typeface="Courier New" pitchFamily="49" charset="0"/>
              </a:rPr>
              <a:t> </a:t>
            </a:r>
            <a:r>
              <a:rPr lang="en-US" b="1">
                <a:solidFill>
                  <a:srgbClr val="047F0A"/>
                </a:solidFill>
                <a:latin typeface="Courier New" pitchFamily="49" charset="0"/>
              </a:rPr>
              <a:t>r1 != 0:</a:t>
            </a:r>
            <a:endParaRPr lang="en-US" b="1">
              <a:latin typeface="Courier New" pitchFamily="49" charset="0"/>
            </a:endParaRPr>
          </a:p>
          <a:p>
            <a:pPr algn="l"/>
            <a:r>
              <a:rPr lang="en-US" b="1">
                <a:latin typeface="Courier New" pitchFamily="49" charset="0"/>
              </a:rPr>
              <a:t>    </a:t>
            </a:r>
            <a:r>
              <a:rPr lang="en-US" b="1">
                <a:solidFill>
                  <a:srgbClr val="0508FB"/>
                </a:solidFill>
                <a:latin typeface="Courier New" pitchFamily="49" charset="0"/>
              </a:rPr>
              <a:t>r13 *= r1</a:t>
            </a:r>
          </a:p>
          <a:p>
            <a:pPr algn="l"/>
            <a:r>
              <a:rPr lang="en-US" b="1">
                <a:solidFill>
                  <a:srgbClr val="0508FB"/>
                </a:solidFill>
                <a:latin typeface="Courier New" pitchFamily="49" charset="0"/>
              </a:rPr>
              <a:t>    r1 -= 1</a:t>
            </a:r>
            <a:endParaRPr lang="en-US" b="1">
              <a:latin typeface="Courier New" pitchFamily="49" charset="0"/>
            </a:endParaRPr>
          </a:p>
          <a:p>
            <a:pPr algn="l"/>
            <a:endParaRPr lang="en-US" b="1">
              <a:latin typeface="Courier New" pitchFamily="49" charset="0"/>
            </a:endParaRPr>
          </a:p>
          <a:p>
            <a:pPr algn="l"/>
            <a:r>
              <a:rPr lang="en-US" b="1">
                <a:latin typeface="Courier New" pitchFamily="49" charset="0"/>
              </a:rPr>
              <a:t>  </a:t>
            </a:r>
            <a:r>
              <a:rPr lang="en-US" b="1">
                <a:solidFill>
                  <a:srgbClr val="FF6600"/>
                </a:solidFill>
                <a:latin typeface="Courier New" pitchFamily="49" charset="0"/>
              </a:rPr>
              <a:t>return</a:t>
            </a:r>
            <a:r>
              <a:rPr lang="en-US" b="1">
                <a:latin typeface="Courier New" pitchFamily="49" charset="0"/>
              </a:rPr>
              <a:t> r13</a:t>
            </a:r>
            <a:endParaRPr lang="en-US" b="1">
              <a:solidFill>
                <a:srgbClr val="FF0515"/>
              </a:solidFill>
              <a:latin typeface="Courier New" pitchFamily="49" charset="0"/>
            </a:endParaRPr>
          </a:p>
        </p:txBody>
      </p:sp>
      <p:sp>
        <p:nvSpPr>
          <p:cNvPr id="172039" name="Text Box 29"/>
          <p:cNvSpPr txBox="1">
            <a:spLocks noChangeArrowheads="1"/>
          </p:cNvSpPr>
          <p:nvPr/>
        </p:nvSpPr>
        <p:spPr bwMode="auto">
          <a:xfrm>
            <a:off x="512763" y="1524000"/>
            <a:ext cx="3119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b="1">
                <a:solidFill>
                  <a:srgbClr val="940913"/>
                </a:solidFill>
              </a:rPr>
              <a:t>Iteration in Python</a:t>
            </a:r>
          </a:p>
        </p:txBody>
      </p:sp>
      <p:sp>
        <p:nvSpPr>
          <p:cNvPr id="172040" name="Text Box 24"/>
          <p:cNvSpPr txBox="1">
            <a:spLocks noChangeArrowheads="1"/>
          </p:cNvSpPr>
          <p:nvPr/>
        </p:nvSpPr>
        <p:spPr bwMode="auto">
          <a:xfrm>
            <a:off x="990600" y="5638800"/>
            <a:ext cx="1946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67B0E"/>
                </a:solidFill>
                <a:latin typeface="Calibri" pitchFamily="34" charset="0"/>
              </a:rPr>
              <a:t>And it looks a lot better in Python!</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4"/>
          <p:cNvSpPr txBox="1">
            <a:spLocks noChangeArrowheads="1"/>
          </p:cNvSpPr>
          <p:nvPr>
            <p:custDataLst>
              <p:tags r:id="rId1"/>
            </p:custDataLst>
          </p:nvPr>
        </p:nvSpPr>
        <p:spPr bwMode="auto">
          <a:xfrm>
            <a:off x="5508625" y="4068763"/>
            <a:ext cx="26527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3600" b="1">
                <a:latin typeface="Courier New" pitchFamily="49" charset="0"/>
              </a:rPr>
              <a:t>x = 41</a:t>
            </a:r>
          </a:p>
          <a:p>
            <a:pPr algn="l"/>
            <a:r>
              <a:rPr lang="en-US" sz="3600" b="1">
                <a:latin typeface="Courier New" pitchFamily="49" charset="0"/>
              </a:rPr>
              <a:t>x = x + 1</a:t>
            </a:r>
          </a:p>
        </p:txBody>
      </p:sp>
      <p:sp>
        <p:nvSpPr>
          <p:cNvPr id="173059" name="Text Box 5"/>
          <p:cNvSpPr txBox="1">
            <a:spLocks noChangeArrowheads="1"/>
          </p:cNvSpPr>
          <p:nvPr>
            <p:custDataLst>
              <p:tags r:id="rId2"/>
            </p:custDataLst>
          </p:nvPr>
        </p:nvSpPr>
        <p:spPr bwMode="auto">
          <a:xfrm>
            <a:off x="515938" y="2895600"/>
            <a:ext cx="3294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[1,2,3]:</a:t>
            </a:r>
          </a:p>
          <a:p>
            <a:pPr algn="l"/>
            <a:r>
              <a:rPr lang="en-US" b="1">
                <a:latin typeface="Courier New" pitchFamily="49" charset="0"/>
              </a:rPr>
              <a:t>  print x</a:t>
            </a:r>
          </a:p>
        </p:txBody>
      </p:sp>
      <p:grpSp>
        <p:nvGrpSpPr>
          <p:cNvPr id="173060" name="Group 7"/>
          <p:cNvGrpSpPr>
            <a:grpSpLocks/>
          </p:cNvGrpSpPr>
          <p:nvPr/>
        </p:nvGrpSpPr>
        <p:grpSpPr bwMode="auto">
          <a:xfrm>
            <a:off x="609600" y="1290638"/>
            <a:ext cx="7634288" cy="157162"/>
            <a:chOff x="295" y="1311"/>
            <a:chExt cx="5177" cy="114"/>
          </a:xfrm>
        </p:grpSpPr>
        <p:sp>
          <p:nvSpPr>
            <p:cNvPr id="17309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309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3061" name="Rectangle 10"/>
          <p:cNvSpPr>
            <a:spLocks noChangeArrowheads="1"/>
          </p:cNvSpPr>
          <p:nvPr/>
        </p:nvSpPr>
        <p:spPr bwMode="auto">
          <a:xfrm>
            <a:off x="5486400" y="6048375"/>
            <a:ext cx="270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r>
              <a:rPr lang="en-US">
                <a:solidFill>
                  <a:srgbClr val="027F04"/>
                </a:solidFill>
              </a:rPr>
              <a:t>Variables ~ registers</a:t>
            </a:r>
          </a:p>
        </p:txBody>
      </p:sp>
      <p:sp>
        <p:nvSpPr>
          <p:cNvPr id="173062" name="Rectangle 11"/>
          <p:cNvSpPr>
            <a:spLocks noChangeArrowheads="1"/>
          </p:cNvSpPr>
          <p:nvPr/>
        </p:nvSpPr>
        <p:spPr bwMode="auto">
          <a:xfrm>
            <a:off x="725488" y="601980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r>
              <a:rPr lang="en-US">
                <a:solidFill>
                  <a:srgbClr val="027F04"/>
                </a:solidFill>
              </a:rPr>
              <a:t>Loops ~ </a:t>
            </a:r>
            <a:r>
              <a:rPr lang="en-US" b="1">
                <a:solidFill>
                  <a:srgbClr val="027F04"/>
                </a:solidFill>
                <a:latin typeface="Courier New" pitchFamily="49" charset="0"/>
              </a:rPr>
              <a:t>jump</a:t>
            </a:r>
            <a:r>
              <a:rPr lang="en-US">
                <a:solidFill>
                  <a:srgbClr val="027F04"/>
                </a:solidFill>
              </a:rPr>
              <a:t>, </a:t>
            </a:r>
            <a:r>
              <a:rPr lang="en-US" b="1">
                <a:solidFill>
                  <a:srgbClr val="027F04"/>
                </a:solidFill>
                <a:latin typeface="Courier New" pitchFamily="49" charset="0"/>
              </a:rPr>
              <a:t>jeqz</a:t>
            </a:r>
            <a:r>
              <a:rPr lang="en-US">
                <a:solidFill>
                  <a:srgbClr val="027F04"/>
                </a:solidFill>
              </a:rPr>
              <a:t>…</a:t>
            </a:r>
          </a:p>
        </p:txBody>
      </p:sp>
      <p:sp>
        <p:nvSpPr>
          <p:cNvPr id="173063" name="Rectangle 13"/>
          <p:cNvSpPr>
            <a:spLocks noChangeArrowheads="1"/>
          </p:cNvSpPr>
          <p:nvPr/>
        </p:nvSpPr>
        <p:spPr bwMode="auto">
          <a:xfrm>
            <a:off x="425450" y="1868488"/>
            <a:ext cx="3671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200">
                <a:solidFill>
                  <a:srgbClr val="0508FB"/>
                </a:solidFill>
              </a:rPr>
              <a:t>Loops, not recursion!</a:t>
            </a:r>
          </a:p>
        </p:txBody>
      </p:sp>
      <p:sp>
        <p:nvSpPr>
          <p:cNvPr id="173064" name="Rectangle 15"/>
          <p:cNvSpPr>
            <a:spLocks noChangeArrowheads="1"/>
          </p:cNvSpPr>
          <p:nvPr>
            <p:custDataLst>
              <p:tags r:id="rId3"/>
            </p:custDataLst>
          </p:nvPr>
        </p:nvSpPr>
        <p:spPr bwMode="auto">
          <a:xfrm>
            <a:off x="1339850" y="236538"/>
            <a:ext cx="64404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800">
                <a:solidFill>
                  <a:schemeClr val="tx2"/>
                </a:solidFill>
                <a:latin typeface="Times New Roman" pitchFamily="18" charset="0"/>
              </a:rPr>
              <a:t>Imperative!  ideas…</a:t>
            </a:r>
          </a:p>
        </p:txBody>
      </p:sp>
      <p:grpSp>
        <p:nvGrpSpPr>
          <p:cNvPr id="173065" name="Group 16"/>
          <p:cNvGrpSpPr>
            <a:grpSpLocks/>
          </p:cNvGrpSpPr>
          <p:nvPr/>
        </p:nvGrpSpPr>
        <p:grpSpPr bwMode="auto">
          <a:xfrm>
            <a:off x="823913" y="481013"/>
            <a:ext cx="449262" cy="523875"/>
            <a:chOff x="3456" y="1784"/>
            <a:chExt cx="952" cy="1048"/>
          </a:xfrm>
        </p:grpSpPr>
        <p:sp>
          <p:nvSpPr>
            <p:cNvPr id="173075" name="Freeform 17"/>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3076" name="Freeform 18"/>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3077" name="Freeform 19"/>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3078" name="Freeform 20"/>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3079" name="Oval 2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3080" name="Oval 2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1" name="Oval 2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2" name="Oval 2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3" name="Oval 2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4" name="Oval 2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5" name="Oval 2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3086" name="AutoShape 2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3087" name="Freeform 2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3088" name="Freeform 3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3089" name="Freeform 3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090" name="Freeform 3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3091" name="Freeform 3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3066" name="Text Box 34"/>
          <p:cNvSpPr txBox="1">
            <a:spLocks noChangeArrowheads="1"/>
          </p:cNvSpPr>
          <p:nvPr/>
        </p:nvSpPr>
        <p:spPr bwMode="auto">
          <a:xfrm>
            <a:off x="58738" y="2286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67B0E"/>
                </a:solidFill>
                <a:latin typeface="Comic Sans MS" pitchFamily="66" charset="0"/>
              </a:rPr>
              <a:t>I'm at Python's command.</a:t>
            </a:r>
          </a:p>
        </p:txBody>
      </p:sp>
      <p:sp>
        <p:nvSpPr>
          <p:cNvPr id="173067" name="Rectangle 35"/>
          <p:cNvSpPr>
            <a:spLocks noChangeArrowheads="1"/>
          </p:cNvSpPr>
          <p:nvPr/>
        </p:nvSpPr>
        <p:spPr bwMode="auto">
          <a:xfrm>
            <a:off x="5329238" y="1868488"/>
            <a:ext cx="2994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200">
                <a:solidFill>
                  <a:srgbClr val="0508FB"/>
                </a:solidFill>
              </a:rPr>
              <a:t>Variables change</a:t>
            </a:r>
          </a:p>
        </p:txBody>
      </p:sp>
      <p:sp>
        <p:nvSpPr>
          <p:cNvPr id="173068" name="Rectangle 36"/>
          <p:cNvSpPr>
            <a:spLocks noChangeArrowheads="1"/>
          </p:cNvSpPr>
          <p:nvPr/>
        </p:nvSpPr>
        <p:spPr bwMode="auto">
          <a:xfrm>
            <a:off x="8132763" y="2360613"/>
            <a:ext cx="59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400">
                <a:solidFill>
                  <a:srgbClr val="0508FB"/>
                </a:solidFill>
                <a:latin typeface="Comic Sans MS" pitchFamily="66" charset="0"/>
              </a:rPr>
              <a:t>a lot!</a:t>
            </a:r>
          </a:p>
        </p:txBody>
      </p:sp>
      <p:sp>
        <p:nvSpPr>
          <p:cNvPr id="173069" name="Text Box 37"/>
          <p:cNvSpPr txBox="1">
            <a:spLocks noChangeArrowheads="1"/>
          </p:cNvSpPr>
          <p:nvPr>
            <p:custDataLst>
              <p:tags r:id="rId4"/>
            </p:custDataLst>
          </p:nvPr>
        </p:nvSpPr>
        <p:spPr bwMode="auto">
          <a:xfrm>
            <a:off x="515938" y="4435475"/>
            <a:ext cx="2562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b="1">
                <a:solidFill>
                  <a:srgbClr val="FF6600"/>
                </a:solidFill>
                <a:latin typeface="Courier New" pitchFamily="49" charset="0"/>
              </a:rPr>
              <a:t>while</a:t>
            </a:r>
            <a:r>
              <a:rPr lang="en-US" b="1">
                <a:latin typeface="Courier New" pitchFamily="49" charset="0"/>
              </a:rPr>
              <a:t> x != 0:</a:t>
            </a:r>
          </a:p>
          <a:p>
            <a:pPr algn="l"/>
            <a:r>
              <a:rPr lang="en-US" b="1">
                <a:latin typeface="Courier New" pitchFamily="49" charset="0"/>
              </a:rPr>
              <a:t>  print x</a:t>
            </a:r>
          </a:p>
        </p:txBody>
      </p:sp>
      <p:sp>
        <p:nvSpPr>
          <p:cNvPr id="173070" name="Line 38"/>
          <p:cNvSpPr>
            <a:spLocks noChangeShapeType="1"/>
          </p:cNvSpPr>
          <p:nvPr/>
        </p:nvSpPr>
        <p:spPr bwMode="auto">
          <a:xfrm flipH="1">
            <a:off x="6977063" y="3540125"/>
            <a:ext cx="528637" cy="604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3071" name="Rectangle 39"/>
          <p:cNvSpPr>
            <a:spLocks noChangeArrowheads="1"/>
          </p:cNvSpPr>
          <p:nvPr/>
        </p:nvSpPr>
        <p:spPr bwMode="auto">
          <a:xfrm>
            <a:off x="7418388" y="3186113"/>
            <a:ext cx="14859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the initial value is often not the one we want in the end</a:t>
            </a:r>
          </a:p>
        </p:txBody>
      </p:sp>
      <p:sp>
        <p:nvSpPr>
          <p:cNvPr id="173072" name="Line 40"/>
          <p:cNvSpPr>
            <a:spLocks noChangeShapeType="1"/>
          </p:cNvSpPr>
          <p:nvPr/>
        </p:nvSpPr>
        <p:spPr bwMode="auto">
          <a:xfrm>
            <a:off x="5746750" y="5154613"/>
            <a:ext cx="300038" cy="327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3073" name="Rectangle 41"/>
          <p:cNvSpPr>
            <a:spLocks noChangeArrowheads="1"/>
          </p:cNvSpPr>
          <p:nvPr/>
        </p:nvSpPr>
        <p:spPr bwMode="auto">
          <a:xfrm>
            <a:off x="6053138" y="5446713"/>
            <a:ext cx="1903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900">
                <a:latin typeface="Comic Sans MS" pitchFamily="66" charset="0"/>
              </a:rPr>
              <a:t>But we change it as we go…</a:t>
            </a:r>
          </a:p>
        </p:txBody>
      </p:sp>
      <p:sp>
        <p:nvSpPr>
          <p:cNvPr id="173074" name="Line 42"/>
          <p:cNvSpPr>
            <a:spLocks noChangeShapeType="1"/>
          </p:cNvSpPr>
          <p:nvPr/>
        </p:nvSpPr>
        <p:spPr bwMode="auto">
          <a:xfrm>
            <a:off x="4648200" y="2438400"/>
            <a:ext cx="0" cy="4114800"/>
          </a:xfrm>
          <a:prstGeom prst="line">
            <a:avLst/>
          </a:prstGeom>
          <a:noFill/>
          <a:ln w="28575">
            <a:solidFill>
              <a:srgbClr val="0A04EB"/>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2" name="Group 2"/>
          <p:cNvGrpSpPr>
            <a:grpSpLocks/>
          </p:cNvGrpSpPr>
          <p:nvPr/>
        </p:nvGrpSpPr>
        <p:grpSpPr bwMode="auto">
          <a:xfrm>
            <a:off x="422275" y="1042988"/>
            <a:ext cx="8196263" cy="152400"/>
            <a:chOff x="295" y="1311"/>
            <a:chExt cx="5177" cy="114"/>
          </a:xfrm>
        </p:grpSpPr>
        <p:sp>
          <p:nvSpPr>
            <p:cNvPr id="17411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411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4083" name="Text Box 5"/>
          <p:cNvSpPr txBox="1">
            <a:spLocks noChangeArrowheads="1"/>
          </p:cNvSpPr>
          <p:nvPr/>
        </p:nvSpPr>
        <p:spPr bwMode="auto">
          <a:xfrm>
            <a:off x="609600" y="288925"/>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t>Why they're called </a:t>
            </a:r>
            <a:r>
              <a:rPr lang="en-US" sz="3600" i="1"/>
              <a:t>variables</a:t>
            </a:r>
            <a:endParaRPr lang="en-US" sz="3600"/>
          </a:p>
        </p:txBody>
      </p:sp>
      <p:sp>
        <p:nvSpPr>
          <p:cNvPr id="174084" name="Text Box 7"/>
          <p:cNvSpPr txBox="1">
            <a:spLocks noChangeArrowheads="1"/>
          </p:cNvSpPr>
          <p:nvPr/>
        </p:nvSpPr>
        <p:spPr bwMode="auto">
          <a:xfrm>
            <a:off x="533400" y="1676400"/>
            <a:ext cx="41449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rPr>
              <a:t>age = 41</a:t>
            </a:r>
          </a:p>
          <a:p>
            <a:pPr algn="l">
              <a:spcBef>
                <a:spcPct val="50000"/>
              </a:spcBef>
            </a:pPr>
            <a:r>
              <a:rPr lang="en-US" sz="3200" b="1">
                <a:latin typeface="Courier New" pitchFamily="49" charset="0"/>
              </a:rPr>
              <a:t>age = age + 1</a:t>
            </a:r>
            <a:endParaRPr lang="en-US" sz="3200" b="1">
              <a:solidFill>
                <a:srgbClr val="0A04EB"/>
              </a:solidFill>
              <a:latin typeface="Courier New" pitchFamily="49" charset="0"/>
            </a:endParaRPr>
          </a:p>
        </p:txBody>
      </p:sp>
      <p:sp>
        <p:nvSpPr>
          <p:cNvPr id="174085" name="Text Box 9"/>
          <p:cNvSpPr txBox="1">
            <a:spLocks noChangeArrowheads="1"/>
          </p:cNvSpPr>
          <p:nvPr/>
        </p:nvSpPr>
        <p:spPr bwMode="auto">
          <a:xfrm>
            <a:off x="609600" y="4343400"/>
            <a:ext cx="44196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latin typeface="Courier New" pitchFamily="49" charset="0"/>
              </a:rPr>
              <a:t>amoebas = 100000;</a:t>
            </a:r>
          </a:p>
          <a:p>
            <a:pPr algn="l">
              <a:lnSpc>
                <a:spcPct val="50000"/>
              </a:lnSpc>
              <a:spcBef>
                <a:spcPct val="50000"/>
              </a:spcBef>
            </a:pPr>
            <a:r>
              <a:rPr lang="en-US" sz="1800" b="1">
                <a:latin typeface="Courier New" pitchFamily="49" charset="0"/>
              </a:rPr>
              <a:t>amoebas = amoebas * 2</a:t>
            </a:r>
          </a:p>
          <a:p>
            <a:pPr algn="l">
              <a:lnSpc>
                <a:spcPct val="50000"/>
              </a:lnSpc>
              <a:spcBef>
                <a:spcPct val="50000"/>
              </a:spcBef>
            </a:pPr>
            <a:endParaRPr lang="en-US" sz="1800" b="1">
              <a:latin typeface="Courier New" pitchFamily="49" charset="0"/>
            </a:endParaRPr>
          </a:p>
          <a:p>
            <a:pPr algn="l">
              <a:lnSpc>
                <a:spcPct val="50000"/>
              </a:lnSpc>
              <a:spcBef>
                <a:spcPct val="50000"/>
              </a:spcBef>
            </a:pPr>
            <a:r>
              <a:rPr lang="en-US" sz="1800" b="1">
                <a:latin typeface="Courier New" pitchFamily="49" charset="0"/>
              </a:rPr>
              <a:t>hwToGo = 7;</a:t>
            </a:r>
          </a:p>
          <a:p>
            <a:pPr algn="l">
              <a:lnSpc>
                <a:spcPct val="50000"/>
              </a:lnSpc>
              <a:spcBef>
                <a:spcPct val="50000"/>
              </a:spcBef>
            </a:pPr>
            <a:r>
              <a:rPr lang="en-US" sz="1800" b="1">
                <a:latin typeface="Courier New" pitchFamily="49" charset="0"/>
              </a:rPr>
              <a:t>hwToGo = hwToGo - 1</a:t>
            </a:r>
          </a:p>
          <a:p>
            <a:pPr algn="l">
              <a:lnSpc>
                <a:spcPct val="50000"/>
              </a:lnSpc>
              <a:spcBef>
                <a:spcPct val="50000"/>
              </a:spcBef>
            </a:pPr>
            <a:endParaRPr lang="en-US" sz="1800" b="1">
              <a:latin typeface="Courier New" pitchFamily="49" charset="0"/>
            </a:endParaRPr>
          </a:p>
          <a:p>
            <a:pPr algn="l">
              <a:lnSpc>
                <a:spcPct val="50000"/>
              </a:lnSpc>
              <a:spcBef>
                <a:spcPct val="50000"/>
              </a:spcBef>
            </a:pPr>
            <a:r>
              <a:rPr lang="en-US" sz="1800" b="1">
                <a:latin typeface="Courier New" pitchFamily="49" charset="0"/>
              </a:rPr>
              <a:t>u235 = 10000000000000</a:t>
            </a:r>
          </a:p>
          <a:p>
            <a:pPr algn="l">
              <a:lnSpc>
                <a:spcPct val="50000"/>
              </a:lnSpc>
              <a:spcBef>
                <a:spcPct val="50000"/>
              </a:spcBef>
            </a:pPr>
            <a:r>
              <a:rPr lang="en-US" sz="1800" b="1">
                <a:latin typeface="Courier New" pitchFamily="49" charset="0"/>
              </a:rPr>
              <a:t>u235 = u235 / 2;</a:t>
            </a:r>
          </a:p>
        </p:txBody>
      </p:sp>
      <p:sp>
        <p:nvSpPr>
          <p:cNvPr id="174086" name="Line 10"/>
          <p:cNvSpPr>
            <a:spLocks noChangeShapeType="1"/>
          </p:cNvSpPr>
          <p:nvPr/>
        </p:nvSpPr>
        <p:spPr bwMode="auto">
          <a:xfrm>
            <a:off x="520700" y="3810000"/>
            <a:ext cx="71691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4087" name="Group 13"/>
          <p:cNvGrpSpPr>
            <a:grpSpLocks/>
          </p:cNvGrpSpPr>
          <p:nvPr/>
        </p:nvGrpSpPr>
        <p:grpSpPr bwMode="auto">
          <a:xfrm>
            <a:off x="8112125" y="1535113"/>
            <a:ext cx="425450" cy="469900"/>
            <a:chOff x="3456" y="1784"/>
            <a:chExt cx="952" cy="1048"/>
          </a:xfrm>
        </p:grpSpPr>
        <p:sp>
          <p:nvSpPr>
            <p:cNvPr id="174098" name="Freeform 14"/>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099" name="Freeform 15"/>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100" name="Freeform 16"/>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4101" name="Freeform 17"/>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4102" name="Oval 18"/>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4103" name="Oval 19"/>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4" name="Oval 20"/>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5" name="Oval 21"/>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6" name="Oval 22"/>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7" name="Oval 23"/>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8" name="Oval 24"/>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109" name="AutoShape 25"/>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4110" name="Freeform 26"/>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4111" name="Freeform 27"/>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4112" name="Freeform 28"/>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13" name="Freeform 29"/>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4114" name="Freeform 30"/>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4088" name="Text Box 31"/>
          <p:cNvSpPr txBox="1">
            <a:spLocks noChangeArrowheads="1"/>
          </p:cNvSpPr>
          <p:nvPr/>
        </p:nvSpPr>
        <p:spPr bwMode="auto">
          <a:xfrm>
            <a:off x="6753225" y="1363663"/>
            <a:ext cx="156368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10000"/>
              </a:lnSpc>
              <a:spcBef>
                <a:spcPct val="50000"/>
              </a:spcBef>
            </a:pPr>
            <a:r>
              <a:rPr lang="en-US" sz="900">
                <a:solidFill>
                  <a:srgbClr val="067B0E"/>
                </a:solidFill>
                <a:latin typeface="Comic Sans MS" pitchFamily="66" charset="0"/>
              </a:rPr>
              <a:t>Only in Python can one's new age be older than one's old age… !</a:t>
            </a:r>
          </a:p>
        </p:txBody>
      </p:sp>
      <p:sp>
        <p:nvSpPr>
          <p:cNvPr id="174089" name="Line 35"/>
          <p:cNvSpPr>
            <a:spLocks noChangeShapeType="1"/>
          </p:cNvSpPr>
          <p:nvPr/>
        </p:nvSpPr>
        <p:spPr bwMode="auto">
          <a:xfrm flipH="1">
            <a:off x="2520950" y="2051050"/>
            <a:ext cx="920750" cy="4413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4090" name="Text Box 36"/>
          <p:cNvSpPr txBox="1">
            <a:spLocks noChangeArrowheads="1"/>
          </p:cNvSpPr>
          <p:nvPr/>
        </p:nvSpPr>
        <p:spPr bwMode="auto">
          <a:xfrm>
            <a:off x="3454400" y="1846263"/>
            <a:ext cx="1557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The "old" value (41)</a:t>
            </a:r>
          </a:p>
        </p:txBody>
      </p:sp>
      <p:sp>
        <p:nvSpPr>
          <p:cNvPr id="174091" name="Text Box 37"/>
          <p:cNvSpPr txBox="1">
            <a:spLocks noChangeArrowheads="1"/>
          </p:cNvSpPr>
          <p:nvPr/>
        </p:nvSpPr>
        <p:spPr bwMode="auto">
          <a:xfrm>
            <a:off x="1457325" y="3316288"/>
            <a:ext cx="2082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The "new" value (42)</a:t>
            </a:r>
          </a:p>
        </p:txBody>
      </p:sp>
      <p:sp>
        <p:nvSpPr>
          <p:cNvPr id="174092" name="Line 38"/>
          <p:cNvSpPr>
            <a:spLocks noChangeShapeType="1"/>
          </p:cNvSpPr>
          <p:nvPr/>
        </p:nvSpPr>
        <p:spPr bwMode="auto">
          <a:xfrm flipH="1" flipV="1">
            <a:off x="1001713" y="2955925"/>
            <a:ext cx="465137" cy="431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4093" name="Rectangle 39"/>
          <p:cNvSpPr>
            <a:spLocks noChangeArrowheads="1"/>
          </p:cNvSpPr>
          <p:nvPr/>
        </p:nvSpPr>
        <p:spPr bwMode="auto">
          <a:xfrm>
            <a:off x="7786688" y="3594100"/>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i="1"/>
              <a:t>shortcuts</a:t>
            </a:r>
            <a:endParaRPr lang="en-US" sz="1800"/>
          </a:p>
        </p:txBody>
      </p:sp>
      <p:sp>
        <p:nvSpPr>
          <p:cNvPr id="174094" name="Rectangle 40"/>
          <p:cNvSpPr>
            <a:spLocks noChangeArrowheads="1"/>
          </p:cNvSpPr>
          <p:nvPr/>
        </p:nvSpPr>
        <p:spPr bwMode="auto">
          <a:xfrm>
            <a:off x="5332413" y="4364038"/>
            <a:ext cx="1144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A04EB"/>
                </a:solidFill>
                <a:latin typeface="Courier New" pitchFamily="49" charset="0"/>
              </a:rPr>
              <a:t>amoebas</a:t>
            </a:r>
          </a:p>
        </p:txBody>
      </p:sp>
      <p:sp>
        <p:nvSpPr>
          <p:cNvPr id="174095" name="Rectangle 41"/>
          <p:cNvSpPr>
            <a:spLocks noChangeArrowheads="1"/>
          </p:cNvSpPr>
          <p:nvPr/>
        </p:nvSpPr>
        <p:spPr bwMode="auto">
          <a:xfrm>
            <a:off x="5400675" y="52085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A04EB"/>
                </a:solidFill>
                <a:latin typeface="Courier New" pitchFamily="49" charset="0"/>
              </a:rPr>
              <a:t>hwToGo</a:t>
            </a:r>
          </a:p>
        </p:txBody>
      </p:sp>
      <p:sp>
        <p:nvSpPr>
          <p:cNvPr id="174096" name="Rectangle 42"/>
          <p:cNvSpPr>
            <a:spLocks noChangeArrowheads="1"/>
          </p:cNvSpPr>
          <p:nvPr/>
        </p:nvSpPr>
        <p:spPr bwMode="auto">
          <a:xfrm>
            <a:off x="5537200" y="6053138"/>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A04EB"/>
                </a:solidFill>
                <a:latin typeface="Courier New" pitchFamily="49" charset="0"/>
              </a:rPr>
              <a:t>u235</a:t>
            </a:r>
          </a:p>
        </p:txBody>
      </p:sp>
      <p:sp>
        <p:nvSpPr>
          <p:cNvPr id="174097" name="Rectangle 43"/>
          <p:cNvSpPr>
            <a:spLocks noChangeArrowheads="1"/>
          </p:cNvSpPr>
          <p:nvPr/>
        </p:nvSpPr>
        <p:spPr bwMode="auto">
          <a:xfrm>
            <a:off x="5386388" y="2720975"/>
            <a:ext cx="2135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200" b="1">
                <a:solidFill>
                  <a:srgbClr val="0A04EB"/>
                </a:solidFill>
                <a:latin typeface="Courier New" pitchFamily="49" charset="0"/>
              </a:rPr>
              <a:t>age += 1</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3005138" y="247650"/>
            <a:ext cx="3368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a:latin typeface="Courier New" pitchFamily="49" charset="0"/>
              </a:rPr>
              <a:t>for</a:t>
            </a:r>
            <a:r>
              <a:rPr lang="en-US" sz="4200"/>
              <a:t>  loops</a:t>
            </a:r>
            <a:endParaRPr lang="en-US" sz="4000"/>
          </a:p>
        </p:txBody>
      </p:sp>
      <p:grpSp>
        <p:nvGrpSpPr>
          <p:cNvPr id="175107" name="Group 4"/>
          <p:cNvGrpSpPr>
            <a:grpSpLocks/>
          </p:cNvGrpSpPr>
          <p:nvPr/>
        </p:nvGrpSpPr>
        <p:grpSpPr bwMode="auto">
          <a:xfrm>
            <a:off x="736600" y="1182688"/>
            <a:ext cx="7673975" cy="188912"/>
            <a:chOff x="295" y="1311"/>
            <a:chExt cx="5177" cy="114"/>
          </a:xfrm>
        </p:grpSpPr>
        <p:sp>
          <p:nvSpPr>
            <p:cNvPr id="17513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513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5108" name="Rectangle 20"/>
          <p:cNvSpPr>
            <a:spLocks noChangeArrowheads="1"/>
          </p:cNvSpPr>
          <p:nvPr/>
        </p:nvSpPr>
        <p:spPr bwMode="auto">
          <a:xfrm>
            <a:off x="400050" y="1720850"/>
            <a:ext cx="5397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3600" b="1">
                <a:solidFill>
                  <a:srgbClr val="F68B09"/>
                </a:solidFill>
                <a:latin typeface="Courier New" pitchFamily="49" charset="0"/>
              </a:rPr>
              <a:t>for</a:t>
            </a:r>
            <a:r>
              <a:rPr lang="en-US" sz="3600" b="1">
                <a:latin typeface="Courier New" pitchFamily="49" charset="0"/>
              </a:rPr>
              <a:t> x </a:t>
            </a:r>
            <a:r>
              <a:rPr lang="en-US" sz="3600" b="1">
                <a:solidFill>
                  <a:srgbClr val="F68B09"/>
                </a:solidFill>
                <a:latin typeface="Courier New" pitchFamily="49" charset="0"/>
              </a:rPr>
              <a:t>in</a:t>
            </a:r>
            <a:r>
              <a:rPr lang="en-US" sz="3600" b="1">
                <a:latin typeface="Courier New" pitchFamily="49" charset="0"/>
              </a:rPr>
              <a:t> [2,4,6,8]:</a:t>
            </a:r>
          </a:p>
          <a:p>
            <a:pPr algn="l"/>
            <a:r>
              <a:rPr lang="en-US" sz="3600" b="1">
                <a:latin typeface="Courier New" pitchFamily="49" charset="0"/>
              </a:rPr>
              <a:t>   </a:t>
            </a:r>
            <a:r>
              <a:rPr lang="en-US" sz="3600" b="1">
                <a:solidFill>
                  <a:srgbClr val="6105A5"/>
                </a:solidFill>
                <a:latin typeface="Courier New" pitchFamily="49" charset="0"/>
              </a:rPr>
              <a:t>print</a:t>
            </a:r>
            <a:r>
              <a:rPr lang="en-US" sz="3600" b="1">
                <a:latin typeface="Courier New" pitchFamily="49" charset="0"/>
              </a:rPr>
              <a:t> x</a:t>
            </a:r>
          </a:p>
        </p:txBody>
      </p:sp>
      <p:grpSp>
        <p:nvGrpSpPr>
          <p:cNvPr id="175109" name="Group 21"/>
          <p:cNvGrpSpPr>
            <a:grpSpLocks/>
          </p:cNvGrpSpPr>
          <p:nvPr/>
        </p:nvGrpSpPr>
        <p:grpSpPr bwMode="auto">
          <a:xfrm>
            <a:off x="8466138" y="400050"/>
            <a:ext cx="481012" cy="609600"/>
            <a:chOff x="3456" y="1784"/>
            <a:chExt cx="952" cy="1048"/>
          </a:xfrm>
        </p:grpSpPr>
        <p:sp>
          <p:nvSpPr>
            <p:cNvPr id="175116" name="Freeform 22"/>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5117" name="Freeform 23"/>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5118" name="Freeform 24"/>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5119" name="Freeform 25"/>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5120" name="Oval 26"/>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5121" name="Oval 27"/>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2" name="Oval 28"/>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3" name="Oval 29"/>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4" name="Oval 30"/>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5" name="Oval 31"/>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6" name="Oval 32"/>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5127" name="AutoShape 33"/>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5128" name="Freeform 34"/>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5129" name="Freeform 35"/>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5130" name="Freeform 36"/>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31" name="Freeform 37"/>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5132" name="Freeform 38"/>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5110" name="Text Box 39"/>
          <p:cNvSpPr txBox="1">
            <a:spLocks noChangeArrowheads="1"/>
          </p:cNvSpPr>
          <p:nvPr/>
        </p:nvSpPr>
        <p:spPr bwMode="auto">
          <a:xfrm>
            <a:off x="6791325" y="128588"/>
            <a:ext cx="17081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67B0E"/>
                </a:solidFill>
                <a:latin typeface="Comic Sans MS" pitchFamily="66" charset="0"/>
              </a:rPr>
              <a:t>In the interest of efficiency, these are only </a:t>
            </a:r>
            <a:r>
              <a:rPr lang="en-US" sz="1200" b="1" i="1">
                <a:solidFill>
                  <a:srgbClr val="067B0E"/>
                </a:solidFill>
                <a:latin typeface="Comic Sans MS" pitchFamily="66" charset="0"/>
              </a:rPr>
              <a:t>three </a:t>
            </a:r>
            <a:r>
              <a:rPr lang="en-US" sz="1200">
                <a:solidFill>
                  <a:srgbClr val="067B0E"/>
                </a:solidFill>
                <a:latin typeface="Comic Sans MS" pitchFamily="66" charset="0"/>
              </a:rPr>
              <a:t>loops!</a:t>
            </a:r>
          </a:p>
        </p:txBody>
      </p:sp>
      <p:sp>
        <p:nvSpPr>
          <p:cNvPr id="175111" name="Rectangle 40"/>
          <p:cNvSpPr>
            <a:spLocks noChangeArrowheads="1"/>
          </p:cNvSpPr>
          <p:nvPr/>
        </p:nvSpPr>
        <p:spPr bwMode="auto">
          <a:xfrm>
            <a:off x="400050" y="3405188"/>
            <a:ext cx="51228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3600" b="1">
                <a:solidFill>
                  <a:srgbClr val="F68B09"/>
                </a:solidFill>
                <a:latin typeface="Courier New" pitchFamily="49" charset="0"/>
              </a:rPr>
              <a:t>for</a:t>
            </a:r>
            <a:r>
              <a:rPr lang="en-US" sz="3600" b="1">
                <a:latin typeface="Courier New" pitchFamily="49" charset="0"/>
              </a:rPr>
              <a:t> c </a:t>
            </a:r>
            <a:r>
              <a:rPr lang="en-US" sz="3600" b="1">
                <a:solidFill>
                  <a:srgbClr val="F68B09"/>
                </a:solidFill>
                <a:latin typeface="Courier New" pitchFamily="49" charset="0"/>
              </a:rPr>
              <a:t>in</a:t>
            </a:r>
            <a:r>
              <a:rPr lang="en-US" sz="3600" b="1">
                <a:latin typeface="Courier New" pitchFamily="49" charset="0"/>
              </a:rPr>
              <a:t> </a:t>
            </a:r>
            <a:r>
              <a:rPr lang="en-US" sz="3600" b="1">
                <a:solidFill>
                  <a:srgbClr val="0AA318"/>
                </a:solidFill>
                <a:latin typeface="Courier New" pitchFamily="49" charset="0"/>
              </a:rPr>
              <a:t>'donuts'</a:t>
            </a:r>
            <a:r>
              <a:rPr lang="en-US" sz="3600" b="1">
                <a:latin typeface="Courier New" pitchFamily="49" charset="0"/>
              </a:rPr>
              <a:t>:</a:t>
            </a:r>
          </a:p>
          <a:p>
            <a:pPr algn="l"/>
            <a:r>
              <a:rPr lang="en-US" sz="3600" b="1">
                <a:latin typeface="Courier New" pitchFamily="49" charset="0"/>
              </a:rPr>
              <a:t>   </a:t>
            </a:r>
            <a:r>
              <a:rPr lang="en-US" sz="3600" b="1">
                <a:solidFill>
                  <a:srgbClr val="6105A5"/>
                </a:solidFill>
                <a:latin typeface="Courier New" pitchFamily="49" charset="0"/>
              </a:rPr>
              <a:t>print</a:t>
            </a:r>
            <a:r>
              <a:rPr lang="en-US" sz="3600" b="1">
                <a:latin typeface="Courier New" pitchFamily="49" charset="0"/>
              </a:rPr>
              <a:t> c</a:t>
            </a:r>
          </a:p>
        </p:txBody>
      </p:sp>
      <p:sp>
        <p:nvSpPr>
          <p:cNvPr id="175112" name="Rectangle 41"/>
          <p:cNvSpPr>
            <a:spLocks noChangeArrowheads="1"/>
          </p:cNvSpPr>
          <p:nvPr/>
        </p:nvSpPr>
        <p:spPr bwMode="auto">
          <a:xfrm>
            <a:off x="381000" y="5181600"/>
            <a:ext cx="56721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sz="3600" b="1">
                <a:solidFill>
                  <a:srgbClr val="F68B09"/>
                </a:solidFill>
                <a:latin typeface="Courier New" pitchFamily="49" charset="0"/>
              </a:rPr>
              <a:t>for</a:t>
            </a:r>
            <a:r>
              <a:rPr lang="en-US" sz="3600" b="1">
                <a:latin typeface="Courier New" pitchFamily="49" charset="0"/>
              </a:rPr>
              <a:t> n </a:t>
            </a:r>
            <a:r>
              <a:rPr lang="en-US" sz="3600" b="1">
                <a:solidFill>
                  <a:srgbClr val="F68B09"/>
                </a:solidFill>
                <a:latin typeface="Courier New" pitchFamily="49" charset="0"/>
              </a:rPr>
              <a:t>in</a:t>
            </a:r>
            <a:r>
              <a:rPr lang="en-US" sz="3600" b="1">
                <a:latin typeface="Courier New" pitchFamily="49" charset="0"/>
              </a:rPr>
              <a:t> </a:t>
            </a:r>
            <a:r>
              <a:rPr lang="en-US" sz="3600" b="1">
                <a:solidFill>
                  <a:srgbClr val="0AA318"/>
                </a:solidFill>
                <a:latin typeface="Courier New" pitchFamily="49" charset="0"/>
              </a:rPr>
              <a:t>          </a:t>
            </a:r>
            <a:r>
              <a:rPr lang="en-US" sz="3600" b="1">
                <a:latin typeface="Courier New" pitchFamily="49" charset="0"/>
              </a:rPr>
              <a:t>:</a:t>
            </a:r>
          </a:p>
          <a:p>
            <a:pPr algn="l"/>
            <a:r>
              <a:rPr lang="en-US" sz="3600" b="1">
                <a:latin typeface="Courier New" pitchFamily="49" charset="0"/>
              </a:rPr>
              <a:t>   </a:t>
            </a:r>
            <a:r>
              <a:rPr lang="en-US" sz="3600" b="1">
                <a:solidFill>
                  <a:srgbClr val="6105A5"/>
                </a:solidFill>
                <a:latin typeface="Courier New" pitchFamily="49" charset="0"/>
              </a:rPr>
              <a:t>print</a:t>
            </a:r>
            <a:r>
              <a:rPr lang="en-US" sz="3600" b="1">
                <a:latin typeface="Courier New" pitchFamily="49" charset="0"/>
              </a:rPr>
              <a:t> n</a:t>
            </a:r>
          </a:p>
        </p:txBody>
      </p:sp>
      <p:sp>
        <p:nvSpPr>
          <p:cNvPr id="175113" name="Line 42"/>
          <p:cNvSpPr>
            <a:spLocks noChangeShapeType="1"/>
          </p:cNvSpPr>
          <p:nvPr/>
        </p:nvSpPr>
        <p:spPr bwMode="auto">
          <a:xfrm flipH="1">
            <a:off x="5502275" y="4816475"/>
            <a:ext cx="920750" cy="4413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5114" name="Text Box 43"/>
          <p:cNvSpPr txBox="1">
            <a:spLocks noChangeArrowheads="1"/>
          </p:cNvSpPr>
          <p:nvPr/>
        </p:nvSpPr>
        <p:spPr bwMode="auto">
          <a:xfrm>
            <a:off x="6397625" y="4418013"/>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How could get this loop to run 42 times?</a:t>
            </a:r>
          </a:p>
        </p:txBody>
      </p:sp>
      <p:sp>
        <p:nvSpPr>
          <p:cNvPr id="175115" name="Rectangle 44"/>
          <p:cNvSpPr>
            <a:spLocks noChangeArrowheads="1"/>
          </p:cNvSpPr>
          <p:nvPr/>
        </p:nvSpPr>
        <p:spPr bwMode="auto">
          <a:xfrm>
            <a:off x="6181725" y="6496050"/>
            <a:ext cx="2828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200"/>
              <a:t>There are a </a:t>
            </a:r>
            <a:r>
              <a:rPr lang="en-US" sz="1200" b="1" i="1"/>
              <a:t>range </a:t>
            </a:r>
            <a:r>
              <a:rPr lang="en-US" sz="1200"/>
              <a:t>of answers to this one… </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2390775" y="249238"/>
            <a:ext cx="2286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a:solidFill>
                  <a:srgbClr val="0508FB"/>
                </a:solidFill>
                <a:latin typeface="Courier New" pitchFamily="49" charset="0"/>
              </a:rPr>
              <a:t>for</a:t>
            </a:r>
            <a:r>
              <a:rPr lang="en-US" sz="4200"/>
              <a:t>e!</a:t>
            </a:r>
            <a:endParaRPr lang="en-US" sz="4000"/>
          </a:p>
        </p:txBody>
      </p:sp>
      <p:grpSp>
        <p:nvGrpSpPr>
          <p:cNvPr id="176131" name="Group 3"/>
          <p:cNvGrpSpPr>
            <a:grpSpLocks/>
          </p:cNvGrpSpPr>
          <p:nvPr/>
        </p:nvGrpSpPr>
        <p:grpSpPr bwMode="auto">
          <a:xfrm>
            <a:off x="736600" y="1182688"/>
            <a:ext cx="5732463" cy="188912"/>
            <a:chOff x="295" y="1311"/>
            <a:chExt cx="5177" cy="114"/>
          </a:xfrm>
        </p:grpSpPr>
        <p:sp>
          <p:nvSpPr>
            <p:cNvPr id="17614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615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6132" name="Text Box 6"/>
          <p:cNvSpPr txBox="1">
            <a:spLocks noChangeArrowheads="1"/>
          </p:cNvSpPr>
          <p:nvPr/>
        </p:nvSpPr>
        <p:spPr bwMode="auto">
          <a:xfrm>
            <a:off x="1371600" y="2801938"/>
            <a:ext cx="656272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for</a:t>
            </a:r>
            <a:r>
              <a:rPr lang="en-US" sz="3600" b="1">
                <a:latin typeface="Courier New" pitchFamily="49" charset="0"/>
              </a:rPr>
              <a:t> x </a:t>
            </a:r>
            <a:r>
              <a:rPr lang="en-US" sz="3600" b="1">
                <a:solidFill>
                  <a:srgbClr val="F68B09"/>
                </a:solidFill>
                <a:latin typeface="Courier New" pitchFamily="49" charset="0"/>
              </a:rPr>
              <a:t>in</a:t>
            </a:r>
            <a:r>
              <a:rPr lang="en-US" sz="3600" b="1">
                <a:latin typeface="Courier New" pitchFamily="49" charset="0"/>
              </a:rPr>
              <a:t> [2,4,6,8]:</a:t>
            </a:r>
          </a:p>
          <a:p>
            <a:pPr algn="l">
              <a:spcBef>
                <a:spcPct val="50000"/>
              </a:spcBef>
            </a:pPr>
            <a:r>
              <a:rPr lang="en-US" sz="3600" b="1">
                <a:latin typeface="Courier New" pitchFamily="49" charset="0"/>
              </a:rPr>
              <a:t>    </a:t>
            </a:r>
            <a:r>
              <a:rPr lang="en-US" sz="3600" b="1">
                <a:solidFill>
                  <a:srgbClr val="F68B09"/>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'x is'</a:t>
            </a:r>
            <a:r>
              <a:rPr lang="en-US" sz="3600" b="1">
                <a:latin typeface="Courier New" pitchFamily="49" charset="0"/>
              </a:rPr>
              <a:t>, x</a:t>
            </a:r>
          </a:p>
          <a:p>
            <a:pPr algn="l">
              <a:spcBef>
                <a:spcPct val="50000"/>
              </a:spcBef>
            </a:pPr>
            <a:endParaRPr lang="en-US" sz="3600" b="1">
              <a:latin typeface="Courier New" pitchFamily="49" charset="0"/>
            </a:endParaRPr>
          </a:p>
          <a:p>
            <a:pPr algn="l">
              <a:spcBef>
                <a:spcPct val="50000"/>
              </a:spcBef>
            </a:pPr>
            <a:r>
              <a:rPr lang="en-US" sz="3600" b="1">
                <a:solidFill>
                  <a:srgbClr val="F68B09"/>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'Done!'</a:t>
            </a:r>
            <a:endParaRPr lang="en-US" sz="3600" b="1">
              <a:latin typeface="Courier New" pitchFamily="49" charset="0"/>
            </a:endParaRPr>
          </a:p>
        </p:txBody>
      </p:sp>
      <p:pic>
        <p:nvPicPr>
          <p:cNvPr id="1761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21336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4" name="Text Box 9"/>
          <p:cNvSpPr txBox="1">
            <a:spLocks noChangeArrowheads="1"/>
          </p:cNvSpPr>
          <p:nvPr/>
        </p:nvSpPr>
        <p:spPr bwMode="auto">
          <a:xfrm>
            <a:off x="4532313" y="5838825"/>
            <a:ext cx="4495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Arial" pitchFamily="34" charset="0"/>
              </a:rPr>
              <a:t>anatomy?</a:t>
            </a:r>
          </a:p>
          <a:p>
            <a:pPr algn="r">
              <a:spcBef>
                <a:spcPct val="50000"/>
              </a:spcBef>
            </a:pPr>
            <a:r>
              <a:rPr lang="en-US" sz="1400">
                <a:solidFill>
                  <a:schemeClr val="bg2"/>
                </a:solidFill>
                <a:latin typeface="Arial" pitchFamily="34" charset="0"/>
              </a:rPr>
              <a:t>empty?</a:t>
            </a:r>
          </a:p>
          <a:p>
            <a:pPr algn="r">
              <a:spcBef>
                <a:spcPct val="50000"/>
              </a:spcBef>
            </a:pPr>
            <a:r>
              <a:rPr lang="en-US" sz="1400">
                <a:solidFill>
                  <a:schemeClr val="bg2"/>
                </a:solidFill>
                <a:latin typeface="Arial" pitchFamily="34" charset="0"/>
              </a:rPr>
              <a:t>x unused?</a:t>
            </a:r>
          </a:p>
        </p:txBody>
      </p:sp>
      <p:sp>
        <p:nvSpPr>
          <p:cNvPr id="176135" name="Freeform 10"/>
          <p:cNvSpPr>
            <a:spLocks/>
          </p:cNvSpPr>
          <p:nvPr/>
        </p:nvSpPr>
        <p:spPr bwMode="auto">
          <a:xfrm>
            <a:off x="2674938" y="2227263"/>
            <a:ext cx="2511425" cy="717550"/>
          </a:xfrm>
          <a:custGeom>
            <a:avLst/>
            <a:gdLst>
              <a:gd name="T0" fmla="*/ 2147483647 w 1295"/>
              <a:gd name="T1" fmla="*/ 2147483647 h 452"/>
              <a:gd name="T2" fmla="*/ 2147483647 w 1295"/>
              <a:gd name="T3" fmla="*/ 2147483647 h 452"/>
              <a:gd name="T4" fmla="*/ 2147483647 w 1295"/>
              <a:gd name="T5" fmla="*/ 2147483647 h 452"/>
              <a:gd name="T6" fmla="*/ 2147483647 w 1295"/>
              <a:gd name="T7" fmla="*/ 2147483647 h 452"/>
              <a:gd name="T8" fmla="*/ 2147483647 w 1295"/>
              <a:gd name="T9" fmla="*/ 0 h 452"/>
              <a:gd name="T10" fmla="*/ 2147483647 w 1295"/>
              <a:gd name="T11" fmla="*/ 2147483647 h 452"/>
              <a:gd name="T12" fmla="*/ 2147483647 w 1295"/>
              <a:gd name="T13" fmla="*/ 2147483647 h 452"/>
              <a:gd name="T14" fmla="*/ 2147483647 w 1295"/>
              <a:gd name="T15" fmla="*/ 2147483647 h 452"/>
              <a:gd name="T16" fmla="*/ 2147483647 w 1295"/>
              <a:gd name="T17" fmla="*/ 2147483647 h 452"/>
              <a:gd name="T18" fmla="*/ 2147483647 w 1295"/>
              <a:gd name="T19" fmla="*/ 2147483647 h 452"/>
              <a:gd name="T20" fmla="*/ 2147483647 w 1295"/>
              <a:gd name="T21" fmla="*/ 2147483647 h 452"/>
              <a:gd name="T22" fmla="*/ 2147483647 w 1295"/>
              <a:gd name="T23" fmla="*/ 2147483647 h 452"/>
              <a:gd name="T24" fmla="*/ 2147483647 w 1295"/>
              <a:gd name="T25" fmla="*/ 2147483647 h 4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5"/>
              <a:gd name="T40" fmla="*/ 0 h 452"/>
              <a:gd name="T41" fmla="*/ 1295 w 1295"/>
              <a:gd name="T42" fmla="*/ 452 h 4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5" h="452">
                <a:moveTo>
                  <a:pt x="1295" y="255"/>
                </a:moveTo>
                <a:cubicBezTo>
                  <a:pt x="1273" y="190"/>
                  <a:pt x="1278" y="203"/>
                  <a:pt x="1231" y="156"/>
                </a:cubicBezTo>
                <a:cubicBezTo>
                  <a:pt x="1195" y="120"/>
                  <a:pt x="1232" y="142"/>
                  <a:pt x="1190" y="122"/>
                </a:cubicBezTo>
                <a:cubicBezTo>
                  <a:pt x="1159" y="89"/>
                  <a:pt x="1116" y="75"/>
                  <a:pt x="1074" y="64"/>
                </a:cubicBezTo>
                <a:cubicBezTo>
                  <a:pt x="979" y="5"/>
                  <a:pt x="830" y="16"/>
                  <a:pt x="721" y="0"/>
                </a:cubicBezTo>
                <a:cubicBezTo>
                  <a:pt x="665" y="1"/>
                  <a:pt x="551" y="0"/>
                  <a:pt x="477" y="11"/>
                </a:cubicBezTo>
                <a:cubicBezTo>
                  <a:pt x="408" y="20"/>
                  <a:pt x="342" y="38"/>
                  <a:pt x="274" y="46"/>
                </a:cubicBezTo>
                <a:cubicBezTo>
                  <a:pt x="234" y="60"/>
                  <a:pt x="199" y="76"/>
                  <a:pt x="164" y="98"/>
                </a:cubicBezTo>
                <a:cubicBezTo>
                  <a:pt x="151" y="119"/>
                  <a:pt x="141" y="124"/>
                  <a:pt x="118" y="133"/>
                </a:cubicBezTo>
                <a:cubicBezTo>
                  <a:pt x="107" y="143"/>
                  <a:pt x="91" y="149"/>
                  <a:pt x="83" y="162"/>
                </a:cubicBezTo>
                <a:cubicBezTo>
                  <a:pt x="69" y="184"/>
                  <a:pt x="74" y="194"/>
                  <a:pt x="66" y="214"/>
                </a:cubicBezTo>
                <a:cubicBezTo>
                  <a:pt x="43" y="267"/>
                  <a:pt x="26" y="321"/>
                  <a:pt x="8" y="377"/>
                </a:cubicBezTo>
                <a:cubicBezTo>
                  <a:pt x="0" y="432"/>
                  <a:pt x="2" y="407"/>
                  <a:pt x="2" y="452"/>
                </a:cubicBezTo>
              </a:path>
            </a:pathLst>
          </a:custGeom>
          <a:noFill/>
          <a:ln w="19050">
            <a:solidFill>
              <a:srgbClr val="940913"/>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76136" name="AutoShape 11"/>
          <p:cNvSpPr>
            <a:spLocks/>
          </p:cNvSpPr>
          <p:nvPr/>
        </p:nvSpPr>
        <p:spPr bwMode="auto">
          <a:xfrm rot="5400000">
            <a:off x="5094287" y="1722438"/>
            <a:ext cx="201613" cy="2090738"/>
          </a:xfrm>
          <a:prstGeom prst="leftBrace">
            <a:avLst>
              <a:gd name="adj1" fmla="val 86417"/>
              <a:gd name="adj2" fmla="val 50000"/>
            </a:avLst>
          </a:prstGeom>
          <a:noFill/>
          <a:ln w="28575">
            <a:solidFill>
              <a:srgbClr val="940913"/>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76137" name="Line 31"/>
          <p:cNvSpPr>
            <a:spLocks noChangeShapeType="1"/>
          </p:cNvSpPr>
          <p:nvPr/>
        </p:nvSpPr>
        <p:spPr bwMode="auto">
          <a:xfrm>
            <a:off x="2286000" y="3429000"/>
            <a:ext cx="0" cy="762000"/>
          </a:xfrm>
          <a:prstGeom prst="line">
            <a:avLst/>
          </a:prstGeom>
          <a:noFill/>
          <a:ln w="19050">
            <a:solidFill>
              <a:srgbClr val="940913"/>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6138" name="Freeform 33"/>
          <p:cNvSpPr>
            <a:spLocks/>
          </p:cNvSpPr>
          <p:nvPr/>
        </p:nvSpPr>
        <p:spPr bwMode="auto">
          <a:xfrm>
            <a:off x="6478588" y="3095625"/>
            <a:ext cx="836612" cy="1487488"/>
          </a:xfrm>
          <a:custGeom>
            <a:avLst/>
            <a:gdLst>
              <a:gd name="T0" fmla="*/ 0 w 905"/>
              <a:gd name="T1" fmla="*/ 2147483647 h 942"/>
              <a:gd name="T2" fmla="*/ 2147483647 w 905"/>
              <a:gd name="T3" fmla="*/ 2147483647 h 942"/>
              <a:gd name="T4" fmla="*/ 2147483647 w 905"/>
              <a:gd name="T5" fmla="*/ 2147483647 h 942"/>
              <a:gd name="T6" fmla="*/ 2147483647 w 905"/>
              <a:gd name="T7" fmla="*/ 2147483647 h 942"/>
              <a:gd name="T8" fmla="*/ 2147483647 w 905"/>
              <a:gd name="T9" fmla="*/ 2147483647 h 942"/>
              <a:gd name="T10" fmla="*/ 2147483647 w 905"/>
              <a:gd name="T11" fmla="*/ 2147483647 h 942"/>
              <a:gd name="T12" fmla="*/ 2147483647 w 905"/>
              <a:gd name="T13" fmla="*/ 2147483647 h 942"/>
              <a:gd name="T14" fmla="*/ 2147483647 w 905"/>
              <a:gd name="T15" fmla="*/ 2147483647 h 942"/>
              <a:gd name="T16" fmla="*/ 2147483647 w 905"/>
              <a:gd name="T17" fmla="*/ 2147483647 h 942"/>
              <a:gd name="T18" fmla="*/ 2147483647 w 905"/>
              <a:gd name="T19" fmla="*/ 2147483647 h 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942"/>
              <a:gd name="T32" fmla="*/ 905 w 905"/>
              <a:gd name="T33" fmla="*/ 942 h 9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942">
                <a:moveTo>
                  <a:pt x="0" y="843"/>
                </a:moveTo>
                <a:cubicBezTo>
                  <a:pt x="35" y="870"/>
                  <a:pt x="87" y="888"/>
                  <a:pt x="133" y="895"/>
                </a:cubicBezTo>
                <a:cubicBezTo>
                  <a:pt x="234" y="937"/>
                  <a:pt x="377" y="935"/>
                  <a:pt x="487" y="942"/>
                </a:cubicBezTo>
                <a:cubicBezTo>
                  <a:pt x="499" y="941"/>
                  <a:pt x="576" y="937"/>
                  <a:pt x="603" y="930"/>
                </a:cubicBezTo>
                <a:cubicBezTo>
                  <a:pt x="718" y="895"/>
                  <a:pt x="807" y="838"/>
                  <a:pt x="858" y="727"/>
                </a:cubicBezTo>
                <a:cubicBezTo>
                  <a:pt x="876" y="686"/>
                  <a:pt x="872" y="641"/>
                  <a:pt x="887" y="600"/>
                </a:cubicBezTo>
                <a:cubicBezTo>
                  <a:pt x="891" y="526"/>
                  <a:pt x="905" y="438"/>
                  <a:pt x="881" y="368"/>
                </a:cubicBezTo>
                <a:cubicBezTo>
                  <a:pt x="860" y="247"/>
                  <a:pt x="812" y="140"/>
                  <a:pt x="684" y="107"/>
                </a:cubicBezTo>
                <a:cubicBezTo>
                  <a:pt x="639" y="81"/>
                  <a:pt x="522" y="30"/>
                  <a:pt x="470" y="20"/>
                </a:cubicBezTo>
                <a:cubicBezTo>
                  <a:pt x="377" y="0"/>
                  <a:pt x="274" y="3"/>
                  <a:pt x="180" y="3"/>
                </a:cubicBezTo>
              </a:path>
            </a:pathLst>
          </a:custGeom>
          <a:noFill/>
          <a:ln w="19050">
            <a:solidFill>
              <a:srgbClr val="940913"/>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76139" name="Text Box 34"/>
          <p:cNvSpPr txBox="1">
            <a:spLocks noChangeArrowheads="1"/>
          </p:cNvSpPr>
          <p:nvPr/>
        </p:nvSpPr>
        <p:spPr bwMode="auto">
          <a:xfrm>
            <a:off x="2730500" y="1630363"/>
            <a:ext cx="246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x</a:t>
            </a:r>
            <a:r>
              <a:rPr lang="en-US" sz="1600">
                <a:solidFill>
                  <a:srgbClr val="940913"/>
                </a:solidFill>
                <a:latin typeface="Comic Sans MS" pitchFamily="66" charset="0"/>
              </a:rPr>
              <a:t> is assigned each value from this sequence</a:t>
            </a:r>
          </a:p>
        </p:txBody>
      </p:sp>
      <p:sp>
        <p:nvSpPr>
          <p:cNvPr id="176140" name="Text Box 35"/>
          <p:cNvSpPr txBox="1">
            <a:spLocks noChangeArrowheads="1"/>
          </p:cNvSpPr>
          <p:nvPr/>
        </p:nvSpPr>
        <p:spPr bwMode="auto">
          <a:xfrm>
            <a:off x="3521075" y="4240213"/>
            <a:ext cx="2865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the BODY or BLOCK of the for loop runs with that </a:t>
            </a:r>
            <a:r>
              <a:rPr lang="en-US" sz="1600" b="1">
                <a:latin typeface="Courier New" pitchFamily="49" charset="0"/>
              </a:rPr>
              <a:t>x</a:t>
            </a:r>
          </a:p>
        </p:txBody>
      </p:sp>
      <p:sp>
        <p:nvSpPr>
          <p:cNvPr id="176141" name="Text Box 36"/>
          <p:cNvSpPr txBox="1">
            <a:spLocks noChangeArrowheads="1"/>
          </p:cNvSpPr>
          <p:nvPr/>
        </p:nvSpPr>
        <p:spPr bwMode="auto">
          <a:xfrm>
            <a:off x="2133600" y="5972175"/>
            <a:ext cx="3254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Code AFTER the loop will not run until the loop is finished.</a:t>
            </a:r>
          </a:p>
        </p:txBody>
      </p:sp>
      <p:sp>
        <p:nvSpPr>
          <p:cNvPr id="176142" name="Text Box 37"/>
          <p:cNvSpPr txBox="1">
            <a:spLocks noChangeArrowheads="1"/>
          </p:cNvSpPr>
          <p:nvPr/>
        </p:nvSpPr>
        <p:spPr bwMode="auto">
          <a:xfrm>
            <a:off x="2228850" y="1690688"/>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1</a:t>
            </a:r>
          </a:p>
        </p:txBody>
      </p:sp>
      <p:sp>
        <p:nvSpPr>
          <p:cNvPr id="176143" name="Text Box 38"/>
          <p:cNvSpPr txBox="1">
            <a:spLocks noChangeArrowheads="1"/>
          </p:cNvSpPr>
          <p:nvPr/>
        </p:nvSpPr>
        <p:spPr bwMode="auto">
          <a:xfrm>
            <a:off x="3124200" y="4298950"/>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2</a:t>
            </a:r>
          </a:p>
        </p:txBody>
      </p:sp>
      <p:sp>
        <p:nvSpPr>
          <p:cNvPr id="176144" name="Text Box 39"/>
          <p:cNvSpPr txBox="1">
            <a:spLocks noChangeArrowheads="1"/>
          </p:cNvSpPr>
          <p:nvPr/>
        </p:nvSpPr>
        <p:spPr bwMode="auto">
          <a:xfrm>
            <a:off x="7810500" y="2811463"/>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3</a:t>
            </a:r>
          </a:p>
        </p:txBody>
      </p:sp>
      <p:sp>
        <p:nvSpPr>
          <p:cNvPr id="176145" name="Text Box 40"/>
          <p:cNvSpPr txBox="1">
            <a:spLocks noChangeArrowheads="1"/>
          </p:cNvSpPr>
          <p:nvPr/>
        </p:nvSpPr>
        <p:spPr bwMode="auto">
          <a:xfrm>
            <a:off x="1792288" y="6011863"/>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4</a:t>
            </a:r>
          </a:p>
        </p:txBody>
      </p:sp>
      <p:sp>
        <p:nvSpPr>
          <p:cNvPr id="176146" name="Text Box 41"/>
          <p:cNvSpPr txBox="1">
            <a:spLocks noChangeArrowheads="1"/>
          </p:cNvSpPr>
          <p:nvPr/>
        </p:nvSpPr>
        <p:spPr bwMode="auto">
          <a:xfrm>
            <a:off x="7331075" y="3317875"/>
            <a:ext cx="14938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LOOP back to step 1 for EACH value in the list</a:t>
            </a:r>
          </a:p>
        </p:txBody>
      </p:sp>
      <p:sp>
        <p:nvSpPr>
          <p:cNvPr id="176147" name="AutoShape 45"/>
          <p:cNvSpPr>
            <a:spLocks/>
          </p:cNvSpPr>
          <p:nvPr/>
        </p:nvSpPr>
        <p:spPr bwMode="auto">
          <a:xfrm>
            <a:off x="906463" y="3063875"/>
            <a:ext cx="228600" cy="2590800"/>
          </a:xfrm>
          <a:prstGeom prst="leftBrace">
            <a:avLst>
              <a:gd name="adj1" fmla="val 94444"/>
              <a:gd name="adj2" fmla="val 50000"/>
            </a:avLst>
          </a:prstGeom>
          <a:noFill/>
          <a:ln w="19050">
            <a:solidFill>
              <a:srgbClr val="940913"/>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76148" name="Rectangle 46"/>
          <p:cNvSpPr>
            <a:spLocks noChangeArrowheads="1"/>
          </p:cNvSpPr>
          <p:nvPr/>
        </p:nvSpPr>
        <p:spPr bwMode="auto">
          <a:xfrm rot="-5400000">
            <a:off x="-1511300" y="4213225"/>
            <a:ext cx="427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600">
                <a:solidFill>
                  <a:srgbClr val="940913"/>
                </a:solidFill>
                <a:latin typeface="Comic Sans MS" pitchFamily="66" charset="0"/>
              </a:rPr>
              <a:t>This is the #1 for-loop error! (what? why?)</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3114675" y="268288"/>
            <a:ext cx="297021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four on </a:t>
            </a:r>
            <a:r>
              <a:rPr lang="en-US" sz="4200" b="1">
                <a:latin typeface="Courier New" pitchFamily="49" charset="0"/>
              </a:rPr>
              <a:t>for</a:t>
            </a:r>
            <a:endParaRPr lang="en-US" sz="4000"/>
          </a:p>
        </p:txBody>
      </p:sp>
      <p:grpSp>
        <p:nvGrpSpPr>
          <p:cNvPr id="177155" name="Group 3"/>
          <p:cNvGrpSpPr>
            <a:grpSpLocks/>
          </p:cNvGrpSpPr>
          <p:nvPr/>
        </p:nvGrpSpPr>
        <p:grpSpPr bwMode="auto">
          <a:xfrm>
            <a:off x="736600" y="1143000"/>
            <a:ext cx="7673975" cy="188913"/>
            <a:chOff x="295" y="1311"/>
            <a:chExt cx="5177" cy="114"/>
          </a:xfrm>
        </p:grpSpPr>
        <p:sp>
          <p:nvSpPr>
            <p:cNvPr id="17715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716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7156" name="Text Box 7"/>
          <p:cNvSpPr txBox="1">
            <a:spLocks noChangeArrowheads="1"/>
          </p:cNvSpPr>
          <p:nvPr/>
        </p:nvSpPr>
        <p:spPr bwMode="auto">
          <a:xfrm>
            <a:off x="674688" y="2436813"/>
            <a:ext cx="7235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for</a:t>
            </a:r>
            <a:r>
              <a:rPr lang="en-US" sz="3600" b="1">
                <a:latin typeface="Courier New" pitchFamily="49" charset="0"/>
              </a:rPr>
              <a:t> x </a:t>
            </a:r>
            <a:r>
              <a:rPr lang="en-US" sz="3600" b="1">
                <a:solidFill>
                  <a:srgbClr val="F68B09"/>
                </a:solidFill>
                <a:latin typeface="Courier New" pitchFamily="49" charset="0"/>
              </a:rPr>
              <a:t>in</a:t>
            </a:r>
            <a:r>
              <a:rPr lang="en-US" sz="3600" b="1">
                <a:latin typeface="Courier New" pitchFamily="49" charset="0"/>
              </a:rPr>
              <a:t> [1,2,3,4,5,6,7]:</a:t>
            </a:r>
          </a:p>
        </p:txBody>
      </p:sp>
      <p:sp>
        <p:nvSpPr>
          <p:cNvPr id="177157" name="Text Box 12"/>
          <p:cNvSpPr txBox="1">
            <a:spLocks noChangeArrowheads="1"/>
          </p:cNvSpPr>
          <p:nvPr/>
        </p:nvSpPr>
        <p:spPr bwMode="auto">
          <a:xfrm>
            <a:off x="4368800" y="5384800"/>
            <a:ext cx="4495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Arial" pitchFamily="34" charset="0"/>
              </a:rPr>
              <a:t>avoid writing the whole list?</a:t>
            </a:r>
          </a:p>
          <a:p>
            <a:pPr algn="r">
              <a:spcBef>
                <a:spcPct val="50000"/>
              </a:spcBef>
            </a:pPr>
            <a:r>
              <a:rPr lang="en-US" sz="1400">
                <a:solidFill>
                  <a:schemeClr val="bg2"/>
                </a:solidFill>
                <a:latin typeface="Arial" pitchFamily="34" charset="0"/>
              </a:rPr>
              <a:t>find the sum of the list?</a:t>
            </a:r>
          </a:p>
          <a:p>
            <a:pPr algn="r">
              <a:spcBef>
                <a:spcPct val="50000"/>
              </a:spcBef>
            </a:pPr>
            <a:r>
              <a:rPr lang="en-US" sz="1400">
                <a:solidFill>
                  <a:schemeClr val="bg2"/>
                </a:solidFill>
                <a:latin typeface="Arial" pitchFamily="34" charset="0"/>
              </a:rPr>
              <a:t>factorial function?</a:t>
            </a:r>
          </a:p>
          <a:p>
            <a:pPr algn="r">
              <a:spcBef>
                <a:spcPct val="50000"/>
              </a:spcBef>
            </a:pPr>
            <a:r>
              <a:rPr lang="en-US" sz="1400">
                <a:solidFill>
                  <a:schemeClr val="bg2"/>
                </a:solidFill>
                <a:latin typeface="Arial" pitchFamily="34" charset="0"/>
              </a:rPr>
              <a:t>finding the sum of </a:t>
            </a:r>
            <a:r>
              <a:rPr lang="en-US" sz="1400" b="1" i="1">
                <a:solidFill>
                  <a:schemeClr val="bg2"/>
                </a:solidFill>
                <a:latin typeface="Arial" pitchFamily="34" charset="0"/>
              </a:rPr>
              <a:t>any</a:t>
            </a:r>
            <a:r>
              <a:rPr lang="en-US" sz="1400">
                <a:solidFill>
                  <a:schemeClr val="bg2"/>
                </a:solidFill>
                <a:latin typeface="Arial" pitchFamily="34" charset="0"/>
              </a:rPr>
              <a:t> list?</a:t>
            </a:r>
          </a:p>
        </p:txBody>
      </p:sp>
      <p:sp>
        <p:nvSpPr>
          <p:cNvPr id="177158" name="Rectangle 13"/>
          <p:cNvSpPr>
            <a:spLocks noChangeArrowheads="1"/>
          </p:cNvSpPr>
          <p:nvPr/>
        </p:nvSpPr>
        <p:spPr bwMode="auto">
          <a:xfrm>
            <a:off x="1722438" y="3854450"/>
            <a:ext cx="4573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600" b="1">
                <a:latin typeface="Courier New" pitchFamily="49" charset="0"/>
              </a:rPr>
              <a:t> </a:t>
            </a:r>
            <a:r>
              <a:rPr lang="en-US" sz="3600" b="1">
                <a:solidFill>
                  <a:srgbClr val="6105A5"/>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'x is'</a:t>
            </a:r>
            <a:r>
              <a:rPr lang="en-US" sz="3600" b="1">
                <a:latin typeface="Courier New" pitchFamily="49" charset="0"/>
              </a:rPr>
              <a:t>, x</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2695575" y="292100"/>
            <a:ext cx="3590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Fac with </a:t>
            </a:r>
            <a:r>
              <a:rPr lang="en-US" sz="4200" b="1">
                <a:latin typeface="Courier New" pitchFamily="49" charset="0"/>
              </a:rPr>
              <a:t>for</a:t>
            </a:r>
            <a:r>
              <a:rPr lang="en-US" sz="4200"/>
              <a:t>!</a:t>
            </a:r>
          </a:p>
        </p:txBody>
      </p:sp>
      <p:grpSp>
        <p:nvGrpSpPr>
          <p:cNvPr id="178179" name="Group 3"/>
          <p:cNvGrpSpPr>
            <a:grpSpLocks/>
          </p:cNvGrpSpPr>
          <p:nvPr/>
        </p:nvGrpSpPr>
        <p:grpSpPr bwMode="auto">
          <a:xfrm>
            <a:off x="736600" y="1182688"/>
            <a:ext cx="7673975" cy="188912"/>
            <a:chOff x="295" y="1311"/>
            <a:chExt cx="5177" cy="114"/>
          </a:xfrm>
        </p:grpSpPr>
        <p:sp>
          <p:nvSpPr>
            <p:cNvPr id="17820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820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8180" name="Text Box 6"/>
          <p:cNvSpPr txBox="1">
            <a:spLocks noChangeArrowheads="1"/>
          </p:cNvSpPr>
          <p:nvPr/>
        </p:nvSpPr>
        <p:spPr bwMode="auto">
          <a:xfrm>
            <a:off x="1371600" y="1828800"/>
            <a:ext cx="7162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def </a:t>
            </a:r>
            <a:r>
              <a:rPr lang="en-US" sz="3600" b="1">
                <a:solidFill>
                  <a:srgbClr val="0508FB"/>
                </a:solidFill>
                <a:latin typeface="Courier New" pitchFamily="49" charset="0"/>
              </a:rPr>
              <a:t>fac</a:t>
            </a:r>
            <a:r>
              <a:rPr lang="en-US" sz="3600" b="1">
                <a:latin typeface="Courier New" pitchFamily="49" charset="0"/>
              </a:rPr>
              <a:t>( n ):</a:t>
            </a:r>
          </a:p>
          <a:p>
            <a:pPr algn="l">
              <a:spcBef>
                <a:spcPct val="50000"/>
              </a:spcBef>
            </a:pPr>
            <a:r>
              <a:rPr lang="en-US" sz="3600" b="1">
                <a:solidFill>
                  <a:srgbClr val="F68B09"/>
                </a:solidFill>
                <a:latin typeface="Courier New" pitchFamily="49" charset="0"/>
              </a:rPr>
              <a:t>  </a:t>
            </a:r>
            <a:r>
              <a:rPr lang="en-US" sz="3600" b="1">
                <a:latin typeface="Courier New" pitchFamily="49" charset="0"/>
              </a:rPr>
              <a:t>answer = 1</a:t>
            </a:r>
          </a:p>
          <a:p>
            <a:pPr algn="l">
              <a:spcBef>
                <a:spcPct val="50000"/>
              </a:spcBef>
            </a:pPr>
            <a:r>
              <a:rPr lang="en-US" sz="3600" b="1">
                <a:solidFill>
                  <a:srgbClr val="F68B09"/>
                </a:solidFill>
                <a:latin typeface="Courier New" pitchFamily="49" charset="0"/>
              </a:rPr>
              <a:t>  for</a:t>
            </a:r>
            <a:r>
              <a:rPr lang="en-US" sz="3600" b="1">
                <a:latin typeface="Courier New" pitchFamily="49" charset="0"/>
              </a:rPr>
              <a:t> x </a:t>
            </a:r>
            <a:r>
              <a:rPr lang="en-US" sz="3600" b="1">
                <a:solidFill>
                  <a:srgbClr val="F68B09"/>
                </a:solidFill>
                <a:latin typeface="Courier New" pitchFamily="49" charset="0"/>
              </a:rPr>
              <a:t>in</a:t>
            </a:r>
            <a:r>
              <a:rPr lang="en-US" sz="3600" b="1">
                <a:latin typeface="Courier New" pitchFamily="49" charset="0"/>
              </a:rPr>
              <a:t> range(</a:t>
            </a:r>
            <a:r>
              <a:rPr lang="en-US" sz="3600" b="1">
                <a:solidFill>
                  <a:srgbClr val="940913"/>
                </a:solidFill>
                <a:latin typeface="Courier New" pitchFamily="49" charset="0"/>
              </a:rPr>
              <a:t>1</a:t>
            </a:r>
            <a:r>
              <a:rPr lang="en-US" sz="3600" b="1">
                <a:latin typeface="Courier New" pitchFamily="49" charset="0"/>
              </a:rPr>
              <a:t>,</a:t>
            </a:r>
            <a:r>
              <a:rPr lang="en-US" sz="3600" b="1">
                <a:solidFill>
                  <a:srgbClr val="940913"/>
                </a:solidFill>
                <a:latin typeface="Courier New" pitchFamily="49" charset="0"/>
              </a:rPr>
              <a:t>n+1</a:t>
            </a:r>
            <a:r>
              <a:rPr lang="en-US" sz="3600" b="1">
                <a:latin typeface="Courier New" pitchFamily="49" charset="0"/>
              </a:rPr>
              <a:t>):</a:t>
            </a:r>
          </a:p>
          <a:p>
            <a:pPr algn="l">
              <a:spcBef>
                <a:spcPct val="50000"/>
              </a:spcBef>
            </a:pPr>
            <a:r>
              <a:rPr lang="en-US" sz="3600" b="1">
                <a:latin typeface="Courier New" pitchFamily="49" charset="0"/>
              </a:rPr>
              <a:t>    answer = answer * x</a:t>
            </a:r>
          </a:p>
          <a:p>
            <a:pPr algn="l">
              <a:spcBef>
                <a:spcPct val="50000"/>
              </a:spcBef>
            </a:pPr>
            <a:r>
              <a:rPr lang="en-US" sz="3600" b="1">
                <a:solidFill>
                  <a:srgbClr val="F68B09"/>
                </a:solidFill>
                <a:latin typeface="Courier New" pitchFamily="49" charset="0"/>
              </a:rPr>
              <a:t>  </a:t>
            </a:r>
            <a:r>
              <a:rPr lang="en-US" sz="3600" b="1">
                <a:solidFill>
                  <a:srgbClr val="6105A5"/>
                </a:solidFill>
                <a:latin typeface="Courier New" pitchFamily="49" charset="0"/>
              </a:rPr>
              <a:t>return</a:t>
            </a:r>
            <a:r>
              <a:rPr lang="en-US" sz="3600" b="1">
                <a:latin typeface="Courier New" pitchFamily="49" charset="0"/>
              </a:rPr>
              <a:t> answer</a:t>
            </a:r>
          </a:p>
        </p:txBody>
      </p:sp>
      <p:grpSp>
        <p:nvGrpSpPr>
          <p:cNvPr id="178181" name="Group 27"/>
          <p:cNvGrpSpPr>
            <a:grpSpLocks/>
          </p:cNvGrpSpPr>
          <p:nvPr/>
        </p:nvGrpSpPr>
        <p:grpSpPr bwMode="auto">
          <a:xfrm>
            <a:off x="7242175" y="2403475"/>
            <a:ext cx="461963" cy="574675"/>
            <a:chOff x="3456" y="1784"/>
            <a:chExt cx="952" cy="1048"/>
          </a:xfrm>
        </p:grpSpPr>
        <p:sp>
          <p:nvSpPr>
            <p:cNvPr id="178184" name="Freeform 2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8185" name="Freeform 2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8186" name="Freeform 3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8187" name="Freeform 3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8188" name="Oval 3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8189" name="Oval 3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0" name="Oval 3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1" name="Oval 3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2" name="Oval 3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3" name="Oval 3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4" name="Oval 3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8195" name="AutoShape 3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8196" name="Freeform 4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8197" name="Freeform 4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8198" name="Freeform 4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199" name="Freeform 4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8200" name="Freeform 4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8182" name="Text Box 45"/>
          <p:cNvSpPr txBox="1">
            <a:spLocks noChangeArrowheads="1"/>
          </p:cNvSpPr>
          <p:nvPr/>
        </p:nvSpPr>
        <p:spPr bwMode="auto">
          <a:xfrm>
            <a:off x="7523163" y="2143125"/>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rgbClr val="067B0E"/>
                </a:solidFill>
                <a:latin typeface="Comic Sans MS" pitchFamily="66" charset="0"/>
              </a:rPr>
              <a:t>Hey! That's not the answer!</a:t>
            </a:r>
          </a:p>
        </p:txBody>
      </p:sp>
      <p:sp>
        <p:nvSpPr>
          <p:cNvPr id="178183" name="Line 46"/>
          <p:cNvSpPr>
            <a:spLocks noChangeShapeType="1"/>
          </p:cNvSpPr>
          <p:nvPr/>
        </p:nvSpPr>
        <p:spPr bwMode="auto">
          <a:xfrm flipH="1">
            <a:off x="4892675" y="2816225"/>
            <a:ext cx="2190750" cy="90488"/>
          </a:xfrm>
          <a:prstGeom prst="line">
            <a:avLst/>
          </a:prstGeom>
          <a:noFill/>
          <a:ln w="19050">
            <a:solidFill>
              <a:srgbClr val="0AA31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152400" y="152400"/>
            <a:ext cx="69368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4200" dirty="0" smtClean="0">
                <a:latin typeface="Cambria" pitchFamily="18" charset="0"/>
              </a:rPr>
              <a:t>Putting the </a:t>
            </a:r>
            <a:r>
              <a:rPr lang="en-US" sz="4200" i="1" dirty="0" smtClean="0">
                <a:latin typeface="Cambria" pitchFamily="18" charset="0"/>
              </a:rPr>
              <a:t>fall </a:t>
            </a:r>
            <a:r>
              <a:rPr lang="en-US" sz="4200" dirty="0" smtClean="0">
                <a:latin typeface="Cambria" pitchFamily="18" charset="0"/>
              </a:rPr>
              <a:t> in fall break…</a:t>
            </a:r>
            <a:endParaRPr lang="en-US" sz="4200" dirty="0">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90600"/>
            <a:ext cx="3113314" cy="5486400"/>
          </a:xfrm>
          <a:prstGeom prst="rect">
            <a:avLst/>
          </a:prstGeom>
        </p:spPr>
      </p:pic>
      <p:pic>
        <p:nvPicPr>
          <p:cNvPr id="3" name="Picture 2">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994575"/>
            <a:ext cx="3200400" cy="5482425"/>
          </a:xfrm>
          <a:prstGeom prst="rect">
            <a:avLst/>
          </a:prstGeom>
        </p:spPr>
      </p:pic>
    </p:spTree>
    <p:extLst>
      <p:ext uri="{BB962C8B-B14F-4D97-AF65-F5344CB8AC3E}">
        <p14:creationId xmlns:p14="http://schemas.microsoft.com/office/powerpoint/2010/main" val="2911092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400425" y="152400"/>
            <a:ext cx="2286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a:latin typeface="Courier New" pitchFamily="49" charset="0"/>
              </a:rPr>
              <a:t>for!</a:t>
            </a:r>
            <a:endParaRPr lang="en-US" sz="4000"/>
          </a:p>
        </p:txBody>
      </p:sp>
      <p:sp>
        <p:nvSpPr>
          <p:cNvPr id="20483" name="Text Box 6"/>
          <p:cNvSpPr txBox="1">
            <a:spLocks noChangeArrowheads="1"/>
          </p:cNvSpPr>
          <p:nvPr/>
        </p:nvSpPr>
        <p:spPr bwMode="auto">
          <a:xfrm>
            <a:off x="1371600" y="2390775"/>
            <a:ext cx="656272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for</a:t>
            </a:r>
            <a:r>
              <a:rPr lang="en-US" sz="3600" b="1">
                <a:latin typeface="Courier New" pitchFamily="49" charset="0"/>
              </a:rPr>
              <a:t> x </a:t>
            </a:r>
            <a:r>
              <a:rPr lang="en-US" sz="3600" b="1">
                <a:solidFill>
                  <a:srgbClr val="F68B09"/>
                </a:solidFill>
                <a:latin typeface="Courier New" pitchFamily="49" charset="0"/>
              </a:rPr>
              <a:t>in</a:t>
            </a:r>
            <a:r>
              <a:rPr lang="en-US" sz="3600" b="1">
                <a:latin typeface="Courier New" pitchFamily="49" charset="0"/>
              </a:rPr>
              <a:t> [2,4,6,8]:</a:t>
            </a:r>
          </a:p>
          <a:p>
            <a:pPr algn="l">
              <a:spcBef>
                <a:spcPct val="50000"/>
              </a:spcBef>
            </a:pPr>
            <a:r>
              <a:rPr lang="en-US" sz="3600" b="1">
                <a:latin typeface="Courier New" pitchFamily="49" charset="0"/>
              </a:rPr>
              <a:t>    </a:t>
            </a:r>
            <a:r>
              <a:rPr lang="en-US" sz="3600" b="1">
                <a:solidFill>
                  <a:srgbClr val="F68B09"/>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'x is'</a:t>
            </a:r>
            <a:r>
              <a:rPr lang="en-US" sz="3600" b="1">
                <a:latin typeface="Courier New" pitchFamily="49" charset="0"/>
              </a:rPr>
              <a:t>, x</a:t>
            </a:r>
          </a:p>
          <a:p>
            <a:pPr algn="l">
              <a:spcBef>
                <a:spcPct val="50000"/>
              </a:spcBef>
            </a:pPr>
            <a:endParaRPr lang="en-US" sz="3600" b="1">
              <a:latin typeface="Courier New" pitchFamily="49" charset="0"/>
            </a:endParaRPr>
          </a:p>
          <a:p>
            <a:pPr algn="l">
              <a:spcBef>
                <a:spcPct val="50000"/>
              </a:spcBef>
            </a:pPr>
            <a:r>
              <a:rPr lang="en-US" sz="3600" b="1">
                <a:solidFill>
                  <a:srgbClr val="F68B09"/>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'Done!'</a:t>
            </a:r>
            <a:endParaRPr lang="en-US" sz="3600" b="1">
              <a:latin typeface="Courier New" pitchFamily="49" charset="0"/>
            </a:endParaRPr>
          </a:p>
        </p:txBody>
      </p:sp>
      <p:sp>
        <p:nvSpPr>
          <p:cNvPr id="20484" name="Text Box 9"/>
          <p:cNvSpPr txBox="1">
            <a:spLocks noChangeArrowheads="1"/>
          </p:cNvSpPr>
          <p:nvPr/>
        </p:nvSpPr>
        <p:spPr bwMode="auto">
          <a:xfrm>
            <a:off x="7431087" y="5675293"/>
            <a:ext cx="14081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solidFill>
                  <a:schemeClr val="bg2"/>
                </a:solidFill>
                <a:latin typeface="Arial" pitchFamily="34" charset="0"/>
              </a:rPr>
              <a:t>anatomy?</a:t>
            </a:r>
          </a:p>
          <a:p>
            <a:pPr algn="r">
              <a:spcBef>
                <a:spcPct val="50000"/>
              </a:spcBef>
            </a:pPr>
            <a:r>
              <a:rPr lang="en-US" sz="1400" dirty="0">
                <a:solidFill>
                  <a:schemeClr val="bg2"/>
                </a:solidFill>
                <a:latin typeface="Arial" pitchFamily="34" charset="0"/>
              </a:rPr>
              <a:t>empty?</a:t>
            </a:r>
          </a:p>
          <a:p>
            <a:pPr algn="r">
              <a:spcBef>
                <a:spcPct val="50000"/>
              </a:spcBef>
            </a:pPr>
            <a:r>
              <a:rPr lang="en-US" sz="1400" dirty="0">
                <a:solidFill>
                  <a:schemeClr val="bg2"/>
                </a:solidFill>
                <a:latin typeface="Arial" pitchFamily="34" charset="0"/>
              </a:rPr>
              <a:t>x unused?</a:t>
            </a:r>
          </a:p>
        </p:txBody>
      </p:sp>
      <p:sp>
        <p:nvSpPr>
          <p:cNvPr id="20485" name="Freeform 10"/>
          <p:cNvSpPr>
            <a:spLocks/>
          </p:cNvSpPr>
          <p:nvPr/>
        </p:nvSpPr>
        <p:spPr bwMode="auto">
          <a:xfrm>
            <a:off x="2674938" y="1816100"/>
            <a:ext cx="2511425" cy="717550"/>
          </a:xfrm>
          <a:custGeom>
            <a:avLst/>
            <a:gdLst>
              <a:gd name="T0" fmla="*/ 2147483647 w 1295"/>
              <a:gd name="T1" fmla="*/ 2147483647 h 452"/>
              <a:gd name="T2" fmla="*/ 2147483647 w 1295"/>
              <a:gd name="T3" fmla="*/ 2147483647 h 452"/>
              <a:gd name="T4" fmla="*/ 2147483647 w 1295"/>
              <a:gd name="T5" fmla="*/ 2147483647 h 452"/>
              <a:gd name="T6" fmla="*/ 2147483647 w 1295"/>
              <a:gd name="T7" fmla="*/ 2147483647 h 452"/>
              <a:gd name="T8" fmla="*/ 2147483647 w 1295"/>
              <a:gd name="T9" fmla="*/ 0 h 452"/>
              <a:gd name="T10" fmla="*/ 2147483647 w 1295"/>
              <a:gd name="T11" fmla="*/ 2147483647 h 452"/>
              <a:gd name="T12" fmla="*/ 2147483647 w 1295"/>
              <a:gd name="T13" fmla="*/ 2147483647 h 452"/>
              <a:gd name="T14" fmla="*/ 2147483647 w 1295"/>
              <a:gd name="T15" fmla="*/ 2147483647 h 452"/>
              <a:gd name="T16" fmla="*/ 2147483647 w 1295"/>
              <a:gd name="T17" fmla="*/ 2147483647 h 452"/>
              <a:gd name="T18" fmla="*/ 2147483647 w 1295"/>
              <a:gd name="T19" fmla="*/ 2147483647 h 452"/>
              <a:gd name="T20" fmla="*/ 2147483647 w 1295"/>
              <a:gd name="T21" fmla="*/ 2147483647 h 452"/>
              <a:gd name="T22" fmla="*/ 2147483647 w 1295"/>
              <a:gd name="T23" fmla="*/ 2147483647 h 452"/>
              <a:gd name="T24" fmla="*/ 2147483647 w 1295"/>
              <a:gd name="T25" fmla="*/ 2147483647 h 4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5"/>
              <a:gd name="T40" fmla="*/ 0 h 452"/>
              <a:gd name="T41" fmla="*/ 1295 w 1295"/>
              <a:gd name="T42" fmla="*/ 452 h 4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5" h="452">
                <a:moveTo>
                  <a:pt x="1295" y="255"/>
                </a:moveTo>
                <a:cubicBezTo>
                  <a:pt x="1273" y="190"/>
                  <a:pt x="1278" y="203"/>
                  <a:pt x="1231" y="156"/>
                </a:cubicBezTo>
                <a:cubicBezTo>
                  <a:pt x="1195" y="120"/>
                  <a:pt x="1232" y="142"/>
                  <a:pt x="1190" y="122"/>
                </a:cubicBezTo>
                <a:cubicBezTo>
                  <a:pt x="1159" y="89"/>
                  <a:pt x="1116" y="75"/>
                  <a:pt x="1074" y="64"/>
                </a:cubicBezTo>
                <a:cubicBezTo>
                  <a:pt x="979" y="5"/>
                  <a:pt x="830" y="16"/>
                  <a:pt x="721" y="0"/>
                </a:cubicBezTo>
                <a:cubicBezTo>
                  <a:pt x="665" y="1"/>
                  <a:pt x="551" y="0"/>
                  <a:pt x="477" y="11"/>
                </a:cubicBezTo>
                <a:cubicBezTo>
                  <a:pt x="408" y="20"/>
                  <a:pt x="342" y="38"/>
                  <a:pt x="274" y="46"/>
                </a:cubicBezTo>
                <a:cubicBezTo>
                  <a:pt x="234" y="60"/>
                  <a:pt x="199" y="76"/>
                  <a:pt x="164" y="98"/>
                </a:cubicBezTo>
                <a:cubicBezTo>
                  <a:pt x="151" y="119"/>
                  <a:pt x="141" y="124"/>
                  <a:pt x="118" y="133"/>
                </a:cubicBezTo>
                <a:cubicBezTo>
                  <a:pt x="107" y="143"/>
                  <a:pt x="91" y="149"/>
                  <a:pt x="83" y="162"/>
                </a:cubicBezTo>
                <a:cubicBezTo>
                  <a:pt x="69" y="184"/>
                  <a:pt x="74" y="194"/>
                  <a:pt x="66" y="214"/>
                </a:cubicBezTo>
                <a:cubicBezTo>
                  <a:pt x="43" y="267"/>
                  <a:pt x="26" y="321"/>
                  <a:pt x="8" y="377"/>
                </a:cubicBezTo>
                <a:cubicBezTo>
                  <a:pt x="0" y="432"/>
                  <a:pt x="2" y="407"/>
                  <a:pt x="2" y="452"/>
                </a:cubicBezTo>
              </a:path>
            </a:pathLst>
          </a:custGeom>
          <a:noFill/>
          <a:ln w="19050">
            <a:solidFill>
              <a:srgbClr val="940913"/>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486" name="AutoShape 11"/>
          <p:cNvSpPr>
            <a:spLocks/>
          </p:cNvSpPr>
          <p:nvPr/>
        </p:nvSpPr>
        <p:spPr bwMode="auto">
          <a:xfrm rot="5400000">
            <a:off x="5094287" y="1311275"/>
            <a:ext cx="201613" cy="2090738"/>
          </a:xfrm>
          <a:prstGeom prst="leftBrace">
            <a:avLst>
              <a:gd name="adj1" fmla="val 86417"/>
              <a:gd name="adj2" fmla="val 50000"/>
            </a:avLst>
          </a:prstGeom>
          <a:noFill/>
          <a:ln w="28575">
            <a:solidFill>
              <a:srgbClr val="940913"/>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487" name="Line 31"/>
          <p:cNvSpPr>
            <a:spLocks noChangeShapeType="1"/>
          </p:cNvSpPr>
          <p:nvPr/>
        </p:nvSpPr>
        <p:spPr bwMode="auto">
          <a:xfrm>
            <a:off x="2286000" y="3017837"/>
            <a:ext cx="0" cy="762000"/>
          </a:xfrm>
          <a:prstGeom prst="line">
            <a:avLst/>
          </a:prstGeom>
          <a:noFill/>
          <a:ln w="19050">
            <a:solidFill>
              <a:srgbClr val="940913"/>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488" name="Freeform 33"/>
          <p:cNvSpPr>
            <a:spLocks/>
          </p:cNvSpPr>
          <p:nvPr/>
        </p:nvSpPr>
        <p:spPr bwMode="auto">
          <a:xfrm>
            <a:off x="6478588" y="2684462"/>
            <a:ext cx="836612" cy="1487488"/>
          </a:xfrm>
          <a:custGeom>
            <a:avLst/>
            <a:gdLst>
              <a:gd name="T0" fmla="*/ 0 w 905"/>
              <a:gd name="T1" fmla="*/ 2147483647 h 942"/>
              <a:gd name="T2" fmla="*/ 2147483647 w 905"/>
              <a:gd name="T3" fmla="*/ 2147483647 h 942"/>
              <a:gd name="T4" fmla="*/ 2147483647 w 905"/>
              <a:gd name="T5" fmla="*/ 2147483647 h 942"/>
              <a:gd name="T6" fmla="*/ 2147483647 w 905"/>
              <a:gd name="T7" fmla="*/ 2147483647 h 942"/>
              <a:gd name="T8" fmla="*/ 2147483647 w 905"/>
              <a:gd name="T9" fmla="*/ 2147483647 h 942"/>
              <a:gd name="T10" fmla="*/ 2147483647 w 905"/>
              <a:gd name="T11" fmla="*/ 2147483647 h 942"/>
              <a:gd name="T12" fmla="*/ 2147483647 w 905"/>
              <a:gd name="T13" fmla="*/ 2147483647 h 942"/>
              <a:gd name="T14" fmla="*/ 2147483647 w 905"/>
              <a:gd name="T15" fmla="*/ 2147483647 h 942"/>
              <a:gd name="T16" fmla="*/ 2147483647 w 905"/>
              <a:gd name="T17" fmla="*/ 2147483647 h 942"/>
              <a:gd name="T18" fmla="*/ 2147483647 w 905"/>
              <a:gd name="T19" fmla="*/ 2147483647 h 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942"/>
              <a:gd name="T32" fmla="*/ 905 w 905"/>
              <a:gd name="T33" fmla="*/ 942 h 9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942">
                <a:moveTo>
                  <a:pt x="0" y="843"/>
                </a:moveTo>
                <a:cubicBezTo>
                  <a:pt x="35" y="870"/>
                  <a:pt x="87" y="888"/>
                  <a:pt x="133" y="895"/>
                </a:cubicBezTo>
                <a:cubicBezTo>
                  <a:pt x="234" y="937"/>
                  <a:pt x="377" y="935"/>
                  <a:pt x="487" y="942"/>
                </a:cubicBezTo>
                <a:cubicBezTo>
                  <a:pt x="499" y="941"/>
                  <a:pt x="576" y="937"/>
                  <a:pt x="603" y="930"/>
                </a:cubicBezTo>
                <a:cubicBezTo>
                  <a:pt x="718" y="895"/>
                  <a:pt x="807" y="838"/>
                  <a:pt x="858" y="727"/>
                </a:cubicBezTo>
                <a:cubicBezTo>
                  <a:pt x="876" y="686"/>
                  <a:pt x="872" y="641"/>
                  <a:pt x="887" y="600"/>
                </a:cubicBezTo>
                <a:cubicBezTo>
                  <a:pt x="891" y="526"/>
                  <a:pt x="905" y="438"/>
                  <a:pt x="881" y="368"/>
                </a:cubicBezTo>
                <a:cubicBezTo>
                  <a:pt x="860" y="247"/>
                  <a:pt x="812" y="140"/>
                  <a:pt x="684" y="107"/>
                </a:cubicBezTo>
                <a:cubicBezTo>
                  <a:pt x="639" y="81"/>
                  <a:pt x="522" y="30"/>
                  <a:pt x="470" y="20"/>
                </a:cubicBezTo>
                <a:cubicBezTo>
                  <a:pt x="377" y="0"/>
                  <a:pt x="274" y="3"/>
                  <a:pt x="180" y="3"/>
                </a:cubicBezTo>
              </a:path>
            </a:pathLst>
          </a:custGeom>
          <a:noFill/>
          <a:ln w="19050">
            <a:solidFill>
              <a:srgbClr val="940913"/>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0489" name="Text Box 34"/>
          <p:cNvSpPr txBox="1">
            <a:spLocks noChangeArrowheads="1"/>
          </p:cNvSpPr>
          <p:nvPr/>
        </p:nvSpPr>
        <p:spPr bwMode="auto">
          <a:xfrm>
            <a:off x="2730500" y="1219200"/>
            <a:ext cx="246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latin typeface="Courier New" pitchFamily="49" charset="0"/>
              </a:rPr>
              <a:t>x</a:t>
            </a:r>
            <a:r>
              <a:rPr lang="en-US" sz="1600">
                <a:solidFill>
                  <a:srgbClr val="940913"/>
                </a:solidFill>
                <a:latin typeface="Comic Sans MS" pitchFamily="66" charset="0"/>
              </a:rPr>
              <a:t> is assigned each value from this sequence</a:t>
            </a:r>
          </a:p>
        </p:txBody>
      </p:sp>
      <p:sp>
        <p:nvSpPr>
          <p:cNvPr id="20490" name="Text Box 35"/>
          <p:cNvSpPr txBox="1">
            <a:spLocks noChangeArrowheads="1"/>
          </p:cNvSpPr>
          <p:nvPr/>
        </p:nvSpPr>
        <p:spPr bwMode="auto">
          <a:xfrm>
            <a:off x="3521075" y="3829050"/>
            <a:ext cx="2865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the BODY or BLOCK of the for loop runs with that </a:t>
            </a:r>
            <a:r>
              <a:rPr lang="en-US" sz="1600" b="1">
                <a:latin typeface="Courier New" pitchFamily="49" charset="0"/>
              </a:rPr>
              <a:t>x</a:t>
            </a:r>
          </a:p>
        </p:txBody>
      </p:sp>
      <p:sp>
        <p:nvSpPr>
          <p:cNvPr id="20491" name="Text Box 36"/>
          <p:cNvSpPr txBox="1">
            <a:spLocks noChangeArrowheads="1"/>
          </p:cNvSpPr>
          <p:nvPr/>
        </p:nvSpPr>
        <p:spPr bwMode="auto">
          <a:xfrm>
            <a:off x="2133600" y="5561012"/>
            <a:ext cx="3254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Code AFTER the loop will not run until the loop is finished.</a:t>
            </a:r>
          </a:p>
        </p:txBody>
      </p:sp>
      <p:sp>
        <p:nvSpPr>
          <p:cNvPr id="20492" name="Text Box 37"/>
          <p:cNvSpPr txBox="1">
            <a:spLocks noChangeArrowheads="1"/>
          </p:cNvSpPr>
          <p:nvPr/>
        </p:nvSpPr>
        <p:spPr bwMode="auto">
          <a:xfrm>
            <a:off x="2228850" y="1279525"/>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1</a:t>
            </a:r>
          </a:p>
        </p:txBody>
      </p:sp>
      <p:sp>
        <p:nvSpPr>
          <p:cNvPr id="20493" name="Text Box 38"/>
          <p:cNvSpPr txBox="1">
            <a:spLocks noChangeArrowheads="1"/>
          </p:cNvSpPr>
          <p:nvPr/>
        </p:nvSpPr>
        <p:spPr bwMode="auto">
          <a:xfrm>
            <a:off x="3124200" y="3887787"/>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2</a:t>
            </a:r>
          </a:p>
        </p:txBody>
      </p:sp>
      <p:sp>
        <p:nvSpPr>
          <p:cNvPr id="20494" name="Text Box 39"/>
          <p:cNvSpPr txBox="1">
            <a:spLocks noChangeArrowheads="1"/>
          </p:cNvSpPr>
          <p:nvPr/>
        </p:nvSpPr>
        <p:spPr bwMode="auto">
          <a:xfrm>
            <a:off x="7810500" y="2400300"/>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3</a:t>
            </a:r>
          </a:p>
        </p:txBody>
      </p:sp>
      <p:sp>
        <p:nvSpPr>
          <p:cNvPr id="20495" name="Text Box 40"/>
          <p:cNvSpPr txBox="1">
            <a:spLocks noChangeArrowheads="1"/>
          </p:cNvSpPr>
          <p:nvPr/>
        </p:nvSpPr>
        <p:spPr bwMode="auto">
          <a:xfrm>
            <a:off x="1792288" y="5600700"/>
            <a:ext cx="457200" cy="476250"/>
          </a:xfrm>
          <a:prstGeom prst="rect">
            <a:avLst/>
          </a:prstGeom>
          <a:noFill/>
          <a:ln w="19050">
            <a:solidFill>
              <a:srgbClr val="9409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940913"/>
                </a:solidFill>
                <a:latin typeface="Comic Sans MS" pitchFamily="66" charset="0"/>
              </a:rPr>
              <a:t>4</a:t>
            </a:r>
          </a:p>
        </p:txBody>
      </p:sp>
      <p:sp>
        <p:nvSpPr>
          <p:cNvPr id="20496" name="Text Box 41"/>
          <p:cNvSpPr txBox="1">
            <a:spLocks noChangeArrowheads="1"/>
          </p:cNvSpPr>
          <p:nvPr/>
        </p:nvSpPr>
        <p:spPr bwMode="auto">
          <a:xfrm>
            <a:off x="7331075" y="2906712"/>
            <a:ext cx="14938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40913"/>
                </a:solidFill>
                <a:latin typeface="Comic Sans MS" pitchFamily="66" charset="0"/>
              </a:rPr>
              <a:t>LOOP back to step 1 for EACH value in the list</a:t>
            </a:r>
          </a:p>
        </p:txBody>
      </p:sp>
      <p:sp>
        <p:nvSpPr>
          <p:cNvPr id="20497" name="AutoShape 45"/>
          <p:cNvSpPr>
            <a:spLocks/>
          </p:cNvSpPr>
          <p:nvPr/>
        </p:nvSpPr>
        <p:spPr bwMode="auto">
          <a:xfrm>
            <a:off x="906463" y="2652712"/>
            <a:ext cx="228600" cy="2590800"/>
          </a:xfrm>
          <a:prstGeom prst="leftBrace">
            <a:avLst>
              <a:gd name="adj1" fmla="val 94444"/>
              <a:gd name="adj2" fmla="val 50000"/>
            </a:avLst>
          </a:prstGeom>
          <a:noFill/>
          <a:ln w="19050">
            <a:solidFill>
              <a:srgbClr val="940913"/>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0498" name="Rectangle 46"/>
          <p:cNvSpPr>
            <a:spLocks noChangeArrowheads="1"/>
          </p:cNvSpPr>
          <p:nvPr/>
        </p:nvSpPr>
        <p:spPr bwMode="auto">
          <a:xfrm rot="16200000">
            <a:off x="-1511300" y="3802062"/>
            <a:ext cx="427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600" dirty="0">
                <a:solidFill>
                  <a:srgbClr val="940913"/>
                </a:solidFill>
                <a:latin typeface="Comic Sans MS" pitchFamily="66" charset="0"/>
              </a:rPr>
              <a:t>This is the #1 for-loop error! (what? why?)</a:t>
            </a:r>
          </a:p>
        </p:txBody>
      </p:sp>
      <p:grpSp>
        <p:nvGrpSpPr>
          <p:cNvPr id="20499" name="Group 21"/>
          <p:cNvGrpSpPr>
            <a:grpSpLocks/>
          </p:cNvGrpSpPr>
          <p:nvPr/>
        </p:nvGrpSpPr>
        <p:grpSpPr bwMode="auto">
          <a:xfrm>
            <a:off x="8440738" y="228600"/>
            <a:ext cx="481012" cy="534988"/>
            <a:chOff x="3456" y="1784"/>
            <a:chExt cx="952" cy="1048"/>
          </a:xfrm>
        </p:grpSpPr>
        <p:sp>
          <p:nvSpPr>
            <p:cNvPr id="20502" name="Freeform 22"/>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3" name="Freeform 23"/>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4" name="Freeform 24"/>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5" name="Freeform 25"/>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506" name="Oval 26"/>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507" name="Oval 27"/>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8" name="Oval 28"/>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9" name="Oval 29"/>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0" name="Oval 30"/>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1" name="Oval 31"/>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2" name="Oval 32"/>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3" name="AutoShape 33"/>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514" name="Freeform 34"/>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515" name="Freeform 35"/>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516" name="Freeform 36"/>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7" name="Freeform 37"/>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518" name="Freeform 38"/>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00" name="Text Box 39"/>
          <p:cNvSpPr txBox="1">
            <a:spLocks noChangeArrowheads="1"/>
          </p:cNvSpPr>
          <p:nvPr/>
        </p:nvSpPr>
        <p:spPr bwMode="auto">
          <a:xfrm>
            <a:off x="7369175" y="83946"/>
            <a:ext cx="1332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smtClean="0">
                <a:solidFill>
                  <a:srgbClr val="067B0E"/>
                </a:solidFill>
                <a:latin typeface="Cambria" pitchFamily="18" charset="0"/>
              </a:rPr>
              <a:t>It's what the fox says:  </a:t>
            </a:r>
            <a:r>
              <a:rPr lang="en-US" sz="1200" b="1" i="1" dirty="0" smtClean="0">
                <a:solidFill>
                  <a:srgbClr val="067B0E"/>
                </a:solidFill>
                <a:latin typeface="Cambria" pitchFamily="18" charset="0"/>
              </a:rPr>
              <a:t>Duck!</a:t>
            </a:r>
            <a:endParaRPr lang="en-US" sz="1200" b="1" i="1" dirty="0">
              <a:solidFill>
                <a:srgbClr val="067B0E"/>
              </a:solidFill>
              <a:latin typeface="Cambria" pitchFamily="18" charset="0"/>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2695575" y="292100"/>
            <a:ext cx="3590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sum?</a:t>
            </a:r>
          </a:p>
        </p:txBody>
      </p:sp>
      <p:grpSp>
        <p:nvGrpSpPr>
          <p:cNvPr id="179203" name="Group 3"/>
          <p:cNvGrpSpPr>
            <a:grpSpLocks/>
          </p:cNvGrpSpPr>
          <p:nvPr/>
        </p:nvGrpSpPr>
        <p:grpSpPr bwMode="auto">
          <a:xfrm>
            <a:off x="736600" y="1182688"/>
            <a:ext cx="7673975" cy="188912"/>
            <a:chOff x="295" y="1311"/>
            <a:chExt cx="5177" cy="114"/>
          </a:xfrm>
        </p:grpSpPr>
        <p:sp>
          <p:nvSpPr>
            <p:cNvPr id="1792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792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79204" name="Text Box 6"/>
          <p:cNvSpPr txBox="1">
            <a:spLocks noChangeArrowheads="1"/>
          </p:cNvSpPr>
          <p:nvPr/>
        </p:nvSpPr>
        <p:spPr bwMode="auto">
          <a:xfrm>
            <a:off x="1371600" y="1828800"/>
            <a:ext cx="7162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a:solidFill>
                  <a:srgbClr val="F68B09"/>
                </a:solidFill>
                <a:latin typeface="Courier New" pitchFamily="49" charset="0"/>
              </a:rPr>
              <a:t>def </a:t>
            </a:r>
            <a:r>
              <a:rPr lang="en-US" sz="3600" b="1">
                <a:solidFill>
                  <a:srgbClr val="0508FB"/>
                </a:solidFill>
                <a:latin typeface="Courier New" pitchFamily="49" charset="0"/>
              </a:rPr>
              <a:t>sum</a:t>
            </a:r>
            <a:r>
              <a:rPr lang="en-US" sz="3600" b="1">
                <a:latin typeface="Courier New" pitchFamily="49" charset="0"/>
              </a:rPr>
              <a:t>( L ):</a:t>
            </a:r>
          </a:p>
          <a:p>
            <a:pPr algn="l">
              <a:spcBef>
                <a:spcPct val="50000"/>
              </a:spcBef>
            </a:pPr>
            <a:r>
              <a:rPr lang="en-US" sz="3600" b="1">
                <a:solidFill>
                  <a:srgbClr val="F68B09"/>
                </a:solidFill>
                <a:latin typeface="Courier New" pitchFamily="49" charset="0"/>
              </a:rPr>
              <a:t>  </a:t>
            </a:r>
            <a:r>
              <a:rPr lang="en-US" sz="3600" b="1">
                <a:latin typeface="Courier New" pitchFamily="49" charset="0"/>
              </a:rPr>
              <a:t>answer = 0</a:t>
            </a:r>
          </a:p>
          <a:p>
            <a:pPr algn="l">
              <a:spcBef>
                <a:spcPct val="50000"/>
              </a:spcBef>
            </a:pPr>
            <a:r>
              <a:rPr lang="en-US" sz="3600" b="1">
                <a:solidFill>
                  <a:srgbClr val="F68B09"/>
                </a:solidFill>
                <a:latin typeface="Courier New" pitchFamily="49" charset="0"/>
              </a:rPr>
              <a:t>  for</a:t>
            </a:r>
            <a:r>
              <a:rPr lang="en-US" sz="3600" b="1">
                <a:latin typeface="Courier New" pitchFamily="49" charset="0"/>
              </a:rPr>
              <a:t> x </a:t>
            </a:r>
            <a:r>
              <a:rPr lang="en-US" sz="3600" b="1">
                <a:solidFill>
                  <a:srgbClr val="F68B09"/>
                </a:solidFill>
                <a:latin typeface="Courier New" pitchFamily="49" charset="0"/>
              </a:rPr>
              <a:t>in </a:t>
            </a:r>
            <a:r>
              <a:rPr lang="en-US" sz="3600" b="1">
                <a:latin typeface="Courier New" pitchFamily="49" charset="0"/>
              </a:rPr>
              <a:t>L:</a:t>
            </a:r>
          </a:p>
          <a:p>
            <a:pPr algn="l">
              <a:spcBef>
                <a:spcPct val="50000"/>
              </a:spcBef>
            </a:pPr>
            <a:r>
              <a:rPr lang="en-US" sz="3600" b="1">
                <a:latin typeface="Courier New" pitchFamily="49" charset="0"/>
              </a:rPr>
              <a:t>    answer = answer + x</a:t>
            </a:r>
          </a:p>
          <a:p>
            <a:pPr algn="l">
              <a:spcBef>
                <a:spcPct val="50000"/>
              </a:spcBef>
            </a:pPr>
            <a:r>
              <a:rPr lang="en-US" sz="3600" b="1">
                <a:solidFill>
                  <a:srgbClr val="F68B09"/>
                </a:solidFill>
                <a:latin typeface="Courier New" pitchFamily="49" charset="0"/>
              </a:rPr>
              <a:t>  </a:t>
            </a:r>
            <a:r>
              <a:rPr lang="en-US" sz="3600" b="1">
                <a:solidFill>
                  <a:srgbClr val="6105A5"/>
                </a:solidFill>
                <a:latin typeface="Courier New" pitchFamily="49" charset="0"/>
              </a:rPr>
              <a:t>return</a:t>
            </a:r>
            <a:r>
              <a:rPr lang="en-US" sz="3600" b="1">
                <a:latin typeface="Courier New" pitchFamily="49" charset="0"/>
              </a:rPr>
              <a:t> answer</a:t>
            </a:r>
          </a:p>
        </p:txBody>
      </p:sp>
      <p:grpSp>
        <p:nvGrpSpPr>
          <p:cNvPr id="179205" name="Group 7"/>
          <p:cNvGrpSpPr>
            <a:grpSpLocks/>
          </p:cNvGrpSpPr>
          <p:nvPr/>
        </p:nvGrpSpPr>
        <p:grpSpPr bwMode="auto">
          <a:xfrm>
            <a:off x="7242175" y="2403475"/>
            <a:ext cx="461963" cy="574675"/>
            <a:chOff x="3456" y="1784"/>
            <a:chExt cx="952" cy="1048"/>
          </a:xfrm>
        </p:grpSpPr>
        <p:sp>
          <p:nvSpPr>
            <p:cNvPr id="179208"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9209"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9210"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79211"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9212"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79213"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4"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5"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6"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7"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8"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9219"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9220"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9221"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9222"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223"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9224"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9206" name="Text Box 25"/>
          <p:cNvSpPr txBox="1">
            <a:spLocks noChangeArrowheads="1"/>
          </p:cNvSpPr>
          <p:nvPr/>
        </p:nvSpPr>
        <p:spPr bwMode="auto">
          <a:xfrm>
            <a:off x="7523163" y="2143125"/>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rgbClr val="067B0E"/>
                </a:solidFill>
                <a:latin typeface="Comic Sans MS" pitchFamily="66" charset="0"/>
              </a:rPr>
              <a:t>Hey! That's not the answer!</a:t>
            </a:r>
          </a:p>
        </p:txBody>
      </p:sp>
      <p:sp>
        <p:nvSpPr>
          <p:cNvPr id="179207" name="Line 26"/>
          <p:cNvSpPr>
            <a:spLocks noChangeShapeType="1"/>
          </p:cNvSpPr>
          <p:nvPr/>
        </p:nvSpPr>
        <p:spPr bwMode="auto">
          <a:xfrm flipH="1">
            <a:off x="4892675" y="2816225"/>
            <a:ext cx="2190750" cy="90488"/>
          </a:xfrm>
          <a:prstGeom prst="line">
            <a:avLst/>
          </a:prstGeom>
          <a:noFill/>
          <a:ln w="19050">
            <a:solidFill>
              <a:srgbClr val="0AA31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609600" y="106363"/>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for</a:t>
            </a:r>
            <a:r>
              <a:rPr lang="en-US" sz="4000"/>
              <a:t> a challenge…</a:t>
            </a:r>
          </a:p>
        </p:txBody>
      </p:sp>
      <p:sp>
        <p:nvSpPr>
          <p:cNvPr id="180227" name="Text Box 10"/>
          <p:cNvSpPr txBox="1">
            <a:spLocks noChangeArrowheads="1"/>
          </p:cNvSpPr>
          <p:nvPr/>
        </p:nvSpPr>
        <p:spPr bwMode="auto">
          <a:xfrm>
            <a:off x="1524000" y="1295400"/>
            <a:ext cx="5943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2400"/>
              </a:lnSpc>
              <a:spcBef>
                <a:spcPct val="50000"/>
              </a:spcBef>
            </a:pPr>
            <a:r>
              <a:rPr lang="en-US" sz="3600" b="1">
                <a:solidFill>
                  <a:srgbClr val="FF6600"/>
                </a:solidFill>
                <a:latin typeface="Courier New" pitchFamily="49" charset="0"/>
              </a:rPr>
              <a:t>for</a:t>
            </a:r>
            <a:r>
              <a:rPr lang="en-US" sz="3600" b="1">
                <a:latin typeface="Courier New" pitchFamily="49" charset="0"/>
              </a:rPr>
              <a:t> x </a:t>
            </a:r>
            <a:r>
              <a:rPr lang="en-US" sz="3600" b="1">
                <a:solidFill>
                  <a:srgbClr val="FF6600"/>
                </a:solidFill>
                <a:latin typeface="Courier New" pitchFamily="49" charset="0"/>
              </a:rPr>
              <a:t>in</a:t>
            </a:r>
            <a:r>
              <a:rPr lang="en-US" sz="3600" b="1">
                <a:latin typeface="Courier New" pitchFamily="49" charset="0"/>
              </a:rPr>
              <a:t> </a:t>
            </a:r>
            <a:r>
              <a:rPr lang="en-US" sz="3600" b="1">
                <a:solidFill>
                  <a:srgbClr val="7030A0"/>
                </a:solidFill>
                <a:latin typeface="Courier New" pitchFamily="49" charset="0"/>
              </a:rPr>
              <a:t>range</a:t>
            </a:r>
            <a:r>
              <a:rPr lang="en-US" sz="3600" b="1">
                <a:latin typeface="Courier New" pitchFamily="49" charset="0"/>
              </a:rPr>
              <a:t>(1,5):</a:t>
            </a:r>
          </a:p>
          <a:p>
            <a:pPr algn="l">
              <a:lnSpc>
                <a:spcPts val="2400"/>
              </a:lnSpc>
              <a:spcBef>
                <a:spcPct val="50000"/>
              </a:spcBef>
            </a:pPr>
            <a:r>
              <a:rPr lang="en-US" sz="3600" b="1">
                <a:latin typeface="Courier New" pitchFamily="49" charset="0"/>
              </a:rPr>
              <a:t>    </a:t>
            </a:r>
            <a:r>
              <a:rPr lang="en-US" sz="3600" b="1">
                <a:solidFill>
                  <a:srgbClr val="FF6600"/>
                </a:solidFill>
                <a:latin typeface="Courier New" pitchFamily="49" charset="0"/>
              </a:rPr>
              <a:t>print </a:t>
            </a:r>
            <a:r>
              <a:rPr lang="en-US" sz="3600" b="1">
                <a:latin typeface="Courier New" pitchFamily="49" charset="0"/>
              </a:rPr>
              <a:t>x</a:t>
            </a:r>
          </a:p>
          <a:p>
            <a:pPr algn="l">
              <a:lnSpc>
                <a:spcPts val="2400"/>
              </a:lnSpc>
              <a:spcBef>
                <a:spcPct val="50000"/>
              </a:spcBef>
            </a:pPr>
            <a:r>
              <a:rPr lang="en-US" sz="3600" b="1">
                <a:solidFill>
                  <a:srgbClr val="FF6600"/>
                </a:solidFill>
                <a:latin typeface="Courier New" pitchFamily="49" charset="0"/>
              </a:rPr>
              <a:t>    </a:t>
            </a:r>
            <a:r>
              <a:rPr lang="en-US" sz="3600" b="1">
                <a:latin typeface="Courier New" pitchFamily="49" charset="0"/>
              </a:rPr>
              <a:t>x += 1</a:t>
            </a:r>
          </a:p>
        </p:txBody>
      </p:sp>
      <p:sp>
        <p:nvSpPr>
          <p:cNvPr id="180228" name="Rectangle 6"/>
          <p:cNvSpPr>
            <a:spLocks noChangeArrowheads="1"/>
          </p:cNvSpPr>
          <p:nvPr/>
        </p:nvSpPr>
        <p:spPr bwMode="auto">
          <a:xfrm>
            <a:off x="301625" y="3429000"/>
            <a:ext cx="6810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A</a:t>
            </a:r>
            <a:endParaRPr lang="en-US" sz="6400">
              <a:solidFill>
                <a:srgbClr val="0504FD"/>
              </a:solidFill>
              <a:latin typeface="Calibri" pitchFamily="34" charset="0"/>
            </a:endParaRPr>
          </a:p>
        </p:txBody>
      </p:sp>
      <p:sp>
        <p:nvSpPr>
          <p:cNvPr id="180229" name="Rectangle 7"/>
          <p:cNvSpPr>
            <a:spLocks noChangeArrowheads="1"/>
          </p:cNvSpPr>
          <p:nvPr/>
        </p:nvSpPr>
        <p:spPr bwMode="auto">
          <a:xfrm>
            <a:off x="2092325" y="3440113"/>
            <a:ext cx="644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B</a:t>
            </a:r>
            <a:endParaRPr lang="en-US" sz="6400">
              <a:solidFill>
                <a:srgbClr val="0504FD"/>
              </a:solidFill>
              <a:latin typeface="Calibri" pitchFamily="34" charset="0"/>
            </a:endParaRPr>
          </a:p>
        </p:txBody>
      </p:sp>
      <p:sp>
        <p:nvSpPr>
          <p:cNvPr id="180230" name="Rectangle 8"/>
          <p:cNvSpPr>
            <a:spLocks noChangeArrowheads="1"/>
          </p:cNvSpPr>
          <p:nvPr/>
        </p:nvSpPr>
        <p:spPr bwMode="auto">
          <a:xfrm>
            <a:off x="3878263" y="3440113"/>
            <a:ext cx="619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C</a:t>
            </a:r>
            <a:endParaRPr lang="en-US" sz="6400">
              <a:solidFill>
                <a:srgbClr val="0504FD"/>
              </a:solidFill>
              <a:latin typeface="Calibri" pitchFamily="34" charset="0"/>
            </a:endParaRPr>
          </a:p>
        </p:txBody>
      </p:sp>
      <p:sp>
        <p:nvSpPr>
          <p:cNvPr id="180231" name="Rectangle 9"/>
          <p:cNvSpPr>
            <a:spLocks noChangeArrowheads="1"/>
          </p:cNvSpPr>
          <p:nvPr/>
        </p:nvSpPr>
        <p:spPr bwMode="auto">
          <a:xfrm>
            <a:off x="5608638" y="3440113"/>
            <a:ext cx="703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D</a:t>
            </a:r>
            <a:endParaRPr lang="en-US" sz="6400">
              <a:solidFill>
                <a:srgbClr val="0504FD"/>
              </a:solidFill>
              <a:latin typeface="Calibri" pitchFamily="34" charset="0"/>
            </a:endParaRPr>
          </a:p>
        </p:txBody>
      </p:sp>
      <p:sp>
        <p:nvSpPr>
          <p:cNvPr id="180232" name="Rectangle 10"/>
          <p:cNvSpPr>
            <a:spLocks noChangeArrowheads="1"/>
          </p:cNvSpPr>
          <p:nvPr/>
        </p:nvSpPr>
        <p:spPr bwMode="auto">
          <a:xfrm>
            <a:off x="7440613" y="3440113"/>
            <a:ext cx="5857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E</a:t>
            </a:r>
            <a:endParaRPr lang="en-US" sz="6400">
              <a:solidFill>
                <a:srgbClr val="0504FD"/>
              </a:solidFill>
              <a:latin typeface="Calibri" pitchFamily="34" charset="0"/>
            </a:endParaRPr>
          </a:p>
        </p:txBody>
      </p:sp>
      <p:sp>
        <p:nvSpPr>
          <p:cNvPr id="180233" name="Rectangle 16"/>
          <p:cNvSpPr>
            <a:spLocks noChangeArrowheads="1"/>
          </p:cNvSpPr>
          <p:nvPr/>
        </p:nvSpPr>
        <p:spPr bwMode="auto">
          <a:xfrm>
            <a:off x="8178800" y="3381375"/>
            <a:ext cx="508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a:p>
            <a:r>
              <a:rPr lang="en-US" sz="4200" b="1">
                <a:latin typeface="Courier New" pitchFamily="49" charset="0"/>
              </a:rPr>
              <a:t>5</a:t>
            </a:r>
            <a:endParaRPr lang="en-US" sz="4200"/>
          </a:p>
        </p:txBody>
      </p:sp>
      <p:sp>
        <p:nvSpPr>
          <p:cNvPr id="180234" name="Rectangle 17"/>
          <p:cNvSpPr>
            <a:spLocks noChangeArrowheads="1"/>
          </p:cNvSpPr>
          <p:nvPr/>
        </p:nvSpPr>
        <p:spPr bwMode="auto">
          <a:xfrm>
            <a:off x="6373813" y="3382963"/>
            <a:ext cx="5095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p:txBody>
      </p:sp>
      <p:sp>
        <p:nvSpPr>
          <p:cNvPr id="180235" name="Rectangle 18"/>
          <p:cNvSpPr>
            <a:spLocks noChangeArrowheads="1"/>
          </p:cNvSpPr>
          <p:nvPr/>
        </p:nvSpPr>
        <p:spPr bwMode="auto">
          <a:xfrm>
            <a:off x="4521200" y="3381375"/>
            <a:ext cx="50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a:p>
            <a:r>
              <a:rPr lang="en-US" sz="4200" b="1">
                <a:latin typeface="Courier New" pitchFamily="49" charset="0"/>
              </a:rPr>
              <a:t>5</a:t>
            </a:r>
            <a:endParaRPr lang="en-US" sz="4200"/>
          </a:p>
        </p:txBody>
      </p:sp>
      <p:sp>
        <p:nvSpPr>
          <p:cNvPr id="180236" name="Rectangle 19"/>
          <p:cNvSpPr>
            <a:spLocks noChangeArrowheads="1"/>
          </p:cNvSpPr>
          <p:nvPr/>
        </p:nvSpPr>
        <p:spPr bwMode="auto">
          <a:xfrm>
            <a:off x="2732088" y="3381375"/>
            <a:ext cx="50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p:txBody>
      </p:sp>
      <p:sp>
        <p:nvSpPr>
          <p:cNvPr id="180237" name="Rectangle 20"/>
          <p:cNvSpPr>
            <a:spLocks noChangeArrowheads="1"/>
          </p:cNvSpPr>
          <p:nvPr/>
        </p:nvSpPr>
        <p:spPr bwMode="auto">
          <a:xfrm>
            <a:off x="963613" y="3384550"/>
            <a:ext cx="5095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50" name="Group 2"/>
          <p:cNvGrpSpPr>
            <a:grpSpLocks/>
          </p:cNvGrpSpPr>
          <p:nvPr/>
        </p:nvGrpSpPr>
        <p:grpSpPr bwMode="auto">
          <a:xfrm>
            <a:off x="1495425" y="1114425"/>
            <a:ext cx="7038975" cy="180975"/>
            <a:chOff x="295" y="1311"/>
            <a:chExt cx="5177" cy="114"/>
          </a:xfrm>
        </p:grpSpPr>
        <p:sp>
          <p:nvSpPr>
            <p:cNvPr id="1812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812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81251" name="Text Box 5"/>
          <p:cNvSpPr txBox="1">
            <a:spLocks noChangeArrowheads="1"/>
          </p:cNvSpPr>
          <p:nvPr/>
        </p:nvSpPr>
        <p:spPr bwMode="auto">
          <a:xfrm>
            <a:off x="1644650" y="288925"/>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Extreme</a:t>
            </a:r>
            <a:r>
              <a:rPr lang="en-US" sz="4000"/>
              <a:t> Looping</a:t>
            </a:r>
          </a:p>
        </p:txBody>
      </p:sp>
      <p:sp>
        <p:nvSpPr>
          <p:cNvPr id="181252" name="Text Box 6"/>
          <p:cNvSpPr txBox="1">
            <a:spLocks noChangeArrowheads="1"/>
          </p:cNvSpPr>
          <p:nvPr/>
        </p:nvSpPr>
        <p:spPr bwMode="auto">
          <a:xfrm>
            <a:off x="533400" y="15240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Anatomy of a while loop:</a:t>
            </a:r>
            <a:endParaRPr lang="en-US" b="1">
              <a:solidFill>
                <a:schemeClr val="accent2"/>
              </a:solidFill>
              <a:latin typeface="Comic Sans MS" pitchFamily="66" charset="0"/>
            </a:endParaRPr>
          </a:p>
        </p:txBody>
      </p:sp>
      <p:sp>
        <p:nvSpPr>
          <p:cNvPr id="181253" name="Text Box 7"/>
          <p:cNvSpPr txBox="1">
            <a:spLocks noChangeArrowheads="1"/>
          </p:cNvSpPr>
          <p:nvPr/>
        </p:nvSpPr>
        <p:spPr bwMode="auto">
          <a:xfrm>
            <a:off x="1841500" y="280670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endParaRPr lang="en-US" b="1">
              <a:solidFill>
                <a:srgbClr val="008000"/>
              </a:solidFill>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True</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a:p>
            <a:pPr algn="l">
              <a:lnSpc>
                <a:spcPct val="60000"/>
              </a:lnSpc>
              <a:spcBef>
                <a:spcPct val="50000"/>
              </a:spcBef>
            </a:pPr>
            <a:endParaRPr lang="en-US" b="1">
              <a:solidFill>
                <a:srgbClr val="008000"/>
              </a:solidFill>
              <a:latin typeface="Courier New" pitchFamily="49" charset="0"/>
            </a:endParaRPr>
          </a:p>
        </p:txBody>
      </p:sp>
      <p:sp>
        <p:nvSpPr>
          <p:cNvPr id="181254" name="Line 8"/>
          <p:cNvSpPr>
            <a:spLocks noChangeShapeType="1"/>
          </p:cNvSpPr>
          <p:nvPr/>
        </p:nvSpPr>
        <p:spPr bwMode="auto">
          <a:xfrm>
            <a:off x="1676400" y="3556000"/>
            <a:ext cx="0" cy="814388"/>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81255" name="Picture 9"/>
          <p:cNvPicPr>
            <a:picLocks noChangeAspect="1" noChangeArrowheads="1"/>
          </p:cNvPicPr>
          <p:nvPr/>
        </p:nvPicPr>
        <p:blipFill>
          <a:blip r:embed="rId3">
            <a:extLst>
              <a:ext uri="{28A0092B-C50C-407E-A947-70E740481C1C}">
                <a14:useLocalDpi xmlns:a14="http://schemas.microsoft.com/office/drawing/2010/main" val="0"/>
              </a:ext>
            </a:extLst>
          </a:blip>
          <a:srcRect b="8420"/>
          <a:stretch>
            <a:fillRect/>
          </a:stretch>
        </p:blipFill>
        <p:spPr bwMode="auto">
          <a:xfrm>
            <a:off x="457200" y="152400"/>
            <a:ext cx="588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648200"/>
            <a:ext cx="1420813"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7" name="Text Box 11"/>
          <p:cNvSpPr txBox="1">
            <a:spLocks noChangeArrowheads="1"/>
          </p:cNvSpPr>
          <p:nvPr/>
        </p:nvSpPr>
        <p:spPr bwMode="auto">
          <a:xfrm>
            <a:off x="457200" y="3673475"/>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while</a:t>
            </a:r>
            <a:r>
              <a:rPr lang="ja-JP" altLang="en-US" sz="1600">
                <a:solidFill>
                  <a:srgbClr val="990000"/>
                </a:solidFill>
                <a:latin typeface="Comic Sans MS" pitchFamily="66" charset="0"/>
              </a:rPr>
              <a:t>”</a:t>
            </a:r>
            <a:r>
              <a:rPr lang="en-US" altLang="ja-JP" sz="1600">
                <a:solidFill>
                  <a:srgbClr val="990000"/>
                </a:solidFill>
                <a:latin typeface="Comic Sans MS" pitchFamily="66" charset="0"/>
              </a:rPr>
              <a:t> loop</a:t>
            </a:r>
            <a:endParaRPr lang="en-US" sz="1600">
              <a:solidFill>
                <a:srgbClr val="990000"/>
              </a:solidFill>
              <a:latin typeface="Comic Sans MS" pitchFamily="66" charset="0"/>
            </a:endParaRPr>
          </a:p>
        </p:txBody>
      </p:sp>
      <p:sp>
        <p:nvSpPr>
          <p:cNvPr id="181258" name="Oval 12"/>
          <p:cNvSpPr>
            <a:spLocks noChangeArrowheads="1"/>
          </p:cNvSpPr>
          <p:nvPr/>
        </p:nvSpPr>
        <p:spPr bwMode="auto">
          <a:xfrm>
            <a:off x="2949575" y="3514725"/>
            <a:ext cx="990600" cy="457200"/>
          </a:xfrm>
          <a:prstGeom prst="ellipse">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1259" name="Line 13"/>
          <p:cNvSpPr>
            <a:spLocks noChangeShapeType="1"/>
          </p:cNvSpPr>
          <p:nvPr/>
        </p:nvSpPr>
        <p:spPr bwMode="auto">
          <a:xfrm flipH="1">
            <a:off x="3981450" y="3095625"/>
            <a:ext cx="2162175" cy="579438"/>
          </a:xfrm>
          <a:prstGeom prst="line">
            <a:avLst/>
          </a:prstGeom>
          <a:noFill/>
          <a:ln w="190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60" name="Text Box 14"/>
          <p:cNvSpPr txBox="1">
            <a:spLocks noChangeArrowheads="1"/>
          </p:cNvSpPr>
          <p:nvPr/>
        </p:nvSpPr>
        <p:spPr bwMode="auto">
          <a:xfrm>
            <a:off x="6003925" y="2751138"/>
            <a:ext cx="289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the loop keeps on running as long as this test is </a:t>
            </a:r>
            <a:r>
              <a:rPr lang="en-US" sz="1600" b="1">
                <a:latin typeface="Courier New" pitchFamily="49" charset="0"/>
              </a:rPr>
              <a:t>True</a:t>
            </a:r>
          </a:p>
        </p:txBody>
      </p:sp>
      <p:sp>
        <p:nvSpPr>
          <p:cNvPr id="181261" name="Text Box 15"/>
          <p:cNvSpPr txBox="1">
            <a:spLocks noChangeArrowheads="1"/>
          </p:cNvSpPr>
          <p:nvPr/>
        </p:nvSpPr>
        <p:spPr bwMode="auto">
          <a:xfrm>
            <a:off x="4505325" y="6459538"/>
            <a:ext cx="449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Arial" pitchFamily="34" charset="0"/>
              </a:rPr>
              <a:t>alternative tests?</a:t>
            </a:r>
          </a:p>
        </p:txBody>
      </p:sp>
      <p:sp>
        <p:nvSpPr>
          <p:cNvPr id="181262" name="Text Box 16"/>
          <p:cNvSpPr txBox="1">
            <a:spLocks noChangeArrowheads="1"/>
          </p:cNvSpPr>
          <p:nvPr/>
        </p:nvSpPr>
        <p:spPr bwMode="auto">
          <a:xfrm>
            <a:off x="1655763" y="5553075"/>
            <a:ext cx="4713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This won't print until the while loop finishes - in this case, never!</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274" name="Group 2"/>
          <p:cNvGrpSpPr>
            <a:grpSpLocks/>
          </p:cNvGrpSpPr>
          <p:nvPr/>
        </p:nvGrpSpPr>
        <p:grpSpPr bwMode="auto">
          <a:xfrm>
            <a:off x="3278188" y="1114425"/>
            <a:ext cx="5256212" cy="180975"/>
            <a:chOff x="295" y="1311"/>
            <a:chExt cx="5177" cy="114"/>
          </a:xfrm>
        </p:grpSpPr>
        <p:sp>
          <p:nvSpPr>
            <p:cNvPr id="1822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822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82275" name="Text Box 5"/>
          <p:cNvSpPr txBox="1">
            <a:spLocks noChangeArrowheads="1"/>
          </p:cNvSpPr>
          <p:nvPr/>
        </p:nvSpPr>
        <p:spPr bwMode="auto">
          <a:xfrm>
            <a:off x="3581400" y="288925"/>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Making our escape!</a:t>
            </a:r>
          </a:p>
        </p:txBody>
      </p:sp>
      <p:sp>
        <p:nvSpPr>
          <p:cNvPr id="182276" name="Text Box 6"/>
          <p:cNvSpPr txBox="1">
            <a:spLocks noChangeArrowheads="1"/>
          </p:cNvSpPr>
          <p:nvPr/>
        </p:nvSpPr>
        <p:spPr bwMode="auto">
          <a:xfrm>
            <a:off x="1066800" y="1905000"/>
            <a:ext cx="70739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latin typeface="Courier New" pitchFamily="49" charset="0"/>
              </a:rPr>
              <a:t>import random</a:t>
            </a:r>
            <a:endParaRPr lang="en-US" b="1">
              <a:solidFill>
                <a:srgbClr val="008000"/>
              </a:solidFill>
              <a:latin typeface="Courier New" pitchFamily="49" charset="0"/>
            </a:endParaRPr>
          </a:p>
          <a:p>
            <a:pPr algn="l">
              <a:lnSpc>
                <a:spcPct val="60000"/>
              </a:lnSpc>
              <a:spcBef>
                <a:spcPct val="50000"/>
              </a:spcBef>
            </a:pPr>
            <a:r>
              <a:rPr lang="en-US" b="1">
                <a:latin typeface="Courier New" pitchFamily="49" charset="0"/>
              </a:rPr>
              <a:t>escape = 0</a:t>
            </a: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latin typeface="Courier New" pitchFamily="49" charset="0"/>
              </a:rPr>
              <a:t>escape != 42:</a:t>
            </a:r>
          </a:p>
          <a:p>
            <a:pPr algn="l">
              <a:lnSpc>
                <a:spcPct val="60000"/>
              </a:lnSpc>
              <a:spcBef>
                <a:spcPct val="50000"/>
              </a:spcBef>
            </a:pP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'Help! Let me out!'</a:t>
            </a:r>
          </a:p>
          <a:p>
            <a:pPr algn="l">
              <a:lnSpc>
                <a:spcPct val="60000"/>
              </a:lnSpc>
              <a:spcBef>
                <a:spcPct val="50000"/>
              </a:spcBef>
            </a:pPr>
            <a:r>
              <a:rPr lang="en-US" b="1">
                <a:solidFill>
                  <a:srgbClr val="008000"/>
                </a:solidFill>
                <a:latin typeface="Courier New" pitchFamily="49" charset="0"/>
              </a:rPr>
              <a:t>   </a:t>
            </a:r>
            <a:r>
              <a:rPr lang="en-US" b="1">
                <a:latin typeface="Courier New" pitchFamily="49" charset="0"/>
              </a:rPr>
              <a:t>escape = random.choice([41,42,43])</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'At last!'</a:t>
            </a:r>
          </a:p>
        </p:txBody>
      </p:sp>
      <p:pic>
        <p:nvPicPr>
          <p:cNvPr id="18227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4384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8" name="Text Box 13"/>
          <p:cNvSpPr txBox="1">
            <a:spLocks noChangeArrowheads="1"/>
          </p:cNvSpPr>
          <p:nvPr/>
        </p:nvSpPr>
        <p:spPr bwMode="auto">
          <a:xfrm>
            <a:off x="4591050" y="649605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make it easier/harder to escape?</a:t>
            </a:r>
          </a:p>
        </p:txBody>
      </p:sp>
      <p:sp>
        <p:nvSpPr>
          <p:cNvPr id="182279" name="Text Box 14"/>
          <p:cNvSpPr txBox="1">
            <a:spLocks noChangeArrowheads="1"/>
          </p:cNvSpPr>
          <p:nvPr/>
        </p:nvSpPr>
        <p:spPr bwMode="auto">
          <a:xfrm>
            <a:off x="4591050" y="626745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count the number of loops we run?</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10"/>
          <p:cNvSpPr txBox="1">
            <a:spLocks noChangeArrowheads="1"/>
          </p:cNvSpPr>
          <p:nvPr/>
        </p:nvSpPr>
        <p:spPr bwMode="auto">
          <a:xfrm>
            <a:off x="4265613" y="234950"/>
            <a:ext cx="3843337"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2400"/>
              </a:lnSpc>
              <a:spcBef>
                <a:spcPct val="50000"/>
              </a:spcBef>
            </a:pPr>
            <a:r>
              <a:rPr lang="en-US" sz="2800" b="1">
                <a:latin typeface="Courier New" pitchFamily="49" charset="0"/>
              </a:rPr>
              <a:t>x = 1</a:t>
            </a:r>
            <a:endParaRPr lang="en-US" sz="2800" b="1">
              <a:solidFill>
                <a:srgbClr val="FF6600"/>
              </a:solidFill>
              <a:latin typeface="Courier New" pitchFamily="49" charset="0"/>
            </a:endParaRPr>
          </a:p>
          <a:p>
            <a:pPr algn="l">
              <a:lnSpc>
                <a:spcPts val="2400"/>
              </a:lnSpc>
              <a:spcBef>
                <a:spcPct val="50000"/>
              </a:spcBef>
            </a:pPr>
            <a:r>
              <a:rPr lang="en-US" sz="2800" b="1">
                <a:solidFill>
                  <a:srgbClr val="FF6600"/>
                </a:solidFill>
                <a:latin typeface="Courier New" pitchFamily="49" charset="0"/>
              </a:rPr>
              <a:t>while </a:t>
            </a:r>
            <a:r>
              <a:rPr lang="en-US" sz="2800" b="1">
                <a:latin typeface="Courier New" pitchFamily="49" charset="0"/>
              </a:rPr>
              <a:t>x &lt; 5:</a:t>
            </a:r>
          </a:p>
          <a:p>
            <a:pPr algn="l">
              <a:lnSpc>
                <a:spcPts val="2400"/>
              </a:lnSpc>
              <a:spcBef>
                <a:spcPct val="50000"/>
              </a:spcBef>
            </a:pPr>
            <a:r>
              <a:rPr lang="en-US" sz="2800" b="1">
                <a:latin typeface="Courier New" pitchFamily="49" charset="0"/>
              </a:rPr>
              <a:t>    </a:t>
            </a:r>
            <a:r>
              <a:rPr lang="en-US" sz="2800" b="1">
                <a:solidFill>
                  <a:srgbClr val="FF6600"/>
                </a:solidFill>
                <a:latin typeface="Courier New" pitchFamily="49" charset="0"/>
              </a:rPr>
              <a:t>if </a:t>
            </a:r>
            <a:r>
              <a:rPr lang="en-US" sz="2800" b="1">
                <a:latin typeface="Courier New" pitchFamily="49" charset="0"/>
              </a:rPr>
              <a:t>x%2 == 1: </a:t>
            </a:r>
          </a:p>
          <a:p>
            <a:pPr algn="l">
              <a:lnSpc>
                <a:spcPts val="2400"/>
              </a:lnSpc>
              <a:spcBef>
                <a:spcPct val="50000"/>
              </a:spcBef>
            </a:pPr>
            <a:r>
              <a:rPr lang="en-US" sz="2800" b="1">
                <a:solidFill>
                  <a:srgbClr val="FF6600"/>
                </a:solidFill>
                <a:latin typeface="Courier New" pitchFamily="49" charset="0"/>
              </a:rPr>
              <a:t>        </a:t>
            </a:r>
            <a:r>
              <a:rPr lang="en-US" sz="2800" b="1">
                <a:solidFill>
                  <a:srgbClr val="660066"/>
                </a:solidFill>
                <a:latin typeface="Courier New" pitchFamily="49" charset="0"/>
              </a:rPr>
              <a:t>print </a:t>
            </a:r>
            <a:r>
              <a:rPr lang="en-US" sz="2800" b="1">
                <a:latin typeface="Courier New" pitchFamily="49" charset="0"/>
              </a:rPr>
              <a:t>x</a:t>
            </a:r>
          </a:p>
          <a:p>
            <a:pPr algn="l">
              <a:lnSpc>
                <a:spcPts val="2400"/>
              </a:lnSpc>
              <a:spcBef>
                <a:spcPct val="50000"/>
              </a:spcBef>
            </a:pPr>
            <a:r>
              <a:rPr lang="en-US" sz="2800" b="1">
                <a:solidFill>
                  <a:srgbClr val="FF6600"/>
                </a:solidFill>
                <a:latin typeface="Courier New" pitchFamily="49" charset="0"/>
              </a:rPr>
              <a:t>    </a:t>
            </a:r>
            <a:r>
              <a:rPr lang="en-US" sz="2800" b="1">
                <a:latin typeface="Courier New" pitchFamily="49" charset="0"/>
              </a:rPr>
              <a:t>x += 1</a:t>
            </a:r>
          </a:p>
        </p:txBody>
      </p:sp>
      <p:sp>
        <p:nvSpPr>
          <p:cNvPr id="183299" name="Rectangle 6"/>
          <p:cNvSpPr>
            <a:spLocks noChangeArrowheads="1"/>
          </p:cNvSpPr>
          <p:nvPr/>
        </p:nvSpPr>
        <p:spPr bwMode="auto">
          <a:xfrm>
            <a:off x="301625" y="3429000"/>
            <a:ext cx="6810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A</a:t>
            </a:r>
            <a:endParaRPr lang="en-US" sz="6400">
              <a:solidFill>
                <a:srgbClr val="0504FD"/>
              </a:solidFill>
              <a:latin typeface="Calibri" pitchFamily="34" charset="0"/>
            </a:endParaRPr>
          </a:p>
        </p:txBody>
      </p:sp>
      <p:sp>
        <p:nvSpPr>
          <p:cNvPr id="183300" name="Rectangle 7"/>
          <p:cNvSpPr>
            <a:spLocks noChangeArrowheads="1"/>
          </p:cNvSpPr>
          <p:nvPr/>
        </p:nvSpPr>
        <p:spPr bwMode="auto">
          <a:xfrm>
            <a:off x="2092325" y="3440113"/>
            <a:ext cx="644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B</a:t>
            </a:r>
            <a:endParaRPr lang="en-US" sz="6400">
              <a:solidFill>
                <a:srgbClr val="0504FD"/>
              </a:solidFill>
              <a:latin typeface="Calibri" pitchFamily="34" charset="0"/>
            </a:endParaRPr>
          </a:p>
        </p:txBody>
      </p:sp>
      <p:sp>
        <p:nvSpPr>
          <p:cNvPr id="183301" name="Rectangle 8"/>
          <p:cNvSpPr>
            <a:spLocks noChangeArrowheads="1"/>
          </p:cNvSpPr>
          <p:nvPr/>
        </p:nvSpPr>
        <p:spPr bwMode="auto">
          <a:xfrm>
            <a:off x="3878263" y="3440113"/>
            <a:ext cx="619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C</a:t>
            </a:r>
            <a:endParaRPr lang="en-US" sz="6400">
              <a:solidFill>
                <a:srgbClr val="0504FD"/>
              </a:solidFill>
              <a:latin typeface="Calibri" pitchFamily="34" charset="0"/>
            </a:endParaRPr>
          </a:p>
        </p:txBody>
      </p:sp>
      <p:sp>
        <p:nvSpPr>
          <p:cNvPr id="183302" name="Rectangle 9"/>
          <p:cNvSpPr>
            <a:spLocks noChangeArrowheads="1"/>
          </p:cNvSpPr>
          <p:nvPr/>
        </p:nvSpPr>
        <p:spPr bwMode="auto">
          <a:xfrm>
            <a:off x="5608638" y="3440113"/>
            <a:ext cx="703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D</a:t>
            </a:r>
            <a:endParaRPr lang="en-US" sz="6400">
              <a:solidFill>
                <a:srgbClr val="0504FD"/>
              </a:solidFill>
              <a:latin typeface="Calibri" pitchFamily="34" charset="0"/>
            </a:endParaRPr>
          </a:p>
        </p:txBody>
      </p:sp>
      <p:sp>
        <p:nvSpPr>
          <p:cNvPr id="183303" name="Rectangle 10"/>
          <p:cNvSpPr>
            <a:spLocks noChangeArrowheads="1"/>
          </p:cNvSpPr>
          <p:nvPr/>
        </p:nvSpPr>
        <p:spPr bwMode="auto">
          <a:xfrm>
            <a:off x="7440613" y="3440113"/>
            <a:ext cx="5857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E</a:t>
            </a:r>
            <a:endParaRPr lang="en-US" sz="6400">
              <a:solidFill>
                <a:srgbClr val="0504FD"/>
              </a:solidFill>
              <a:latin typeface="Calibri" pitchFamily="34" charset="0"/>
            </a:endParaRPr>
          </a:p>
        </p:txBody>
      </p:sp>
      <p:sp>
        <p:nvSpPr>
          <p:cNvPr id="183304" name="Rectangle 16"/>
          <p:cNvSpPr>
            <a:spLocks noChangeArrowheads="1"/>
          </p:cNvSpPr>
          <p:nvPr/>
        </p:nvSpPr>
        <p:spPr bwMode="auto">
          <a:xfrm>
            <a:off x="8178800" y="3381375"/>
            <a:ext cx="508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a:p>
            <a:r>
              <a:rPr lang="en-US" sz="4200" b="1">
                <a:latin typeface="Courier New" pitchFamily="49" charset="0"/>
              </a:rPr>
              <a:t>5</a:t>
            </a:r>
            <a:endParaRPr lang="en-US" sz="4200"/>
          </a:p>
        </p:txBody>
      </p:sp>
      <p:sp>
        <p:nvSpPr>
          <p:cNvPr id="183305" name="Rectangle 17"/>
          <p:cNvSpPr>
            <a:spLocks noChangeArrowheads="1"/>
          </p:cNvSpPr>
          <p:nvPr/>
        </p:nvSpPr>
        <p:spPr bwMode="auto">
          <a:xfrm>
            <a:off x="6373813" y="3382963"/>
            <a:ext cx="5095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p:txBody>
      </p:sp>
      <p:sp>
        <p:nvSpPr>
          <p:cNvPr id="183306" name="Rectangle 18"/>
          <p:cNvSpPr>
            <a:spLocks noChangeArrowheads="1"/>
          </p:cNvSpPr>
          <p:nvPr/>
        </p:nvSpPr>
        <p:spPr bwMode="auto">
          <a:xfrm>
            <a:off x="4521200" y="3381375"/>
            <a:ext cx="50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a:p>
            <a:r>
              <a:rPr lang="en-US" sz="4200" b="1">
                <a:latin typeface="Courier New" pitchFamily="49" charset="0"/>
              </a:rPr>
              <a:t>5</a:t>
            </a:r>
            <a:endParaRPr lang="en-US" sz="4200"/>
          </a:p>
        </p:txBody>
      </p:sp>
      <p:sp>
        <p:nvSpPr>
          <p:cNvPr id="183307" name="Rectangle 19"/>
          <p:cNvSpPr>
            <a:spLocks noChangeArrowheads="1"/>
          </p:cNvSpPr>
          <p:nvPr/>
        </p:nvSpPr>
        <p:spPr bwMode="auto">
          <a:xfrm>
            <a:off x="2732088" y="3381375"/>
            <a:ext cx="508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2</a:t>
            </a:r>
          </a:p>
          <a:p>
            <a:r>
              <a:rPr lang="en-US" sz="4200" b="1">
                <a:latin typeface="Courier New" pitchFamily="49" charset="0"/>
              </a:rPr>
              <a:t>4</a:t>
            </a:r>
          </a:p>
        </p:txBody>
      </p:sp>
      <p:sp>
        <p:nvSpPr>
          <p:cNvPr id="183308" name="Rectangle 20"/>
          <p:cNvSpPr>
            <a:spLocks noChangeArrowheads="1"/>
          </p:cNvSpPr>
          <p:nvPr/>
        </p:nvSpPr>
        <p:spPr bwMode="auto">
          <a:xfrm>
            <a:off x="963613" y="3384550"/>
            <a:ext cx="5095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p:txBody>
      </p:sp>
      <p:sp>
        <p:nvSpPr>
          <p:cNvPr id="183309" name="Text Box 2"/>
          <p:cNvSpPr txBox="1">
            <a:spLocks noChangeArrowheads="1"/>
          </p:cNvSpPr>
          <p:nvPr/>
        </p:nvSpPr>
        <p:spPr bwMode="auto">
          <a:xfrm>
            <a:off x="304800" y="533400"/>
            <a:ext cx="2743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while </a:t>
            </a:r>
            <a:r>
              <a:rPr lang="en-US" sz="4000"/>
              <a:t>we're here…</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1" descr="twoodbur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914400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TextBox 2"/>
          <p:cNvSpPr txBox="1">
            <a:spLocks noChangeArrowheads="1"/>
          </p:cNvSpPr>
          <p:nvPr/>
        </p:nvSpPr>
        <p:spPr bwMode="auto">
          <a:xfrm>
            <a:off x="76200" y="6553200"/>
            <a:ext cx="149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twoodbury</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3" descr="Screen Shot 2011-10-13 at 10.14.2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Box 4"/>
          <p:cNvSpPr txBox="1">
            <a:spLocks noChangeArrowheads="1"/>
          </p:cNvSpPr>
          <p:nvPr/>
        </p:nvSpPr>
        <p:spPr bwMode="auto">
          <a:xfrm>
            <a:off x="76200" y="6553200"/>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aruiz</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5"/>
          <p:cNvSpPr txBox="1">
            <a:spLocks noChangeArrowheads="1"/>
          </p:cNvSpPr>
          <p:nvPr/>
        </p:nvSpPr>
        <p:spPr bwMode="auto">
          <a:xfrm>
            <a:off x="222250" y="41275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Fac with </a:t>
            </a:r>
            <a:r>
              <a:rPr lang="en-US" sz="4000" b="1">
                <a:latin typeface="Courier New" pitchFamily="49" charset="0"/>
              </a:rPr>
              <a:t>while</a:t>
            </a:r>
            <a:r>
              <a:rPr lang="en-US" sz="4000"/>
              <a:t>?</a:t>
            </a:r>
          </a:p>
        </p:txBody>
      </p:sp>
      <p:sp>
        <p:nvSpPr>
          <p:cNvPr id="186371" name="Text Box 6"/>
          <p:cNvSpPr txBox="1">
            <a:spLocks noChangeArrowheads="1"/>
          </p:cNvSpPr>
          <p:nvPr/>
        </p:nvSpPr>
        <p:spPr bwMode="auto">
          <a:xfrm>
            <a:off x="804863" y="1828800"/>
            <a:ext cx="70739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3200" b="1">
                <a:solidFill>
                  <a:srgbClr val="FF6600"/>
                </a:solidFill>
                <a:latin typeface="Courier New" pitchFamily="49" charset="0"/>
              </a:rPr>
              <a:t>def</a:t>
            </a:r>
            <a:r>
              <a:rPr lang="en-US" sz="3200" b="1">
                <a:latin typeface="Courier New" pitchFamily="49" charset="0"/>
              </a:rPr>
              <a:t> </a:t>
            </a:r>
            <a:r>
              <a:rPr lang="en-US" sz="3200" b="1">
                <a:solidFill>
                  <a:srgbClr val="0504FD"/>
                </a:solidFill>
                <a:latin typeface="Courier New" pitchFamily="49" charset="0"/>
              </a:rPr>
              <a:t>fac</a:t>
            </a:r>
            <a:r>
              <a:rPr lang="en-US" sz="3200" b="1">
                <a:latin typeface="Courier New" pitchFamily="49" charset="0"/>
              </a:rPr>
              <a:t>( n ):</a:t>
            </a:r>
          </a:p>
          <a:p>
            <a:pPr algn="l">
              <a:lnSpc>
                <a:spcPct val="60000"/>
              </a:lnSpc>
              <a:spcBef>
                <a:spcPct val="50000"/>
              </a:spcBef>
            </a:pPr>
            <a:endParaRPr lang="en-US" sz="3200" b="1">
              <a:latin typeface="Courier New" pitchFamily="49" charset="0"/>
            </a:endParaRPr>
          </a:p>
          <a:p>
            <a:pPr algn="l">
              <a:lnSpc>
                <a:spcPct val="60000"/>
              </a:lnSpc>
              <a:spcBef>
                <a:spcPct val="50000"/>
              </a:spcBef>
            </a:pPr>
            <a:endParaRPr lang="en-US" sz="3200" b="1">
              <a:latin typeface="Courier New" pitchFamily="49" charset="0"/>
            </a:endParaRPr>
          </a:p>
          <a:p>
            <a:pPr algn="l">
              <a:lnSpc>
                <a:spcPct val="60000"/>
              </a:lnSpc>
              <a:spcBef>
                <a:spcPct val="50000"/>
              </a:spcBef>
            </a:pPr>
            <a:r>
              <a:rPr lang="en-US" sz="3200" b="1">
                <a:solidFill>
                  <a:srgbClr val="FF6600"/>
                </a:solidFill>
                <a:latin typeface="Courier New" pitchFamily="49" charset="0"/>
              </a:rPr>
              <a:t>   while</a:t>
            </a:r>
            <a:r>
              <a:rPr lang="en-US" sz="3200" b="1">
                <a:solidFill>
                  <a:schemeClr val="accent2"/>
                </a:solidFill>
                <a:latin typeface="Courier New" pitchFamily="49" charset="0"/>
              </a:rPr>
              <a:t>            </a:t>
            </a:r>
            <a:r>
              <a:rPr lang="en-US" sz="3200" b="1">
                <a:latin typeface="Courier New" pitchFamily="49" charset="0"/>
              </a:rPr>
              <a:t>:</a:t>
            </a:r>
          </a:p>
          <a:p>
            <a:pPr algn="l">
              <a:lnSpc>
                <a:spcPct val="60000"/>
              </a:lnSpc>
              <a:spcBef>
                <a:spcPct val="50000"/>
              </a:spcBef>
            </a:pPr>
            <a:endParaRPr lang="en-US" sz="3200" b="1">
              <a:solidFill>
                <a:srgbClr val="800080"/>
              </a:solidFill>
              <a:latin typeface="Courier New" pitchFamily="49" charset="0"/>
            </a:endParaRPr>
          </a:p>
          <a:p>
            <a:pPr algn="l">
              <a:lnSpc>
                <a:spcPct val="60000"/>
              </a:lnSpc>
              <a:spcBef>
                <a:spcPct val="50000"/>
              </a:spcBef>
            </a:pPr>
            <a:r>
              <a:rPr lang="en-US" sz="3200" b="1">
                <a:latin typeface="Courier New" pitchFamily="49" charset="0"/>
              </a:rPr>
              <a:t>   </a:t>
            </a:r>
          </a:p>
          <a:p>
            <a:pPr algn="l">
              <a:lnSpc>
                <a:spcPct val="60000"/>
              </a:lnSpc>
              <a:spcBef>
                <a:spcPct val="50000"/>
              </a:spcBef>
            </a:pPr>
            <a:endParaRPr lang="en-US" sz="3200" b="1">
              <a:latin typeface="Courier New" pitchFamily="49" charset="0"/>
            </a:endParaRPr>
          </a:p>
          <a:p>
            <a:pPr algn="l">
              <a:lnSpc>
                <a:spcPct val="60000"/>
              </a:lnSpc>
              <a:spcBef>
                <a:spcPct val="50000"/>
              </a:spcBef>
            </a:pPr>
            <a:r>
              <a:rPr lang="en-US" sz="3200" b="1">
                <a:solidFill>
                  <a:srgbClr val="FF6600"/>
                </a:solidFill>
                <a:latin typeface="Courier New" pitchFamily="49" charset="0"/>
              </a:rPr>
              <a:t>   return</a:t>
            </a:r>
            <a:endParaRPr lang="en-US" sz="3200" b="1">
              <a:solidFill>
                <a:srgbClr val="008000"/>
              </a:solidFill>
              <a:latin typeface="Courier New" pitchFamily="49" charset="0"/>
            </a:endParaRPr>
          </a:p>
        </p:txBody>
      </p:sp>
      <p:sp>
        <p:nvSpPr>
          <p:cNvPr id="186372" name="Rectangle 10"/>
          <p:cNvSpPr>
            <a:spLocks noChangeArrowheads="1"/>
          </p:cNvSpPr>
          <p:nvPr/>
        </p:nvSpPr>
        <p:spPr bwMode="auto">
          <a:xfrm>
            <a:off x="4921250" y="438150"/>
            <a:ext cx="3749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800" b="1" i="1">
                <a:solidFill>
                  <a:schemeClr val="accent2"/>
                </a:solidFill>
                <a:latin typeface="Courier New" pitchFamily="49" charset="0"/>
              </a:rPr>
              <a:t>I haven't liked for-loops since the day I met them.</a:t>
            </a:r>
          </a:p>
        </p:txBody>
      </p:sp>
      <p:sp>
        <p:nvSpPr>
          <p:cNvPr id="186373" name="Rectangle 12"/>
          <p:cNvSpPr>
            <a:spLocks noChangeArrowheads="1"/>
          </p:cNvSpPr>
          <p:nvPr/>
        </p:nvSpPr>
        <p:spPr bwMode="auto">
          <a:xfrm>
            <a:off x="633413" y="1295400"/>
            <a:ext cx="7967662" cy="74613"/>
          </a:xfrm>
          <a:prstGeom prst="rect">
            <a:avLst/>
          </a:prstGeom>
          <a:solidFill>
            <a:srgbClr val="33CC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Oval 2"/>
          <p:cNvSpPr>
            <a:spLocks noChangeArrowheads="1"/>
          </p:cNvSpPr>
          <p:nvPr>
            <p:custDataLst>
              <p:tags r:id="rId1"/>
            </p:custDataLst>
          </p:nvPr>
        </p:nvSpPr>
        <p:spPr bwMode="auto">
          <a:xfrm>
            <a:off x="2894013" y="674688"/>
            <a:ext cx="5716587" cy="5640387"/>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7395" name="Text Box 3"/>
          <p:cNvSpPr txBox="1">
            <a:spLocks noChangeArrowheads="1"/>
          </p:cNvSpPr>
          <p:nvPr>
            <p:custDataLst>
              <p:tags r:id="rId2"/>
            </p:custDataLst>
          </p:nvPr>
        </p:nvSpPr>
        <p:spPr bwMode="auto">
          <a:xfrm>
            <a:off x="914400" y="1295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Visualize:</a:t>
            </a:r>
            <a:endParaRPr lang="en-US"/>
          </a:p>
        </p:txBody>
      </p:sp>
      <p:sp>
        <p:nvSpPr>
          <p:cNvPr id="187396" name="Rectangle 4"/>
          <p:cNvSpPr>
            <a:spLocks noChangeArrowheads="1"/>
          </p:cNvSpPr>
          <p:nvPr>
            <p:custDataLst>
              <p:tags r:id="rId3"/>
            </p:custDataLst>
          </p:nvPr>
        </p:nvSpPr>
        <p:spPr bwMode="auto">
          <a:xfrm>
            <a:off x="2894013" y="669925"/>
            <a:ext cx="5715000" cy="56546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7397" name="Text Box 5"/>
          <p:cNvSpPr txBox="1">
            <a:spLocks noChangeArrowheads="1"/>
          </p:cNvSpPr>
          <p:nvPr>
            <p:custDataLst>
              <p:tags r:id="rId4"/>
            </p:custDataLst>
          </p:nvPr>
        </p:nvSpPr>
        <p:spPr bwMode="auto">
          <a:xfrm>
            <a:off x="76200" y="76200"/>
            <a:ext cx="251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Easy as </a:t>
            </a:r>
            <a:r>
              <a:rPr lang="en-US" sz="6000">
                <a:latin typeface="Symbol" pitchFamily="18" charset="2"/>
                <a:sym typeface="Symbol" pitchFamily="18" charset="2"/>
              </a:rPr>
              <a:t>p</a:t>
            </a:r>
            <a:endParaRPr lang="en-US" sz="4000"/>
          </a:p>
        </p:txBody>
      </p:sp>
      <p:sp>
        <p:nvSpPr>
          <p:cNvPr id="187398" name="Text Box 6"/>
          <p:cNvSpPr txBox="1">
            <a:spLocks noChangeArrowheads="1"/>
          </p:cNvSpPr>
          <p:nvPr>
            <p:custDataLst>
              <p:tags r:id="rId5"/>
            </p:custDataLst>
          </p:nvPr>
        </p:nvSpPr>
        <p:spPr bwMode="auto">
          <a:xfrm>
            <a:off x="2378075" y="6308725"/>
            <a:ext cx="822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Arial" pitchFamily="34" charset="0"/>
              </a:rPr>
              <a:t>(-1,-1)</a:t>
            </a:r>
          </a:p>
        </p:txBody>
      </p:sp>
      <p:sp>
        <p:nvSpPr>
          <p:cNvPr id="187399" name="Text Box 7"/>
          <p:cNvSpPr txBox="1">
            <a:spLocks noChangeArrowheads="1"/>
          </p:cNvSpPr>
          <p:nvPr>
            <p:custDataLst>
              <p:tags r:id="rId6"/>
            </p:custDataLst>
          </p:nvPr>
        </p:nvSpPr>
        <p:spPr bwMode="auto">
          <a:xfrm>
            <a:off x="8510588" y="381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Arial" pitchFamily="34" charset="0"/>
              </a:rPr>
              <a:t>(1,1)</a:t>
            </a:r>
          </a:p>
        </p:txBody>
      </p:sp>
      <p:sp>
        <p:nvSpPr>
          <p:cNvPr id="187400" name="Text Box 8"/>
          <p:cNvSpPr txBox="1">
            <a:spLocks noChangeArrowheads="1"/>
          </p:cNvSpPr>
          <p:nvPr/>
        </p:nvSpPr>
        <p:spPr bwMode="auto">
          <a:xfrm>
            <a:off x="4191000" y="5334000"/>
            <a:ext cx="925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solidFill>
                  <a:srgbClr val="027F04"/>
                </a:solidFill>
                <a:latin typeface="Comic Sans MS" pitchFamily="66" charset="0"/>
              </a:rPr>
              <a:t>Pie</a:t>
            </a:r>
            <a:endParaRPr lang="en-US"/>
          </a:p>
        </p:txBody>
      </p:sp>
      <p:sp>
        <p:nvSpPr>
          <p:cNvPr id="187401" name="Text Box 8"/>
          <p:cNvSpPr txBox="1">
            <a:spLocks noChangeArrowheads="1"/>
          </p:cNvSpPr>
          <p:nvPr/>
        </p:nvSpPr>
        <p:spPr bwMode="auto">
          <a:xfrm>
            <a:off x="7696200" y="5638800"/>
            <a:ext cx="925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solidFill>
                  <a:srgbClr val="FF0000"/>
                </a:solidFill>
                <a:latin typeface="Comic Sans MS" pitchFamily="66" charset="0"/>
              </a:rPr>
              <a:t>Pi ?</a:t>
            </a:r>
            <a:endParaRPr lang="en-US">
              <a:solidFill>
                <a:srgbClr val="FF0000"/>
              </a:solidFill>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1" descr="sarun_w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0"/>
            <a:ext cx="8697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TextBox 2"/>
          <p:cNvSpPr txBox="1">
            <a:spLocks noChangeArrowheads="1"/>
          </p:cNvSpPr>
          <p:nvPr/>
        </p:nvSpPr>
        <p:spPr bwMode="auto">
          <a:xfrm>
            <a:off x="76200" y="6553200"/>
            <a:ext cx="149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sseepun</a:t>
            </a:r>
          </a:p>
        </p:txBody>
      </p:sp>
      <p:sp>
        <p:nvSpPr>
          <p:cNvPr id="188420" name="Rectangle 6"/>
          <p:cNvSpPr>
            <a:spLocks noChangeArrowheads="1"/>
          </p:cNvSpPr>
          <p:nvPr/>
        </p:nvSpPr>
        <p:spPr bwMode="auto">
          <a:xfrm rot="-1413400">
            <a:off x="6586538" y="5943600"/>
            <a:ext cx="2581275"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a:latin typeface="Calibri" pitchFamily="34" charset="0"/>
              </a:rPr>
              <a:t>No silicon left behind!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ounded Rectangle 1"/>
          <p:cNvSpPr>
            <a:spLocks noChangeArrowheads="1"/>
          </p:cNvSpPr>
          <p:nvPr/>
        </p:nvSpPr>
        <p:spPr bwMode="auto">
          <a:xfrm>
            <a:off x="5224463" y="2698750"/>
            <a:ext cx="2501900" cy="595313"/>
          </a:xfrm>
          <a:prstGeom prst="roundRect">
            <a:avLst>
              <a:gd name="adj" fmla="val 16667"/>
            </a:avLst>
          </a:prstGeom>
          <a:solidFill>
            <a:srgbClr val="CCECFF"/>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21507" name="Text Box 5"/>
          <p:cNvSpPr txBox="1">
            <a:spLocks noChangeArrowheads="1"/>
          </p:cNvSpPr>
          <p:nvPr/>
        </p:nvSpPr>
        <p:spPr bwMode="auto">
          <a:xfrm>
            <a:off x="609600" y="288925"/>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dirty="0">
                <a:latin typeface="Cambria" pitchFamily="18" charset="0"/>
              </a:rPr>
              <a:t>That's why they're called </a:t>
            </a:r>
            <a:r>
              <a:rPr lang="en-US" sz="3600" i="1" dirty="0">
                <a:latin typeface="Cambria" pitchFamily="18" charset="0"/>
              </a:rPr>
              <a:t>variables</a:t>
            </a:r>
            <a:endParaRPr lang="en-US" sz="3600" dirty="0">
              <a:latin typeface="Cambria" pitchFamily="18" charset="0"/>
            </a:endParaRPr>
          </a:p>
        </p:txBody>
      </p:sp>
      <p:sp>
        <p:nvSpPr>
          <p:cNvPr id="21508" name="Text Box 7"/>
          <p:cNvSpPr txBox="1">
            <a:spLocks noChangeArrowheads="1"/>
          </p:cNvSpPr>
          <p:nvPr/>
        </p:nvSpPr>
        <p:spPr bwMode="auto">
          <a:xfrm>
            <a:off x="533400" y="1676400"/>
            <a:ext cx="41449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rPr>
              <a:t>age = </a:t>
            </a:r>
            <a:r>
              <a:rPr lang="en-US" sz="3200" b="1" dirty="0" smtClean="0">
                <a:latin typeface="Courier New" pitchFamily="49" charset="0"/>
              </a:rPr>
              <a:t>41</a:t>
            </a:r>
            <a:endParaRPr lang="en-US" sz="3200" b="1" dirty="0">
              <a:latin typeface="Courier New" pitchFamily="49" charset="0"/>
            </a:endParaRPr>
          </a:p>
          <a:p>
            <a:pPr algn="l">
              <a:spcBef>
                <a:spcPct val="50000"/>
              </a:spcBef>
            </a:pPr>
            <a:r>
              <a:rPr lang="en-US" sz="3200" b="1" dirty="0">
                <a:latin typeface="Courier New" pitchFamily="49" charset="0"/>
              </a:rPr>
              <a:t>age = age + 1</a:t>
            </a:r>
            <a:endParaRPr lang="en-US" sz="3200" b="1" dirty="0">
              <a:solidFill>
                <a:srgbClr val="0A04EB"/>
              </a:solidFill>
              <a:latin typeface="Courier New" pitchFamily="49" charset="0"/>
            </a:endParaRPr>
          </a:p>
        </p:txBody>
      </p:sp>
      <p:grpSp>
        <p:nvGrpSpPr>
          <p:cNvPr id="21509" name="Group 13"/>
          <p:cNvGrpSpPr>
            <a:grpSpLocks/>
          </p:cNvGrpSpPr>
          <p:nvPr/>
        </p:nvGrpSpPr>
        <p:grpSpPr bwMode="auto">
          <a:xfrm>
            <a:off x="8314744" y="1846863"/>
            <a:ext cx="425450" cy="469900"/>
            <a:chOff x="3456" y="1784"/>
            <a:chExt cx="952" cy="1048"/>
          </a:xfrm>
        </p:grpSpPr>
        <p:sp>
          <p:nvSpPr>
            <p:cNvPr id="21517" name="Freeform 14"/>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18" name="Freeform 15"/>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19" name="Freeform 16"/>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20" name="Freeform 17"/>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21" name="Oval 18"/>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22" name="Oval 19"/>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3" name="Oval 20"/>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4" name="Oval 21"/>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5" name="Oval 22"/>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6" name="Oval 23"/>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7" name="Oval 24"/>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28" name="AutoShape 25"/>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29" name="Freeform 26"/>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530" name="Freeform 27"/>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531" name="Freeform 28"/>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2" name="Freeform 29"/>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533" name="Freeform 30"/>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510" name="Text Box 31"/>
          <p:cNvSpPr txBox="1">
            <a:spLocks noChangeArrowheads="1"/>
          </p:cNvSpPr>
          <p:nvPr/>
        </p:nvSpPr>
        <p:spPr bwMode="auto">
          <a:xfrm>
            <a:off x="7060772" y="1409749"/>
            <a:ext cx="1684338" cy="65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10000"/>
              </a:lnSpc>
              <a:spcBef>
                <a:spcPct val="50000"/>
              </a:spcBef>
            </a:pPr>
            <a:r>
              <a:rPr lang="en-US" sz="1100" dirty="0">
                <a:solidFill>
                  <a:srgbClr val="067B0E"/>
                </a:solidFill>
                <a:latin typeface="Cambria" pitchFamily="18" charset="0"/>
              </a:rPr>
              <a:t>Only in Python can one's </a:t>
            </a:r>
            <a:r>
              <a:rPr lang="en-US" sz="1100" dirty="0" smtClean="0">
                <a:solidFill>
                  <a:srgbClr val="067B0E"/>
                </a:solidFill>
                <a:latin typeface="Cambria" pitchFamily="18" charset="0"/>
              </a:rPr>
              <a:t>newer </a:t>
            </a:r>
            <a:r>
              <a:rPr lang="en-US" sz="1100" dirty="0">
                <a:solidFill>
                  <a:srgbClr val="067B0E"/>
                </a:solidFill>
                <a:latin typeface="Cambria" pitchFamily="18" charset="0"/>
              </a:rPr>
              <a:t>age be older than one's </a:t>
            </a:r>
            <a:r>
              <a:rPr lang="en-US" sz="1100" dirty="0" smtClean="0">
                <a:solidFill>
                  <a:srgbClr val="067B0E"/>
                </a:solidFill>
                <a:latin typeface="Cambria" pitchFamily="18" charset="0"/>
              </a:rPr>
              <a:t>older </a:t>
            </a:r>
            <a:r>
              <a:rPr lang="en-US" sz="1100" dirty="0">
                <a:solidFill>
                  <a:srgbClr val="067B0E"/>
                </a:solidFill>
                <a:latin typeface="Cambria" pitchFamily="18" charset="0"/>
              </a:rPr>
              <a:t>age… !</a:t>
            </a:r>
          </a:p>
        </p:txBody>
      </p:sp>
      <p:sp>
        <p:nvSpPr>
          <p:cNvPr id="21511" name="Line 35"/>
          <p:cNvSpPr>
            <a:spLocks noChangeShapeType="1"/>
          </p:cNvSpPr>
          <p:nvPr/>
        </p:nvSpPr>
        <p:spPr bwMode="auto">
          <a:xfrm flipH="1">
            <a:off x="2520950" y="2051050"/>
            <a:ext cx="920750" cy="4413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1512" name="Text Box 36"/>
          <p:cNvSpPr txBox="1">
            <a:spLocks noChangeArrowheads="1"/>
          </p:cNvSpPr>
          <p:nvPr/>
        </p:nvSpPr>
        <p:spPr bwMode="auto">
          <a:xfrm>
            <a:off x="3454400" y="1846263"/>
            <a:ext cx="1557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t>The "old" value (</a:t>
            </a:r>
            <a:r>
              <a:rPr lang="en-US" sz="1200" dirty="0" smtClean="0"/>
              <a:t>41)</a:t>
            </a:r>
            <a:endParaRPr lang="en-US" sz="1200" dirty="0"/>
          </a:p>
        </p:txBody>
      </p:sp>
      <p:sp>
        <p:nvSpPr>
          <p:cNvPr id="21513" name="Text Box 37"/>
          <p:cNvSpPr txBox="1">
            <a:spLocks noChangeArrowheads="1"/>
          </p:cNvSpPr>
          <p:nvPr/>
        </p:nvSpPr>
        <p:spPr bwMode="auto">
          <a:xfrm>
            <a:off x="1457325" y="3316288"/>
            <a:ext cx="2082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t>The "new" value  (</a:t>
            </a:r>
            <a:r>
              <a:rPr lang="en-US" sz="1200" dirty="0" smtClean="0"/>
              <a:t>42)</a:t>
            </a:r>
            <a:endParaRPr lang="en-US" sz="1200" dirty="0"/>
          </a:p>
        </p:txBody>
      </p:sp>
      <p:sp>
        <p:nvSpPr>
          <p:cNvPr id="21514" name="Line 38"/>
          <p:cNvSpPr>
            <a:spLocks noChangeShapeType="1"/>
          </p:cNvSpPr>
          <p:nvPr/>
        </p:nvSpPr>
        <p:spPr bwMode="auto">
          <a:xfrm flipH="1" flipV="1">
            <a:off x="1001713" y="2955925"/>
            <a:ext cx="465137" cy="431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1515" name="Rectangle 43"/>
          <p:cNvSpPr>
            <a:spLocks noChangeArrowheads="1"/>
          </p:cNvSpPr>
          <p:nvPr/>
        </p:nvSpPr>
        <p:spPr bwMode="auto">
          <a:xfrm>
            <a:off x="5386388" y="2720975"/>
            <a:ext cx="2135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200" b="1">
                <a:solidFill>
                  <a:srgbClr val="0A04EB"/>
                </a:solidFill>
                <a:latin typeface="Courier New" pitchFamily="49" charset="0"/>
              </a:rPr>
              <a:t>age += 1</a:t>
            </a:r>
          </a:p>
        </p:txBody>
      </p:sp>
      <p:sp>
        <p:nvSpPr>
          <p:cNvPr id="3" name="Rectangle 2"/>
          <p:cNvSpPr/>
          <p:nvPr/>
        </p:nvSpPr>
        <p:spPr>
          <a:xfrm>
            <a:off x="60088" y="6553200"/>
            <a:ext cx="4254113" cy="276999"/>
          </a:xfrm>
          <a:prstGeom prst="rect">
            <a:avLst/>
          </a:prstGeom>
          <a:solidFill>
            <a:srgbClr val="CCECFF"/>
          </a:solidFill>
        </p:spPr>
        <p:txBody>
          <a:bodyPr wrap="none">
            <a:spAutoFit/>
          </a:bodyPr>
          <a:lstStyle/>
          <a:p>
            <a:pPr algn="l"/>
            <a:r>
              <a:rPr lang="en-US" sz="1200" dirty="0" smtClean="0">
                <a:latin typeface="Cambria" pitchFamily="18" charset="0"/>
              </a:rPr>
              <a:t>Truth-in-</a:t>
            </a:r>
            <a:r>
              <a:rPr lang="en-US" sz="1200" dirty="0" err="1" smtClean="0">
                <a:latin typeface="Cambria" pitchFamily="18" charset="0"/>
              </a:rPr>
              <a:t>powerpoint</a:t>
            </a:r>
            <a:r>
              <a:rPr lang="en-US" sz="1200" dirty="0" smtClean="0">
                <a:latin typeface="Cambria" pitchFamily="18" charset="0"/>
              </a:rPr>
              <a:t> disclosure:  </a:t>
            </a:r>
            <a:r>
              <a:rPr lang="en-US" sz="1200" dirty="0" smtClean="0">
                <a:solidFill>
                  <a:srgbClr val="0504FD"/>
                </a:solidFill>
                <a:latin typeface="Cambria" pitchFamily="18" charset="0"/>
              </a:rPr>
              <a:t>all of this is true, in base 11</a:t>
            </a:r>
            <a:endParaRPr lang="en-US" sz="1200" dirty="0">
              <a:solidFill>
                <a:srgbClr val="0504FD"/>
              </a:solidFill>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2273300" y="723900"/>
            <a:ext cx="45974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4200">
                <a:latin typeface="Comic Sans MS" pitchFamily="66" charset="0"/>
              </a:rPr>
              <a:t>Good luck with Hmmmwork #6!</a:t>
            </a:r>
          </a:p>
        </p:txBody>
      </p:sp>
      <p:sp>
        <p:nvSpPr>
          <p:cNvPr id="189443" name="Text Box 7"/>
          <p:cNvSpPr txBox="1">
            <a:spLocks noChangeArrowheads="1"/>
          </p:cNvSpPr>
          <p:nvPr/>
        </p:nvSpPr>
        <p:spPr bwMode="auto">
          <a:xfrm>
            <a:off x="2286000" y="5037138"/>
            <a:ext cx="5045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8000"/>
                </a:solidFill>
              </a:rPr>
              <a:t>use Hmmm code to answer part of the upcoming chemistry exam …</a:t>
            </a:r>
          </a:p>
        </p:txBody>
      </p:sp>
      <p:sp>
        <p:nvSpPr>
          <p:cNvPr id="189444" name="Rectangle 8"/>
          <p:cNvSpPr>
            <a:spLocks noChangeArrowheads="1"/>
          </p:cNvSpPr>
          <p:nvPr/>
        </p:nvSpPr>
        <p:spPr bwMode="auto">
          <a:xfrm>
            <a:off x="1066800" y="3962400"/>
            <a:ext cx="315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i="1">
                <a:solidFill>
                  <a:srgbClr val="0504FD"/>
                </a:solidFill>
              </a:rPr>
              <a:t>Extra-credit challenge:</a:t>
            </a:r>
            <a:endParaRPr lang="en-US" sz="1200">
              <a:solidFill>
                <a:srgbClr val="0504FD"/>
              </a:solidFill>
            </a:endParaRPr>
          </a:p>
        </p:txBody>
      </p:sp>
      <p:sp>
        <p:nvSpPr>
          <p:cNvPr id="189445" name="Rectangle 4"/>
          <p:cNvSpPr>
            <a:spLocks noChangeArrowheads="1"/>
          </p:cNvSpPr>
          <p:nvPr/>
        </p:nvSpPr>
        <p:spPr bwMode="auto">
          <a:xfrm>
            <a:off x="1736725" y="4354513"/>
            <a:ext cx="178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504FD"/>
                </a:solidFill>
              </a:rPr>
              <a:t>(worth +</a:t>
            </a:r>
            <a:r>
              <a:rPr lang="en-US" sz="1800">
                <a:solidFill>
                  <a:srgbClr val="0504FD"/>
                </a:solidFill>
                <a:latin typeface="Symbol" pitchFamily="18" charset="2"/>
                <a:sym typeface="Symbol" pitchFamily="18" charset="2"/>
              </a:rPr>
              <a:t></a:t>
            </a:r>
            <a:r>
              <a:rPr lang="en-US" sz="1800">
                <a:solidFill>
                  <a:srgbClr val="0504FD"/>
                </a:solidFill>
              </a:rPr>
              <a:t> points)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ounded Rectangle 1"/>
          <p:cNvSpPr>
            <a:spLocks noChangeArrowheads="1"/>
          </p:cNvSpPr>
          <p:nvPr/>
        </p:nvSpPr>
        <p:spPr bwMode="auto">
          <a:xfrm>
            <a:off x="5224463" y="2698750"/>
            <a:ext cx="2501900" cy="595313"/>
          </a:xfrm>
          <a:prstGeom prst="roundRect">
            <a:avLst>
              <a:gd name="adj" fmla="val 16667"/>
            </a:avLst>
          </a:prstGeom>
          <a:solidFill>
            <a:srgbClr val="CCECFF"/>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22531" name="Text Box 5"/>
          <p:cNvSpPr txBox="1">
            <a:spLocks noChangeArrowheads="1"/>
          </p:cNvSpPr>
          <p:nvPr/>
        </p:nvSpPr>
        <p:spPr bwMode="auto">
          <a:xfrm>
            <a:off x="609600" y="288925"/>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latin typeface="Cambria" pitchFamily="18" charset="0"/>
              </a:rPr>
              <a:t>That's why they're called </a:t>
            </a:r>
            <a:r>
              <a:rPr lang="en-US" sz="3600" i="1">
                <a:latin typeface="Cambria" pitchFamily="18" charset="0"/>
              </a:rPr>
              <a:t>variables</a:t>
            </a:r>
            <a:endParaRPr lang="en-US" sz="3600">
              <a:latin typeface="Cambria" pitchFamily="18" charset="0"/>
            </a:endParaRPr>
          </a:p>
        </p:txBody>
      </p:sp>
      <p:sp>
        <p:nvSpPr>
          <p:cNvPr id="22532" name="Text Box 7"/>
          <p:cNvSpPr txBox="1">
            <a:spLocks noChangeArrowheads="1"/>
          </p:cNvSpPr>
          <p:nvPr/>
        </p:nvSpPr>
        <p:spPr bwMode="auto">
          <a:xfrm>
            <a:off x="533400" y="1676400"/>
            <a:ext cx="41449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rPr>
              <a:t>age = </a:t>
            </a:r>
            <a:r>
              <a:rPr lang="en-US" sz="3200" b="1" dirty="0" smtClean="0">
                <a:latin typeface="Courier New" pitchFamily="49" charset="0"/>
              </a:rPr>
              <a:t>41</a:t>
            </a:r>
            <a:endParaRPr lang="en-US" sz="3200" b="1" dirty="0">
              <a:latin typeface="Courier New" pitchFamily="49" charset="0"/>
            </a:endParaRPr>
          </a:p>
          <a:p>
            <a:pPr algn="l">
              <a:spcBef>
                <a:spcPct val="50000"/>
              </a:spcBef>
            </a:pPr>
            <a:r>
              <a:rPr lang="en-US" sz="3200" b="1" dirty="0">
                <a:latin typeface="Courier New" pitchFamily="49" charset="0"/>
              </a:rPr>
              <a:t>age = age + 1</a:t>
            </a:r>
            <a:endParaRPr lang="en-US" sz="3200" b="1" dirty="0">
              <a:solidFill>
                <a:srgbClr val="0A04EB"/>
              </a:solidFill>
              <a:latin typeface="Courier New" pitchFamily="49" charset="0"/>
            </a:endParaRPr>
          </a:p>
        </p:txBody>
      </p:sp>
      <p:sp>
        <p:nvSpPr>
          <p:cNvPr id="22533" name="Text Box 9"/>
          <p:cNvSpPr txBox="1">
            <a:spLocks noChangeArrowheads="1"/>
          </p:cNvSpPr>
          <p:nvPr/>
        </p:nvSpPr>
        <p:spPr bwMode="auto">
          <a:xfrm>
            <a:off x="609600" y="4343400"/>
            <a:ext cx="4419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sz="1800" b="1">
                <a:latin typeface="Courier New" pitchFamily="49" charset="0"/>
              </a:rPr>
              <a:t>hwToGo = 7</a:t>
            </a:r>
          </a:p>
          <a:p>
            <a:pPr algn="l">
              <a:lnSpc>
                <a:spcPct val="50000"/>
              </a:lnSpc>
              <a:spcBef>
                <a:spcPct val="50000"/>
              </a:spcBef>
            </a:pPr>
            <a:r>
              <a:rPr lang="en-US" sz="1800" b="1">
                <a:latin typeface="Courier New" pitchFamily="49" charset="0"/>
              </a:rPr>
              <a:t>hwToGo = hwToGo - 1</a:t>
            </a:r>
          </a:p>
          <a:p>
            <a:pPr algn="l">
              <a:lnSpc>
                <a:spcPct val="50000"/>
              </a:lnSpc>
              <a:spcBef>
                <a:spcPct val="50000"/>
              </a:spcBef>
            </a:pPr>
            <a:endParaRPr lang="en-US" sz="1800" b="1">
              <a:latin typeface="Courier New" pitchFamily="49" charset="0"/>
            </a:endParaRPr>
          </a:p>
          <a:p>
            <a:pPr algn="l">
              <a:lnSpc>
                <a:spcPct val="50000"/>
              </a:lnSpc>
              <a:spcBef>
                <a:spcPct val="50000"/>
              </a:spcBef>
            </a:pPr>
            <a:r>
              <a:rPr lang="en-US" sz="1800" b="1">
                <a:latin typeface="Courier New" pitchFamily="49" charset="0"/>
              </a:rPr>
              <a:t>amoebas = 100000</a:t>
            </a:r>
          </a:p>
          <a:p>
            <a:pPr algn="l">
              <a:lnSpc>
                <a:spcPct val="50000"/>
              </a:lnSpc>
              <a:spcBef>
                <a:spcPct val="50000"/>
              </a:spcBef>
            </a:pPr>
            <a:r>
              <a:rPr lang="en-US" sz="1800" b="1">
                <a:latin typeface="Courier New" pitchFamily="49" charset="0"/>
              </a:rPr>
              <a:t>amoebas = amoebas * 2</a:t>
            </a:r>
          </a:p>
          <a:p>
            <a:pPr algn="l">
              <a:lnSpc>
                <a:spcPct val="50000"/>
              </a:lnSpc>
              <a:spcBef>
                <a:spcPct val="50000"/>
              </a:spcBef>
            </a:pPr>
            <a:endParaRPr lang="en-US" sz="1800" b="1">
              <a:latin typeface="Courier New" pitchFamily="49" charset="0"/>
            </a:endParaRPr>
          </a:p>
          <a:p>
            <a:pPr algn="l">
              <a:lnSpc>
                <a:spcPct val="50000"/>
              </a:lnSpc>
              <a:spcBef>
                <a:spcPct val="50000"/>
              </a:spcBef>
            </a:pPr>
            <a:r>
              <a:rPr lang="en-US" sz="1800" b="1">
                <a:latin typeface="Courier New" pitchFamily="49" charset="0"/>
              </a:rPr>
              <a:t>u235 = 10000000000000;</a:t>
            </a:r>
          </a:p>
          <a:p>
            <a:pPr algn="l">
              <a:lnSpc>
                <a:spcPct val="50000"/>
              </a:lnSpc>
              <a:spcBef>
                <a:spcPct val="50000"/>
              </a:spcBef>
            </a:pPr>
            <a:r>
              <a:rPr lang="en-US" sz="1800" b="1">
                <a:latin typeface="Courier New" pitchFamily="49" charset="0"/>
              </a:rPr>
              <a:t>u235 = u235 / 2</a:t>
            </a:r>
          </a:p>
        </p:txBody>
      </p:sp>
      <p:sp>
        <p:nvSpPr>
          <p:cNvPr id="22534" name="Line 10"/>
          <p:cNvSpPr>
            <a:spLocks noChangeShapeType="1"/>
          </p:cNvSpPr>
          <p:nvPr/>
        </p:nvSpPr>
        <p:spPr bwMode="auto">
          <a:xfrm>
            <a:off x="520700" y="3810000"/>
            <a:ext cx="8093075" cy="0"/>
          </a:xfrm>
          <a:prstGeom prst="line">
            <a:avLst/>
          </a:prstGeom>
          <a:noFill/>
          <a:ln w="19050">
            <a:solidFill>
              <a:srgbClr val="0504F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35"/>
          <p:cNvSpPr>
            <a:spLocks noChangeShapeType="1"/>
          </p:cNvSpPr>
          <p:nvPr/>
        </p:nvSpPr>
        <p:spPr bwMode="auto">
          <a:xfrm flipH="1">
            <a:off x="2520950" y="2051050"/>
            <a:ext cx="920750" cy="4413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2538" name="Text Box 36"/>
          <p:cNvSpPr txBox="1">
            <a:spLocks noChangeArrowheads="1"/>
          </p:cNvSpPr>
          <p:nvPr/>
        </p:nvSpPr>
        <p:spPr bwMode="auto">
          <a:xfrm>
            <a:off x="3454400" y="1846263"/>
            <a:ext cx="1557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t>The "old" value (</a:t>
            </a:r>
            <a:r>
              <a:rPr lang="en-US" sz="1200" dirty="0" smtClean="0"/>
              <a:t>41)</a:t>
            </a:r>
            <a:endParaRPr lang="en-US" sz="1200" dirty="0"/>
          </a:p>
        </p:txBody>
      </p:sp>
      <p:sp>
        <p:nvSpPr>
          <p:cNvPr id="22539" name="Text Box 37"/>
          <p:cNvSpPr txBox="1">
            <a:spLocks noChangeArrowheads="1"/>
          </p:cNvSpPr>
          <p:nvPr/>
        </p:nvSpPr>
        <p:spPr bwMode="auto">
          <a:xfrm>
            <a:off x="1457325" y="3316288"/>
            <a:ext cx="2082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t>The "new" value  (</a:t>
            </a:r>
            <a:r>
              <a:rPr lang="en-US" sz="1200" dirty="0" smtClean="0"/>
              <a:t>42)</a:t>
            </a:r>
            <a:endParaRPr lang="en-US" sz="1200" dirty="0"/>
          </a:p>
        </p:txBody>
      </p:sp>
      <p:sp>
        <p:nvSpPr>
          <p:cNvPr id="22540" name="Line 38"/>
          <p:cNvSpPr>
            <a:spLocks noChangeShapeType="1"/>
          </p:cNvSpPr>
          <p:nvPr/>
        </p:nvSpPr>
        <p:spPr bwMode="auto">
          <a:xfrm flipH="1" flipV="1">
            <a:off x="1001713" y="2955925"/>
            <a:ext cx="465137" cy="431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1" name="Rectangle 39"/>
          <p:cNvSpPr>
            <a:spLocks noChangeArrowheads="1"/>
          </p:cNvSpPr>
          <p:nvPr/>
        </p:nvSpPr>
        <p:spPr bwMode="auto">
          <a:xfrm>
            <a:off x="5556250" y="3594100"/>
            <a:ext cx="17954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i="1">
                <a:solidFill>
                  <a:srgbClr val="0504FD"/>
                </a:solidFill>
              </a:rPr>
              <a:t>Python shortcuts</a:t>
            </a:r>
            <a:endParaRPr lang="en-US" sz="1800" b="1">
              <a:solidFill>
                <a:srgbClr val="0504FD"/>
              </a:solidFill>
            </a:endParaRPr>
          </a:p>
        </p:txBody>
      </p:sp>
      <p:sp>
        <p:nvSpPr>
          <p:cNvPr id="22542" name="Rectangle 40"/>
          <p:cNvSpPr>
            <a:spLocks noChangeArrowheads="1"/>
          </p:cNvSpPr>
          <p:nvPr/>
        </p:nvSpPr>
        <p:spPr bwMode="auto">
          <a:xfrm>
            <a:off x="5551488" y="5176838"/>
            <a:ext cx="1474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A04EB"/>
                </a:solidFill>
                <a:latin typeface="Courier New" pitchFamily="49" charset="0"/>
              </a:rPr>
              <a:t>amoebas</a:t>
            </a:r>
          </a:p>
        </p:txBody>
      </p:sp>
      <p:sp>
        <p:nvSpPr>
          <p:cNvPr id="22543" name="Rectangle 41"/>
          <p:cNvSpPr>
            <a:spLocks noChangeArrowheads="1"/>
          </p:cNvSpPr>
          <p:nvPr/>
        </p:nvSpPr>
        <p:spPr bwMode="auto">
          <a:xfrm>
            <a:off x="5641975" y="4354513"/>
            <a:ext cx="1292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A04EB"/>
                </a:solidFill>
                <a:latin typeface="Courier New" pitchFamily="49" charset="0"/>
              </a:rPr>
              <a:t>hwToGo</a:t>
            </a:r>
          </a:p>
        </p:txBody>
      </p:sp>
      <p:sp>
        <p:nvSpPr>
          <p:cNvPr id="22544" name="Rectangle 42"/>
          <p:cNvSpPr>
            <a:spLocks noChangeArrowheads="1"/>
          </p:cNvSpPr>
          <p:nvPr/>
        </p:nvSpPr>
        <p:spPr bwMode="auto">
          <a:xfrm>
            <a:off x="5827713" y="5984875"/>
            <a:ext cx="92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b="1">
                <a:solidFill>
                  <a:srgbClr val="0A04EB"/>
                </a:solidFill>
                <a:latin typeface="Courier New" pitchFamily="49" charset="0"/>
              </a:rPr>
              <a:t>u235</a:t>
            </a:r>
          </a:p>
        </p:txBody>
      </p:sp>
      <p:sp>
        <p:nvSpPr>
          <p:cNvPr id="22545" name="Rectangle 43"/>
          <p:cNvSpPr>
            <a:spLocks noChangeArrowheads="1"/>
          </p:cNvSpPr>
          <p:nvPr/>
        </p:nvSpPr>
        <p:spPr bwMode="auto">
          <a:xfrm>
            <a:off x="5386388" y="2720975"/>
            <a:ext cx="2135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200" b="1">
                <a:solidFill>
                  <a:srgbClr val="0A04EB"/>
                </a:solidFill>
                <a:latin typeface="Courier New" pitchFamily="49" charset="0"/>
              </a:rPr>
              <a:t>age += 1</a:t>
            </a:r>
          </a:p>
        </p:txBody>
      </p:sp>
      <p:grpSp>
        <p:nvGrpSpPr>
          <p:cNvPr id="36" name="Group 13"/>
          <p:cNvGrpSpPr>
            <a:grpSpLocks/>
          </p:cNvGrpSpPr>
          <p:nvPr/>
        </p:nvGrpSpPr>
        <p:grpSpPr bwMode="auto">
          <a:xfrm>
            <a:off x="8314744" y="1846863"/>
            <a:ext cx="425450" cy="469900"/>
            <a:chOff x="3456" y="1784"/>
            <a:chExt cx="952" cy="1048"/>
          </a:xfrm>
        </p:grpSpPr>
        <p:sp>
          <p:nvSpPr>
            <p:cNvPr id="37" name="Freeform 14"/>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8" name="Freeform 15"/>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9" name="Freeform 16"/>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40" name="Freeform 17"/>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 name="Oval 18"/>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2" name="Oval 19"/>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 name="Oval 20"/>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 name="Oval 21"/>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Oval 22"/>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Oval 23"/>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 name="Oval 24"/>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 name="AutoShape 25"/>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9" name="Freeform 26"/>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0" name="Freeform 27"/>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1" name="Freeform 28"/>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29"/>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3" name="Freeform 30"/>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4" name="Text Box 31"/>
          <p:cNvSpPr txBox="1">
            <a:spLocks noChangeArrowheads="1"/>
          </p:cNvSpPr>
          <p:nvPr/>
        </p:nvSpPr>
        <p:spPr bwMode="auto">
          <a:xfrm>
            <a:off x="7060772" y="1409749"/>
            <a:ext cx="1684338" cy="65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10000"/>
              </a:lnSpc>
              <a:spcBef>
                <a:spcPct val="50000"/>
              </a:spcBef>
            </a:pPr>
            <a:r>
              <a:rPr lang="en-US" sz="1100" dirty="0">
                <a:solidFill>
                  <a:srgbClr val="067B0E"/>
                </a:solidFill>
                <a:latin typeface="Cambria" pitchFamily="18" charset="0"/>
              </a:rPr>
              <a:t>Only in Python can one's </a:t>
            </a:r>
            <a:r>
              <a:rPr lang="en-US" sz="1100" dirty="0" smtClean="0">
                <a:solidFill>
                  <a:srgbClr val="067B0E"/>
                </a:solidFill>
                <a:latin typeface="Cambria" pitchFamily="18" charset="0"/>
              </a:rPr>
              <a:t>newer </a:t>
            </a:r>
            <a:r>
              <a:rPr lang="en-US" sz="1100" dirty="0">
                <a:solidFill>
                  <a:srgbClr val="067B0E"/>
                </a:solidFill>
                <a:latin typeface="Cambria" pitchFamily="18" charset="0"/>
              </a:rPr>
              <a:t>age be older than one's </a:t>
            </a:r>
            <a:r>
              <a:rPr lang="en-US" sz="1100" dirty="0" smtClean="0">
                <a:solidFill>
                  <a:srgbClr val="067B0E"/>
                </a:solidFill>
                <a:latin typeface="Cambria" pitchFamily="18" charset="0"/>
              </a:rPr>
              <a:t>older </a:t>
            </a:r>
            <a:r>
              <a:rPr lang="en-US" sz="1100" dirty="0">
                <a:solidFill>
                  <a:srgbClr val="067B0E"/>
                </a:solidFill>
                <a:latin typeface="Cambria" pitchFamily="18" charset="0"/>
              </a:rPr>
              <a:t>age…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14487" y="268288"/>
            <a:ext cx="59293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four questions for </a:t>
            </a:r>
            <a:r>
              <a:rPr lang="en-US" sz="4200" b="1" dirty="0" err="1">
                <a:latin typeface="Courier New" pitchFamily="49" charset="0"/>
              </a:rPr>
              <a:t>for</a:t>
            </a:r>
            <a:endParaRPr lang="en-US" sz="4000" dirty="0"/>
          </a:p>
        </p:txBody>
      </p:sp>
      <p:sp>
        <p:nvSpPr>
          <p:cNvPr id="23555" name="Text Box 7"/>
          <p:cNvSpPr txBox="1">
            <a:spLocks noChangeArrowheads="1"/>
          </p:cNvSpPr>
          <p:nvPr/>
        </p:nvSpPr>
        <p:spPr bwMode="auto">
          <a:xfrm>
            <a:off x="674688" y="2057400"/>
            <a:ext cx="7235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dirty="0">
                <a:solidFill>
                  <a:srgbClr val="F68B09"/>
                </a:solidFill>
                <a:latin typeface="Courier New" pitchFamily="49" charset="0"/>
              </a:rPr>
              <a:t>for</a:t>
            </a:r>
            <a:r>
              <a:rPr lang="en-US" sz="3600" b="1" dirty="0">
                <a:latin typeface="Courier New" pitchFamily="49" charset="0"/>
              </a:rPr>
              <a:t> x </a:t>
            </a:r>
            <a:r>
              <a:rPr lang="en-US" sz="3600" b="1" dirty="0">
                <a:solidFill>
                  <a:srgbClr val="F68B09"/>
                </a:solidFill>
                <a:latin typeface="Courier New" pitchFamily="49" charset="0"/>
              </a:rPr>
              <a:t>in</a:t>
            </a:r>
            <a:r>
              <a:rPr lang="en-US" sz="3600" b="1" dirty="0">
                <a:latin typeface="Courier New" pitchFamily="49" charset="0"/>
              </a:rPr>
              <a:t> [1,2,3,4,5,6,7]:</a:t>
            </a:r>
          </a:p>
        </p:txBody>
      </p:sp>
      <p:sp>
        <p:nvSpPr>
          <p:cNvPr id="23556" name="Text Box 12"/>
          <p:cNvSpPr txBox="1">
            <a:spLocks noChangeArrowheads="1"/>
          </p:cNvSpPr>
          <p:nvPr/>
        </p:nvSpPr>
        <p:spPr bwMode="auto">
          <a:xfrm>
            <a:off x="4368800" y="5384800"/>
            <a:ext cx="44958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solidFill>
                  <a:schemeClr val="bg2"/>
                </a:solidFill>
                <a:latin typeface="Arial" pitchFamily="34" charset="0"/>
              </a:rPr>
              <a:t>avoid writing the whole list?</a:t>
            </a:r>
          </a:p>
          <a:p>
            <a:pPr algn="r">
              <a:spcBef>
                <a:spcPct val="50000"/>
              </a:spcBef>
            </a:pPr>
            <a:r>
              <a:rPr lang="en-US" sz="1400" dirty="0">
                <a:solidFill>
                  <a:schemeClr val="bg2"/>
                </a:solidFill>
                <a:latin typeface="Arial" pitchFamily="34" charset="0"/>
              </a:rPr>
              <a:t>find the sum of the list</a:t>
            </a:r>
            <a:r>
              <a:rPr lang="en-US" sz="1400" dirty="0" smtClean="0">
                <a:solidFill>
                  <a:schemeClr val="bg2"/>
                </a:solidFill>
                <a:latin typeface="Arial" pitchFamily="34" charset="0"/>
              </a:rPr>
              <a:t>?</a:t>
            </a:r>
          </a:p>
          <a:p>
            <a:pPr algn="r">
              <a:spcBef>
                <a:spcPct val="50000"/>
              </a:spcBef>
            </a:pPr>
            <a:r>
              <a:rPr lang="en-US" sz="1400" dirty="0">
                <a:solidFill>
                  <a:schemeClr val="bg2"/>
                </a:solidFill>
                <a:latin typeface="Arial" pitchFamily="34" charset="0"/>
              </a:rPr>
              <a:t>showing partial </a:t>
            </a:r>
            <a:r>
              <a:rPr lang="en-US" sz="1400" dirty="0" smtClean="0">
                <a:solidFill>
                  <a:schemeClr val="bg2"/>
                </a:solidFill>
                <a:latin typeface="Arial" pitchFamily="34" charset="0"/>
              </a:rPr>
              <a:t>sums?</a:t>
            </a:r>
            <a:endParaRPr lang="en-US" sz="1400" dirty="0">
              <a:solidFill>
                <a:schemeClr val="bg2"/>
              </a:solidFill>
              <a:latin typeface="Arial" pitchFamily="34" charset="0"/>
            </a:endParaRPr>
          </a:p>
          <a:p>
            <a:pPr algn="r">
              <a:spcBef>
                <a:spcPct val="50000"/>
              </a:spcBef>
            </a:pPr>
            <a:r>
              <a:rPr lang="en-US" sz="1400" dirty="0">
                <a:solidFill>
                  <a:schemeClr val="bg2"/>
                </a:solidFill>
                <a:latin typeface="Arial" pitchFamily="34" charset="0"/>
              </a:rPr>
              <a:t>factorial function</a:t>
            </a:r>
            <a:r>
              <a:rPr lang="en-US" sz="1400" dirty="0" smtClean="0">
                <a:solidFill>
                  <a:schemeClr val="bg2"/>
                </a:solidFill>
                <a:latin typeface="Arial" pitchFamily="34" charset="0"/>
              </a:rPr>
              <a:t>?</a:t>
            </a:r>
            <a:endParaRPr lang="en-US" sz="1400" dirty="0">
              <a:solidFill>
                <a:schemeClr val="bg2"/>
              </a:solidFill>
              <a:latin typeface="Arial" pitchFamily="34" charset="0"/>
            </a:endParaRPr>
          </a:p>
        </p:txBody>
      </p:sp>
      <p:sp>
        <p:nvSpPr>
          <p:cNvPr id="23557" name="Rectangle 13"/>
          <p:cNvSpPr>
            <a:spLocks noChangeArrowheads="1"/>
          </p:cNvSpPr>
          <p:nvPr/>
        </p:nvSpPr>
        <p:spPr bwMode="auto">
          <a:xfrm>
            <a:off x="1722438" y="3625850"/>
            <a:ext cx="4573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3600" b="1">
                <a:latin typeface="Courier New" pitchFamily="49" charset="0"/>
              </a:rPr>
              <a:t> </a:t>
            </a:r>
            <a:r>
              <a:rPr lang="en-US" sz="3600" b="1">
                <a:solidFill>
                  <a:srgbClr val="6105A5"/>
                </a:solidFill>
                <a:latin typeface="Courier New" pitchFamily="49" charset="0"/>
              </a:rPr>
              <a:t>print</a:t>
            </a:r>
            <a:r>
              <a:rPr lang="en-US" sz="3600" b="1">
                <a:latin typeface="Courier New" pitchFamily="49" charset="0"/>
              </a:rPr>
              <a:t> </a:t>
            </a:r>
            <a:r>
              <a:rPr lang="en-US" sz="3600" b="1">
                <a:solidFill>
                  <a:srgbClr val="067B0E"/>
                </a:solidFill>
                <a:latin typeface="Courier New" pitchFamily="49" charset="0"/>
              </a:rPr>
              <a:t>'x is'</a:t>
            </a:r>
            <a:r>
              <a:rPr lang="en-US" sz="3600" b="1">
                <a:latin typeface="Courier New" pitchFamily="49" charset="0"/>
              </a:rPr>
              <a:t>, x</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651625" y="2286000"/>
            <a:ext cx="2035175" cy="1295400"/>
          </a:xfrm>
          <a:prstGeom prst="roundRect">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4578" name="Text Box 2"/>
          <p:cNvSpPr txBox="1">
            <a:spLocks noChangeArrowheads="1"/>
          </p:cNvSpPr>
          <p:nvPr/>
        </p:nvSpPr>
        <p:spPr bwMode="auto">
          <a:xfrm>
            <a:off x="2695575" y="292100"/>
            <a:ext cx="3590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dirty="0" err="1">
                <a:solidFill>
                  <a:srgbClr val="0504FD"/>
                </a:solidFill>
                <a:latin typeface="Courier New" pitchFamily="49" charset="0"/>
                <a:cs typeface="Courier New" pitchFamily="49" charset="0"/>
              </a:rPr>
              <a:t>fac</a:t>
            </a:r>
            <a:r>
              <a:rPr lang="en-US" sz="4200" dirty="0"/>
              <a:t> </a:t>
            </a:r>
            <a:r>
              <a:rPr lang="en-US" sz="4200" dirty="0">
                <a:latin typeface="Cambria" pitchFamily="18" charset="0"/>
              </a:rPr>
              <a:t>with</a:t>
            </a:r>
            <a:r>
              <a:rPr lang="en-US" sz="4200" dirty="0"/>
              <a:t> </a:t>
            </a:r>
            <a:r>
              <a:rPr lang="en-US" sz="4200" b="1" dirty="0">
                <a:latin typeface="Courier New" pitchFamily="49" charset="0"/>
              </a:rPr>
              <a:t>for</a:t>
            </a:r>
            <a:endParaRPr lang="en-US" sz="4200" dirty="0"/>
          </a:p>
        </p:txBody>
      </p:sp>
      <p:sp>
        <p:nvSpPr>
          <p:cNvPr id="24579" name="Text Box 6"/>
          <p:cNvSpPr txBox="1">
            <a:spLocks noChangeArrowheads="1"/>
          </p:cNvSpPr>
          <p:nvPr/>
        </p:nvSpPr>
        <p:spPr bwMode="auto">
          <a:xfrm>
            <a:off x="939800" y="2159000"/>
            <a:ext cx="7162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b="1" dirty="0" err="1">
                <a:solidFill>
                  <a:srgbClr val="F68B09"/>
                </a:solidFill>
                <a:latin typeface="Courier New" pitchFamily="49" charset="0"/>
              </a:rPr>
              <a:t>def</a:t>
            </a:r>
            <a:r>
              <a:rPr lang="en-US" sz="3600" b="1" dirty="0">
                <a:solidFill>
                  <a:srgbClr val="F68B09"/>
                </a:solidFill>
                <a:latin typeface="Courier New" pitchFamily="49" charset="0"/>
              </a:rPr>
              <a:t> </a:t>
            </a:r>
            <a:r>
              <a:rPr lang="en-US" sz="3600" b="1" dirty="0" err="1">
                <a:solidFill>
                  <a:srgbClr val="0508FB"/>
                </a:solidFill>
                <a:latin typeface="Courier New" pitchFamily="49" charset="0"/>
              </a:rPr>
              <a:t>fac</a:t>
            </a:r>
            <a:r>
              <a:rPr lang="en-US" sz="3600" b="1" dirty="0">
                <a:latin typeface="Courier New" pitchFamily="49" charset="0"/>
              </a:rPr>
              <a:t>( </a:t>
            </a:r>
            <a:r>
              <a:rPr lang="en-US" sz="3600" b="1" dirty="0" smtClean="0">
                <a:latin typeface="Courier New" pitchFamily="49" charset="0"/>
              </a:rPr>
              <a:t>N </a:t>
            </a:r>
            <a:r>
              <a:rPr lang="en-US" sz="3600" b="1" dirty="0">
                <a:latin typeface="Courier New" pitchFamily="49" charset="0"/>
              </a:rPr>
              <a:t>):</a:t>
            </a:r>
          </a:p>
          <a:p>
            <a:pPr algn="l">
              <a:spcBef>
                <a:spcPct val="50000"/>
              </a:spcBef>
            </a:pPr>
            <a:r>
              <a:rPr lang="en-US" sz="3600" b="1" dirty="0">
                <a:solidFill>
                  <a:srgbClr val="F68B09"/>
                </a:solidFill>
                <a:latin typeface="Courier New" pitchFamily="49" charset="0"/>
              </a:rPr>
              <a:t>  </a:t>
            </a:r>
            <a:r>
              <a:rPr lang="en-US" sz="3600" b="1" dirty="0">
                <a:latin typeface="Courier New" pitchFamily="49" charset="0"/>
              </a:rPr>
              <a:t>result = 1</a:t>
            </a:r>
          </a:p>
          <a:p>
            <a:pPr algn="l">
              <a:spcBef>
                <a:spcPct val="50000"/>
              </a:spcBef>
            </a:pPr>
            <a:r>
              <a:rPr lang="en-US" sz="3600" b="1" dirty="0">
                <a:solidFill>
                  <a:srgbClr val="F68B09"/>
                </a:solidFill>
                <a:latin typeface="Courier New" pitchFamily="49" charset="0"/>
              </a:rPr>
              <a:t>  </a:t>
            </a:r>
            <a:r>
              <a:rPr lang="en-US" sz="3600" b="1" dirty="0">
                <a:solidFill>
                  <a:srgbClr val="F78B09"/>
                </a:solidFill>
                <a:latin typeface="Courier New" pitchFamily="49" charset="0"/>
              </a:rPr>
              <a:t>for </a:t>
            </a:r>
            <a:r>
              <a:rPr lang="en-US" sz="3600" b="1" dirty="0">
                <a:latin typeface="Courier New" pitchFamily="49" charset="0"/>
              </a:rPr>
              <a:t>x </a:t>
            </a:r>
            <a:r>
              <a:rPr lang="en-US" sz="3600" b="1" dirty="0">
                <a:solidFill>
                  <a:srgbClr val="F68B09"/>
                </a:solidFill>
                <a:latin typeface="Courier New" pitchFamily="49" charset="0"/>
              </a:rPr>
              <a:t>in</a:t>
            </a:r>
            <a:r>
              <a:rPr lang="en-US" sz="3600" b="1" dirty="0">
                <a:latin typeface="Courier New" pitchFamily="49" charset="0"/>
              </a:rPr>
              <a:t> </a:t>
            </a:r>
            <a:r>
              <a:rPr lang="en-US" sz="3600" b="1" dirty="0" smtClean="0">
                <a:latin typeface="Courier New" pitchFamily="49" charset="0"/>
              </a:rPr>
              <a:t>range(</a:t>
            </a:r>
            <a:r>
              <a:rPr lang="en-US" sz="3600" b="1" dirty="0" smtClean="0">
                <a:solidFill>
                  <a:srgbClr val="940913"/>
                </a:solidFill>
                <a:latin typeface="Courier New" pitchFamily="49" charset="0"/>
              </a:rPr>
              <a:t>1</a:t>
            </a:r>
            <a:r>
              <a:rPr lang="en-US" sz="3600" b="1" dirty="0" smtClean="0">
                <a:latin typeface="Courier New" pitchFamily="49" charset="0"/>
              </a:rPr>
              <a:t>,</a:t>
            </a:r>
            <a:r>
              <a:rPr lang="en-US" sz="3600" b="1" dirty="0">
                <a:solidFill>
                  <a:srgbClr val="940913"/>
                </a:solidFill>
                <a:latin typeface="Courier New" pitchFamily="49" charset="0"/>
              </a:rPr>
              <a:t>N</a:t>
            </a:r>
            <a:r>
              <a:rPr lang="en-US" sz="3600" b="1" dirty="0" smtClean="0">
                <a:solidFill>
                  <a:srgbClr val="940913"/>
                </a:solidFill>
                <a:latin typeface="Courier New" pitchFamily="49" charset="0"/>
              </a:rPr>
              <a:t>+1</a:t>
            </a:r>
            <a:r>
              <a:rPr lang="en-US" sz="3600" b="1" dirty="0">
                <a:latin typeface="Courier New" pitchFamily="49" charset="0"/>
              </a:rPr>
              <a:t>):</a:t>
            </a:r>
          </a:p>
          <a:p>
            <a:pPr algn="l">
              <a:spcBef>
                <a:spcPct val="50000"/>
              </a:spcBef>
            </a:pPr>
            <a:r>
              <a:rPr lang="en-US" sz="3600" b="1" dirty="0">
                <a:latin typeface="Courier New" pitchFamily="49" charset="0"/>
              </a:rPr>
              <a:t>    result = result * x</a:t>
            </a:r>
          </a:p>
          <a:p>
            <a:pPr algn="l">
              <a:spcBef>
                <a:spcPct val="50000"/>
              </a:spcBef>
            </a:pPr>
            <a:r>
              <a:rPr lang="en-US" sz="3600" b="1" dirty="0">
                <a:solidFill>
                  <a:srgbClr val="F68B09"/>
                </a:solidFill>
                <a:latin typeface="Courier New" pitchFamily="49" charset="0"/>
              </a:rPr>
              <a:t>  </a:t>
            </a:r>
            <a:r>
              <a:rPr lang="en-US" sz="3600" b="1" dirty="0">
                <a:solidFill>
                  <a:srgbClr val="F78B09"/>
                </a:solidFill>
                <a:latin typeface="Courier New" pitchFamily="49" charset="0"/>
              </a:rPr>
              <a:t>return </a:t>
            </a:r>
            <a:r>
              <a:rPr lang="en-US" sz="3600" b="1" dirty="0">
                <a:latin typeface="Courier New" pitchFamily="49" charset="0"/>
              </a:rPr>
              <a:t>result</a:t>
            </a:r>
          </a:p>
        </p:txBody>
      </p:sp>
      <p:grpSp>
        <p:nvGrpSpPr>
          <p:cNvPr id="24580" name="Group 27"/>
          <p:cNvGrpSpPr>
            <a:grpSpLocks/>
          </p:cNvGrpSpPr>
          <p:nvPr/>
        </p:nvGrpSpPr>
        <p:grpSpPr bwMode="auto">
          <a:xfrm>
            <a:off x="6810375" y="2766029"/>
            <a:ext cx="461963" cy="509968"/>
            <a:chOff x="3456" y="1784"/>
            <a:chExt cx="952" cy="1048"/>
          </a:xfrm>
        </p:grpSpPr>
        <p:sp>
          <p:nvSpPr>
            <p:cNvPr id="24583" name="Freeform 2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584" name="Freeform 2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585" name="Freeform 3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586" name="Freeform 3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4587" name="Oval 3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4588" name="Oval 3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89" name="Oval 3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0" name="Oval 3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1" name="Oval 3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2" name="Oval 3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3" name="Oval 3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4" name="AutoShape 3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4595" name="Freeform 4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596" name="Freeform 4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4597" name="Freeform 4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8" name="Freeform 4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4599" name="Freeform 4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4581" name="Text Box 45"/>
          <p:cNvSpPr txBox="1">
            <a:spLocks noChangeArrowheads="1"/>
          </p:cNvSpPr>
          <p:nvPr/>
        </p:nvSpPr>
        <p:spPr bwMode="auto">
          <a:xfrm>
            <a:off x="7162800" y="24384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67B0E"/>
                </a:solidFill>
                <a:latin typeface="Cambria" pitchFamily="18" charset="0"/>
              </a:rPr>
              <a:t>Hey! That's not the right answer!</a:t>
            </a:r>
          </a:p>
        </p:txBody>
      </p:sp>
      <p:sp>
        <p:nvSpPr>
          <p:cNvPr id="24582" name="Line 46"/>
          <p:cNvSpPr>
            <a:spLocks noChangeShapeType="1"/>
          </p:cNvSpPr>
          <p:nvPr/>
        </p:nvSpPr>
        <p:spPr bwMode="auto">
          <a:xfrm flipH="1">
            <a:off x="4724398" y="3096686"/>
            <a:ext cx="1927225" cy="159022"/>
          </a:xfrm>
          <a:prstGeom prst="line">
            <a:avLst/>
          </a:prstGeom>
          <a:noFill/>
          <a:ln w="28575">
            <a:solidFill>
              <a:srgbClr val="0AA318"/>
            </a:solidFill>
            <a:round/>
            <a:headEnd type="none" w="med" len="med"/>
            <a:tailEnd type="arrow"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410200" y="1360942"/>
            <a:ext cx="3505200" cy="4887458"/>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4578" name="Text Box 2"/>
          <p:cNvSpPr txBox="1">
            <a:spLocks noChangeArrowheads="1"/>
          </p:cNvSpPr>
          <p:nvPr/>
        </p:nvSpPr>
        <p:spPr bwMode="auto">
          <a:xfrm>
            <a:off x="1295400" y="292100"/>
            <a:ext cx="7239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rPr>
              <a:t>Laddering</a:t>
            </a:r>
            <a:r>
              <a:rPr lang="en-US" sz="4200" dirty="0" smtClean="0"/>
              <a:t> </a:t>
            </a:r>
            <a:r>
              <a:rPr lang="en-US" sz="4200" b="1" dirty="0" smtClean="0">
                <a:latin typeface="Courier New" pitchFamily="49" charset="0"/>
              </a:rPr>
              <a:t>for</a:t>
            </a:r>
            <a:r>
              <a:rPr lang="en-US" sz="4200" dirty="0">
                <a:latin typeface="Cambria" pitchFamily="18" charset="0"/>
              </a:rPr>
              <a:t> </a:t>
            </a:r>
            <a:r>
              <a:rPr lang="en-US" sz="4200" dirty="0" smtClean="0">
                <a:latin typeface="Cambria" pitchFamily="18" charset="0"/>
              </a:rPr>
              <a:t>l</a:t>
            </a:r>
            <a:r>
              <a:rPr lang="en-US" sz="4200" dirty="0" smtClean="0">
                <a:latin typeface="Cambria" pitchFamily="18" charset="0"/>
              </a:rPr>
              <a:t>oops</a:t>
            </a:r>
            <a:endParaRPr lang="en-US" sz="4200" dirty="0"/>
          </a:p>
        </p:txBody>
      </p:sp>
      <p:sp>
        <p:nvSpPr>
          <p:cNvPr id="24579" name="Text Box 6"/>
          <p:cNvSpPr txBox="1">
            <a:spLocks noChangeArrowheads="1"/>
          </p:cNvSpPr>
          <p:nvPr/>
        </p:nvSpPr>
        <p:spPr bwMode="auto">
          <a:xfrm>
            <a:off x="308211" y="2362200"/>
            <a:ext cx="4927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dirty="0" err="1">
                <a:solidFill>
                  <a:srgbClr val="F68B09"/>
                </a:solidFill>
                <a:latin typeface="Courier New" pitchFamily="49" charset="0"/>
              </a:rPr>
              <a:t>def</a:t>
            </a:r>
            <a:r>
              <a:rPr lang="en-US" b="1" dirty="0">
                <a:solidFill>
                  <a:srgbClr val="F68B09"/>
                </a:solidFill>
                <a:latin typeface="Courier New" pitchFamily="49" charset="0"/>
              </a:rPr>
              <a:t> </a:t>
            </a:r>
            <a:r>
              <a:rPr lang="en-US" b="1" dirty="0" err="1">
                <a:solidFill>
                  <a:srgbClr val="0508FB"/>
                </a:solidFill>
                <a:latin typeface="Courier New" pitchFamily="49" charset="0"/>
              </a:rPr>
              <a:t>fac</a:t>
            </a:r>
            <a:r>
              <a:rPr lang="en-US" b="1" dirty="0">
                <a:latin typeface="Courier New" pitchFamily="49" charset="0"/>
              </a:rPr>
              <a:t>( </a:t>
            </a:r>
            <a:r>
              <a:rPr lang="en-US" b="1" dirty="0" smtClean="0">
                <a:latin typeface="Courier New" pitchFamily="49" charset="0"/>
              </a:rPr>
              <a:t>N </a:t>
            </a:r>
            <a:r>
              <a:rPr lang="en-US" b="1" dirty="0">
                <a:latin typeface="Courier New" pitchFamily="49" charset="0"/>
              </a:rPr>
              <a:t>):</a:t>
            </a:r>
          </a:p>
          <a:p>
            <a:pPr algn="l">
              <a:spcBef>
                <a:spcPct val="50000"/>
              </a:spcBef>
            </a:pPr>
            <a:r>
              <a:rPr lang="en-US" b="1" dirty="0">
                <a:solidFill>
                  <a:srgbClr val="F68B09"/>
                </a:solidFill>
                <a:latin typeface="Courier New" pitchFamily="49" charset="0"/>
              </a:rPr>
              <a:t>  </a:t>
            </a:r>
            <a:r>
              <a:rPr lang="en-US" b="1" dirty="0">
                <a:latin typeface="Courier New" pitchFamily="49" charset="0"/>
              </a:rPr>
              <a:t>result = 1</a:t>
            </a:r>
          </a:p>
          <a:p>
            <a:pPr algn="l">
              <a:spcBef>
                <a:spcPct val="50000"/>
              </a:spcBef>
            </a:pPr>
            <a:r>
              <a:rPr lang="en-US" b="1" dirty="0">
                <a:solidFill>
                  <a:srgbClr val="F68B09"/>
                </a:solidFill>
                <a:latin typeface="Courier New" pitchFamily="49" charset="0"/>
              </a:rPr>
              <a:t>  </a:t>
            </a:r>
            <a:r>
              <a:rPr lang="en-US" b="1" dirty="0">
                <a:solidFill>
                  <a:srgbClr val="F78B09"/>
                </a:solidFill>
                <a:latin typeface="Courier New" pitchFamily="49" charset="0"/>
              </a:rPr>
              <a:t>for </a:t>
            </a:r>
            <a:r>
              <a:rPr lang="en-US" b="1" dirty="0">
                <a:latin typeface="Courier New" pitchFamily="49" charset="0"/>
              </a:rPr>
              <a:t>x </a:t>
            </a:r>
            <a:r>
              <a:rPr lang="en-US" b="1" dirty="0">
                <a:solidFill>
                  <a:srgbClr val="F68B09"/>
                </a:solidFill>
                <a:latin typeface="Courier New" pitchFamily="49" charset="0"/>
              </a:rPr>
              <a:t>in</a:t>
            </a:r>
            <a:r>
              <a:rPr lang="en-US" b="1" dirty="0">
                <a:latin typeface="Courier New" pitchFamily="49" charset="0"/>
              </a:rPr>
              <a:t> </a:t>
            </a:r>
            <a:r>
              <a:rPr lang="en-US" b="1" dirty="0" smtClean="0">
                <a:latin typeface="Courier New" pitchFamily="49" charset="0"/>
              </a:rPr>
              <a:t>range(</a:t>
            </a:r>
            <a:r>
              <a:rPr lang="en-US" b="1" dirty="0" smtClean="0">
                <a:solidFill>
                  <a:srgbClr val="940913"/>
                </a:solidFill>
                <a:latin typeface="Courier New" pitchFamily="49" charset="0"/>
              </a:rPr>
              <a:t>1</a:t>
            </a:r>
            <a:r>
              <a:rPr lang="en-US" b="1" dirty="0" smtClean="0">
                <a:latin typeface="Courier New" pitchFamily="49" charset="0"/>
              </a:rPr>
              <a:t>,</a:t>
            </a:r>
            <a:r>
              <a:rPr lang="en-US" b="1" dirty="0">
                <a:solidFill>
                  <a:srgbClr val="940913"/>
                </a:solidFill>
                <a:latin typeface="Courier New" pitchFamily="49" charset="0"/>
              </a:rPr>
              <a:t>N</a:t>
            </a:r>
            <a:r>
              <a:rPr lang="en-US" b="1" dirty="0" smtClean="0">
                <a:solidFill>
                  <a:srgbClr val="940913"/>
                </a:solidFill>
                <a:latin typeface="Courier New" pitchFamily="49" charset="0"/>
              </a:rPr>
              <a:t>+1</a:t>
            </a:r>
            <a:r>
              <a:rPr lang="en-US" b="1" dirty="0">
                <a:latin typeface="Courier New" pitchFamily="49" charset="0"/>
              </a:rPr>
              <a:t>):</a:t>
            </a:r>
          </a:p>
          <a:p>
            <a:pPr algn="l">
              <a:spcBef>
                <a:spcPct val="50000"/>
              </a:spcBef>
            </a:pPr>
            <a:r>
              <a:rPr lang="en-US" b="1" dirty="0">
                <a:latin typeface="Courier New" pitchFamily="49" charset="0"/>
              </a:rPr>
              <a:t>    result = result * x</a:t>
            </a:r>
          </a:p>
          <a:p>
            <a:pPr algn="l">
              <a:spcBef>
                <a:spcPct val="50000"/>
              </a:spcBef>
            </a:pPr>
            <a:r>
              <a:rPr lang="en-US" b="1" dirty="0">
                <a:solidFill>
                  <a:srgbClr val="F68B09"/>
                </a:solidFill>
                <a:latin typeface="Courier New" pitchFamily="49" charset="0"/>
              </a:rPr>
              <a:t>  </a:t>
            </a:r>
            <a:r>
              <a:rPr lang="en-US" b="1" dirty="0">
                <a:solidFill>
                  <a:srgbClr val="F78B09"/>
                </a:solidFill>
                <a:latin typeface="Courier New" pitchFamily="49" charset="0"/>
              </a:rPr>
              <a:t>return </a:t>
            </a:r>
            <a:r>
              <a:rPr lang="en-US" b="1" dirty="0">
                <a:latin typeface="Courier New" pitchFamily="49" charset="0"/>
              </a:rPr>
              <a:t>result</a:t>
            </a:r>
          </a:p>
        </p:txBody>
      </p:sp>
      <p:grpSp>
        <p:nvGrpSpPr>
          <p:cNvPr id="24580" name="Group 27"/>
          <p:cNvGrpSpPr>
            <a:grpSpLocks/>
          </p:cNvGrpSpPr>
          <p:nvPr/>
        </p:nvGrpSpPr>
        <p:grpSpPr bwMode="auto">
          <a:xfrm>
            <a:off x="150018" y="897689"/>
            <a:ext cx="461963" cy="509968"/>
            <a:chOff x="3456" y="1784"/>
            <a:chExt cx="952" cy="1048"/>
          </a:xfrm>
        </p:grpSpPr>
        <p:sp>
          <p:nvSpPr>
            <p:cNvPr id="24583" name="Freeform 2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584" name="Freeform 2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585" name="Freeform 3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4586" name="Freeform 3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4587" name="Oval 3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4588" name="Oval 3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89" name="Oval 3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0" name="Oval 3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1" name="Oval 3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2" name="Oval 3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3" name="Oval 3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594" name="AutoShape 3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4595" name="Freeform 4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596" name="Freeform 4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4597" name="Freeform 4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8" name="Freeform 4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4599" name="Freeform 4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4581" name="Text Box 45"/>
          <p:cNvSpPr txBox="1">
            <a:spLocks noChangeArrowheads="1"/>
          </p:cNvSpPr>
          <p:nvPr/>
        </p:nvSpPr>
        <p:spPr bwMode="auto">
          <a:xfrm>
            <a:off x="457200" y="419946"/>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67B0E"/>
                </a:solidFill>
                <a:latin typeface="Cambria" pitchFamily="18" charset="0"/>
              </a:rPr>
              <a:t>Warning:  </a:t>
            </a:r>
            <a:r>
              <a:rPr lang="en-US" sz="1200" b="1" dirty="0" smtClean="0">
                <a:solidFill>
                  <a:srgbClr val="067B0E"/>
                </a:solidFill>
                <a:latin typeface="Cambria" pitchFamily="18" charset="0"/>
              </a:rPr>
              <a:t>n</a:t>
            </a:r>
            <a:r>
              <a:rPr lang="en-US" sz="1200" b="1" dirty="0" smtClean="0">
                <a:solidFill>
                  <a:srgbClr val="067B0E"/>
                </a:solidFill>
                <a:latin typeface="Cambria" pitchFamily="18" charset="0"/>
              </a:rPr>
              <a:t>o one </a:t>
            </a:r>
            <a:r>
              <a:rPr lang="en-US" sz="1200" dirty="0" smtClean="0">
                <a:solidFill>
                  <a:srgbClr val="067B0E"/>
                </a:solidFill>
                <a:latin typeface="Cambria" pitchFamily="18" charset="0"/>
              </a:rPr>
              <a:t>else uses this term…</a:t>
            </a:r>
            <a:endParaRPr lang="en-US" sz="1200" dirty="0">
              <a:solidFill>
                <a:srgbClr val="067B0E"/>
              </a:solidFill>
              <a:latin typeface="Cambria" pitchFamily="18" charset="0"/>
            </a:endParaRPr>
          </a:p>
        </p:txBody>
      </p:sp>
      <p:sp>
        <p:nvSpPr>
          <p:cNvPr id="25" name="Rectangle 24"/>
          <p:cNvSpPr/>
          <p:nvPr/>
        </p:nvSpPr>
        <p:spPr>
          <a:xfrm>
            <a:off x="5855368" y="1752600"/>
            <a:ext cx="1290738" cy="461665"/>
          </a:xfrm>
          <a:prstGeom prst="rect">
            <a:avLst/>
          </a:prstGeom>
          <a:solidFill>
            <a:schemeClr val="bg1"/>
          </a:solidFill>
        </p:spPr>
        <p:txBody>
          <a:bodyPr wrap="none">
            <a:spAutoFit/>
          </a:bodyPr>
          <a:lstStyle/>
          <a:p>
            <a:r>
              <a:rPr lang="en-US" b="1" dirty="0" smtClean="0">
                <a:latin typeface="Courier New" pitchFamily="49" charset="0"/>
              </a:rPr>
              <a:t>result</a:t>
            </a:r>
            <a:endParaRPr lang="en-US" dirty="0"/>
          </a:p>
        </p:txBody>
      </p:sp>
      <p:sp>
        <p:nvSpPr>
          <p:cNvPr id="26" name="Rectangle 25"/>
          <p:cNvSpPr/>
          <p:nvPr/>
        </p:nvSpPr>
        <p:spPr>
          <a:xfrm>
            <a:off x="8077156" y="1752600"/>
            <a:ext cx="369012" cy="461665"/>
          </a:xfrm>
          <a:prstGeom prst="rect">
            <a:avLst/>
          </a:prstGeom>
          <a:solidFill>
            <a:schemeClr val="bg1"/>
          </a:solidFill>
        </p:spPr>
        <p:txBody>
          <a:bodyPr wrap="none">
            <a:spAutoFit/>
          </a:bodyPr>
          <a:lstStyle/>
          <a:p>
            <a:r>
              <a:rPr lang="en-US" b="1" dirty="0">
                <a:latin typeface="Courier New" pitchFamily="49" charset="0"/>
              </a:rPr>
              <a:t>x</a:t>
            </a:r>
            <a:endParaRPr lang="en-US" dirty="0"/>
          </a:p>
        </p:txBody>
      </p:sp>
      <p:sp>
        <p:nvSpPr>
          <p:cNvPr id="46" name="Text Box 45"/>
          <p:cNvSpPr txBox="1">
            <a:spLocks noChangeArrowheads="1"/>
          </p:cNvSpPr>
          <p:nvPr/>
        </p:nvSpPr>
        <p:spPr bwMode="auto">
          <a:xfrm>
            <a:off x="3848100" y="630856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504FD"/>
                </a:solidFill>
                <a:latin typeface="Cambria" pitchFamily="18" charset="0"/>
              </a:rPr>
              <a:t>meets up with Jacob's ladder</a:t>
            </a:r>
            <a:endParaRPr lang="en-US" sz="1200" dirty="0">
              <a:solidFill>
                <a:srgbClr val="0504FD"/>
              </a:solidFill>
              <a:latin typeface="Cambria" pitchFamily="18" charset="0"/>
            </a:endParaRPr>
          </a:p>
        </p:txBody>
      </p:sp>
      <p:cxnSp>
        <p:nvCxnSpPr>
          <p:cNvPr id="5" name="Straight Arrow Connector 4"/>
          <p:cNvCxnSpPr/>
          <p:nvPr/>
        </p:nvCxnSpPr>
        <p:spPr bwMode="auto">
          <a:xfrm>
            <a:off x="5257800" y="6324600"/>
            <a:ext cx="0" cy="415864"/>
          </a:xfrm>
          <a:prstGeom prst="straightConnector1">
            <a:avLst/>
          </a:prstGeom>
          <a:noFill/>
          <a:ln w="12700" cap="flat" cmpd="sng" algn="ctr">
            <a:solidFill>
              <a:srgbClr val="0504FD"/>
            </a:solidFill>
            <a:prstDash val="solid"/>
            <a:round/>
            <a:headEnd type="none" w="med" len="med"/>
            <a:tailEnd type="arrow"/>
          </a:ln>
          <a:effectLst/>
        </p:spPr>
      </p:cxnSp>
    </p:spTree>
    <p:extLst>
      <p:ext uri="{BB962C8B-B14F-4D97-AF65-F5344CB8AC3E}">
        <p14:creationId xmlns:p14="http://schemas.microsoft.com/office/powerpoint/2010/main" val="2223457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grpSp>
        <p:nvGrpSpPr>
          <p:cNvPr id="25605" name="Group 7"/>
          <p:cNvGrpSpPr>
            <a:grpSpLocks/>
          </p:cNvGrpSpPr>
          <p:nvPr/>
        </p:nvGrpSpPr>
        <p:grpSpPr bwMode="auto">
          <a:xfrm>
            <a:off x="168328" y="6428830"/>
            <a:ext cx="365072" cy="366510"/>
            <a:chOff x="3456" y="1784"/>
            <a:chExt cx="952" cy="1048"/>
          </a:xfrm>
        </p:grpSpPr>
        <p:sp>
          <p:nvSpPr>
            <p:cNvPr id="25618"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19"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20"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21"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5622"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5623"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4"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5"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6"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7"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8"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9"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5630"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5631"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632"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3"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5634"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5606" name="Text Box 2"/>
          <p:cNvSpPr txBox="1">
            <a:spLocks noChangeArrowheads="1"/>
          </p:cNvSpPr>
          <p:nvPr/>
        </p:nvSpPr>
        <p:spPr bwMode="auto">
          <a:xfrm>
            <a:off x="469232" y="6452936"/>
            <a:ext cx="56464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dirty="0" smtClean="0">
                <a:solidFill>
                  <a:srgbClr val="0AA318"/>
                </a:solidFill>
                <a:latin typeface="Calibri" panose="020F0502020204030204" pitchFamily="34" charset="0"/>
              </a:rPr>
              <a:t>These answers seem </a:t>
            </a:r>
            <a:r>
              <a:rPr lang="en-US" sz="1100" dirty="0" smtClean="0">
                <a:solidFill>
                  <a:srgbClr val="0AA318"/>
                </a:solidFill>
                <a:latin typeface="Calibri" panose="020F0502020204030204" pitchFamily="34" charset="0"/>
              </a:rPr>
              <a:t>unexpected, but still somehow familiar… !?</a:t>
            </a:r>
            <a:endParaRPr lang="en-US" sz="1100" dirty="0">
              <a:solidFill>
                <a:srgbClr val="0AA318"/>
              </a:solidFill>
              <a:latin typeface="Calibri" panose="020F0502020204030204" pitchFamily="34" charset="0"/>
            </a:endParaRPr>
          </a:p>
        </p:txBody>
      </p:sp>
      <p:sp>
        <p:nvSpPr>
          <p:cNvPr id="25607" name="Text Box 2"/>
          <p:cNvSpPr txBox="1">
            <a:spLocks noChangeArrowheads="1"/>
          </p:cNvSpPr>
          <p:nvPr/>
        </p:nvSpPr>
        <p:spPr bwMode="auto">
          <a:xfrm>
            <a:off x="4953000" y="314325"/>
            <a:ext cx="4038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Name(s):   </a:t>
            </a:r>
            <a:r>
              <a:rPr lang="en-US" sz="2100" dirty="0">
                <a:latin typeface="Cambria" pitchFamily="18" charset="0"/>
              </a:rPr>
              <a:t>__________________________</a:t>
            </a:r>
          </a:p>
        </p:txBody>
      </p:sp>
      <p:sp>
        <p:nvSpPr>
          <p:cNvPr id="25608" name="Text Box 6"/>
          <p:cNvSpPr txBox="1">
            <a:spLocks noChangeArrowheads="1"/>
          </p:cNvSpPr>
          <p:nvPr/>
        </p:nvSpPr>
        <p:spPr bwMode="auto">
          <a:xfrm>
            <a:off x="236537" y="1371600"/>
            <a:ext cx="3429000" cy="125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result = 1</a:t>
            </a:r>
          </a:p>
          <a:p>
            <a:pPr algn="l">
              <a:lnSpc>
                <a:spcPts val="1400"/>
              </a:lnSpc>
              <a:spcBef>
                <a:spcPct val="50000"/>
              </a:spcBef>
            </a:pPr>
            <a:r>
              <a:rPr lang="en-US" sz="1800" b="1" dirty="0">
                <a:solidFill>
                  <a:srgbClr val="F68B09"/>
                </a:solidFill>
                <a:latin typeface="Courier New" pitchFamily="49" charset="0"/>
              </a:rPr>
              <a:t>for </a:t>
            </a:r>
            <a:r>
              <a:rPr lang="en-US" sz="1800" b="1" dirty="0">
                <a:latin typeface="Courier New" pitchFamily="49" charset="0"/>
              </a:rPr>
              <a:t>x </a:t>
            </a:r>
            <a:r>
              <a:rPr lang="en-US" sz="1800" b="1" dirty="0">
                <a:solidFill>
                  <a:srgbClr val="F78B09"/>
                </a:solidFill>
                <a:latin typeface="Courier New" pitchFamily="49" charset="0"/>
              </a:rPr>
              <a:t>in</a:t>
            </a:r>
            <a:r>
              <a:rPr lang="en-US" sz="1800" b="1" dirty="0">
                <a:latin typeface="Courier New" pitchFamily="49" charset="0"/>
              </a:rPr>
              <a:t> [2,5,1,4]:</a:t>
            </a:r>
          </a:p>
          <a:p>
            <a:pPr algn="l">
              <a:lnSpc>
                <a:spcPts val="1400"/>
              </a:lnSpc>
              <a:spcBef>
                <a:spcPct val="50000"/>
              </a:spcBef>
            </a:pPr>
            <a:r>
              <a:rPr lang="en-US" sz="1800" b="1" dirty="0">
                <a:solidFill>
                  <a:srgbClr val="F68B09"/>
                </a:solidFill>
                <a:latin typeface="Courier New" pitchFamily="49" charset="0"/>
              </a:rPr>
              <a:t>  </a:t>
            </a:r>
            <a:r>
              <a:rPr lang="en-US" sz="1800" b="1" dirty="0">
                <a:latin typeface="Courier New" pitchFamily="49" charset="0"/>
              </a:rPr>
              <a:t>result *= x</a:t>
            </a: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result</a:t>
            </a:r>
          </a:p>
        </p:txBody>
      </p:sp>
      <p:sp>
        <p:nvSpPr>
          <p:cNvPr id="25611" name="Text Box 6"/>
          <p:cNvSpPr txBox="1">
            <a:spLocks noChangeArrowheads="1"/>
          </p:cNvSpPr>
          <p:nvPr/>
        </p:nvSpPr>
        <p:spPr bwMode="auto">
          <a:xfrm>
            <a:off x="4876800" y="1371600"/>
            <a:ext cx="3135312" cy="122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x = 0</a:t>
            </a:r>
          </a:p>
          <a:p>
            <a:pPr algn="l">
              <a:lnSpc>
                <a:spcPts val="1400"/>
              </a:lnSpc>
              <a:spcBef>
                <a:spcPct val="50000"/>
              </a:spcBef>
            </a:pPr>
            <a:r>
              <a:rPr lang="en-US" sz="1800" b="1" dirty="0">
                <a:solidFill>
                  <a:srgbClr val="F68B09"/>
                </a:solidFill>
                <a:latin typeface="Courier New" pitchFamily="49" charset="0"/>
              </a:rPr>
              <a:t>for </a:t>
            </a:r>
            <a:r>
              <a:rPr lang="en-US" sz="1800" b="1" dirty="0" err="1">
                <a:latin typeface="Courier New" pitchFamily="49" charset="0"/>
              </a:rPr>
              <a:t>i</a:t>
            </a:r>
            <a:r>
              <a:rPr lang="en-US" sz="1800" b="1" dirty="0">
                <a:latin typeface="Courier New" pitchFamily="49" charset="0"/>
              </a:rPr>
              <a:t> </a:t>
            </a:r>
            <a:r>
              <a:rPr lang="en-US" sz="1800" b="1" dirty="0">
                <a:solidFill>
                  <a:srgbClr val="F78B09"/>
                </a:solidFill>
                <a:latin typeface="Courier New" pitchFamily="49" charset="0"/>
              </a:rPr>
              <a:t>in</a:t>
            </a:r>
            <a:r>
              <a:rPr lang="en-US" sz="1800" b="1" dirty="0">
                <a:latin typeface="Courier New" pitchFamily="49" charset="0"/>
              </a:rPr>
              <a:t> range(4):</a:t>
            </a:r>
          </a:p>
          <a:p>
            <a:pPr algn="l">
              <a:lnSpc>
                <a:spcPts val="1400"/>
              </a:lnSpc>
              <a:spcBef>
                <a:spcPct val="50000"/>
              </a:spcBef>
            </a:pPr>
            <a:r>
              <a:rPr lang="en-US" sz="1800" b="1" dirty="0">
                <a:solidFill>
                  <a:srgbClr val="F68B09"/>
                </a:solidFill>
                <a:latin typeface="Courier New" pitchFamily="49" charset="0"/>
              </a:rPr>
              <a:t>  </a:t>
            </a:r>
            <a:r>
              <a:rPr lang="en-US" sz="1800" b="1" dirty="0">
                <a:latin typeface="Courier New" pitchFamily="49" charset="0"/>
              </a:rPr>
              <a:t>x += 10</a:t>
            </a: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x</a:t>
            </a:r>
          </a:p>
        </p:txBody>
      </p:sp>
      <p:sp>
        <p:nvSpPr>
          <p:cNvPr id="25612" name="Text Box 6"/>
          <p:cNvSpPr txBox="1">
            <a:spLocks noChangeArrowheads="1"/>
          </p:cNvSpPr>
          <p:nvPr/>
        </p:nvSpPr>
        <p:spPr bwMode="auto">
          <a:xfrm>
            <a:off x="236537" y="3352800"/>
            <a:ext cx="40306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500" b="1" dirty="0">
                <a:latin typeface="Courier New" pitchFamily="49" charset="0"/>
              </a:rPr>
              <a:t>L = [</a:t>
            </a:r>
            <a:r>
              <a:rPr lang="en-US" sz="1500" b="1" dirty="0">
                <a:solidFill>
                  <a:srgbClr val="0AA318"/>
                </a:solidFill>
                <a:latin typeface="Courier New" pitchFamily="49" charset="0"/>
              </a:rPr>
              <a:t>'</a:t>
            </a:r>
            <a:r>
              <a:rPr lang="en-US" sz="1500" b="1" dirty="0" err="1">
                <a:solidFill>
                  <a:srgbClr val="0AA318"/>
                </a:solidFill>
                <a:latin typeface="Courier New" pitchFamily="49" charset="0"/>
              </a:rPr>
              <a:t>golf'</a:t>
            </a:r>
            <a:r>
              <a:rPr lang="en-US" sz="1500" b="1" dirty="0" err="1">
                <a:latin typeface="Courier New" pitchFamily="49" charset="0"/>
              </a:rPr>
              <a:t>,</a:t>
            </a:r>
            <a:r>
              <a:rPr lang="en-US" sz="1500" b="1" dirty="0" err="1">
                <a:solidFill>
                  <a:srgbClr val="0AA318"/>
                </a:solidFill>
                <a:latin typeface="Courier New" pitchFamily="49" charset="0"/>
              </a:rPr>
              <a:t>'fore!'</a:t>
            </a:r>
            <a:r>
              <a:rPr lang="en-US" sz="1500" b="1" dirty="0" err="1">
                <a:latin typeface="Courier New" pitchFamily="49" charset="0"/>
              </a:rPr>
              <a:t>,</a:t>
            </a:r>
            <a:r>
              <a:rPr lang="en-US" sz="1500" b="1" dirty="0" err="1">
                <a:solidFill>
                  <a:srgbClr val="0AA318"/>
                </a:solidFill>
                <a:latin typeface="Courier New" pitchFamily="49" charset="0"/>
              </a:rPr>
              <a:t>'club'</a:t>
            </a:r>
            <a:r>
              <a:rPr lang="en-US" sz="1500" b="1" dirty="0" err="1">
                <a:latin typeface="Courier New" pitchFamily="49" charset="0"/>
              </a:rPr>
              <a:t>,</a:t>
            </a:r>
            <a:r>
              <a:rPr lang="en-US" sz="1500" b="1" dirty="0" err="1">
                <a:solidFill>
                  <a:srgbClr val="0AA318"/>
                </a:solidFill>
                <a:latin typeface="Courier New" pitchFamily="49" charset="0"/>
              </a:rPr>
              <a:t>'tee</a:t>
            </a:r>
            <a:r>
              <a:rPr lang="en-US" sz="1500" b="1" dirty="0">
                <a:solidFill>
                  <a:srgbClr val="0AA318"/>
                </a:solidFill>
                <a:latin typeface="Courier New" pitchFamily="49" charset="0"/>
              </a:rPr>
              <a:t>'</a:t>
            </a:r>
            <a:r>
              <a:rPr lang="en-US" sz="1500" b="1" dirty="0">
                <a:latin typeface="Courier New" pitchFamily="49" charset="0"/>
              </a:rPr>
              <a:t>]</a:t>
            </a:r>
          </a:p>
          <a:p>
            <a:pPr algn="l">
              <a:lnSpc>
                <a:spcPts val="1400"/>
              </a:lnSpc>
              <a:spcBef>
                <a:spcPct val="50000"/>
              </a:spcBef>
            </a:pPr>
            <a:r>
              <a:rPr lang="en-US" sz="1500" b="1" dirty="0">
                <a:solidFill>
                  <a:srgbClr val="F68B09"/>
                </a:solidFill>
                <a:latin typeface="Courier New" pitchFamily="49" charset="0"/>
              </a:rPr>
              <a:t>for </a:t>
            </a:r>
            <a:r>
              <a:rPr lang="en-US" sz="1500" b="1" dirty="0" err="1">
                <a:latin typeface="Courier New" pitchFamily="49" charset="0"/>
              </a:rPr>
              <a:t>i</a:t>
            </a:r>
            <a:r>
              <a:rPr lang="en-US" sz="1500" b="1" dirty="0">
                <a:latin typeface="Courier New" pitchFamily="49" charset="0"/>
              </a:rPr>
              <a:t> </a:t>
            </a:r>
            <a:r>
              <a:rPr lang="en-US" sz="1500" b="1" dirty="0">
                <a:solidFill>
                  <a:srgbClr val="F78B09"/>
                </a:solidFill>
                <a:latin typeface="Courier New" pitchFamily="49" charset="0"/>
              </a:rPr>
              <a:t>in</a:t>
            </a:r>
            <a:r>
              <a:rPr lang="en-US" sz="1500" b="1" dirty="0">
                <a:latin typeface="Courier New" pitchFamily="49" charset="0"/>
              </a:rPr>
              <a:t> range(</a:t>
            </a:r>
            <a:r>
              <a:rPr lang="en-US" sz="1500" b="1" dirty="0" err="1">
                <a:latin typeface="Courier New" pitchFamily="49" charset="0"/>
              </a:rPr>
              <a:t>len</a:t>
            </a:r>
            <a:r>
              <a:rPr lang="en-US" sz="1500" b="1" dirty="0">
                <a:latin typeface="Courier New" pitchFamily="49" charset="0"/>
              </a:rPr>
              <a:t>(L)):</a:t>
            </a:r>
          </a:p>
          <a:p>
            <a:pPr algn="l">
              <a:lnSpc>
                <a:spcPts val="1400"/>
              </a:lnSpc>
              <a:spcBef>
                <a:spcPct val="50000"/>
              </a:spcBef>
            </a:pPr>
            <a:r>
              <a:rPr lang="en-US" sz="1500" b="1" dirty="0">
                <a:solidFill>
                  <a:srgbClr val="F68B09"/>
                </a:solidFill>
                <a:latin typeface="Courier New" pitchFamily="49" charset="0"/>
              </a:rPr>
              <a:t>   </a:t>
            </a:r>
            <a:r>
              <a:rPr lang="en-US" sz="1500" b="1" dirty="0">
                <a:solidFill>
                  <a:srgbClr val="F78B09"/>
                </a:solidFill>
                <a:latin typeface="Courier New" pitchFamily="49" charset="0"/>
              </a:rPr>
              <a:t>if</a:t>
            </a:r>
            <a:r>
              <a:rPr lang="en-US" sz="1500" b="1" dirty="0">
                <a:latin typeface="Courier New" pitchFamily="49" charset="0"/>
              </a:rPr>
              <a:t> i%2 == 1:</a:t>
            </a:r>
          </a:p>
          <a:p>
            <a:pPr algn="l">
              <a:lnSpc>
                <a:spcPts val="1400"/>
              </a:lnSpc>
              <a:spcBef>
                <a:spcPct val="50000"/>
              </a:spcBef>
            </a:pPr>
            <a:r>
              <a:rPr lang="en-US" sz="1500" b="1" dirty="0">
                <a:solidFill>
                  <a:srgbClr val="F78B09"/>
                </a:solidFill>
                <a:latin typeface="Courier New" pitchFamily="49" charset="0"/>
              </a:rPr>
              <a:t>      print </a:t>
            </a:r>
            <a:r>
              <a:rPr lang="en-US" sz="1500" b="1" dirty="0">
                <a:latin typeface="Courier New" pitchFamily="49" charset="0"/>
              </a:rPr>
              <a:t>L[</a:t>
            </a:r>
            <a:r>
              <a:rPr lang="en-US" sz="1500" b="1" dirty="0" err="1">
                <a:latin typeface="Courier New" pitchFamily="49" charset="0"/>
              </a:rPr>
              <a:t>i</a:t>
            </a:r>
            <a:r>
              <a:rPr lang="en-US" sz="1500" b="1" dirty="0">
                <a:latin typeface="Courier New" pitchFamily="49" charset="0"/>
              </a:rPr>
              <a:t>]</a:t>
            </a:r>
          </a:p>
        </p:txBody>
      </p:sp>
      <p:sp>
        <p:nvSpPr>
          <p:cNvPr id="25613" name="Text Box 6"/>
          <p:cNvSpPr txBox="1">
            <a:spLocks noChangeArrowheads="1"/>
          </p:cNvSpPr>
          <p:nvPr/>
        </p:nvSpPr>
        <p:spPr bwMode="auto">
          <a:xfrm>
            <a:off x="4876800" y="3352800"/>
            <a:ext cx="37861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500" b="1" dirty="0">
                <a:latin typeface="Courier New" pitchFamily="49" charset="0"/>
              </a:rPr>
              <a:t>S = </a:t>
            </a:r>
            <a:r>
              <a:rPr lang="en-US" sz="1500" b="1" dirty="0">
                <a:solidFill>
                  <a:srgbClr val="0AA318"/>
                </a:solidFill>
                <a:latin typeface="Courier New" pitchFamily="49" charset="0"/>
              </a:rPr>
              <a:t>'time to think this over! '</a:t>
            </a:r>
          </a:p>
          <a:p>
            <a:pPr algn="l">
              <a:lnSpc>
                <a:spcPts val="1400"/>
              </a:lnSpc>
              <a:spcBef>
                <a:spcPct val="50000"/>
              </a:spcBef>
            </a:pPr>
            <a:r>
              <a:rPr lang="en-US" sz="1500" b="1" dirty="0">
                <a:latin typeface="Courier New" pitchFamily="49" charset="0"/>
              </a:rPr>
              <a:t>result = </a:t>
            </a:r>
            <a:r>
              <a:rPr lang="en-US" sz="1500" b="1" dirty="0">
                <a:solidFill>
                  <a:srgbClr val="0AA318"/>
                </a:solidFill>
                <a:latin typeface="Courier New" pitchFamily="49" charset="0"/>
              </a:rPr>
              <a:t>''</a:t>
            </a:r>
          </a:p>
          <a:p>
            <a:pPr algn="l">
              <a:lnSpc>
                <a:spcPts val="1400"/>
              </a:lnSpc>
              <a:spcBef>
                <a:spcPct val="50000"/>
              </a:spcBef>
            </a:pPr>
            <a:r>
              <a:rPr lang="en-US" sz="1500" b="1" dirty="0">
                <a:solidFill>
                  <a:srgbClr val="F68B09"/>
                </a:solidFill>
                <a:latin typeface="Courier New" pitchFamily="49" charset="0"/>
              </a:rPr>
              <a:t>for </a:t>
            </a:r>
            <a:r>
              <a:rPr lang="en-US" sz="1500" b="1" dirty="0" err="1">
                <a:latin typeface="Courier New" pitchFamily="49" charset="0"/>
              </a:rPr>
              <a:t>i</a:t>
            </a:r>
            <a:r>
              <a:rPr lang="en-US" sz="1500" b="1" dirty="0">
                <a:latin typeface="Courier New" pitchFamily="49" charset="0"/>
              </a:rPr>
              <a:t> </a:t>
            </a:r>
            <a:r>
              <a:rPr lang="en-US" sz="1500" b="1" dirty="0">
                <a:solidFill>
                  <a:srgbClr val="F78B09"/>
                </a:solidFill>
                <a:latin typeface="Courier New" pitchFamily="49" charset="0"/>
              </a:rPr>
              <a:t>in</a:t>
            </a:r>
            <a:r>
              <a:rPr lang="en-US" sz="1500" b="1" dirty="0">
                <a:latin typeface="Courier New" pitchFamily="49" charset="0"/>
              </a:rPr>
              <a:t> </a:t>
            </a:r>
            <a:r>
              <a:rPr lang="en-US" sz="1500" b="1" dirty="0">
                <a:solidFill>
                  <a:srgbClr val="7030A0"/>
                </a:solidFill>
                <a:latin typeface="Courier New" pitchFamily="49" charset="0"/>
              </a:rPr>
              <a:t>range</a:t>
            </a:r>
            <a:r>
              <a:rPr lang="en-US" sz="1500" b="1" dirty="0">
                <a:latin typeface="Courier New" pitchFamily="49" charset="0"/>
              </a:rPr>
              <a:t>(</a:t>
            </a:r>
            <a:r>
              <a:rPr lang="en-US" sz="1500" b="1" dirty="0" err="1">
                <a:latin typeface="Courier New" pitchFamily="49" charset="0"/>
              </a:rPr>
              <a:t>len</a:t>
            </a:r>
            <a:r>
              <a:rPr lang="en-US" sz="1500" b="1" dirty="0">
                <a:latin typeface="Courier New" pitchFamily="49" charset="0"/>
              </a:rPr>
              <a:t>(S)):</a:t>
            </a:r>
          </a:p>
          <a:p>
            <a:pPr algn="l">
              <a:lnSpc>
                <a:spcPts val="1400"/>
              </a:lnSpc>
              <a:spcBef>
                <a:spcPct val="50000"/>
              </a:spcBef>
            </a:pPr>
            <a:r>
              <a:rPr lang="en-US" sz="1500" b="1" dirty="0">
                <a:solidFill>
                  <a:srgbClr val="F68B09"/>
                </a:solidFill>
                <a:latin typeface="Courier New" pitchFamily="49" charset="0"/>
              </a:rPr>
              <a:t>   </a:t>
            </a:r>
            <a:r>
              <a:rPr lang="en-US" sz="1500" b="1" dirty="0">
                <a:solidFill>
                  <a:srgbClr val="F78B09"/>
                </a:solidFill>
                <a:latin typeface="Courier New" pitchFamily="49" charset="0"/>
              </a:rPr>
              <a:t>if</a:t>
            </a:r>
            <a:r>
              <a:rPr lang="en-US" sz="1500" b="1" dirty="0">
                <a:latin typeface="Courier New" pitchFamily="49" charset="0"/>
              </a:rPr>
              <a:t> S[i-1] == </a:t>
            </a:r>
            <a:r>
              <a:rPr lang="en-US" sz="1500" b="1" dirty="0">
                <a:solidFill>
                  <a:srgbClr val="0AA318"/>
                </a:solidFill>
                <a:latin typeface="Courier New" pitchFamily="49" charset="0"/>
              </a:rPr>
              <a:t>' '</a:t>
            </a:r>
            <a:r>
              <a:rPr lang="en-US" sz="1500" b="1" dirty="0">
                <a:latin typeface="Courier New" pitchFamily="49" charset="0"/>
              </a:rPr>
              <a:t>:</a:t>
            </a:r>
          </a:p>
          <a:p>
            <a:pPr algn="l">
              <a:lnSpc>
                <a:spcPts val="1400"/>
              </a:lnSpc>
              <a:spcBef>
                <a:spcPct val="50000"/>
              </a:spcBef>
            </a:pPr>
            <a:r>
              <a:rPr lang="en-US" sz="1500" b="1" dirty="0">
                <a:latin typeface="Courier New" pitchFamily="49" charset="0"/>
              </a:rPr>
              <a:t>	result += S[</a:t>
            </a:r>
            <a:r>
              <a:rPr lang="en-US" sz="1500" b="1" dirty="0" err="1">
                <a:latin typeface="Courier New" pitchFamily="49" charset="0"/>
              </a:rPr>
              <a:t>i</a:t>
            </a:r>
            <a:r>
              <a:rPr lang="en-US" sz="1500" b="1" dirty="0">
                <a:latin typeface="Courier New" pitchFamily="49" charset="0"/>
              </a:rPr>
              <a:t>]</a:t>
            </a:r>
          </a:p>
          <a:p>
            <a:pPr algn="l">
              <a:lnSpc>
                <a:spcPts val="1400"/>
              </a:lnSpc>
              <a:spcBef>
                <a:spcPct val="50000"/>
              </a:spcBef>
            </a:pPr>
            <a:r>
              <a:rPr lang="en-US" sz="1500" b="1" dirty="0">
                <a:solidFill>
                  <a:srgbClr val="F78B09"/>
                </a:solidFill>
                <a:latin typeface="Courier New" pitchFamily="49" charset="0"/>
              </a:rPr>
              <a:t>print </a:t>
            </a:r>
            <a:r>
              <a:rPr lang="en-US" sz="1500" b="1" dirty="0">
                <a:latin typeface="Courier New" pitchFamily="49" charset="0"/>
              </a:rPr>
              <a:t>result</a:t>
            </a:r>
          </a:p>
        </p:txBody>
      </p:sp>
      <p:cxnSp>
        <p:nvCxnSpPr>
          <p:cNvPr id="25615" name="Straight Connector 31"/>
          <p:cNvCxnSpPr>
            <a:cxnSpLocks noChangeShapeType="1"/>
          </p:cNvCxnSpPr>
          <p:nvPr/>
        </p:nvCxnSpPr>
        <p:spPr bwMode="auto">
          <a:xfrm>
            <a:off x="4572000" y="1143000"/>
            <a:ext cx="0" cy="173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5616" name="Straight Connector 35"/>
          <p:cNvCxnSpPr>
            <a:cxnSpLocks noChangeShapeType="1"/>
          </p:cNvCxnSpPr>
          <p:nvPr/>
        </p:nvCxnSpPr>
        <p:spPr bwMode="auto">
          <a:xfrm>
            <a:off x="4572000" y="3381375"/>
            <a:ext cx="0" cy="311950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5" name="Straight Connector 31"/>
          <p:cNvCxnSpPr>
            <a:cxnSpLocks noChangeShapeType="1"/>
          </p:cNvCxnSpPr>
          <p:nvPr/>
        </p:nvCxnSpPr>
        <p:spPr bwMode="auto">
          <a:xfrm flipH="1">
            <a:off x="322262" y="3100136"/>
            <a:ext cx="85169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3" name="Rectangle 2"/>
          <p:cNvSpPr/>
          <p:nvPr/>
        </p:nvSpPr>
        <p:spPr>
          <a:xfrm>
            <a:off x="3287848" y="939986"/>
            <a:ext cx="369012" cy="461665"/>
          </a:xfrm>
          <a:prstGeom prst="rect">
            <a:avLst/>
          </a:prstGeom>
          <a:solidFill>
            <a:srgbClr val="CCECFF"/>
          </a:solidFill>
        </p:spPr>
        <p:txBody>
          <a:bodyPr wrap="none">
            <a:spAutoFit/>
          </a:bodyPr>
          <a:lstStyle/>
          <a:p>
            <a:r>
              <a:rPr lang="en-US" b="1" dirty="0" smtClean="0">
                <a:latin typeface="Courier New" pitchFamily="49" charset="0"/>
              </a:rPr>
              <a:t>R</a:t>
            </a:r>
            <a:endParaRPr lang="en-US" dirty="0"/>
          </a:p>
        </p:txBody>
      </p:sp>
      <p:sp>
        <p:nvSpPr>
          <p:cNvPr id="36" name="Rectangle 35"/>
          <p:cNvSpPr/>
          <p:nvPr/>
        </p:nvSpPr>
        <p:spPr>
          <a:xfrm>
            <a:off x="3898188" y="939986"/>
            <a:ext cx="369012" cy="461665"/>
          </a:xfrm>
          <a:prstGeom prst="rect">
            <a:avLst/>
          </a:prstGeom>
          <a:solidFill>
            <a:srgbClr val="CCECFF"/>
          </a:solidFill>
        </p:spPr>
        <p:txBody>
          <a:bodyPr wrap="none">
            <a:spAutoFit/>
          </a:bodyPr>
          <a:lstStyle/>
          <a:p>
            <a:r>
              <a:rPr lang="en-US" b="1" dirty="0">
                <a:latin typeface="Courier New" pitchFamily="49" charset="0"/>
              </a:rPr>
              <a:t>x</a:t>
            </a:r>
            <a:endParaRPr lang="en-US" dirty="0"/>
          </a:p>
        </p:txBody>
      </p:sp>
      <p:sp>
        <p:nvSpPr>
          <p:cNvPr id="37" name="Rectangle 36"/>
          <p:cNvSpPr/>
          <p:nvPr/>
        </p:nvSpPr>
        <p:spPr>
          <a:xfrm>
            <a:off x="7859848" y="939986"/>
            <a:ext cx="369012" cy="461665"/>
          </a:xfrm>
          <a:prstGeom prst="rect">
            <a:avLst/>
          </a:prstGeom>
          <a:solidFill>
            <a:srgbClr val="CCECFF"/>
          </a:solidFill>
        </p:spPr>
        <p:txBody>
          <a:bodyPr wrap="none">
            <a:spAutoFit/>
          </a:bodyPr>
          <a:lstStyle/>
          <a:p>
            <a:r>
              <a:rPr lang="en-US" b="1" dirty="0">
                <a:latin typeface="Courier New" pitchFamily="49" charset="0"/>
              </a:rPr>
              <a:t>x</a:t>
            </a:r>
            <a:endParaRPr lang="en-US" dirty="0"/>
          </a:p>
        </p:txBody>
      </p:sp>
      <p:sp>
        <p:nvSpPr>
          <p:cNvPr id="38" name="Rectangle 37"/>
          <p:cNvSpPr/>
          <p:nvPr/>
        </p:nvSpPr>
        <p:spPr>
          <a:xfrm>
            <a:off x="8470188" y="939986"/>
            <a:ext cx="369012" cy="461665"/>
          </a:xfrm>
          <a:prstGeom prst="rect">
            <a:avLst/>
          </a:prstGeom>
          <a:solidFill>
            <a:srgbClr val="CCECFF"/>
          </a:solidFill>
        </p:spPr>
        <p:txBody>
          <a:bodyPr wrap="none">
            <a:spAutoFit/>
          </a:bodyPr>
          <a:lstStyle/>
          <a:p>
            <a:r>
              <a:rPr lang="en-US" b="1" dirty="0" smtClean="0">
                <a:latin typeface="Courier New" pitchFamily="49" charset="0"/>
              </a:rPr>
              <a:t>i</a:t>
            </a:r>
            <a:endParaRPr lang="en-US" dirty="0"/>
          </a:p>
        </p:txBody>
      </p:sp>
      <p:sp>
        <p:nvSpPr>
          <p:cNvPr id="40" name="Rectangle 39"/>
          <p:cNvSpPr/>
          <p:nvPr/>
        </p:nvSpPr>
        <p:spPr>
          <a:xfrm>
            <a:off x="3898188" y="4007461"/>
            <a:ext cx="369012" cy="461665"/>
          </a:xfrm>
          <a:prstGeom prst="rect">
            <a:avLst/>
          </a:prstGeom>
          <a:solidFill>
            <a:srgbClr val="CCECFF"/>
          </a:solidFill>
        </p:spPr>
        <p:txBody>
          <a:bodyPr wrap="none">
            <a:spAutoFit/>
          </a:bodyPr>
          <a:lstStyle/>
          <a:p>
            <a:r>
              <a:rPr lang="en-US" b="1" dirty="0" smtClean="0">
                <a:latin typeface="Courier New" pitchFamily="49" charset="0"/>
              </a:rPr>
              <a:t>i</a:t>
            </a:r>
            <a:endParaRPr lang="en-US" dirty="0"/>
          </a:p>
        </p:txBody>
      </p:sp>
      <p:sp>
        <p:nvSpPr>
          <p:cNvPr id="2" name="TextBox 1"/>
          <p:cNvSpPr txBox="1"/>
          <p:nvPr/>
        </p:nvSpPr>
        <p:spPr>
          <a:xfrm rot="20967485">
            <a:off x="8013858" y="4288790"/>
            <a:ext cx="939312" cy="400110"/>
          </a:xfrm>
          <a:prstGeom prst="rect">
            <a:avLst/>
          </a:prstGeom>
          <a:solidFill>
            <a:schemeClr val="bg1">
              <a:lumMod val="95000"/>
            </a:schemeClr>
          </a:solidFill>
          <a:ln>
            <a:noFill/>
          </a:ln>
        </p:spPr>
        <p:txBody>
          <a:bodyPr wrap="square" rtlCol="0">
            <a:spAutoFit/>
          </a:bodyPr>
          <a:lstStyle/>
          <a:p>
            <a:r>
              <a:rPr lang="en-US" sz="1000" dirty="0" smtClean="0">
                <a:latin typeface="Calibri" panose="020F0502020204030204" pitchFamily="34" charset="0"/>
              </a:rPr>
              <a:t>make a better ladder!</a:t>
            </a:r>
            <a:endParaRPr lang="en-US" sz="1000" dirty="0">
              <a:latin typeface="Calibri" panose="020F0502020204030204" pitchFamily="34" charset="0"/>
            </a:endParaRPr>
          </a:p>
        </p:txBody>
      </p:sp>
      <p:sp>
        <p:nvSpPr>
          <p:cNvPr id="39" name="Rectangle 38"/>
          <p:cNvSpPr/>
          <p:nvPr/>
        </p:nvSpPr>
        <p:spPr>
          <a:xfrm>
            <a:off x="3041540" y="4076710"/>
            <a:ext cx="530916" cy="323165"/>
          </a:xfrm>
          <a:prstGeom prst="rect">
            <a:avLst/>
          </a:prstGeom>
          <a:solidFill>
            <a:srgbClr val="CCECFF"/>
          </a:solidFill>
        </p:spPr>
        <p:txBody>
          <a:bodyPr wrap="none">
            <a:spAutoFit/>
          </a:bodyPr>
          <a:lstStyle/>
          <a:p>
            <a:r>
              <a:rPr lang="en-US" sz="1500" b="1" dirty="0" smtClean="0">
                <a:latin typeface="Courier New" pitchFamily="49" charset="0"/>
              </a:rPr>
              <a:t>i%2</a:t>
            </a:r>
            <a:endParaRPr lang="en-US" sz="15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25608" name="Text Box 6"/>
          <p:cNvSpPr txBox="1">
            <a:spLocks noChangeArrowheads="1"/>
          </p:cNvSpPr>
          <p:nvPr/>
        </p:nvSpPr>
        <p:spPr bwMode="auto">
          <a:xfrm>
            <a:off x="236537" y="1371600"/>
            <a:ext cx="3429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result = 1</a:t>
            </a:r>
          </a:p>
          <a:p>
            <a:pPr algn="l">
              <a:lnSpc>
                <a:spcPts val="1400"/>
              </a:lnSpc>
              <a:spcBef>
                <a:spcPct val="50000"/>
              </a:spcBef>
            </a:pPr>
            <a:r>
              <a:rPr lang="en-US" sz="1800" b="1" dirty="0">
                <a:solidFill>
                  <a:srgbClr val="F68B09"/>
                </a:solidFill>
                <a:latin typeface="Courier New" pitchFamily="49" charset="0"/>
              </a:rPr>
              <a:t>for </a:t>
            </a:r>
            <a:r>
              <a:rPr lang="en-US" sz="1800" b="1" dirty="0">
                <a:latin typeface="Courier New" pitchFamily="49" charset="0"/>
              </a:rPr>
              <a:t>x in [2,5,1,4]:</a:t>
            </a:r>
          </a:p>
          <a:p>
            <a:pPr algn="l">
              <a:lnSpc>
                <a:spcPts val="1400"/>
              </a:lnSpc>
              <a:spcBef>
                <a:spcPct val="50000"/>
              </a:spcBef>
            </a:pPr>
            <a:r>
              <a:rPr lang="en-US" sz="1800" b="1" dirty="0">
                <a:solidFill>
                  <a:srgbClr val="F68B09"/>
                </a:solidFill>
                <a:latin typeface="Courier New" pitchFamily="49" charset="0"/>
              </a:rPr>
              <a:t>  </a:t>
            </a:r>
            <a:r>
              <a:rPr lang="en-US" sz="1800" b="1" dirty="0">
                <a:latin typeface="Courier New" pitchFamily="49" charset="0"/>
              </a:rPr>
              <a:t>result *= x</a:t>
            </a: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result</a:t>
            </a: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2" name="Rectangle 1"/>
          <p:cNvSpPr/>
          <p:nvPr/>
        </p:nvSpPr>
        <p:spPr>
          <a:xfrm>
            <a:off x="4232049" y="1140767"/>
            <a:ext cx="1665841" cy="584775"/>
          </a:xfrm>
          <a:prstGeom prst="rect">
            <a:avLst/>
          </a:prstGeom>
          <a:solidFill>
            <a:srgbClr val="CCFFCC"/>
          </a:solidFill>
        </p:spPr>
        <p:txBody>
          <a:bodyPr wrap="none">
            <a:spAutoFit/>
          </a:bodyPr>
          <a:lstStyle/>
          <a:p>
            <a:r>
              <a:rPr lang="en-US" sz="3200" b="1" dirty="0" smtClean="0">
                <a:latin typeface="Courier New" pitchFamily="49" charset="0"/>
              </a:rPr>
              <a:t>result</a:t>
            </a:r>
            <a:endParaRPr lang="en-US" sz="3200" dirty="0"/>
          </a:p>
        </p:txBody>
      </p:sp>
      <p:sp>
        <p:nvSpPr>
          <p:cNvPr id="36" name="Rectangle 35"/>
          <p:cNvSpPr/>
          <p:nvPr/>
        </p:nvSpPr>
        <p:spPr>
          <a:xfrm>
            <a:off x="7211405" y="1140767"/>
            <a:ext cx="431529" cy="584775"/>
          </a:xfrm>
          <a:prstGeom prst="rect">
            <a:avLst/>
          </a:prstGeom>
          <a:solidFill>
            <a:srgbClr val="CCFFCC"/>
          </a:solidFill>
        </p:spPr>
        <p:txBody>
          <a:bodyPr wrap="none">
            <a:spAutoFit/>
          </a:bodyPr>
          <a:lstStyle/>
          <a:p>
            <a:r>
              <a:rPr lang="en-US" sz="3200" b="1" dirty="0" smtClean="0">
                <a:latin typeface="Courier New" pitchFamily="49" charset="0"/>
              </a:rPr>
              <a:t>x</a:t>
            </a:r>
            <a:endParaRPr lang="en-US" sz="3200" dirty="0"/>
          </a:p>
        </p:txBody>
      </p:sp>
      <p:sp>
        <p:nvSpPr>
          <p:cNvPr id="37" name="Rectangle 36"/>
          <p:cNvSpPr/>
          <p:nvPr/>
        </p:nvSpPr>
        <p:spPr>
          <a:xfrm>
            <a:off x="4849205" y="1984375"/>
            <a:ext cx="431528" cy="584775"/>
          </a:xfrm>
          <a:prstGeom prst="rect">
            <a:avLst/>
          </a:prstGeom>
          <a:noFill/>
        </p:spPr>
        <p:txBody>
          <a:bodyPr wrap="none">
            <a:spAutoFit/>
          </a:bodyPr>
          <a:lstStyle/>
          <a:p>
            <a:r>
              <a:rPr lang="en-US" sz="3200" b="1" dirty="0">
                <a:solidFill>
                  <a:srgbClr val="FF0000"/>
                </a:solidFill>
                <a:latin typeface="Courier New" pitchFamily="49" charset="0"/>
              </a:rPr>
              <a:t>1</a:t>
            </a:r>
            <a:endParaRPr lang="en-US" sz="3200" dirty="0">
              <a:solidFill>
                <a:srgbClr val="FF0000"/>
              </a:solidFill>
            </a:endParaRPr>
          </a:p>
        </p:txBody>
      </p:sp>
      <p:sp>
        <p:nvSpPr>
          <p:cNvPr id="38" name="Rectangle 37"/>
          <p:cNvSpPr/>
          <p:nvPr/>
        </p:nvSpPr>
        <p:spPr>
          <a:xfrm>
            <a:off x="7206264" y="2267524"/>
            <a:ext cx="431528" cy="584775"/>
          </a:xfrm>
          <a:prstGeom prst="rect">
            <a:avLst/>
          </a:prstGeom>
          <a:noFill/>
        </p:spPr>
        <p:txBody>
          <a:bodyPr wrap="none">
            <a:spAutoFit/>
          </a:bodyPr>
          <a:lstStyle/>
          <a:p>
            <a:r>
              <a:rPr lang="en-US" sz="3200" b="1" dirty="0" smtClean="0">
                <a:solidFill>
                  <a:srgbClr val="FF0000"/>
                </a:solidFill>
                <a:latin typeface="Courier New" pitchFamily="49" charset="0"/>
              </a:rPr>
              <a:t>2</a:t>
            </a:r>
            <a:endParaRPr lang="en-US" sz="3200" dirty="0">
              <a:solidFill>
                <a:srgbClr val="FF0000"/>
              </a:solidFill>
            </a:endParaRPr>
          </a:p>
        </p:txBody>
      </p:sp>
      <p:cxnSp>
        <p:nvCxnSpPr>
          <p:cNvPr id="4" name="Straight Connector 3"/>
          <p:cNvCxnSpPr/>
          <p:nvPr/>
        </p:nvCxnSpPr>
        <p:spPr bwMode="auto">
          <a:xfrm>
            <a:off x="5638800" y="2362200"/>
            <a:ext cx="1219200" cy="161638"/>
          </a:xfrm>
          <a:prstGeom prst="line">
            <a:avLst/>
          </a:prstGeom>
          <a:no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V="1">
            <a:off x="5638800" y="2597150"/>
            <a:ext cx="1219200" cy="161638"/>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11135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2" name="Rectangle 1"/>
          <p:cNvSpPr/>
          <p:nvPr/>
        </p:nvSpPr>
        <p:spPr>
          <a:xfrm>
            <a:off x="4849205" y="1140767"/>
            <a:ext cx="431528" cy="584775"/>
          </a:xfrm>
          <a:prstGeom prst="rect">
            <a:avLst/>
          </a:prstGeom>
          <a:solidFill>
            <a:srgbClr val="CCFFCC"/>
          </a:solidFill>
        </p:spPr>
        <p:txBody>
          <a:bodyPr wrap="none">
            <a:spAutoFit/>
          </a:bodyPr>
          <a:lstStyle/>
          <a:p>
            <a:r>
              <a:rPr lang="en-US" sz="3200" b="1" dirty="0" smtClean="0">
                <a:latin typeface="Courier New" pitchFamily="49" charset="0"/>
              </a:rPr>
              <a:t>x</a:t>
            </a:r>
            <a:endParaRPr lang="en-US" sz="3200" dirty="0"/>
          </a:p>
        </p:txBody>
      </p:sp>
      <p:sp>
        <p:nvSpPr>
          <p:cNvPr id="36" name="Rectangle 35"/>
          <p:cNvSpPr/>
          <p:nvPr/>
        </p:nvSpPr>
        <p:spPr>
          <a:xfrm>
            <a:off x="7211406" y="1140767"/>
            <a:ext cx="431528" cy="584775"/>
          </a:xfrm>
          <a:prstGeom prst="rect">
            <a:avLst/>
          </a:prstGeom>
          <a:solidFill>
            <a:srgbClr val="CCECFF"/>
          </a:solidFill>
        </p:spPr>
        <p:txBody>
          <a:bodyPr wrap="none">
            <a:spAutoFit/>
          </a:bodyPr>
          <a:lstStyle/>
          <a:p>
            <a:r>
              <a:rPr lang="en-US" sz="3200" b="1" dirty="0">
                <a:latin typeface="Courier New" pitchFamily="49" charset="0"/>
              </a:rPr>
              <a:t>i</a:t>
            </a:r>
            <a:endParaRPr lang="en-US" sz="3200" dirty="0"/>
          </a:p>
        </p:txBody>
      </p:sp>
      <p:sp>
        <p:nvSpPr>
          <p:cNvPr id="37" name="Rectangle 36"/>
          <p:cNvSpPr/>
          <p:nvPr/>
        </p:nvSpPr>
        <p:spPr>
          <a:xfrm>
            <a:off x="4849205" y="1984375"/>
            <a:ext cx="431528" cy="584775"/>
          </a:xfrm>
          <a:prstGeom prst="rect">
            <a:avLst/>
          </a:prstGeom>
          <a:noFill/>
        </p:spPr>
        <p:txBody>
          <a:bodyPr wrap="none">
            <a:spAutoFit/>
          </a:bodyPr>
          <a:lstStyle/>
          <a:p>
            <a:r>
              <a:rPr lang="en-US" sz="3200" b="1" dirty="0" smtClean="0">
                <a:solidFill>
                  <a:srgbClr val="FF0000"/>
                </a:solidFill>
                <a:latin typeface="Courier New" pitchFamily="49" charset="0"/>
              </a:rPr>
              <a:t>0</a:t>
            </a:r>
            <a:endParaRPr lang="en-US" sz="3200" dirty="0">
              <a:solidFill>
                <a:srgbClr val="FF0000"/>
              </a:solidFill>
            </a:endParaRPr>
          </a:p>
        </p:txBody>
      </p:sp>
      <p:sp>
        <p:nvSpPr>
          <p:cNvPr id="38" name="Rectangle 37"/>
          <p:cNvSpPr/>
          <p:nvPr/>
        </p:nvSpPr>
        <p:spPr>
          <a:xfrm>
            <a:off x="7206264" y="2267524"/>
            <a:ext cx="431528" cy="584775"/>
          </a:xfrm>
          <a:prstGeom prst="rect">
            <a:avLst/>
          </a:prstGeom>
          <a:noFill/>
        </p:spPr>
        <p:txBody>
          <a:bodyPr wrap="none">
            <a:spAutoFit/>
          </a:bodyPr>
          <a:lstStyle/>
          <a:p>
            <a:r>
              <a:rPr lang="en-US" sz="3200" b="1" dirty="0">
                <a:solidFill>
                  <a:srgbClr val="FF0000"/>
                </a:solidFill>
                <a:latin typeface="Courier New" pitchFamily="49" charset="0"/>
              </a:rPr>
              <a:t>0</a:t>
            </a:r>
            <a:endParaRPr lang="en-US" sz="3200" dirty="0">
              <a:solidFill>
                <a:srgbClr val="FF0000"/>
              </a:solidFill>
            </a:endParaRPr>
          </a:p>
        </p:txBody>
      </p:sp>
      <p:cxnSp>
        <p:nvCxnSpPr>
          <p:cNvPr id="4" name="Straight Connector 3"/>
          <p:cNvCxnSpPr/>
          <p:nvPr/>
        </p:nvCxnSpPr>
        <p:spPr bwMode="auto">
          <a:xfrm>
            <a:off x="5638800" y="2362200"/>
            <a:ext cx="1219200" cy="161638"/>
          </a:xfrm>
          <a:prstGeom prst="line">
            <a:avLst/>
          </a:prstGeom>
          <a:no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V="1">
            <a:off x="5638800" y="2597150"/>
            <a:ext cx="1219200" cy="161638"/>
          </a:xfrm>
          <a:prstGeom prst="line">
            <a:avLst/>
          </a:prstGeom>
          <a:noFill/>
          <a:ln w="9525" cap="flat" cmpd="sng" algn="ctr">
            <a:solidFill>
              <a:schemeClr val="tx1"/>
            </a:solidFill>
            <a:prstDash val="solid"/>
            <a:round/>
            <a:headEnd type="none" w="med" len="med"/>
            <a:tailEnd type="none" w="med" len="med"/>
          </a:ln>
          <a:effectLst/>
        </p:spPr>
      </p:cxnSp>
      <p:sp>
        <p:nvSpPr>
          <p:cNvPr id="11" name="Text Box 6"/>
          <p:cNvSpPr txBox="1">
            <a:spLocks noChangeArrowheads="1"/>
          </p:cNvSpPr>
          <p:nvPr/>
        </p:nvSpPr>
        <p:spPr bwMode="auto">
          <a:xfrm>
            <a:off x="337940" y="1336675"/>
            <a:ext cx="3135312" cy="122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x = 0</a:t>
            </a:r>
          </a:p>
          <a:p>
            <a:pPr algn="l">
              <a:lnSpc>
                <a:spcPts val="1400"/>
              </a:lnSpc>
              <a:spcBef>
                <a:spcPct val="50000"/>
              </a:spcBef>
            </a:pPr>
            <a:r>
              <a:rPr lang="en-US" sz="1800" b="1" dirty="0">
                <a:solidFill>
                  <a:srgbClr val="F68B09"/>
                </a:solidFill>
                <a:latin typeface="Courier New" pitchFamily="49" charset="0"/>
              </a:rPr>
              <a:t>for </a:t>
            </a:r>
            <a:r>
              <a:rPr lang="en-US" sz="1800" b="1" dirty="0" err="1">
                <a:latin typeface="Courier New" pitchFamily="49" charset="0"/>
              </a:rPr>
              <a:t>i</a:t>
            </a:r>
            <a:r>
              <a:rPr lang="en-US" sz="1800" b="1" dirty="0">
                <a:latin typeface="Courier New" pitchFamily="49" charset="0"/>
              </a:rPr>
              <a:t> </a:t>
            </a:r>
            <a:r>
              <a:rPr lang="en-US" sz="1800" b="1" dirty="0">
                <a:solidFill>
                  <a:srgbClr val="F78B09"/>
                </a:solidFill>
                <a:latin typeface="Courier New" pitchFamily="49" charset="0"/>
              </a:rPr>
              <a:t>in</a:t>
            </a:r>
            <a:r>
              <a:rPr lang="en-US" sz="1800" b="1" dirty="0">
                <a:latin typeface="Courier New" pitchFamily="49" charset="0"/>
              </a:rPr>
              <a:t> range(4):</a:t>
            </a:r>
          </a:p>
          <a:p>
            <a:pPr algn="l">
              <a:lnSpc>
                <a:spcPts val="1400"/>
              </a:lnSpc>
              <a:spcBef>
                <a:spcPct val="50000"/>
              </a:spcBef>
            </a:pPr>
            <a:r>
              <a:rPr lang="en-US" sz="1800" b="1" dirty="0">
                <a:solidFill>
                  <a:srgbClr val="F68B09"/>
                </a:solidFill>
                <a:latin typeface="Courier New" pitchFamily="49" charset="0"/>
              </a:rPr>
              <a:t>  </a:t>
            </a:r>
            <a:r>
              <a:rPr lang="en-US" sz="1800" b="1" dirty="0">
                <a:latin typeface="Courier New" pitchFamily="49" charset="0"/>
              </a:rPr>
              <a:t>x += 10</a:t>
            </a: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x</a:t>
            </a:r>
          </a:p>
        </p:txBody>
      </p:sp>
    </p:spTree>
    <p:extLst>
      <p:ext uri="{BB962C8B-B14F-4D97-AF65-F5344CB8AC3E}">
        <p14:creationId xmlns:p14="http://schemas.microsoft.com/office/powerpoint/2010/main" val="2869770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953000" y="722342"/>
            <a:ext cx="3962400" cy="5830858"/>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36" name="Rectangle 35"/>
          <p:cNvSpPr/>
          <p:nvPr/>
        </p:nvSpPr>
        <p:spPr>
          <a:xfrm>
            <a:off x="8102872" y="1140767"/>
            <a:ext cx="431528" cy="584775"/>
          </a:xfrm>
          <a:prstGeom prst="rect">
            <a:avLst/>
          </a:prstGeom>
          <a:solidFill>
            <a:schemeClr val="bg1"/>
          </a:solidFill>
        </p:spPr>
        <p:txBody>
          <a:bodyPr wrap="none">
            <a:spAutoFit/>
          </a:bodyPr>
          <a:lstStyle/>
          <a:p>
            <a:r>
              <a:rPr lang="en-US" sz="3200" b="1" dirty="0">
                <a:latin typeface="Courier New" pitchFamily="49" charset="0"/>
              </a:rPr>
              <a:t>i</a:t>
            </a:r>
            <a:endParaRPr lang="en-US" sz="3200" dirty="0"/>
          </a:p>
        </p:txBody>
      </p:sp>
      <p:sp>
        <p:nvSpPr>
          <p:cNvPr id="38" name="Rectangle 37"/>
          <p:cNvSpPr/>
          <p:nvPr/>
        </p:nvSpPr>
        <p:spPr>
          <a:xfrm>
            <a:off x="8067273" y="2267524"/>
            <a:ext cx="492443" cy="707886"/>
          </a:xfrm>
          <a:prstGeom prst="rect">
            <a:avLst/>
          </a:prstGeom>
          <a:noFill/>
        </p:spPr>
        <p:txBody>
          <a:bodyPr wrap="none">
            <a:spAutoFit/>
          </a:bodyPr>
          <a:lstStyle/>
          <a:p>
            <a:r>
              <a:rPr lang="en-US" sz="4000" b="1" dirty="0">
                <a:solidFill>
                  <a:srgbClr val="F78B09"/>
                </a:solidFill>
                <a:latin typeface="Courier New" pitchFamily="49" charset="0"/>
              </a:rPr>
              <a:t>0</a:t>
            </a:r>
            <a:endParaRPr lang="en-US" sz="4000" dirty="0">
              <a:solidFill>
                <a:srgbClr val="F78B09"/>
              </a:solidFill>
            </a:endParaRPr>
          </a:p>
        </p:txBody>
      </p:sp>
      <p:sp>
        <p:nvSpPr>
          <p:cNvPr id="12" name="Text Box 6"/>
          <p:cNvSpPr txBox="1">
            <a:spLocks noChangeArrowheads="1"/>
          </p:cNvSpPr>
          <p:nvPr/>
        </p:nvSpPr>
        <p:spPr bwMode="auto">
          <a:xfrm>
            <a:off x="264610" y="1192212"/>
            <a:ext cx="5069389" cy="154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L = [</a:t>
            </a:r>
            <a:r>
              <a:rPr lang="en-US" sz="1800" b="1" dirty="0">
                <a:solidFill>
                  <a:srgbClr val="0AA318"/>
                </a:solidFill>
                <a:latin typeface="Courier New" pitchFamily="49" charset="0"/>
              </a:rPr>
              <a:t>'</a:t>
            </a:r>
            <a:r>
              <a:rPr lang="en-US" sz="1800" b="1" dirty="0" err="1">
                <a:solidFill>
                  <a:srgbClr val="0AA318"/>
                </a:solidFill>
                <a:latin typeface="Courier New" pitchFamily="49" charset="0"/>
              </a:rPr>
              <a:t>golf'</a:t>
            </a:r>
            <a:r>
              <a:rPr lang="en-US" sz="1800" b="1" dirty="0" err="1">
                <a:latin typeface="Courier New" pitchFamily="49" charset="0"/>
              </a:rPr>
              <a:t>,</a:t>
            </a:r>
            <a:r>
              <a:rPr lang="en-US" sz="1800" b="1" dirty="0" err="1">
                <a:solidFill>
                  <a:srgbClr val="0AA318"/>
                </a:solidFill>
                <a:latin typeface="Courier New" pitchFamily="49" charset="0"/>
              </a:rPr>
              <a:t>'fore!'</a:t>
            </a:r>
            <a:r>
              <a:rPr lang="en-US" sz="1800" b="1" dirty="0" err="1">
                <a:latin typeface="Courier New" pitchFamily="49" charset="0"/>
              </a:rPr>
              <a:t>,</a:t>
            </a:r>
            <a:r>
              <a:rPr lang="en-US" sz="1800" b="1" dirty="0" err="1">
                <a:solidFill>
                  <a:srgbClr val="0AA318"/>
                </a:solidFill>
                <a:latin typeface="Courier New" pitchFamily="49" charset="0"/>
              </a:rPr>
              <a:t>'club'</a:t>
            </a:r>
            <a:r>
              <a:rPr lang="en-US" sz="1800" b="1" dirty="0" err="1">
                <a:latin typeface="Courier New" pitchFamily="49" charset="0"/>
              </a:rPr>
              <a:t>,</a:t>
            </a:r>
            <a:r>
              <a:rPr lang="en-US" sz="1800" b="1" dirty="0" err="1">
                <a:solidFill>
                  <a:srgbClr val="0AA318"/>
                </a:solidFill>
                <a:latin typeface="Courier New" pitchFamily="49" charset="0"/>
              </a:rPr>
              <a:t>'tee</a:t>
            </a:r>
            <a:r>
              <a:rPr lang="en-US" sz="1800" b="1" dirty="0" smtClean="0">
                <a:solidFill>
                  <a:srgbClr val="0AA318"/>
                </a:solidFill>
                <a:latin typeface="Courier New" pitchFamily="49" charset="0"/>
              </a:rPr>
              <a:t>'</a:t>
            </a:r>
            <a:r>
              <a:rPr lang="en-US" sz="1800" b="1" dirty="0" smtClean="0">
                <a:latin typeface="Courier New" pitchFamily="49" charset="0"/>
              </a:rPr>
              <a:t>]</a:t>
            </a:r>
          </a:p>
          <a:p>
            <a:pPr algn="l">
              <a:lnSpc>
                <a:spcPts val="1400"/>
              </a:lnSpc>
              <a:spcBef>
                <a:spcPct val="50000"/>
              </a:spcBef>
            </a:pPr>
            <a:endParaRPr lang="en-US" sz="1800" b="1" dirty="0">
              <a:latin typeface="Courier New" pitchFamily="49" charset="0"/>
            </a:endParaRPr>
          </a:p>
          <a:p>
            <a:pPr algn="l">
              <a:lnSpc>
                <a:spcPts val="1400"/>
              </a:lnSpc>
              <a:spcBef>
                <a:spcPct val="50000"/>
              </a:spcBef>
            </a:pPr>
            <a:r>
              <a:rPr lang="en-US" sz="1800" b="1" dirty="0">
                <a:solidFill>
                  <a:srgbClr val="F68B09"/>
                </a:solidFill>
                <a:latin typeface="Courier New" pitchFamily="49" charset="0"/>
              </a:rPr>
              <a:t>for </a:t>
            </a:r>
            <a:r>
              <a:rPr lang="en-US" sz="1800" b="1" dirty="0" err="1">
                <a:latin typeface="Courier New" pitchFamily="49" charset="0"/>
              </a:rPr>
              <a:t>i</a:t>
            </a:r>
            <a:r>
              <a:rPr lang="en-US" sz="1800" b="1" dirty="0">
                <a:latin typeface="Courier New" pitchFamily="49" charset="0"/>
              </a:rPr>
              <a:t> in range(</a:t>
            </a:r>
            <a:r>
              <a:rPr lang="en-US" sz="1800" b="1" dirty="0" err="1">
                <a:latin typeface="Courier New" pitchFamily="49" charset="0"/>
              </a:rPr>
              <a:t>len</a:t>
            </a:r>
            <a:r>
              <a:rPr lang="en-US" sz="1800" b="1" dirty="0">
                <a:latin typeface="Courier New" pitchFamily="49" charset="0"/>
              </a:rPr>
              <a:t>(L)):</a:t>
            </a:r>
          </a:p>
          <a:p>
            <a:pPr algn="l">
              <a:lnSpc>
                <a:spcPts val="1400"/>
              </a:lnSpc>
              <a:spcBef>
                <a:spcPct val="50000"/>
              </a:spcBef>
            </a:pPr>
            <a:r>
              <a:rPr lang="en-US" sz="1800" b="1" dirty="0">
                <a:solidFill>
                  <a:srgbClr val="F68B09"/>
                </a:solidFill>
                <a:latin typeface="Courier New" pitchFamily="49" charset="0"/>
              </a:rPr>
              <a:t>   </a:t>
            </a:r>
            <a:r>
              <a:rPr lang="en-US" sz="1800" b="1" dirty="0">
                <a:solidFill>
                  <a:srgbClr val="F78B09"/>
                </a:solidFill>
                <a:latin typeface="Courier New" pitchFamily="49" charset="0"/>
              </a:rPr>
              <a:t>if</a:t>
            </a:r>
            <a:r>
              <a:rPr lang="en-US" sz="1800" b="1" dirty="0">
                <a:latin typeface="Courier New" pitchFamily="49" charset="0"/>
              </a:rPr>
              <a:t> i%2 == 1:</a:t>
            </a:r>
          </a:p>
          <a:p>
            <a:pPr algn="l">
              <a:lnSpc>
                <a:spcPts val="1400"/>
              </a:lnSpc>
              <a:spcBef>
                <a:spcPct val="50000"/>
              </a:spcBef>
            </a:pPr>
            <a:r>
              <a:rPr lang="en-US" sz="1800" b="1" dirty="0">
                <a:solidFill>
                  <a:srgbClr val="F78B09"/>
                </a:solidFill>
                <a:latin typeface="Courier New" pitchFamily="49" charset="0"/>
              </a:rPr>
              <a:t>      print </a:t>
            </a:r>
            <a:r>
              <a:rPr lang="en-US" sz="1800" b="1" dirty="0">
                <a:latin typeface="Courier New" pitchFamily="49" charset="0"/>
              </a:rPr>
              <a:t>L[</a:t>
            </a:r>
            <a:r>
              <a:rPr lang="en-US" sz="1800" b="1" dirty="0" err="1">
                <a:latin typeface="Courier New" pitchFamily="49" charset="0"/>
              </a:rPr>
              <a:t>i</a:t>
            </a:r>
            <a:r>
              <a:rPr lang="en-US" sz="1800" b="1" dirty="0">
                <a:latin typeface="Courier New" pitchFamily="49" charset="0"/>
              </a:rPr>
              <a:t>]</a:t>
            </a:r>
          </a:p>
        </p:txBody>
      </p:sp>
      <p:sp>
        <p:nvSpPr>
          <p:cNvPr id="13" name="Rectangle 12"/>
          <p:cNvSpPr/>
          <p:nvPr/>
        </p:nvSpPr>
        <p:spPr>
          <a:xfrm>
            <a:off x="8072415" y="3137283"/>
            <a:ext cx="492443" cy="707886"/>
          </a:xfrm>
          <a:prstGeom prst="rect">
            <a:avLst/>
          </a:prstGeom>
          <a:noFill/>
        </p:spPr>
        <p:txBody>
          <a:bodyPr wrap="none">
            <a:spAutoFit/>
          </a:bodyPr>
          <a:lstStyle/>
          <a:p>
            <a:r>
              <a:rPr lang="en-US" sz="4000" b="1" dirty="0" smtClean="0">
                <a:solidFill>
                  <a:srgbClr val="F78B09"/>
                </a:solidFill>
                <a:latin typeface="Courier New" pitchFamily="49" charset="0"/>
              </a:rPr>
              <a:t>1</a:t>
            </a:r>
            <a:endParaRPr lang="en-US" sz="4000" dirty="0">
              <a:solidFill>
                <a:srgbClr val="F78B09"/>
              </a:solidFill>
            </a:endParaRPr>
          </a:p>
        </p:txBody>
      </p:sp>
      <p:sp>
        <p:nvSpPr>
          <p:cNvPr id="14" name="Rectangle 13"/>
          <p:cNvSpPr/>
          <p:nvPr/>
        </p:nvSpPr>
        <p:spPr>
          <a:xfrm>
            <a:off x="8070807" y="4007042"/>
            <a:ext cx="492443" cy="707886"/>
          </a:xfrm>
          <a:prstGeom prst="rect">
            <a:avLst/>
          </a:prstGeom>
          <a:noFill/>
        </p:spPr>
        <p:txBody>
          <a:bodyPr wrap="none">
            <a:spAutoFit/>
          </a:bodyPr>
          <a:lstStyle/>
          <a:p>
            <a:r>
              <a:rPr lang="en-US" sz="4000" b="1" dirty="0" smtClean="0">
                <a:solidFill>
                  <a:srgbClr val="F78B09"/>
                </a:solidFill>
                <a:latin typeface="Courier New" pitchFamily="49" charset="0"/>
              </a:rPr>
              <a:t>2</a:t>
            </a:r>
            <a:endParaRPr lang="en-US" sz="4000" dirty="0">
              <a:solidFill>
                <a:srgbClr val="F78B09"/>
              </a:solidFill>
            </a:endParaRPr>
          </a:p>
        </p:txBody>
      </p:sp>
      <p:sp>
        <p:nvSpPr>
          <p:cNvPr id="15" name="Rectangle 14"/>
          <p:cNvSpPr/>
          <p:nvPr/>
        </p:nvSpPr>
        <p:spPr>
          <a:xfrm>
            <a:off x="8072415" y="4876800"/>
            <a:ext cx="492443" cy="707886"/>
          </a:xfrm>
          <a:prstGeom prst="rect">
            <a:avLst/>
          </a:prstGeom>
          <a:noFill/>
        </p:spPr>
        <p:txBody>
          <a:bodyPr wrap="none">
            <a:spAutoFit/>
          </a:bodyPr>
          <a:lstStyle/>
          <a:p>
            <a:r>
              <a:rPr lang="en-US" sz="4000" b="1" dirty="0" smtClean="0">
                <a:solidFill>
                  <a:srgbClr val="F78B09"/>
                </a:solidFill>
                <a:latin typeface="Courier New" pitchFamily="49" charset="0"/>
              </a:rPr>
              <a:t>3</a:t>
            </a:r>
            <a:endParaRPr lang="en-US" sz="4000" dirty="0">
              <a:solidFill>
                <a:srgbClr val="F78B09"/>
              </a:solidFill>
            </a:endParaRPr>
          </a:p>
        </p:txBody>
      </p:sp>
      <p:sp>
        <p:nvSpPr>
          <p:cNvPr id="11" name="Rectangle 10"/>
          <p:cNvSpPr/>
          <p:nvPr/>
        </p:nvSpPr>
        <p:spPr>
          <a:xfrm>
            <a:off x="6781114" y="1202322"/>
            <a:ext cx="737701" cy="461665"/>
          </a:xfrm>
          <a:prstGeom prst="rect">
            <a:avLst/>
          </a:prstGeom>
          <a:solidFill>
            <a:schemeClr val="bg1"/>
          </a:solidFill>
        </p:spPr>
        <p:txBody>
          <a:bodyPr wrap="none">
            <a:spAutoFit/>
          </a:bodyPr>
          <a:lstStyle/>
          <a:p>
            <a:r>
              <a:rPr lang="en-US" b="1" dirty="0" smtClean="0">
                <a:latin typeface="Courier New" pitchFamily="49" charset="0"/>
              </a:rPr>
              <a:t>i%2</a:t>
            </a:r>
            <a:endParaRPr lang="en-US" dirty="0"/>
          </a:p>
        </p:txBody>
      </p:sp>
      <p:sp>
        <p:nvSpPr>
          <p:cNvPr id="16" name="Rectangle 15"/>
          <p:cNvSpPr/>
          <p:nvPr/>
        </p:nvSpPr>
        <p:spPr>
          <a:xfrm>
            <a:off x="5392363" y="1202322"/>
            <a:ext cx="922047" cy="461665"/>
          </a:xfrm>
          <a:prstGeom prst="rect">
            <a:avLst/>
          </a:prstGeom>
          <a:solidFill>
            <a:schemeClr val="bg1"/>
          </a:solidFill>
        </p:spPr>
        <p:txBody>
          <a:bodyPr wrap="none">
            <a:spAutoFit/>
          </a:bodyPr>
          <a:lstStyle/>
          <a:p>
            <a:r>
              <a:rPr lang="en-US" b="1" dirty="0" smtClean="0">
                <a:latin typeface="Courier New" pitchFamily="49" charset="0"/>
              </a:rPr>
              <a:t>L[</a:t>
            </a:r>
            <a:r>
              <a:rPr lang="en-US" b="1" dirty="0" err="1" smtClean="0">
                <a:latin typeface="Courier New" pitchFamily="49" charset="0"/>
              </a:rPr>
              <a:t>i</a:t>
            </a:r>
            <a:r>
              <a:rPr lang="en-US" b="1" dirty="0" smtClean="0">
                <a:latin typeface="Courier New" pitchFamily="49" charset="0"/>
              </a:rPr>
              <a:t>]</a:t>
            </a:r>
            <a:endParaRPr lang="en-US" dirty="0"/>
          </a:p>
        </p:txBody>
      </p:sp>
    </p:spTree>
    <p:extLst>
      <p:ext uri="{BB962C8B-B14F-4D97-AF65-F5344CB8AC3E}">
        <p14:creationId xmlns:p14="http://schemas.microsoft.com/office/powerpoint/2010/main" val="2568550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2425803" y="5798403"/>
            <a:ext cx="64895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4800" dirty="0" smtClean="0">
                <a:latin typeface="Cambria" pitchFamily="18" charset="0"/>
              </a:rPr>
              <a:t>Now, where were we… ?</a:t>
            </a:r>
            <a:endParaRPr lang="en-US" sz="3600" dirty="0">
              <a:latin typeface="Cambria" pitchFamily="18" charset="0"/>
            </a:endParaRPr>
          </a:p>
        </p:txBody>
      </p:sp>
    </p:spTree>
    <p:extLst>
      <p:ext uri="{BB962C8B-B14F-4D97-AF65-F5344CB8AC3E}">
        <p14:creationId xmlns:p14="http://schemas.microsoft.com/office/powerpoint/2010/main" val="1843419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876800" y="322232"/>
            <a:ext cx="4106779" cy="6415452"/>
          </a:xfrm>
          <a:prstGeom prst="roundRect">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36" name="Rectangle 35"/>
          <p:cNvSpPr/>
          <p:nvPr/>
        </p:nvSpPr>
        <p:spPr>
          <a:xfrm>
            <a:off x="8233988" y="786825"/>
            <a:ext cx="431528" cy="584775"/>
          </a:xfrm>
          <a:prstGeom prst="rect">
            <a:avLst/>
          </a:prstGeom>
          <a:solidFill>
            <a:schemeClr val="bg1"/>
          </a:solidFill>
        </p:spPr>
        <p:txBody>
          <a:bodyPr wrap="none">
            <a:spAutoFit/>
          </a:bodyPr>
          <a:lstStyle/>
          <a:p>
            <a:r>
              <a:rPr lang="en-US" sz="3200" b="1" dirty="0">
                <a:latin typeface="Courier New" pitchFamily="49" charset="0"/>
              </a:rPr>
              <a:t>i</a:t>
            </a:r>
            <a:endParaRPr lang="en-US" sz="3200" dirty="0"/>
          </a:p>
        </p:txBody>
      </p:sp>
      <p:sp>
        <p:nvSpPr>
          <p:cNvPr id="38" name="Rectangle 37"/>
          <p:cNvSpPr/>
          <p:nvPr/>
        </p:nvSpPr>
        <p:spPr>
          <a:xfrm>
            <a:off x="8223942" y="1662133"/>
            <a:ext cx="431528" cy="584775"/>
          </a:xfrm>
          <a:prstGeom prst="rect">
            <a:avLst/>
          </a:prstGeom>
          <a:noFill/>
        </p:spPr>
        <p:txBody>
          <a:bodyPr wrap="none">
            <a:spAutoFit/>
          </a:bodyPr>
          <a:lstStyle/>
          <a:p>
            <a:r>
              <a:rPr lang="en-US" sz="3200" b="1" dirty="0">
                <a:solidFill>
                  <a:srgbClr val="F78B09"/>
                </a:solidFill>
                <a:latin typeface="Courier New" pitchFamily="49" charset="0"/>
              </a:rPr>
              <a:t>0</a:t>
            </a:r>
            <a:endParaRPr lang="en-US" sz="3200" dirty="0">
              <a:solidFill>
                <a:srgbClr val="F78B09"/>
              </a:solidFill>
            </a:endParaRPr>
          </a:p>
        </p:txBody>
      </p:sp>
      <p:sp>
        <p:nvSpPr>
          <p:cNvPr id="13" name="Rectangle 12"/>
          <p:cNvSpPr/>
          <p:nvPr/>
        </p:nvSpPr>
        <p:spPr>
          <a:xfrm>
            <a:off x="8229084" y="2188832"/>
            <a:ext cx="431528" cy="584775"/>
          </a:xfrm>
          <a:prstGeom prst="rect">
            <a:avLst/>
          </a:prstGeom>
          <a:noFill/>
        </p:spPr>
        <p:txBody>
          <a:bodyPr wrap="none">
            <a:spAutoFit/>
          </a:bodyPr>
          <a:lstStyle/>
          <a:p>
            <a:r>
              <a:rPr lang="en-US" sz="3200" b="1" dirty="0" smtClean="0">
                <a:solidFill>
                  <a:srgbClr val="F78B09"/>
                </a:solidFill>
                <a:latin typeface="Courier New" pitchFamily="49" charset="0"/>
              </a:rPr>
              <a:t>1</a:t>
            </a:r>
            <a:endParaRPr lang="en-US" sz="3200" dirty="0">
              <a:solidFill>
                <a:srgbClr val="F78B09"/>
              </a:solidFill>
            </a:endParaRPr>
          </a:p>
        </p:txBody>
      </p:sp>
      <p:sp>
        <p:nvSpPr>
          <p:cNvPr id="14" name="Rectangle 13"/>
          <p:cNvSpPr/>
          <p:nvPr/>
        </p:nvSpPr>
        <p:spPr>
          <a:xfrm>
            <a:off x="8227476" y="2715531"/>
            <a:ext cx="431528" cy="584775"/>
          </a:xfrm>
          <a:prstGeom prst="rect">
            <a:avLst/>
          </a:prstGeom>
          <a:noFill/>
        </p:spPr>
        <p:txBody>
          <a:bodyPr wrap="none">
            <a:spAutoFit/>
          </a:bodyPr>
          <a:lstStyle/>
          <a:p>
            <a:r>
              <a:rPr lang="en-US" sz="3200" b="1" dirty="0" smtClean="0">
                <a:solidFill>
                  <a:srgbClr val="F78B09"/>
                </a:solidFill>
                <a:latin typeface="Courier New" pitchFamily="49" charset="0"/>
              </a:rPr>
              <a:t>2</a:t>
            </a:r>
            <a:endParaRPr lang="en-US" sz="3200" dirty="0">
              <a:solidFill>
                <a:srgbClr val="F78B09"/>
              </a:solidFill>
            </a:endParaRPr>
          </a:p>
        </p:txBody>
      </p:sp>
      <p:sp>
        <p:nvSpPr>
          <p:cNvPr id="16" name="Text Box 6"/>
          <p:cNvSpPr txBox="1">
            <a:spLocks noChangeArrowheads="1"/>
          </p:cNvSpPr>
          <p:nvPr/>
        </p:nvSpPr>
        <p:spPr bwMode="auto">
          <a:xfrm>
            <a:off x="328613" y="1259193"/>
            <a:ext cx="5462587" cy="24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S = </a:t>
            </a:r>
            <a:r>
              <a:rPr lang="en-US" sz="1800" b="1" dirty="0">
                <a:solidFill>
                  <a:srgbClr val="0AA318"/>
                </a:solidFill>
                <a:latin typeface="Courier New" pitchFamily="49" charset="0"/>
              </a:rPr>
              <a:t>'time to think this over! '</a:t>
            </a:r>
          </a:p>
          <a:p>
            <a:pPr algn="l">
              <a:lnSpc>
                <a:spcPts val="1400"/>
              </a:lnSpc>
              <a:spcBef>
                <a:spcPct val="50000"/>
              </a:spcBef>
            </a:pPr>
            <a:endParaRPr lang="en-US" sz="1800" b="1" dirty="0" smtClean="0">
              <a:latin typeface="Courier New" pitchFamily="49" charset="0"/>
            </a:endParaRPr>
          </a:p>
          <a:p>
            <a:pPr algn="l">
              <a:lnSpc>
                <a:spcPts val="1400"/>
              </a:lnSpc>
              <a:spcBef>
                <a:spcPct val="50000"/>
              </a:spcBef>
            </a:pPr>
            <a:r>
              <a:rPr lang="en-US" sz="1800" b="1" dirty="0" smtClean="0">
                <a:latin typeface="Courier New" pitchFamily="49" charset="0"/>
              </a:rPr>
              <a:t>result </a:t>
            </a:r>
            <a:r>
              <a:rPr lang="en-US" sz="1800" b="1" dirty="0">
                <a:latin typeface="Courier New" pitchFamily="49" charset="0"/>
              </a:rPr>
              <a:t>= </a:t>
            </a:r>
            <a:r>
              <a:rPr lang="en-US" sz="1800" b="1" dirty="0">
                <a:solidFill>
                  <a:srgbClr val="0AA318"/>
                </a:solidFill>
                <a:latin typeface="Courier New" pitchFamily="49" charset="0"/>
              </a:rPr>
              <a:t>''</a:t>
            </a:r>
          </a:p>
          <a:p>
            <a:pPr algn="l">
              <a:lnSpc>
                <a:spcPts val="1400"/>
              </a:lnSpc>
              <a:spcBef>
                <a:spcPct val="50000"/>
              </a:spcBef>
            </a:pPr>
            <a:r>
              <a:rPr lang="en-US" sz="1800" b="1" dirty="0">
                <a:solidFill>
                  <a:srgbClr val="F68B09"/>
                </a:solidFill>
                <a:latin typeface="Courier New" pitchFamily="49" charset="0"/>
              </a:rPr>
              <a:t>for </a:t>
            </a:r>
            <a:r>
              <a:rPr lang="en-US" sz="1800" b="1" dirty="0" err="1">
                <a:latin typeface="Courier New" pitchFamily="49" charset="0"/>
              </a:rPr>
              <a:t>i</a:t>
            </a:r>
            <a:r>
              <a:rPr lang="en-US" sz="1800" b="1" dirty="0">
                <a:latin typeface="Courier New" pitchFamily="49" charset="0"/>
              </a:rPr>
              <a:t> </a:t>
            </a:r>
            <a:r>
              <a:rPr lang="en-US" sz="1800" b="1" dirty="0">
                <a:solidFill>
                  <a:srgbClr val="F78B09"/>
                </a:solidFill>
                <a:latin typeface="Courier New" pitchFamily="49" charset="0"/>
              </a:rPr>
              <a:t>in</a:t>
            </a:r>
            <a:r>
              <a:rPr lang="en-US" sz="1800" b="1" dirty="0">
                <a:latin typeface="Courier New" pitchFamily="49" charset="0"/>
              </a:rPr>
              <a:t> </a:t>
            </a:r>
            <a:r>
              <a:rPr lang="en-US" sz="1800" b="1" dirty="0">
                <a:solidFill>
                  <a:srgbClr val="7030A0"/>
                </a:solidFill>
                <a:latin typeface="Courier New" pitchFamily="49" charset="0"/>
              </a:rPr>
              <a:t>range</a:t>
            </a:r>
            <a:r>
              <a:rPr lang="en-US" sz="1800" b="1" dirty="0">
                <a:latin typeface="Courier New" pitchFamily="49" charset="0"/>
              </a:rPr>
              <a:t>(</a:t>
            </a:r>
            <a:r>
              <a:rPr lang="en-US" sz="1800" b="1" dirty="0" err="1">
                <a:latin typeface="Courier New" pitchFamily="49" charset="0"/>
              </a:rPr>
              <a:t>len</a:t>
            </a:r>
            <a:r>
              <a:rPr lang="en-US" sz="1800" b="1" dirty="0">
                <a:latin typeface="Courier New" pitchFamily="49" charset="0"/>
              </a:rPr>
              <a:t>(S)):</a:t>
            </a:r>
          </a:p>
          <a:p>
            <a:pPr algn="l">
              <a:lnSpc>
                <a:spcPts val="1400"/>
              </a:lnSpc>
              <a:spcBef>
                <a:spcPct val="50000"/>
              </a:spcBef>
            </a:pPr>
            <a:r>
              <a:rPr lang="en-US" sz="1800" b="1" dirty="0">
                <a:solidFill>
                  <a:srgbClr val="F68B09"/>
                </a:solidFill>
                <a:latin typeface="Courier New" pitchFamily="49" charset="0"/>
              </a:rPr>
              <a:t>   </a:t>
            </a:r>
            <a:r>
              <a:rPr lang="en-US" sz="1800" b="1" dirty="0">
                <a:solidFill>
                  <a:srgbClr val="F78B09"/>
                </a:solidFill>
                <a:latin typeface="Courier New" pitchFamily="49" charset="0"/>
              </a:rPr>
              <a:t>if</a:t>
            </a:r>
            <a:r>
              <a:rPr lang="en-US" sz="1800" b="1" dirty="0">
                <a:latin typeface="Courier New" pitchFamily="49" charset="0"/>
              </a:rPr>
              <a:t> S[i-1] == </a:t>
            </a:r>
            <a:r>
              <a:rPr lang="en-US" sz="1800" b="1" dirty="0">
                <a:solidFill>
                  <a:srgbClr val="0AA318"/>
                </a:solidFill>
                <a:latin typeface="Courier New" pitchFamily="49" charset="0"/>
              </a:rPr>
              <a:t>' '</a:t>
            </a:r>
            <a:r>
              <a:rPr lang="en-US" sz="1800" b="1" dirty="0">
                <a:latin typeface="Courier New" pitchFamily="49" charset="0"/>
              </a:rPr>
              <a:t>:</a:t>
            </a:r>
          </a:p>
          <a:p>
            <a:pPr algn="l">
              <a:lnSpc>
                <a:spcPts val="1400"/>
              </a:lnSpc>
              <a:spcBef>
                <a:spcPct val="50000"/>
              </a:spcBef>
            </a:pPr>
            <a:r>
              <a:rPr lang="en-US" sz="1800" b="1" dirty="0">
                <a:latin typeface="Courier New" pitchFamily="49" charset="0"/>
              </a:rPr>
              <a:t>	result += S[</a:t>
            </a:r>
            <a:r>
              <a:rPr lang="en-US" sz="1800" b="1" dirty="0" err="1">
                <a:latin typeface="Courier New" pitchFamily="49" charset="0"/>
              </a:rPr>
              <a:t>i</a:t>
            </a:r>
            <a:r>
              <a:rPr lang="en-US" sz="1800" b="1" dirty="0" smtClean="0">
                <a:latin typeface="Courier New" pitchFamily="49" charset="0"/>
              </a:rPr>
              <a:t>]</a:t>
            </a:r>
          </a:p>
          <a:p>
            <a:pPr algn="l">
              <a:lnSpc>
                <a:spcPts val="1400"/>
              </a:lnSpc>
              <a:spcBef>
                <a:spcPct val="50000"/>
              </a:spcBef>
            </a:pPr>
            <a:endParaRPr lang="en-US" sz="1800" b="1" dirty="0">
              <a:latin typeface="Courier New" pitchFamily="49" charset="0"/>
            </a:endParaRP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result</a:t>
            </a:r>
          </a:p>
        </p:txBody>
      </p:sp>
      <p:sp>
        <p:nvSpPr>
          <p:cNvPr id="11" name="Rectangle 10"/>
          <p:cNvSpPr/>
          <p:nvPr/>
        </p:nvSpPr>
        <p:spPr>
          <a:xfrm>
            <a:off x="7147271" y="848380"/>
            <a:ext cx="922047" cy="461665"/>
          </a:xfrm>
          <a:prstGeom prst="rect">
            <a:avLst/>
          </a:prstGeom>
          <a:solidFill>
            <a:srgbClr val="CCFFCC"/>
          </a:solidFill>
        </p:spPr>
        <p:txBody>
          <a:bodyPr wrap="none">
            <a:spAutoFit/>
          </a:bodyPr>
          <a:lstStyle/>
          <a:p>
            <a:r>
              <a:rPr lang="en-US" b="1" dirty="0" smtClean="0">
                <a:latin typeface="Courier New" pitchFamily="49" charset="0"/>
              </a:rPr>
              <a:t>S[</a:t>
            </a:r>
            <a:r>
              <a:rPr lang="en-US" b="1" dirty="0" err="1" smtClean="0">
                <a:latin typeface="Courier New" pitchFamily="49" charset="0"/>
              </a:rPr>
              <a:t>i</a:t>
            </a:r>
            <a:r>
              <a:rPr lang="en-US" b="1" dirty="0" smtClean="0">
                <a:latin typeface="Courier New" pitchFamily="49" charset="0"/>
              </a:rPr>
              <a:t>]</a:t>
            </a:r>
            <a:endParaRPr lang="en-US" dirty="0"/>
          </a:p>
        </p:txBody>
      </p:sp>
      <p:sp>
        <p:nvSpPr>
          <p:cNvPr id="17" name="Rectangle 16"/>
          <p:cNvSpPr/>
          <p:nvPr/>
        </p:nvSpPr>
        <p:spPr>
          <a:xfrm>
            <a:off x="7088824" y="1662133"/>
            <a:ext cx="925254" cy="584775"/>
          </a:xfrm>
          <a:prstGeom prst="rect">
            <a:avLst/>
          </a:prstGeom>
          <a:noFill/>
        </p:spPr>
        <p:txBody>
          <a:bodyPr wrap="none">
            <a:spAutoFit/>
          </a:bodyPr>
          <a:lstStyle/>
          <a:p>
            <a:r>
              <a:rPr lang="en-US" sz="3200" b="1" dirty="0" smtClean="0">
                <a:solidFill>
                  <a:srgbClr val="0AA318"/>
                </a:solidFill>
                <a:latin typeface="Courier New" pitchFamily="49" charset="0"/>
              </a:rPr>
              <a:t>'t'</a:t>
            </a:r>
            <a:endParaRPr lang="en-US" sz="3200" dirty="0">
              <a:solidFill>
                <a:srgbClr val="0AA318"/>
              </a:solidFill>
            </a:endParaRPr>
          </a:p>
        </p:txBody>
      </p:sp>
      <p:sp>
        <p:nvSpPr>
          <p:cNvPr id="18" name="Rectangle 17"/>
          <p:cNvSpPr/>
          <p:nvPr/>
        </p:nvSpPr>
        <p:spPr>
          <a:xfrm>
            <a:off x="7094906" y="2188832"/>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err="1" smtClean="0">
                <a:solidFill>
                  <a:srgbClr val="0AA318"/>
                </a:solidFill>
                <a:latin typeface="Courier New" pitchFamily="49" charset="0"/>
              </a:rPr>
              <a:t>i</a:t>
            </a:r>
            <a:r>
              <a:rPr lang="en-US" sz="3200" b="1" dirty="0" smtClean="0">
                <a:solidFill>
                  <a:srgbClr val="0AA318"/>
                </a:solidFill>
                <a:latin typeface="Courier New" pitchFamily="49" charset="0"/>
              </a:rPr>
              <a:t>'</a:t>
            </a:r>
            <a:endParaRPr lang="en-US" sz="3200" dirty="0">
              <a:solidFill>
                <a:srgbClr val="0AA318"/>
              </a:solidFill>
            </a:endParaRPr>
          </a:p>
        </p:txBody>
      </p:sp>
      <p:sp>
        <p:nvSpPr>
          <p:cNvPr id="19" name="Rectangle 18"/>
          <p:cNvSpPr/>
          <p:nvPr/>
        </p:nvSpPr>
        <p:spPr>
          <a:xfrm>
            <a:off x="7093728" y="2715531"/>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a:solidFill>
                  <a:srgbClr val="0AA318"/>
                </a:solidFill>
                <a:latin typeface="Courier New" pitchFamily="49" charset="0"/>
              </a:rPr>
              <a:t>m</a:t>
            </a:r>
            <a:r>
              <a:rPr lang="en-US" sz="3200" b="1" dirty="0" smtClean="0">
                <a:solidFill>
                  <a:srgbClr val="0AA318"/>
                </a:solidFill>
                <a:latin typeface="Courier New" pitchFamily="49" charset="0"/>
              </a:rPr>
              <a:t>'</a:t>
            </a:r>
            <a:endParaRPr lang="en-US" sz="3200" dirty="0">
              <a:solidFill>
                <a:srgbClr val="0AA318"/>
              </a:solidFill>
            </a:endParaRPr>
          </a:p>
        </p:txBody>
      </p:sp>
      <p:sp>
        <p:nvSpPr>
          <p:cNvPr id="21" name="Rectangle 20"/>
          <p:cNvSpPr/>
          <p:nvPr/>
        </p:nvSpPr>
        <p:spPr>
          <a:xfrm>
            <a:off x="6066541" y="917630"/>
            <a:ext cx="877163" cy="323165"/>
          </a:xfrm>
          <a:prstGeom prst="rect">
            <a:avLst/>
          </a:prstGeom>
          <a:solidFill>
            <a:srgbClr val="CCFFCC"/>
          </a:solidFill>
        </p:spPr>
        <p:txBody>
          <a:bodyPr wrap="none">
            <a:spAutoFit/>
          </a:bodyPr>
          <a:lstStyle/>
          <a:p>
            <a:r>
              <a:rPr lang="en-US" sz="1500" b="1" dirty="0" smtClean="0">
                <a:latin typeface="Courier New" pitchFamily="49" charset="0"/>
              </a:rPr>
              <a:t>S[i-1]</a:t>
            </a:r>
            <a:endParaRPr lang="en-US" sz="1500" b="1" dirty="0"/>
          </a:p>
        </p:txBody>
      </p:sp>
      <p:sp>
        <p:nvSpPr>
          <p:cNvPr id="22" name="Rectangle 21"/>
          <p:cNvSpPr/>
          <p:nvPr/>
        </p:nvSpPr>
        <p:spPr>
          <a:xfrm>
            <a:off x="8228846" y="3242230"/>
            <a:ext cx="431528" cy="584775"/>
          </a:xfrm>
          <a:prstGeom prst="rect">
            <a:avLst/>
          </a:prstGeom>
          <a:noFill/>
        </p:spPr>
        <p:txBody>
          <a:bodyPr wrap="none">
            <a:spAutoFit/>
          </a:bodyPr>
          <a:lstStyle/>
          <a:p>
            <a:r>
              <a:rPr lang="en-US" sz="3200" b="1" dirty="0">
                <a:solidFill>
                  <a:srgbClr val="F78B09"/>
                </a:solidFill>
                <a:latin typeface="Courier New" pitchFamily="49" charset="0"/>
              </a:rPr>
              <a:t>3</a:t>
            </a:r>
            <a:endParaRPr lang="en-US" sz="3200" dirty="0">
              <a:solidFill>
                <a:srgbClr val="F78B09"/>
              </a:solidFill>
            </a:endParaRPr>
          </a:p>
        </p:txBody>
      </p:sp>
      <p:sp>
        <p:nvSpPr>
          <p:cNvPr id="23" name="Rectangle 22"/>
          <p:cNvSpPr/>
          <p:nvPr/>
        </p:nvSpPr>
        <p:spPr>
          <a:xfrm>
            <a:off x="8233988" y="3768929"/>
            <a:ext cx="431528" cy="584775"/>
          </a:xfrm>
          <a:prstGeom prst="rect">
            <a:avLst/>
          </a:prstGeom>
          <a:noFill/>
        </p:spPr>
        <p:txBody>
          <a:bodyPr wrap="none">
            <a:spAutoFit/>
          </a:bodyPr>
          <a:lstStyle/>
          <a:p>
            <a:r>
              <a:rPr lang="en-US" sz="3200" b="1" dirty="0">
                <a:solidFill>
                  <a:srgbClr val="F78B09"/>
                </a:solidFill>
                <a:latin typeface="Courier New" pitchFamily="49" charset="0"/>
              </a:rPr>
              <a:t>4</a:t>
            </a:r>
            <a:endParaRPr lang="en-US" sz="3200" dirty="0">
              <a:solidFill>
                <a:srgbClr val="F78B09"/>
              </a:solidFill>
            </a:endParaRPr>
          </a:p>
        </p:txBody>
      </p:sp>
      <p:sp>
        <p:nvSpPr>
          <p:cNvPr id="24" name="Rectangle 23"/>
          <p:cNvSpPr/>
          <p:nvPr/>
        </p:nvSpPr>
        <p:spPr>
          <a:xfrm>
            <a:off x="8232380" y="4295628"/>
            <a:ext cx="431528" cy="584775"/>
          </a:xfrm>
          <a:prstGeom prst="rect">
            <a:avLst/>
          </a:prstGeom>
          <a:noFill/>
        </p:spPr>
        <p:txBody>
          <a:bodyPr wrap="none">
            <a:spAutoFit/>
          </a:bodyPr>
          <a:lstStyle/>
          <a:p>
            <a:r>
              <a:rPr lang="en-US" sz="3200" b="1" dirty="0">
                <a:solidFill>
                  <a:srgbClr val="F78B09"/>
                </a:solidFill>
                <a:latin typeface="Courier New" pitchFamily="49" charset="0"/>
              </a:rPr>
              <a:t>5</a:t>
            </a:r>
            <a:endParaRPr lang="en-US" sz="3200" dirty="0">
              <a:solidFill>
                <a:srgbClr val="F78B09"/>
              </a:solidFill>
            </a:endParaRPr>
          </a:p>
        </p:txBody>
      </p:sp>
      <p:sp>
        <p:nvSpPr>
          <p:cNvPr id="25" name="Rectangle 24"/>
          <p:cNvSpPr/>
          <p:nvPr/>
        </p:nvSpPr>
        <p:spPr>
          <a:xfrm>
            <a:off x="7093728" y="3242230"/>
            <a:ext cx="925254" cy="584775"/>
          </a:xfrm>
          <a:prstGeom prst="rect">
            <a:avLst/>
          </a:prstGeom>
          <a:noFill/>
        </p:spPr>
        <p:txBody>
          <a:bodyPr wrap="none">
            <a:spAutoFit/>
          </a:bodyPr>
          <a:lstStyle/>
          <a:p>
            <a:r>
              <a:rPr lang="en-US" sz="3200" b="1" dirty="0" smtClean="0">
                <a:solidFill>
                  <a:srgbClr val="0AA318"/>
                </a:solidFill>
                <a:latin typeface="Courier New" pitchFamily="49" charset="0"/>
              </a:rPr>
              <a:t>'e'</a:t>
            </a:r>
            <a:endParaRPr lang="en-US" sz="3200" dirty="0">
              <a:solidFill>
                <a:srgbClr val="0AA318"/>
              </a:solidFill>
            </a:endParaRPr>
          </a:p>
        </p:txBody>
      </p:sp>
      <p:sp>
        <p:nvSpPr>
          <p:cNvPr id="26" name="Rectangle 25"/>
          <p:cNvSpPr/>
          <p:nvPr/>
        </p:nvSpPr>
        <p:spPr>
          <a:xfrm>
            <a:off x="7099810" y="3768929"/>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a:solidFill>
                  <a:srgbClr val="0AA318"/>
                </a:solidFill>
                <a:latin typeface="Courier New" pitchFamily="49" charset="0"/>
              </a:rPr>
              <a:t> </a:t>
            </a:r>
            <a:r>
              <a:rPr lang="en-US" sz="3200" b="1" dirty="0" smtClean="0">
                <a:solidFill>
                  <a:srgbClr val="0AA318"/>
                </a:solidFill>
                <a:latin typeface="Courier New" pitchFamily="49" charset="0"/>
              </a:rPr>
              <a:t>'</a:t>
            </a:r>
            <a:endParaRPr lang="en-US" sz="3200" dirty="0">
              <a:solidFill>
                <a:srgbClr val="0AA318"/>
              </a:solidFill>
            </a:endParaRPr>
          </a:p>
        </p:txBody>
      </p:sp>
      <p:sp>
        <p:nvSpPr>
          <p:cNvPr id="27" name="Rectangle 26"/>
          <p:cNvSpPr/>
          <p:nvPr/>
        </p:nvSpPr>
        <p:spPr>
          <a:xfrm>
            <a:off x="7098632" y="4295628"/>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a:solidFill>
                  <a:srgbClr val="0AA318"/>
                </a:solidFill>
                <a:latin typeface="Courier New" pitchFamily="49" charset="0"/>
              </a:rPr>
              <a:t>t</a:t>
            </a:r>
            <a:r>
              <a:rPr lang="en-US" sz="3200" b="1" dirty="0" smtClean="0">
                <a:solidFill>
                  <a:srgbClr val="0AA318"/>
                </a:solidFill>
                <a:latin typeface="Courier New" pitchFamily="49" charset="0"/>
              </a:rPr>
              <a:t>'</a:t>
            </a:r>
            <a:endParaRPr lang="en-US" sz="3200" dirty="0">
              <a:solidFill>
                <a:srgbClr val="0AA318"/>
              </a:solidFill>
            </a:endParaRPr>
          </a:p>
        </p:txBody>
      </p:sp>
      <p:sp>
        <p:nvSpPr>
          <p:cNvPr id="29" name="Rectangle 28"/>
          <p:cNvSpPr/>
          <p:nvPr/>
        </p:nvSpPr>
        <p:spPr>
          <a:xfrm>
            <a:off x="6029906" y="2205332"/>
            <a:ext cx="925254" cy="584775"/>
          </a:xfrm>
          <a:prstGeom prst="rect">
            <a:avLst/>
          </a:prstGeom>
          <a:noFill/>
        </p:spPr>
        <p:txBody>
          <a:bodyPr wrap="none">
            <a:spAutoFit/>
          </a:bodyPr>
          <a:lstStyle/>
          <a:p>
            <a:r>
              <a:rPr lang="en-US" sz="3200" b="1" dirty="0" smtClean="0">
                <a:solidFill>
                  <a:srgbClr val="0AA318"/>
                </a:solidFill>
                <a:latin typeface="Courier New" pitchFamily="49" charset="0"/>
              </a:rPr>
              <a:t>'t'</a:t>
            </a:r>
            <a:endParaRPr lang="en-US" sz="3200" dirty="0">
              <a:solidFill>
                <a:srgbClr val="0AA318"/>
              </a:solidFill>
            </a:endParaRPr>
          </a:p>
        </p:txBody>
      </p:sp>
      <p:sp>
        <p:nvSpPr>
          <p:cNvPr id="30" name="Rectangle 29"/>
          <p:cNvSpPr/>
          <p:nvPr/>
        </p:nvSpPr>
        <p:spPr>
          <a:xfrm>
            <a:off x="6035988" y="2732031"/>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err="1" smtClean="0">
                <a:solidFill>
                  <a:srgbClr val="0AA318"/>
                </a:solidFill>
                <a:latin typeface="Courier New" pitchFamily="49" charset="0"/>
              </a:rPr>
              <a:t>i</a:t>
            </a:r>
            <a:r>
              <a:rPr lang="en-US" sz="3200" b="1" dirty="0" smtClean="0">
                <a:solidFill>
                  <a:srgbClr val="0AA318"/>
                </a:solidFill>
                <a:latin typeface="Courier New" pitchFamily="49" charset="0"/>
              </a:rPr>
              <a:t>'</a:t>
            </a:r>
            <a:endParaRPr lang="en-US" sz="3200" dirty="0">
              <a:solidFill>
                <a:srgbClr val="0AA318"/>
              </a:solidFill>
            </a:endParaRPr>
          </a:p>
        </p:txBody>
      </p:sp>
      <p:sp>
        <p:nvSpPr>
          <p:cNvPr id="31" name="Rectangle 30"/>
          <p:cNvSpPr/>
          <p:nvPr/>
        </p:nvSpPr>
        <p:spPr>
          <a:xfrm>
            <a:off x="6034810" y="3258730"/>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a:solidFill>
                  <a:srgbClr val="0AA318"/>
                </a:solidFill>
                <a:latin typeface="Courier New" pitchFamily="49" charset="0"/>
              </a:rPr>
              <a:t>m</a:t>
            </a:r>
            <a:r>
              <a:rPr lang="en-US" sz="3200" b="1" dirty="0" smtClean="0">
                <a:solidFill>
                  <a:srgbClr val="0AA318"/>
                </a:solidFill>
                <a:latin typeface="Courier New" pitchFamily="49" charset="0"/>
              </a:rPr>
              <a:t>'</a:t>
            </a:r>
            <a:endParaRPr lang="en-US" sz="3200" dirty="0">
              <a:solidFill>
                <a:srgbClr val="0AA318"/>
              </a:solidFill>
            </a:endParaRPr>
          </a:p>
        </p:txBody>
      </p:sp>
      <p:sp>
        <p:nvSpPr>
          <p:cNvPr id="33" name="Rectangle 32"/>
          <p:cNvSpPr/>
          <p:nvPr/>
        </p:nvSpPr>
        <p:spPr>
          <a:xfrm>
            <a:off x="6034810" y="3785429"/>
            <a:ext cx="925254" cy="584775"/>
          </a:xfrm>
          <a:prstGeom prst="rect">
            <a:avLst/>
          </a:prstGeom>
          <a:noFill/>
        </p:spPr>
        <p:txBody>
          <a:bodyPr wrap="none">
            <a:spAutoFit/>
          </a:bodyPr>
          <a:lstStyle/>
          <a:p>
            <a:r>
              <a:rPr lang="en-US" sz="3200" b="1" dirty="0" smtClean="0">
                <a:solidFill>
                  <a:srgbClr val="0AA318"/>
                </a:solidFill>
                <a:latin typeface="Courier New" pitchFamily="49" charset="0"/>
              </a:rPr>
              <a:t>'e'</a:t>
            </a:r>
            <a:endParaRPr lang="en-US" sz="3200" dirty="0">
              <a:solidFill>
                <a:srgbClr val="0AA318"/>
              </a:solidFill>
            </a:endParaRPr>
          </a:p>
        </p:txBody>
      </p:sp>
      <p:sp>
        <p:nvSpPr>
          <p:cNvPr id="34" name="Rectangle 33"/>
          <p:cNvSpPr/>
          <p:nvPr/>
        </p:nvSpPr>
        <p:spPr>
          <a:xfrm>
            <a:off x="6040892" y="4312128"/>
            <a:ext cx="925254" cy="584775"/>
          </a:xfrm>
          <a:prstGeom prst="rect">
            <a:avLst/>
          </a:prstGeom>
          <a:solidFill>
            <a:srgbClr val="CCECFF"/>
          </a:solidFill>
        </p:spPr>
        <p:txBody>
          <a:bodyPr wrap="none">
            <a:spAutoFit/>
          </a:bodyPr>
          <a:lstStyle/>
          <a:p>
            <a:r>
              <a:rPr lang="en-US" sz="3200" b="1" dirty="0" smtClean="0">
                <a:solidFill>
                  <a:srgbClr val="0504FD"/>
                </a:solidFill>
                <a:latin typeface="Courier New" pitchFamily="49" charset="0"/>
              </a:rPr>
              <a:t>'</a:t>
            </a:r>
            <a:r>
              <a:rPr lang="en-US" sz="3200" b="1" dirty="0">
                <a:solidFill>
                  <a:srgbClr val="0504FD"/>
                </a:solidFill>
                <a:latin typeface="Courier New" pitchFamily="49" charset="0"/>
              </a:rPr>
              <a:t> </a:t>
            </a:r>
            <a:r>
              <a:rPr lang="en-US" sz="3200" b="1" dirty="0" smtClean="0">
                <a:solidFill>
                  <a:srgbClr val="0504FD"/>
                </a:solidFill>
                <a:latin typeface="Courier New" pitchFamily="49" charset="0"/>
              </a:rPr>
              <a:t>'</a:t>
            </a:r>
            <a:endParaRPr lang="en-US" sz="3200" b="1" dirty="0">
              <a:solidFill>
                <a:srgbClr val="0504FD"/>
              </a:solidFill>
            </a:endParaRPr>
          </a:p>
        </p:txBody>
      </p:sp>
      <p:sp>
        <p:nvSpPr>
          <p:cNvPr id="35" name="Rectangle 34"/>
          <p:cNvSpPr/>
          <p:nvPr/>
        </p:nvSpPr>
        <p:spPr>
          <a:xfrm>
            <a:off x="6039714" y="4838827"/>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a:solidFill>
                  <a:srgbClr val="0AA318"/>
                </a:solidFill>
                <a:latin typeface="Courier New" pitchFamily="49" charset="0"/>
              </a:rPr>
              <a:t>t</a:t>
            </a:r>
            <a:r>
              <a:rPr lang="en-US" sz="3200" b="1" dirty="0" smtClean="0">
                <a:solidFill>
                  <a:srgbClr val="0AA318"/>
                </a:solidFill>
                <a:latin typeface="Courier New" pitchFamily="49" charset="0"/>
              </a:rPr>
              <a:t>'</a:t>
            </a:r>
            <a:endParaRPr lang="en-US" sz="3200" dirty="0">
              <a:solidFill>
                <a:srgbClr val="0AA318"/>
              </a:solidFill>
            </a:endParaRPr>
          </a:p>
        </p:txBody>
      </p:sp>
      <p:sp>
        <p:nvSpPr>
          <p:cNvPr id="37" name="Rectangle 36"/>
          <p:cNvSpPr/>
          <p:nvPr/>
        </p:nvSpPr>
        <p:spPr>
          <a:xfrm>
            <a:off x="8221718" y="4822327"/>
            <a:ext cx="431528" cy="584775"/>
          </a:xfrm>
          <a:prstGeom prst="rect">
            <a:avLst/>
          </a:prstGeom>
          <a:noFill/>
        </p:spPr>
        <p:txBody>
          <a:bodyPr wrap="none">
            <a:spAutoFit/>
          </a:bodyPr>
          <a:lstStyle/>
          <a:p>
            <a:r>
              <a:rPr lang="en-US" sz="3200" b="1" dirty="0">
                <a:solidFill>
                  <a:srgbClr val="F78B09"/>
                </a:solidFill>
                <a:latin typeface="Courier New" pitchFamily="49" charset="0"/>
              </a:rPr>
              <a:t>6</a:t>
            </a:r>
            <a:endParaRPr lang="en-US" sz="3200" dirty="0">
              <a:solidFill>
                <a:srgbClr val="F78B09"/>
              </a:solidFill>
            </a:endParaRPr>
          </a:p>
        </p:txBody>
      </p:sp>
      <p:sp>
        <p:nvSpPr>
          <p:cNvPr id="39" name="Rectangle 38"/>
          <p:cNvSpPr/>
          <p:nvPr/>
        </p:nvSpPr>
        <p:spPr>
          <a:xfrm>
            <a:off x="8226860" y="5349026"/>
            <a:ext cx="431528" cy="584775"/>
          </a:xfrm>
          <a:prstGeom prst="rect">
            <a:avLst/>
          </a:prstGeom>
          <a:noFill/>
        </p:spPr>
        <p:txBody>
          <a:bodyPr wrap="none">
            <a:spAutoFit/>
          </a:bodyPr>
          <a:lstStyle/>
          <a:p>
            <a:r>
              <a:rPr lang="en-US" sz="3200" b="1" dirty="0" smtClean="0">
                <a:solidFill>
                  <a:srgbClr val="F78B09"/>
                </a:solidFill>
                <a:latin typeface="Courier New" pitchFamily="49" charset="0"/>
              </a:rPr>
              <a:t>7</a:t>
            </a:r>
            <a:endParaRPr lang="en-US" sz="3200" dirty="0">
              <a:solidFill>
                <a:srgbClr val="F78B09"/>
              </a:solidFill>
            </a:endParaRPr>
          </a:p>
        </p:txBody>
      </p:sp>
      <p:sp>
        <p:nvSpPr>
          <p:cNvPr id="40" name="Rectangle 39"/>
          <p:cNvSpPr/>
          <p:nvPr/>
        </p:nvSpPr>
        <p:spPr>
          <a:xfrm>
            <a:off x="8225252" y="5875725"/>
            <a:ext cx="431528" cy="584775"/>
          </a:xfrm>
          <a:prstGeom prst="rect">
            <a:avLst/>
          </a:prstGeom>
          <a:noFill/>
        </p:spPr>
        <p:txBody>
          <a:bodyPr wrap="none">
            <a:spAutoFit/>
          </a:bodyPr>
          <a:lstStyle/>
          <a:p>
            <a:r>
              <a:rPr lang="en-US" sz="3200" b="1" dirty="0">
                <a:solidFill>
                  <a:srgbClr val="F78B09"/>
                </a:solidFill>
                <a:latin typeface="Courier New" pitchFamily="49" charset="0"/>
              </a:rPr>
              <a:t>8</a:t>
            </a:r>
            <a:endParaRPr lang="en-US" sz="3200" dirty="0">
              <a:solidFill>
                <a:srgbClr val="F78B09"/>
              </a:solidFill>
            </a:endParaRPr>
          </a:p>
        </p:txBody>
      </p:sp>
      <p:sp>
        <p:nvSpPr>
          <p:cNvPr id="41" name="Rectangle 40"/>
          <p:cNvSpPr/>
          <p:nvPr/>
        </p:nvSpPr>
        <p:spPr>
          <a:xfrm>
            <a:off x="7086600" y="4822327"/>
            <a:ext cx="925254" cy="584775"/>
          </a:xfrm>
          <a:prstGeom prst="rect">
            <a:avLst/>
          </a:prstGeom>
          <a:noFill/>
        </p:spPr>
        <p:txBody>
          <a:bodyPr wrap="none">
            <a:spAutoFit/>
          </a:bodyPr>
          <a:lstStyle/>
          <a:p>
            <a:r>
              <a:rPr lang="en-US" sz="3200" b="1" dirty="0" smtClean="0">
                <a:solidFill>
                  <a:srgbClr val="0AA318"/>
                </a:solidFill>
                <a:latin typeface="Courier New" pitchFamily="49" charset="0"/>
              </a:rPr>
              <a:t>'o'</a:t>
            </a:r>
            <a:endParaRPr lang="en-US" sz="3200" dirty="0">
              <a:solidFill>
                <a:srgbClr val="0AA318"/>
              </a:solidFill>
            </a:endParaRPr>
          </a:p>
        </p:txBody>
      </p:sp>
      <p:sp>
        <p:nvSpPr>
          <p:cNvPr id="42" name="Rectangle 41"/>
          <p:cNvSpPr/>
          <p:nvPr/>
        </p:nvSpPr>
        <p:spPr>
          <a:xfrm>
            <a:off x="7092682" y="5349026"/>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a:solidFill>
                  <a:srgbClr val="0AA318"/>
                </a:solidFill>
                <a:latin typeface="Courier New" pitchFamily="49" charset="0"/>
              </a:rPr>
              <a:t> </a:t>
            </a:r>
            <a:r>
              <a:rPr lang="en-US" sz="3200" b="1" dirty="0" smtClean="0">
                <a:solidFill>
                  <a:srgbClr val="0AA318"/>
                </a:solidFill>
                <a:latin typeface="Courier New" pitchFamily="49" charset="0"/>
              </a:rPr>
              <a:t>'</a:t>
            </a:r>
            <a:endParaRPr lang="en-US" sz="3200" dirty="0">
              <a:solidFill>
                <a:srgbClr val="0AA318"/>
              </a:solidFill>
            </a:endParaRPr>
          </a:p>
        </p:txBody>
      </p:sp>
      <p:sp>
        <p:nvSpPr>
          <p:cNvPr id="43" name="Rectangle 42"/>
          <p:cNvSpPr/>
          <p:nvPr/>
        </p:nvSpPr>
        <p:spPr>
          <a:xfrm>
            <a:off x="7091504" y="5875725"/>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a:solidFill>
                  <a:srgbClr val="0AA318"/>
                </a:solidFill>
                <a:latin typeface="Courier New" pitchFamily="49" charset="0"/>
              </a:rPr>
              <a:t>t</a:t>
            </a:r>
            <a:r>
              <a:rPr lang="en-US" sz="3200" b="1" dirty="0" smtClean="0">
                <a:solidFill>
                  <a:srgbClr val="0AA318"/>
                </a:solidFill>
                <a:latin typeface="Courier New" pitchFamily="49" charset="0"/>
              </a:rPr>
              <a:t>'</a:t>
            </a:r>
            <a:endParaRPr lang="en-US" sz="3200" dirty="0">
              <a:solidFill>
                <a:srgbClr val="0AA318"/>
              </a:solidFill>
            </a:endParaRPr>
          </a:p>
        </p:txBody>
      </p:sp>
      <p:sp>
        <p:nvSpPr>
          <p:cNvPr id="44" name="Rectangle 43"/>
          <p:cNvSpPr/>
          <p:nvPr/>
        </p:nvSpPr>
        <p:spPr>
          <a:xfrm>
            <a:off x="6027682" y="5365526"/>
            <a:ext cx="925254" cy="584775"/>
          </a:xfrm>
          <a:prstGeom prst="rect">
            <a:avLst/>
          </a:prstGeom>
          <a:noFill/>
        </p:spPr>
        <p:txBody>
          <a:bodyPr wrap="none">
            <a:spAutoFit/>
          </a:bodyPr>
          <a:lstStyle/>
          <a:p>
            <a:r>
              <a:rPr lang="en-US" sz="3200" b="1" dirty="0" smtClean="0">
                <a:solidFill>
                  <a:srgbClr val="0AA318"/>
                </a:solidFill>
                <a:latin typeface="Courier New" pitchFamily="49" charset="0"/>
              </a:rPr>
              <a:t>'o'</a:t>
            </a:r>
            <a:endParaRPr lang="en-US" sz="3200" dirty="0">
              <a:solidFill>
                <a:srgbClr val="0AA318"/>
              </a:solidFill>
            </a:endParaRPr>
          </a:p>
        </p:txBody>
      </p:sp>
      <p:sp>
        <p:nvSpPr>
          <p:cNvPr id="45" name="Rectangle 44"/>
          <p:cNvSpPr/>
          <p:nvPr/>
        </p:nvSpPr>
        <p:spPr>
          <a:xfrm>
            <a:off x="6033764" y="5892225"/>
            <a:ext cx="925254" cy="584775"/>
          </a:xfrm>
          <a:prstGeom prst="rect">
            <a:avLst/>
          </a:prstGeom>
          <a:solidFill>
            <a:srgbClr val="CCECFF"/>
          </a:solidFill>
        </p:spPr>
        <p:txBody>
          <a:bodyPr wrap="none">
            <a:spAutoFit/>
          </a:bodyPr>
          <a:lstStyle/>
          <a:p>
            <a:r>
              <a:rPr lang="en-US" sz="3200" b="1" dirty="0" smtClean="0">
                <a:solidFill>
                  <a:srgbClr val="0AA318"/>
                </a:solidFill>
                <a:latin typeface="Courier New" pitchFamily="49" charset="0"/>
              </a:rPr>
              <a:t>'</a:t>
            </a:r>
            <a:r>
              <a:rPr lang="en-US" sz="3200" b="1" dirty="0">
                <a:solidFill>
                  <a:srgbClr val="0AA318"/>
                </a:solidFill>
                <a:latin typeface="Courier New" pitchFamily="49" charset="0"/>
              </a:rPr>
              <a:t> </a:t>
            </a:r>
            <a:r>
              <a:rPr lang="en-US" sz="3200" b="1" dirty="0" smtClean="0">
                <a:solidFill>
                  <a:srgbClr val="0AA318"/>
                </a:solidFill>
                <a:latin typeface="Courier New" pitchFamily="49" charset="0"/>
              </a:rPr>
              <a:t>'</a:t>
            </a:r>
            <a:endParaRPr lang="en-US" sz="3200" dirty="0">
              <a:solidFill>
                <a:srgbClr val="0AA318"/>
              </a:solidFill>
            </a:endParaRPr>
          </a:p>
        </p:txBody>
      </p:sp>
      <p:sp>
        <p:nvSpPr>
          <p:cNvPr id="46" name="Rectangle 45"/>
          <p:cNvSpPr/>
          <p:nvPr/>
        </p:nvSpPr>
        <p:spPr>
          <a:xfrm>
            <a:off x="6040892" y="1662133"/>
            <a:ext cx="925254" cy="584775"/>
          </a:xfrm>
          <a:prstGeom prst="rect">
            <a:avLst/>
          </a:prstGeom>
          <a:solidFill>
            <a:srgbClr val="CCECFF"/>
          </a:solidFill>
        </p:spPr>
        <p:txBody>
          <a:bodyPr wrap="none">
            <a:spAutoFit/>
          </a:bodyPr>
          <a:lstStyle/>
          <a:p>
            <a:r>
              <a:rPr lang="en-US" sz="3200" b="1" dirty="0" smtClean="0">
                <a:solidFill>
                  <a:srgbClr val="0504FD"/>
                </a:solidFill>
                <a:latin typeface="Courier New" pitchFamily="49" charset="0"/>
              </a:rPr>
              <a:t>'</a:t>
            </a:r>
            <a:r>
              <a:rPr lang="en-US" sz="3200" b="1" dirty="0">
                <a:solidFill>
                  <a:srgbClr val="0504FD"/>
                </a:solidFill>
                <a:latin typeface="Courier New" pitchFamily="49" charset="0"/>
              </a:rPr>
              <a:t> </a:t>
            </a:r>
            <a:r>
              <a:rPr lang="en-US" sz="3200" b="1" dirty="0" smtClean="0">
                <a:solidFill>
                  <a:srgbClr val="0504FD"/>
                </a:solidFill>
                <a:latin typeface="Courier New" pitchFamily="49" charset="0"/>
              </a:rPr>
              <a:t>'</a:t>
            </a:r>
            <a:endParaRPr lang="en-US" sz="3200" b="1" dirty="0">
              <a:solidFill>
                <a:srgbClr val="0504FD"/>
              </a:solidFill>
            </a:endParaRPr>
          </a:p>
        </p:txBody>
      </p:sp>
      <p:sp>
        <p:nvSpPr>
          <p:cNvPr id="47" name="Rectangle 46"/>
          <p:cNvSpPr/>
          <p:nvPr/>
        </p:nvSpPr>
        <p:spPr>
          <a:xfrm>
            <a:off x="5129699" y="848380"/>
            <a:ext cx="737701" cy="461665"/>
          </a:xfrm>
          <a:prstGeom prst="rect">
            <a:avLst/>
          </a:prstGeom>
          <a:solidFill>
            <a:schemeClr val="bg1"/>
          </a:solidFill>
        </p:spPr>
        <p:txBody>
          <a:bodyPr wrap="none">
            <a:spAutoFit/>
          </a:bodyPr>
          <a:lstStyle/>
          <a:p>
            <a:r>
              <a:rPr lang="en-US" b="1" dirty="0" smtClean="0">
                <a:latin typeface="Courier New" pitchFamily="49" charset="0"/>
              </a:rPr>
              <a:t>res</a:t>
            </a:r>
            <a:endParaRPr lang="en-US" dirty="0"/>
          </a:p>
        </p:txBody>
      </p:sp>
    </p:spTree>
    <p:extLst>
      <p:ext uri="{BB962C8B-B14F-4D97-AF65-F5344CB8AC3E}">
        <p14:creationId xmlns:p14="http://schemas.microsoft.com/office/powerpoint/2010/main" val="519872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2804983" y="228600"/>
            <a:ext cx="35657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dirty="0">
                <a:latin typeface="Courier New" pitchFamily="49" charset="0"/>
                <a:cs typeface="Courier New" pitchFamily="49" charset="0"/>
              </a:rPr>
              <a:t>for</a:t>
            </a:r>
            <a:r>
              <a:rPr lang="en-US" sz="4200" dirty="0">
                <a:latin typeface="Cambria" pitchFamily="18" charset="0"/>
              </a:rPr>
              <a:t>: </a:t>
            </a:r>
            <a:r>
              <a:rPr lang="en-US" sz="4200" i="1" dirty="0">
                <a:latin typeface="Cambria" pitchFamily="18" charset="0"/>
              </a:rPr>
              <a:t>two types</a:t>
            </a:r>
          </a:p>
        </p:txBody>
      </p:sp>
      <p:sp>
        <p:nvSpPr>
          <p:cNvPr id="27651"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27652" name="Rectangle 32"/>
          <p:cNvSpPr>
            <a:spLocks noChangeArrowheads="1"/>
          </p:cNvSpPr>
          <p:nvPr/>
        </p:nvSpPr>
        <p:spPr bwMode="auto">
          <a:xfrm>
            <a:off x="838200" y="5141913"/>
            <a:ext cx="381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print </a:t>
            </a:r>
            <a:r>
              <a:rPr lang="en-US" sz="2800" b="1">
                <a:solidFill>
                  <a:srgbClr val="0E0BEE"/>
                </a:solidFill>
                <a:latin typeface="Courier New" pitchFamily="49" charset="0"/>
              </a:rPr>
              <a:t>x</a:t>
            </a:r>
          </a:p>
        </p:txBody>
      </p:sp>
      <p:sp>
        <p:nvSpPr>
          <p:cNvPr id="27653" name="TextBox 12"/>
          <p:cNvSpPr txBox="1">
            <a:spLocks noChangeArrowheads="1"/>
          </p:cNvSpPr>
          <p:nvPr/>
        </p:nvSpPr>
        <p:spPr bwMode="auto">
          <a:xfrm>
            <a:off x="4876800" y="5376863"/>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27654" name="Rectangle 8"/>
          <p:cNvSpPr>
            <a:spLocks noChangeArrowheads="1"/>
          </p:cNvSpPr>
          <p:nvPr/>
        </p:nvSpPr>
        <p:spPr bwMode="auto">
          <a:xfrm>
            <a:off x="3111500" y="236220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0E0BEE"/>
                </a:solidFill>
                <a:latin typeface="Courier New" pitchFamily="49" charset="0"/>
              </a:rPr>
              <a:t>x</a:t>
            </a:r>
            <a:endParaRPr lang="en-US" sz="2700"/>
          </a:p>
        </p:txBody>
      </p:sp>
      <p:cxnSp>
        <p:nvCxnSpPr>
          <p:cNvPr id="27655" name="Straight Arrow Connector 10"/>
          <p:cNvCxnSpPr>
            <a:cxnSpLocks noChangeShapeType="1"/>
          </p:cNvCxnSpPr>
          <p:nvPr/>
        </p:nvCxnSpPr>
        <p:spPr bwMode="auto">
          <a:xfrm flipV="1">
            <a:off x="3429000" y="1905000"/>
            <a:ext cx="228600" cy="533400"/>
          </a:xfrm>
          <a:prstGeom prst="straightConnector1">
            <a:avLst/>
          </a:prstGeom>
          <a:noFill/>
          <a:ln w="28575">
            <a:solidFill>
              <a:srgbClr val="0E0BEE"/>
            </a:solidFill>
            <a:round/>
            <a:headEnd/>
            <a:tailEnd type="arrow" w="med" len="med"/>
          </a:ln>
          <a:extLst>
            <a:ext uri="{909E8E84-426E-40DD-AFC4-6F175D3DCCD1}">
              <a14:hiddenFill xmlns:a14="http://schemas.microsoft.com/office/drawing/2010/main">
                <a:noFill/>
              </a14:hiddenFill>
            </a:ext>
          </a:extLst>
        </p:spPr>
      </p:cxnSp>
      <p:cxnSp>
        <p:nvCxnSpPr>
          <p:cNvPr id="27656" name="Straight Arrow Connector 11"/>
          <p:cNvCxnSpPr>
            <a:cxnSpLocks noChangeShapeType="1"/>
          </p:cNvCxnSpPr>
          <p:nvPr/>
        </p:nvCxnSpPr>
        <p:spPr bwMode="auto">
          <a:xfrm flipV="1">
            <a:off x="3505200" y="1905000"/>
            <a:ext cx="990600" cy="533400"/>
          </a:xfrm>
          <a:prstGeom prst="straightConnector1">
            <a:avLst/>
          </a:prstGeom>
          <a:noFill/>
          <a:ln w="28575">
            <a:solidFill>
              <a:srgbClr val="0E0BEE"/>
            </a:solidFill>
            <a:round/>
            <a:headEnd/>
            <a:tailEnd type="arrow" w="med" len="med"/>
          </a:ln>
          <a:extLst>
            <a:ext uri="{909E8E84-426E-40DD-AFC4-6F175D3DCCD1}">
              <a14:hiddenFill xmlns:a14="http://schemas.microsoft.com/office/drawing/2010/main">
                <a:noFill/>
              </a14:hiddenFill>
            </a:ext>
          </a:extLst>
        </p:spPr>
      </p:cxnSp>
      <p:cxnSp>
        <p:nvCxnSpPr>
          <p:cNvPr id="27657" name="Straight Arrow Connector 14"/>
          <p:cNvCxnSpPr>
            <a:cxnSpLocks noChangeShapeType="1"/>
          </p:cNvCxnSpPr>
          <p:nvPr/>
        </p:nvCxnSpPr>
        <p:spPr bwMode="auto">
          <a:xfrm flipV="1">
            <a:off x="3579813" y="1905000"/>
            <a:ext cx="1754187" cy="587375"/>
          </a:xfrm>
          <a:prstGeom prst="straightConnector1">
            <a:avLst/>
          </a:prstGeom>
          <a:noFill/>
          <a:ln w="28575">
            <a:solidFill>
              <a:srgbClr val="0E0BEE"/>
            </a:solidFill>
            <a:round/>
            <a:headEnd/>
            <a:tailEnd type="arrow" w="med" len="med"/>
          </a:ln>
          <a:extLst>
            <a:ext uri="{909E8E84-426E-40DD-AFC4-6F175D3DCCD1}">
              <a14:hiddenFill xmlns:a14="http://schemas.microsoft.com/office/drawing/2010/main">
                <a:noFill/>
              </a14:hiddenFill>
            </a:ext>
          </a:extLst>
        </p:spPr>
      </p:cxnSp>
      <p:cxnSp>
        <p:nvCxnSpPr>
          <p:cNvPr id="27658" name="Straight Arrow Connector 18"/>
          <p:cNvCxnSpPr>
            <a:cxnSpLocks noChangeShapeType="1"/>
          </p:cNvCxnSpPr>
          <p:nvPr/>
        </p:nvCxnSpPr>
        <p:spPr bwMode="auto">
          <a:xfrm flipV="1">
            <a:off x="3622675" y="1839913"/>
            <a:ext cx="2654300" cy="722312"/>
          </a:xfrm>
          <a:prstGeom prst="straightConnector1">
            <a:avLst/>
          </a:prstGeom>
          <a:noFill/>
          <a:ln w="28575">
            <a:solidFill>
              <a:srgbClr val="0E0BEE"/>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4292600" y="1143000"/>
            <a:ext cx="584200" cy="7874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31" name="Rounded Rectangle 30"/>
          <p:cNvSpPr/>
          <p:nvPr/>
        </p:nvSpPr>
        <p:spPr bwMode="auto">
          <a:xfrm>
            <a:off x="5283200" y="1143000"/>
            <a:ext cx="584200" cy="7874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32" name="Rounded Rectangle 31"/>
          <p:cNvSpPr/>
          <p:nvPr/>
        </p:nvSpPr>
        <p:spPr bwMode="auto">
          <a:xfrm>
            <a:off x="6121400" y="1143000"/>
            <a:ext cx="584200" cy="7874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2" name="Rounded Rectangle 1"/>
          <p:cNvSpPr/>
          <p:nvPr/>
        </p:nvSpPr>
        <p:spPr bwMode="auto">
          <a:xfrm>
            <a:off x="3424238" y="1143000"/>
            <a:ext cx="582612" cy="7874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30726" name="Rectangle 5"/>
          <p:cNvSpPr>
            <a:spLocks noChangeArrowheads="1"/>
          </p:cNvSpPr>
          <p:nvPr/>
        </p:nvSpPr>
        <p:spPr bwMode="auto">
          <a:xfrm>
            <a:off x="2804983" y="228600"/>
            <a:ext cx="35657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dirty="0" smtClean="0">
                <a:latin typeface="Courier New" pitchFamily="49" charset="0"/>
                <a:cs typeface="Courier New" pitchFamily="49" charset="0"/>
              </a:rPr>
              <a:t>for</a:t>
            </a:r>
            <a:r>
              <a:rPr lang="en-US" sz="4200" dirty="0" smtClean="0">
                <a:latin typeface="Cambria" pitchFamily="18" charset="0"/>
              </a:rPr>
              <a:t>: </a:t>
            </a:r>
            <a:r>
              <a:rPr lang="en-US" sz="4200" i="1" dirty="0" smtClean="0">
                <a:latin typeface="Cambria" pitchFamily="18" charset="0"/>
              </a:rPr>
              <a:t>two types</a:t>
            </a:r>
            <a:endParaRPr lang="en-US" sz="4200" i="1" dirty="0">
              <a:latin typeface="Cambria" pitchFamily="18" charset="0"/>
            </a:endParaRPr>
          </a:p>
        </p:txBody>
      </p:sp>
      <p:sp>
        <p:nvSpPr>
          <p:cNvPr id="30727"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30728" name="Rectangle 32"/>
          <p:cNvSpPr>
            <a:spLocks noChangeArrowheads="1"/>
          </p:cNvSpPr>
          <p:nvPr/>
        </p:nvSpPr>
        <p:spPr bwMode="auto">
          <a:xfrm>
            <a:off x="838200" y="5141913"/>
            <a:ext cx="3810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print </a:t>
            </a:r>
            <a:r>
              <a:rPr lang="en-US" sz="2800" b="1">
                <a:solidFill>
                  <a:srgbClr val="0E0BEE"/>
                </a:solidFill>
                <a:latin typeface="Courier New" pitchFamily="49" charset="0"/>
              </a:rPr>
              <a:t>x</a:t>
            </a:r>
          </a:p>
        </p:txBody>
      </p:sp>
      <p:sp>
        <p:nvSpPr>
          <p:cNvPr id="30729" name="TextBox 12"/>
          <p:cNvSpPr txBox="1">
            <a:spLocks noChangeArrowheads="1"/>
          </p:cNvSpPr>
          <p:nvPr/>
        </p:nvSpPr>
        <p:spPr bwMode="auto">
          <a:xfrm>
            <a:off x="4876800" y="5376863"/>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30730" name="Rectangle 32"/>
          <p:cNvSpPr>
            <a:spLocks noChangeArrowheads="1"/>
          </p:cNvSpPr>
          <p:nvPr/>
        </p:nvSpPr>
        <p:spPr bwMode="auto">
          <a:xfrm>
            <a:off x="838200" y="3465513"/>
            <a:ext cx="441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for </a:t>
            </a:r>
            <a:r>
              <a:rPr lang="en-US" sz="2800" b="1">
                <a:solidFill>
                  <a:srgbClr val="C00000"/>
                </a:solidFill>
                <a:latin typeface="Courier New" pitchFamily="49" charset="0"/>
              </a:rPr>
              <a:t>i</a:t>
            </a:r>
            <a:r>
              <a:rPr lang="en-US" sz="2800" b="1">
                <a:latin typeface="Courier New" pitchFamily="49" charset="0"/>
              </a:rPr>
              <a:t> in</a:t>
            </a:r>
            <a:r>
              <a:rPr lang="en-US" sz="2100" b="1">
                <a:latin typeface="Courier New" pitchFamily="49" charset="0"/>
              </a:rPr>
              <a:t> range(len(L))</a:t>
            </a:r>
          </a:p>
          <a:p>
            <a:pPr algn="l"/>
            <a:r>
              <a:rPr lang="en-US" sz="2800" b="1">
                <a:latin typeface="Courier New" pitchFamily="49" charset="0"/>
              </a:rPr>
              <a:t>  print L[</a:t>
            </a:r>
            <a:r>
              <a:rPr lang="en-US" sz="2800" b="1">
                <a:solidFill>
                  <a:srgbClr val="C00000"/>
                </a:solidFill>
                <a:latin typeface="Courier New" pitchFamily="49" charset="0"/>
              </a:rPr>
              <a:t>i</a:t>
            </a:r>
            <a:r>
              <a:rPr lang="en-US" sz="2800" b="1">
                <a:latin typeface="Courier New" pitchFamily="49" charset="0"/>
              </a:rPr>
              <a:t>]</a:t>
            </a:r>
          </a:p>
        </p:txBody>
      </p:sp>
      <p:sp>
        <p:nvSpPr>
          <p:cNvPr id="30731" name="TextBox 13"/>
          <p:cNvSpPr txBox="1">
            <a:spLocks noChangeArrowheads="1"/>
          </p:cNvSpPr>
          <p:nvPr/>
        </p:nvSpPr>
        <p:spPr bwMode="auto">
          <a:xfrm>
            <a:off x="5313363" y="3711575"/>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C00000"/>
                </a:solidFill>
                <a:latin typeface="Cambria" pitchFamily="18" charset="0"/>
              </a:rPr>
              <a:t>index</a:t>
            </a:r>
            <a:r>
              <a:rPr lang="en-US" sz="2100">
                <a:latin typeface="Cambria" pitchFamily="18" charset="0"/>
              </a:rPr>
              <a:t>-based loops</a:t>
            </a:r>
          </a:p>
        </p:txBody>
      </p:sp>
      <p:sp>
        <p:nvSpPr>
          <p:cNvPr id="30732" name="Rectangle 15"/>
          <p:cNvSpPr>
            <a:spLocks noChangeArrowheads="1"/>
          </p:cNvSpPr>
          <p:nvPr/>
        </p:nvSpPr>
        <p:spPr bwMode="auto">
          <a:xfrm>
            <a:off x="4335463" y="285115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i</a:t>
            </a:r>
            <a:endParaRPr lang="en-US"/>
          </a:p>
        </p:txBody>
      </p:sp>
      <p:cxnSp>
        <p:nvCxnSpPr>
          <p:cNvPr id="30733" name="Straight Arrow Connector 16"/>
          <p:cNvCxnSpPr>
            <a:cxnSpLocks noChangeShapeType="1"/>
          </p:cNvCxnSpPr>
          <p:nvPr/>
        </p:nvCxnSpPr>
        <p:spPr bwMode="auto">
          <a:xfrm flipH="1" flipV="1">
            <a:off x="3873500" y="2341563"/>
            <a:ext cx="534988" cy="520700"/>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0734" name="Rectangle 21"/>
          <p:cNvSpPr>
            <a:spLocks noChangeArrowheads="1"/>
          </p:cNvSpPr>
          <p:nvPr/>
        </p:nvSpPr>
        <p:spPr bwMode="auto">
          <a:xfrm>
            <a:off x="3548063" y="190023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0</a:t>
            </a:r>
            <a:endParaRPr lang="en-US"/>
          </a:p>
        </p:txBody>
      </p:sp>
      <p:sp>
        <p:nvSpPr>
          <p:cNvPr id="30735" name="Rectangle 22"/>
          <p:cNvSpPr>
            <a:spLocks noChangeArrowheads="1"/>
          </p:cNvSpPr>
          <p:nvPr/>
        </p:nvSpPr>
        <p:spPr bwMode="auto">
          <a:xfrm>
            <a:off x="4364038" y="189388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1</a:t>
            </a:r>
            <a:endParaRPr lang="en-US"/>
          </a:p>
        </p:txBody>
      </p:sp>
      <p:sp>
        <p:nvSpPr>
          <p:cNvPr id="30736" name="Rectangle 23"/>
          <p:cNvSpPr>
            <a:spLocks noChangeArrowheads="1"/>
          </p:cNvSpPr>
          <p:nvPr/>
        </p:nvSpPr>
        <p:spPr bwMode="auto">
          <a:xfrm>
            <a:off x="5353050" y="1893888"/>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2</a:t>
            </a:r>
            <a:endParaRPr lang="en-US"/>
          </a:p>
        </p:txBody>
      </p:sp>
      <p:sp>
        <p:nvSpPr>
          <p:cNvPr id="30737" name="Rectangle 24"/>
          <p:cNvSpPr>
            <a:spLocks noChangeArrowheads="1"/>
          </p:cNvSpPr>
          <p:nvPr/>
        </p:nvSpPr>
        <p:spPr bwMode="auto">
          <a:xfrm>
            <a:off x="6237288" y="1903413"/>
            <a:ext cx="3937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3</a:t>
            </a:r>
            <a:endParaRPr lang="en-US"/>
          </a:p>
        </p:txBody>
      </p:sp>
      <p:cxnSp>
        <p:nvCxnSpPr>
          <p:cNvPr id="30738" name="Straight Arrow Connector 25"/>
          <p:cNvCxnSpPr>
            <a:cxnSpLocks noChangeShapeType="1"/>
          </p:cNvCxnSpPr>
          <p:nvPr/>
        </p:nvCxnSpPr>
        <p:spPr bwMode="auto">
          <a:xfrm flipV="1">
            <a:off x="4492625" y="2327275"/>
            <a:ext cx="69850" cy="5492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0739" name="Straight Arrow Connector 28"/>
          <p:cNvCxnSpPr>
            <a:cxnSpLocks noChangeShapeType="1"/>
          </p:cNvCxnSpPr>
          <p:nvPr/>
        </p:nvCxnSpPr>
        <p:spPr bwMode="auto">
          <a:xfrm flipV="1">
            <a:off x="4591050" y="2303463"/>
            <a:ext cx="838200" cy="6000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0740" name="Straight Arrow Connector 31"/>
          <p:cNvCxnSpPr>
            <a:cxnSpLocks noChangeShapeType="1"/>
          </p:cNvCxnSpPr>
          <p:nvPr/>
        </p:nvCxnSpPr>
        <p:spPr bwMode="auto">
          <a:xfrm flipV="1">
            <a:off x="4660900" y="2303463"/>
            <a:ext cx="1616075" cy="65722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0741" name="Rectangle 24"/>
          <p:cNvSpPr>
            <a:spLocks noChangeArrowheads="1"/>
          </p:cNvSpPr>
          <p:nvPr/>
        </p:nvSpPr>
        <p:spPr bwMode="auto">
          <a:xfrm>
            <a:off x="6110288" y="1143000"/>
            <a:ext cx="6461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L[</a:t>
            </a:r>
            <a:r>
              <a:rPr lang="en-US" sz="1500" b="1">
                <a:solidFill>
                  <a:srgbClr val="C00000"/>
                </a:solidFill>
                <a:latin typeface="Courier New" pitchFamily="49" charset="0"/>
              </a:rPr>
              <a:t>3</a:t>
            </a:r>
            <a:r>
              <a:rPr lang="en-US" sz="1500" b="1">
                <a:latin typeface="Courier New" pitchFamily="49" charset="0"/>
              </a:rPr>
              <a:t>]</a:t>
            </a:r>
            <a:endParaRPr lang="en-US" sz="1500"/>
          </a:p>
        </p:txBody>
      </p:sp>
      <p:sp>
        <p:nvSpPr>
          <p:cNvPr id="30742" name="Rectangle 24"/>
          <p:cNvSpPr>
            <a:spLocks noChangeArrowheads="1"/>
          </p:cNvSpPr>
          <p:nvPr/>
        </p:nvSpPr>
        <p:spPr bwMode="auto">
          <a:xfrm>
            <a:off x="5268913" y="1143000"/>
            <a:ext cx="6461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L[</a:t>
            </a:r>
            <a:r>
              <a:rPr lang="en-US" sz="1500" b="1">
                <a:solidFill>
                  <a:srgbClr val="C00000"/>
                </a:solidFill>
                <a:latin typeface="Courier New" pitchFamily="49" charset="0"/>
              </a:rPr>
              <a:t>2</a:t>
            </a:r>
            <a:r>
              <a:rPr lang="en-US" sz="1500" b="1">
                <a:latin typeface="Courier New" pitchFamily="49" charset="0"/>
              </a:rPr>
              <a:t>]</a:t>
            </a:r>
            <a:endParaRPr lang="en-US" sz="1500"/>
          </a:p>
        </p:txBody>
      </p:sp>
      <p:sp>
        <p:nvSpPr>
          <p:cNvPr id="30743" name="Rectangle 24"/>
          <p:cNvSpPr>
            <a:spLocks noChangeArrowheads="1"/>
          </p:cNvSpPr>
          <p:nvPr/>
        </p:nvSpPr>
        <p:spPr bwMode="auto">
          <a:xfrm>
            <a:off x="4289425" y="1143000"/>
            <a:ext cx="646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L[</a:t>
            </a:r>
            <a:r>
              <a:rPr lang="en-US" sz="1500" b="1">
                <a:solidFill>
                  <a:srgbClr val="C00000"/>
                </a:solidFill>
                <a:latin typeface="Courier New" pitchFamily="49" charset="0"/>
              </a:rPr>
              <a:t>1</a:t>
            </a:r>
            <a:r>
              <a:rPr lang="en-US" sz="1500" b="1">
                <a:latin typeface="Courier New" pitchFamily="49" charset="0"/>
              </a:rPr>
              <a:t>]</a:t>
            </a:r>
            <a:endParaRPr lang="en-US" sz="1500"/>
          </a:p>
        </p:txBody>
      </p:sp>
      <p:sp>
        <p:nvSpPr>
          <p:cNvPr id="30744" name="Rectangle 24"/>
          <p:cNvSpPr>
            <a:spLocks noChangeArrowheads="1"/>
          </p:cNvSpPr>
          <p:nvPr/>
        </p:nvSpPr>
        <p:spPr bwMode="auto">
          <a:xfrm>
            <a:off x="3424238" y="1143000"/>
            <a:ext cx="6461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L[</a:t>
            </a:r>
            <a:r>
              <a:rPr lang="en-US" sz="1500" b="1">
                <a:solidFill>
                  <a:srgbClr val="C00000"/>
                </a:solidFill>
                <a:latin typeface="Courier New" pitchFamily="49" charset="0"/>
              </a:rPr>
              <a:t>0</a:t>
            </a:r>
            <a:r>
              <a:rPr lang="en-US" sz="1500" b="1">
                <a:latin typeface="Courier New" pitchFamily="49" charset="0"/>
              </a:rPr>
              <a:t>]</a:t>
            </a:r>
            <a:endParaRPr lang="en-US" sz="15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2"/>
          <p:cNvSpPr>
            <a:spLocks noChangeArrowheads="1"/>
          </p:cNvSpPr>
          <p:nvPr/>
        </p:nvSpPr>
        <p:spPr bwMode="auto">
          <a:xfrm>
            <a:off x="457200" y="3668713"/>
            <a:ext cx="3810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def sum(L):</a:t>
            </a:r>
          </a:p>
          <a:p>
            <a:pPr algn="l"/>
            <a:r>
              <a:rPr lang="en-US" sz="2800" b="1">
                <a:latin typeface="Courier New" pitchFamily="49" charset="0"/>
              </a:rPr>
              <a:t>  total = 0</a:t>
            </a:r>
          </a:p>
          <a:p>
            <a:pPr algn="l"/>
            <a:r>
              <a:rPr lang="en-US" sz="2800" b="1">
                <a:latin typeface="Courier New" pitchFamily="49" charset="0"/>
              </a:rPr>
              <a:t>  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total += </a:t>
            </a:r>
            <a:r>
              <a:rPr lang="en-US" sz="2800" b="1">
                <a:solidFill>
                  <a:srgbClr val="0E0BEE"/>
                </a:solidFill>
                <a:latin typeface="Courier New" pitchFamily="49" charset="0"/>
              </a:rPr>
              <a:t>x</a:t>
            </a:r>
          </a:p>
          <a:p>
            <a:pPr algn="l"/>
            <a:r>
              <a:rPr lang="en-US" sz="2800" b="1">
                <a:latin typeface="Courier New" pitchFamily="49" charset="0"/>
              </a:rPr>
              <a:t>  return total</a:t>
            </a:r>
            <a:endParaRPr lang="en-US" sz="2800">
              <a:solidFill>
                <a:srgbClr val="0E0BEE"/>
              </a:solidFill>
            </a:endParaRPr>
          </a:p>
        </p:txBody>
      </p:sp>
      <p:sp>
        <p:nvSpPr>
          <p:cNvPr id="32773" name="TextBox 12"/>
          <p:cNvSpPr txBox="1">
            <a:spLocks noChangeArrowheads="1"/>
          </p:cNvSpPr>
          <p:nvPr/>
        </p:nvSpPr>
        <p:spPr bwMode="auto">
          <a:xfrm>
            <a:off x="457200" y="6172200"/>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32775"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32776" name="Rectangle 15"/>
          <p:cNvSpPr>
            <a:spLocks noChangeArrowheads="1"/>
          </p:cNvSpPr>
          <p:nvPr/>
        </p:nvSpPr>
        <p:spPr bwMode="auto">
          <a:xfrm>
            <a:off x="4196085" y="2452687"/>
            <a:ext cx="3930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dirty="0" smtClean="0">
                <a:solidFill>
                  <a:srgbClr val="0504FD"/>
                </a:solidFill>
                <a:latin typeface="Courier New" pitchFamily="49" charset="0"/>
              </a:rPr>
              <a:t>x</a:t>
            </a:r>
            <a:endParaRPr lang="en-US" dirty="0">
              <a:solidFill>
                <a:srgbClr val="0504FD"/>
              </a:solidFill>
            </a:endParaRPr>
          </a:p>
        </p:txBody>
      </p:sp>
      <p:cxnSp>
        <p:nvCxnSpPr>
          <p:cNvPr id="32777" name="Straight Arrow Connector 16"/>
          <p:cNvCxnSpPr>
            <a:cxnSpLocks noChangeShapeType="1"/>
          </p:cNvCxnSpPr>
          <p:nvPr/>
        </p:nvCxnSpPr>
        <p:spPr bwMode="auto">
          <a:xfrm flipH="1" flipV="1">
            <a:off x="3733800" y="1943100"/>
            <a:ext cx="534988" cy="520700"/>
          </a:xfrm>
          <a:prstGeom prst="straightConnector1">
            <a:avLst/>
          </a:prstGeom>
          <a:noFill/>
          <a:ln w="28575">
            <a:solidFill>
              <a:srgbClr val="0504FD"/>
            </a:solidFill>
            <a:round/>
            <a:headEnd/>
            <a:tailEnd type="arrow" w="med" len="med"/>
          </a:ln>
          <a:extLst>
            <a:ext uri="{909E8E84-426E-40DD-AFC4-6F175D3DCCD1}">
              <a14:hiddenFill xmlns:a14="http://schemas.microsoft.com/office/drawing/2010/main">
                <a:noFill/>
              </a14:hiddenFill>
            </a:ext>
          </a:extLst>
        </p:spPr>
      </p:cxnSp>
      <p:cxnSp>
        <p:nvCxnSpPr>
          <p:cNvPr id="32782" name="Straight Arrow Connector 25"/>
          <p:cNvCxnSpPr>
            <a:cxnSpLocks noChangeShapeType="1"/>
          </p:cNvCxnSpPr>
          <p:nvPr/>
        </p:nvCxnSpPr>
        <p:spPr bwMode="auto">
          <a:xfrm flipV="1">
            <a:off x="4352925" y="1928812"/>
            <a:ext cx="69850" cy="549275"/>
          </a:xfrm>
          <a:prstGeom prst="straightConnector1">
            <a:avLst/>
          </a:prstGeom>
          <a:noFill/>
          <a:ln w="28575">
            <a:solidFill>
              <a:srgbClr val="0504FD"/>
            </a:solidFill>
            <a:round/>
            <a:headEnd/>
            <a:tailEnd type="arrow" w="med" len="med"/>
          </a:ln>
          <a:extLst>
            <a:ext uri="{909E8E84-426E-40DD-AFC4-6F175D3DCCD1}">
              <a14:hiddenFill xmlns:a14="http://schemas.microsoft.com/office/drawing/2010/main">
                <a:noFill/>
              </a14:hiddenFill>
            </a:ext>
          </a:extLst>
        </p:spPr>
      </p:cxnSp>
      <p:cxnSp>
        <p:nvCxnSpPr>
          <p:cNvPr id="32783" name="Straight Arrow Connector 28"/>
          <p:cNvCxnSpPr>
            <a:cxnSpLocks noChangeShapeType="1"/>
          </p:cNvCxnSpPr>
          <p:nvPr/>
        </p:nvCxnSpPr>
        <p:spPr bwMode="auto">
          <a:xfrm flipV="1">
            <a:off x="4451350" y="1905000"/>
            <a:ext cx="838200" cy="600075"/>
          </a:xfrm>
          <a:prstGeom prst="straightConnector1">
            <a:avLst/>
          </a:prstGeom>
          <a:noFill/>
          <a:ln w="28575">
            <a:solidFill>
              <a:srgbClr val="0504FD"/>
            </a:solidFill>
            <a:round/>
            <a:headEnd/>
            <a:tailEnd type="arrow" w="med" len="med"/>
          </a:ln>
          <a:extLst>
            <a:ext uri="{909E8E84-426E-40DD-AFC4-6F175D3DCCD1}">
              <a14:hiddenFill xmlns:a14="http://schemas.microsoft.com/office/drawing/2010/main">
                <a:noFill/>
              </a14:hiddenFill>
            </a:ext>
          </a:extLst>
        </p:spPr>
      </p:cxnSp>
      <p:cxnSp>
        <p:nvCxnSpPr>
          <p:cNvPr id="32784" name="Straight Arrow Connector 31"/>
          <p:cNvCxnSpPr>
            <a:cxnSpLocks noChangeShapeType="1"/>
          </p:cNvCxnSpPr>
          <p:nvPr/>
        </p:nvCxnSpPr>
        <p:spPr bwMode="auto">
          <a:xfrm flipV="1">
            <a:off x="4521200" y="1905000"/>
            <a:ext cx="1616075" cy="657225"/>
          </a:xfrm>
          <a:prstGeom prst="straightConnector1">
            <a:avLst/>
          </a:prstGeom>
          <a:noFill/>
          <a:ln w="28575">
            <a:solidFill>
              <a:srgbClr val="0504FD"/>
            </a:solidFill>
            <a:round/>
            <a:headEnd/>
            <a:tailEnd type="arrow" w="med" len="med"/>
          </a:ln>
          <a:extLst>
            <a:ext uri="{909E8E84-426E-40DD-AFC4-6F175D3DCCD1}">
              <a14:hiddenFill xmlns:a14="http://schemas.microsoft.com/office/drawing/2010/main">
                <a:noFill/>
              </a14:hiddenFill>
            </a:ext>
          </a:extLst>
        </p:spPr>
      </p:cxnSp>
      <p:sp>
        <p:nvSpPr>
          <p:cNvPr id="32785" name="Text Box 2"/>
          <p:cNvSpPr txBox="1">
            <a:spLocks noChangeArrowheads="1"/>
          </p:cNvSpPr>
          <p:nvPr/>
        </p:nvSpPr>
        <p:spPr bwMode="auto">
          <a:xfrm>
            <a:off x="1447800" y="152400"/>
            <a:ext cx="6324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rPr>
              <a:t>simpler</a:t>
            </a:r>
            <a:r>
              <a:rPr lang="en-US" sz="4200" dirty="0" smtClean="0">
                <a:latin typeface="Cambria" pitchFamily="18" charset="0"/>
              </a:rPr>
              <a:t>   vs.   </a:t>
            </a:r>
            <a:r>
              <a:rPr lang="en-US" sz="4200" i="1" dirty="0" err="1" smtClean="0">
                <a:latin typeface="Cambria" pitchFamily="18" charset="0"/>
              </a:rPr>
              <a:t>flexibler</a:t>
            </a:r>
            <a:endParaRPr lang="en-US" sz="4200" i="1" dirty="0">
              <a:latin typeface="Cambr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2"/>
          <p:cNvSpPr>
            <a:spLocks noChangeArrowheads="1"/>
          </p:cNvSpPr>
          <p:nvPr/>
        </p:nvSpPr>
        <p:spPr bwMode="auto">
          <a:xfrm>
            <a:off x="457200" y="3668713"/>
            <a:ext cx="3810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def sum(L):</a:t>
            </a:r>
          </a:p>
          <a:p>
            <a:pPr algn="l"/>
            <a:r>
              <a:rPr lang="en-US" sz="2800" b="1">
                <a:latin typeface="Courier New" pitchFamily="49" charset="0"/>
              </a:rPr>
              <a:t>  total = 0</a:t>
            </a:r>
          </a:p>
          <a:p>
            <a:pPr algn="l"/>
            <a:r>
              <a:rPr lang="en-US" sz="2800" b="1">
                <a:latin typeface="Courier New" pitchFamily="49" charset="0"/>
              </a:rPr>
              <a:t>  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total += </a:t>
            </a:r>
            <a:r>
              <a:rPr lang="en-US" sz="2800" b="1">
                <a:solidFill>
                  <a:srgbClr val="0E0BEE"/>
                </a:solidFill>
                <a:latin typeface="Courier New" pitchFamily="49" charset="0"/>
              </a:rPr>
              <a:t>x</a:t>
            </a:r>
          </a:p>
          <a:p>
            <a:pPr algn="l"/>
            <a:r>
              <a:rPr lang="en-US" sz="2800" b="1">
                <a:latin typeface="Courier New" pitchFamily="49" charset="0"/>
              </a:rPr>
              <a:t>  return total</a:t>
            </a:r>
            <a:endParaRPr lang="en-US" sz="2800">
              <a:solidFill>
                <a:srgbClr val="0E0BEE"/>
              </a:solidFill>
            </a:endParaRPr>
          </a:p>
        </p:txBody>
      </p:sp>
      <p:sp>
        <p:nvSpPr>
          <p:cNvPr id="32773" name="TextBox 12"/>
          <p:cNvSpPr txBox="1">
            <a:spLocks noChangeArrowheads="1"/>
          </p:cNvSpPr>
          <p:nvPr/>
        </p:nvSpPr>
        <p:spPr bwMode="auto">
          <a:xfrm>
            <a:off x="457200" y="6172200"/>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32775"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32776" name="Rectangle 15"/>
          <p:cNvSpPr>
            <a:spLocks noChangeArrowheads="1"/>
          </p:cNvSpPr>
          <p:nvPr/>
        </p:nvSpPr>
        <p:spPr bwMode="auto">
          <a:xfrm>
            <a:off x="4335463" y="285115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i</a:t>
            </a:r>
            <a:endParaRPr lang="en-US"/>
          </a:p>
        </p:txBody>
      </p:sp>
      <p:cxnSp>
        <p:nvCxnSpPr>
          <p:cNvPr id="32777" name="Straight Arrow Connector 16"/>
          <p:cNvCxnSpPr>
            <a:cxnSpLocks noChangeShapeType="1"/>
          </p:cNvCxnSpPr>
          <p:nvPr/>
        </p:nvCxnSpPr>
        <p:spPr bwMode="auto">
          <a:xfrm flipH="1" flipV="1">
            <a:off x="3873500" y="2341563"/>
            <a:ext cx="534988" cy="520700"/>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2778" name="Rectangle 21"/>
          <p:cNvSpPr>
            <a:spLocks noChangeArrowheads="1"/>
          </p:cNvSpPr>
          <p:nvPr/>
        </p:nvSpPr>
        <p:spPr bwMode="auto">
          <a:xfrm>
            <a:off x="3548063" y="190023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0</a:t>
            </a:r>
            <a:endParaRPr lang="en-US"/>
          </a:p>
        </p:txBody>
      </p:sp>
      <p:sp>
        <p:nvSpPr>
          <p:cNvPr id="32779" name="Rectangle 22"/>
          <p:cNvSpPr>
            <a:spLocks noChangeArrowheads="1"/>
          </p:cNvSpPr>
          <p:nvPr/>
        </p:nvSpPr>
        <p:spPr bwMode="auto">
          <a:xfrm>
            <a:off x="4364038" y="189388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1</a:t>
            </a:r>
            <a:endParaRPr lang="en-US"/>
          </a:p>
        </p:txBody>
      </p:sp>
      <p:sp>
        <p:nvSpPr>
          <p:cNvPr id="32780" name="Rectangle 23"/>
          <p:cNvSpPr>
            <a:spLocks noChangeArrowheads="1"/>
          </p:cNvSpPr>
          <p:nvPr/>
        </p:nvSpPr>
        <p:spPr bwMode="auto">
          <a:xfrm>
            <a:off x="5353050" y="1893888"/>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2</a:t>
            </a:r>
            <a:endParaRPr lang="en-US"/>
          </a:p>
        </p:txBody>
      </p:sp>
      <p:sp>
        <p:nvSpPr>
          <p:cNvPr id="32781" name="Rectangle 24"/>
          <p:cNvSpPr>
            <a:spLocks noChangeArrowheads="1"/>
          </p:cNvSpPr>
          <p:nvPr/>
        </p:nvSpPr>
        <p:spPr bwMode="auto">
          <a:xfrm>
            <a:off x="6237288" y="1903413"/>
            <a:ext cx="3937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3</a:t>
            </a:r>
            <a:endParaRPr lang="en-US"/>
          </a:p>
        </p:txBody>
      </p:sp>
      <p:cxnSp>
        <p:nvCxnSpPr>
          <p:cNvPr id="32782" name="Straight Arrow Connector 25"/>
          <p:cNvCxnSpPr>
            <a:cxnSpLocks noChangeShapeType="1"/>
          </p:cNvCxnSpPr>
          <p:nvPr/>
        </p:nvCxnSpPr>
        <p:spPr bwMode="auto">
          <a:xfrm flipV="1">
            <a:off x="4492625" y="2327275"/>
            <a:ext cx="69850" cy="5492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2783" name="Straight Arrow Connector 28"/>
          <p:cNvCxnSpPr>
            <a:cxnSpLocks noChangeShapeType="1"/>
          </p:cNvCxnSpPr>
          <p:nvPr/>
        </p:nvCxnSpPr>
        <p:spPr bwMode="auto">
          <a:xfrm flipV="1">
            <a:off x="4591050" y="2303463"/>
            <a:ext cx="838200" cy="6000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2784" name="Straight Arrow Connector 31"/>
          <p:cNvCxnSpPr>
            <a:cxnSpLocks noChangeShapeType="1"/>
          </p:cNvCxnSpPr>
          <p:nvPr/>
        </p:nvCxnSpPr>
        <p:spPr bwMode="auto">
          <a:xfrm flipV="1">
            <a:off x="4660900" y="2303463"/>
            <a:ext cx="1616075" cy="65722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2785" name="Text Box 2"/>
          <p:cNvSpPr txBox="1">
            <a:spLocks noChangeArrowheads="1"/>
          </p:cNvSpPr>
          <p:nvPr/>
        </p:nvSpPr>
        <p:spPr bwMode="auto">
          <a:xfrm>
            <a:off x="1447800" y="152400"/>
            <a:ext cx="6324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rPr>
              <a:t>simpler</a:t>
            </a:r>
            <a:r>
              <a:rPr lang="en-US" sz="4200" dirty="0">
                <a:latin typeface="Cambria" pitchFamily="18" charset="0"/>
              </a:rPr>
              <a:t>   vs.   </a:t>
            </a:r>
            <a:r>
              <a:rPr lang="en-US" sz="4200" i="1" dirty="0" err="1">
                <a:latin typeface="Cambria" pitchFamily="18" charset="0"/>
              </a:rPr>
              <a:t>flexibler</a:t>
            </a:r>
            <a:endParaRPr lang="en-US" sz="4200" i="1" dirty="0">
              <a:latin typeface="Cambria" pitchFamily="18" charset="0"/>
            </a:endParaRPr>
          </a:p>
        </p:txBody>
      </p:sp>
      <p:sp>
        <p:nvSpPr>
          <p:cNvPr id="18" name="Rounded Rectangle 13"/>
          <p:cNvSpPr>
            <a:spLocks noChangeArrowheads="1"/>
          </p:cNvSpPr>
          <p:nvPr/>
        </p:nvSpPr>
        <p:spPr bwMode="auto">
          <a:xfrm>
            <a:off x="4343400" y="3505200"/>
            <a:ext cx="4495800" cy="3200400"/>
          </a:xfrm>
          <a:prstGeom prst="roundRect">
            <a:avLst>
              <a:gd name="adj" fmla="val 16667"/>
            </a:avLst>
          </a:prstGeom>
          <a:solidFill>
            <a:srgbClr val="FFCCCC"/>
          </a:solidFill>
          <a:ln>
            <a:noFill/>
          </a:ln>
        </p:spPr>
        <p:txBody>
          <a:bodyPr>
            <a:spAutoFit/>
          </a:bodyPr>
          <a:lstStyle/>
          <a:p>
            <a:endParaRPr lang="en-US"/>
          </a:p>
        </p:txBody>
      </p:sp>
      <p:sp>
        <p:nvSpPr>
          <p:cNvPr id="19" name="Rectangle 32"/>
          <p:cNvSpPr>
            <a:spLocks noChangeArrowheads="1"/>
          </p:cNvSpPr>
          <p:nvPr/>
        </p:nvSpPr>
        <p:spPr bwMode="auto">
          <a:xfrm>
            <a:off x="4495800" y="3621088"/>
            <a:ext cx="4419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def sum(L):</a:t>
            </a:r>
          </a:p>
          <a:p>
            <a:pPr algn="l"/>
            <a:r>
              <a:rPr lang="en-US" sz="2800" b="1">
                <a:latin typeface="Courier New" pitchFamily="49" charset="0"/>
              </a:rPr>
              <a:t>  total = 0</a:t>
            </a:r>
          </a:p>
          <a:p>
            <a:pPr algn="l"/>
            <a:r>
              <a:rPr lang="en-US" sz="2800" b="1">
                <a:latin typeface="Courier New" pitchFamily="49" charset="0"/>
              </a:rPr>
              <a:t>  </a:t>
            </a:r>
            <a:r>
              <a:rPr lang="en-US" sz="2100" b="1">
                <a:latin typeface="Courier New" pitchFamily="49" charset="0"/>
              </a:rPr>
              <a:t>for</a:t>
            </a:r>
            <a:r>
              <a:rPr lang="en-US" sz="2800" b="1">
                <a:latin typeface="Courier New" pitchFamily="49" charset="0"/>
              </a:rPr>
              <a:t> </a:t>
            </a:r>
            <a:r>
              <a:rPr lang="en-US" sz="2700" b="1">
                <a:solidFill>
                  <a:srgbClr val="C00000"/>
                </a:solidFill>
                <a:latin typeface="Courier New" pitchFamily="49" charset="0"/>
              </a:rPr>
              <a:t>i</a:t>
            </a:r>
            <a:r>
              <a:rPr lang="en-US" sz="2100" b="1">
                <a:latin typeface="Courier New" pitchFamily="49" charset="0"/>
              </a:rPr>
              <a:t> in range(len(L))</a:t>
            </a:r>
          </a:p>
          <a:p>
            <a:pPr algn="l"/>
            <a:r>
              <a:rPr lang="en-US" sz="2800" b="1">
                <a:latin typeface="Courier New" pitchFamily="49" charset="0"/>
              </a:rPr>
              <a:t>    total +=</a:t>
            </a:r>
            <a:r>
              <a:rPr lang="en-US" sz="2800" b="1">
                <a:solidFill>
                  <a:srgbClr val="FF0000"/>
                </a:solidFill>
                <a:latin typeface="Courier New" pitchFamily="49" charset="0"/>
              </a:rPr>
              <a:t> _____</a:t>
            </a:r>
          </a:p>
          <a:p>
            <a:pPr algn="l"/>
            <a:r>
              <a:rPr lang="en-US" sz="2800" b="1">
                <a:latin typeface="Courier New" pitchFamily="49" charset="0"/>
              </a:rPr>
              <a:t>  return total</a:t>
            </a:r>
            <a:endParaRPr lang="en-US" sz="2800"/>
          </a:p>
        </p:txBody>
      </p:sp>
      <p:sp>
        <p:nvSpPr>
          <p:cNvPr id="20" name="TextBox 13"/>
          <p:cNvSpPr txBox="1">
            <a:spLocks noChangeArrowheads="1"/>
          </p:cNvSpPr>
          <p:nvPr/>
        </p:nvSpPr>
        <p:spPr bwMode="auto">
          <a:xfrm>
            <a:off x="4953000" y="6172200"/>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C00000"/>
                </a:solidFill>
                <a:latin typeface="Cambria" pitchFamily="18" charset="0"/>
              </a:rPr>
              <a:t>index</a:t>
            </a:r>
            <a:r>
              <a:rPr lang="en-US" sz="2100">
                <a:latin typeface="Cambria" pitchFamily="18" charset="0"/>
              </a:rPr>
              <a:t>-based loops</a:t>
            </a:r>
          </a:p>
        </p:txBody>
      </p:sp>
    </p:spTree>
    <p:extLst>
      <p:ext uri="{BB962C8B-B14F-4D97-AF65-F5344CB8AC3E}">
        <p14:creationId xmlns:p14="http://schemas.microsoft.com/office/powerpoint/2010/main" val="286339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8382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Perspective on  </a:t>
            </a:r>
            <a:r>
              <a:rPr lang="en-US" sz="3600" b="1" dirty="0">
                <a:latin typeface="Cambria" pitchFamily="18" charset="0"/>
              </a:rPr>
              <a:t>for </a:t>
            </a:r>
            <a:r>
              <a:rPr lang="en-US" sz="4000" dirty="0">
                <a:latin typeface="Cambria" pitchFamily="18" charset="0"/>
              </a:rPr>
              <a:t> loops</a:t>
            </a:r>
          </a:p>
        </p:txBody>
      </p:sp>
      <p:sp>
        <p:nvSpPr>
          <p:cNvPr id="33795" name="Rectangle 6"/>
          <p:cNvSpPr>
            <a:spLocks noChangeArrowheads="1"/>
          </p:cNvSpPr>
          <p:nvPr/>
        </p:nvSpPr>
        <p:spPr bwMode="auto">
          <a:xfrm>
            <a:off x="609600" y="2547938"/>
            <a:ext cx="7943850" cy="2862262"/>
          </a:xfrm>
          <a:prstGeom prst="rect">
            <a:avLst/>
          </a:prstGeom>
          <a:solidFill>
            <a:srgbClr val="CCFFCC"/>
          </a:solidFill>
          <a:ln>
            <a:noFill/>
          </a:ln>
        </p:spPr>
        <p:txBody>
          <a:bodyPr wrap="none">
            <a:spAutoFit/>
          </a:bodyPr>
          <a:lstStyle/>
          <a:p>
            <a:pPr algn="l"/>
            <a:r>
              <a:rPr lang="en-US" sz="1800" b="1" dirty="0">
                <a:latin typeface="Courier New" pitchFamily="49" charset="0"/>
              </a:rPr>
              <a:t>// Author:  Matt Beaumont</a:t>
            </a:r>
          </a:p>
          <a:p>
            <a:pPr algn="l"/>
            <a:r>
              <a:rPr lang="en-US" sz="1800" b="1" dirty="0">
                <a:latin typeface="Courier New" pitchFamily="49" charset="0"/>
              </a:rPr>
              <a:t>// Purpose: To get me out of CS5...</a:t>
            </a:r>
          </a:p>
          <a:p>
            <a:pPr algn="l"/>
            <a:r>
              <a:rPr lang="en-US" sz="1800" b="1" dirty="0">
                <a:latin typeface="Courier New" pitchFamily="49" charset="0"/>
              </a:rPr>
              <a:t>//          ...no, really...</a:t>
            </a:r>
          </a:p>
          <a:p>
            <a:pPr algn="l"/>
            <a:r>
              <a:rPr lang="en-US" sz="1800" b="1" dirty="0">
                <a:latin typeface="Courier New" pitchFamily="49" charset="0"/>
              </a:rPr>
              <a:t>// Purpose: To create and maintain a list </a:t>
            </a:r>
          </a:p>
          <a:p>
            <a:pPr algn="l"/>
            <a:r>
              <a:rPr lang="en-US" sz="1800" b="1" dirty="0">
                <a:latin typeface="Courier New" pitchFamily="49" charset="0"/>
              </a:rPr>
              <a:t>//          of films and directors</a:t>
            </a:r>
          </a:p>
          <a:p>
            <a:pPr algn="l"/>
            <a:endParaRPr lang="en-US" sz="1800" b="1" dirty="0">
              <a:latin typeface="Courier New" pitchFamily="49" charset="0"/>
            </a:endParaRPr>
          </a:p>
          <a:p>
            <a:pPr algn="l"/>
            <a:r>
              <a:rPr lang="en-US" sz="1800" b="1" dirty="0">
                <a:latin typeface="Courier New" pitchFamily="49" charset="0"/>
              </a:rPr>
              <a:t>/* Notes:</a:t>
            </a:r>
          </a:p>
          <a:p>
            <a:pPr algn="l"/>
            <a:r>
              <a:rPr lang="en-US" sz="1800" b="1" dirty="0">
                <a:latin typeface="Courier New" pitchFamily="49" charset="0"/>
              </a:rPr>
              <a:t> * </a:t>
            </a:r>
            <a:r>
              <a:rPr lang="en-US" sz="1800" b="1" dirty="0">
                <a:solidFill>
                  <a:srgbClr val="0AA318"/>
                </a:solidFill>
                <a:latin typeface="Courier New" pitchFamily="49" charset="0"/>
              </a:rPr>
              <a:t>I haven't liked </a:t>
            </a:r>
            <a:r>
              <a:rPr lang="en-US" sz="1800" b="1" dirty="0">
                <a:solidFill>
                  <a:srgbClr val="FF0000"/>
                </a:solidFill>
                <a:latin typeface="Courier New" pitchFamily="49" charset="0"/>
              </a:rPr>
              <a:t>for-loops</a:t>
            </a:r>
            <a:r>
              <a:rPr lang="en-US" sz="1800" b="1" dirty="0">
                <a:solidFill>
                  <a:srgbClr val="0AA318"/>
                </a:solidFill>
                <a:latin typeface="Courier New" pitchFamily="49" charset="0"/>
              </a:rPr>
              <a:t> since the day I met them.</a:t>
            </a:r>
          </a:p>
          <a:p>
            <a:pPr algn="l"/>
            <a:r>
              <a:rPr lang="en-US" sz="1800" b="1" dirty="0">
                <a:latin typeface="Courier New" pitchFamily="49" charset="0"/>
              </a:rPr>
              <a:t> * </a:t>
            </a:r>
            <a:r>
              <a:rPr lang="en-US" sz="1800" b="1" dirty="0">
                <a:solidFill>
                  <a:srgbClr val="0AA318"/>
                </a:solidFill>
                <a:latin typeface="Courier New" pitchFamily="49" charset="0"/>
              </a:rPr>
              <a:t>They bother me for some reason.  Hence, no for-loops…</a:t>
            </a:r>
          </a:p>
          <a:p>
            <a:pPr algn="l"/>
            <a:r>
              <a:rPr lang="en-US" sz="1800" b="1" dirty="0">
                <a:latin typeface="Courier New" pitchFamily="49" charset="0"/>
              </a:rPr>
              <a:t> */</a:t>
            </a:r>
          </a:p>
        </p:txBody>
      </p:sp>
      <p:sp>
        <p:nvSpPr>
          <p:cNvPr id="33796" name="Text Box 7"/>
          <p:cNvSpPr txBox="1">
            <a:spLocks noChangeArrowheads="1"/>
          </p:cNvSpPr>
          <p:nvPr/>
        </p:nvSpPr>
        <p:spPr bwMode="auto">
          <a:xfrm>
            <a:off x="381000" y="1526173"/>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itchFamily="18" charset="0"/>
              </a:rPr>
              <a:t>At the top of a </a:t>
            </a:r>
            <a:r>
              <a:rPr lang="en-US" dirty="0" smtClean="0">
                <a:latin typeface="Cambria" pitchFamily="18" charset="0"/>
              </a:rPr>
              <a:t>CS5 project </a:t>
            </a:r>
            <a:r>
              <a:rPr lang="en-US" dirty="0">
                <a:latin typeface="Cambria" pitchFamily="18" charset="0"/>
              </a:rPr>
              <a:t>file … </a:t>
            </a:r>
          </a:p>
        </p:txBody>
      </p:sp>
      <p:sp>
        <p:nvSpPr>
          <p:cNvPr id="33797" name="Text Box 8"/>
          <p:cNvSpPr txBox="1">
            <a:spLocks noChangeArrowheads="1"/>
          </p:cNvSpPr>
          <p:nvPr/>
        </p:nvSpPr>
        <p:spPr bwMode="auto">
          <a:xfrm>
            <a:off x="2819400" y="61722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itchFamily="18" charset="0"/>
              </a:rPr>
              <a:t>… and it </a:t>
            </a:r>
            <a:r>
              <a:rPr lang="en-US" b="1" i="1" dirty="0">
                <a:latin typeface="Cambria" pitchFamily="18" charset="0"/>
              </a:rPr>
              <a:t>is</a:t>
            </a:r>
            <a:r>
              <a:rPr lang="en-US" dirty="0">
                <a:latin typeface="Cambria" pitchFamily="18" charset="0"/>
              </a:rPr>
              <a:t> possible to avoid them entirely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8382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Perspective on  </a:t>
            </a:r>
            <a:r>
              <a:rPr lang="en-US" sz="3600" b="1" dirty="0">
                <a:latin typeface="Cambria" pitchFamily="18" charset="0"/>
              </a:rPr>
              <a:t>for </a:t>
            </a:r>
            <a:r>
              <a:rPr lang="en-US" sz="4000" dirty="0">
                <a:latin typeface="Cambria" pitchFamily="18" charset="0"/>
              </a:rPr>
              <a:t> loops</a:t>
            </a:r>
          </a:p>
        </p:txBody>
      </p:sp>
      <p:sp>
        <p:nvSpPr>
          <p:cNvPr id="33795" name="Rectangle 6"/>
          <p:cNvSpPr>
            <a:spLocks noChangeArrowheads="1"/>
          </p:cNvSpPr>
          <p:nvPr/>
        </p:nvSpPr>
        <p:spPr bwMode="auto">
          <a:xfrm>
            <a:off x="609600" y="2547938"/>
            <a:ext cx="7943850" cy="2862262"/>
          </a:xfrm>
          <a:prstGeom prst="rect">
            <a:avLst/>
          </a:prstGeom>
          <a:solidFill>
            <a:srgbClr val="CCFFCC"/>
          </a:solidFill>
          <a:ln>
            <a:noFill/>
          </a:ln>
        </p:spPr>
        <p:txBody>
          <a:bodyPr wrap="none">
            <a:spAutoFit/>
          </a:bodyPr>
          <a:lstStyle/>
          <a:p>
            <a:pPr algn="l"/>
            <a:r>
              <a:rPr lang="en-US" sz="1800" b="1" dirty="0">
                <a:latin typeface="Courier New" pitchFamily="49" charset="0"/>
              </a:rPr>
              <a:t>// Author:  Matt Beaumont</a:t>
            </a:r>
          </a:p>
          <a:p>
            <a:pPr algn="l"/>
            <a:r>
              <a:rPr lang="en-US" sz="1800" b="1" dirty="0">
                <a:latin typeface="Courier New" pitchFamily="49" charset="0"/>
              </a:rPr>
              <a:t>// Purpose: To get me out of CS5...</a:t>
            </a:r>
          </a:p>
          <a:p>
            <a:pPr algn="l"/>
            <a:r>
              <a:rPr lang="en-US" sz="1800" b="1" dirty="0">
                <a:latin typeface="Courier New" pitchFamily="49" charset="0"/>
              </a:rPr>
              <a:t>//          ...no, really...</a:t>
            </a:r>
          </a:p>
          <a:p>
            <a:pPr algn="l"/>
            <a:r>
              <a:rPr lang="en-US" sz="1800" b="1" dirty="0">
                <a:latin typeface="Courier New" pitchFamily="49" charset="0"/>
              </a:rPr>
              <a:t>// Purpose: To create and maintain a list </a:t>
            </a:r>
          </a:p>
          <a:p>
            <a:pPr algn="l"/>
            <a:r>
              <a:rPr lang="en-US" sz="1800" b="1" dirty="0">
                <a:latin typeface="Courier New" pitchFamily="49" charset="0"/>
              </a:rPr>
              <a:t>//          of films and directors</a:t>
            </a:r>
          </a:p>
          <a:p>
            <a:pPr algn="l"/>
            <a:endParaRPr lang="en-US" sz="1800" b="1" dirty="0">
              <a:latin typeface="Courier New" pitchFamily="49" charset="0"/>
            </a:endParaRPr>
          </a:p>
          <a:p>
            <a:pPr algn="l"/>
            <a:r>
              <a:rPr lang="en-US" sz="1800" b="1" dirty="0">
                <a:latin typeface="Courier New" pitchFamily="49" charset="0"/>
              </a:rPr>
              <a:t>/* Notes:</a:t>
            </a:r>
          </a:p>
          <a:p>
            <a:pPr algn="l"/>
            <a:r>
              <a:rPr lang="en-US" sz="1800" b="1" dirty="0">
                <a:latin typeface="Courier New" pitchFamily="49" charset="0"/>
              </a:rPr>
              <a:t> * </a:t>
            </a:r>
            <a:r>
              <a:rPr lang="en-US" sz="1800" b="1" dirty="0">
                <a:solidFill>
                  <a:srgbClr val="0AA318"/>
                </a:solidFill>
                <a:latin typeface="Courier New" pitchFamily="49" charset="0"/>
              </a:rPr>
              <a:t>I haven't liked </a:t>
            </a:r>
            <a:r>
              <a:rPr lang="en-US" sz="1800" b="1" dirty="0">
                <a:solidFill>
                  <a:srgbClr val="FF0000"/>
                </a:solidFill>
                <a:latin typeface="Courier New" pitchFamily="49" charset="0"/>
              </a:rPr>
              <a:t>for-loops</a:t>
            </a:r>
            <a:r>
              <a:rPr lang="en-US" sz="1800" b="1" dirty="0">
                <a:solidFill>
                  <a:srgbClr val="0AA318"/>
                </a:solidFill>
                <a:latin typeface="Courier New" pitchFamily="49" charset="0"/>
              </a:rPr>
              <a:t> since the day I met them.</a:t>
            </a:r>
          </a:p>
          <a:p>
            <a:pPr algn="l"/>
            <a:r>
              <a:rPr lang="en-US" sz="1800" b="1" dirty="0">
                <a:latin typeface="Courier New" pitchFamily="49" charset="0"/>
              </a:rPr>
              <a:t> * </a:t>
            </a:r>
            <a:r>
              <a:rPr lang="en-US" sz="1800" b="1" dirty="0">
                <a:solidFill>
                  <a:srgbClr val="0AA318"/>
                </a:solidFill>
                <a:latin typeface="Courier New" pitchFamily="49" charset="0"/>
              </a:rPr>
              <a:t>They bother me for some reason.  Hence, no for-loops…</a:t>
            </a:r>
          </a:p>
          <a:p>
            <a:pPr algn="l"/>
            <a:r>
              <a:rPr lang="en-US" sz="1800" b="1" dirty="0">
                <a:latin typeface="Courier New" pitchFamily="49" charset="0"/>
              </a:rPr>
              <a:t> */</a:t>
            </a:r>
          </a:p>
        </p:txBody>
      </p:sp>
      <p:sp>
        <p:nvSpPr>
          <p:cNvPr id="33796" name="Text Box 7"/>
          <p:cNvSpPr txBox="1">
            <a:spLocks noChangeArrowheads="1"/>
          </p:cNvSpPr>
          <p:nvPr/>
        </p:nvSpPr>
        <p:spPr bwMode="auto">
          <a:xfrm>
            <a:off x="381000" y="1526173"/>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itchFamily="18" charset="0"/>
              </a:rPr>
              <a:t>At the top of a </a:t>
            </a:r>
            <a:r>
              <a:rPr lang="en-US" dirty="0" smtClean="0">
                <a:latin typeface="Cambria" pitchFamily="18" charset="0"/>
              </a:rPr>
              <a:t>CS5 project </a:t>
            </a:r>
            <a:r>
              <a:rPr lang="en-US" dirty="0">
                <a:latin typeface="Cambria" pitchFamily="18" charset="0"/>
              </a:rPr>
              <a:t>file … </a:t>
            </a:r>
          </a:p>
        </p:txBody>
      </p:sp>
      <p:sp>
        <p:nvSpPr>
          <p:cNvPr id="33797" name="Text Box 8"/>
          <p:cNvSpPr txBox="1">
            <a:spLocks noChangeArrowheads="1"/>
          </p:cNvSpPr>
          <p:nvPr/>
        </p:nvSpPr>
        <p:spPr bwMode="auto">
          <a:xfrm>
            <a:off x="2819400" y="61722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itchFamily="18" charset="0"/>
              </a:rPr>
              <a:t>… and it </a:t>
            </a:r>
            <a:r>
              <a:rPr lang="en-US" b="1" i="1" dirty="0">
                <a:latin typeface="Cambria" pitchFamily="18" charset="0"/>
              </a:rPr>
              <a:t>is</a:t>
            </a:r>
            <a:r>
              <a:rPr lang="en-US" dirty="0">
                <a:latin typeface="Cambria" pitchFamily="18" charset="0"/>
              </a:rPr>
              <a:t> possible to avoid them entirely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91698">
            <a:off x="97042" y="1123559"/>
            <a:ext cx="8903367" cy="5012266"/>
          </a:xfrm>
          <a:prstGeom prst="rect">
            <a:avLst/>
          </a:prstGeom>
        </p:spPr>
      </p:pic>
      <p:sp>
        <p:nvSpPr>
          <p:cNvPr id="5" name="Down Arrow 4"/>
          <p:cNvSpPr/>
          <p:nvPr/>
        </p:nvSpPr>
        <p:spPr bwMode="auto">
          <a:xfrm>
            <a:off x="4495800" y="1754773"/>
            <a:ext cx="533400" cy="607427"/>
          </a:xfrm>
          <a:prstGeom prst="downArrow">
            <a:avLst/>
          </a:prstGeom>
          <a:solidFill>
            <a:schemeClr val="bg1"/>
          </a:solidFill>
          <a:ln w="12700" cap="flat" cmpd="sng" algn="ctr">
            <a:solidFill>
              <a:srgbClr val="F78B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 name="TextBox 5"/>
          <p:cNvSpPr txBox="1"/>
          <p:nvPr/>
        </p:nvSpPr>
        <p:spPr>
          <a:xfrm>
            <a:off x="3448050" y="1331436"/>
            <a:ext cx="2628900" cy="461665"/>
          </a:xfrm>
          <a:prstGeom prst="rect">
            <a:avLst/>
          </a:prstGeom>
          <a:solidFill>
            <a:schemeClr val="bg1"/>
          </a:solidFill>
          <a:ln>
            <a:solidFill>
              <a:srgbClr val="F78B09"/>
            </a:solidFill>
          </a:ln>
        </p:spPr>
        <p:txBody>
          <a:bodyPr wrap="square" rtlCol="0">
            <a:spAutoFit/>
          </a:bodyPr>
          <a:lstStyle/>
          <a:p>
            <a:r>
              <a:rPr lang="en-US" b="1" dirty="0" smtClean="0">
                <a:solidFill>
                  <a:srgbClr val="F78B09"/>
                </a:solidFill>
              </a:rPr>
              <a:t>Lisa Fowler</a:t>
            </a:r>
            <a:endParaRPr lang="en-US" b="1" dirty="0">
              <a:solidFill>
                <a:srgbClr val="F78B09"/>
              </a:solidFill>
            </a:endParaRPr>
          </a:p>
        </p:txBody>
      </p:sp>
    </p:spTree>
    <p:extLst>
      <p:ext uri="{BB962C8B-B14F-4D97-AF65-F5344CB8AC3E}">
        <p14:creationId xmlns:p14="http://schemas.microsoft.com/office/powerpoint/2010/main" val="3277426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8382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Perspective on  </a:t>
            </a:r>
            <a:r>
              <a:rPr lang="en-US" sz="3600" b="1" dirty="0">
                <a:latin typeface="Cambria" pitchFamily="18" charset="0"/>
              </a:rPr>
              <a:t>for </a:t>
            </a:r>
            <a:r>
              <a:rPr lang="en-US" sz="4000" dirty="0">
                <a:latin typeface="Cambria" pitchFamily="18" charset="0"/>
              </a:rPr>
              <a:t> loops</a:t>
            </a:r>
          </a:p>
        </p:txBody>
      </p:sp>
      <p:sp>
        <p:nvSpPr>
          <p:cNvPr id="33795" name="Rectangle 6"/>
          <p:cNvSpPr>
            <a:spLocks noChangeArrowheads="1"/>
          </p:cNvSpPr>
          <p:nvPr/>
        </p:nvSpPr>
        <p:spPr bwMode="auto">
          <a:xfrm>
            <a:off x="609600" y="2547938"/>
            <a:ext cx="7943850" cy="2862262"/>
          </a:xfrm>
          <a:prstGeom prst="rect">
            <a:avLst/>
          </a:prstGeom>
          <a:solidFill>
            <a:srgbClr val="CCFFCC"/>
          </a:solidFill>
          <a:ln>
            <a:noFill/>
          </a:ln>
        </p:spPr>
        <p:txBody>
          <a:bodyPr wrap="none">
            <a:spAutoFit/>
          </a:bodyPr>
          <a:lstStyle/>
          <a:p>
            <a:pPr algn="l"/>
            <a:r>
              <a:rPr lang="en-US" sz="1800" b="1" dirty="0">
                <a:latin typeface="Courier New" pitchFamily="49" charset="0"/>
              </a:rPr>
              <a:t>// Author:  Matt Beaumont</a:t>
            </a:r>
          </a:p>
          <a:p>
            <a:pPr algn="l"/>
            <a:r>
              <a:rPr lang="en-US" sz="1800" b="1" dirty="0">
                <a:latin typeface="Courier New" pitchFamily="49" charset="0"/>
              </a:rPr>
              <a:t>// Purpose: To get me out of CS5...</a:t>
            </a:r>
          </a:p>
          <a:p>
            <a:pPr algn="l"/>
            <a:r>
              <a:rPr lang="en-US" sz="1800" b="1" dirty="0">
                <a:latin typeface="Courier New" pitchFamily="49" charset="0"/>
              </a:rPr>
              <a:t>//          ...no, really...</a:t>
            </a:r>
          </a:p>
          <a:p>
            <a:pPr algn="l"/>
            <a:r>
              <a:rPr lang="en-US" sz="1800" b="1" dirty="0">
                <a:latin typeface="Courier New" pitchFamily="49" charset="0"/>
              </a:rPr>
              <a:t>// Purpose: To create and maintain a list </a:t>
            </a:r>
          </a:p>
          <a:p>
            <a:pPr algn="l"/>
            <a:r>
              <a:rPr lang="en-US" sz="1800" b="1" dirty="0">
                <a:latin typeface="Courier New" pitchFamily="49" charset="0"/>
              </a:rPr>
              <a:t>//          of films and directors</a:t>
            </a:r>
          </a:p>
          <a:p>
            <a:pPr algn="l"/>
            <a:endParaRPr lang="en-US" sz="1800" b="1" dirty="0">
              <a:latin typeface="Courier New" pitchFamily="49" charset="0"/>
            </a:endParaRPr>
          </a:p>
          <a:p>
            <a:pPr algn="l"/>
            <a:r>
              <a:rPr lang="en-US" sz="1800" b="1" dirty="0">
                <a:latin typeface="Courier New" pitchFamily="49" charset="0"/>
              </a:rPr>
              <a:t>/* Notes:</a:t>
            </a:r>
          </a:p>
          <a:p>
            <a:pPr algn="l"/>
            <a:r>
              <a:rPr lang="en-US" sz="1800" b="1" dirty="0">
                <a:latin typeface="Courier New" pitchFamily="49" charset="0"/>
              </a:rPr>
              <a:t> * </a:t>
            </a:r>
            <a:r>
              <a:rPr lang="en-US" sz="1800" b="1" dirty="0">
                <a:solidFill>
                  <a:srgbClr val="0AA318"/>
                </a:solidFill>
                <a:latin typeface="Courier New" pitchFamily="49" charset="0"/>
              </a:rPr>
              <a:t>I haven't liked </a:t>
            </a:r>
            <a:r>
              <a:rPr lang="en-US" sz="1800" b="1" dirty="0">
                <a:solidFill>
                  <a:srgbClr val="FF0000"/>
                </a:solidFill>
                <a:latin typeface="Courier New" pitchFamily="49" charset="0"/>
              </a:rPr>
              <a:t>for-loops</a:t>
            </a:r>
            <a:r>
              <a:rPr lang="en-US" sz="1800" b="1" dirty="0">
                <a:solidFill>
                  <a:srgbClr val="0AA318"/>
                </a:solidFill>
                <a:latin typeface="Courier New" pitchFamily="49" charset="0"/>
              </a:rPr>
              <a:t> since the day I met them.</a:t>
            </a:r>
          </a:p>
          <a:p>
            <a:pPr algn="l"/>
            <a:r>
              <a:rPr lang="en-US" sz="1800" b="1" dirty="0">
                <a:latin typeface="Courier New" pitchFamily="49" charset="0"/>
              </a:rPr>
              <a:t> * </a:t>
            </a:r>
            <a:r>
              <a:rPr lang="en-US" sz="1800" b="1" dirty="0">
                <a:solidFill>
                  <a:srgbClr val="0AA318"/>
                </a:solidFill>
                <a:latin typeface="Courier New" pitchFamily="49" charset="0"/>
              </a:rPr>
              <a:t>They bother me for some reason.  Hence, no for-loops…</a:t>
            </a:r>
          </a:p>
          <a:p>
            <a:pPr algn="l"/>
            <a:r>
              <a:rPr lang="en-US" sz="1800" b="1" dirty="0">
                <a:latin typeface="Courier New" pitchFamily="49" charset="0"/>
              </a:rPr>
              <a:t> */</a:t>
            </a:r>
          </a:p>
        </p:txBody>
      </p:sp>
      <p:sp>
        <p:nvSpPr>
          <p:cNvPr id="33796" name="Text Box 7"/>
          <p:cNvSpPr txBox="1">
            <a:spLocks noChangeArrowheads="1"/>
          </p:cNvSpPr>
          <p:nvPr/>
        </p:nvSpPr>
        <p:spPr bwMode="auto">
          <a:xfrm>
            <a:off x="381000" y="1526173"/>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itchFamily="18" charset="0"/>
              </a:rPr>
              <a:t>At the top of a </a:t>
            </a:r>
            <a:r>
              <a:rPr lang="en-US" dirty="0" smtClean="0">
                <a:latin typeface="Cambria" pitchFamily="18" charset="0"/>
              </a:rPr>
              <a:t>CS5 project </a:t>
            </a:r>
            <a:r>
              <a:rPr lang="en-US" dirty="0">
                <a:latin typeface="Cambria" pitchFamily="18" charset="0"/>
              </a:rPr>
              <a:t>file … </a:t>
            </a:r>
          </a:p>
        </p:txBody>
      </p:sp>
      <p:sp>
        <p:nvSpPr>
          <p:cNvPr id="33797" name="Text Box 8"/>
          <p:cNvSpPr txBox="1">
            <a:spLocks noChangeArrowheads="1"/>
          </p:cNvSpPr>
          <p:nvPr/>
        </p:nvSpPr>
        <p:spPr bwMode="auto">
          <a:xfrm>
            <a:off x="2819400" y="61722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itchFamily="18" charset="0"/>
              </a:rPr>
              <a:t>… and it </a:t>
            </a:r>
            <a:r>
              <a:rPr lang="en-US" b="1" i="1" dirty="0">
                <a:latin typeface="Cambria" pitchFamily="18" charset="0"/>
              </a:rPr>
              <a:t>is</a:t>
            </a:r>
            <a:r>
              <a:rPr lang="en-US" dirty="0">
                <a:latin typeface="Cambria" pitchFamily="18" charset="0"/>
              </a:rPr>
              <a:t> possible to avoid them entirely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91698">
            <a:off x="97042" y="1123559"/>
            <a:ext cx="8903367" cy="5012266"/>
          </a:xfrm>
          <a:prstGeom prst="rect">
            <a:avLst/>
          </a:prstGeom>
        </p:spPr>
      </p:pic>
      <p:sp>
        <p:nvSpPr>
          <p:cNvPr id="8" name="Down Arrow 7"/>
          <p:cNvSpPr/>
          <p:nvPr/>
        </p:nvSpPr>
        <p:spPr bwMode="auto">
          <a:xfrm>
            <a:off x="4495800" y="1754773"/>
            <a:ext cx="533400" cy="607427"/>
          </a:xfrm>
          <a:prstGeom prst="downArrow">
            <a:avLst/>
          </a:prstGeom>
          <a:solidFill>
            <a:schemeClr val="bg1"/>
          </a:solidFill>
          <a:ln w="12700" cap="flat" cmpd="sng" algn="ctr">
            <a:solidFill>
              <a:srgbClr val="F78B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9" name="TextBox 8"/>
          <p:cNvSpPr txBox="1"/>
          <p:nvPr/>
        </p:nvSpPr>
        <p:spPr>
          <a:xfrm>
            <a:off x="3448050" y="1331436"/>
            <a:ext cx="2628900" cy="461665"/>
          </a:xfrm>
          <a:prstGeom prst="rect">
            <a:avLst/>
          </a:prstGeom>
          <a:solidFill>
            <a:schemeClr val="bg1"/>
          </a:solidFill>
          <a:ln>
            <a:solidFill>
              <a:srgbClr val="F78B09"/>
            </a:solidFill>
          </a:ln>
        </p:spPr>
        <p:txBody>
          <a:bodyPr wrap="square" rtlCol="0">
            <a:spAutoFit/>
          </a:bodyPr>
          <a:lstStyle/>
          <a:p>
            <a:r>
              <a:rPr lang="en-US" b="1" dirty="0" smtClean="0">
                <a:solidFill>
                  <a:srgbClr val="F78B09"/>
                </a:solidFill>
              </a:rPr>
              <a:t>Lisa Fowler</a:t>
            </a:r>
            <a:endParaRPr lang="en-US" b="1" dirty="0">
              <a:solidFill>
                <a:srgbClr val="F78B0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631301"/>
            <a:ext cx="3611676" cy="3617099"/>
          </a:xfrm>
          <a:prstGeom prst="rect">
            <a:avLst/>
          </a:prstGeom>
        </p:spPr>
      </p:pic>
    </p:spTree>
    <p:extLst>
      <p:ext uri="{BB962C8B-B14F-4D97-AF65-F5344CB8AC3E}">
        <p14:creationId xmlns:p14="http://schemas.microsoft.com/office/powerpoint/2010/main" val="3899903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533400" y="1524000"/>
            <a:ext cx="3352800" cy="457200"/>
          </a:xfrm>
          <a:prstGeom prst="rect">
            <a:avLst/>
          </a:prstGeom>
          <a:solidFill>
            <a:srgbClr val="CCFFCC"/>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itchFamily="18" charset="0"/>
              </a:rPr>
              <a:t>What does this code do?</a:t>
            </a:r>
            <a:endParaRPr lang="en-US" b="1" dirty="0">
              <a:latin typeface="Cambria" pitchFamily="18" charset="0"/>
            </a:endParaRPr>
          </a:p>
        </p:txBody>
      </p:sp>
      <p:sp>
        <p:nvSpPr>
          <p:cNvPr id="34819" name="Text Box 7"/>
          <p:cNvSpPr txBox="1">
            <a:spLocks noChangeArrowheads="1"/>
          </p:cNvSpPr>
          <p:nvPr/>
        </p:nvSpPr>
        <p:spPr bwMode="auto">
          <a:xfrm>
            <a:off x="1841500" y="280670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dirty="0">
                <a:solidFill>
                  <a:srgbClr val="FF6600"/>
                </a:solidFill>
                <a:latin typeface="Courier New" pitchFamily="49" charset="0"/>
              </a:rPr>
              <a:t>print</a:t>
            </a:r>
            <a:r>
              <a:rPr lang="en-US" b="1" dirty="0">
                <a:latin typeface="Courier New" pitchFamily="49" charset="0"/>
              </a:rPr>
              <a:t> </a:t>
            </a:r>
            <a:r>
              <a:rPr lang="en-US" b="1" dirty="0">
                <a:solidFill>
                  <a:srgbClr val="008000"/>
                </a:solidFill>
                <a:latin typeface="Courier New" pitchFamily="49" charset="0"/>
              </a:rPr>
              <a:t>'It keeps on'</a:t>
            </a:r>
          </a:p>
          <a:p>
            <a:pPr algn="l">
              <a:lnSpc>
                <a:spcPct val="60000"/>
              </a:lnSpc>
              <a:spcBef>
                <a:spcPct val="50000"/>
              </a:spcBef>
            </a:pPr>
            <a:endParaRPr lang="en-US" b="1" dirty="0">
              <a:solidFill>
                <a:srgbClr val="008000"/>
              </a:solidFill>
              <a:latin typeface="Courier New" pitchFamily="49" charset="0"/>
            </a:endParaRPr>
          </a:p>
          <a:p>
            <a:pPr algn="l">
              <a:lnSpc>
                <a:spcPct val="60000"/>
              </a:lnSpc>
              <a:spcBef>
                <a:spcPct val="50000"/>
              </a:spcBef>
            </a:pPr>
            <a:r>
              <a:rPr lang="en-US" b="1" dirty="0">
                <a:solidFill>
                  <a:srgbClr val="FF6600"/>
                </a:solidFill>
                <a:latin typeface="Courier New" pitchFamily="49" charset="0"/>
              </a:rPr>
              <a:t>while</a:t>
            </a:r>
            <a:r>
              <a:rPr lang="en-US" b="1" dirty="0">
                <a:solidFill>
                  <a:schemeClr val="accent2"/>
                </a:solidFill>
                <a:latin typeface="Courier New" pitchFamily="49" charset="0"/>
              </a:rPr>
              <a:t> </a:t>
            </a:r>
            <a:r>
              <a:rPr lang="en-US" b="1" dirty="0">
                <a:solidFill>
                  <a:srgbClr val="800080"/>
                </a:solidFill>
                <a:latin typeface="Courier New" pitchFamily="49" charset="0"/>
              </a:rPr>
              <a:t>True</a:t>
            </a:r>
            <a:r>
              <a:rPr lang="en-US" b="1" dirty="0">
                <a:latin typeface="Courier New" pitchFamily="49" charset="0"/>
              </a:rPr>
              <a:t>:</a:t>
            </a:r>
            <a:endParaRPr lang="en-US" b="1" dirty="0">
              <a:solidFill>
                <a:srgbClr val="800080"/>
              </a:solidFill>
              <a:latin typeface="Courier New" pitchFamily="49" charset="0"/>
            </a:endParaRPr>
          </a:p>
          <a:p>
            <a:pPr algn="l">
              <a:lnSpc>
                <a:spcPct val="60000"/>
              </a:lnSpc>
              <a:spcBef>
                <a:spcPct val="50000"/>
              </a:spcBef>
            </a:pPr>
            <a:r>
              <a:rPr lang="en-US" b="1" dirty="0">
                <a:latin typeface="Courier New" pitchFamily="49" charset="0"/>
              </a:rPr>
              <a:t>   </a:t>
            </a:r>
            <a:r>
              <a:rPr lang="en-US" b="1" dirty="0">
                <a:solidFill>
                  <a:srgbClr val="FF6600"/>
                </a:solidFill>
                <a:latin typeface="Courier New" pitchFamily="49" charset="0"/>
              </a:rPr>
              <a:t>print</a:t>
            </a:r>
            <a:r>
              <a:rPr lang="en-US" b="1" dirty="0">
                <a:latin typeface="Courier New" pitchFamily="49" charset="0"/>
              </a:rPr>
              <a:t> </a:t>
            </a:r>
            <a:r>
              <a:rPr lang="en-US" b="1" dirty="0">
                <a:solidFill>
                  <a:srgbClr val="008000"/>
                </a:solidFill>
                <a:latin typeface="Courier New" pitchFamily="49" charset="0"/>
              </a:rPr>
              <a:t>'going and'</a:t>
            </a:r>
          </a:p>
          <a:p>
            <a:pPr algn="l">
              <a:lnSpc>
                <a:spcPct val="60000"/>
              </a:lnSpc>
              <a:spcBef>
                <a:spcPct val="50000"/>
              </a:spcBef>
            </a:pPr>
            <a:endParaRPr lang="en-US" b="1" dirty="0">
              <a:latin typeface="Courier New" pitchFamily="49" charset="0"/>
            </a:endParaRPr>
          </a:p>
          <a:p>
            <a:pPr algn="l">
              <a:lnSpc>
                <a:spcPct val="60000"/>
              </a:lnSpc>
              <a:spcBef>
                <a:spcPct val="50000"/>
              </a:spcBef>
            </a:pPr>
            <a:endParaRPr lang="en-US" b="1" dirty="0">
              <a:latin typeface="Courier New" pitchFamily="49" charset="0"/>
            </a:endParaRPr>
          </a:p>
          <a:p>
            <a:pPr algn="l">
              <a:lnSpc>
                <a:spcPct val="60000"/>
              </a:lnSpc>
              <a:spcBef>
                <a:spcPct val="50000"/>
              </a:spcBef>
            </a:pPr>
            <a:r>
              <a:rPr lang="en-US" b="1" dirty="0">
                <a:solidFill>
                  <a:srgbClr val="FF6600"/>
                </a:solidFill>
                <a:latin typeface="Courier New" pitchFamily="49" charset="0"/>
              </a:rPr>
              <a:t>print</a:t>
            </a:r>
            <a:r>
              <a:rPr lang="en-US" b="1" dirty="0">
                <a:latin typeface="Courier New" pitchFamily="49" charset="0"/>
              </a:rPr>
              <a:t> </a:t>
            </a:r>
            <a:r>
              <a:rPr lang="en-US" b="1" dirty="0">
                <a:solidFill>
                  <a:srgbClr val="008000"/>
                </a:solidFill>
                <a:latin typeface="Courier New" pitchFamily="49" charset="0"/>
              </a:rPr>
              <a:t>'Phew! I\'m done!'</a:t>
            </a:r>
          </a:p>
          <a:p>
            <a:pPr algn="l">
              <a:lnSpc>
                <a:spcPct val="60000"/>
              </a:lnSpc>
              <a:spcBef>
                <a:spcPct val="50000"/>
              </a:spcBef>
            </a:pPr>
            <a:endParaRPr lang="en-US" b="1" dirty="0">
              <a:solidFill>
                <a:srgbClr val="008000"/>
              </a:solidFill>
              <a:latin typeface="Courier New" pitchFamily="49" charset="0"/>
            </a:endParaRPr>
          </a:p>
        </p:txBody>
      </p:sp>
      <p:sp>
        <p:nvSpPr>
          <p:cNvPr id="34820" name="Text Box 5"/>
          <p:cNvSpPr txBox="1">
            <a:spLocks noChangeArrowheads="1"/>
          </p:cNvSpPr>
          <p:nvPr/>
        </p:nvSpPr>
        <p:spPr bwMode="auto">
          <a:xfrm>
            <a:off x="1295400" y="304800"/>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dirty="0">
                <a:latin typeface="Cambria" pitchFamily="18" charset="0"/>
              </a:rPr>
              <a:t>Extreme</a:t>
            </a:r>
            <a:r>
              <a:rPr lang="en-US" sz="4000" dirty="0">
                <a:latin typeface="Cambria" pitchFamily="18" charset="0"/>
              </a:rPr>
              <a:t> Looping</a:t>
            </a:r>
          </a:p>
        </p:txBody>
      </p:sp>
      <p:grpSp>
        <p:nvGrpSpPr>
          <p:cNvPr id="34821" name="Group 7"/>
          <p:cNvGrpSpPr>
            <a:grpSpLocks/>
          </p:cNvGrpSpPr>
          <p:nvPr/>
        </p:nvGrpSpPr>
        <p:grpSpPr bwMode="auto">
          <a:xfrm>
            <a:off x="8458200" y="6096000"/>
            <a:ext cx="461963" cy="574675"/>
            <a:chOff x="3456" y="1784"/>
            <a:chExt cx="952" cy="1048"/>
          </a:xfrm>
        </p:grpSpPr>
        <p:sp>
          <p:nvSpPr>
            <p:cNvPr id="34823"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4824"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4825"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4826"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4827"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4828"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29"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0"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1"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2"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3"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34"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4835"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4836"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4837"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8"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4839"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4822" name="Text Box 25"/>
          <p:cNvSpPr txBox="1">
            <a:spLocks noChangeArrowheads="1"/>
          </p:cNvSpPr>
          <p:nvPr/>
        </p:nvSpPr>
        <p:spPr bwMode="auto">
          <a:xfrm>
            <a:off x="6934200" y="5938838"/>
            <a:ext cx="167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67B0E"/>
                </a:solidFill>
                <a:latin typeface="Cambria" pitchFamily="18" charset="0"/>
              </a:rPr>
              <a:t>I'm whiling away the time with this one!</a:t>
            </a:r>
            <a:endParaRPr lang="en-US" sz="1200" dirty="0">
              <a:solidFill>
                <a:srgbClr val="067B0E"/>
              </a:solidFill>
              <a:latin typeface="Cambr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524000" y="5029200"/>
            <a:ext cx="5229225" cy="1295400"/>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5842" name="Rounded Rectangle 1"/>
          <p:cNvSpPr>
            <a:spLocks noChangeArrowheads="1"/>
          </p:cNvSpPr>
          <p:nvPr/>
        </p:nvSpPr>
        <p:spPr bwMode="auto">
          <a:xfrm>
            <a:off x="2909888" y="3533775"/>
            <a:ext cx="1074737" cy="406400"/>
          </a:xfrm>
          <a:prstGeom prst="roundRect">
            <a:avLst>
              <a:gd name="adj" fmla="val 16667"/>
            </a:avLst>
          </a:prstGeom>
          <a:solidFill>
            <a:srgbClr val="FFCCCC"/>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35843" name="Text Box 5"/>
          <p:cNvSpPr txBox="1">
            <a:spLocks noChangeArrowheads="1"/>
          </p:cNvSpPr>
          <p:nvPr/>
        </p:nvSpPr>
        <p:spPr bwMode="auto">
          <a:xfrm>
            <a:off x="1330325" y="288925"/>
            <a:ext cx="6661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dirty="0">
                <a:latin typeface="Cambria" pitchFamily="18" charset="0"/>
              </a:rPr>
              <a:t>Extreme</a:t>
            </a:r>
            <a:r>
              <a:rPr lang="en-US" sz="4000" dirty="0">
                <a:latin typeface="Cambria" pitchFamily="18" charset="0"/>
              </a:rPr>
              <a:t> Looping</a:t>
            </a:r>
          </a:p>
        </p:txBody>
      </p:sp>
      <p:sp>
        <p:nvSpPr>
          <p:cNvPr id="35845" name="Text Box 7"/>
          <p:cNvSpPr txBox="1">
            <a:spLocks noChangeArrowheads="1"/>
          </p:cNvSpPr>
          <p:nvPr/>
        </p:nvSpPr>
        <p:spPr bwMode="auto">
          <a:xfrm>
            <a:off x="1841500" y="280670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'It keeps on'</a:t>
            </a:r>
          </a:p>
          <a:p>
            <a:pPr algn="l">
              <a:lnSpc>
                <a:spcPct val="60000"/>
              </a:lnSpc>
              <a:spcBef>
                <a:spcPct val="50000"/>
              </a:spcBef>
            </a:pPr>
            <a:endParaRPr lang="en-US" b="1">
              <a:solidFill>
                <a:srgbClr val="008000"/>
              </a:solidFill>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solidFill>
                  <a:srgbClr val="800080"/>
                </a:solidFill>
                <a:latin typeface="Courier New" pitchFamily="49" charset="0"/>
              </a:rPr>
              <a:t>True</a:t>
            </a:r>
            <a:r>
              <a:rPr lang="en-US" b="1">
                <a:latin typeface="Courier New" pitchFamily="49" charset="0"/>
              </a:rPr>
              <a:t>:</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'going and'</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'Phew! I\'m done!'</a:t>
            </a:r>
          </a:p>
          <a:p>
            <a:pPr algn="l">
              <a:lnSpc>
                <a:spcPct val="60000"/>
              </a:lnSpc>
              <a:spcBef>
                <a:spcPct val="50000"/>
              </a:spcBef>
            </a:pPr>
            <a:endParaRPr lang="en-US" b="1">
              <a:solidFill>
                <a:srgbClr val="008000"/>
              </a:solidFill>
              <a:latin typeface="Courier New" pitchFamily="49" charset="0"/>
            </a:endParaRPr>
          </a:p>
        </p:txBody>
      </p:sp>
      <p:sp>
        <p:nvSpPr>
          <p:cNvPr id="35846" name="Line 8"/>
          <p:cNvSpPr>
            <a:spLocks noChangeShapeType="1"/>
          </p:cNvSpPr>
          <p:nvPr/>
        </p:nvSpPr>
        <p:spPr bwMode="auto">
          <a:xfrm>
            <a:off x="1676400" y="3556000"/>
            <a:ext cx="0" cy="814388"/>
          </a:xfrm>
          <a:prstGeom prst="line">
            <a:avLst/>
          </a:prstGeom>
          <a:noFill/>
          <a:ln w="1905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7" name="Text Box 11"/>
          <p:cNvSpPr txBox="1">
            <a:spLocks noChangeArrowheads="1"/>
          </p:cNvSpPr>
          <p:nvPr/>
        </p:nvSpPr>
        <p:spPr bwMode="auto">
          <a:xfrm>
            <a:off x="441160" y="3505200"/>
            <a:ext cx="121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tLang="ja-JP" dirty="0" smtClean="0">
                <a:solidFill>
                  <a:srgbClr val="990000"/>
                </a:solidFill>
                <a:latin typeface="Cambria" pitchFamily="18" charset="0"/>
              </a:rPr>
              <a:t>while </a:t>
            </a:r>
            <a:r>
              <a:rPr lang="en-US" altLang="ja-JP" dirty="0">
                <a:solidFill>
                  <a:srgbClr val="990000"/>
                </a:solidFill>
                <a:latin typeface="Cambria" pitchFamily="18" charset="0"/>
              </a:rPr>
              <a:t>loop</a:t>
            </a:r>
            <a:endParaRPr lang="en-US" dirty="0">
              <a:solidFill>
                <a:srgbClr val="990000"/>
              </a:solidFill>
              <a:latin typeface="Cambria" pitchFamily="18" charset="0"/>
            </a:endParaRPr>
          </a:p>
        </p:txBody>
      </p:sp>
      <p:sp>
        <p:nvSpPr>
          <p:cNvPr id="35848" name="Line 13"/>
          <p:cNvSpPr>
            <a:spLocks noChangeShapeType="1"/>
          </p:cNvSpPr>
          <p:nvPr/>
        </p:nvSpPr>
        <p:spPr bwMode="auto">
          <a:xfrm flipH="1">
            <a:off x="4191000" y="3332163"/>
            <a:ext cx="1812925" cy="342900"/>
          </a:xfrm>
          <a:prstGeom prst="line">
            <a:avLst/>
          </a:prstGeom>
          <a:noFill/>
          <a:ln w="190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9" name="Text Box 14"/>
          <p:cNvSpPr txBox="1">
            <a:spLocks noChangeArrowheads="1"/>
          </p:cNvSpPr>
          <p:nvPr/>
        </p:nvSpPr>
        <p:spPr bwMode="auto">
          <a:xfrm>
            <a:off x="5867400" y="2924175"/>
            <a:ext cx="289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dirty="0">
                <a:solidFill>
                  <a:srgbClr val="990000"/>
                </a:solidFill>
                <a:latin typeface="Cambria" pitchFamily="18" charset="0"/>
              </a:rPr>
              <a:t>the loop keeps on running as long as this test is </a:t>
            </a:r>
            <a:r>
              <a:rPr lang="en-US" sz="1600" b="1" dirty="0">
                <a:latin typeface="Cambria" pitchFamily="18" charset="0"/>
                <a:cs typeface="Courier New" pitchFamily="49" charset="0"/>
              </a:rPr>
              <a:t>True</a:t>
            </a:r>
          </a:p>
        </p:txBody>
      </p:sp>
      <p:sp>
        <p:nvSpPr>
          <p:cNvPr id="35850" name="Text Box 15"/>
          <p:cNvSpPr txBox="1">
            <a:spLocks noChangeArrowheads="1"/>
          </p:cNvSpPr>
          <p:nvPr/>
        </p:nvSpPr>
        <p:spPr bwMode="auto">
          <a:xfrm>
            <a:off x="4505325" y="6459538"/>
            <a:ext cx="449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Arial" pitchFamily="34" charset="0"/>
              </a:rPr>
              <a:t>alternative tests?</a:t>
            </a:r>
          </a:p>
        </p:txBody>
      </p:sp>
      <p:sp>
        <p:nvSpPr>
          <p:cNvPr id="35851" name="Text Box 16"/>
          <p:cNvSpPr txBox="1">
            <a:spLocks noChangeArrowheads="1"/>
          </p:cNvSpPr>
          <p:nvPr/>
        </p:nvSpPr>
        <p:spPr bwMode="auto">
          <a:xfrm>
            <a:off x="1905000" y="5667375"/>
            <a:ext cx="4135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dirty="0">
                <a:solidFill>
                  <a:srgbClr val="990000"/>
                </a:solidFill>
                <a:latin typeface="Cambria" pitchFamily="18" charset="0"/>
              </a:rPr>
              <a:t>This won't print until the while loop finishes - In this case, it </a:t>
            </a:r>
            <a:r>
              <a:rPr lang="en-US" sz="1600" b="1" i="1" dirty="0">
                <a:solidFill>
                  <a:srgbClr val="990000"/>
                </a:solidFill>
                <a:latin typeface="Cambria" pitchFamily="18" charset="0"/>
              </a:rPr>
              <a:t>never</a:t>
            </a:r>
            <a:r>
              <a:rPr lang="en-US" sz="1600" dirty="0">
                <a:solidFill>
                  <a:srgbClr val="990000"/>
                </a:solidFill>
                <a:latin typeface="Cambria" pitchFamily="18" charset="0"/>
              </a:rPr>
              <a:t> prints!</a:t>
            </a:r>
          </a:p>
        </p:txBody>
      </p:sp>
      <p:sp>
        <p:nvSpPr>
          <p:cNvPr id="12" name="Text Box 6"/>
          <p:cNvSpPr txBox="1">
            <a:spLocks noChangeArrowheads="1"/>
          </p:cNvSpPr>
          <p:nvPr/>
        </p:nvSpPr>
        <p:spPr bwMode="auto">
          <a:xfrm>
            <a:off x="533400" y="1524000"/>
            <a:ext cx="3352800" cy="457200"/>
          </a:xfrm>
          <a:prstGeom prst="rect">
            <a:avLst/>
          </a:prstGeom>
          <a:solidFill>
            <a:srgbClr val="FFCCCC"/>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itchFamily="18" charset="0"/>
              </a:rPr>
              <a:t>Anatomy of a </a:t>
            </a:r>
            <a:r>
              <a:rPr lang="en-US" b="1" dirty="0" smtClean="0">
                <a:latin typeface="Cambria" pitchFamily="18" charset="0"/>
              </a:rPr>
              <a:t>while</a:t>
            </a:r>
            <a:endParaRPr lang="en-US" b="1" u="sng"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27"/>
          <a:stretch/>
        </p:blipFill>
        <p:spPr>
          <a:xfrm>
            <a:off x="47549" y="762000"/>
            <a:ext cx="7115251" cy="60220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76200"/>
            <a:ext cx="5705475" cy="1828800"/>
          </a:xfrm>
          <a:prstGeom prst="rect">
            <a:avLst/>
          </a:prstGeom>
          <a:ln w="38100">
            <a:solidFill>
              <a:schemeClr val="bg1">
                <a:lumMod val="65000"/>
              </a:schemeClr>
            </a:solidFill>
          </a:ln>
        </p:spPr>
      </p:pic>
      <p:sp>
        <p:nvSpPr>
          <p:cNvPr id="4" name="Right Arrow 3"/>
          <p:cNvSpPr/>
          <p:nvPr/>
        </p:nvSpPr>
        <p:spPr bwMode="auto">
          <a:xfrm rot="16200000">
            <a:off x="5621826" y="1933072"/>
            <a:ext cx="609600" cy="457200"/>
          </a:xfrm>
          <a:prstGeom prst="rightArrow">
            <a:avLst>
              <a:gd name="adj1" fmla="val 44186"/>
              <a:gd name="adj2" fmla="val 57895"/>
            </a:avLst>
          </a:prstGeom>
          <a:solidFill>
            <a:schemeClr val="bg1">
              <a:lumMod val="65000"/>
            </a:scheme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 name="Rectangle 2"/>
          <p:cNvSpPr/>
          <p:nvPr/>
        </p:nvSpPr>
        <p:spPr>
          <a:xfrm>
            <a:off x="6705600" y="6169967"/>
            <a:ext cx="2137252" cy="461665"/>
          </a:xfrm>
          <a:prstGeom prst="rect">
            <a:avLst/>
          </a:prstGeom>
          <a:solidFill>
            <a:srgbClr val="CCECFF"/>
          </a:solidFill>
        </p:spPr>
        <p:txBody>
          <a:bodyPr wrap="none">
            <a:spAutoFit/>
          </a:bodyPr>
          <a:lstStyle/>
          <a:p>
            <a:r>
              <a:rPr lang="en-US" i="1" dirty="0" smtClean="0">
                <a:latin typeface="Cambria" pitchFamily="18" charset="0"/>
              </a:rPr>
              <a:t>RPS variations!</a:t>
            </a:r>
            <a:endParaRPr lang="en-US" i="1" dirty="0"/>
          </a:p>
        </p:txBody>
      </p:sp>
      <p:sp>
        <p:nvSpPr>
          <p:cNvPr id="7" name="Rectangle 6"/>
          <p:cNvSpPr/>
          <p:nvPr/>
        </p:nvSpPr>
        <p:spPr>
          <a:xfrm>
            <a:off x="7774226" y="1728079"/>
            <a:ext cx="1053686" cy="461665"/>
          </a:xfrm>
          <a:prstGeom prst="rect">
            <a:avLst/>
          </a:prstGeom>
          <a:solidFill>
            <a:schemeClr val="bg1">
              <a:lumMod val="85000"/>
            </a:schemeClr>
          </a:solidFill>
        </p:spPr>
        <p:txBody>
          <a:bodyPr wrap="none">
            <a:spAutoFit/>
          </a:bodyPr>
          <a:lstStyle/>
          <a:p>
            <a:r>
              <a:rPr lang="en-US" i="1" dirty="0" smtClean="0">
                <a:latin typeface="Cambria" pitchFamily="18" charset="0"/>
              </a:rPr>
              <a:t>Sara S.</a:t>
            </a:r>
            <a:endParaRPr lang="en-US" i="1" dirty="0"/>
          </a:p>
        </p:txBody>
      </p:sp>
      <p:sp>
        <p:nvSpPr>
          <p:cNvPr id="8" name="Right Arrow 7"/>
          <p:cNvSpPr/>
          <p:nvPr/>
        </p:nvSpPr>
        <p:spPr bwMode="auto">
          <a:xfrm rot="10800000">
            <a:off x="6162315" y="5029200"/>
            <a:ext cx="609600" cy="457200"/>
          </a:xfrm>
          <a:prstGeom prst="rightArrow">
            <a:avLst>
              <a:gd name="adj1" fmla="val 44186"/>
              <a:gd name="adj2" fmla="val 57895"/>
            </a:avLst>
          </a:prstGeom>
          <a:solidFill>
            <a:schemeClr val="bg1">
              <a:lumMod val="65000"/>
            </a:scheme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extLst>
      <p:ext uri="{BB962C8B-B14F-4D97-AF65-F5344CB8AC3E}">
        <p14:creationId xmlns:p14="http://schemas.microsoft.com/office/powerpoint/2010/main" val="2023943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2362200" y="228600"/>
            <a:ext cx="472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cs typeface="Times New Roman" pitchFamily="18" charset="0"/>
              </a:rPr>
              <a:t>Escape ?!</a:t>
            </a:r>
            <a:endParaRPr lang="en-US" sz="4200" dirty="0">
              <a:latin typeface="Cambria" pitchFamily="18" charset="0"/>
              <a:cs typeface="Times New Roman" pitchFamily="18" charset="0"/>
            </a:endParaRPr>
          </a:p>
        </p:txBody>
      </p:sp>
      <p:sp>
        <p:nvSpPr>
          <p:cNvPr id="36867" name="Text Box 6"/>
          <p:cNvSpPr txBox="1">
            <a:spLocks noChangeArrowheads="1"/>
          </p:cNvSpPr>
          <p:nvPr/>
        </p:nvSpPr>
        <p:spPr bwMode="auto">
          <a:xfrm>
            <a:off x="1066800" y="1676400"/>
            <a:ext cx="70739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dirty="0">
                <a:latin typeface="Courier New" pitchFamily="49" charset="0"/>
              </a:rPr>
              <a:t>import random</a:t>
            </a:r>
            <a:endParaRPr lang="en-US" b="1" dirty="0">
              <a:solidFill>
                <a:srgbClr val="008000"/>
              </a:solidFill>
              <a:latin typeface="Courier New" pitchFamily="49" charset="0"/>
            </a:endParaRPr>
          </a:p>
          <a:p>
            <a:pPr algn="l">
              <a:lnSpc>
                <a:spcPct val="60000"/>
              </a:lnSpc>
              <a:spcBef>
                <a:spcPct val="50000"/>
              </a:spcBef>
            </a:pPr>
            <a:r>
              <a:rPr lang="en-US" b="1" dirty="0">
                <a:latin typeface="Courier New" pitchFamily="49" charset="0"/>
              </a:rPr>
              <a:t>escape = 0</a:t>
            </a:r>
          </a:p>
          <a:p>
            <a:pPr algn="l">
              <a:lnSpc>
                <a:spcPct val="60000"/>
              </a:lnSpc>
              <a:spcBef>
                <a:spcPct val="50000"/>
              </a:spcBef>
            </a:pPr>
            <a:endParaRPr lang="en-US" b="1" dirty="0">
              <a:latin typeface="Courier New" pitchFamily="49" charset="0"/>
            </a:endParaRPr>
          </a:p>
          <a:p>
            <a:pPr algn="l">
              <a:lnSpc>
                <a:spcPct val="60000"/>
              </a:lnSpc>
              <a:spcBef>
                <a:spcPct val="50000"/>
              </a:spcBef>
            </a:pPr>
            <a:r>
              <a:rPr lang="en-US" b="1" dirty="0">
                <a:solidFill>
                  <a:srgbClr val="FF6600"/>
                </a:solidFill>
                <a:latin typeface="Courier New" pitchFamily="49" charset="0"/>
              </a:rPr>
              <a:t>while</a:t>
            </a:r>
            <a:r>
              <a:rPr lang="en-US" b="1" dirty="0">
                <a:solidFill>
                  <a:schemeClr val="accent2"/>
                </a:solidFill>
                <a:latin typeface="Courier New" pitchFamily="49" charset="0"/>
              </a:rPr>
              <a:t> </a:t>
            </a:r>
            <a:r>
              <a:rPr lang="en-US" b="1" dirty="0">
                <a:latin typeface="Courier New" pitchFamily="49" charset="0"/>
              </a:rPr>
              <a:t>escape != 42:</a:t>
            </a:r>
          </a:p>
          <a:p>
            <a:pPr algn="l">
              <a:lnSpc>
                <a:spcPct val="60000"/>
              </a:lnSpc>
              <a:spcBef>
                <a:spcPct val="50000"/>
              </a:spcBef>
            </a:pPr>
            <a:endParaRPr lang="en-US" b="1" dirty="0">
              <a:solidFill>
                <a:srgbClr val="800080"/>
              </a:solidFill>
              <a:latin typeface="Courier New" pitchFamily="49" charset="0"/>
            </a:endParaRPr>
          </a:p>
          <a:p>
            <a:pPr algn="l">
              <a:lnSpc>
                <a:spcPct val="60000"/>
              </a:lnSpc>
              <a:spcBef>
                <a:spcPct val="50000"/>
              </a:spcBef>
            </a:pPr>
            <a:r>
              <a:rPr lang="en-US" b="1" dirty="0">
                <a:latin typeface="Courier New" pitchFamily="49" charset="0"/>
              </a:rPr>
              <a:t>   </a:t>
            </a:r>
            <a:r>
              <a:rPr lang="en-US" b="1" dirty="0">
                <a:solidFill>
                  <a:srgbClr val="FF6600"/>
                </a:solidFill>
                <a:latin typeface="Courier New" pitchFamily="49" charset="0"/>
              </a:rPr>
              <a:t>print</a:t>
            </a:r>
            <a:r>
              <a:rPr lang="en-US" b="1" dirty="0">
                <a:latin typeface="Courier New" pitchFamily="49" charset="0"/>
              </a:rPr>
              <a:t> </a:t>
            </a:r>
            <a:r>
              <a:rPr lang="en-US" b="1" dirty="0">
                <a:solidFill>
                  <a:srgbClr val="008000"/>
                </a:solidFill>
                <a:latin typeface="Courier New" pitchFamily="49" charset="0"/>
              </a:rPr>
              <a:t>'Help! Let me out!'</a:t>
            </a:r>
          </a:p>
          <a:p>
            <a:pPr algn="l">
              <a:lnSpc>
                <a:spcPct val="60000"/>
              </a:lnSpc>
              <a:spcBef>
                <a:spcPct val="50000"/>
              </a:spcBef>
            </a:pPr>
            <a:r>
              <a:rPr lang="en-US" b="1" dirty="0">
                <a:solidFill>
                  <a:srgbClr val="008000"/>
                </a:solidFill>
                <a:latin typeface="Courier New" pitchFamily="49" charset="0"/>
              </a:rPr>
              <a:t>   </a:t>
            </a:r>
            <a:r>
              <a:rPr lang="en-US" b="1" dirty="0">
                <a:latin typeface="Courier New" pitchFamily="49" charset="0"/>
              </a:rPr>
              <a:t>escape = </a:t>
            </a:r>
            <a:r>
              <a:rPr lang="en-US" b="1" dirty="0" err="1">
                <a:latin typeface="Courier New" pitchFamily="49" charset="0"/>
              </a:rPr>
              <a:t>random.choice</a:t>
            </a:r>
            <a:r>
              <a:rPr lang="en-US" b="1" dirty="0">
                <a:latin typeface="Courier New" pitchFamily="49" charset="0"/>
              </a:rPr>
              <a:t>([41,42,43])</a:t>
            </a:r>
          </a:p>
          <a:p>
            <a:pPr algn="l">
              <a:lnSpc>
                <a:spcPct val="60000"/>
              </a:lnSpc>
              <a:spcBef>
                <a:spcPct val="50000"/>
              </a:spcBef>
            </a:pPr>
            <a:endParaRPr lang="en-US" b="1" dirty="0">
              <a:latin typeface="Courier New" pitchFamily="49" charset="0"/>
            </a:endParaRPr>
          </a:p>
          <a:p>
            <a:pPr algn="l">
              <a:lnSpc>
                <a:spcPct val="60000"/>
              </a:lnSpc>
              <a:spcBef>
                <a:spcPct val="50000"/>
              </a:spcBef>
            </a:pPr>
            <a:endParaRPr lang="en-US" b="1" dirty="0">
              <a:latin typeface="Courier New" pitchFamily="49" charset="0"/>
            </a:endParaRPr>
          </a:p>
          <a:p>
            <a:pPr algn="l">
              <a:lnSpc>
                <a:spcPct val="60000"/>
              </a:lnSpc>
              <a:spcBef>
                <a:spcPct val="50000"/>
              </a:spcBef>
            </a:pPr>
            <a:r>
              <a:rPr lang="en-US" b="1" dirty="0">
                <a:solidFill>
                  <a:srgbClr val="FF6600"/>
                </a:solidFill>
                <a:latin typeface="Courier New" pitchFamily="49" charset="0"/>
              </a:rPr>
              <a:t>print</a:t>
            </a:r>
            <a:r>
              <a:rPr lang="en-US" b="1" dirty="0">
                <a:latin typeface="Courier New" pitchFamily="49" charset="0"/>
              </a:rPr>
              <a:t> </a:t>
            </a:r>
            <a:r>
              <a:rPr lang="en-US" b="1" dirty="0">
                <a:solidFill>
                  <a:srgbClr val="008000"/>
                </a:solidFill>
                <a:latin typeface="Courier New" pitchFamily="49" charset="0"/>
              </a:rPr>
              <a:t>'At last!'</a:t>
            </a:r>
          </a:p>
        </p:txBody>
      </p:sp>
      <p:sp>
        <p:nvSpPr>
          <p:cNvPr id="36869" name="Text Box 13"/>
          <p:cNvSpPr txBox="1">
            <a:spLocks noChangeArrowheads="1"/>
          </p:cNvSpPr>
          <p:nvPr/>
        </p:nvSpPr>
        <p:spPr bwMode="auto">
          <a:xfrm>
            <a:off x="4591050" y="63246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dirty="0">
                <a:solidFill>
                  <a:schemeClr val="bg2"/>
                </a:solidFill>
                <a:latin typeface="Calibri" pitchFamily="34" charset="0"/>
              </a:rPr>
              <a:t>how could we make it easier/harder to escape?</a:t>
            </a:r>
          </a:p>
        </p:txBody>
      </p:sp>
      <p:sp>
        <p:nvSpPr>
          <p:cNvPr id="36870" name="Text Box 14"/>
          <p:cNvSpPr txBox="1">
            <a:spLocks noChangeArrowheads="1"/>
          </p:cNvSpPr>
          <p:nvPr/>
        </p:nvSpPr>
        <p:spPr bwMode="auto">
          <a:xfrm>
            <a:off x="4591050" y="60960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alibri" pitchFamily="34" charset="0"/>
              </a:rPr>
              <a:t>how could we count the number of loops we run?</a:t>
            </a:r>
          </a:p>
        </p:txBody>
      </p:sp>
      <p:sp>
        <p:nvSpPr>
          <p:cNvPr id="6" name="Text Box 13"/>
          <p:cNvSpPr txBox="1">
            <a:spLocks noChangeArrowheads="1"/>
          </p:cNvSpPr>
          <p:nvPr/>
        </p:nvSpPr>
        <p:spPr bwMode="auto">
          <a:xfrm>
            <a:off x="4597758" y="6558678"/>
            <a:ext cx="4419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800" dirty="0" err="1" smtClean="0">
                <a:solidFill>
                  <a:schemeClr val="bg2"/>
                </a:solidFill>
                <a:latin typeface="Calibri" pitchFamily="34" charset="0"/>
              </a:rPr>
              <a:t>random.uniform</a:t>
            </a:r>
            <a:r>
              <a:rPr lang="en-US" sz="800" dirty="0" smtClean="0">
                <a:solidFill>
                  <a:schemeClr val="bg2"/>
                </a:solidFill>
                <a:latin typeface="Calibri" pitchFamily="34" charset="0"/>
              </a:rPr>
              <a:t>!</a:t>
            </a:r>
            <a:endParaRPr lang="en-US" sz="800"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9800" y="304180"/>
            <a:ext cx="2057400" cy="830997"/>
          </a:xfrm>
          <a:prstGeom prst="rect">
            <a:avLst/>
          </a:prstGeom>
          <a:solidFill>
            <a:srgbClr val="FFCC99"/>
          </a:solidFill>
        </p:spPr>
        <p:txBody>
          <a:bodyPr wrap="square" rtlCol="0">
            <a:spAutoFit/>
          </a:bodyPr>
          <a:lstStyle/>
          <a:p>
            <a:r>
              <a:rPr lang="en-US" b="1" dirty="0" smtClean="0">
                <a:latin typeface="Cambria" pitchFamily="18" charset="0"/>
              </a:rPr>
              <a:t>screenshot from '12</a:t>
            </a:r>
            <a:endParaRPr lang="en-US" b="1" dirty="0">
              <a:latin typeface="Cambria" pitchFamily="18" charset="0"/>
            </a:endParaRPr>
          </a:p>
        </p:txBody>
      </p:sp>
      <p:sp>
        <p:nvSpPr>
          <p:cNvPr id="3" name="Down Arrow 2"/>
          <p:cNvSpPr/>
          <p:nvPr/>
        </p:nvSpPr>
        <p:spPr bwMode="auto">
          <a:xfrm rot="10800000">
            <a:off x="4724400" y="1752600"/>
            <a:ext cx="762000" cy="914400"/>
          </a:xfrm>
          <a:prstGeom prst="downArrow">
            <a:avLst/>
          </a:prstGeom>
          <a:solidFill>
            <a:srgbClr val="F78B09"/>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 name="Down Arrow 4"/>
          <p:cNvSpPr/>
          <p:nvPr/>
        </p:nvSpPr>
        <p:spPr bwMode="auto">
          <a:xfrm rot="5400000">
            <a:off x="4267200" y="5562600"/>
            <a:ext cx="762000" cy="914400"/>
          </a:xfrm>
          <a:prstGeom prst="downArrow">
            <a:avLst/>
          </a:prstGeom>
          <a:solidFill>
            <a:srgbClr val="F78B09"/>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extLst>
      <p:ext uri="{BB962C8B-B14F-4D97-AF65-F5344CB8AC3E}">
        <p14:creationId xmlns:p14="http://schemas.microsoft.com/office/powerpoint/2010/main" val="1614306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2393950" y="22860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dirty="0">
                <a:latin typeface="Courier New" pitchFamily="49" charset="0"/>
              </a:rPr>
              <a:t>while </a:t>
            </a:r>
            <a:r>
              <a:rPr lang="en-US" sz="4000" dirty="0">
                <a:latin typeface="Cambria" pitchFamily="18" charset="0"/>
              </a:rPr>
              <a:t>power?</a:t>
            </a:r>
          </a:p>
        </p:txBody>
      </p:sp>
      <p:sp>
        <p:nvSpPr>
          <p:cNvPr id="37891" name="Text Box 6"/>
          <p:cNvSpPr txBox="1">
            <a:spLocks noChangeArrowheads="1"/>
          </p:cNvSpPr>
          <p:nvPr/>
        </p:nvSpPr>
        <p:spPr bwMode="auto">
          <a:xfrm>
            <a:off x="615950" y="1787525"/>
            <a:ext cx="70739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0504FD"/>
                </a:solidFill>
                <a:latin typeface="Courier New" pitchFamily="49" charset="0"/>
              </a:rPr>
              <a:t>pow</a:t>
            </a:r>
            <a:r>
              <a:rPr lang="en-US" sz="3200" b="1" dirty="0">
                <a:latin typeface="Courier New" pitchFamily="49" charset="0"/>
              </a:rPr>
              <a:t>( b, p ):</a:t>
            </a:r>
          </a:p>
          <a:p>
            <a:pPr algn="l">
              <a:lnSpc>
                <a:spcPct val="60000"/>
              </a:lnSpc>
              <a:spcBef>
                <a:spcPct val="50000"/>
              </a:spcBef>
            </a:pPr>
            <a:r>
              <a:rPr lang="en-US" sz="3200" b="1" dirty="0">
                <a:latin typeface="Courier New" pitchFamily="49" charset="0"/>
              </a:rPr>
              <a:t>   </a:t>
            </a:r>
            <a:r>
              <a:rPr lang="en-US" sz="3200" b="1" dirty="0">
                <a:solidFill>
                  <a:srgbClr val="0AA318"/>
                </a:solidFill>
                <a:latin typeface="Courier New" pitchFamily="49" charset="0"/>
              </a:rPr>
              <a:t>""" finds b**p """</a:t>
            </a:r>
          </a:p>
          <a:p>
            <a:pPr algn="l">
              <a:lnSpc>
                <a:spcPct val="60000"/>
              </a:lnSpc>
              <a:spcBef>
                <a:spcPct val="50000"/>
              </a:spcBef>
            </a:pPr>
            <a:r>
              <a:rPr lang="en-US" sz="3200" b="1" dirty="0">
                <a:latin typeface="Courier New" pitchFamily="49" charset="0"/>
              </a:rPr>
              <a:t>   result =  </a:t>
            </a:r>
          </a:p>
          <a:p>
            <a:pPr algn="l">
              <a:lnSpc>
                <a:spcPct val="60000"/>
              </a:lnSpc>
              <a:spcBef>
                <a:spcPct val="50000"/>
              </a:spcBef>
            </a:pPr>
            <a:r>
              <a:rPr lang="en-US" sz="3200" b="1" dirty="0">
                <a:solidFill>
                  <a:srgbClr val="FF6600"/>
                </a:solidFill>
                <a:latin typeface="Courier New" pitchFamily="49" charset="0"/>
              </a:rPr>
              <a:t>   while</a:t>
            </a:r>
            <a:r>
              <a:rPr lang="en-US" sz="3200" b="1" dirty="0">
                <a:solidFill>
                  <a:schemeClr val="accent2"/>
                </a:solidFill>
                <a:latin typeface="Courier New" pitchFamily="49" charset="0"/>
              </a:rPr>
              <a:t>            </a:t>
            </a:r>
            <a:endParaRPr lang="en-US" sz="3200" b="1" dirty="0">
              <a:latin typeface="Courier New" pitchFamily="49" charset="0"/>
            </a:endParaRPr>
          </a:p>
          <a:p>
            <a:pPr algn="l">
              <a:lnSpc>
                <a:spcPct val="60000"/>
              </a:lnSpc>
              <a:spcBef>
                <a:spcPct val="50000"/>
              </a:spcBef>
            </a:pPr>
            <a:endParaRPr lang="en-US" sz="3200" b="1" dirty="0">
              <a:solidFill>
                <a:srgbClr val="800080"/>
              </a:solidFill>
              <a:latin typeface="Courier New" pitchFamily="49" charset="0"/>
            </a:endParaRPr>
          </a:p>
          <a:p>
            <a:pPr algn="l">
              <a:lnSpc>
                <a:spcPct val="60000"/>
              </a:lnSpc>
              <a:spcBef>
                <a:spcPct val="50000"/>
              </a:spcBef>
            </a:pPr>
            <a:r>
              <a:rPr lang="en-US" sz="3200" b="1" dirty="0">
                <a:latin typeface="Courier New" pitchFamily="49" charset="0"/>
              </a:rPr>
              <a:t>   </a:t>
            </a:r>
          </a:p>
          <a:p>
            <a:pPr algn="l">
              <a:lnSpc>
                <a:spcPct val="60000"/>
              </a:lnSpc>
              <a:spcBef>
                <a:spcPct val="50000"/>
              </a:spcBef>
            </a:pPr>
            <a:endParaRPr lang="en-US" sz="3200" b="1" dirty="0">
              <a:latin typeface="Courier New" pitchFamily="49" charset="0"/>
            </a:endParaRPr>
          </a:p>
          <a:p>
            <a:pPr algn="l">
              <a:lnSpc>
                <a:spcPct val="60000"/>
              </a:lnSpc>
              <a:spcBef>
                <a:spcPct val="50000"/>
              </a:spcBef>
            </a:pPr>
            <a:r>
              <a:rPr lang="en-US" sz="3200" b="1" dirty="0">
                <a:solidFill>
                  <a:srgbClr val="FF6600"/>
                </a:solidFill>
                <a:latin typeface="Courier New" pitchFamily="49" charset="0"/>
              </a:rPr>
              <a:t>   return </a:t>
            </a:r>
            <a:r>
              <a:rPr lang="en-US" sz="3200" b="1" dirty="0">
                <a:latin typeface="Courier New" pitchFamily="49" charset="0"/>
              </a:rPr>
              <a:t>result</a:t>
            </a:r>
            <a:endParaRPr lang="en-US" sz="3200" b="1" dirty="0">
              <a:solidFill>
                <a:srgbClr val="008000"/>
              </a:solidFill>
              <a:latin typeface="Courier New" pitchFamily="49" charset="0"/>
            </a:endParaRPr>
          </a:p>
        </p:txBody>
      </p:sp>
      <p:cxnSp>
        <p:nvCxnSpPr>
          <p:cNvPr id="37892" name="Straight Arrow Connector 16"/>
          <p:cNvCxnSpPr>
            <a:cxnSpLocks noChangeShapeType="1"/>
          </p:cNvCxnSpPr>
          <p:nvPr/>
        </p:nvCxnSpPr>
        <p:spPr bwMode="auto">
          <a:xfrm flipH="1">
            <a:off x="5545138" y="1905000"/>
            <a:ext cx="1143000" cy="914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7893" name="Rectangle 17"/>
          <p:cNvSpPr>
            <a:spLocks noChangeArrowheads="1"/>
          </p:cNvSpPr>
          <p:nvPr/>
        </p:nvSpPr>
        <p:spPr bwMode="auto">
          <a:xfrm>
            <a:off x="6459538" y="1600200"/>
            <a:ext cx="2608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start the answer at a reasonable value</a:t>
            </a:r>
          </a:p>
        </p:txBody>
      </p:sp>
      <p:sp>
        <p:nvSpPr>
          <p:cNvPr id="37894" name="Rectangle 19"/>
          <p:cNvSpPr>
            <a:spLocks noChangeArrowheads="1"/>
          </p:cNvSpPr>
          <p:nvPr/>
        </p:nvSpPr>
        <p:spPr bwMode="auto">
          <a:xfrm>
            <a:off x="6259513" y="3876675"/>
            <a:ext cx="2608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create a loop that ACCUMULATES the correct answer</a:t>
            </a:r>
          </a:p>
        </p:txBody>
      </p:sp>
      <p:sp>
        <p:nvSpPr>
          <p:cNvPr id="37895" name="Rectangle 20"/>
          <p:cNvSpPr>
            <a:spLocks noChangeArrowheads="1"/>
          </p:cNvSpPr>
          <p:nvPr/>
        </p:nvSpPr>
        <p:spPr bwMode="auto">
          <a:xfrm>
            <a:off x="6273800" y="6215063"/>
            <a:ext cx="260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and return it...</a:t>
            </a:r>
          </a:p>
        </p:txBody>
      </p:sp>
      <p:cxnSp>
        <p:nvCxnSpPr>
          <p:cNvPr id="37896" name="Straight Arrow Connector 22"/>
          <p:cNvCxnSpPr>
            <a:cxnSpLocks noChangeShapeType="1"/>
          </p:cNvCxnSpPr>
          <p:nvPr/>
        </p:nvCxnSpPr>
        <p:spPr bwMode="auto">
          <a:xfrm flipH="1" flipV="1">
            <a:off x="5545138" y="5943600"/>
            <a:ext cx="1219200" cy="457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897" name="Straight Connector 26"/>
          <p:cNvCxnSpPr>
            <a:cxnSpLocks noChangeShapeType="1"/>
          </p:cNvCxnSpPr>
          <p:nvPr/>
        </p:nvCxnSpPr>
        <p:spPr bwMode="auto">
          <a:xfrm>
            <a:off x="6535738" y="3352800"/>
            <a:ext cx="0" cy="1905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971800" y="4262735"/>
            <a:ext cx="1082842" cy="2246349"/>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8914" name="Text Box 2"/>
          <p:cNvSpPr txBox="1">
            <a:spLocks noChangeArrowheads="1"/>
          </p:cNvSpPr>
          <p:nvPr/>
        </p:nvSpPr>
        <p:spPr bwMode="auto">
          <a:xfrm>
            <a:off x="914400" y="38517"/>
            <a:ext cx="2495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dirty="0">
                <a:latin typeface="Cambria" pitchFamily="18" charset="0"/>
              </a:rPr>
              <a:t>Try these…</a:t>
            </a:r>
          </a:p>
        </p:txBody>
      </p:sp>
      <p:sp>
        <p:nvSpPr>
          <p:cNvPr id="38915" name="Text Box 3"/>
          <p:cNvSpPr txBox="1">
            <a:spLocks noChangeArrowheads="1"/>
          </p:cNvSpPr>
          <p:nvPr/>
        </p:nvSpPr>
        <p:spPr bwMode="auto">
          <a:xfrm>
            <a:off x="488950" y="854075"/>
            <a:ext cx="3359150" cy="314325"/>
          </a:xfrm>
          <a:prstGeom prst="rect">
            <a:avLst/>
          </a:prstGeom>
          <a:solidFill>
            <a:srgbClr val="CCECFF"/>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What do these two loops </a:t>
            </a:r>
            <a:r>
              <a:rPr lang="en-US" sz="1400" dirty="0" smtClean="0">
                <a:latin typeface="Cambria" pitchFamily="18" charset="0"/>
              </a:rPr>
              <a:t>return?</a:t>
            </a:r>
            <a:endParaRPr lang="en-US" sz="1400" dirty="0">
              <a:latin typeface="Cambria" pitchFamily="18" charset="0"/>
            </a:endParaRPr>
          </a:p>
        </p:txBody>
      </p:sp>
      <p:sp>
        <p:nvSpPr>
          <p:cNvPr id="38916" name="Rectangle 6"/>
          <p:cNvSpPr>
            <a:spLocks noChangeArrowheads="1"/>
          </p:cNvSpPr>
          <p:nvPr/>
        </p:nvSpPr>
        <p:spPr bwMode="auto">
          <a:xfrm>
            <a:off x="228600" y="1747838"/>
            <a:ext cx="35877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38917" name="Rectangle 8"/>
          <p:cNvSpPr>
            <a:spLocks noChangeArrowheads="1"/>
          </p:cNvSpPr>
          <p:nvPr/>
        </p:nvSpPr>
        <p:spPr bwMode="auto">
          <a:xfrm>
            <a:off x="4495800" y="762000"/>
            <a:ext cx="3200400" cy="228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dirty="0" err="1">
                <a:solidFill>
                  <a:srgbClr val="FF6600"/>
                </a:solidFill>
                <a:latin typeface="Courier New" pitchFamily="49" charset="0"/>
              </a:rPr>
              <a:t>def</a:t>
            </a:r>
            <a:r>
              <a:rPr lang="en-US" sz="1800" b="1" dirty="0">
                <a:latin typeface="Courier New" pitchFamily="49" charset="0"/>
              </a:rPr>
              <a:t> min( L ):</a:t>
            </a:r>
          </a:p>
          <a:p>
            <a:pPr algn="l">
              <a:lnSpc>
                <a:spcPct val="70000"/>
              </a:lnSpc>
              <a:spcBef>
                <a:spcPct val="50000"/>
              </a:spcBef>
            </a:pPr>
            <a:r>
              <a:rPr lang="en-US" sz="1800" b="1" dirty="0">
                <a:latin typeface="Courier New" pitchFamily="49" charset="0"/>
              </a:rPr>
              <a:t>  </a:t>
            </a:r>
            <a:r>
              <a:rPr lang="en-US" sz="1800" b="1" dirty="0" smtClean="0">
                <a:latin typeface="Courier New" pitchFamily="49" charset="0"/>
              </a:rPr>
              <a:t>result =</a:t>
            </a:r>
          </a:p>
          <a:p>
            <a:pPr algn="l">
              <a:lnSpc>
                <a:spcPct val="70000"/>
              </a:lnSpc>
              <a:spcBef>
                <a:spcPct val="50000"/>
              </a:spcBef>
            </a:pPr>
            <a:r>
              <a:rPr lang="en-US" sz="1800" b="1" dirty="0">
                <a:latin typeface="Courier New" pitchFamily="49" charset="0"/>
              </a:rPr>
              <a:t> </a:t>
            </a:r>
            <a:r>
              <a:rPr lang="en-US" sz="1800" b="1" dirty="0" smtClean="0">
                <a:latin typeface="Courier New" pitchFamily="49" charset="0"/>
              </a:rPr>
              <a:t> </a:t>
            </a:r>
            <a:r>
              <a:rPr lang="en-US" sz="1800" b="1" dirty="0" smtClean="0">
                <a:solidFill>
                  <a:srgbClr val="F78B09"/>
                </a:solidFill>
                <a:latin typeface="Courier New" pitchFamily="49" charset="0"/>
              </a:rPr>
              <a:t>for</a:t>
            </a:r>
            <a:r>
              <a:rPr lang="en-US" sz="1800" b="1" dirty="0" smtClean="0">
                <a:latin typeface="Courier New" pitchFamily="49" charset="0"/>
              </a:rPr>
              <a:t> x </a:t>
            </a:r>
            <a:r>
              <a:rPr lang="en-US" sz="1800" b="1" dirty="0" smtClean="0">
                <a:solidFill>
                  <a:srgbClr val="F78B09"/>
                </a:solidFill>
                <a:latin typeface="Courier New" pitchFamily="49" charset="0"/>
              </a:rPr>
              <a:t>in</a:t>
            </a:r>
            <a:r>
              <a:rPr lang="en-US" sz="1800" b="1" dirty="0" smtClean="0">
                <a:latin typeface="Courier New" pitchFamily="49" charset="0"/>
              </a:rPr>
              <a:t> L:</a:t>
            </a:r>
          </a:p>
          <a:p>
            <a:pPr algn="l">
              <a:lnSpc>
                <a:spcPct val="70000"/>
              </a:lnSpc>
              <a:spcBef>
                <a:spcPct val="50000"/>
              </a:spcBef>
            </a:pPr>
            <a:r>
              <a:rPr lang="en-US" sz="1800" b="1" dirty="0">
                <a:latin typeface="Courier New" pitchFamily="49" charset="0"/>
              </a:rPr>
              <a:t> </a:t>
            </a:r>
            <a:r>
              <a:rPr lang="en-US" sz="1800" b="1" dirty="0" smtClean="0">
                <a:latin typeface="Courier New" pitchFamily="49" charset="0"/>
              </a:rPr>
              <a:t>   </a:t>
            </a:r>
            <a:r>
              <a:rPr lang="en-US" sz="1800" b="1" dirty="0" smtClean="0">
                <a:solidFill>
                  <a:srgbClr val="F78B09"/>
                </a:solidFill>
                <a:latin typeface="Courier New" pitchFamily="49" charset="0"/>
              </a:rPr>
              <a:t>if</a:t>
            </a:r>
            <a:r>
              <a:rPr lang="en-US" sz="1800" b="1" dirty="0" smtClean="0">
                <a:latin typeface="Courier New" pitchFamily="49" charset="0"/>
              </a:rPr>
              <a:t> x</a:t>
            </a:r>
          </a:p>
          <a:p>
            <a:pPr algn="l">
              <a:lnSpc>
                <a:spcPct val="70000"/>
              </a:lnSpc>
              <a:spcBef>
                <a:spcPct val="50000"/>
              </a:spcBef>
            </a:pPr>
            <a:endParaRPr lang="en-US" sz="1800" b="1" dirty="0" smtClean="0">
              <a:latin typeface="Courier New" pitchFamily="49" charset="0"/>
            </a:endParaRPr>
          </a:p>
          <a:p>
            <a:pPr algn="l">
              <a:lnSpc>
                <a:spcPct val="70000"/>
              </a:lnSpc>
              <a:spcBef>
                <a:spcPct val="50000"/>
              </a:spcBef>
            </a:pPr>
            <a:endParaRPr lang="en-US" sz="1800" b="1" dirty="0">
              <a:latin typeface="Courier New" pitchFamily="49" charset="0"/>
            </a:endParaRPr>
          </a:p>
          <a:p>
            <a:pPr algn="l">
              <a:lnSpc>
                <a:spcPct val="70000"/>
              </a:lnSpc>
              <a:spcBef>
                <a:spcPct val="50000"/>
              </a:spcBef>
            </a:pPr>
            <a:r>
              <a:rPr lang="en-US" sz="1800" b="1" dirty="0">
                <a:latin typeface="Courier New" pitchFamily="49" charset="0"/>
              </a:rPr>
              <a:t> </a:t>
            </a:r>
            <a:r>
              <a:rPr lang="en-US" sz="1800" b="1" dirty="0" smtClean="0">
                <a:latin typeface="Courier New" pitchFamily="49" charset="0"/>
              </a:rPr>
              <a:t> </a:t>
            </a:r>
            <a:r>
              <a:rPr lang="en-US" sz="1800" b="1" dirty="0" smtClean="0">
                <a:solidFill>
                  <a:srgbClr val="F78B09"/>
                </a:solidFill>
                <a:latin typeface="Courier New" pitchFamily="49" charset="0"/>
              </a:rPr>
              <a:t>return </a:t>
            </a:r>
            <a:r>
              <a:rPr lang="en-US" sz="1800" b="1" dirty="0" smtClean="0">
                <a:latin typeface="Courier New" pitchFamily="49" charset="0"/>
              </a:rPr>
              <a:t>result</a:t>
            </a:r>
            <a:endParaRPr lang="en-US" sz="1800" b="1" dirty="0">
              <a:latin typeface="Courier New" pitchFamily="49" charset="0"/>
            </a:endParaRPr>
          </a:p>
        </p:txBody>
      </p:sp>
      <p:sp>
        <p:nvSpPr>
          <p:cNvPr id="38918" name="Text Box 13"/>
          <p:cNvSpPr txBox="1">
            <a:spLocks noChangeArrowheads="1"/>
          </p:cNvSpPr>
          <p:nvPr/>
        </p:nvSpPr>
        <p:spPr bwMode="auto">
          <a:xfrm>
            <a:off x="4460875" y="152400"/>
            <a:ext cx="4538663" cy="314325"/>
          </a:xfrm>
          <a:prstGeom prst="rect">
            <a:avLst/>
          </a:prstGeom>
          <a:solidFill>
            <a:srgbClr val="CCECFF"/>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mbria" pitchFamily="18" charset="0"/>
              </a:rPr>
              <a:t>Finish this loop </a:t>
            </a:r>
            <a:r>
              <a:rPr lang="en-US" sz="1400" dirty="0">
                <a:latin typeface="Cambria" pitchFamily="18" charset="0"/>
              </a:rPr>
              <a:t>to find and return the min of a list, L</a:t>
            </a:r>
          </a:p>
        </p:txBody>
      </p:sp>
      <p:sp>
        <p:nvSpPr>
          <p:cNvPr id="38919" name="Line 16"/>
          <p:cNvSpPr>
            <a:spLocks noChangeShapeType="1"/>
          </p:cNvSpPr>
          <p:nvPr/>
        </p:nvSpPr>
        <p:spPr bwMode="auto">
          <a:xfrm>
            <a:off x="365125" y="3843338"/>
            <a:ext cx="3460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0" name="Line 17"/>
          <p:cNvSpPr>
            <a:spLocks noChangeShapeType="1"/>
          </p:cNvSpPr>
          <p:nvPr/>
        </p:nvSpPr>
        <p:spPr bwMode="auto">
          <a:xfrm flipH="1">
            <a:off x="4215064" y="557464"/>
            <a:ext cx="11113" cy="6099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Text Box 18"/>
          <p:cNvSpPr txBox="1">
            <a:spLocks noChangeArrowheads="1"/>
          </p:cNvSpPr>
          <p:nvPr/>
        </p:nvSpPr>
        <p:spPr bwMode="auto">
          <a:xfrm>
            <a:off x="6564313" y="485775"/>
            <a:ext cx="2449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100" dirty="0">
                <a:solidFill>
                  <a:schemeClr val="accent2"/>
                </a:solidFill>
                <a:latin typeface="Calibri" pitchFamily="34" charset="0"/>
              </a:rPr>
              <a:t>L will be a non-empty list of numbers.</a:t>
            </a:r>
          </a:p>
        </p:txBody>
      </p:sp>
      <p:sp>
        <p:nvSpPr>
          <p:cNvPr id="38922" name="Rectangle 19"/>
          <p:cNvSpPr>
            <a:spLocks noChangeArrowheads="1"/>
          </p:cNvSpPr>
          <p:nvPr/>
        </p:nvSpPr>
        <p:spPr bwMode="auto">
          <a:xfrm>
            <a:off x="228600" y="43608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mystery</a:t>
            </a:r>
            <a:r>
              <a:rPr lang="en-US" sz="1800" b="1">
                <a:latin typeface="Courier New" pitchFamily="49" charset="0"/>
              </a:rPr>
              <a:t>( n ):</a:t>
            </a:r>
          </a:p>
          <a:p>
            <a:pPr algn="l"/>
            <a:r>
              <a:rPr lang="en-US" sz="1800" b="1">
                <a:solidFill>
                  <a:srgbClr val="FF6600"/>
                </a:solidFill>
                <a:latin typeface="Courier New" pitchFamily="49" charset="0"/>
              </a:rPr>
              <a:t>  while</a:t>
            </a:r>
            <a:r>
              <a:rPr lang="en-US" sz="1800" b="1">
                <a:latin typeface="Courier New" pitchFamily="49" charset="0"/>
              </a:rPr>
              <a:t> n != 1:</a:t>
            </a:r>
          </a:p>
          <a:p>
            <a:pPr algn="l"/>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n%2 == 0:</a:t>
            </a:r>
          </a:p>
          <a:p>
            <a:pPr algn="l"/>
            <a:r>
              <a:rPr lang="en-US" sz="1800" b="1">
                <a:latin typeface="Courier New" pitchFamily="49" charset="0"/>
              </a:rPr>
              <a:t>      n = n/2</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False</a:t>
            </a:r>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True</a:t>
            </a:r>
            <a:endParaRPr lang="en-US" sz="1800" b="1">
              <a:latin typeface="Courier New" pitchFamily="49" charset="0"/>
            </a:endParaRPr>
          </a:p>
        </p:txBody>
      </p:sp>
      <p:sp>
        <p:nvSpPr>
          <p:cNvPr id="38923" name="Line 20"/>
          <p:cNvSpPr>
            <a:spLocks noChangeShapeType="1"/>
          </p:cNvSpPr>
          <p:nvPr/>
        </p:nvSpPr>
        <p:spPr bwMode="auto">
          <a:xfrm>
            <a:off x="4967288" y="3276600"/>
            <a:ext cx="3460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4" name="Rectangle 21"/>
          <p:cNvSpPr>
            <a:spLocks noChangeArrowheads="1"/>
          </p:cNvSpPr>
          <p:nvPr/>
        </p:nvSpPr>
        <p:spPr bwMode="auto">
          <a:xfrm>
            <a:off x="4457952" y="416718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latin typeface="Courier New" pitchFamily="49" charset="0"/>
              </a:rPr>
              <a:t>isPrime</a:t>
            </a:r>
            <a:r>
              <a:rPr lang="en-US" sz="1800" b="1" dirty="0">
                <a:latin typeface="Courier New" pitchFamily="49" charset="0"/>
              </a:rPr>
              <a:t>( n ):</a:t>
            </a:r>
          </a:p>
        </p:txBody>
      </p:sp>
      <p:sp>
        <p:nvSpPr>
          <p:cNvPr id="38925" name="Text Box 23"/>
          <p:cNvSpPr txBox="1">
            <a:spLocks noChangeArrowheads="1"/>
          </p:cNvSpPr>
          <p:nvPr/>
        </p:nvSpPr>
        <p:spPr bwMode="auto">
          <a:xfrm>
            <a:off x="4562475" y="3413125"/>
            <a:ext cx="3865563" cy="523220"/>
          </a:xfrm>
          <a:prstGeom prst="rect">
            <a:avLst/>
          </a:prstGeom>
          <a:solidFill>
            <a:srgbClr val="CCECFF"/>
          </a:solidFill>
          <a:ln w="9525">
            <a:noFill/>
            <a:miter lim="800000"/>
            <a:headEnd/>
            <a:tailEnd/>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Write a loop so that this function returns </a:t>
            </a:r>
            <a:r>
              <a:rPr lang="en-US" sz="1400" b="1" dirty="0">
                <a:latin typeface="Cambria" pitchFamily="18" charset="0"/>
              </a:rPr>
              <a:t>True </a:t>
            </a:r>
            <a:r>
              <a:rPr lang="en-US" sz="1400" dirty="0">
                <a:latin typeface="Cambria" pitchFamily="18" charset="0"/>
              </a:rPr>
              <a:t>if </a:t>
            </a:r>
            <a:r>
              <a:rPr lang="en-US" sz="1400" dirty="0" smtClean="0">
                <a:latin typeface="Cambria" pitchFamily="18" charset="0"/>
              </a:rPr>
              <a:t>the </a:t>
            </a:r>
            <a:r>
              <a:rPr lang="en-US" sz="1400" dirty="0">
                <a:latin typeface="Cambria" pitchFamily="18" charset="0"/>
              </a:rPr>
              <a:t>input </a:t>
            </a:r>
            <a:r>
              <a:rPr lang="en-US" sz="1400" b="1" dirty="0" smtClean="0">
                <a:latin typeface="Cambria" pitchFamily="18" charset="0"/>
              </a:rPr>
              <a:t>n</a:t>
            </a:r>
            <a:r>
              <a:rPr lang="en-US" sz="1400" dirty="0" smtClean="0">
                <a:latin typeface="Cambria" pitchFamily="18" charset="0"/>
              </a:rPr>
              <a:t> is </a:t>
            </a:r>
            <a:r>
              <a:rPr lang="en-US" sz="1400" dirty="0">
                <a:latin typeface="Cambria" pitchFamily="18" charset="0"/>
              </a:rPr>
              <a:t>prime and </a:t>
            </a:r>
            <a:r>
              <a:rPr lang="en-US" sz="1400" b="1" dirty="0">
                <a:latin typeface="Cambria" pitchFamily="18" charset="0"/>
              </a:rPr>
              <a:t>False</a:t>
            </a:r>
            <a:r>
              <a:rPr lang="en-US" sz="1400" dirty="0">
                <a:latin typeface="Cambria" pitchFamily="18" charset="0"/>
              </a:rPr>
              <a:t> otherwise:</a:t>
            </a:r>
          </a:p>
        </p:txBody>
      </p:sp>
      <p:sp>
        <p:nvSpPr>
          <p:cNvPr id="38926" name="Text Box 24"/>
          <p:cNvSpPr txBox="1">
            <a:spLocks noChangeArrowheads="1"/>
          </p:cNvSpPr>
          <p:nvPr/>
        </p:nvSpPr>
        <p:spPr bwMode="auto">
          <a:xfrm>
            <a:off x="7002463" y="3983038"/>
            <a:ext cx="1947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100" dirty="0">
                <a:solidFill>
                  <a:schemeClr val="accent2"/>
                </a:solidFill>
                <a:latin typeface="Calibri" pitchFamily="34" charset="0"/>
              </a:rPr>
              <a:t>n will be a positive integer &gt;= 2</a:t>
            </a:r>
          </a:p>
        </p:txBody>
      </p:sp>
      <p:sp>
        <p:nvSpPr>
          <p:cNvPr id="38927" name="Line 26"/>
          <p:cNvSpPr>
            <a:spLocks noChangeShapeType="1"/>
          </p:cNvSpPr>
          <p:nvPr/>
        </p:nvSpPr>
        <p:spPr bwMode="auto">
          <a:xfrm flipH="1">
            <a:off x="2239963" y="4189413"/>
            <a:ext cx="385762" cy="204787"/>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8928" name="Text Box 27"/>
          <p:cNvSpPr txBox="1">
            <a:spLocks noChangeArrowheads="1"/>
          </p:cNvSpPr>
          <p:nvPr/>
        </p:nvSpPr>
        <p:spPr bwMode="auto">
          <a:xfrm>
            <a:off x="2444750" y="3962399"/>
            <a:ext cx="831850"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dirty="0">
                <a:latin typeface="Calibri" pitchFamily="34" charset="0"/>
              </a:rPr>
              <a:t>Let n = 12</a:t>
            </a:r>
          </a:p>
        </p:txBody>
      </p:sp>
      <p:sp>
        <p:nvSpPr>
          <p:cNvPr id="38929" name="Line 28"/>
          <p:cNvSpPr>
            <a:spLocks noChangeShapeType="1"/>
          </p:cNvSpPr>
          <p:nvPr/>
        </p:nvSpPr>
        <p:spPr bwMode="auto">
          <a:xfrm flipH="1">
            <a:off x="2209800" y="1504950"/>
            <a:ext cx="503238" cy="211138"/>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8930" name="Text Box 29"/>
          <p:cNvSpPr txBox="1">
            <a:spLocks noChangeArrowheads="1"/>
          </p:cNvSpPr>
          <p:nvPr/>
        </p:nvSpPr>
        <p:spPr bwMode="auto">
          <a:xfrm>
            <a:off x="2286000" y="1274763"/>
            <a:ext cx="1724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a:latin typeface="Calibri" pitchFamily="34" charset="0"/>
              </a:rPr>
              <a:t>Let WORD = 'forty-two'</a:t>
            </a:r>
          </a:p>
        </p:txBody>
      </p:sp>
      <p:sp>
        <p:nvSpPr>
          <p:cNvPr id="38931" name="Text Box 18"/>
          <p:cNvSpPr txBox="1">
            <a:spLocks noChangeArrowheads="1"/>
          </p:cNvSpPr>
          <p:nvPr/>
        </p:nvSpPr>
        <p:spPr bwMode="auto">
          <a:xfrm>
            <a:off x="4419600" y="6553200"/>
            <a:ext cx="4648200" cy="276999"/>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smtClean="0">
                <a:latin typeface="Calibri" pitchFamily="34" charset="0"/>
              </a:rPr>
              <a:t>Hint:  </a:t>
            </a:r>
            <a:r>
              <a:rPr lang="en-US" sz="1200" dirty="0" smtClean="0">
                <a:latin typeface="Calibri" pitchFamily="34" charset="0"/>
              </a:rPr>
              <a:t>write a loop to check all possible divisors to see if they "work"…</a:t>
            </a:r>
            <a:endParaRPr lang="en-US" sz="1200" dirty="0">
              <a:latin typeface="Calibri" pitchFamily="34" charset="0"/>
            </a:endParaRPr>
          </a:p>
        </p:txBody>
      </p:sp>
      <p:sp>
        <p:nvSpPr>
          <p:cNvPr id="38932" name="Text Box 18"/>
          <p:cNvSpPr txBox="1">
            <a:spLocks noChangeArrowheads="1"/>
          </p:cNvSpPr>
          <p:nvPr/>
        </p:nvSpPr>
        <p:spPr bwMode="auto">
          <a:xfrm>
            <a:off x="76200" y="6553200"/>
            <a:ext cx="3933825" cy="276999"/>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a:latin typeface="Calibri" pitchFamily="34" charset="0"/>
              </a:rPr>
              <a:t>Challenge: </a:t>
            </a:r>
            <a:r>
              <a:rPr lang="en-US" sz="1200" dirty="0">
                <a:latin typeface="Calibri" pitchFamily="34" charset="0"/>
              </a:rPr>
              <a:t>what are i</a:t>
            </a:r>
            <a:r>
              <a:rPr lang="en-US" sz="1200" dirty="0" smtClean="0">
                <a:latin typeface="Calibri" pitchFamily="34" charset="0"/>
              </a:rPr>
              <a:t>nputs </a:t>
            </a:r>
            <a:r>
              <a:rPr lang="en-US" sz="1200" dirty="0">
                <a:latin typeface="Calibri" pitchFamily="34" charset="0"/>
              </a:rPr>
              <a:t>for </a:t>
            </a:r>
            <a:r>
              <a:rPr lang="en-US" sz="1200" dirty="0" smtClean="0">
                <a:latin typeface="Calibri" pitchFamily="34" charset="0"/>
              </a:rPr>
              <a:t>which </a:t>
            </a:r>
            <a:r>
              <a:rPr lang="en-US" sz="1200" b="1" dirty="0">
                <a:latin typeface="Calibri" pitchFamily="34" charset="0"/>
              </a:rPr>
              <a:t>mystery</a:t>
            </a:r>
            <a:r>
              <a:rPr lang="en-US" sz="1200" dirty="0">
                <a:latin typeface="Calibri" pitchFamily="34" charset="0"/>
              </a:rPr>
              <a:t> returns True?</a:t>
            </a:r>
          </a:p>
        </p:txBody>
      </p:sp>
      <p:sp>
        <p:nvSpPr>
          <p:cNvPr id="22" name="Text Box 27"/>
          <p:cNvSpPr txBox="1">
            <a:spLocks noChangeArrowheads="1"/>
          </p:cNvSpPr>
          <p:nvPr/>
        </p:nvSpPr>
        <p:spPr bwMode="auto">
          <a:xfrm>
            <a:off x="3368698" y="3962399"/>
            <a:ext cx="84636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dirty="0">
                <a:latin typeface="Calibri" pitchFamily="34" charset="0"/>
              </a:rPr>
              <a:t>Let n = 8</a:t>
            </a:r>
          </a:p>
        </p:txBody>
      </p:sp>
      <p:sp>
        <p:nvSpPr>
          <p:cNvPr id="3" name="TextBox 2"/>
          <p:cNvSpPr txBox="1"/>
          <p:nvPr/>
        </p:nvSpPr>
        <p:spPr>
          <a:xfrm>
            <a:off x="2895600" y="4262735"/>
            <a:ext cx="700088" cy="461665"/>
          </a:xfrm>
          <a:prstGeom prst="rect">
            <a:avLst/>
          </a:prstGeom>
          <a:noFill/>
        </p:spPr>
        <p:txBody>
          <a:bodyPr wrap="square" rtlCol="0">
            <a:spAutoFit/>
          </a:bodyPr>
          <a:lstStyle/>
          <a:p>
            <a:r>
              <a:rPr lang="en-US" dirty="0">
                <a:latin typeface="Calibri" panose="020F0502020204030204" pitchFamily="34" charset="0"/>
              </a:rPr>
              <a:t>12</a:t>
            </a:r>
            <a:endParaRPr lang="en-US" dirty="0">
              <a:latin typeface="Calibri" panose="020F0502020204030204" pitchFamily="34" charset="0"/>
            </a:endParaRPr>
          </a:p>
        </p:txBody>
      </p:sp>
      <p:sp>
        <p:nvSpPr>
          <p:cNvPr id="24" name="TextBox 23"/>
          <p:cNvSpPr txBox="1"/>
          <p:nvPr/>
        </p:nvSpPr>
        <p:spPr>
          <a:xfrm>
            <a:off x="3464773" y="4262734"/>
            <a:ext cx="700088" cy="461665"/>
          </a:xfrm>
          <a:prstGeom prst="rect">
            <a:avLst/>
          </a:prstGeom>
          <a:noFill/>
        </p:spPr>
        <p:txBody>
          <a:bodyPr wrap="square" rtlCol="0">
            <a:spAutoFit/>
          </a:bodyPr>
          <a:lstStyle/>
          <a:p>
            <a:r>
              <a:rPr lang="en-US" dirty="0">
                <a:latin typeface="Calibri" panose="020F0502020204030204" pitchFamily="34" charset="0"/>
              </a:rPr>
              <a:t>8</a:t>
            </a:r>
            <a:endParaRPr lang="en-US" dirty="0">
              <a:latin typeface="Calibri" panose="020F0502020204030204" pitchFamily="34" charset="0"/>
            </a:endParaRPr>
          </a:p>
        </p:txBody>
      </p:sp>
      <p:sp>
        <p:nvSpPr>
          <p:cNvPr id="25" name="Line 17"/>
          <p:cNvSpPr>
            <a:spLocks noChangeShapeType="1"/>
          </p:cNvSpPr>
          <p:nvPr/>
        </p:nvSpPr>
        <p:spPr bwMode="auto">
          <a:xfrm flipH="1">
            <a:off x="3535527" y="4315870"/>
            <a:ext cx="0" cy="2133055"/>
          </a:xfrm>
          <a:prstGeom prst="line">
            <a:avLst/>
          </a:prstGeom>
          <a:noFill/>
          <a:ln w="9525">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16"/>
          <p:cNvSpPr>
            <a:spLocks noChangeArrowheads="1"/>
          </p:cNvSpPr>
          <p:nvPr/>
        </p:nvSpPr>
        <p:spPr bwMode="auto">
          <a:xfrm>
            <a:off x="396875" y="1476375"/>
            <a:ext cx="35877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39941" name="Rectangle 18"/>
          <p:cNvSpPr>
            <a:spLocks noChangeArrowheads="1"/>
          </p:cNvSpPr>
          <p:nvPr/>
        </p:nvSpPr>
        <p:spPr bwMode="auto">
          <a:xfrm>
            <a:off x="5067300" y="10969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F6600"/>
                </a:solidFill>
                <a:latin typeface="Courier New" pitchFamily="49" charset="0"/>
              </a:rPr>
              <a:t>def</a:t>
            </a:r>
            <a:r>
              <a:rPr lang="en-US" sz="1800" b="1" dirty="0">
                <a:latin typeface="Courier New" pitchFamily="49" charset="0"/>
              </a:rPr>
              <a:t> </a:t>
            </a:r>
            <a:r>
              <a:rPr lang="en-US" sz="1800" b="1" dirty="0">
                <a:solidFill>
                  <a:srgbClr val="0504FD"/>
                </a:solidFill>
                <a:latin typeface="Courier New" pitchFamily="49" charset="0"/>
              </a:rPr>
              <a:t>mystery</a:t>
            </a:r>
            <a:r>
              <a:rPr lang="en-US" sz="1800" b="1" dirty="0">
                <a:latin typeface="Courier New" pitchFamily="49" charset="0"/>
              </a:rPr>
              <a:t>( n ):</a:t>
            </a:r>
          </a:p>
          <a:p>
            <a:pPr algn="l"/>
            <a:r>
              <a:rPr lang="en-US" sz="1800" b="1" dirty="0">
                <a:solidFill>
                  <a:srgbClr val="FF6600"/>
                </a:solidFill>
                <a:latin typeface="Courier New" pitchFamily="49" charset="0"/>
              </a:rPr>
              <a:t>  while</a:t>
            </a:r>
            <a:r>
              <a:rPr lang="en-US" sz="1800" b="1" dirty="0">
                <a:latin typeface="Courier New" pitchFamily="49" charset="0"/>
              </a:rPr>
              <a:t> n != 1:</a:t>
            </a:r>
          </a:p>
          <a:p>
            <a:pPr algn="l"/>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n%2 == 0:</a:t>
            </a:r>
          </a:p>
          <a:p>
            <a:pPr algn="l"/>
            <a:r>
              <a:rPr lang="en-US" sz="1800" b="1" dirty="0">
                <a:latin typeface="Courier New" pitchFamily="49" charset="0"/>
              </a:rPr>
              <a:t>      n = n/2</a:t>
            </a:r>
          </a:p>
          <a:p>
            <a:pPr algn="l"/>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False</a:t>
            </a:r>
            <a:endParaRPr lang="en-US" sz="1800" b="1" dirty="0">
              <a:latin typeface="Courier New" pitchFamily="49" charset="0"/>
            </a:endParaRP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True</a:t>
            </a:r>
            <a:endParaRPr lang="en-US" sz="1800" b="1" dirty="0">
              <a:latin typeface="Courier New" pitchFamily="49" charset="0"/>
            </a:endParaRPr>
          </a:p>
        </p:txBody>
      </p:sp>
      <p:sp>
        <p:nvSpPr>
          <p:cNvPr id="39942" name="Line 19"/>
          <p:cNvSpPr>
            <a:spLocks noChangeShapeType="1"/>
          </p:cNvSpPr>
          <p:nvPr/>
        </p:nvSpPr>
        <p:spPr bwMode="auto">
          <a:xfrm flipH="1">
            <a:off x="7078663" y="884238"/>
            <a:ext cx="468312" cy="246062"/>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39943" name="Text Box 20"/>
          <p:cNvSpPr txBox="1">
            <a:spLocks noChangeArrowheads="1"/>
          </p:cNvSpPr>
          <p:nvPr/>
        </p:nvSpPr>
        <p:spPr bwMode="auto">
          <a:xfrm>
            <a:off x="6669088" y="517525"/>
            <a:ext cx="201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latin typeface="Calibri" pitchFamily="34" charset="0"/>
              </a:rPr>
              <a:t>Let n = 12</a:t>
            </a:r>
          </a:p>
        </p:txBody>
      </p:sp>
      <p:sp>
        <p:nvSpPr>
          <p:cNvPr id="39944" name="Line 21"/>
          <p:cNvSpPr>
            <a:spLocks noChangeShapeType="1"/>
          </p:cNvSpPr>
          <p:nvPr/>
        </p:nvSpPr>
        <p:spPr bwMode="auto">
          <a:xfrm flipH="1">
            <a:off x="2232025" y="1069975"/>
            <a:ext cx="417513" cy="37465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45" name="Text Box 22"/>
          <p:cNvSpPr txBox="1">
            <a:spLocks noChangeArrowheads="1"/>
          </p:cNvSpPr>
          <p:nvPr/>
        </p:nvSpPr>
        <p:spPr bwMode="auto">
          <a:xfrm>
            <a:off x="727075" y="727075"/>
            <a:ext cx="3235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a:latin typeface="Calibri" pitchFamily="34" charset="0"/>
              </a:rPr>
              <a:t>Let </a:t>
            </a:r>
            <a:r>
              <a:rPr lang="en-US" sz="1800" b="1" dirty="0">
                <a:latin typeface="Courier New" panose="02070309020205020404" pitchFamily="49" charset="0"/>
                <a:cs typeface="Courier New" panose="02070309020205020404" pitchFamily="49" charset="0"/>
              </a:rPr>
              <a:t>WORD</a:t>
            </a:r>
            <a:r>
              <a:rPr lang="en-US" sz="1800" dirty="0">
                <a:latin typeface="Calibri" pitchFamily="34" charset="0"/>
              </a:rPr>
              <a:t> = </a:t>
            </a:r>
            <a:r>
              <a:rPr lang="en-US" sz="1800" b="1" dirty="0">
                <a:solidFill>
                  <a:srgbClr val="0AA318"/>
                </a:solidFill>
                <a:latin typeface="Courier New" panose="02070309020205020404" pitchFamily="49" charset="0"/>
                <a:cs typeface="Courier New" panose="02070309020205020404" pitchFamily="49" charset="0"/>
              </a:rPr>
              <a:t>'forty-two'</a:t>
            </a:r>
          </a:p>
        </p:txBody>
      </p:sp>
      <p:sp>
        <p:nvSpPr>
          <p:cNvPr id="39946" name="Ink 10"/>
          <p:cNvSpPr>
            <a:spLocks noRot="1" noChangeAspect="1" noEditPoints="1" noChangeArrowheads="1" noChangeShapeType="1" noTextEdit="1"/>
          </p:cNvSpPr>
          <p:nvPr/>
        </p:nvSpPr>
        <p:spPr bwMode="auto">
          <a:xfrm>
            <a:off x="2182813" y="2973388"/>
            <a:ext cx="1587" cy="6350"/>
          </a:xfrm>
          <a:custGeom>
            <a:avLst/>
            <a:gdLst>
              <a:gd name="T0" fmla="*/ 0 w 5"/>
              <a:gd name="T1" fmla="*/ 2147483647 h 16"/>
              <a:gd name="T2" fmla="*/ 2147483647 w 5"/>
              <a:gd name="T3" fmla="*/ 2147483647 h 16"/>
              <a:gd name="T4" fmla="*/ 0 60000 65536"/>
              <a:gd name="T5" fmla="*/ 0 60000 65536"/>
              <a:gd name="T6" fmla="*/ 0 w 5"/>
              <a:gd name="T7" fmla="*/ 0 h 16"/>
              <a:gd name="T8" fmla="*/ 5 w 5"/>
              <a:gd name="T9" fmla="*/ 16 h 16"/>
            </a:gdLst>
            <a:ahLst/>
            <a:cxnLst>
              <a:cxn ang="T4">
                <a:pos x="T0" y="T1"/>
              </a:cxn>
              <a:cxn ang="T5">
                <a:pos x="T2" y="T3"/>
              </a:cxn>
            </a:cxnLst>
            <a:rect l="T6" t="T7" r="T8" b="T9"/>
            <a:pathLst>
              <a:path w="5" h="16" extrusionOk="0">
                <a:moveTo>
                  <a:pt x="0" y="6"/>
                </a:moveTo>
                <a:cubicBezTo>
                  <a:pt x="5" y="17"/>
                  <a:pt x="6" y="18"/>
                  <a:pt x="4"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ext Box 3"/>
          <p:cNvSpPr txBox="1">
            <a:spLocks noChangeArrowheads="1"/>
          </p:cNvSpPr>
          <p:nvPr/>
        </p:nvSpPr>
        <p:spPr bwMode="auto">
          <a:xfrm>
            <a:off x="2740025" y="191001"/>
            <a:ext cx="3359150" cy="314325"/>
          </a:xfrm>
          <a:prstGeom prst="rect">
            <a:avLst/>
          </a:prstGeom>
          <a:solidFill>
            <a:srgbClr val="CCECFF"/>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What do these two loops </a:t>
            </a:r>
            <a:r>
              <a:rPr lang="en-US" sz="1400" dirty="0" smtClean="0">
                <a:latin typeface="Cambria" pitchFamily="18" charset="0"/>
              </a:rPr>
              <a:t>return?</a:t>
            </a:r>
            <a:endParaRPr lang="en-US" sz="1400" dirty="0">
              <a:latin typeface="Cambria" pitchFamily="18" charset="0"/>
            </a:endParaRPr>
          </a:p>
        </p:txBody>
      </p:sp>
      <p:sp>
        <p:nvSpPr>
          <p:cNvPr id="14" name="Text Box 18"/>
          <p:cNvSpPr txBox="1">
            <a:spLocks noChangeArrowheads="1"/>
          </p:cNvSpPr>
          <p:nvPr/>
        </p:nvSpPr>
        <p:spPr bwMode="auto">
          <a:xfrm>
            <a:off x="4876800" y="6428601"/>
            <a:ext cx="3933825" cy="276999"/>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a:latin typeface="Calibri" pitchFamily="34" charset="0"/>
              </a:rPr>
              <a:t>Challenge: </a:t>
            </a:r>
            <a:r>
              <a:rPr lang="en-US" sz="1200" dirty="0">
                <a:latin typeface="Calibri" pitchFamily="34" charset="0"/>
              </a:rPr>
              <a:t>what are i</a:t>
            </a:r>
            <a:r>
              <a:rPr lang="en-US" sz="1200" dirty="0" smtClean="0">
                <a:latin typeface="Calibri" pitchFamily="34" charset="0"/>
              </a:rPr>
              <a:t>nputs </a:t>
            </a:r>
            <a:r>
              <a:rPr lang="en-US" sz="1200" dirty="0">
                <a:latin typeface="Calibri" pitchFamily="34" charset="0"/>
              </a:rPr>
              <a:t>for </a:t>
            </a:r>
            <a:r>
              <a:rPr lang="en-US" sz="1200" dirty="0" smtClean="0">
                <a:latin typeface="Calibri" pitchFamily="34" charset="0"/>
              </a:rPr>
              <a:t>which </a:t>
            </a:r>
            <a:r>
              <a:rPr lang="en-US" sz="1200" b="1" dirty="0">
                <a:latin typeface="Calibri" pitchFamily="34" charset="0"/>
              </a:rPr>
              <a:t>mystery</a:t>
            </a:r>
            <a:r>
              <a:rPr lang="en-US" sz="1200" dirty="0">
                <a:latin typeface="Calibri" pitchFamily="34" charset="0"/>
              </a:rPr>
              <a:t> returns True?</a:t>
            </a:r>
          </a:p>
        </p:txBody>
      </p:sp>
      <p:sp>
        <p:nvSpPr>
          <p:cNvPr id="11" name="Line 8"/>
          <p:cNvSpPr>
            <a:spLocks noChangeShapeType="1"/>
          </p:cNvSpPr>
          <p:nvPr/>
        </p:nvSpPr>
        <p:spPr bwMode="auto">
          <a:xfrm flipH="1">
            <a:off x="4419600" y="838200"/>
            <a:ext cx="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Box 14"/>
          <p:cNvSpPr txBox="1"/>
          <p:nvPr/>
        </p:nvSpPr>
        <p:spPr>
          <a:xfrm>
            <a:off x="5530002" y="3657599"/>
            <a:ext cx="700088" cy="646331"/>
          </a:xfrm>
          <a:prstGeom prst="rect">
            <a:avLst/>
          </a:prstGeom>
          <a:noFill/>
        </p:spPr>
        <p:txBody>
          <a:bodyPr wrap="square" rtlCol="0">
            <a:spAutoFit/>
          </a:bodyPr>
          <a:lstStyle/>
          <a:p>
            <a:r>
              <a:rPr lang="en-US" sz="3600" dirty="0">
                <a:latin typeface="Calibri" panose="020F0502020204030204" pitchFamily="34" charset="0"/>
              </a:rPr>
              <a:t>12</a:t>
            </a:r>
            <a:endParaRPr lang="en-US" sz="3600" dirty="0">
              <a:latin typeface="Calibri" panose="020F0502020204030204" pitchFamily="34" charset="0"/>
            </a:endParaRPr>
          </a:p>
        </p:txBody>
      </p:sp>
      <p:sp>
        <p:nvSpPr>
          <p:cNvPr id="16" name="TextBox 15"/>
          <p:cNvSpPr txBox="1"/>
          <p:nvPr/>
        </p:nvSpPr>
        <p:spPr>
          <a:xfrm>
            <a:off x="7328694" y="3657598"/>
            <a:ext cx="700088" cy="646331"/>
          </a:xfrm>
          <a:prstGeom prst="rect">
            <a:avLst/>
          </a:prstGeom>
          <a:noFill/>
        </p:spPr>
        <p:txBody>
          <a:bodyPr wrap="square" rtlCol="0">
            <a:spAutoFit/>
          </a:bodyPr>
          <a:lstStyle/>
          <a:p>
            <a:r>
              <a:rPr lang="en-US" sz="3600" dirty="0">
                <a:latin typeface="Calibri" panose="020F0502020204030204" pitchFamily="34" charset="0"/>
              </a:rPr>
              <a:t>8</a:t>
            </a:r>
            <a:endParaRPr lang="en-US" sz="36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228600" y="968782"/>
            <a:ext cx="3200400"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b="1" dirty="0" err="1">
                <a:solidFill>
                  <a:srgbClr val="FF6600"/>
                </a:solidFill>
                <a:latin typeface="Courier New" pitchFamily="49" charset="0"/>
              </a:rPr>
              <a:t>def</a:t>
            </a:r>
            <a:r>
              <a:rPr lang="en-US" b="1" dirty="0">
                <a:latin typeface="Courier New" pitchFamily="49" charset="0"/>
              </a:rPr>
              <a:t> min( L ):</a:t>
            </a:r>
          </a:p>
        </p:txBody>
      </p:sp>
      <p:sp>
        <p:nvSpPr>
          <p:cNvPr id="40963" name="Line 8"/>
          <p:cNvSpPr>
            <a:spLocks noChangeShapeType="1"/>
          </p:cNvSpPr>
          <p:nvPr/>
        </p:nvSpPr>
        <p:spPr bwMode="auto">
          <a:xfrm flipH="1">
            <a:off x="4114800" y="506161"/>
            <a:ext cx="11113" cy="6099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4" name="Rectangle 12"/>
          <p:cNvSpPr>
            <a:spLocks noChangeArrowheads="1"/>
          </p:cNvSpPr>
          <p:nvPr/>
        </p:nvSpPr>
        <p:spPr bwMode="auto">
          <a:xfrm>
            <a:off x="4419600" y="996482"/>
            <a:ext cx="37338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70000"/>
              </a:lnSpc>
              <a:spcBef>
                <a:spcPct val="50000"/>
              </a:spcBef>
            </a:pPr>
            <a:r>
              <a:rPr lang="en-US" b="1" dirty="0" err="1">
                <a:solidFill>
                  <a:srgbClr val="FF6600"/>
                </a:solidFill>
                <a:latin typeface="Courier New" pitchFamily="49" charset="0"/>
              </a:rPr>
              <a:t>def</a:t>
            </a:r>
            <a:r>
              <a:rPr lang="en-US" b="1" dirty="0">
                <a:latin typeface="Courier New" pitchFamily="49" charset="0"/>
              </a:rPr>
              <a:t> </a:t>
            </a:r>
            <a:r>
              <a:rPr lang="en-US" b="1" dirty="0" err="1">
                <a:latin typeface="Courier New" pitchFamily="49" charset="0"/>
              </a:rPr>
              <a:t>isPrime</a:t>
            </a:r>
            <a:r>
              <a:rPr lang="en-US" b="1" dirty="0">
                <a:latin typeface="Courier New" pitchFamily="49" charset="0"/>
              </a:rPr>
              <a:t>( n ):</a:t>
            </a:r>
          </a:p>
        </p:txBody>
      </p:sp>
      <p:sp>
        <p:nvSpPr>
          <p:cNvPr id="40965" name="Text Box 16"/>
          <p:cNvSpPr txBox="1">
            <a:spLocks noChangeArrowheads="1"/>
          </p:cNvSpPr>
          <p:nvPr/>
        </p:nvSpPr>
        <p:spPr bwMode="auto">
          <a:xfrm>
            <a:off x="1828800" y="175502"/>
            <a:ext cx="1725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latin typeface="Calibri" pitchFamily="34" charset="0"/>
              </a:rPr>
              <a:t>L will be a non-empty list of numbers.</a:t>
            </a:r>
          </a:p>
        </p:txBody>
      </p:sp>
      <p:sp>
        <p:nvSpPr>
          <p:cNvPr id="40966" name="Text Box 17"/>
          <p:cNvSpPr txBox="1">
            <a:spLocks noChangeArrowheads="1"/>
          </p:cNvSpPr>
          <p:nvPr/>
        </p:nvSpPr>
        <p:spPr bwMode="auto">
          <a:xfrm>
            <a:off x="7331075" y="175503"/>
            <a:ext cx="164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latin typeface="Calibri" pitchFamily="34" charset="0"/>
              </a:rPr>
              <a:t>n will be a positive integer </a:t>
            </a:r>
            <a:r>
              <a:rPr lang="en-US" sz="1200" dirty="0" smtClean="0">
                <a:latin typeface="Calibri" pitchFamily="34" charset="0"/>
              </a:rPr>
              <a:t>&gt;= 2</a:t>
            </a:r>
            <a:endParaRPr lang="en-US" sz="1200" dirty="0">
              <a:latin typeface="Calibri" pitchFamily="34" charset="0"/>
            </a:endParaRPr>
          </a:p>
        </p:txBody>
      </p:sp>
      <p:sp>
        <p:nvSpPr>
          <p:cNvPr id="40967" name="Ink 17"/>
          <p:cNvSpPr>
            <a:spLocks noRot="1" noChangeAspect="1" noEditPoints="1" noChangeArrowheads="1" noChangeShapeType="1" noTextEdit="1"/>
          </p:cNvSpPr>
          <p:nvPr/>
        </p:nvSpPr>
        <p:spPr bwMode="auto">
          <a:xfrm>
            <a:off x="3646488" y="3000375"/>
            <a:ext cx="9525" cy="7938"/>
          </a:xfrm>
          <a:custGeom>
            <a:avLst/>
            <a:gdLst>
              <a:gd name="T0" fmla="*/ 0 w 30"/>
              <a:gd name="T1" fmla="*/ 2147483647 h 24"/>
              <a:gd name="T2" fmla="*/ 2147483647 w 30"/>
              <a:gd name="T3" fmla="*/ 2147483647 h 24"/>
              <a:gd name="T4" fmla="*/ 0 60000 65536"/>
              <a:gd name="T5" fmla="*/ 0 60000 65536"/>
              <a:gd name="T6" fmla="*/ 0 w 30"/>
              <a:gd name="T7" fmla="*/ 0 h 24"/>
              <a:gd name="T8" fmla="*/ 30 w 30"/>
              <a:gd name="T9" fmla="*/ 24 h 24"/>
            </a:gdLst>
            <a:ahLst/>
            <a:cxnLst>
              <a:cxn ang="T4">
                <a:pos x="T0" y="T1"/>
              </a:cxn>
              <a:cxn ang="T5">
                <a:pos x="T2" y="T3"/>
              </a:cxn>
            </a:cxnLst>
            <a:rect l="T6" t="T7" r="T8" b="T9"/>
            <a:pathLst>
              <a:path w="30" h="24" extrusionOk="0">
                <a:moveTo>
                  <a:pt x="0" y="16"/>
                </a:moveTo>
                <a:cubicBezTo>
                  <a:pt x="20" y="25"/>
                  <a:pt x="27" y="23"/>
                  <a:pt x="27"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Text Box 18"/>
          <p:cNvSpPr txBox="1">
            <a:spLocks noChangeArrowheads="1"/>
          </p:cNvSpPr>
          <p:nvPr/>
        </p:nvSpPr>
        <p:spPr bwMode="auto">
          <a:xfrm>
            <a:off x="76200" y="6467817"/>
            <a:ext cx="990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500" b="1" i="1" dirty="0" smtClean="0">
                <a:latin typeface="Calibri" pitchFamily="34" charset="0"/>
              </a:rPr>
              <a:t>index?</a:t>
            </a:r>
            <a:endParaRPr lang="en-US" sz="1500" i="1" dirty="0">
              <a:latin typeface="Calibri" pitchFamily="34" charset="0"/>
            </a:endParaRPr>
          </a:p>
        </p:txBody>
      </p:sp>
      <p:sp>
        <p:nvSpPr>
          <p:cNvPr id="10" name="Text Box 18"/>
          <p:cNvSpPr txBox="1">
            <a:spLocks noChangeArrowheads="1"/>
          </p:cNvSpPr>
          <p:nvPr/>
        </p:nvSpPr>
        <p:spPr bwMode="auto">
          <a:xfrm>
            <a:off x="4419600" y="6019800"/>
            <a:ext cx="4648200" cy="276999"/>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smtClean="0">
                <a:latin typeface="Calibri" pitchFamily="34" charset="0"/>
              </a:rPr>
              <a:t>Hint:  </a:t>
            </a:r>
            <a:r>
              <a:rPr lang="en-US" sz="1200" dirty="0" smtClean="0">
                <a:latin typeface="Calibri" pitchFamily="34" charset="0"/>
              </a:rPr>
              <a:t>write a loop to check all possible divisors to see if they "work"…</a:t>
            </a:r>
            <a:endParaRPr lang="en-US" sz="1200" dirty="0">
              <a:latin typeface="Calibri" pitchFamily="34" charset="0"/>
            </a:endParaRPr>
          </a:p>
        </p:txBody>
      </p:sp>
      <p:sp>
        <p:nvSpPr>
          <p:cNvPr id="3" name="Rectangle 2"/>
          <p:cNvSpPr/>
          <p:nvPr/>
        </p:nvSpPr>
        <p:spPr>
          <a:xfrm>
            <a:off x="228600" y="5378570"/>
            <a:ext cx="3687227" cy="461665"/>
          </a:xfrm>
          <a:prstGeom prst="rect">
            <a:avLst/>
          </a:prstGeom>
          <a:solidFill>
            <a:srgbClr val="FFCC99"/>
          </a:solidFill>
        </p:spPr>
        <p:txBody>
          <a:bodyPr wrap="none">
            <a:spAutoFit/>
          </a:bodyPr>
          <a:lstStyle/>
          <a:p>
            <a:r>
              <a:rPr lang="en-US" b="1" dirty="0" smtClean="0">
                <a:solidFill>
                  <a:schemeClr val="bg1">
                    <a:lumMod val="50000"/>
                  </a:schemeClr>
                </a:solidFill>
                <a:latin typeface="Courier New" pitchFamily="49" charset="0"/>
              </a:rPr>
              <a:t>[50,55,43,99,45,</a:t>
            </a:r>
            <a:r>
              <a:rPr lang="en-US" b="1" dirty="0" smtClean="0">
                <a:solidFill>
                  <a:srgbClr val="0504FD"/>
                </a:solidFill>
                <a:latin typeface="Courier New" pitchFamily="49" charset="0"/>
              </a:rPr>
              <a:t>42</a:t>
            </a:r>
            <a:r>
              <a:rPr lang="en-US" b="1" dirty="0" smtClean="0">
                <a:solidFill>
                  <a:schemeClr val="bg1">
                    <a:lumMod val="50000"/>
                  </a:schemeClr>
                </a:solidFill>
                <a:latin typeface="Courier New" pitchFamily="49" charset="0"/>
              </a:rPr>
              <a:t>]</a:t>
            </a:r>
            <a:endParaRPr lang="en-US" dirty="0">
              <a:solidFill>
                <a:schemeClr val="bg1">
                  <a:lumMod val="50000"/>
                </a:schemeClr>
              </a:solidFill>
            </a:endParaRPr>
          </a:p>
        </p:txBody>
      </p:sp>
      <p:sp>
        <p:nvSpPr>
          <p:cNvPr id="12" name="Text Box 18"/>
          <p:cNvSpPr txBox="1">
            <a:spLocks noChangeArrowheads="1"/>
          </p:cNvSpPr>
          <p:nvPr/>
        </p:nvSpPr>
        <p:spPr bwMode="auto">
          <a:xfrm>
            <a:off x="814119" y="6019800"/>
            <a:ext cx="2516187" cy="276999"/>
          </a:xfrm>
          <a:prstGeom prst="rect">
            <a:avLst/>
          </a:prstGeom>
          <a:solidFill>
            <a:schemeClr val="bg1">
              <a:lumMod val="95000"/>
            </a:schemeClr>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latin typeface="Calibri" pitchFamily="34" charset="0"/>
              </a:rPr>
              <a:t>An example list to consider…</a:t>
            </a:r>
            <a:endParaRPr lang="en-US" sz="1200" dirty="0">
              <a:latin typeface="Calibri" pitchFamily="34" charset="0"/>
            </a:endParaRPr>
          </a:p>
        </p:txBody>
      </p:sp>
      <p:sp>
        <p:nvSpPr>
          <p:cNvPr id="5" name="Rectangle 4"/>
          <p:cNvSpPr/>
          <p:nvPr/>
        </p:nvSpPr>
        <p:spPr>
          <a:xfrm>
            <a:off x="609600" y="1499747"/>
            <a:ext cx="3611027" cy="3453253"/>
          </a:xfrm>
          <a:prstGeom prst="rect">
            <a:avLst/>
          </a:prstGeom>
        </p:spPr>
        <p:txBody>
          <a:bodyPr wrap="square">
            <a:spAutoFit/>
          </a:bodyPr>
          <a:lstStyle/>
          <a:p>
            <a:pPr algn="l">
              <a:lnSpc>
                <a:spcPct val="70000"/>
              </a:lnSpc>
              <a:spcBef>
                <a:spcPct val="50000"/>
              </a:spcBef>
            </a:pPr>
            <a:r>
              <a:rPr lang="en-US" b="1" dirty="0" smtClean="0">
                <a:latin typeface="Courier New" pitchFamily="49" charset="0"/>
              </a:rPr>
              <a:t>result =</a:t>
            </a:r>
          </a:p>
          <a:p>
            <a:pPr algn="l">
              <a:lnSpc>
                <a:spcPct val="70000"/>
              </a:lnSpc>
              <a:spcBef>
                <a:spcPct val="50000"/>
              </a:spcBef>
            </a:pPr>
            <a:endParaRPr lang="en-US" b="1" dirty="0">
              <a:solidFill>
                <a:srgbClr val="F78B09"/>
              </a:solidFill>
              <a:latin typeface="Courier New" pitchFamily="49" charset="0"/>
            </a:endParaRPr>
          </a:p>
          <a:p>
            <a:pPr algn="l">
              <a:lnSpc>
                <a:spcPct val="70000"/>
              </a:lnSpc>
              <a:spcBef>
                <a:spcPct val="50000"/>
              </a:spcBef>
            </a:pPr>
            <a:r>
              <a:rPr lang="en-US" b="1" dirty="0" smtClean="0">
                <a:solidFill>
                  <a:srgbClr val="F78B09"/>
                </a:solidFill>
                <a:latin typeface="Courier New" pitchFamily="49" charset="0"/>
              </a:rPr>
              <a:t>for</a:t>
            </a:r>
            <a:r>
              <a:rPr lang="en-US" b="1" dirty="0" smtClean="0">
                <a:latin typeface="Courier New" pitchFamily="49" charset="0"/>
              </a:rPr>
              <a:t> </a:t>
            </a:r>
            <a:r>
              <a:rPr lang="en-US" b="1" dirty="0">
                <a:latin typeface="Courier New" pitchFamily="49" charset="0"/>
              </a:rPr>
              <a:t>x </a:t>
            </a:r>
            <a:r>
              <a:rPr lang="en-US" b="1" dirty="0">
                <a:solidFill>
                  <a:srgbClr val="F78B09"/>
                </a:solidFill>
                <a:latin typeface="Courier New" pitchFamily="49" charset="0"/>
              </a:rPr>
              <a:t>in</a:t>
            </a:r>
            <a:r>
              <a:rPr lang="en-US" b="1" dirty="0">
                <a:latin typeface="Courier New" pitchFamily="49" charset="0"/>
              </a:rPr>
              <a:t> L:</a:t>
            </a:r>
          </a:p>
          <a:p>
            <a:pPr algn="l">
              <a:lnSpc>
                <a:spcPct val="70000"/>
              </a:lnSpc>
              <a:spcBef>
                <a:spcPct val="50000"/>
              </a:spcBef>
            </a:pPr>
            <a:r>
              <a:rPr lang="en-US" b="1" dirty="0">
                <a:latin typeface="Courier New" pitchFamily="49" charset="0"/>
              </a:rPr>
              <a:t>    </a:t>
            </a:r>
            <a:r>
              <a:rPr lang="en-US" b="1" dirty="0">
                <a:solidFill>
                  <a:srgbClr val="F78B09"/>
                </a:solidFill>
                <a:latin typeface="Courier New" pitchFamily="49" charset="0"/>
              </a:rPr>
              <a:t>if</a:t>
            </a:r>
            <a:r>
              <a:rPr lang="en-US" b="1" dirty="0">
                <a:latin typeface="Courier New" pitchFamily="49" charset="0"/>
              </a:rPr>
              <a:t> x</a:t>
            </a:r>
          </a:p>
          <a:p>
            <a:pPr algn="l">
              <a:lnSpc>
                <a:spcPct val="70000"/>
              </a:lnSpc>
              <a:spcBef>
                <a:spcPct val="50000"/>
              </a:spcBef>
            </a:pPr>
            <a:endParaRPr lang="en-US" b="1" dirty="0">
              <a:latin typeface="Courier New" pitchFamily="49" charset="0"/>
            </a:endParaRPr>
          </a:p>
          <a:p>
            <a:pPr algn="l">
              <a:lnSpc>
                <a:spcPct val="70000"/>
              </a:lnSpc>
              <a:spcBef>
                <a:spcPct val="50000"/>
              </a:spcBef>
            </a:pPr>
            <a:endParaRPr lang="en-US" b="1" dirty="0" smtClean="0">
              <a:latin typeface="Courier New" pitchFamily="49" charset="0"/>
            </a:endParaRPr>
          </a:p>
          <a:p>
            <a:pPr algn="l">
              <a:lnSpc>
                <a:spcPct val="70000"/>
              </a:lnSpc>
              <a:spcBef>
                <a:spcPct val="50000"/>
              </a:spcBef>
            </a:pPr>
            <a:endParaRPr lang="en-US" b="1" dirty="0">
              <a:latin typeface="Courier New" pitchFamily="49" charset="0"/>
            </a:endParaRPr>
          </a:p>
          <a:p>
            <a:pPr algn="l">
              <a:lnSpc>
                <a:spcPct val="70000"/>
              </a:lnSpc>
              <a:spcBef>
                <a:spcPct val="50000"/>
              </a:spcBef>
            </a:pPr>
            <a:r>
              <a:rPr lang="en-US" b="1" dirty="0" smtClean="0">
                <a:solidFill>
                  <a:srgbClr val="F78B09"/>
                </a:solidFill>
                <a:latin typeface="Courier New" pitchFamily="49" charset="0"/>
              </a:rPr>
              <a:t>return </a:t>
            </a:r>
            <a:r>
              <a:rPr lang="en-US" b="1" dirty="0">
                <a:latin typeface="Courier New" pitchFamily="49" charset="0"/>
              </a:rPr>
              <a:t>result</a:t>
            </a:r>
            <a:endParaRPr lang="en-US" dirty="0"/>
          </a:p>
        </p:txBody>
      </p:sp>
      <p:sp>
        <p:nvSpPr>
          <p:cNvPr id="15" name="Line 21"/>
          <p:cNvSpPr>
            <a:spLocks noChangeShapeType="1"/>
          </p:cNvSpPr>
          <p:nvPr/>
        </p:nvSpPr>
        <p:spPr bwMode="auto">
          <a:xfrm flipH="1">
            <a:off x="2096275" y="621632"/>
            <a:ext cx="208757" cy="295682"/>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16" name="Line 21"/>
          <p:cNvSpPr>
            <a:spLocks noChangeShapeType="1"/>
          </p:cNvSpPr>
          <p:nvPr/>
        </p:nvSpPr>
        <p:spPr bwMode="auto">
          <a:xfrm flipH="1">
            <a:off x="7038474" y="473790"/>
            <a:ext cx="472158" cy="500767"/>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square" anchor="ctr">
            <a:spAutoFit/>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5"/>
          <p:cNvSpPr>
            <a:spLocks noChangeArrowheads="1"/>
          </p:cNvSpPr>
          <p:nvPr/>
        </p:nvSpPr>
        <p:spPr bwMode="auto">
          <a:xfrm>
            <a:off x="990600" y="685800"/>
            <a:ext cx="7086600" cy="3429000"/>
          </a:xfrm>
          <a:prstGeom prst="roundRect">
            <a:avLst>
              <a:gd name="adj" fmla="val 16667"/>
            </a:avLst>
          </a:prstGeom>
          <a:solidFill>
            <a:srgbClr val="CCFFCC"/>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41987" name="Text Box 2"/>
          <p:cNvSpPr txBox="1">
            <a:spLocks noChangeArrowheads="1"/>
          </p:cNvSpPr>
          <p:nvPr/>
        </p:nvSpPr>
        <p:spPr bwMode="auto">
          <a:xfrm>
            <a:off x="2286000" y="1371600"/>
            <a:ext cx="45974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4800">
                <a:latin typeface="Cambria" pitchFamily="18" charset="0"/>
              </a:rPr>
              <a:t>Good luck with Hmmmwork #6!</a:t>
            </a:r>
          </a:p>
        </p:txBody>
      </p:sp>
      <p:sp>
        <p:nvSpPr>
          <p:cNvPr id="41988" name="Text Box 7"/>
          <p:cNvSpPr txBox="1">
            <a:spLocks noChangeArrowheads="1"/>
          </p:cNvSpPr>
          <p:nvPr/>
        </p:nvSpPr>
        <p:spPr bwMode="auto">
          <a:xfrm>
            <a:off x="3657601" y="4401710"/>
            <a:ext cx="3962399" cy="738664"/>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100" dirty="0">
                <a:latin typeface="Calibri" pitchFamily="34" charset="0"/>
              </a:rPr>
              <a:t>use Hmmm code </a:t>
            </a:r>
            <a:r>
              <a:rPr lang="en-US" sz="2100" dirty="0" smtClean="0">
                <a:latin typeface="Calibri" pitchFamily="34" charset="0"/>
              </a:rPr>
              <a:t>somewhere on </a:t>
            </a:r>
            <a:r>
              <a:rPr lang="en-US" sz="2100" dirty="0" smtClean="0">
                <a:latin typeface="Calibri" pitchFamily="34" charset="0"/>
              </a:rPr>
              <a:t>this week's final </a:t>
            </a:r>
            <a:r>
              <a:rPr lang="en-US" sz="2100" dirty="0" smtClean="0">
                <a:latin typeface="Calibri" pitchFamily="34" charset="0"/>
              </a:rPr>
              <a:t>exam </a:t>
            </a:r>
            <a:r>
              <a:rPr lang="en-US" sz="2100" dirty="0">
                <a:latin typeface="Calibri" pitchFamily="34" charset="0"/>
              </a:rPr>
              <a:t>…</a:t>
            </a:r>
          </a:p>
        </p:txBody>
      </p:sp>
      <p:sp>
        <p:nvSpPr>
          <p:cNvPr id="41989" name="Rectangle 8"/>
          <p:cNvSpPr>
            <a:spLocks noChangeArrowheads="1"/>
          </p:cNvSpPr>
          <p:nvPr/>
        </p:nvSpPr>
        <p:spPr bwMode="auto">
          <a:xfrm>
            <a:off x="1423221" y="4509432"/>
            <a:ext cx="1755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2800" b="1" i="1" dirty="0" smtClean="0">
                <a:latin typeface="Calibri" pitchFamily="34" charset="0"/>
              </a:rPr>
              <a:t>Challenge:</a:t>
            </a:r>
            <a:endParaRPr lang="en-US" sz="2800" b="1" dirty="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25608" name="Text Box 6"/>
          <p:cNvSpPr txBox="1">
            <a:spLocks noChangeArrowheads="1"/>
          </p:cNvSpPr>
          <p:nvPr/>
        </p:nvSpPr>
        <p:spPr bwMode="auto">
          <a:xfrm>
            <a:off x="236537" y="1371600"/>
            <a:ext cx="3429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result = 1</a:t>
            </a:r>
          </a:p>
          <a:p>
            <a:pPr algn="l">
              <a:lnSpc>
                <a:spcPts val="1400"/>
              </a:lnSpc>
              <a:spcBef>
                <a:spcPct val="50000"/>
              </a:spcBef>
            </a:pPr>
            <a:r>
              <a:rPr lang="en-US" sz="1800" b="1" dirty="0">
                <a:solidFill>
                  <a:srgbClr val="F68B09"/>
                </a:solidFill>
                <a:latin typeface="Courier New" pitchFamily="49" charset="0"/>
              </a:rPr>
              <a:t>for </a:t>
            </a:r>
            <a:r>
              <a:rPr lang="en-US" sz="1800" b="1" dirty="0">
                <a:latin typeface="Courier New" pitchFamily="49" charset="0"/>
              </a:rPr>
              <a:t>x in [2,5,1,4]:</a:t>
            </a:r>
          </a:p>
          <a:p>
            <a:pPr algn="l">
              <a:lnSpc>
                <a:spcPts val="1400"/>
              </a:lnSpc>
              <a:spcBef>
                <a:spcPct val="50000"/>
              </a:spcBef>
            </a:pPr>
            <a:r>
              <a:rPr lang="en-US" sz="1800" b="1" dirty="0">
                <a:solidFill>
                  <a:srgbClr val="F68B09"/>
                </a:solidFill>
                <a:latin typeface="Courier New" pitchFamily="49" charset="0"/>
              </a:rPr>
              <a:t>  </a:t>
            </a:r>
            <a:r>
              <a:rPr lang="en-US" sz="1800" b="1" dirty="0">
                <a:latin typeface="Courier New" pitchFamily="49" charset="0"/>
              </a:rPr>
              <a:t>result *= x</a:t>
            </a: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result</a:t>
            </a: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2" name="Rectangle 1"/>
          <p:cNvSpPr/>
          <p:nvPr/>
        </p:nvSpPr>
        <p:spPr>
          <a:xfrm>
            <a:off x="4232049" y="1140767"/>
            <a:ext cx="1665841" cy="584775"/>
          </a:xfrm>
          <a:prstGeom prst="rect">
            <a:avLst/>
          </a:prstGeom>
          <a:solidFill>
            <a:srgbClr val="CCFFCC"/>
          </a:solidFill>
        </p:spPr>
        <p:txBody>
          <a:bodyPr wrap="none">
            <a:spAutoFit/>
          </a:bodyPr>
          <a:lstStyle/>
          <a:p>
            <a:r>
              <a:rPr lang="en-US" sz="3200" b="1" dirty="0" smtClean="0">
                <a:latin typeface="Courier New" pitchFamily="49" charset="0"/>
              </a:rPr>
              <a:t>result</a:t>
            </a:r>
            <a:endParaRPr lang="en-US" sz="3200" dirty="0"/>
          </a:p>
        </p:txBody>
      </p:sp>
      <p:sp>
        <p:nvSpPr>
          <p:cNvPr id="36" name="Rectangle 35"/>
          <p:cNvSpPr/>
          <p:nvPr/>
        </p:nvSpPr>
        <p:spPr>
          <a:xfrm>
            <a:off x="7211405" y="1140767"/>
            <a:ext cx="431529" cy="584775"/>
          </a:xfrm>
          <a:prstGeom prst="rect">
            <a:avLst/>
          </a:prstGeom>
          <a:solidFill>
            <a:srgbClr val="CCFFCC"/>
          </a:solidFill>
        </p:spPr>
        <p:txBody>
          <a:bodyPr wrap="none">
            <a:spAutoFit/>
          </a:bodyPr>
          <a:lstStyle/>
          <a:p>
            <a:r>
              <a:rPr lang="en-US" sz="3200" b="1" dirty="0" smtClean="0">
                <a:latin typeface="Courier New" pitchFamily="49" charset="0"/>
              </a:rPr>
              <a:t>x</a:t>
            </a:r>
            <a:endParaRPr lang="en-US" sz="3200" dirty="0"/>
          </a:p>
        </p:txBody>
      </p:sp>
      <p:sp>
        <p:nvSpPr>
          <p:cNvPr id="37" name="Rectangle 36"/>
          <p:cNvSpPr/>
          <p:nvPr/>
        </p:nvSpPr>
        <p:spPr>
          <a:xfrm>
            <a:off x="4849205" y="1984375"/>
            <a:ext cx="431528" cy="584775"/>
          </a:xfrm>
          <a:prstGeom prst="rect">
            <a:avLst/>
          </a:prstGeom>
          <a:noFill/>
        </p:spPr>
        <p:txBody>
          <a:bodyPr wrap="none">
            <a:spAutoFit/>
          </a:bodyPr>
          <a:lstStyle/>
          <a:p>
            <a:r>
              <a:rPr lang="en-US" sz="3200" b="1" dirty="0">
                <a:solidFill>
                  <a:srgbClr val="FF0000"/>
                </a:solidFill>
                <a:latin typeface="Courier New" pitchFamily="49" charset="0"/>
              </a:rPr>
              <a:t>1</a:t>
            </a:r>
            <a:endParaRPr lang="en-US" sz="3200" dirty="0">
              <a:solidFill>
                <a:srgbClr val="FF0000"/>
              </a:solidFill>
            </a:endParaRPr>
          </a:p>
        </p:txBody>
      </p:sp>
      <p:sp>
        <p:nvSpPr>
          <p:cNvPr id="38" name="Rectangle 37"/>
          <p:cNvSpPr/>
          <p:nvPr/>
        </p:nvSpPr>
        <p:spPr>
          <a:xfrm>
            <a:off x="7206264" y="2267524"/>
            <a:ext cx="431528" cy="584775"/>
          </a:xfrm>
          <a:prstGeom prst="rect">
            <a:avLst/>
          </a:prstGeom>
          <a:noFill/>
        </p:spPr>
        <p:txBody>
          <a:bodyPr wrap="none">
            <a:spAutoFit/>
          </a:bodyPr>
          <a:lstStyle/>
          <a:p>
            <a:r>
              <a:rPr lang="en-US" sz="3200" b="1" dirty="0" smtClean="0">
                <a:solidFill>
                  <a:srgbClr val="FF0000"/>
                </a:solidFill>
                <a:latin typeface="Courier New" pitchFamily="49" charset="0"/>
              </a:rPr>
              <a:t>2</a:t>
            </a:r>
            <a:endParaRPr lang="en-US" sz="3200" dirty="0">
              <a:solidFill>
                <a:srgbClr val="FF0000"/>
              </a:solidFill>
            </a:endParaRPr>
          </a:p>
        </p:txBody>
      </p:sp>
      <p:cxnSp>
        <p:nvCxnSpPr>
          <p:cNvPr id="4" name="Straight Connector 3"/>
          <p:cNvCxnSpPr/>
          <p:nvPr/>
        </p:nvCxnSpPr>
        <p:spPr bwMode="auto">
          <a:xfrm>
            <a:off x="5638800" y="2362200"/>
            <a:ext cx="1219200" cy="161638"/>
          </a:xfrm>
          <a:prstGeom prst="line">
            <a:avLst/>
          </a:prstGeom>
          <a:no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V="1">
            <a:off x="5638800" y="2597150"/>
            <a:ext cx="1219200" cy="161638"/>
          </a:xfrm>
          <a:prstGeom prst="line">
            <a:avLst/>
          </a:prstGeom>
          <a:noFill/>
          <a:ln w="9525" cap="flat" cmpd="sng" algn="ctr">
            <a:solidFill>
              <a:schemeClr val="tx1"/>
            </a:solidFill>
            <a:prstDash val="solid"/>
            <a:round/>
            <a:headEnd type="none" w="med" len="med"/>
            <a:tailEnd type="none" w="med" len="med"/>
          </a:ln>
          <a:effectLst/>
        </p:spPr>
      </p:cxn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914400" y="1333440"/>
              <a:ext cx="6791760" cy="5067720"/>
            </p14:xfrm>
          </p:contentPart>
        </mc:Choice>
        <mc:Fallback xmlns="">
          <p:pic>
            <p:nvPicPr>
              <p:cNvPr id="5" name="Ink 4"/>
              <p:cNvPicPr/>
              <p:nvPr/>
            </p:nvPicPr>
            <p:blipFill>
              <a:blip r:embed="rId4"/>
              <a:stretch>
                <a:fillRect/>
              </a:stretch>
            </p:blipFill>
            <p:spPr>
              <a:xfrm>
                <a:off x="905040" y="1324080"/>
                <a:ext cx="6810480" cy="5086440"/>
              </a:xfrm>
              <a:prstGeom prst="rect">
                <a:avLst/>
              </a:prstGeom>
            </p:spPr>
          </p:pic>
        </mc:Fallback>
      </mc:AlternateContent>
    </p:spTree>
    <p:extLst>
      <p:ext uri="{BB962C8B-B14F-4D97-AF65-F5344CB8AC3E}">
        <p14:creationId xmlns:p14="http://schemas.microsoft.com/office/powerpoint/2010/main" val="6163357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2" name="Rectangle 1"/>
          <p:cNvSpPr/>
          <p:nvPr/>
        </p:nvSpPr>
        <p:spPr>
          <a:xfrm>
            <a:off x="4849205" y="1140767"/>
            <a:ext cx="431528" cy="584775"/>
          </a:xfrm>
          <a:prstGeom prst="rect">
            <a:avLst/>
          </a:prstGeom>
          <a:solidFill>
            <a:srgbClr val="CCFFCC"/>
          </a:solidFill>
        </p:spPr>
        <p:txBody>
          <a:bodyPr wrap="none">
            <a:spAutoFit/>
          </a:bodyPr>
          <a:lstStyle/>
          <a:p>
            <a:r>
              <a:rPr lang="en-US" sz="3200" b="1" dirty="0" smtClean="0">
                <a:latin typeface="Courier New" pitchFamily="49" charset="0"/>
              </a:rPr>
              <a:t>x</a:t>
            </a:r>
            <a:endParaRPr lang="en-US" sz="3200" dirty="0"/>
          </a:p>
        </p:txBody>
      </p:sp>
      <p:sp>
        <p:nvSpPr>
          <p:cNvPr id="36" name="Rectangle 35"/>
          <p:cNvSpPr/>
          <p:nvPr/>
        </p:nvSpPr>
        <p:spPr>
          <a:xfrm>
            <a:off x="7211406" y="1140767"/>
            <a:ext cx="431528" cy="584775"/>
          </a:xfrm>
          <a:prstGeom prst="rect">
            <a:avLst/>
          </a:prstGeom>
          <a:solidFill>
            <a:srgbClr val="CCECFF"/>
          </a:solidFill>
        </p:spPr>
        <p:txBody>
          <a:bodyPr wrap="none">
            <a:spAutoFit/>
          </a:bodyPr>
          <a:lstStyle/>
          <a:p>
            <a:r>
              <a:rPr lang="en-US" sz="3200" b="1" dirty="0">
                <a:latin typeface="Courier New" pitchFamily="49" charset="0"/>
              </a:rPr>
              <a:t>i</a:t>
            </a:r>
            <a:endParaRPr lang="en-US" sz="3200" dirty="0"/>
          </a:p>
        </p:txBody>
      </p:sp>
      <p:sp>
        <p:nvSpPr>
          <p:cNvPr id="37" name="Rectangle 36"/>
          <p:cNvSpPr/>
          <p:nvPr/>
        </p:nvSpPr>
        <p:spPr>
          <a:xfrm>
            <a:off x="4849205" y="1984375"/>
            <a:ext cx="431528" cy="584775"/>
          </a:xfrm>
          <a:prstGeom prst="rect">
            <a:avLst/>
          </a:prstGeom>
          <a:noFill/>
        </p:spPr>
        <p:txBody>
          <a:bodyPr wrap="none">
            <a:spAutoFit/>
          </a:bodyPr>
          <a:lstStyle/>
          <a:p>
            <a:r>
              <a:rPr lang="en-US" sz="3200" b="1" dirty="0" smtClean="0">
                <a:solidFill>
                  <a:srgbClr val="FF0000"/>
                </a:solidFill>
                <a:latin typeface="Courier New" pitchFamily="49" charset="0"/>
              </a:rPr>
              <a:t>0</a:t>
            </a:r>
            <a:endParaRPr lang="en-US" sz="3200" dirty="0">
              <a:solidFill>
                <a:srgbClr val="FF0000"/>
              </a:solidFill>
            </a:endParaRPr>
          </a:p>
        </p:txBody>
      </p:sp>
      <p:sp>
        <p:nvSpPr>
          <p:cNvPr id="38" name="Rectangle 37"/>
          <p:cNvSpPr/>
          <p:nvPr/>
        </p:nvSpPr>
        <p:spPr>
          <a:xfrm>
            <a:off x="7206264" y="2267524"/>
            <a:ext cx="431528" cy="584775"/>
          </a:xfrm>
          <a:prstGeom prst="rect">
            <a:avLst/>
          </a:prstGeom>
          <a:noFill/>
        </p:spPr>
        <p:txBody>
          <a:bodyPr wrap="none">
            <a:spAutoFit/>
          </a:bodyPr>
          <a:lstStyle/>
          <a:p>
            <a:r>
              <a:rPr lang="en-US" sz="3200" b="1" dirty="0">
                <a:solidFill>
                  <a:srgbClr val="FF0000"/>
                </a:solidFill>
                <a:latin typeface="Courier New" pitchFamily="49" charset="0"/>
              </a:rPr>
              <a:t>0</a:t>
            </a:r>
            <a:endParaRPr lang="en-US" sz="3200" dirty="0">
              <a:solidFill>
                <a:srgbClr val="FF0000"/>
              </a:solidFill>
            </a:endParaRPr>
          </a:p>
        </p:txBody>
      </p:sp>
      <p:cxnSp>
        <p:nvCxnSpPr>
          <p:cNvPr id="4" name="Straight Connector 3"/>
          <p:cNvCxnSpPr/>
          <p:nvPr/>
        </p:nvCxnSpPr>
        <p:spPr bwMode="auto">
          <a:xfrm>
            <a:off x="5638800" y="2362200"/>
            <a:ext cx="1219200" cy="161638"/>
          </a:xfrm>
          <a:prstGeom prst="line">
            <a:avLst/>
          </a:prstGeom>
          <a:no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V="1">
            <a:off x="5638800" y="2597150"/>
            <a:ext cx="1219200" cy="161638"/>
          </a:xfrm>
          <a:prstGeom prst="line">
            <a:avLst/>
          </a:prstGeom>
          <a:noFill/>
          <a:ln w="9525" cap="flat" cmpd="sng" algn="ctr">
            <a:solidFill>
              <a:schemeClr val="tx1"/>
            </a:solidFill>
            <a:prstDash val="solid"/>
            <a:round/>
            <a:headEnd type="none" w="med" len="med"/>
            <a:tailEnd type="none" w="med" len="med"/>
          </a:ln>
          <a:effectLst/>
        </p:spPr>
      </p:cxnSp>
      <p:sp>
        <p:nvSpPr>
          <p:cNvPr id="11" name="Text Box 6"/>
          <p:cNvSpPr txBox="1">
            <a:spLocks noChangeArrowheads="1"/>
          </p:cNvSpPr>
          <p:nvPr/>
        </p:nvSpPr>
        <p:spPr bwMode="auto">
          <a:xfrm>
            <a:off x="337940" y="1336675"/>
            <a:ext cx="3135312" cy="122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x = 0</a:t>
            </a:r>
          </a:p>
          <a:p>
            <a:pPr algn="l">
              <a:lnSpc>
                <a:spcPts val="1400"/>
              </a:lnSpc>
              <a:spcBef>
                <a:spcPct val="50000"/>
              </a:spcBef>
            </a:pPr>
            <a:r>
              <a:rPr lang="en-US" sz="1800" b="1" dirty="0">
                <a:solidFill>
                  <a:srgbClr val="F68B09"/>
                </a:solidFill>
                <a:latin typeface="Courier New" pitchFamily="49" charset="0"/>
              </a:rPr>
              <a:t>for </a:t>
            </a:r>
            <a:r>
              <a:rPr lang="en-US" sz="1800" b="1" dirty="0" err="1">
                <a:latin typeface="Courier New" pitchFamily="49" charset="0"/>
              </a:rPr>
              <a:t>i</a:t>
            </a:r>
            <a:r>
              <a:rPr lang="en-US" sz="1800" b="1" dirty="0">
                <a:latin typeface="Courier New" pitchFamily="49" charset="0"/>
              </a:rPr>
              <a:t> </a:t>
            </a:r>
            <a:r>
              <a:rPr lang="en-US" sz="1800" b="1" dirty="0">
                <a:solidFill>
                  <a:srgbClr val="F78B09"/>
                </a:solidFill>
                <a:latin typeface="Courier New" pitchFamily="49" charset="0"/>
              </a:rPr>
              <a:t>in</a:t>
            </a:r>
            <a:r>
              <a:rPr lang="en-US" sz="1800" b="1" dirty="0">
                <a:latin typeface="Courier New" pitchFamily="49" charset="0"/>
              </a:rPr>
              <a:t> range(4):</a:t>
            </a:r>
          </a:p>
          <a:p>
            <a:pPr algn="l">
              <a:lnSpc>
                <a:spcPts val="1400"/>
              </a:lnSpc>
              <a:spcBef>
                <a:spcPct val="50000"/>
              </a:spcBef>
            </a:pPr>
            <a:r>
              <a:rPr lang="en-US" sz="1800" b="1" dirty="0">
                <a:solidFill>
                  <a:srgbClr val="F68B09"/>
                </a:solidFill>
                <a:latin typeface="Courier New" pitchFamily="49" charset="0"/>
              </a:rPr>
              <a:t>  </a:t>
            </a:r>
            <a:r>
              <a:rPr lang="en-US" sz="1800" b="1" dirty="0">
                <a:latin typeface="Courier New" pitchFamily="49" charset="0"/>
              </a:rPr>
              <a:t>x += 10</a:t>
            </a: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x</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9080" y="1162080"/>
              <a:ext cx="7563240" cy="4658040"/>
            </p14:xfrm>
          </p:contentPart>
        </mc:Choice>
        <mc:Fallback xmlns="">
          <p:pic>
            <p:nvPicPr>
              <p:cNvPr id="5" name="Ink 4"/>
              <p:cNvPicPr/>
              <p:nvPr/>
            </p:nvPicPr>
            <p:blipFill>
              <a:blip r:embed="rId4"/>
              <a:stretch>
                <a:fillRect/>
              </a:stretch>
            </p:blipFill>
            <p:spPr>
              <a:xfrm>
                <a:off x="9720" y="1152720"/>
                <a:ext cx="7581960" cy="4676760"/>
              </a:xfrm>
              <a:prstGeom prst="rect">
                <a:avLst/>
              </a:prstGeom>
            </p:spPr>
          </p:pic>
        </mc:Fallback>
      </mc:AlternateContent>
    </p:spTree>
    <p:extLst>
      <p:ext uri="{BB962C8B-B14F-4D97-AF65-F5344CB8AC3E}">
        <p14:creationId xmlns:p14="http://schemas.microsoft.com/office/powerpoint/2010/main" val="29944123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36" name="Rectangle 35"/>
          <p:cNvSpPr/>
          <p:nvPr/>
        </p:nvSpPr>
        <p:spPr>
          <a:xfrm>
            <a:off x="6502672" y="1140767"/>
            <a:ext cx="431528" cy="584775"/>
          </a:xfrm>
          <a:prstGeom prst="rect">
            <a:avLst/>
          </a:prstGeom>
          <a:solidFill>
            <a:srgbClr val="CCECFF"/>
          </a:solidFill>
        </p:spPr>
        <p:txBody>
          <a:bodyPr wrap="none">
            <a:spAutoFit/>
          </a:bodyPr>
          <a:lstStyle/>
          <a:p>
            <a:r>
              <a:rPr lang="en-US" sz="3200" b="1" dirty="0">
                <a:latin typeface="Courier New" pitchFamily="49" charset="0"/>
              </a:rPr>
              <a:t>i</a:t>
            </a:r>
            <a:endParaRPr lang="en-US" sz="3200" dirty="0"/>
          </a:p>
        </p:txBody>
      </p:sp>
      <p:sp>
        <p:nvSpPr>
          <p:cNvPr id="38" name="Rectangle 37"/>
          <p:cNvSpPr/>
          <p:nvPr/>
        </p:nvSpPr>
        <p:spPr>
          <a:xfrm>
            <a:off x="6497530" y="2267524"/>
            <a:ext cx="431528" cy="584775"/>
          </a:xfrm>
          <a:prstGeom prst="rect">
            <a:avLst/>
          </a:prstGeom>
          <a:noFill/>
        </p:spPr>
        <p:txBody>
          <a:bodyPr wrap="none">
            <a:spAutoFit/>
          </a:bodyPr>
          <a:lstStyle/>
          <a:p>
            <a:r>
              <a:rPr lang="en-US" sz="3200" b="1" dirty="0">
                <a:solidFill>
                  <a:srgbClr val="FF0000"/>
                </a:solidFill>
                <a:latin typeface="Courier New" pitchFamily="49" charset="0"/>
              </a:rPr>
              <a:t>0</a:t>
            </a:r>
            <a:endParaRPr lang="en-US" sz="3200" dirty="0">
              <a:solidFill>
                <a:srgbClr val="FF0000"/>
              </a:solidFill>
            </a:endParaRPr>
          </a:p>
        </p:txBody>
      </p:sp>
      <p:sp>
        <p:nvSpPr>
          <p:cNvPr id="12" name="Text Box 6"/>
          <p:cNvSpPr txBox="1">
            <a:spLocks noChangeArrowheads="1"/>
          </p:cNvSpPr>
          <p:nvPr/>
        </p:nvSpPr>
        <p:spPr bwMode="auto">
          <a:xfrm>
            <a:off x="264610" y="1192212"/>
            <a:ext cx="5069389" cy="154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L = [</a:t>
            </a:r>
            <a:r>
              <a:rPr lang="en-US" sz="1800" b="1" dirty="0">
                <a:solidFill>
                  <a:srgbClr val="0AA318"/>
                </a:solidFill>
                <a:latin typeface="Courier New" pitchFamily="49" charset="0"/>
              </a:rPr>
              <a:t>'</a:t>
            </a:r>
            <a:r>
              <a:rPr lang="en-US" sz="1800" b="1" dirty="0" err="1">
                <a:solidFill>
                  <a:srgbClr val="0AA318"/>
                </a:solidFill>
                <a:latin typeface="Courier New" pitchFamily="49" charset="0"/>
              </a:rPr>
              <a:t>golf'</a:t>
            </a:r>
            <a:r>
              <a:rPr lang="en-US" sz="1800" b="1" dirty="0" err="1">
                <a:latin typeface="Courier New" pitchFamily="49" charset="0"/>
              </a:rPr>
              <a:t>,</a:t>
            </a:r>
            <a:r>
              <a:rPr lang="en-US" sz="1800" b="1" dirty="0" err="1">
                <a:solidFill>
                  <a:srgbClr val="0AA318"/>
                </a:solidFill>
                <a:latin typeface="Courier New" pitchFamily="49" charset="0"/>
              </a:rPr>
              <a:t>'fore!'</a:t>
            </a:r>
            <a:r>
              <a:rPr lang="en-US" sz="1800" b="1" dirty="0" err="1">
                <a:latin typeface="Courier New" pitchFamily="49" charset="0"/>
              </a:rPr>
              <a:t>,</a:t>
            </a:r>
            <a:r>
              <a:rPr lang="en-US" sz="1800" b="1" dirty="0" err="1">
                <a:solidFill>
                  <a:srgbClr val="0AA318"/>
                </a:solidFill>
                <a:latin typeface="Courier New" pitchFamily="49" charset="0"/>
              </a:rPr>
              <a:t>'club'</a:t>
            </a:r>
            <a:r>
              <a:rPr lang="en-US" sz="1800" b="1" dirty="0" err="1">
                <a:latin typeface="Courier New" pitchFamily="49" charset="0"/>
              </a:rPr>
              <a:t>,</a:t>
            </a:r>
            <a:r>
              <a:rPr lang="en-US" sz="1800" b="1" dirty="0" err="1">
                <a:solidFill>
                  <a:srgbClr val="0AA318"/>
                </a:solidFill>
                <a:latin typeface="Courier New" pitchFamily="49" charset="0"/>
              </a:rPr>
              <a:t>'tee</a:t>
            </a:r>
            <a:r>
              <a:rPr lang="en-US" sz="1800" b="1" dirty="0" smtClean="0">
                <a:solidFill>
                  <a:srgbClr val="0AA318"/>
                </a:solidFill>
                <a:latin typeface="Courier New" pitchFamily="49" charset="0"/>
              </a:rPr>
              <a:t>'</a:t>
            </a:r>
            <a:r>
              <a:rPr lang="en-US" sz="1800" b="1" dirty="0" smtClean="0">
                <a:latin typeface="Courier New" pitchFamily="49" charset="0"/>
              </a:rPr>
              <a:t>]</a:t>
            </a:r>
          </a:p>
          <a:p>
            <a:pPr algn="l">
              <a:lnSpc>
                <a:spcPts val="1400"/>
              </a:lnSpc>
              <a:spcBef>
                <a:spcPct val="50000"/>
              </a:spcBef>
            </a:pPr>
            <a:endParaRPr lang="en-US" sz="1800" b="1" dirty="0">
              <a:latin typeface="Courier New" pitchFamily="49" charset="0"/>
            </a:endParaRPr>
          </a:p>
          <a:p>
            <a:pPr algn="l">
              <a:lnSpc>
                <a:spcPts val="1400"/>
              </a:lnSpc>
              <a:spcBef>
                <a:spcPct val="50000"/>
              </a:spcBef>
            </a:pPr>
            <a:r>
              <a:rPr lang="en-US" sz="1800" b="1" dirty="0">
                <a:solidFill>
                  <a:srgbClr val="F68B09"/>
                </a:solidFill>
                <a:latin typeface="Courier New" pitchFamily="49" charset="0"/>
              </a:rPr>
              <a:t>for </a:t>
            </a:r>
            <a:r>
              <a:rPr lang="en-US" sz="1800" b="1" dirty="0" err="1">
                <a:latin typeface="Courier New" pitchFamily="49" charset="0"/>
              </a:rPr>
              <a:t>i</a:t>
            </a:r>
            <a:r>
              <a:rPr lang="en-US" sz="1800" b="1" dirty="0">
                <a:latin typeface="Courier New" pitchFamily="49" charset="0"/>
              </a:rPr>
              <a:t> in range(</a:t>
            </a:r>
            <a:r>
              <a:rPr lang="en-US" sz="1800" b="1" dirty="0" err="1">
                <a:latin typeface="Courier New" pitchFamily="49" charset="0"/>
              </a:rPr>
              <a:t>len</a:t>
            </a:r>
            <a:r>
              <a:rPr lang="en-US" sz="1800" b="1" dirty="0">
                <a:latin typeface="Courier New" pitchFamily="49" charset="0"/>
              </a:rPr>
              <a:t>(L)):</a:t>
            </a:r>
          </a:p>
          <a:p>
            <a:pPr algn="l">
              <a:lnSpc>
                <a:spcPts val="1400"/>
              </a:lnSpc>
              <a:spcBef>
                <a:spcPct val="50000"/>
              </a:spcBef>
            </a:pPr>
            <a:r>
              <a:rPr lang="en-US" sz="1800" b="1" dirty="0">
                <a:solidFill>
                  <a:srgbClr val="F68B09"/>
                </a:solidFill>
                <a:latin typeface="Courier New" pitchFamily="49" charset="0"/>
              </a:rPr>
              <a:t>   </a:t>
            </a:r>
            <a:r>
              <a:rPr lang="en-US" sz="1800" b="1" dirty="0">
                <a:solidFill>
                  <a:srgbClr val="F78B09"/>
                </a:solidFill>
                <a:latin typeface="Courier New" pitchFamily="49" charset="0"/>
              </a:rPr>
              <a:t>if</a:t>
            </a:r>
            <a:r>
              <a:rPr lang="en-US" sz="1800" b="1" dirty="0">
                <a:latin typeface="Courier New" pitchFamily="49" charset="0"/>
              </a:rPr>
              <a:t> i%2 == 1:</a:t>
            </a:r>
          </a:p>
          <a:p>
            <a:pPr algn="l">
              <a:lnSpc>
                <a:spcPts val="1400"/>
              </a:lnSpc>
              <a:spcBef>
                <a:spcPct val="50000"/>
              </a:spcBef>
            </a:pPr>
            <a:r>
              <a:rPr lang="en-US" sz="1800" b="1" dirty="0">
                <a:solidFill>
                  <a:srgbClr val="F78B09"/>
                </a:solidFill>
                <a:latin typeface="Courier New" pitchFamily="49" charset="0"/>
              </a:rPr>
              <a:t>      print </a:t>
            </a:r>
            <a:r>
              <a:rPr lang="en-US" sz="1800" b="1" dirty="0">
                <a:latin typeface="Courier New" pitchFamily="49" charset="0"/>
              </a:rPr>
              <a:t>L[</a:t>
            </a:r>
            <a:r>
              <a:rPr lang="en-US" sz="1800" b="1" dirty="0" err="1">
                <a:latin typeface="Courier New" pitchFamily="49" charset="0"/>
              </a:rPr>
              <a:t>i</a:t>
            </a:r>
            <a:r>
              <a:rPr lang="en-US" sz="1800" b="1" dirty="0">
                <a:latin typeface="Courier New" pitchFamily="49" charset="0"/>
              </a:rPr>
              <a:t>]</a:t>
            </a:r>
          </a:p>
        </p:txBody>
      </p:sp>
      <p:sp>
        <p:nvSpPr>
          <p:cNvPr id="13" name="Rectangle 12"/>
          <p:cNvSpPr/>
          <p:nvPr/>
        </p:nvSpPr>
        <p:spPr>
          <a:xfrm>
            <a:off x="6502672" y="3137283"/>
            <a:ext cx="431528" cy="584775"/>
          </a:xfrm>
          <a:prstGeom prst="rect">
            <a:avLst/>
          </a:prstGeom>
          <a:noFill/>
        </p:spPr>
        <p:txBody>
          <a:bodyPr wrap="none">
            <a:spAutoFit/>
          </a:bodyPr>
          <a:lstStyle/>
          <a:p>
            <a:r>
              <a:rPr lang="en-US" sz="3200" b="1" dirty="0" smtClean="0">
                <a:solidFill>
                  <a:srgbClr val="FF0000"/>
                </a:solidFill>
                <a:latin typeface="Courier New" pitchFamily="49" charset="0"/>
              </a:rPr>
              <a:t>1</a:t>
            </a:r>
            <a:endParaRPr lang="en-US" sz="3200" dirty="0">
              <a:solidFill>
                <a:srgbClr val="FF0000"/>
              </a:solidFill>
            </a:endParaRPr>
          </a:p>
        </p:txBody>
      </p:sp>
      <p:sp>
        <p:nvSpPr>
          <p:cNvPr id="14" name="Rectangle 13"/>
          <p:cNvSpPr/>
          <p:nvPr/>
        </p:nvSpPr>
        <p:spPr>
          <a:xfrm>
            <a:off x="6501064" y="4007042"/>
            <a:ext cx="431528" cy="584775"/>
          </a:xfrm>
          <a:prstGeom prst="rect">
            <a:avLst/>
          </a:prstGeom>
          <a:noFill/>
        </p:spPr>
        <p:txBody>
          <a:bodyPr wrap="none">
            <a:spAutoFit/>
          </a:bodyPr>
          <a:lstStyle/>
          <a:p>
            <a:r>
              <a:rPr lang="en-US" sz="3200" b="1" dirty="0" smtClean="0">
                <a:solidFill>
                  <a:srgbClr val="FF0000"/>
                </a:solidFill>
                <a:latin typeface="Courier New" pitchFamily="49" charset="0"/>
              </a:rPr>
              <a:t>2</a:t>
            </a:r>
            <a:endParaRPr lang="en-US" sz="3200" dirty="0">
              <a:solidFill>
                <a:srgbClr val="FF0000"/>
              </a:solidFill>
            </a:endParaRPr>
          </a:p>
        </p:txBody>
      </p:sp>
      <p:sp>
        <p:nvSpPr>
          <p:cNvPr id="15" name="Rectangle 14"/>
          <p:cNvSpPr/>
          <p:nvPr/>
        </p:nvSpPr>
        <p:spPr>
          <a:xfrm>
            <a:off x="6502672" y="4876800"/>
            <a:ext cx="431528" cy="584775"/>
          </a:xfrm>
          <a:prstGeom prst="rect">
            <a:avLst/>
          </a:prstGeom>
          <a:noFill/>
        </p:spPr>
        <p:txBody>
          <a:bodyPr wrap="none">
            <a:spAutoFit/>
          </a:bodyPr>
          <a:lstStyle/>
          <a:p>
            <a:r>
              <a:rPr lang="en-US" sz="3200" b="1" dirty="0" smtClean="0">
                <a:solidFill>
                  <a:srgbClr val="FF0000"/>
                </a:solidFill>
                <a:latin typeface="Courier New" pitchFamily="49" charset="0"/>
              </a:rPr>
              <a:t>3</a:t>
            </a:r>
            <a:endParaRPr lang="en-US" sz="3200"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819360" y="695160"/>
              <a:ext cx="5505840" cy="4572360"/>
            </p14:xfrm>
          </p:contentPart>
        </mc:Choice>
        <mc:Fallback xmlns="">
          <p:pic>
            <p:nvPicPr>
              <p:cNvPr id="3" name="Ink 2"/>
              <p:cNvPicPr/>
              <p:nvPr/>
            </p:nvPicPr>
            <p:blipFill>
              <a:blip r:embed="rId4"/>
              <a:stretch>
                <a:fillRect/>
              </a:stretch>
            </p:blipFill>
            <p:spPr>
              <a:xfrm>
                <a:off x="810000" y="685800"/>
                <a:ext cx="5524560" cy="4591080"/>
              </a:xfrm>
              <a:prstGeom prst="rect">
                <a:avLst/>
              </a:prstGeom>
            </p:spPr>
          </p:pic>
        </mc:Fallback>
      </mc:AlternateContent>
    </p:spTree>
    <p:extLst>
      <p:ext uri="{BB962C8B-B14F-4D97-AF65-F5344CB8AC3E}">
        <p14:creationId xmlns:p14="http://schemas.microsoft.com/office/powerpoint/2010/main" val="4048963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02" y="204284"/>
            <a:ext cx="5832597" cy="543451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490" y="1447526"/>
            <a:ext cx="4760220" cy="5196138"/>
          </a:xfrm>
          <a:prstGeom prst="rect">
            <a:avLst/>
          </a:prstGeom>
        </p:spPr>
      </p:pic>
      <p:sp>
        <p:nvSpPr>
          <p:cNvPr id="4" name="Right Arrow 3"/>
          <p:cNvSpPr/>
          <p:nvPr/>
        </p:nvSpPr>
        <p:spPr bwMode="auto">
          <a:xfrm rot="16200000">
            <a:off x="1981200" y="1036032"/>
            <a:ext cx="609600" cy="457200"/>
          </a:xfrm>
          <a:prstGeom prst="rightArrow">
            <a:avLst>
              <a:gd name="adj1" fmla="val 44186"/>
              <a:gd name="adj2" fmla="val 57895"/>
            </a:avLst>
          </a:prstGeom>
          <a:solidFill>
            <a:schemeClr val="bg1">
              <a:lumMod val="65000"/>
            </a:scheme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3" name="Rectangle 2"/>
          <p:cNvSpPr/>
          <p:nvPr/>
        </p:nvSpPr>
        <p:spPr>
          <a:xfrm>
            <a:off x="348081" y="6169966"/>
            <a:ext cx="2050690" cy="461665"/>
          </a:xfrm>
          <a:prstGeom prst="rect">
            <a:avLst/>
          </a:prstGeom>
          <a:solidFill>
            <a:srgbClr val="CCFFCC"/>
          </a:solidFill>
        </p:spPr>
        <p:txBody>
          <a:bodyPr wrap="none">
            <a:spAutoFit/>
          </a:bodyPr>
          <a:lstStyle/>
          <a:p>
            <a:r>
              <a:rPr lang="en-US" i="1" dirty="0" smtClean="0">
                <a:latin typeface="Cambria" pitchFamily="18" charset="0"/>
              </a:rPr>
              <a:t>RPS variations</a:t>
            </a:r>
            <a:endParaRPr lang="en-US" i="1" dirty="0"/>
          </a:p>
        </p:txBody>
      </p:sp>
      <p:sp>
        <p:nvSpPr>
          <p:cNvPr id="7" name="Rectangle 6"/>
          <p:cNvSpPr/>
          <p:nvPr/>
        </p:nvSpPr>
        <p:spPr>
          <a:xfrm>
            <a:off x="7848600" y="1390739"/>
            <a:ext cx="1085554" cy="461665"/>
          </a:xfrm>
          <a:prstGeom prst="rect">
            <a:avLst/>
          </a:prstGeom>
          <a:solidFill>
            <a:schemeClr val="bg1">
              <a:lumMod val="85000"/>
            </a:schemeClr>
          </a:solidFill>
        </p:spPr>
        <p:txBody>
          <a:bodyPr wrap="none">
            <a:spAutoFit/>
          </a:bodyPr>
          <a:lstStyle/>
          <a:p>
            <a:r>
              <a:rPr lang="en-US" i="1" dirty="0" smtClean="0">
                <a:latin typeface="Cambria" pitchFamily="18" charset="0"/>
              </a:rPr>
              <a:t>Lam H.</a:t>
            </a:r>
            <a:endParaRPr lang="en-US" i="1" dirty="0"/>
          </a:p>
        </p:txBody>
      </p:sp>
      <p:sp>
        <p:nvSpPr>
          <p:cNvPr id="8" name="Right Arrow 7"/>
          <p:cNvSpPr/>
          <p:nvPr/>
        </p:nvSpPr>
        <p:spPr bwMode="auto">
          <a:xfrm rot="9072408">
            <a:off x="8221404" y="4690544"/>
            <a:ext cx="609600" cy="457200"/>
          </a:xfrm>
          <a:prstGeom prst="rightArrow">
            <a:avLst>
              <a:gd name="adj1" fmla="val 44186"/>
              <a:gd name="adj2" fmla="val 57895"/>
            </a:avLst>
          </a:prstGeom>
          <a:solidFill>
            <a:schemeClr val="bg1">
              <a:lumMod val="65000"/>
            </a:scheme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extLst>
      <p:ext uri="{BB962C8B-B14F-4D97-AF65-F5344CB8AC3E}">
        <p14:creationId xmlns:p14="http://schemas.microsoft.com/office/powerpoint/2010/main" val="3440721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228600" y="152400"/>
            <a:ext cx="1447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Quiz</a:t>
            </a:r>
            <a:endParaRPr lang="en-US" sz="4200" dirty="0">
              <a:latin typeface="Cambria" pitchFamily="18" charset="0"/>
            </a:endParaRPr>
          </a:p>
        </p:txBody>
      </p:sp>
      <p:sp>
        <p:nvSpPr>
          <p:cNvPr id="6" name="Rectangle 5"/>
          <p:cNvSpPr/>
          <p:nvPr/>
        </p:nvSpPr>
        <p:spPr>
          <a:xfrm>
            <a:off x="1905596" y="322232"/>
            <a:ext cx="2818207" cy="400110"/>
          </a:xfrm>
          <a:prstGeom prst="rect">
            <a:avLst/>
          </a:prstGeom>
        </p:spPr>
        <p:txBody>
          <a:bodyPr wrap="none">
            <a:spAutoFit/>
          </a:bodyPr>
          <a:lstStyle/>
          <a:p>
            <a:r>
              <a:rPr lang="en-US" sz="2000" i="1" dirty="0" smtClean="0">
                <a:latin typeface="Cambria" pitchFamily="18" charset="0"/>
              </a:rPr>
              <a:t>What does the loop say?</a:t>
            </a:r>
            <a:endParaRPr lang="en-US" sz="2000" i="1" dirty="0"/>
          </a:p>
        </p:txBody>
      </p:sp>
      <p:sp>
        <p:nvSpPr>
          <p:cNvPr id="36" name="Rectangle 35"/>
          <p:cNvSpPr/>
          <p:nvPr/>
        </p:nvSpPr>
        <p:spPr>
          <a:xfrm>
            <a:off x="8407672" y="1140767"/>
            <a:ext cx="431528" cy="584775"/>
          </a:xfrm>
          <a:prstGeom prst="rect">
            <a:avLst/>
          </a:prstGeom>
          <a:solidFill>
            <a:srgbClr val="CCECFF"/>
          </a:solidFill>
        </p:spPr>
        <p:txBody>
          <a:bodyPr wrap="none">
            <a:spAutoFit/>
          </a:bodyPr>
          <a:lstStyle/>
          <a:p>
            <a:r>
              <a:rPr lang="en-US" sz="3200" b="1" dirty="0">
                <a:latin typeface="Courier New" pitchFamily="49" charset="0"/>
              </a:rPr>
              <a:t>i</a:t>
            </a:r>
            <a:endParaRPr lang="en-US" sz="3200" dirty="0"/>
          </a:p>
        </p:txBody>
      </p:sp>
      <p:sp>
        <p:nvSpPr>
          <p:cNvPr id="38" name="Rectangle 37"/>
          <p:cNvSpPr/>
          <p:nvPr/>
        </p:nvSpPr>
        <p:spPr>
          <a:xfrm>
            <a:off x="7716730" y="1981200"/>
            <a:ext cx="431528" cy="584775"/>
          </a:xfrm>
          <a:prstGeom prst="rect">
            <a:avLst/>
          </a:prstGeom>
          <a:noFill/>
        </p:spPr>
        <p:txBody>
          <a:bodyPr wrap="none">
            <a:spAutoFit/>
          </a:bodyPr>
          <a:lstStyle/>
          <a:p>
            <a:r>
              <a:rPr lang="en-US" sz="3200" b="1" dirty="0">
                <a:solidFill>
                  <a:srgbClr val="FF0000"/>
                </a:solidFill>
                <a:latin typeface="Courier New" pitchFamily="49" charset="0"/>
              </a:rPr>
              <a:t>0</a:t>
            </a:r>
            <a:endParaRPr lang="en-US" sz="3200" dirty="0">
              <a:solidFill>
                <a:srgbClr val="FF0000"/>
              </a:solidFill>
            </a:endParaRPr>
          </a:p>
        </p:txBody>
      </p:sp>
      <p:sp>
        <p:nvSpPr>
          <p:cNvPr id="13" name="Rectangle 12"/>
          <p:cNvSpPr/>
          <p:nvPr/>
        </p:nvSpPr>
        <p:spPr>
          <a:xfrm>
            <a:off x="7721872" y="2456876"/>
            <a:ext cx="431528" cy="584775"/>
          </a:xfrm>
          <a:prstGeom prst="rect">
            <a:avLst/>
          </a:prstGeom>
          <a:noFill/>
        </p:spPr>
        <p:txBody>
          <a:bodyPr wrap="none">
            <a:spAutoFit/>
          </a:bodyPr>
          <a:lstStyle/>
          <a:p>
            <a:r>
              <a:rPr lang="en-US" sz="3200" b="1" dirty="0" smtClean="0">
                <a:solidFill>
                  <a:srgbClr val="FF0000"/>
                </a:solidFill>
                <a:latin typeface="Courier New" pitchFamily="49" charset="0"/>
              </a:rPr>
              <a:t>1</a:t>
            </a:r>
            <a:endParaRPr lang="en-US" sz="3200" dirty="0">
              <a:solidFill>
                <a:srgbClr val="FF0000"/>
              </a:solidFill>
            </a:endParaRPr>
          </a:p>
        </p:txBody>
      </p:sp>
      <p:sp>
        <p:nvSpPr>
          <p:cNvPr id="14" name="Rectangle 13"/>
          <p:cNvSpPr/>
          <p:nvPr/>
        </p:nvSpPr>
        <p:spPr>
          <a:xfrm>
            <a:off x="7720264" y="2983543"/>
            <a:ext cx="431528" cy="584775"/>
          </a:xfrm>
          <a:prstGeom prst="rect">
            <a:avLst/>
          </a:prstGeom>
          <a:noFill/>
        </p:spPr>
        <p:txBody>
          <a:bodyPr wrap="none">
            <a:spAutoFit/>
          </a:bodyPr>
          <a:lstStyle/>
          <a:p>
            <a:r>
              <a:rPr lang="en-US" sz="3200" b="1" dirty="0" smtClean="0">
                <a:solidFill>
                  <a:srgbClr val="FF0000"/>
                </a:solidFill>
                <a:latin typeface="Courier New" pitchFamily="49" charset="0"/>
              </a:rPr>
              <a:t>2</a:t>
            </a:r>
            <a:endParaRPr lang="en-US" sz="3200" dirty="0">
              <a:solidFill>
                <a:srgbClr val="FF0000"/>
              </a:solidFill>
            </a:endParaRPr>
          </a:p>
        </p:txBody>
      </p:sp>
      <p:sp>
        <p:nvSpPr>
          <p:cNvPr id="15" name="Rectangle 14"/>
          <p:cNvSpPr/>
          <p:nvPr/>
        </p:nvSpPr>
        <p:spPr>
          <a:xfrm>
            <a:off x="7721872" y="3853301"/>
            <a:ext cx="431528" cy="1569660"/>
          </a:xfrm>
          <a:prstGeom prst="rect">
            <a:avLst/>
          </a:prstGeom>
          <a:noFill/>
        </p:spPr>
        <p:txBody>
          <a:bodyPr wrap="none">
            <a:spAutoFit/>
          </a:bodyPr>
          <a:lstStyle/>
          <a:p>
            <a:r>
              <a:rPr lang="en-US" sz="3200" b="1" dirty="0" smtClean="0">
                <a:solidFill>
                  <a:srgbClr val="FF0000"/>
                </a:solidFill>
                <a:latin typeface="Courier New" pitchFamily="49" charset="0"/>
              </a:rPr>
              <a:t>.</a:t>
            </a:r>
          </a:p>
          <a:p>
            <a:r>
              <a:rPr lang="en-US" sz="3200" b="1" dirty="0" smtClean="0">
                <a:solidFill>
                  <a:srgbClr val="FF0000"/>
                </a:solidFill>
                <a:latin typeface="Courier New" pitchFamily="49" charset="0"/>
              </a:rPr>
              <a:t>.</a:t>
            </a:r>
          </a:p>
          <a:p>
            <a:r>
              <a:rPr lang="en-US" sz="3200" b="1" dirty="0">
                <a:solidFill>
                  <a:srgbClr val="FF0000"/>
                </a:solidFill>
                <a:latin typeface="Courier New" pitchFamily="49" charset="0"/>
              </a:rPr>
              <a:t>.</a:t>
            </a:r>
            <a:endParaRPr lang="en-US" sz="3200" dirty="0">
              <a:solidFill>
                <a:srgbClr val="FF0000"/>
              </a:solidFill>
            </a:endParaRPr>
          </a:p>
        </p:txBody>
      </p:sp>
      <p:sp>
        <p:nvSpPr>
          <p:cNvPr id="16" name="Text Box 6"/>
          <p:cNvSpPr txBox="1">
            <a:spLocks noChangeArrowheads="1"/>
          </p:cNvSpPr>
          <p:nvPr/>
        </p:nvSpPr>
        <p:spPr bwMode="auto">
          <a:xfrm>
            <a:off x="449053" y="1259193"/>
            <a:ext cx="5462587" cy="24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dirty="0">
                <a:latin typeface="Courier New" pitchFamily="49" charset="0"/>
              </a:rPr>
              <a:t>S = </a:t>
            </a:r>
            <a:r>
              <a:rPr lang="en-US" sz="1800" b="1" dirty="0">
                <a:solidFill>
                  <a:srgbClr val="0AA318"/>
                </a:solidFill>
                <a:latin typeface="Courier New" pitchFamily="49" charset="0"/>
              </a:rPr>
              <a:t>'time to think this over! '</a:t>
            </a:r>
          </a:p>
          <a:p>
            <a:pPr algn="l">
              <a:lnSpc>
                <a:spcPts val="1400"/>
              </a:lnSpc>
              <a:spcBef>
                <a:spcPct val="50000"/>
              </a:spcBef>
            </a:pPr>
            <a:endParaRPr lang="en-US" sz="1800" b="1" dirty="0" smtClean="0">
              <a:latin typeface="Courier New" pitchFamily="49" charset="0"/>
            </a:endParaRPr>
          </a:p>
          <a:p>
            <a:pPr algn="l">
              <a:lnSpc>
                <a:spcPts val="1400"/>
              </a:lnSpc>
              <a:spcBef>
                <a:spcPct val="50000"/>
              </a:spcBef>
            </a:pPr>
            <a:r>
              <a:rPr lang="en-US" sz="1800" b="1" dirty="0" smtClean="0">
                <a:latin typeface="Courier New" pitchFamily="49" charset="0"/>
              </a:rPr>
              <a:t>result </a:t>
            </a:r>
            <a:r>
              <a:rPr lang="en-US" sz="1800" b="1" dirty="0">
                <a:latin typeface="Courier New" pitchFamily="49" charset="0"/>
              </a:rPr>
              <a:t>= </a:t>
            </a:r>
            <a:r>
              <a:rPr lang="en-US" sz="1800" b="1" dirty="0">
                <a:solidFill>
                  <a:srgbClr val="0AA318"/>
                </a:solidFill>
                <a:latin typeface="Courier New" pitchFamily="49" charset="0"/>
              </a:rPr>
              <a:t>''</a:t>
            </a:r>
          </a:p>
          <a:p>
            <a:pPr algn="l">
              <a:lnSpc>
                <a:spcPts val="1400"/>
              </a:lnSpc>
              <a:spcBef>
                <a:spcPct val="50000"/>
              </a:spcBef>
            </a:pPr>
            <a:r>
              <a:rPr lang="en-US" sz="1800" b="1" dirty="0">
                <a:solidFill>
                  <a:srgbClr val="F68B09"/>
                </a:solidFill>
                <a:latin typeface="Courier New" pitchFamily="49" charset="0"/>
              </a:rPr>
              <a:t>for </a:t>
            </a:r>
            <a:r>
              <a:rPr lang="en-US" sz="1800" b="1" dirty="0" err="1">
                <a:latin typeface="Courier New" pitchFamily="49" charset="0"/>
              </a:rPr>
              <a:t>i</a:t>
            </a:r>
            <a:r>
              <a:rPr lang="en-US" sz="1800" b="1" dirty="0">
                <a:latin typeface="Courier New" pitchFamily="49" charset="0"/>
              </a:rPr>
              <a:t> </a:t>
            </a:r>
            <a:r>
              <a:rPr lang="en-US" sz="1800" b="1" dirty="0">
                <a:solidFill>
                  <a:srgbClr val="F78B09"/>
                </a:solidFill>
                <a:latin typeface="Courier New" pitchFamily="49" charset="0"/>
              </a:rPr>
              <a:t>in</a:t>
            </a:r>
            <a:r>
              <a:rPr lang="en-US" sz="1800" b="1" dirty="0">
                <a:latin typeface="Courier New" pitchFamily="49" charset="0"/>
              </a:rPr>
              <a:t> </a:t>
            </a:r>
            <a:r>
              <a:rPr lang="en-US" sz="1800" b="1" dirty="0">
                <a:solidFill>
                  <a:srgbClr val="7030A0"/>
                </a:solidFill>
                <a:latin typeface="Courier New" pitchFamily="49" charset="0"/>
              </a:rPr>
              <a:t>range</a:t>
            </a:r>
            <a:r>
              <a:rPr lang="en-US" sz="1800" b="1" dirty="0">
                <a:latin typeface="Courier New" pitchFamily="49" charset="0"/>
              </a:rPr>
              <a:t>(</a:t>
            </a:r>
            <a:r>
              <a:rPr lang="en-US" sz="1800" b="1" dirty="0" err="1">
                <a:latin typeface="Courier New" pitchFamily="49" charset="0"/>
              </a:rPr>
              <a:t>len</a:t>
            </a:r>
            <a:r>
              <a:rPr lang="en-US" sz="1800" b="1" dirty="0">
                <a:latin typeface="Courier New" pitchFamily="49" charset="0"/>
              </a:rPr>
              <a:t>(S)):</a:t>
            </a:r>
          </a:p>
          <a:p>
            <a:pPr algn="l">
              <a:lnSpc>
                <a:spcPts val="1400"/>
              </a:lnSpc>
              <a:spcBef>
                <a:spcPct val="50000"/>
              </a:spcBef>
            </a:pPr>
            <a:r>
              <a:rPr lang="en-US" sz="1800" b="1" dirty="0">
                <a:solidFill>
                  <a:srgbClr val="F68B09"/>
                </a:solidFill>
                <a:latin typeface="Courier New" pitchFamily="49" charset="0"/>
              </a:rPr>
              <a:t>   </a:t>
            </a:r>
            <a:r>
              <a:rPr lang="en-US" sz="1800" b="1" dirty="0">
                <a:solidFill>
                  <a:srgbClr val="F78B09"/>
                </a:solidFill>
                <a:latin typeface="Courier New" pitchFamily="49" charset="0"/>
              </a:rPr>
              <a:t>if</a:t>
            </a:r>
            <a:r>
              <a:rPr lang="en-US" sz="1800" b="1" dirty="0">
                <a:latin typeface="Courier New" pitchFamily="49" charset="0"/>
              </a:rPr>
              <a:t> S[i-1] == </a:t>
            </a:r>
            <a:r>
              <a:rPr lang="en-US" sz="1800" b="1" dirty="0">
                <a:solidFill>
                  <a:srgbClr val="0AA318"/>
                </a:solidFill>
                <a:latin typeface="Courier New" pitchFamily="49" charset="0"/>
              </a:rPr>
              <a:t>' '</a:t>
            </a:r>
            <a:r>
              <a:rPr lang="en-US" sz="1800" b="1" dirty="0">
                <a:latin typeface="Courier New" pitchFamily="49" charset="0"/>
              </a:rPr>
              <a:t>:</a:t>
            </a:r>
          </a:p>
          <a:p>
            <a:pPr algn="l">
              <a:lnSpc>
                <a:spcPts val="1400"/>
              </a:lnSpc>
              <a:spcBef>
                <a:spcPct val="50000"/>
              </a:spcBef>
            </a:pPr>
            <a:r>
              <a:rPr lang="en-US" sz="1800" b="1" dirty="0">
                <a:latin typeface="Courier New" pitchFamily="49" charset="0"/>
              </a:rPr>
              <a:t>	result += S[</a:t>
            </a:r>
            <a:r>
              <a:rPr lang="en-US" sz="1800" b="1" dirty="0" err="1">
                <a:latin typeface="Courier New" pitchFamily="49" charset="0"/>
              </a:rPr>
              <a:t>i</a:t>
            </a:r>
            <a:r>
              <a:rPr lang="en-US" sz="1800" b="1" dirty="0" smtClean="0">
                <a:latin typeface="Courier New" pitchFamily="49" charset="0"/>
              </a:rPr>
              <a:t>]</a:t>
            </a:r>
          </a:p>
          <a:p>
            <a:pPr algn="l">
              <a:lnSpc>
                <a:spcPts val="1400"/>
              </a:lnSpc>
              <a:spcBef>
                <a:spcPct val="50000"/>
              </a:spcBef>
            </a:pPr>
            <a:endParaRPr lang="en-US" sz="1800" b="1" dirty="0">
              <a:latin typeface="Courier New" pitchFamily="49" charset="0"/>
            </a:endParaRPr>
          </a:p>
          <a:p>
            <a:pPr algn="l">
              <a:lnSpc>
                <a:spcPts val="1400"/>
              </a:lnSpc>
              <a:spcBef>
                <a:spcPct val="50000"/>
              </a:spcBef>
            </a:pPr>
            <a:r>
              <a:rPr lang="en-US" sz="1800" b="1" dirty="0">
                <a:solidFill>
                  <a:srgbClr val="F78B09"/>
                </a:solidFill>
                <a:latin typeface="Courier New" pitchFamily="49" charset="0"/>
              </a:rPr>
              <a:t>print </a:t>
            </a:r>
            <a:r>
              <a:rPr lang="en-US" sz="1800" b="1" dirty="0">
                <a:latin typeface="Courier New" pitchFamily="49" charset="0"/>
              </a:rPr>
              <a:t>result</a:t>
            </a:r>
          </a:p>
        </p:txBody>
      </p:sp>
      <p:sp>
        <p:nvSpPr>
          <p:cNvPr id="11" name="Rectangle 10"/>
          <p:cNvSpPr/>
          <p:nvPr/>
        </p:nvSpPr>
        <p:spPr>
          <a:xfrm>
            <a:off x="6786462" y="1214735"/>
            <a:ext cx="1290738" cy="461665"/>
          </a:xfrm>
          <a:prstGeom prst="rect">
            <a:avLst/>
          </a:prstGeom>
          <a:solidFill>
            <a:srgbClr val="CCFFCC"/>
          </a:solidFill>
        </p:spPr>
        <p:txBody>
          <a:bodyPr wrap="none">
            <a:spAutoFit/>
          </a:bodyPr>
          <a:lstStyle/>
          <a:p>
            <a:r>
              <a:rPr lang="en-US" b="1" dirty="0" smtClean="0">
                <a:latin typeface="Courier New" pitchFamily="49" charset="0"/>
              </a:rPr>
              <a:t>S[i-1]</a:t>
            </a:r>
            <a:endParaRPr lang="en-US" dirty="0"/>
          </a:p>
        </p:txBody>
      </p:sp>
      <p:sp>
        <p:nvSpPr>
          <p:cNvPr id="17" name="Rectangle 16"/>
          <p:cNvSpPr/>
          <p:nvPr/>
        </p:nvSpPr>
        <p:spPr>
          <a:xfrm>
            <a:off x="6067032" y="1981200"/>
            <a:ext cx="925254" cy="584775"/>
          </a:xfrm>
          <a:prstGeom prst="rect">
            <a:avLst/>
          </a:prstGeom>
          <a:noFill/>
        </p:spPr>
        <p:txBody>
          <a:bodyPr wrap="none">
            <a:spAutoFit/>
          </a:bodyPr>
          <a:lstStyle/>
          <a:p>
            <a:r>
              <a:rPr lang="en-US" sz="3200" b="1" dirty="0" smtClean="0">
                <a:solidFill>
                  <a:srgbClr val="0AA318"/>
                </a:solidFill>
                <a:latin typeface="Courier New" pitchFamily="49" charset="0"/>
              </a:rPr>
              <a:t>'t'</a:t>
            </a:r>
            <a:endParaRPr lang="en-US" sz="3200" dirty="0">
              <a:solidFill>
                <a:srgbClr val="0AA318"/>
              </a:solidFill>
            </a:endParaRPr>
          </a:p>
        </p:txBody>
      </p:sp>
      <p:sp>
        <p:nvSpPr>
          <p:cNvPr id="18" name="Rectangle 17"/>
          <p:cNvSpPr/>
          <p:nvPr/>
        </p:nvSpPr>
        <p:spPr>
          <a:xfrm>
            <a:off x="6073114" y="2456876"/>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err="1" smtClean="0">
                <a:solidFill>
                  <a:srgbClr val="0AA318"/>
                </a:solidFill>
                <a:latin typeface="Courier New" pitchFamily="49" charset="0"/>
              </a:rPr>
              <a:t>i</a:t>
            </a:r>
            <a:r>
              <a:rPr lang="en-US" sz="3200" b="1" dirty="0" smtClean="0">
                <a:solidFill>
                  <a:srgbClr val="0AA318"/>
                </a:solidFill>
                <a:latin typeface="Courier New" pitchFamily="49" charset="0"/>
              </a:rPr>
              <a:t>'</a:t>
            </a:r>
            <a:endParaRPr lang="en-US" sz="3200" dirty="0">
              <a:solidFill>
                <a:srgbClr val="0AA318"/>
              </a:solidFill>
            </a:endParaRPr>
          </a:p>
        </p:txBody>
      </p:sp>
      <p:sp>
        <p:nvSpPr>
          <p:cNvPr id="19" name="Rectangle 18"/>
          <p:cNvSpPr/>
          <p:nvPr/>
        </p:nvSpPr>
        <p:spPr>
          <a:xfrm>
            <a:off x="6071936" y="2983543"/>
            <a:ext cx="925254" cy="584775"/>
          </a:xfrm>
          <a:prstGeom prst="rect">
            <a:avLst/>
          </a:prstGeom>
          <a:noFill/>
        </p:spPr>
        <p:txBody>
          <a:bodyPr wrap="none">
            <a:spAutoFit/>
          </a:bodyPr>
          <a:lstStyle/>
          <a:p>
            <a:r>
              <a:rPr lang="en-US" sz="3200" b="1" dirty="0" smtClean="0">
                <a:solidFill>
                  <a:srgbClr val="0AA318"/>
                </a:solidFill>
                <a:latin typeface="Courier New" pitchFamily="49" charset="0"/>
              </a:rPr>
              <a:t>'</a:t>
            </a:r>
            <a:r>
              <a:rPr lang="en-US" sz="3200" b="1" dirty="0">
                <a:solidFill>
                  <a:srgbClr val="0AA318"/>
                </a:solidFill>
                <a:latin typeface="Courier New" pitchFamily="49" charset="0"/>
              </a:rPr>
              <a:t>m</a:t>
            </a:r>
            <a:r>
              <a:rPr lang="en-US" sz="3200" b="1" dirty="0" smtClean="0">
                <a:solidFill>
                  <a:srgbClr val="0AA318"/>
                </a:solidFill>
                <a:latin typeface="Courier New" pitchFamily="49" charset="0"/>
              </a:rPr>
              <a:t>'</a:t>
            </a:r>
            <a:endParaRPr lang="en-US" sz="3200" dirty="0">
              <a:solidFill>
                <a:srgbClr val="0AA318"/>
              </a:solidFill>
            </a:endParaRPr>
          </a:p>
        </p:txBody>
      </p:sp>
      <p:sp>
        <p:nvSpPr>
          <p:cNvPr id="20" name="Rectangle 19"/>
          <p:cNvSpPr/>
          <p:nvPr/>
        </p:nvSpPr>
        <p:spPr>
          <a:xfrm>
            <a:off x="6313894" y="3853301"/>
            <a:ext cx="431528" cy="1569660"/>
          </a:xfrm>
          <a:prstGeom prst="rect">
            <a:avLst/>
          </a:prstGeom>
          <a:noFill/>
        </p:spPr>
        <p:txBody>
          <a:bodyPr wrap="none">
            <a:spAutoFit/>
          </a:bodyPr>
          <a:lstStyle/>
          <a:p>
            <a:r>
              <a:rPr lang="en-US" sz="3200" b="1" dirty="0" smtClean="0">
                <a:solidFill>
                  <a:srgbClr val="0AA318"/>
                </a:solidFill>
                <a:latin typeface="Courier New" pitchFamily="49" charset="0"/>
              </a:rPr>
              <a:t>.</a:t>
            </a:r>
          </a:p>
          <a:p>
            <a:r>
              <a:rPr lang="en-US" sz="3200" b="1" dirty="0" smtClean="0">
                <a:solidFill>
                  <a:srgbClr val="0AA318"/>
                </a:solidFill>
                <a:latin typeface="Courier New" pitchFamily="49" charset="0"/>
              </a:rPr>
              <a:t>.</a:t>
            </a:r>
          </a:p>
          <a:p>
            <a:r>
              <a:rPr lang="en-US" sz="3200" b="1" dirty="0">
                <a:solidFill>
                  <a:srgbClr val="0AA318"/>
                </a:solidFill>
                <a:latin typeface="Courier New" pitchFamily="49" charset="0"/>
              </a:rPr>
              <a:t>.</a:t>
            </a:r>
            <a:endParaRPr lang="en-US" sz="3200" dirty="0">
              <a:solidFill>
                <a:srgbClr val="0AA318"/>
              </a:solidFill>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19400" y="762120"/>
              <a:ext cx="7963200" cy="5801040"/>
            </p14:xfrm>
          </p:contentPart>
        </mc:Choice>
        <mc:Fallback xmlns="">
          <p:pic>
            <p:nvPicPr>
              <p:cNvPr id="3" name="Ink 2"/>
              <p:cNvPicPr/>
              <p:nvPr/>
            </p:nvPicPr>
            <p:blipFill>
              <a:blip r:embed="rId4"/>
              <a:stretch>
                <a:fillRect/>
              </a:stretch>
            </p:blipFill>
            <p:spPr>
              <a:xfrm>
                <a:off x="410040" y="752760"/>
                <a:ext cx="7981920" cy="5819760"/>
              </a:xfrm>
              <a:prstGeom prst="rect">
                <a:avLst/>
              </a:prstGeom>
            </p:spPr>
          </p:pic>
        </mc:Fallback>
      </mc:AlternateContent>
      <p:sp>
        <p:nvSpPr>
          <p:cNvPr id="21" name="Rectangle 20"/>
          <p:cNvSpPr/>
          <p:nvPr/>
        </p:nvSpPr>
        <p:spPr>
          <a:xfrm>
            <a:off x="5631153" y="1222302"/>
            <a:ext cx="922047" cy="461665"/>
          </a:xfrm>
          <a:prstGeom prst="rect">
            <a:avLst/>
          </a:prstGeom>
          <a:solidFill>
            <a:srgbClr val="CCFFCC"/>
          </a:solidFill>
        </p:spPr>
        <p:txBody>
          <a:bodyPr wrap="none">
            <a:spAutoFit/>
          </a:bodyPr>
          <a:lstStyle/>
          <a:p>
            <a:r>
              <a:rPr lang="en-US" b="1" dirty="0" smtClean="0">
                <a:latin typeface="Courier New" pitchFamily="49" charset="0"/>
              </a:rPr>
              <a:t>S[</a:t>
            </a:r>
            <a:r>
              <a:rPr lang="en-US" b="1" dirty="0" err="1" smtClean="0">
                <a:latin typeface="Courier New" pitchFamily="49" charset="0"/>
              </a:rPr>
              <a:t>i</a:t>
            </a:r>
            <a:r>
              <a:rPr lang="en-US" b="1" dirty="0" smtClean="0">
                <a:latin typeface="Courier New" pitchFamily="49" charset="0"/>
              </a:rPr>
              <a:t>]</a:t>
            </a:r>
            <a:endParaRPr lang="en-US" dirty="0"/>
          </a:p>
        </p:txBody>
      </p:sp>
    </p:spTree>
    <p:extLst>
      <p:ext uri="{BB962C8B-B14F-4D97-AF65-F5344CB8AC3E}">
        <p14:creationId xmlns:p14="http://schemas.microsoft.com/office/powerpoint/2010/main" val="18502817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2393950" y="22860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dirty="0">
                <a:latin typeface="Courier New" pitchFamily="49" charset="0"/>
              </a:rPr>
              <a:t>while </a:t>
            </a:r>
            <a:r>
              <a:rPr lang="en-US" sz="4000" dirty="0">
                <a:latin typeface="Cambria" pitchFamily="18" charset="0"/>
              </a:rPr>
              <a:t>power?</a:t>
            </a:r>
          </a:p>
        </p:txBody>
      </p:sp>
      <p:sp>
        <p:nvSpPr>
          <p:cNvPr id="37891" name="Text Box 6"/>
          <p:cNvSpPr txBox="1">
            <a:spLocks noChangeArrowheads="1"/>
          </p:cNvSpPr>
          <p:nvPr/>
        </p:nvSpPr>
        <p:spPr bwMode="auto">
          <a:xfrm>
            <a:off x="615950" y="1787525"/>
            <a:ext cx="70739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0504FD"/>
                </a:solidFill>
                <a:latin typeface="Courier New" pitchFamily="49" charset="0"/>
              </a:rPr>
              <a:t>pow</a:t>
            </a:r>
            <a:r>
              <a:rPr lang="en-US" sz="3200" b="1" dirty="0">
                <a:latin typeface="Courier New" pitchFamily="49" charset="0"/>
              </a:rPr>
              <a:t>( b, p ):</a:t>
            </a:r>
          </a:p>
          <a:p>
            <a:pPr algn="l">
              <a:lnSpc>
                <a:spcPct val="60000"/>
              </a:lnSpc>
              <a:spcBef>
                <a:spcPct val="50000"/>
              </a:spcBef>
            </a:pPr>
            <a:r>
              <a:rPr lang="en-US" sz="3200" b="1" dirty="0">
                <a:latin typeface="Courier New" pitchFamily="49" charset="0"/>
              </a:rPr>
              <a:t>   </a:t>
            </a:r>
            <a:r>
              <a:rPr lang="en-US" sz="3200" b="1" dirty="0">
                <a:solidFill>
                  <a:srgbClr val="0AA318"/>
                </a:solidFill>
                <a:latin typeface="Courier New" pitchFamily="49" charset="0"/>
              </a:rPr>
              <a:t>""" finds b**p """</a:t>
            </a:r>
          </a:p>
          <a:p>
            <a:pPr algn="l">
              <a:lnSpc>
                <a:spcPct val="60000"/>
              </a:lnSpc>
              <a:spcBef>
                <a:spcPct val="50000"/>
              </a:spcBef>
            </a:pPr>
            <a:r>
              <a:rPr lang="en-US" sz="3200" b="1" dirty="0">
                <a:latin typeface="Courier New" pitchFamily="49" charset="0"/>
              </a:rPr>
              <a:t>   result =  </a:t>
            </a:r>
          </a:p>
          <a:p>
            <a:pPr algn="l">
              <a:lnSpc>
                <a:spcPct val="60000"/>
              </a:lnSpc>
              <a:spcBef>
                <a:spcPct val="50000"/>
              </a:spcBef>
            </a:pPr>
            <a:r>
              <a:rPr lang="en-US" sz="3200" b="1" dirty="0">
                <a:solidFill>
                  <a:srgbClr val="FF6600"/>
                </a:solidFill>
                <a:latin typeface="Courier New" pitchFamily="49" charset="0"/>
              </a:rPr>
              <a:t>   while</a:t>
            </a:r>
            <a:r>
              <a:rPr lang="en-US" sz="3200" b="1" dirty="0">
                <a:solidFill>
                  <a:schemeClr val="accent2"/>
                </a:solidFill>
                <a:latin typeface="Courier New" pitchFamily="49" charset="0"/>
              </a:rPr>
              <a:t>            </a:t>
            </a:r>
            <a:endParaRPr lang="en-US" sz="3200" b="1" dirty="0">
              <a:latin typeface="Courier New" pitchFamily="49" charset="0"/>
            </a:endParaRPr>
          </a:p>
          <a:p>
            <a:pPr algn="l">
              <a:lnSpc>
                <a:spcPct val="60000"/>
              </a:lnSpc>
              <a:spcBef>
                <a:spcPct val="50000"/>
              </a:spcBef>
            </a:pPr>
            <a:endParaRPr lang="en-US" sz="3200" b="1" dirty="0">
              <a:solidFill>
                <a:srgbClr val="800080"/>
              </a:solidFill>
              <a:latin typeface="Courier New" pitchFamily="49" charset="0"/>
            </a:endParaRPr>
          </a:p>
          <a:p>
            <a:pPr algn="l">
              <a:lnSpc>
                <a:spcPct val="60000"/>
              </a:lnSpc>
              <a:spcBef>
                <a:spcPct val="50000"/>
              </a:spcBef>
            </a:pPr>
            <a:r>
              <a:rPr lang="en-US" sz="3200" b="1" dirty="0">
                <a:latin typeface="Courier New" pitchFamily="49" charset="0"/>
              </a:rPr>
              <a:t>   </a:t>
            </a:r>
          </a:p>
          <a:p>
            <a:pPr algn="l">
              <a:lnSpc>
                <a:spcPct val="60000"/>
              </a:lnSpc>
              <a:spcBef>
                <a:spcPct val="50000"/>
              </a:spcBef>
            </a:pPr>
            <a:endParaRPr lang="en-US" sz="3200" b="1" dirty="0">
              <a:latin typeface="Courier New" pitchFamily="49" charset="0"/>
            </a:endParaRPr>
          </a:p>
          <a:p>
            <a:pPr algn="l">
              <a:lnSpc>
                <a:spcPct val="60000"/>
              </a:lnSpc>
              <a:spcBef>
                <a:spcPct val="50000"/>
              </a:spcBef>
            </a:pPr>
            <a:r>
              <a:rPr lang="en-US" sz="3200" b="1" dirty="0">
                <a:solidFill>
                  <a:srgbClr val="FF6600"/>
                </a:solidFill>
                <a:latin typeface="Courier New" pitchFamily="49" charset="0"/>
              </a:rPr>
              <a:t>   return </a:t>
            </a:r>
            <a:r>
              <a:rPr lang="en-US" sz="3200" b="1" dirty="0">
                <a:latin typeface="Courier New" pitchFamily="49" charset="0"/>
              </a:rPr>
              <a:t>result</a:t>
            </a:r>
            <a:endParaRPr lang="en-US" sz="3200" b="1" dirty="0">
              <a:solidFill>
                <a:srgbClr val="008000"/>
              </a:solidFill>
              <a:latin typeface="Courier New" pitchFamily="49" charset="0"/>
            </a:endParaRPr>
          </a:p>
        </p:txBody>
      </p:sp>
      <p:cxnSp>
        <p:nvCxnSpPr>
          <p:cNvPr id="37892" name="Straight Arrow Connector 16"/>
          <p:cNvCxnSpPr>
            <a:cxnSpLocks noChangeShapeType="1"/>
          </p:cNvCxnSpPr>
          <p:nvPr/>
        </p:nvCxnSpPr>
        <p:spPr bwMode="auto">
          <a:xfrm flipH="1">
            <a:off x="5545138" y="1905000"/>
            <a:ext cx="1143000" cy="914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7893" name="Rectangle 17"/>
          <p:cNvSpPr>
            <a:spLocks noChangeArrowheads="1"/>
          </p:cNvSpPr>
          <p:nvPr/>
        </p:nvSpPr>
        <p:spPr bwMode="auto">
          <a:xfrm>
            <a:off x="6459538" y="1600200"/>
            <a:ext cx="2608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start the answer at a reasonable value</a:t>
            </a:r>
          </a:p>
        </p:txBody>
      </p:sp>
      <p:sp>
        <p:nvSpPr>
          <p:cNvPr id="37894" name="Rectangle 19"/>
          <p:cNvSpPr>
            <a:spLocks noChangeArrowheads="1"/>
          </p:cNvSpPr>
          <p:nvPr/>
        </p:nvSpPr>
        <p:spPr bwMode="auto">
          <a:xfrm>
            <a:off x="6259513" y="3876675"/>
            <a:ext cx="2608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create a loop that ACCUMULATES the correct answer</a:t>
            </a:r>
          </a:p>
        </p:txBody>
      </p:sp>
      <p:sp>
        <p:nvSpPr>
          <p:cNvPr id="37895" name="Rectangle 20"/>
          <p:cNvSpPr>
            <a:spLocks noChangeArrowheads="1"/>
          </p:cNvSpPr>
          <p:nvPr/>
        </p:nvSpPr>
        <p:spPr bwMode="auto">
          <a:xfrm>
            <a:off x="6273800" y="6215063"/>
            <a:ext cx="260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and return it...</a:t>
            </a:r>
          </a:p>
        </p:txBody>
      </p:sp>
      <p:cxnSp>
        <p:nvCxnSpPr>
          <p:cNvPr id="37896" name="Straight Arrow Connector 22"/>
          <p:cNvCxnSpPr>
            <a:cxnSpLocks noChangeShapeType="1"/>
          </p:cNvCxnSpPr>
          <p:nvPr/>
        </p:nvCxnSpPr>
        <p:spPr bwMode="auto">
          <a:xfrm flipH="1" flipV="1">
            <a:off x="5545138" y="5943600"/>
            <a:ext cx="1219200" cy="457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897" name="Straight Connector 26"/>
          <p:cNvCxnSpPr>
            <a:cxnSpLocks noChangeShapeType="1"/>
          </p:cNvCxnSpPr>
          <p:nvPr/>
        </p:nvCxnSpPr>
        <p:spPr bwMode="auto">
          <a:xfrm>
            <a:off x="6535738" y="3352800"/>
            <a:ext cx="0" cy="1905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381240" y="285840"/>
              <a:ext cx="6315480" cy="5972400"/>
            </p14:xfrm>
          </p:contentPart>
        </mc:Choice>
        <mc:Fallback xmlns="">
          <p:pic>
            <p:nvPicPr>
              <p:cNvPr id="3" name="Ink 2"/>
              <p:cNvPicPr/>
              <p:nvPr/>
            </p:nvPicPr>
            <p:blipFill>
              <a:blip r:embed="rId3"/>
              <a:stretch>
                <a:fillRect/>
              </a:stretch>
            </p:blipFill>
            <p:spPr>
              <a:xfrm>
                <a:off x="371880" y="276480"/>
                <a:ext cx="6334200" cy="5991120"/>
              </a:xfrm>
              <a:prstGeom prst="rect">
                <a:avLst/>
              </a:prstGeom>
            </p:spPr>
          </p:pic>
        </mc:Fallback>
      </mc:AlternateContent>
    </p:spTree>
    <p:extLst>
      <p:ext uri="{BB962C8B-B14F-4D97-AF65-F5344CB8AC3E}">
        <p14:creationId xmlns:p14="http://schemas.microsoft.com/office/powerpoint/2010/main" val="35849486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16"/>
          <p:cNvSpPr>
            <a:spLocks noChangeArrowheads="1"/>
          </p:cNvSpPr>
          <p:nvPr/>
        </p:nvSpPr>
        <p:spPr bwMode="auto">
          <a:xfrm>
            <a:off x="396875" y="1476375"/>
            <a:ext cx="35877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39941" name="Rectangle 18"/>
          <p:cNvSpPr>
            <a:spLocks noChangeArrowheads="1"/>
          </p:cNvSpPr>
          <p:nvPr/>
        </p:nvSpPr>
        <p:spPr bwMode="auto">
          <a:xfrm>
            <a:off x="5067300" y="10969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F6600"/>
                </a:solidFill>
                <a:latin typeface="Courier New" pitchFamily="49" charset="0"/>
              </a:rPr>
              <a:t>def</a:t>
            </a:r>
            <a:r>
              <a:rPr lang="en-US" sz="1800" b="1" dirty="0">
                <a:latin typeface="Courier New" pitchFamily="49" charset="0"/>
              </a:rPr>
              <a:t> </a:t>
            </a:r>
            <a:r>
              <a:rPr lang="en-US" sz="1800" b="1" dirty="0">
                <a:solidFill>
                  <a:srgbClr val="0504FD"/>
                </a:solidFill>
                <a:latin typeface="Courier New" pitchFamily="49" charset="0"/>
              </a:rPr>
              <a:t>mystery</a:t>
            </a:r>
            <a:r>
              <a:rPr lang="en-US" sz="1800" b="1" dirty="0">
                <a:latin typeface="Courier New" pitchFamily="49" charset="0"/>
              </a:rPr>
              <a:t>( n ):</a:t>
            </a:r>
          </a:p>
          <a:p>
            <a:pPr algn="l"/>
            <a:r>
              <a:rPr lang="en-US" sz="1800" b="1" dirty="0">
                <a:solidFill>
                  <a:srgbClr val="FF6600"/>
                </a:solidFill>
                <a:latin typeface="Courier New" pitchFamily="49" charset="0"/>
              </a:rPr>
              <a:t>  while</a:t>
            </a:r>
            <a:r>
              <a:rPr lang="en-US" sz="1800" b="1" dirty="0">
                <a:latin typeface="Courier New" pitchFamily="49" charset="0"/>
              </a:rPr>
              <a:t> n != 1:</a:t>
            </a:r>
          </a:p>
          <a:p>
            <a:pPr algn="l"/>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n%2 == 0:</a:t>
            </a:r>
          </a:p>
          <a:p>
            <a:pPr algn="l"/>
            <a:r>
              <a:rPr lang="en-US" sz="1800" b="1" dirty="0">
                <a:latin typeface="Courier New" pitchFamily="49" charset="0"/>
              </a:rPr>
              <a:t>      n = n/2</a:t>
            </a:r>
          </a:p>
          <a:p>
            <a:pPr algn="l"/>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False</a:t>
            </a:r>
            <a:endParaRPr lang="en-US" sz="1800" b="1" dirty="0">
              <a:latin typeface="Courier New" pitchFamily="49" charset="0"/>
            </a:endParaRP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True</a:t>
            </a:r>
            <a:endParaRPr lang="en-US" sz="1800" b="1" dirty="0">
              <a:latin typeface="Courier New" pitchFamily="49" charset="0"/>
            </a:endParaRPr>
          </a:p>
        </p:txBody>
      </p:sp>
      <p:sp>
        <p:nvSpPr>
          <p:cNvPr id="39942" name="Line 19"/>
          <p:cNvSpPr>
            <a:spLocks noChangeShapeType="1"/>
          </p:cNvSpPr>
          <p:nvPr/>
        </p:nvSpPr>
        <p:spPr bwMode="auto">
          <a:xfrm flipH="1">
            <a:off x="7078663" y="835025"/>
            <a:ext cx="936625" cy="295275"/>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43" name="Text Box 20"/>
          <p:cNvSpPr txBox="1">
            <a:spLocks noChangeArrowheads="1"/>
          </p:cNvSpPr>
          <p:nvPr/>
        </p:nvSpPr>
        <p:spPr bwMode="auto">
          <a:xfrm>
            <a:off x="6669088" y="517525"/>
            <a:ext cx="201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latin typeface="Calibri" pitchFamily="34" charset="0"/>
              </a:rPr>
              <a:t>Let n = 12</a:t>
            </a:r>
          </a:p>
        </p:txBody>
      </p:sp>
      <p:sp>
        <p:nvSpPr>
          <p:cNvPr id="39944" name="Line 21"/>
          <p:cNvSpPr>
            <a:spLocks noChangeShapeType="1"/>
          </p:cNvSpPr>
          <p:nvPr/>
        </p:nvSpPr>
        <p:spPr bwMode="auto">
          <a:xfrm flipH="1">
            <a:off x="2232025" y="1069975"/>
            <a:ext cx="417513" cy="37465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45" name="Text Box 22"/>
          <p:cNvSpPr txBox="1">
            <a:spLocks noChangeArrowheads="1"/>
          </p:cNvSpPr>
          <p:nvPr/>
        </p:nvSpPr>
        <p:spPr bwMode="auto">
          <a:xfrm>
            <a:off x="1068388" y="727075"/>
            <a:ext cx="2700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libri" pitchFamily="34" charset="0"/>
              </a:rPr>
              <a:t>Let WORD = 'forty-two'</a:t>
            </a:r>
          </a:p>
        </p:txBody>
      </p:sp>
      <p:sp>
        <p:nvSpPr>
          <p:cNvPr id="39946" name="Ink 10"/>
          <p:cNvSpPr>
            <a:spLocks noRot="1" noChangeAspect="1" noEditPoints="1" noChangeArrowheads="1" noChangeShapeType="1" noTextEdit="1"/>
          </p:cNvSpPr>
          <p:nvPr/>
        </p:nvSpPr>
        <p:spPr bwMode="auto">
          <a:xfrm>
            <a:off x="2182813" y="2973388"/>
            <a:ext cx="1587" cy="6350"/>
          </a:xfrm>
          <a:custGeom>
            <a:avLst/>
            <a:gdLst>
              <a:gd name="T0" fmla="*/ 0 w 5"/>
              <a:gd name="T1" fmla="*/ 2147483647 h 16"/>
              <a:gd name="T2" fmla="*/ 2147483647 w 5"/>
              <a:gd name="T3" fmla="*/ 2147483647 h 16"/>
              <a:gd name="T4" fmla="*/ 0 60000 65536"/>
              <a:gd name="T5" fmla="*/ 0 60000 65536"/>
              <a:gd name="T6" fmla="*/ 0 w 5"/>
              <a:gd name="T7" fmla="*/ 0 h 16"/>
              <a:gd name="T8" fmla="*/ 5 w 5"/>
              <a:gd name="T9" fmla="*/ 16 h 16"/>
            </a:gdLst>
            <a:ahLst/>
            <a:cxnLst>
              <a:cxn ang="T4">
                <a:pos x="T0" y="T1"/>
              </a:cxn>
              <a:cxn ang="T5">
                <a:pos x="T2" y="T3"/>
              </a:cxn>
            </a:cxnLst>
            <a:rect l="T6" t="T7" r="T8" b="T9"/>
            <a:pathLst>
              <a:path w="5" h="16" extrusionOk="0">
                <a:moveTo>
                  <a:pt x="0" y="6"/>
                </a:moveTo>
                <a:cubicBezTo>
                  <a:pt x="5" y="17"/>
                  <a:pt x="6" y="18"/>
                  <a:pt x="4"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ext Box 3"/>
          <p:cNvSpPr txBox="1">
            <a:spLocks noChangeArrowheads="1"/>
          </p:cNvSpPr>
          <p:nvPr/>
        </p:nvSpPr>
        <p:spPr bwMode="auto">
          <a:xfrm>
            <a:off x="2740025" y="191001"/>
            <a:ext cx="3359150" cy="314325"/>
          </a:xfrm>
          <a:prstGeom prst="rect">
            <a:avLst/>
          </a:prstGeom>
          <a:solidFill>
            <a:srgbClr val="CCECFF"/>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What do these two loops </a:t>
            </a:r>
            <a:r>
              <a:rPr lang="en-US" sz="1400" dirty="0" smtClean="0">
                <a:latin typeface="Cambria" pitchFamily="18" charset="0"/>
              </a:rPr>
              <a:t>return?</a:t>
            </a:r>
            <a:endParaRPr lang="en-US" sz="1400" dirty="0">
              <a:latin typeface="Cambria" pitchFamily="18" charset="0"/>
            </a:endParaRPr>
          </a:p>
        </p:txBody>
      </p:sp>
      <p:sp>
        <p:nvSpPr>
          <p:cNvPr id="14" name="Text Box 18"/>
          <p:cNvSpPr txBox="1">
            <a:spLocks noChangeArrowheads="1"/>
          </p:cNvSpPr>
          <p:nvPr/>
        </p:nvSpPr>
        <p:spPr bwMode="auto">
          <a:xfrm>
            <a:off x="4876800" y="6428601"/>
            <a:ext cx="3933825" cy="276999"/>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a:latin typeface="Calibri" pitchFamily="34" charset="0"/>
              </a:rPr>
              <a:t>Challenge: </a:t>
            </a:r>
            <a:r>
              <a:rPr lang="en-US" sz="1200" dirty="0">
                <a:latin typeface="Calibri" pitchFamily="34" charset="0"/>
              </a:rPr>
              <a:t>what are i</a:t>
            </a:r>
            <a:r>
              <a:rPr lang="en-US" sz="1200" dirty="0" smtClean="0">
                <a:latin typeface="Calibri" pitchFamily="34" charset="0"/>
              </a:rPr>
              <a:t>nputs </a:t>
            </a:r>
            <a:r>
              <a:rPr lang="en-US" sz="1200" dirty="0">
                <a:latin typeface="Calibri" pitchFamily="34" charset="0"/>
              </a:rPr>
              <a:t>for </a:t>
            </a:r>
            <a:r>
              <a:rPr lang="en-US" sz="1200" dirty="0" smtClean="0">
                <a:latin typeface="Calibri" pitchFamily="34" charset="0"/>
              </a:rPr>
              <a:t>which </a:t>
            </a:r>
            <a:r>
              <a:rPr lang="en-US" sz="1200" b="1" dirty="0">
                <a:latin typeface="Calibri" pitchFamily="34" charset="0"/>
              </a:rPr>
              <a:t>mystery</a:t>
            </a:r>
            <a:r>
              <a:rPr lang="en-US" sz="1200" dirty="0">
                <a:latin typeface="Calibri" pitchFamily="34" charset="0"/>
              </a:rPr>
              <a:t> returns True?</a:t>
            </a:r>
          </a:p>
        </p:txBody>
      </p:sp>
      <p:sp>
        <p:nvSpPr>
          <p:cNvPr id="11" name="Line 8"/>
          <p:cNvSpPr>
            <a:spLocks noChangeShapeType="1"/>
          </p:cNvSpPr>
          <p:nvPr/>
        </p:nvSpPr>
        <p:spPr bwMode="auto">
          <a:xfrm flipH="1">
            <a:off x="4419600" y="838200"/>
            <a:ext cx="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90720" y="533520"/>
              <a:ext cx="7810920" cy="5829480"/>
            </p14:xfrm>
          </p:contentPart>
        </mc:Choice>
        <mc:Fallback xmlns="">
          <p:pic>
            <p:nvPicPr>
              <p:cNvPr id="2" name="Ink 1"/>
              <p:cNvPicPr/>
              <p:nvPr/>
            </p:nvPicPr>
            <p:blipFill>
              <a:blip r:embed="rId3"/>
              <a:stretch>
                <a:fillRect/>
              </a:stretch>
            </p:blipFill>
            <p:spPr>
              <a:xfrm>
                <a:off x="981360" y="524160"/>
                <a:ext cx="7829640" cy="5848200"/>
              </a:xfrm>
              <a:prstGeom prst="rect">
                <a:avLst/>
              </a:prstGeom>
            </p:spPr>
          </p:pic>
        </mc:Fallback>
      </mc:AlternateContent>
    </p:spTree>
    <p:extLst>
      <p:ext uri="{BB962C8B-B14F-4D97-AF65-F5344CB8AC3E}">
        <p14:creationId xmlns:p14="http://schemas.microsoft.com/office/powerpoint/2010/main" val="7091157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16"/>
          <p:cNvSpPr>
            <a:spLocks noChangeArrowheads="1"/>
          </p:cNvSpPr>
          <p:nvPr/>
        </p:nvSpPr>
        <p:spPr bwMode="auto">
          <a:xfrm>
            <a:off x="396875" y="1476375"/>
            <a:ext cx="35877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39941" name="Rectangle 18"/>
          <p:cNvSpPr>
            <a:spLocks noChangeArrowheads="1"/>
          </p:cNvSpPr>
          <p:nvPr/>
        </p:nvSpPr>
        <p:spPr bwMode="auto">
          <a:xfrm>
            <a:off x="5067300" y="10969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F6600"/>
                </a:solidFill>
                <a:latin typeface="Courier New" pitchFamily="49" charset="0"/>
              </a:rPr>
              <a:t>def</a:t>
            </a:r>
            <a:r>
              <a:rPr lang="en-US" sz="1800" b="1" dirty="0">
                <a:latin typeface="Courier New" pitchFamily="49" charset="0"/>
              </a:rPr>
              <a:t> </a:t>
            </a:r>
            <a:r>
              <a:rPr lang="en-US" sz="1800" b="1" dirty="0">
                <a:solidFill>
                  <a:srgbClr val="0504FD"/>
                </a:solidFill>
                <a:latin typeface="Courier New" pitchFamily="49" charset="0"/>
              </a:rPr>
              <a:t>mystery</a:t>
            </a:r>
            <a:r>
              <a:rPr lang="en-US" sz="1800" b="1" dirty="0">
                <a:latin typeface="Courier New" pitchFamily="49" charset="0"/>
              </a:rPr>
              <a:t>( n ):</a:t>
            </a:r>
          </a:p>
          <a:p>
            <a:pPr algn="l"/>
            <a:r>
              <a:rPr lang="en-US" sz="1800" b="1" dirty="0">
                <a:solidFill>
                  <a:srgbClr val="FF6600"/>
                </a:solidFill>
                <a:latin typeface="Courier New" pitchFamily="49" charset="0"/>
              </a:rPr>
              <a:t>  while</a:t>
            </a:r>
            <a:r>
              <a:rPr lang="en-US" sz="1800" b="1" dirty="0">
                <a:latin typeface="Courier New" pitchFamily="49" charset="0"/>
              </a:rPr>
              <a:t> n != 1:</a:t>
            </a:r>
          </a:p>
          <a:p>
            <a:pPr algn="l"/>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n%2 == 0:</a:t>
            </a:r>
          </a:p>
          <a:p>
            <a:pPr algn="l"/>
            <a:r>
              <a:rPr lang="en-US" sz="1800" b="1" dirty="0">
                <a:latin typeface="Courier New" pitchFamily="49" charset="0"/>
              </a:rPr>
              <a:t>      n = n/2</a:t>
            </a:r>
          </a:p>
          <a:p>
            <a:pPr algn="l"/>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False</a:t>
            </a:r>
            <a:endParaRPr lang="en-US" sz="1800" b="1" dirty="0">
              <a:latin typeface="Courier New" pitchFamily="49" charset="0"/>
            </a:endParaRP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True</a:t>
            </a:r>
            <a:endParaRPr lang="en-US" sz="1800" b="1" dirty="0">
              <a:latin typeface="Courier New" pitchFamily="49" charset="0"/>
            </a:endParaRPr>
          </a:p>
        </p:txBody>
      </p:sp>
      <p:sp>
        <p:nvSpPr>
          <p:cNvPr id="39942" name="Line 19"/>
          <p:cNvSpPr>
            <a:spLocks noChangeShapeType="1"/>
          </p:cNvSpPr>
          <p:nvPr/>
        </p:nvSpPr>
        <p:spPr bwMode="auto">
          <a:xfrm flipH="1">
            <a:off x="7078663" y="835025"/>
            <a:ext cx="936625" cy="295275"/>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43" name="Text Box 20"/>
          <p:cNvSpPr txBox="1">
            <a:spLocks noChangeArrowheads="1"/>
          </p:cNvSpPr>
          <p:nvPr/>
        </p:nvSpPr>
        <p:spPr bwMode="auto">
          <a:xfrm>
            <a:off x="6669088" y="517525"/>
            <a:ext cx="201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latin typeface="Calibri" pitchFamily="34" charset="0"/>
              </a:rPr>
              <a:t>Let n = 12</a:t>
            </a:r>
          </a:p>
        </p:txBody>
      </p:sp>
      <p:sp>
        <p:nvSpPr>
          <p:cNvPr id="39944" name="Line 21"/>
          <p:cNvSpPr>
            <a:spLocks noChangeShapeType="1"/>
          </p:cNvSpPr>
          <p:nvPr/>
        </p:nvSpPr>
        <p:spPr bwMode="auto">
          <a:xfrm flipH="1">
            <a:off x="2232025" y="1069975"/>
            <a:ext cx="417513" cy="37465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45" name="Text Box 22"/>
          <p:cNvSpPr txBox="1">
            <a:spLocks noChangeArrowheads="1"/>
          </p:cNvSpPr>
          <p:nvPr/>
        </p:nvSpPr>
        <p:spPr bwMode="auto">
          <a:xfrm>
            <a:off x="1068388" y="727075"/>
            <a:ext cx="2700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libri" pitchFamily="34" charset="0"/>
              </a:rPr>
              <a:t>Let WORD = 'forty-two'</a:t>
            </a:r>
          </a:p>
        </p:txBody>
      </p:sp>
      <p:sp>
        <p:nvSpPr>
          <p:cNvPr id="39946" name="Ink 10"/>
          <p:cNvSpPr>
            <a:spLocks noRot="1" noChangeAspect="1" noEditPoints="1" noChangeArrowheads="1" noChangeShapeType="1" noTextEdit="1"/>
          </p:cNvSpPr>
          <p:nvPr/>
        </p:nvSpPr>
        <p:spPr bwMode="auto">
          <a:xfrm>
            <a:off x="2182813" y="2973388"/>
            <a:ext cx="1587" cy="6350"/>
          </a:xfrm>
          <a:custGeom>
            <a:avLst/>
            <a:gdLst>
              <a:gd name="T0" fmla="*/ 0 w 5"/>
              <a:gd name="T1" fmla="*/ 2147483647 h 16"/>
              <a:gd name="T2" fmla="*/ 2147483647 w 5"/>
              <a:gd name="T3" fmla="*/ 2147483647 h 16"/>
              <a:gd name="T4" fmla="*/ 0 60000 65536"/>
              <a:gd name="T5" fmla="*/ 0 60000 65536"/>
              <a:gd name="T6" fmla="*/ 0 w 5"/>
              <a:gd name="T7" fmla="*/ 0 h 16"/>
              <a:gd name="T8" fmla="*/ 5 w 5"/>
              <a:gd name="T9" fmla="*/ 16 h 16"/>
            </a:gdLst>
            <a:ahLst/>
            <a:cxnLst>
              <a:cxn ang="T4">
                <a:pos x="T0" y="T1"/>
              </a:cxn>
              <a:cxn ang="T5">
                <a:pos x="T2" y="T3"/>
              </a:cxn>
            </a:cxnLst>
            <a:rect l="T6" t="T7" r="T8" b="T9"/>
            <a:pathLst>
              <a:path w="5" h="16" extrusionOk="0">
                <a:moveTo>
                  <a:pt x="0" y="6"/>
                </a:moveTo>
                <a:cubicBezTo>
                  <a:pt x="5" y="17"/>
                  <a:pt x="6" y="18"/>
                  <a:pt x="4"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ext Box 3"/>
          <p:cNvSpPr txBox="1">
            <a:spLocks noChangeArrowheads="1"/>
          </p:cNvSpPr>
          <p:nvPr/>
        </p:nvSpPr>
        <p:spPr bwMode="auto">
          <a:xfrm>
            <a:off x="2740025" y="191001"/>
            <a:ext cx="3359150" cy="314325"/>
          </a:xfrm>
          <a:prstGeom prst="rect">
            <a:avLst/>
          </a:prstGeom>
          <a:solidFill>
            <a:srgbClr val="CCECFF"/>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What do these two loops </a:t>
            </a:r>
            <a:r>
              <a:rPr lang="en-US" sz="1400" dirty="0" smtClean="0">
                <a:latin typeface="Cambria" pitchFamily="18" charset="0"/>
              </a:rPr>
              <a:t>return?</a:t>
            </a:r>
            <a:endParaRPr lang="en-US" sz="1400" dirty="0">
              <a:latin typeface="Cambria" pitchFamily="18" charset="0"/>
            </a:endParaRPr>
          </a:p>
        </p:txBody>
      </p:sp>
      <p:sp>
        <p:nvSpPr>
          <p:cNvPr id="14" name="Text Box 18"/>
          <p:cNvSpPr txBox="1">
            <a:spLocks noChangeArrowheads="1"/>
          </p:cNvSpPr>
          <p:nvPr/>
        </p:nvSpPr>
        <p:spPr bwMode="auto">
          <a:xfrm>
            <a:off x="4876800" y="6428601"/>
            <a:ext cx="3933825" cy="276999"/>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a:latin typeface="Calibri" pitchFamily="34" charset="0"/>
              </a:rPr>
              <a:t>Challenge: </a:t>
            </a:r>
            <a:r>
              <a:rPr lang="en-US" sz="1200" dirty="0">
                <a:latin typeface="Calibri" pitchFamily="34" charset="0"/>
              </a:rPr>
              <a:t>what are i</a:t>
            </a:r>
            <a:r>
              <a:rPr lang="en-US" sz="1200" dirty="0" smtClean="0">
                <a:latin typeface="Calibri" pitchFamily="34" charset="0"/>
              </a:rPr>
              <a:t>nputs </a:t>
            </a:r>
            <a:r>
              <a:rPr lang="en-US" sz="1200" dirty="0">
                <a:latin typeface="Calibri" pitchFamily="34" charset="0"/>
              </a:rPr>
              <a:t>for </a:t>
            </a:r>
            <a:r>
              <a:rPr lang="en-US" sz="1200" dirty="0" smtClean="0">
                <a:latin typeface="Calibri" pitchFamily="34" charset="0"/>
              </a:rPr>
              <a:t>which </a:t>
            </a:r>
            <a:r>
              <a:rPr lang="en-US" sz="1200" b="1" dirty="0">
                <a:latin typeface="Calibri" pitchFamily="34" charset="0"/>
              </a:rPr>
              <a:t>mystery</a:t>
            </a:r>
            <a:r>
              <a:rPr lang="en-US" sz="1200" dirty="0">
                <a:latin typeface="Calibri" pitchFamily="34" charset="0"/>
              </a:rPr>
              <a:t> returns True?</a:t>
            </a:r>
          </a:p>
        </p:txBody>
      </p:sp>
      <p:sp>
        <p:nvSpPr>
          <p:cNvPr id="11" name="Line 8"/>
          <p:cNvSpPr>
            <a:spLocks noChangeShapeType="1"/>
          </p:cNvSpPr>
          <p:nvPr/>
        </p:nvSpPr>
        <p:spPr bwMode="auto">
          <a:xfrm flipH="1">
            <a:off x="4419600" y="838200"/>
            <a:ext cx="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90720" y="533520"/>
              <a:ext cx="7810920" cy="5829480"/>
            </p14:xfrm>
          </p:contentPart>
        </mc:Choice>
        <mc:Fallback xmlns="">
          <p:pic>
            <p:nvPicPr>
              <p:cNvPr id="2" name="Ink 1"/>
              <p:cNvPicPr/>
              <p:nvPr/>
            </p:nvPicPr>
            <p:blipFill>
              <a:blip r:embed="rId3"/>
              <a:stretch>
                <a:fillRect/>
              </a:stretch>
            </p:blipFill>
            <p:spPr>
              <a:xfrm>
                <a:off x="981360" y="524160"/>
                <a:ext cx="7829640" cy="5848200"/>
              </a:xfrm>
              <a:prstGeom prst="rect">
                <a:avLst/>
              </a:prstGeom>
            </p:spPr>
          </p:pic>
        </mc:Fallback>
      </mc:AlternateContent>
    </p:spTree>
    <p:extLst>
      <p:ext uri="{BB962C8B-B14F-4D97-AF65-F5344CB8AC3E}">
        <p14:creationId xmlns:p14="http://schemas.microsoft.com/office/powerpoint/2010/main" val="16029480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228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dirty="0" err="1">
                <a:solidFill>
                  <a:srgbClr val="FF6600"/>
                </a:solidFill>
                <a:latin typeface="Courier New" pitchFamily="49" charset="0"/>
              </a:rPr>
              <a:t>def</a:t>
            </a:r>
            <a:r>
              <a:rPr lang="en-US" sz="1800" b="1" dirty="0">
                <a:latin typeface="Courier New" pitchFamily="49" charset="0"/>
              </a:rPr>
              <a:t> min( L ):</a:t>
            </a:r>
          </a:p>
        </p:txBody>
      </p:sp>
      <p:sp>
        <p:nvSpPr>
          <p:cNvPr id="40963" name="Line 8"/>
          <p:cNvSpPr>
            <a:spLocks noChangeShapeType="1"/>
          </p:cNvSpPr>
          <p:nvPr/>
        </p:nvSpPr>
        <p:spPr bwMode="auto">
          <a:xfrm flipH="1">
            <a:off x="4114800" y="506161"/>
            <a:ext cx="11113" cy="6099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4" name="Rectangle 12"/>
          <p:cNvSpPr>
            <a:spLocks noChangeArrowheads="1"/>
          </p:cNvSpPr>
          <p:nvPr/>
        </p:nvSpPr>
        <p:spPr bwMode="auto">
          <a:xfrm>
            <a:off x="4419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isPrime( n ):</a:t>
            </a:r>
          </a:p>
        </p:txBody>
      </p:sp>
      <p:sp>
        <p:nvSpPr>
          <p:cNvPr id="40965" name="Text Box 16"/>
          <p:cNvSpPr txBox="1">
            <a:spLocks noChangeArrowheads="1"/>
          </p:cNvSpPr>
          <p:nvPr/>
        </p:nvSpPr>
        <p:spPr bwMode="auto">
          <a:xfrm>
            <a:off x="2286000" y="381000"/>
            <a:ext cx="1725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latin typeface="Calibri" pitchFamily="34" charset="0"/>
              </a:rPr>
              <a:t>L will be a non-empty list of numbers.</a:t>
            </a:r>
          </a:p>
        </p:txBody>
      </p:sp>
      <p:sp>
        <p:nvSpPr>
          <p:cNvPr id="40966" name="Text Box 17"/>
          <p:cNvSpPr txBox="1">
            <a:spLocks noChangeArrowheads="1"/>
          </p:cNvSpPr>
          <p:nvPr/>
        </p:nvSpPr>
        <p:spPr bwMode="auto">
          <a:xfrm>
            <a:off x="7119938" y="398463"/>
            <a:ext cx="164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latin typeface="Calibri" pitchFamily="34" charset="0"/>
              </a:rPr>
              <a:t>n will be a positive integer </a:t>
            </a:r>
            <a:r>
              <a:rPr lang="en-US" sz="1200" dirty="0" smtClean="0">
                <a:latin typeface="Calibri" pitchFamily="34" charset="0"/>
              </a:rPr>
              <a:t>&gt;= 2</a:t>
            </a:r>
            <a:endParaRPr lang="en-US" sz="1200" dirty="0">
              <a:latin typeface="Calibri" pitchFamily="34" charset="0"/>
            </a:endParaRPr>
          </a:p>
        </p:txBody>
      </p:sp>
      <p:sp>
        <p:nvSpPr>
          <p:cNvPr id="40967" name="Ink 17"/>
          <p:cNvSpPr>
            <a:spLocks noRot="1" noChangeAspect="1" noEditPoints="1" noChangeArrowheads="1" noChangeShapeType="1" noTextEdit="1"/>
          </p:cNvSpPr>
          <p:nvPr/>
        </p:nvSpPr>
        <p:spPr bwMode="auto">
          <a:xfrm>
            <a:off x="3646488" y="3000375"/>
            <a:ext cx="9525" cy="7938"/>
          </a:xfrm>
          <a:custGeom>
            <a:avLst/>
            <a:gdLst>
              <a:gd name="T0" fmla="*/ 0 w 30"/>
              <a:gd name="T1" fmla="*/ 2147483647 h 24"/>
              <a:gd name="T2" fmla="*/ 2147483647 w 30"/>
              <a:gd name="T3" fmla="*/ 2147483647 h 24"/>
              <a:gd name="T4" fmla="*/ 0 60000 65536"/>
              <a:gd name="T5" fmla="*/ 0 60000 65536"/>
              <a:gd name="T6" fmla="*/ 0 w 30"/>
              <a:gd name="T7" fmla="*/ 0 h 24"/>
              <a:gd name="T8" fmla="*/ 30 w 30"/>
              <a:gd name="T9" fmla="*/ 24 h 24"/>
            </a:gdLst>
            <a:ahLst/>
            <a:cxnLst>
              <a:cxn ang="T4">
                <a:pos x="T0" y="T1"/>
              </a:cxn>
              <a:cxn ang="T5">
                <a:pos x="T2" y="T3"/>
              </a:cxn>
            </a:cxnLst>
            <a:rect l="T6" t="T7" r="T8" b="T9"/>
            <a:pathLst>
              <a:path w="30" h="24" extrusionOk="0">
                <a:moveTo>
                  <a:pt x="0" y="16"/>
                </a:moveTo>
                <a:cubicBezTo>
                  <a:pt x="20" y="25"/>
                  <a:pt x="27" y="23"/>
                  <a:pt x="27"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Text Box 18"/>
          <p:cNvSpPr txBox="1">
            <a:spLocks noChangeArrowheads="1"/>
          </p:cNvSpPr>
          <p:nvPr/>
        </p:nvSpPr>
        <p:spPr bwMode="auto">
          <a:xfrm>
            <a:off x="76200" y="6467817"/>
            <a:ext cx="990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500" b="1" i="1" dirty="0" smtClean="0">
                <a:latin typeface="Calibri" pitchFamily="34" charset="0"/>
              </a:rPr>
              <a:t>index?</a:t>
            </a:r>
            <a:endParaRPr lang="en-US" sz="1500" i="1" dirty="0">
              <a:latin typeface="Calibri" pitchFamily="34" charset="0"/>
            </a:endParaRPr>
          </a:p>
        </p:txBody>
      </p:sp>
      <p:sp>
        <p:nvSpPr>
          <p:cNvPr id="10" name="Text Box 18"/>
          <p:cNvSpPr txBox="1">
            <a:spLocks noChangeArrowheads="1"/>
          </p:cNvSpPr>
          <p:nvPr/>
        </p:nvSpPr>
        <p:spPr bwMode="auto">
          <a:xfrm>
            <a:off x="4419600" y="6019800"/>
            <a:ext cx="4648200" cy="276999"/>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dirty="0" smtClean="0">
                <a:latin typeface="Calibri" pitchFamily="34" charset="0"/>
              </a:rPr>
              <a:t>Hint:  </a:t>
            </a:r>
            <a:r>
              <a:rPr lang="en-US" sz="1200" dirty="0" smtClean="0">
                <a:latin typeface="Calibri" pitchFamily="34" charset="0"/>
              </a:rPr>
              <a:t>write a loop to check all possible divisors to see if they "work"…</a:t>
            </a:r>
            <a:endParaRPr lang="en-US" sz="1200" dirty="0">
              <a:latin typeface="Calibri" pitchFamily="34" charset="0"/>
            </a:endParaRPr>
          </a:p>
        </p:txBody>
      </p:sp>
      <p:sp>
        <p:nvSpPr>
          <p:cNvPr id="3" name="Rectangle 2"/>
          <p:cNvSpPr/>
          <p:nvPr/>
        </p:nvSpPr>
        <p:spPr>
          <a:xfrm>
            <a:off x="228600" y="5378570"/>
            <a:ext cx="3687227" cy="461665"/>
          </a:xfrm>
          <a:prstGeom prst="rect">
            <a:avLst/>
          </a:prstGeom>
        </p:spPr>
        <p:txBody>
          <a:bodyPr wrap="none">
            <a:spAutoFit/>
          </a:bodyPr>
          <a:lstStyle/>
          <a:p>
            <a:r>
              <a:rPr lang="en-US" b="1" dirty="0" smtClean="0">
                <a:latin typeface="Courier New" pitchFamily="49" charset="0"/>
              </a:rPr>
              <a:t>[50,55,43,99,45,42]</a:t>
            </a:r>
            <a:endParaRPr lang="en-US" dirty="0"/>
          </a:p>
        </p:txBody>
      </p:sp>
      <p:sp>
        <p:nvSpPr>
          <p:cNvPr id="12" name="Text Box 18"/>
          <p:cNvSpPr txBox="1">
            <a:spLocks noChangeArrowheads="1"/>
          </p:cNvSpPr>
          <p:nvPr/>
        </p:nvSpPr>
        <p:spPr bwMode="auto">
          <a:xfrm>
            <a:off x="814119" y="6019800"/>
            <a:ext cx="2516187" cy="276999"/>
          </a:xfrm>
          <a:prstGeom prst="rect">
            <a:avLst/>
          </a:prstGeom>
          <a:solidFill>
            <a:schemeClr val="bg1">
              <a:lumMod val="95000"/>
            </a:schemeClr>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latin typeface="Calibri" pitchFamily="34" charset="0"/>
              </a:rPr>
              <a:t>An example list to consider…</a:t>
            </a:r>
            <a:endParaRPr lang="en-US" sz="1200" dirty="0">
              <a:latin typeface="Calibri" pitchFamily="34" charset="0"/>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5920" y="1062720"/>
              <a:ext cx="1991880" cy="4313160"/>
            </p14:xfrm>
          </p:contentPart>
        </mc:Choice>
        <mc:Fallback xmlns="">
          <p:pic>
            <p:nvPicPr>
              <p:cNvPr id="4" name="Ink 3"/>
              <p:cNvPicPr/>
              <p:nvPr/>
            </p:nvPicPr>
            <p:blipFill>
              <a:blip r:embed="rId3"/>
              <a:stretch>
                <a:fillRect/>
              </a:stretch>
            </p:blipFill>
            <p:spPr>
              <a:xfrm>
                <a:off x="106560" y="1053360"/>
                <a:ext cx="2010600" cy="433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66760" y="1028880"/>
              <a:ext cx="8096760" cy="4991400"/>
            </p14:xfrm>
          </p:contentPart>
        </mc:Choice>
        <mc:Fallback xmlns="">
          <p:pic>
            <p:nvPicPr>
              <p:cNvPr id="2" name="Ink 1"/>
              <p:cNvPicPr/>
              <p:nvPr/>
            </p:nvPicPr>
            <p:blipFill>
              <a:blip r:embed="rId5"/>
              <a:stretch>
                <a:fillRect/>
              </a:stretch>
            </p:blipFill>
            <p:spPr>
              <a:xfrm>
                <a:off x="257400" y="1019520"/>
                <a:ext cx="8115480" cy="5010120"/>
              </a:xfrm>
              <a:prstGeom prst="rect">
                <a:avLst/>
              </a:prstGeom>
            </p:spPr>
          </p:pic>
        </mc:Fallback>
      </mc:AlternateContent>
    </p:spTree>
    <p:extLst>
      <p:ext uri="{BB962C8B-B14F-4D97-AF65-F5344CB8AC3E}">
        <p14:creationId xmlns:p14="http://schemas.microsoft.com/office/powerpoint/2010/main" val="5639646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4802188" y="5661025"/>
            <a:ext cx="4037012" cy="1147763"/>
          </a:xfrm>
          <a:prstGeom prst="roundRect">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25603" name="Text Box 2"/>
          <p:cNvSpPr txBox="1">
            <a:spLocks noChangeArrowheads="1"/>
          </p:cNvSpPr>
          <p:nvPr/>
        </p:nvSpPr>
        <p:spPr bwMode="auto">
          <a:xfrm>
            <a:off x="76200" y="98425"/>
            <a:ext cx="1828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i="1">
                <a:latin typeface="Cambria" pitchFamily="18" charset="0"/>
              </a:rPr>
              <a:t>"Quiz"</a:t>
            </a:r>
          </a:p>
        </p:txBody>
      </p:sp>
      <p:sp>
        <p:nvSpPr>
          <p:cNvPr id="25604" name="Text Box 6"/>
          <p:cNvSpPr txBox="1">
            <a:spLocks noChangeArrowheads="1"/>
          </p:cNvSpPr>
          <p:nvPr/>
        </p:nvSpPr>
        <p:spPr bwMode="auto">
          <a:xfrm>
            <a:off x="6727825" y="5768975"/>
            <a:ext cx="1617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800"/>
              </a:lnSpc>
              <a:spcBef>
                <a:spcPct val="50000"/>
              </a:spcBef>
            </a:pPr>
            <a:r>
              <a:rPr lang="en-US" sz="1200" b="1">
                <a:solidFill>
                  <a:srgbClr val="F68B09"/>
                </a:solidFill>
                <a:latin typeface="Courier New" pitchFamily="49" charset="0"/>
              </a:rPr>
              <a:t>def </a:t>
            </a:r>
            <a:r>
              <a:rPr lang="en-US" sz="1200" b="1">
                <a:solidFill>
                  <a:srgbClr val="0508FB"/>
                </a:solidFill>
                <a:latin typeface="Courier New" pitchFamily="49" charset="0"/>
              </a:rPr>
              <a:t>sum</a:t>
            </a:r>
            <a:r>
              <a:rPr lang="en-US" sz="1200" b="1">
                <a:latin typeface="Courier New" pitchFamily="49" charset="0"/>
              </a:rPr>
              <a:t>( L ):</a:t>
            </a:r>
          </a:p>
          <a:p>
            <a:pPr algn="l">
              <a:lnSpc>
                <a:spcPts val="800"/>
              </a:lnSpc>
              <a:spcBef>
                <a:spcPct val="50000"/>
              </a:spcBef>
            </a:pPr>
            <a:r>
              <a:rPr lang="en-US" sz="1200" b="1">
                <a:solidFill>
                  <a:srgbClr val="F68B09"/>
                </a:solidFill>
                <a:latin typeface="Courier New" pitchFamily="49" charset="0"/>
              </a:rPr>
              <a:t>  </a:t>
            </a:r>
            <a:r>
              <a:rPr lang="en-US" sz="1200" b="1">
                <a:latin typeface="Courier New" pitchFamily="49" charset="0"/>
              </a:rPr>
              <a:t>result = 0</a:t>
            </a:r>
          </a:p>
          <a:p>
            <a:pPr algn="l">
              <a:lnSpc>
                <a:spcPts val="800"/>
              </a:lnSpc>
              <a:spcBef>
                <a:spcPct val="50000"/>
              </a:spcBef>
            </a:pPr>
            <a:r>
              <a:rPr lang="en-US" sz="1200" b="1">
                <a:solidFill>
                  <a:srgbClr val="F68B09"/>
                </a:solidFill>
                <a:latin typeface="Courier New" pitchFamily="49" charset="0"/>
              </a:rPr>
              <a:t>  for</a:t>
            </a:r>
            <a:r>
              <a:rPr lang="en-US" sz="1200" b="1">
                <a:latin typeface="Courier New" pitchFamily="49" charset="0"/>
              </a:rPr>
              <a:t>            </a:t>
            </a:r>
          </a:p>
          <a:p>
            <a:pPr algn="l">
              <a:lnSpc>
                <a:spcPts val="800"/>
              </a:lnSpc>
              <a:spcBef>
                <a:spcPct val="50000"/>
              </a:spcBef>
            </a:pPr>
            <a:r>
              <a:rPr lang="en-US" sz="1200" b="1">
                <a:latin typeface="Courier New" pitchFamily="49" charset="0"/>
              </a:rPr>
              <a:t>     result += </a:t>
            </a:r>
          </a:p>
          <a:p>
            <a:pPr algn="l">
              <a:lnSpc>
                <a:spcPts val="800"/>
              </a:lnSpc>
              <a:spcBef>
                <a:spcPct val="50000"/>
              </a:spcBef>
            </a:pPr>
            <a:r>
              <a:rPr lang="en-US" sz="1200" b="1">
                <a:solidFill>
                  <a:srgbClr val="F68B09"/>
                </a:solidFill>
                <a:latin typeface="Courier New" pitchFamily="49" charset="0"/>
              </a:rPr>
              <a:t>  </a:t>
            </a:r>
            <a:r>
              <a:rPr lang="en-US" sz="1200" b="1">
                <a:solidFill>
                  <a:srgbClr val="F78B09"/>
                </a:solidFill>
                <a:latin typeface="Courier New" pitchFamily="49" charset="0"/>
              </a:rPr>
              <a:t>return </a:t>
            </a:r>
            <a:r>
              <a:rPr lang="en-US" sz="1200" b="1">
                <a:latin typeface="Courier New" pitchFamily="49" charset="0"/>
              </a:rPr>
              <a:t>result</a:t>
            </a:r>
          </a:p>
        </p:txBody>
      </p:sp>
      <p:grpSp>
        <p:nvGrpSpPr>
          <p:cNvPr id="25605" name="Group 7"/>
          <p:cNvGrpSpPr>
            <a:grpSpLocks/>
          </p:cNvGrpSpPr>
          <p:nvPr/>
        </p:nvGrpSpPr>
        <p:grpSpPr bwMode="auto">
          <a:xfrm>
            <a:off x="4114800" y="381000"/>
            <a:ext cx="360363" cy="381000"/>
            <a:chOff x="3456" y="1784"/>
            <a:chExt cx="952" cy="1048"/>
          </a:xfrm>
        </p:grpSpPr>
        <p:sp>
          <p:nvSpPr>
            <p:cNvPr id="25618"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19"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20"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5621"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5622"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5623"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4"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5"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6"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7"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8"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9"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5630"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5631"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632"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3"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5634"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5606" name="Text Box 2"/>
          <p:cNvSpPr txBox="1">
            <a:spLocks noChangeArrowheads="1"/>
          </p:cNvSpPr>
          <p:nvPr/>
        </p:nvSpPr>
        <p:spPr bwMode="auto">
          <a:xfrm>
            <a:off x="1865313" y="214313"/>
            <a:ext cx="2470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ambria" pitchFamily="18" charset="0"/>
              </a:rPr>
              <a:t>in  which you already know what all the correct answers will be…</a:t>
            </a:r>
          </a:p>
        </p:txBody>
      </p:sp>
      <p:sp>
        <p:nvSpPr>
          <p:cNvPr id="25607" name="Text Box 2"/>
          <p:cNvSpPr txBox="1">
            <a:spLocks noChangeArrowheads="1"/>
          </p:cNvSpPr>
          <p:nvPr/>
        </p:nvSpPr>
        <p:spPr bwMode="auto">
          <a:xfrm>
            <a:off x="4953000" y="260350"/>
            <a:ext cx="4038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latin typeface="Cambria" pitchFamily="18" charset="0"/>
              </a:rPr>
              <a:t>Name(s):   __________________________</a:t>
            </a:r>
          </a:p>
        </p:txBody>
      </p:sp>
      <p:sp>
        <p:nvSpPr>
          <p:cNvPr id="25608" name="Text Box 6"/>
          <p:cNvSpPr txBox="1">
            <a:spLocks noChangeArrowheads="1"/>
          </p:cNvSpPr>
          <p:nvPr/>
        </p:nvSpPr>
        <p:spPr bwMode="auto">
          <a:xfrm>
            <a:off x="304800" y="1371600"/>
            <a:ext cx="3429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a:latin typeface="Courier New" pitchFamily="49" charset="0"/>
              </a:rPr>
              <a:t>result = 1</a:t>
            </a:r>
          </a:p>
          <a:p>
            <a:pPr algn="l">
              <a:lnSpc>
                <a:spcPts val="1400"/>
              </a:lnSpc>
              <a:spcBef>
                <a:spcPct val="50000"/>
              </a:spcBef>
            </a:pPr>
            <a:r>
              <a:rPr lang="en-US" sz="1800" b="1">
                <a:solidFill>
                  <a:srgbClr val="F68B09"/>
                </a:solidFill>
                <a:latin typeface="Courier New" pitchFamily="49" charset="0"/>
              </a:rPr>
              <a:t>for </a:t>
            </a:r>
            <a:r>
              <a:rPr lang="en-US" sz="1800" b="1">
                <a:latin typeface="Courier New" pitchFamily="49" charset="0"/>
              </a:rPr>
              <a:t>x in [2,5,1,4]:</a:t>
            </a:r>
          </a:p>
          <a:p>
            <a:pPr algn="l">
              <a:lnSpc>
                <a:spcPts val="1400"/>
              </a:lnSpc>
              <a:spcBef>
                <a:spcPct val="50000"/>
              </a:spcBef>
            </a:pPr>
            <a:r>
              <a:rPr lang="en-US" sz="1800" b="1">
                <a:solidFill>
                  <a:srgbClr val="F68B09"/>
                </a:solidFill>
                <a:latin typeface="Courier New" pitchFamily="49" charset="0"/>
              </a:rPr>
              <a:t>  </a:t>
            </a:r>
            <a:r>
              <a:rPr lang="en-US" sz="1800" b="1">
                <a:latin typeface="Courier New" pitchFamily="49" charset="0"/>
              </a:rPr>
              <a:t>result *= x</a:t>
            </a:r>
          </a:p>
          <a:p>
            <a:pPr algn="l">
              <a:lnSpc>
                <a:spcPts val="1400"/>
              </a:lnSpc>
              <a:spcBef>
                <a:spcPct val="50000"/>
              </a:spcBef>
            </a:pPr>
            <a:r>
              <a:rPr lang="en-US" sz="1800" b="1">
                <a:solidFill>
                  <a:srgbClr val="F78B09"/>
                </a:solidFill>
                <a:latin typeface="Courier New" pitchFamily="49" charset="0"/>
              </a:rPr>
              <a:t>print </a:t>
            </a:r>
            <a:r>
              <a:rPr lang="en-US" sz="1800" b="1">
                <a:latin typeface="Courier New" pitchFamily="49" charset="0"/>
              </a:rPr>
              <a:t>result</a:t>
            </a:r>
          </a:p>
        </p:txBody>
      </p:sp>
      <p:sp>
        <p:nvSpPr>
          <p:cNvPr id="3" name="Text Box 2"/>
          <p:cNvSpPr txBox="1">
            <a:spLocks noChangeArrowheads="1"/>
          </p:cNvSpPr>
          <p:nvPr/>
        </p:nvSpPr>
        <p:spPr bwMode="auto">
          <a:xfrm>
            <a:off x="574675" y="5943600"/>
            <a:ext cx="2889250" cy="738188"/>
          </a:xfrm>
          <a:prstGeom prst="rect">
            <a:avLst/>
          </a:prstGeom>
          <a:solidFill>
            <a:schemeClr val="bg1">
              <a:lumMod val="95000"/>
            </a:schemeClr>
          </a:solidFill>
          <a:ln>
            <a:solidFill>
              <a:schemeClr val="bg1">
                <a:lumMod val="50000"/>
              </a:schemeClr>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2100" dirty="0" smtClean="0">
                <a:latin typeface="Cambria" pitchFamily="18" charset="0"/>
              </a:rPr>
              <a:t>What do these four loops print out?</a:t>
            </a:r>
          </a:p>
        </p:txBody>
      </p:sp>
      <p:sp>
        <p:nvSpPr>
          <p:cNvPr id="25610" name="Text Box 2"/>
          <p:cNvSpPr txBox="1">
            <a:spLocks noChangeArrowheads="1"/>
          </p:cNvSpPr>
          <p:nvPr/>
        </p:nvSpPr>
        <p:spPr bwMode="auto">
          <a:xfrm>
            <a:off x="4953000" y="5867400"/>
            <a:ext cx="1720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b="1">
                <a:latin typeface="Cambria" pitchFamily="18" charset="0"/>
              </a:rPr>
              <a:t>Extra: </a:t>
            </a:r>
            <a:r>
              <a:rPr lang="en-US" sz="1500">
                <a:latin typeface="Cambria" pitchFamily="18" charset="0"/>
              </a:rPr>
              <a:t> Use a loop to finish this sum function:</a:t>
            </a:r>
          </a:p>
        </p:txBody>
      </p:sp>
      <p:sp>
        <p:nvSpPr>
          <p:cNvPr id="25611" name="Text Box 6"/>
          <p:cNvSpPr txBox="1">
            <a:spLocks noChangeArrowheads="1"/>
          </p:cNvSpPr>
          <p:nvPr/>
        </p:nvSpPr>
        <p:spPr bwMode="auto">
          <a:xfrm>
            <a:off x="4900613" y="1371600"/>
            <a:ext cx="31353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800" b="1">
                <a:latin typeface="Courier New" pitchFamily="49" charset="0"/>
              </a:rPr>
              <a:t>x = 0</a:t>
            </a:r>
          </a:p>
          <a:p>
            <a:pPr algn="l">
              <a:lnSpc>
                <a:spcPts val="1400"/>
              </a:lnSpc>
              <a:spcBef>
                <a:spcPct val="50000"/>
              </a:spcBef>
            </a:pPr>
            <a:r>
              <a:rPr lang="en-US" sz="1800" b="1">
                <a:solidFill>
                  <a:srgbClr val="F68B09"/>
                </a:solidFill>
                <a:latin typeface="Courier New" pitchFamily="49" charset="0"/>
              </a:rPr>
              <a:t>for </a:t>
            </a:r>
            <a:r>
              <a:rPr lang="en-US" sz="1800" b="1">
                <a:latin typeface="Courier New" pitchFamily="49" charset="0"/>
              </a:rPr>
              <a:t>i in range(4):</a:t>
            </a:r>
          </a:p>
          <a:p>
            <a:pPr algn="l">
              <a:lnSpc>
                <a:spcPts val="1400"/>
              </a:lnSpc>
              <a:spcBef>
                <a:spcPct val="50000"/>
              </a:spcBef>
            </a:pPr>
            <a:r>
              <a:rPr lang="en-US" sz="1800" b="1">
                <a:solidFill>
                  <a:srgbClr val="F68B09"/>
                </a:solidFill>
                <a:latin typeface="Courier New" pitchFamily="49" charset="0"/>
              </a:rPr>
              <a:t>  </a:t>
            </a:r>
            <a:r>
              <a:rPr lang="en-US" sz="1800" b="1">
                <a:latin typeface="Courier New" pitchFamily="49" charset="0"/>
              </a:rPr>
              <a:t>x += 10</a:t>
            </a:r>
          </a:p>
          <a:p>
            <a:pPr algn="l">
              <a:lnSpc>
                <a:spcPts val="1400"/>
              </a:lnSpc>
              <a:spcBef>
                <a:spcPct val="50000"/>
              </a:spcBef>
            </a:pPr>
            <a:r>
              <a:rPr lang="en-US" sz="1800" b="1">
                <a:solidFill>
                  <a:srgbClr val="F78B09"/>
                </a:solidFill>
                <a:latin typeface="Courier New" pitchFamily="49" charset="0"/>
              </a:rPr>
              <a:t>print </a:t>
            </a:r>
            <a:r>
              <a:rPr lang="en-US" sz="1800" b="1">
                <a:latin typeface="Courier New" pitchFamily="49" charset="0"/>
              </a:rPr>
              <a:t>x</a:t>
            </a:r>
          </a:p>
        </p:txBody>
      </p:sp>
      <p:sp>
        <p:nvSpPr>
          <p:cNvPr id="25612" name="Text Box 6"/>
          <p:cNvSpPr txBox="1">
            <a:spLocks noChangeArrowheads="1"/>
          </p:cNvSpPr>
          <p:nvPr/>
        </p:nvSpPr>
        <p:spPr bwMode="auto">
          <a:xfrm>
            <a:off x="304800" y="3498850"/>
            <a:ext cx="40306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500" b="1">
                <a:latin typeface="Courier New" pitchFamily="49" charset="0"/>
              </a:rPr>
              <a:t>L = ['golf','fore!','club','tee']</a:t>
            </a:r>
          </a:p>
          <a:p>
            <a:pPr algn="l">
              <a:lnSpc>
                <a:spcPts val="1400"/>
              </a:lnSpc>
              <a:spcBef>
                <a:spcPct val="50000"/>
              </a:spcBef>
            </a:pPr>
            <a:r>
              <a:rPr lang="en-US" sz="1500" b="1">
                <a:solidFill>
                  <a:srgbClr val="F68B09"/>
                </a:solidFill>
                <a:latin typeface="Courier New" pitchFamily="49" charset="0"/>
              </a:rPr>
              <a:t>for </a:t>
            </a:r>
            <a:r>
              <a:rPr lang="en-US" sz="1500" b="1">
                <a:latin typeface="Courier New" pitchFamily="49" charset="0"/>
              </a:rPr>
              <a:t>i in range(len(L)):</a:t>
            </a:r>
          </a:p>
          <a:p>
            <a:pPr algn="l">
              <a:lnSpc>
                <a:spcPts val="1400"/>
              </a:lnSpc>
              <a:spcBef>
                <a:spcPct val="50000"/>
              </a:spcBef>
            </a:pPr>
            <a:r>
              <a:rPr lang="en-US" sz="1500" b="1">
                <a:solidFill>
                  <a:srgbClr val="F68B09"/>
                </a:solidFill>
                <a:latin typeface="Courier New" pitchFamily="49" charset="0"/>
              </a:rPr>
              <a:t>   </a:t>
            </a:r>
            <a:r>
              <a:rPr lang="en-US" sz="1500" b="1">
                <a:latin typeface="Courier New" pitchFamily="49" charset="0"/>
              </a:rPr>
              <a:t>if i%2 == 1:</a:t>
            </a:r>
          </a:p>
          <a:p>
            <a:pPr algn="l">
              <a:lnSpc>
                <a:spcPts val="1400"/>
              </a:lnSpc>
              <a:spcBef>
                <a:spcPct val="50000"/>
              </a:spcBef>
            </a:pPr>
            <a:r>
              <a:rPr lang="en-US" sz="1500" b="1">
                <a:solidFill>
                  <a:srgbClr val="F78B09"/>
                </a:solidFill>
                <a:latin typeface="Courier New" pitchFamily="49" charset="0"/>
              </a:rPr>
              <a:t>      print </a:t>
            </a:r>
            <a:r>
              <a:rPr lang="en-US" sz="1500" b="1">
                <a:latin typeface="Courier New" pitchFamily="49" charset="0"/>
              </a:rPr>
              <a:t>L[i]</a:t>
            </a:r>
          </a:p>
        </p:txBody>
      </p:sp>
      <p:sp>
        <p:nvSpPr>
          <p:cNvPr id="25613" name="Text Box 6"/>
          <p:cNvSpPr txBox="1">
            <a:spLocks noChangeArrowheads="1"/>
          </p:cNvSpPr>
          <p:nvPr/>
        </p:nvSpPr>
        <p:spPr bwMode="auto">
          <a:xfrm>
            <a:off x="4900613" y="3498850"/>
            <a:ext cx="37861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1400"/>
              </a:lnSpc>
              <a:spcBef>
                <a:spcPct val="50000"/>
              </a:spcBef>
            </a:pPr>
            <a:r>
              <a:rPr lang="en-US" sz="1500" b="1">
                <a:latin typeface="Courier New" pitchFamily="49" charset="0"/>
              </a:rPr>
              <a:t>S = 'time to think this over! '</a:t>
            </a:r>
          </a:p>
          <a:p>
            <a:pPr algn="l">
              <a:lnSpc>
                <a:spcPts val="1400"/>
              </a:lnSpc>
              <a:spcBef>
                <a:spcPct val="50000"/>
              </a:spcBef>
            </a:pPr>
            <a:r>
              <a:rPr lang="en-US" sz="1500" b="1">
                <a:latin typeface="Courier New" pitchFamily="49" charset="0"/>
              </a:rPr>
              <a:t>result = ''</a:t>
            </a:r>
          </a:p>
          <a:p>
            <a:pPr algn="l">
              <a:lnSpc>
                <a:spcPts val="1400"/>
              </a:lnSpc>
              <a:spcBef>
                <a:spcPct val="50000"/>
              </a:spcBef>
            </a:pPr>
            <a:r>
              <a:rPr lang="en-US" sz="1500" b="1">
                <a:solidFill>
                  <a:srgbClr val="F68B09"/>
                </a:solidFill>
                <a:latin typeface="Courier New" pitchFamily="49" charset="0"/>
              </a:rPr>
              <a:t>for </a:t>
            </a:r>
            <a:r>
              <a:rPr lang="en-US" sz="1500" b="1">
                <a:latin typeface="Courier New" pitchFamily="49" charset="0"/>
              </a:rPr>
              <a:t>i in range(len(S)):</a:t>
            </a:r>
          </a:p>
          <a:p>
            <a:pPr algn="l">
              <a:lnSpc>
                <a:spcPts val="1400"/>
              </a:lnSpc>
              <a:spcBef>
                <a:spcPct val="50000"/>
              </a:spcBef>
            </a:pPr>
            <a:r>
              <a:rPr lang="en-US" sz="1500" b="1">
                <a:solidFill>
                  <a:srgbClr val="F68B09"/>
                </a:solidFill>
                <a:latin typeface="Courier New" pitchFamily="49" charset="0"/>
              </a:rPr>
              <a:t>   </a:t>
            </a:r>
            <a:r>
              <a:rPr lang="en-US" sz="1500" b="1">
                <a:latin typeface="Courier New" pitchFamily="49" charset="0"/>
              </a:rPr>
              <a:t>if S[i-1] == ' ':</a:t>
            </a:r>
          </a:p>
          <a:p>
            <a:pPr algn="l">
              <a:lnSpc>
                <a:spcPts val="1400"/>
              </a:lnSpc>
              <a:spcBef>
                <a:spcPct val="50000"/>
              </a:spcBef>
            </a:pPr>
            <a:r>
              <a:rPr lang="en-US" sz="1500" b="1">
                <a:latin typeface="Courier New" pitchFamily="49" charset="0"/>
              </a:rPr>
              <a:t>	result += S[i]</a:t>
            </a:r>
          </a:p>
          <a:p>
            <a:pPr algn="l">
              <a:lnSpc>
                <a:spcPts val="1400"/>
              </a:lnSpc>
              <a:spcBef>
                <a:spcPct val="50000"/>
              </a:spcBef>
            </a:pPr>
            <a:r>
              <a:rPr lang="en-US" sz="1500" b="1">
                <a:solidFill>
                  <a:srgbClr val="F78B09"/>
                </a:solidFill>
                <a:latin typeface="Courier New" pitchFamily="49" charset="0"/>
              </a:rPr>
              <a:t>print </a:t>
            </a:r>
            <a:r>
              <a:rPr lang="en-US" sz="1500" b="1">
                <a:latin typeface="Courier New" pitchFamily="49" charset="0"/>
              </a:rPr>
              <a:t>result</a:t>
            </a:r>
          </a:p>
        </p:txBody>
      </p:sp>
      <p:cxnSp>
        <p:nvCxnSpPr>
          <p:cNvPr id="25614" name="Straight Connector 2"/>
          <p:cNvCxnSpPr>
            <a:cxnSpLocks noChangeShapeType="1"/>
          </p:cNvCxnSpPr>
          <p:nvPr/>
        </p:nvCxnSpPr>
        <p:spPr bwMode="auto">
          <a:xfrm>
            <a:off x="304800" y="3276600"/>
            <a:ext cx="853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5615" name="Straight Connector 31"/>
          <p:cNvCxnSpPr>
            <a:cxnSpLocks noChangeShapeType="1"/>
          </p:cNvCxnSpPr>
          <p:nvPr/>
        </p:nvCxnSpPr>
        <p:spPr bwMode="auto">
          <a:xfrm>
            <a:off x="4572000" y="1343025"/>
            <a:ext cx="0" cy="173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5616" name="Straight Connector 35"/>
          <p:cNvCxnSpPr>
            <a:cxnSpLocks noChangeShapeType="1"/>
          </p:cNvCxnSpPr>
          <p:nvPr/>
        </p:nvCxnSpPr>
        <p:spPr bwMode="auto">
          <a:xfrm>
            <a:off x="4572000" y="3527425"/>
            <a:ext cx="0" cy="173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69560" y="821520"/>
              <a:ext cx="8483760" cy="4983120"/>
            </p14:xfrm>
          </p:contentPart>
        </mc:Choice>
        <mc:Fallback xmlns="">
          <p:pic>
            <p:nvPicPr>
              <p:cNvPr id="2" name="Ink 1"/>
              <p:cNvPicPr/>
              <p:nvPr/>
            </p:nvPicPr>
            <p:blipFill>
              <a:blip r:embed="rId4"/>
              <a:stretch>
                <a:fillRect/>
              </a:stretch>
            </p:blipFill>
            <p:spPr>
              <a:xfrm>
                <a:off x="160200" y="812160"/>
                <a:ext cx="8502480" cy="5001840"/>
              </a:xfrm>
              <a:prstGeom prst="rect">
                <a:avLst/>
              </a:prstGeom>
            </p:spPr>
          </p:pic>
        </mc:Fallback>
      </mc:AlternateContent>
    </p:spTree>
    <p:extLst>
      <p:ext uri="{BB962C8B-B14F-4D97-AF65-F5344CB8AC3E}">
        <p14:creationId xmlns:p14="http://schemas.microsoft.com/office/powerpoint/2010/main" val="3076741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Line 7"/>
          <p:cNvSpPr>
            <a:spLocks noChangeShapeType="1"/>
          </p:cNvSpPr>
          <p:nvPr/>
        </p:nvSpPr>
        <p:spPr bwMode="auto">
          <a:xfrm rot="-5400000">
            <a:off x="2689225" y="2568575"/>
            <a:ext cx="34607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0" name="Rectangle 16"/>
          <p:cNvSpPr>
            <a:spLocks noChangeArrowheads="1"/>
          </p:cNvSpPr>
          <p:nvPr/>
        </p:nvSpPr>
        <p:spPr bwMode="auto">
          <a:xfrm>
            <a:off x="396875" y="1476375"/>
            <a:ext cx="35877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39941" name="Rectangle 18"/>
          <p:cNvSpPr>
            <a:spLocks noChangeArrowheads="1"/>
          </p:cNvSpPr>
          <p:nvPr/>
        </p:nvSpPr>
        <p:spPr bwMode="auto">
          <a:xfrm>
            <a:off x="5067300" y="10969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F6600"/>
                </a:solidFill>
                <a:latin typeface="Courier New" pitchFamily="49" charset="0"/>
              </a:rPr>
              <a:t>def</a:t>
            </a:r>
            <a:r>
              <a:rPr lang="en-US" sz="1800" b="1" dirty="0">
                <a:latin typeface="Courier New" pitchFamily="49" charset="0"/>
              </a:rPr>
              <a:t> </a:t>
            </a:r>
            <a:r>
              <a:rPr lang="en-US" sz="1800" b="1" dirty="0">
                <a:solidFill>
                  <a:srgbClr val="0504FD"/>
                </a:solidFill>
                <a:latin typeface="Courier New" pitchFamily="49" charset="0"/>
              </a:rPr>
              <a:t>mystery</a:t>
            </a:r>
            <a:r>
              <a:rPr lang="en-US" sz="1800" b="1" dirty="0">
                <a:latin typeface="Courier New" pitchFamily="49" charset="0"/>
              </a:rPr>
              <a:t>( n ):</a:t>
            </a:r>
          </a:p>
          <a:p>
            <a:pPr algn="l"/>
            <a:r>
              <a:rPr lang="en-US" sz="1800" b="1" dirty="0">
                <a:solidFill>
                  <a:srgbClr val="FF6600"/>
                </a:solidFill>
                <a:latin typeface="Courier New" pitchFamily="49" charset="0"/>
              </a:rPr>
              <a:t>  while</a:t>
            </a:r>
            <a:r>
              <a:rPr lang="en-US" sz="1800" b="1" dirty="0">
                <a:latin typeface="Courier New" pitchFamily="49" charset="0"/>
              </a:rPr>
              <a:t> n != 1:</a:t>
            </a:r>
          </a:p>
          <a:p>
            <a:pPr algn="l"/>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n%2 == 0:</a:t>
            </a:r>
          </a:p>
          <a:p>
            <a:pPr algn="l"/>
            <a:r>
              <a:rPr lang="en-US" sz="1800" b="1" dirty="0">
                <a:latin typeface="Courier New" pitchFamily="49" charset="0"/>
              </a:rPr>
              <a:t>      n = n/2</a:t>
            </a:r>
          </a:p>
          <a:p>
            <a:pPr algn="l"/>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False</a:t>
            </a:r>
            <a:endParaRPr lang="en-US" sz="1800" b="1" dirty="0">
              <a:latin typeface="Courier New" pitchFamily="49" charset="0"/>
            </a:endParaRPr>
          </a:p>
          <a:p>
            <a:pPr algn="l"/>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a:t>
            </a:r>
            <a:r>
              <a:rPr lang="en-US" sz="1800" b="1" dirty="0">
                <a:solidFill>
                  <a:srgbClr val="6105A5"/>
                </a:solidFill>
                <a:latin typeface="Courier New" pitchFamily="49" charset="0"/>
              </a:rPr>
              <a:t>True</a:t>
            </a:r>
            <a:endParaRPr lang="en-US" sz="1800" b="1" dirty="0">
              <a:latin typeface="Courier New" pitchFamily="49" charset="0"/>
            </a:endParaRPr>
          </a:p>
        </p:txBody>
      </p:sp>
      <p:sp>
        <p:nvSpPr>
          <p:cNvPr id="39942" name="Line 19"/>
          <p:cNvSpPr>
            <a:spLocks noChangeShapeType="1"/>
          </p:cNvSpPr>
          <p:nvPr/>
        </p:nvSpPr>
        <p:spPr bwMode="auto">
          <a:xfrm flipH="1">
            <a:off x="7078663" y="835025"/>
            <a:ext cx="936625" cy="295275"/>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43" name="Text Box 20"/>
          <p:cNvSpPr txBox="1">
            <a:spLocks noChangeArrowheads="1"/>
          </p:cNvSpPr>
          <p:nvPr/>
        </p:nvSpPr>
        <p:spPr bwMode="auto">
          <a:xfrm>
            <a:off x="6669088" y="517525"/>
            <a:ext cx="201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latin typeface="Calibri" pitchFamily="34" charset="0"/>
              </a:rPr>
              <a:t>Let n = 12</a:t>
            </a:r>
          </a:p>
        </p:txBody>
      </p:sp>
      <p:sp>
        <p:nvSpPr>
          <p:cNvPr id="39944" name="Line 21"/>
          <p:cNvSpPr>
            <a:spLocks noChangeShapeType="1"/>
          </p:cNvSpPr>
          <p:nvPr/>
        </p:nvSpPr>
        <p:spPr bwMode="auto">
          <a:xfrm flipH="1">
            <a:off x="2232025" y="1069975"/>
            <a:ext cx="417513" cy="37465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45" name="Text Box 22"/>
          <p:cNvSpPr txBox="1">
            <a:spLocks noChangeArrowheads="1"/>
          </p:cNvSpPr>
          <p:nvPr/>
        </p:nvSpPr>
        <p:spPr bwMode="auto">
          <a:xfrm>
            <a:off x="1068388" y="727075"/>
            <a:ext cx="2700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libri" pitchFamily="34" charset="0"/>
              </a:rPr>
              <a:t>Let WORD = 'forty-two'</a:t>
            </a:r>
          </a:p>
        </p:txBody>
      </p:sp>
      <p:sp>
        <p:nvSpPr>
          <p:cNvPr id="39946" name="Ink 10"/>
          <p:cNvSpPr>
            <a:spLocks noRot="1" noChangeAspect="1" noEditPoints="1" noChangeArrowheads="1" noChangeShapeType="1" noTextEdit="1"/>
          </p:cNvSpPr>
          <p:nvPr/>
        </p:nvSpPr>
        <p:spPr bwMode="auto">
          <a:xfrm>
            <a:off x="2182813" y="2973388"/>
            <a:ext cx="1587" cy="6350"/>
          </a:xfrm>
          <a:custGeom>
            <a:avLst/>
            <a:gdLst>
              <a:gd name="T0" fmla="*/ 0 w 5"/>
              <a:gd name="T1" fmla="*/ 2147483647 h 16"/>
              <a:gd name="T2" fmla="*/ 2147483647 w 5"/>
              <a:gd name="T3" fmla="*/ 2147483647 h 16"/>
              <a:gd name="T4" fmla="*/ 0 60000 65536"/>
              <a:gd name="T5" fmla="*/ 0 60000 65536"/>
              <a:gd name="T6" fmla="*/ 0 w 5"/>
              <a:gd name="T7" fmla="*/ 0 h 16"/>
              <a:gd name="T8" fmla="*/ 5 w 5"/>
              <a:gd name="T9" fmla="*/ 16 h 16"/>
            </a:gdLst>
            <a:ahLst/>
            <a:cxnLst>
              <a:cxn ang="T4">
                <a:pos x="T0" y="T1"/>
              </a:cxn>
              <a:cxn ang="T5">
                <a:pos x="T2" y="T3"/>
              </a:cxn>
            </a:cxnLst>
            <a:rect l="T6" t="T7" r="T8" b="T9"/>
            <a:pathLst>
              <a:path w="5" h="16" extrusionOk="0">
                <a:moveTo>
                  <a:pt x="0" y="6"/>
                </a:moveTo>
                <a:cubicBezTo>
                  <a:pt x="5" y="17"/>
                  <a:pt x="6" y="18"/>
                  <a:pt x="4"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7" name="Text Box 18"/>
          <p:cNvSpPr txBox="1">
            <a:spLocks noChangeArrowheads="1"/>
          </p:cNvSpPr>
          <p:nvPr/>
        </p:nvSpPr>
        <p:spPr bwMode="auto">
          <a:xfrm>
            <a:off x="4765675" y="5562600"/>
            <a:ext cx="3933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100" b="1">
                <a:solidFill>
                  <a:schemeClr val="accent2"/>
                </a:solidFill>
                <a:latin typeface="Calibri" pitchFamily="34" charset="0"/>
              </a:rPr>
              <a:t>Challenge: </a:t>
            </a:r>
            <a:r>
              <a:rPr lang="en-US" sz="1100">
                <a:solidFill>
                  <a:schemeClr val="accent2"/>
                </a:solidFill>
                <a:latin typeface="Calibri" pitchFamily="34" charset="0"/>
              </a:rPr>
              <a:t>what are all the inputs for whch </a:t>
            </a:r>
            <a:r>
              <a:rPr lang="en-US" sz="1100" b="1">
                <a:solidFill>
                  <a:schemeClr val="accent2"/>
                </a:solidFill>
                <a:latin typeface="Calibri" pitchFamily="34" charset="0"/>
              </a:rPr>
              <a:t>mystery</a:t>
            </a:r>
            <a:r>
              <a:rPr lang="en-US" sz="1100">
                <a:solidFill>
                  <a:schemeClr val="accent2"/>
                </a:solidFill>
                <a:latin typeface="Calibri" pitchFamily="34" charset="0"/>
              </a:rPr>
              <a:t> returns True?</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37440" y="642960"/>
              <a:ext cx="7930080" cy="5188320"/>
            </p14:xfrm>
          </p:contentPart>
        </mc:Choice>
        <mc:Fallback xmlns="">
          <p:pic>
            <p:nvPicPr>
              <p:cNvPr id="2" name="Ink 1"/>
              <p:cNvPicPr/>
              <p:nvPr/>
            </p:nvPicPr>
            <p:blipFill>
              <a:blip r:embed="rId3"/>
              <a:stretch>
                <a:fillRect/>
              </a:stretch>
            </p:blipFill>
            <p:spPr>
              <a:xfrm>
                <a:off x="928080" y="633600"/>
                <a:ext cx="7948800" cy="5207040"/>
              </a:xfrm>
              <a:prstGeom prst="rect">
                <a:avLst/>
              </a:prstGeom>
            </p:spPr>
          </p:pic>
        </mc:Fallback>
      </mc:AlternateContent>
      <p:sp>
        <p:nvSpPr>
          <p:cNvPr id="13" name="Text Box 3"/>
          <p:cNvSpPr txBox="1">
            <a:spLocks noChangeArrowheads="1"/>
          </p:cNvSpPr>
          <p:nvPr/>
        </p:nvSpPr>
        <p:spPr bwMode="auto">
          <a:xfrm>
            <a:off x="2740025" y="191001"/>
            <a:ext cx="3359150" cy="314325"/>
          </a:xfrm>
          <a:prstGeom prst="rect">
            <a:avLst/>
          </a:prstGeom>
          <a:solidFill>
            <a:srgbClr val="CCECFF"/>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What do these two loops do?</a:t>
            </a:r>
          </a:p>
        </p:txBody>
      </p:sp>
    </p:spTree>
    <p:extLst>
      <p:ext uri="{BB962C8B-B14F-4D97-AF65-F5344CB8AC3E}">
        <p14:creationId xmlns:p14="http://schemas.microsoft.com/office/powerpoint/2010/main" val="9625198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228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min( L ):</a:t>
            </a:r>
          </a:p>
        </p:txBody>
      </p:sp>
      <p:sp>
        <p:nvSpPr>
          <p:cNvPr id="40963" name="Line 8"/>
          <p:cNvSpPr>
            <a:spLocks noChangeShapeType="1"/>
          </p:cNvSpPr>
          <p:nvPr/>
        </p:nvSpPr>
        <p:spPr bwMode="auto">
          <a:xfrm flipH="1">
            <a:off x="4260850" y="344488"/>
            <a:ext cx="11113" cy="60991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4" name="Rectangle 12"/>
          <p:cNvSpPr>
            <a:spLocks noChangeArrowheads="1"/>
          </p:cNvSpPr>
          <p:nvPr/>
        </p:nvSpPr>
        <p:spPr bwMode="auto">
          <a:xfrm>
            <a:off x="4419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isPrime( n ):</a:t>
            </a:r>
          </a:p>
        </p:txBody>
      </p:sp>
      <p:sp>
        <p:nvSpPr>
          <p:cNvPr id="40965" name="Text Box 16"/>
          <p:cNvSpPr txBox="1">
            <a:spLocks noChangeArrowheads="1"/>
          </p:cNvSpPr>
          <p:nvPr/>
        </p:nvSpPr>
        <p:spPr bwMode="auto">
          <a:xfrm>
            <a:off x="2286000" y="381000"/>
            <a:ext cx="1725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alibri" pitchFamily="34" charset="0"/>
              </a:rPr>
              <a:t>L will be a non-empty list of numbers.</a:t>
            </a:r>
          </a:p>
        </p:txBody>
      </p:sp>
      <p:sp>
        <p:nvSpPr>
          <p:cNvPr id="40966" name="Text Box 17"/>
          <p:cNvSpPr txBox="1">
            <a:spLocks noChangeArrowheads="1"/>
          </p:cNvSpPr>
          <p:nvPr/>
        </p:nvSpPr>
        <p:spPr bwMode="auto">
          <a:xfrm>
            <a:off x="7119938" y="398463"/>
            <a:ext cx="164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accent2"/>
                </a:solidFill>
                <a:latin typeface="Calibri" pitchFamily="34" charset="0"/>
              </a:rPr>
              <a:t>n will be a positive integer &gt; 1</a:t>
            </a:r>
          </a:p>
        </p:txBody>
      </p:sp>
      <p:sp>
        <p:nvSpPr>
          <p:cNvPr id="40967" name="Ink 17"/>
          <p:cNvSpPr>
            <a:spLocks noRot="1" noChangeAspect="1" noEditPoints="1" noChangeArrowheads="1" noChangeShapeType="1" noTextEdit="1"/>
          </p:cNvSpPr>
          <p:nvPr/>
        </p:nvSpPr>
        <p:spPr bwMode="auto">
          <a:xfrm>
            <a:off x="3646488" y="3000375"/>
            <a:ext cx="9525" cy="7938"/>
          </a:xfrm>
          <a:custGeom>
            <a:avLst/>
            <a:gdLst>
              <a:gd name="T0" fmla="*/ 0 w 30"/>
              <a:gd name="T1" fmla="*/ 2147483647 h 24"/>
              <a:gd name="T2" fmla="*/ 2147483647 w 30"/>
              <a:gd name="T3" fmla="*/ 2147483647 h 24"/>
              <a:gd name="T4" fmla="*/ 0 60000 65536"/>
              <a:gd name="T5" fmla="*/ 0 60000 65536"/>
              <a:gd name="T6" fmla="*/ 0 w 30"/>
              <a:gd name="T7" fmla="*/ 0 h 24"/>
              <a:gd name="T8" fmla="*/ 30 w 30"/>
              <a:gd name="T9" fmla="*/ 24 h 24"/>
            </a:gdLst>
            <a:ahLst/>
            <a:cxnLst>
              <a:cxn ang="T4">
                <a:pos x="T0" y="T1"/>
              </a:cxn>
              <a:cxn ang="T5">
                <a:pos x="T2" y="T3"/>
              </a:cxn>
            </a:cxnLst>
            <a:rect l="T6" t="T7" r="T8" b="T9"/>
            <a:pathLst>
              <a:path w="30" h="24" extrusionOk="0">
                <a:moveTo>
                  <a:pt x="0" y="16"/>
                </a:moveTo>
                <a:cubicBezTo>
                  <a:pt x="20" y="25"/>
                  <a:pt x="27" y="23"/>
                  <a:pt x="27"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Text Box 18"/>
          <p:cNvSpPr txBox="1">
            <a:spLocks noChangeArrowheads="1"/>
          </p:cNvSpPr>
          <p:nvPr/>
        </p:nvSpPr>
        <p:spPr bwMode="auto">
          <a:xfrm>
            <a:off x="304800" y="6096000"/>
            <a:ext cx="3733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b="1">
                <a:solidFill>
                  <a:schemeClr val="accent2"/>
                </a:solidFill>
                <a:latin typeface="Calibri" pitchFamily="34" charset="0"/>
              </a:rPr>
              <a:t>Challenge: </a:t>
            </a:r>
            <a:r>
              <a:rPr lang="en-US" sz="1500">
                <a:solidFill>
                  <a:schemeClr val="accent2"/>
                </a:solidFill>
                <a:latin typeface="Calibri" pitchFamily="34" charset="0"/>
              </a:rPr>
              <a:t>how could you return the </a:t>
            </a:r>
            <a:r>
              <a:rPr lang="en-US" sz="1500" b="1" i="1">
                <a:solidFill>
                  <a:schemeClr val="accent2"/>
                </a:solidFill>
                <a:latin typeface="Calibri" pitchFamily="34" charset="0"/>
              </a:rPr>
              <a:t>index </a:t>
            </a:r>
            <a:r>
              <a:rPr lang="en-US" sz="1500">
                <a:solidFill>
                  <a:schemeClr val="accent2"/>
                </a:solidFill>
                <a:latin typeface="Calibri" pitchFamily="34" charset="0"/>
              </a:rPr>
              <a:t>(location) of the min instead?</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58840" y="892800"/>
              <a:ext cx="8269200" cy="4590360"/>
            </p14:xfrm>
          </p:contentPart>
        </mc:Choice>
        <mc:Fallback xmlns="">
          <p:pic>
            <p:nvPicPr>
              <p:cNvPr id="2" name="Ink 1"/>
              <p:cNvPicPr/>
              <p:nvPr/>
            </p:nvPicPr>
            <p:blipFill>
              <a:blip r:embed="rId3"/>
              <a:stretch>
                <a:fillRect/>
              </a:stretch>
            </p:blipFill>
            <p:spPr>
              <a:xfrm>
                <a:off x="249480" y="883440"/>
                <a:ext cx="8287920" cy="4609080"/>
              </a:xfrm>
              <a:prstGeom prst="rect">
                <a:avLst/>
              </a:prstGeom>
            </p:spPr>
          </p:pic>
        </mc:Fallback>
      </mc:AlternateContent>
    </p:spTree>
    <p:extLst>
      <p:ext uri="{BB962C8B-B14F-4D97-AF65-F5344CB8AC3E}">
        <p14:creationId xmlns:p14="http://schemas.microsoft.com/office/powerpoint/2010/main" val="11109678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ounded Rectangle 13"/>
          <p:cNvSpPr>
            <a:spLocks noChangeArrowheads="1"/>
          </p:cNvSpPr>
          <p:nvPr/>
        </p:nvSpPr>
        <p:spPr bwMode="auto">
          <a:xfrm>
            <a:off x="4343400" y="3505200"/>
            <a:ext cx="4495800" cy="3200400"/>
          </a:xfrm>
          <a:prstGeom prst="roundRect">
            <a:avLst>
              <a:gd name="adj" fmla="val 16667"/>
            </a:avLst>
          </a:prstGeom>
          <a:solidFill>
            <a:srgbClr val="FFCCFF"/>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32771" name="Rectangle 32"/>
          <p:cNvSpPr>
            <a:spLocks noChangeArrowheads="1"/>
          </p:cNvSpPr>
          <p:nvPr/>
        </p:nvSpPr>
        <p:spPr bwMode="auto">
          <a:xfrm>
            <a:off x="457200" y="3668713"/>
            <a:ext cx="3810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def sum(L):</a:t>
            </a:r>
          </a:p>
          <a:p>
            <a:pPr algn="l"/>
            <a:r>
              <a:rPr lang="en-US" sz="2800" b="1">
                <a:latin typeface="Courier New" pitchFamily="49" charset="0"/>
              </a:rPr>
              <a:t>  total = 0</a:t>
            </a:r>
          </a:p>
          <a:p>
            <a:pPr algn="l"/>
            <a:r>
              <a:rPr lang="en-US" sz="2800" b="1">
                <a:latin typeface="Courier New" pitchFamily="49" charset="0"/>
              </a:rPr>
              <a:t>  for </a:t>
            </a:r>
            <a:r>
              <a:rPr lang="en-US" sz="2800" b="1">
                <a:solidFill>
                  <a:srgbClr val="0E0BEE"/>
                </a:solidFill>
                <a:latin typeface="Courier New" pitchFamily="49" charset="0"/>
              </a:rPr>
              <a:t>x</a:t>
            </a:r>
            <a:r>
              <a:rPr lang="en-US" sz="2800" b="1">
                <a:latin typeface="Courier New" pitchFamily="49" charset="0"/>
              </a:rPr>
              <a:t> in L:</a:t>
            </a:r>
          </a:p>
          <a:p>
            <a:pPr algn="l"/>
            <a:r>
              <a:rPr lang="en-US" sz="2800" b="1">
                <a:latin typeface="Courier New" pitchFamily="49" charset="0"/>
              </a:rPr>
              <a:t>    total += </a:t>
            </a:r>
            <a:r>
              <a:rPr lang="en-US" sz="2800" b="1">
                <a:solidFill>
                  <a:srgbClr val="0E0BEE"/>
                </a:solidFill>
                <a:latin typeface="Courier New" pitchFamily="49" charset="0"/>
              </a:rPr>
              <a:t>x</a:t>
            </a:r>
          </a:p>
          <a:p>
            <a:pPr algn="l"/>
            <a:r>
              <a:rPr lang="en-US" sz="2800" b="1">
                <a:latin typeface="Courier New" pitchFamily="49" charset="0"/>
              </a:rPr>
              <a:t>  return total</a:t>
            </a:r>
            <a:endParaRPr lang="en-US" sz="2800">
              <a:solidFill>
                <a:srgbClr val="0E0BEE"/>
              </a:solidFill>
            </a:endParaRPr>
          </a:p>
        </p:txBody>
      </p:sp>
      <p:sp>
        <p:nvSpPr>
          <p:cNvPr id="32772" name="Rectangle 32"/>
          <p:cNvSpPr>
            <a:spLocks noChangeArrowheads="1"/>
          </p:cNvSpPr>
          <p:nvPr/>
        </p:nvSpPr>
        <p:spPr bwMode="auto">
          <a:xfrm>
            <a:off x="4495800" y="3621088"/>
            <a:ext cx="4419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b="1">
                <a:latin typeface="Courier New" pitchFamily="49" charset="0"/>
              </a:rPr>
              <a:t>def sum(L):</a:t>
            </a:r>
          </a:p>
          <a:p>
            <a:pPr algn="l"/>
            <a:r>
              <a:rPr lang="en-US" sz="2800" b="1">
                <a:latin typeface="Courier New" pitchFamily="49" charset="0"/>
              </a:rPr>
              <a:t>  total = 0</a:t>
            </a:r>
          </a:p>
          <a:p>
            <a:pPr algn="l"/>
            <a:r>
              <a:rPr lang="en-US" sz="2800" b="1">
                <a:latin typeface="Courier New" pitchFamily="49" charset="0"/>
              </a:rPr>
              <a:t>  </a:t>
            </a:r>
            <a:r>
              <a:rPr lang="en-US" sz="2100" b="1">
                <a:latin typeface="Courier New" pitchFamily="49" charset="0"/>
              </a:rPr>
              <a:t>for</a:t>
            </a:r>
            <a:r>
              <a:rPr lang="en-US" sz="2800" b="1">
                <a:latin typeface="Courier New" pitchFamily="49" charset="0"/>
              </a:rPr>
              <a:t> </a:t>
            </a:r>
            <a:r>
              <a:rPr lang="en-US" sz="2700" b="1">
                <a:solidFill>
                  <a:srgbClr val="C00000"/>
                </a:solidFill>
                <a:latin typeface="Courier New" pitchFamily="49" charset="0"/>
              </a:rPr>
              <a:t>i</a:t>
            </a:r>
            <a:r>
              <a:rPr lang="en-US" sz="2100" b="1">
                <a:latin typeface="Courier New" pitchFamily="49" charset="0"/>
              </a:rPr>
              <a:t> in range(len(L))</a:t>
            </a:r>
          </a:p>
          <a:p>
            <a:pPr algn="l"/>
            <a:r>
              <a:rPr lang="en-US" sz="2800" b="1">
                <a:latin typeface="Courier New" pitchFamily="49" charset="0"/>
              </a:rPr>
              <a:t>    total +=</a:t>
            </a:r>
            <a:r>
              <a:rPr lang="en-US" sz="2800" b="1">
                <a:solidFill>
                  <a:srgbClr val="FF0000"/>
                </a:solidFill>
                <a:latin typeface="Courier New" pitchFamily="49" charset="0"/>
              </a:rPr>
              <a:t> _____</a:t>
            </a:r>
          </a:p>
          <a:p>
            <a:pPr algn="l"/>
            <a:r>
              <a:rPr lang="en-US" sz="2800" b="1">
                <a:latin typeface="Courier New" pitchFamily="49" charset="0"/>
              </a:rPr>
              <a:t>  return total</a:t>
            </a:r>
            <a:endParaRPr lang="en-US" sz="2800"/>
          </a:p>
        </p:txBody>
      </p:sp>
      <p:sp>
        <p:nvSpPr>
          <p:cNvPr id="32773" name="TextBox 12"/>
          <p:cNvSpPr txBox="1">
            <a:spLocks noChangeArrowheads="1"/>
          </p:cNvSpPr>
          <p:nvPr/>
        </p:nvSpPr>
        <p:spPr bwMode="auto">
          <a:xfrm>
            <a:off x="457200" y="6172200"/>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0E0BEE"/>
                </a:solidFill>
                <a:latin typeface="Cambria" pitchFamily="18" charset="0"/>
              </a:rPr>
              <a:t>element</a:t>
            </a:r>
            <a:r>
              <a:rPr lang="en-US" sz="2100">
                <a:latin typeface="Cambria" pitchFamily="18" charset="0"/>
              </a:rPr>
              <a:t>-based loops</a:t>
            </a:r>
          </a:p>
        </p:txBody>
      </p:sp>
      <p:sp>
        <p:nvSpPr>
          <p:cNvPr id="32774" name="TextBox 13"/>
          <p:cNvSpPr txBox="1">
            <a:spLocks noChangeArrowheads="1"/>
          </p:cNvSpPr>
          <p:nvPr/>
        </p:nvSpPr>
        <p:spPr bwMode="auto">
          <a:xfrm>
            <a:off x="4953000" y="6172200"/>
            <a:ext cx="312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b="1" i="1">
                <a:solidFill>
                  <a:srgbClr val="C00000"/>
                </a:solidFill>
                <a:latin typeface="Cambria" pitchFamily="18" charset="0"/>
              </a:rPr>
              <a:t>index</a:t>
            </a:r>
            <a:r>
              <a:rPr lang="en-US" sz="2100">
                <a:latin typeface="Cambria" pitchFamily="18" charset="0"/>
              </a:rPr>
              <a:t>-based loops</a:t>
            </a:r>
          </a:p>
        </p:txBody>
      </p:sp>
      <p:sp>
        <p:nvSpPr>
          <p:cNvPr id="32775" name="Text Box 33"/>
          <p:cNvSpPr txBox="1">
            <a:spLocks noChangeArrowheads="1"/>
          </p:cNvSpPr>
          <p:nvPr/>
        </p:nvSpPr>
        <p:spPr bwMode="auto">
          <a:xfrm>
            <a:off x="1295400" y="13970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latin typeface="Courier New" pitchFamily="49" charset="0"/>
              </a:rPr>
              <a:t>L = [3, 15, 17, 7]</a:t>
            </a:r>
          </a:p>
        </p:txBody>
      </p:sp>
      <p:sp>
        <p:nvSpPr>
          <p:cNvPr id="32776" name="Rectangle 15"/>
          <p:cNvSpPr>
            <a:spLocks noChangeArrowheads="1"/>
          </p:cNvSpPr>
          <p:nvPr/>
        </p:nvSpPr>
        <p:spPr bwMode="auto">
          <a:xfrm>
            <a:off x="4335463" y="2851150"/>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i</a:t>
            </a:r>
            <a:endParaRPr lang="en-US"/>
          </a:p>
        </p:txBody>
      </p:sp>
      <p:cxnSp>
        <p:nvCxnSpPr>
          <p:cNvPr id="32777" name="Straight Arrow Connector 16"/>
          <p:cNvCxnSpPr>
            <a:cxnSpLocks noChangeShapeType="1"/>
          </p:cNvCxnSpPr>
          <p:nvPr/>
        </p:nvCxnSpPr>
        <p:spPr bwMode="auto">
          <a:xfrm flipH="1" flipV="1">
            <a:off x="3873500" y="2341563"/>
            <a:ext cx="534988" cy="520700"/>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2778" name="Rectangle 21"/>
          <p:cNvSpPr>
            <a:spLocks noChangeArrowheads="1"/>
          </p:cNvSpPr>
          <p:nvPr/>
        </p:nvSpPr>
        <p:spPr bwMode="auto">
          <a:xfrm>
            <a:off x="3548063" y="190023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0</a:t>
            </a:r>
            <a:endParaRPr lang="en-US"/>
          </a:p>
        </p:txBody>
      </p:sp>
      <p:sp>
        <p:nvSpPr>
          <p:cNvPr id="32779" name="Rectangle 22"/>
          <p:cNvSpPr>
            <a:spLocks noChangeArrowheads="1"/>
          </p:cNvSpPr>
          <p:nvPr/>
        </p:nvSpPr>
        <p:spPr bwMode="auto">
          <a:xfrm>
            <a:off x="4364038" y="1893888"/>
            <a:ext cx="392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1</a:t>
            </a:r>
            <a:endParaRPr lang="en-US"/>
          </a:p>
        </p:txBody>
      </p:sp>
      <p:sp>
        <p:nvSpPr>
          <p:cNvPr id="32780" name="Rectangle 23"/>
          <p:cNvSpPr>
            <a:spLocks noChangeArrowheads="1"/>
          </p:cNvSpPr>
          <p:nvPr/>
        </p:nvSpPr>
        <p:spPr bwMode="auto">
          <a:xfrm>
            <a:off x="5353050" y="1893888"/>
            <a:ext cx="393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2</a:t>
            </a:r>
            <a:endParaRPr lang="en-US"/>
          </a:p>
        </p:txBody>
      </p:sp>
      <p:sp>
        <p:nvSpPr>
          <p:cNvPr id="32781" name="Rectangle 24"/>
          <p:cNvSpPr>
            <a:spLocks noChangeArrowheads="1"/>
          </p:cNvSpPr>
          <p:nvPr/>
        </p:nvSpPr>
        <p:spPr bwMode="auto">
          <a:xfrm>
            <a:off x="6237288" y="1903413"/>
            <a:ext cx="3937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C00000"/>
                </a:solidFill>
                <a:latin typeface="Courier New" pitchFamily="49" charset="0"/>
              </a:rPr>
              <a:t>3</a:t>
            </a:r>
            <a:endParaRPr lang="en-US"/>
          </a:p>
        </p:txBody>
      </p:sp>
      <p:cxnSp>
        <p:nvCxnSpPr>
          <p:cNvPr id="32782" name="Straight Arrow Connector 25"/>
          <p:cNvCxnSpPr>
            <a:cxnSpLocks noChangeShapeType="1"/>
          </p:cNvCxnSpPr>
          <p:nvPr/>
        </p:nvCxnSpPr>
        <p:spPr bwMode="auto">
          <a:xfrm flipV="1">
            <a:off x="4492625" y="2327275"/>
            <a:ext cx="69850" cy="5492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2783" name="Straight Arrow Connector 28"/>
          <p:cNvCxnSpPr>
            <a:cxnSpLocks noChangeShapeType="1"/>
          </p:cNvCxnSpPr>
          <p:nvPr/>
        </p:nvCxnSpPr>
        <p:spPr bwMode="auto">
          <a:xfrm flipV="1">
            <a:off x="4591050" y="2303463"/>
            <a:ext cx="838200" cy="60007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2784" name="Straight Arrow Connector 31"/>
          <p:cNvCxnSpPr>
            <a:cxnSpLocks noChangeShapeType="1"/>
          </p:cNvCxnSpPr>
          <p:nvPr/>
        </p:nvCxnSpPr>
        <p:spPr bwMode="auto">
          <a:xfrm flipV="1">
            <a:off x="4660900" y="2303463"/>
            <a:ext cx="1616075" cy="657225"/>
          </a:xfrm>
          <a:prstGeom prst="straightConnector1">
            <a:avLst/>
          </a:prstGeom>
          <a:noFill/>
          <a:ln w="28575">
            <a:solidFill>
              <a:srgbClr val="C00000"/>
            </a:solidFill>
            <a:round/>
            <a:headEnd/>
            <a:tailEnd type="arrow" w="med" len="med"/>
          </a:ln>
          <a:extLst>
            <a:ext uri="{909E8E84-426E-40DD-AFC4-6F175D3DCCD1}">
              <a14:hiddenFill xmlns:a14="http://schemas.microsoft.com/office/drawing/2010/main">
                <a:noFill/>
              </a14:hiddenFill>
            </a:ext>
          </a:extLst>
        </p:spPr>
      </p:cxnSp>
      <p:sp>
        <p:nvSpPr>
          <p:cNvPr id="32785" name="Text Box 2"/>
          <p:cNvSpPr txBox="1">
            <a:spLocks noChangeArrowheads="1"/>
          </p:cNvSpPr>
          <p:nvPr/>
        </p:nvSpPr>
        <p:spPr bwMode="auto">
          <a:xfrm>
            <a:off x="1447800" y="152400"/>
            <a:ext cx="6324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which is more </a:t>
            </a:r>
            <a:r>
              <a:rPr lang="en-US" sz="4200" i="1"/>
              <a:t>flexible?</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732320" y="2053800"/>
              <a:ext cx="6492240" cy="4152600"/>
            </p14:xfrm>
          </p:contentPart>
        </mc:Choice>
        <mc:Fallback xmlns="">
          <p:pic>
            <p:nvPicPr>
              <p:cNvPr id="2" name="Ink 1"/>
              <p:cNvPicPr/>
              <p:nvPr/>
            </p:nvPicPr>
            <p:blipFill>
              <a:blip r:embed="rId3"/>
              <a:stretch>
                <a:fillRect/>
              </a:stretch>
            </p:blipFill>
            <p:spPr>
              <a:xfrm>
                <a:off x="1722960" y="2044440"/>
                <a:ext cx="6510960" cy="4171320"/>
              </a:xfrm>
              <a:prstGeom prst="rect">
                <a:avLst/>
              </a:prstGeom>
            </p:spPr>
          </p:pic>
        </mc:Fallback>
      </mc:AlternateContent>
    </p:spTree>
    <p:extLst>
      <p:ext uri="{BB962C8B-B14F-4D97-AF65-F5344CB8AC3E}">
        <p14:creationId xmlns:p14="http://schemas.microsoft.com/office/powerpoint/2010/main" val="27376975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222250" y="41275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while </a:t>
            </a:r>
            <a:r>
              <a:rPr lang="en-US" sz="4000"/>
              <a:t>power?</a:t>
            </a:r>
          </a:p>
        </p:txBody>
      </p:sp>
      <p:sp>
        <p:nvSpPr>
          <p:cNvPr id="43011" name="Text Box 6"/>
          <p:cNvSpPr txBox="1">
            <a:spLocks noChangeArrowheads="1"/>
          </p:cNvSpPr>
          <p:nvPr/>
        </p:nvSpPr>
        <p:spPr bwMode="auto">
          <a:xfrm>
            <a:off x="804863" y="1828800"/>
            <a:ext cx="7073900"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3200" b="1">
                <a:solidFill>
                  <a:srgbClr val="FF6600"/>
                </a:solidFill>
                <a:latin typeface="Courier New" pitchFamily="49" charset="0"/>
              </a:rPr>
              <a:t>def</a:t>
            </a:r>
            <a:r>
              <a:rPr lang="en-US" sz="3200" b="1">
                <a:latin typeface="Courier New" pitchFamily="49" charset="0"/>
              </a:rPr>
              <a:t> </a:t>
            </a:r>
            <a:r>
              <a:rPr lang="en-US" sz="3200" b="1">
                <a:solidFill>
                  <a:srgbClr val="0504FD"/>
                </a:solidFill>
                <a:latin typeface="Courier New" pitchFamily="49" charset="0"/>
              </a:rPr>
              <a:t>pow</a:t>
            </a:r>
            <a:r>
              <a:rPr lang="en-US" sz="3200" b="1">
                <a:latin typeface="Courier New" pitchFamily="49" charset="0"/>
              </a:rPr>
              <a:t>( b, p ):</a:t>
            </a:r>
          </a:p>
          <a:p>
            <a:pPr algn="l">
              <a:lnSpc>
                <a:spcPct val="60000"/>
              </a:lnSpc>
              <a:spcBef>
                <a:spcPct val="50000"/>
              </a:spcBef>
            </a:pPr>
            <a:r>
              <a:rPr lang="en-US" sz="3200" b="1">
                <a:latin typeface="Courier New" pitchFamily="49" charset="0"/>
              </a:rPr>
              <a:t> </a:t>
            </a:r>
          </a:p>
          <a:p>
            <a:pPr algn="l">
              <a:lnSpc>
                <a:spcPct val="60000"/>
              </a:lnSpc>
              <a:spcBef>
                <a:spcPct val="50000"/>
              </a:spcBef>
            </a:pPr>
            <a:r>
              <a:rPr lang="en-US" sz="3200" b="1">
                <a:latin typeface="Courier New" pitchFamily="49" charset="0"/>
              </a:rPr>
              <a:t>   result = 1 </a:t>
            </a:r>
          </a:p>
          <a:p>
            <a:pPr algn="l">
              <a:lnSpc>
                <a:spcPct val="60000"/>
              </a:lnSpc>
              <a:spcBef>
                <a:spcPct val="50000"/>
              </a:spcBef>
            </a:pPr>
            <a:r>
              <a:rPr lang="en-US" sz="3200" b="1">
                <a:solidFill>
                  <a:srgbClr val="FF6600"/>
                </a:solidFill>
                <a:latin typeface="Courier New" pitchFamily="49" charset="0"/>
              </a:rPr>
              <a:t>   while</a:t>
            </a:r>
            <a:r>
              <a:rPr lang="en-US" sz="3200" b="1">
                <a:solidFill>
                  <a:schemeClr val="accent2"/>
                </a:solidFill>
                <a:latin typeface="Courier New" pitchFamily="49" charset="0"/>
              </a:rPr>
              <a:t>            </a:t>
            </a:r>
            <a:endParaRPr lang="en-US" sz="3200" b="1">
              <a:latin typeface="Courier New" pitchFamily="49" charset="0"/>
            </a:endParaRPr>
          </a:p>
          <a:p>
            <a:pPr algn="l">
              <a:lnSpc>
                <a:spcPct val="60000"/>
              </a:lnSpc>
              <a:spcBef>
                <a:spcPct val="50000"/>
              </a:spcBef>
            </a:pPr>
            <a:endParaRPr lang="en-US" sz="3200" b="1">
              <a:solidFill>
                <a:srgbClr val="800080"/>
              </a:solidFill>
              <a:latin typeface="Courier New" pitchFamily="49" charset="0"/>
            </a:endParaRPr>
          </a:p>
          <a:p>
            <a:pPr algn="l">
              <a:lnSpc>
                <a:spcPct val="60000"/>
              </a:lnSpc>
              <a:spcBef>
                <a:spcPct val="50000"/>
              </a:spcBef>
            </a:pPr>
            <a:r>
              <a:rPr lang="en-US" sz="3200" b="1">
                <a:latin typeface="Courier New" pitchFamily="49" charset="0"/>
              </a:rPr>
              <a:t>   </a:t>
            </a:r>
          </a:p>
          <a:p>
            <a:pPr algn="l">
              <a:lnSpc>
                <a:spcPct val="60000"/>
              </a:lnSpc>
              <a:spcBef>
                <a:spcPct val="50000"/>
              </a:spcBef>
            </a:pPr>
            <a:endParaRPr lang="en-US" sz="3200" b="1">
              <a:latin typeface="Courier New" pitchFamily="49" charset="0"/>
            </a:endParaRPr>
          </a:p>
          <a:p>
            <a:pPr algn="l">
              <a:lnSpc>
                <a:spcPct val="60000"/>
              </a:lnSpc>
              <a:spcBef>
                <a:spcPct val="50000"/>
              </a:spcBef>
            </a:pPr>
            <a:r>
              <a:rPr lang="en-US" sz="3200" b="1">
                <a:solidFill>
                  <a:srgbClr val="FF6600"/>
                </a:solidFill>
                <a:latin typeface="Courier New" pitchFamily="49" charset="0"/>
              </a:rPr>
              <a:t>   return</a:t>
            </a:r>
            <a:endParaRPr lang="en-US" sz="3200" b="1">
              <a:solidFill>
                <a:srgbClr val="008000"/>
              </a:solidFill>
              <a:latin typeface="Courier New" pitchFamily="49" charset="0"/>
            </a:endParaRPr>
          </a:p>
        </p:txBody>
      </p:sp>
      <p:sp>
        <p:nvSpPr>
          <p:cNvPr id="43012" name="Rectangle 12"/>
          <p:cNvSpPr>
            <a:spLocks noChangeArrowheads="1"/>
          </p:cNvSpPr>
          <p:nvPr/>
        </p:nvSpPr>
        <p:spPr bwMode="auto">
          <a:xfrm>
            <a:off x="633413" y="1295400"/>
            <a:ext cx="7967662" cy="74613"/>
          </a:xfrm>
          <a:prstGeom prst="rect">
            <a:avLst/>
          </a:prstGeom>
          <a:solidFill>
            <a:srgbClr val="33CCFF"/>
          </a:solidFill>
          <a:ln w="9525">
            <a:solidFill>
              <a:schemeClr val="tx1"/>
            </a:solidFill>
            <a:miter lim="800000"/>
            <a:headEnd/>
            <a:tailEnd/>
          </a:ln>
        </p:spPr>
        <p:txBody>
          <a:bodyPr wrap="none" anchor="ctr"/>
          <a:lstStyle/>
          <a:p>
            <a:endParaRPr lang="en-US"/>
          </a:p>
        </p:txBody>
      </p:sp>
      <p:cxnSp>
        <p:nvCxnSpPr>
          <p:cNvPr id="43013" name="Straight Arrow Connector 16"/>
          <p:cNvCxnSpPr>
            <a:cxnSpLocks noChangeShapeType="1"/>
          </p:cNvCxnSpPr>
          <p:nvPr/>
        </p:nvCxnSpPr>
        <p:spPr bwMode="auto">
          <a:xfrm flipH="1">
            <a:off x="5562600" y="1905000"/>
            <a:ext cx="990600" cy="533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14" name="Rectangle 17"/>
          <p:cNvSpPr>
            <a:spLocks noChangeArrowheads="1"/>
          </p:cNvSpPr>
          <p:nvPr/>
        </p:nvSpPr>
        <p:spPr bwMode="auto">
          <a:xfrm>
            <a:off x="6324600" y="1600200"/>
            <a:ext cx="2608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start the answer at a reasonable value</a:t>
            </a:r>
          </a:p>
        </p:txBody>
      </p:sp>
      <p:sp>
        <p:nvSpPr>
          <p:cNvPr id="43015" name="Rectangle 19"/>
          <p:cNvSpPr>
            <a:spLocks noChangeArrowheads="1"/>
          </p:cNvSpPr>
          <p:nvPr/>
        </p:nvSpPr>
        <p:spPr bwMode="auto">
          <a:xfrm>
            <a:off x="6124575" y="3876675"/>
            <a:ext cx="2608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create a loop that ACCUMULATES the correct answer</a:t>
            </a:r>
          </a:p>
        </p:txBody>
      </p:sp>
      <p:sp>
        <p:nvSpPr>
          <p:cNvPr id="43016" name="Rectangle 20"/>
          <p:cNvSpPr>
            <a:spLocks noChangeArrowheads="1"/>
          </p:cNvSpPr>
          <p:nvPr/>
        </p:nvSpPr>
        <p:spPr bwMode="auto">
          <a:xfrm>
            <a:off x="6138863" y="6215063"/>
            <a:ext cx="260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and return it...</a:t>
            </a:r>
          </a:p>
        </p:txBody>
      </p:sp>
      <p:cxnSp>
        <p:nvCxnSpPr>
          <p:cNvPr id="43017" name="Straight Arrow Connector 22"/>
          <p:cNvCxnSpPr>
            <a:cxnSpLocks noChangeShapeType="1"/>
          </p:cNvCxnSpPr>
          <p:nvPr/>
        </p:nvCxnSpPr>
        <p:spPr bwMode="auto">
          <a:xfrm flipH="1" flipV="1">
            <a:off x="5410200" y="5943600"/>
            <a:ext cx="1219200" cy="457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8" name="Straight Connector 26"/>
          <p:cNvCxnSpPr>
            <a:cxnSpLocks noChangeShapeType="1"/>
          </p:cNvCxnSpPr>
          <p:nvPr/>
        </p:nvCxnSpPr>
        <p:spPr bwMode="auto">
          <a:xfrm>
            <a:off x="6400800" y="3352800"/>
            <a:ext cx="0" cy="1905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
            <p14:nvContentPartPr>
              <p14:cNvPr id="6149" name="Ink 14"/>
              <p14:cNvContentPartPr>
                <a14:cpLocks xmlns:a14="http://schemas.microsoft.com/office/drawing/2010/main" noRot="1" noChangeAspect="1" noEditPoints="1" noChangeArrowheads="1" noChangeShapeType="1"/>
              </p14:cNvContentPartPr>
              <p14:nvPr/>
            </p14:nvContentPartPr>
            <p14:xfrm>
              <a:off x="2309813" y="4084638"/>
              <a:ext cx="1271587" cy="485775"/>
            </p14:xfrm>
          </p:contentPart>
        </mc:Choice>
        <mc:Fallback xmlns="">
          <p:pic>
            <p:nvPicPr>
              <p:cNvPr id="6149" name="Ink 14"/>
              <p:cNvPicPr>
                <a:picLocks noRot="1" noChangeAspect="1" noEditPoints="1" noChangeArrowheads="1" noChangeShapeType="1"/>
              </p:cNvPicPr>
              <p:nvPr/>
            </p:nvPicPr>
            <p:blipFill>
              <a:blip r:embed="rId3"/>
              <a:stretch>
                <a:fillRect/>
              </a:stretch>
            </p:blipFill>
            <p:spPr>
              <a:xfrm>
                <a:off x="2295772" y="4070594"/>
                <a:ext cx="1289948" cy="51458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150" name="Ink 15"/>
              <p14:cNvContentPartPr>
                <a14:cpLocks xmlns:a14="http://schemas.microsoft.com/office/drawing/2010/main" noRot="1" noChangeAspect="1" noEditPoints="1" noChangeArrowheads="1" noChangeShapeType="1"/>
              </p14:cNvContentPartPr>
              <p14:nvPr/>
            </p14:nvContentPartPr>
            <p14:xfrm>
              <a:off x="3827463" y="3906838"/>
              <a:ext cx="280987" cy="509587"/>
            </p14:xfrm>
          </p:contentPart>
        </mc:Choice>
        <mc:Fallback xmlns="">
          <p:pic>
            <p:nvPicPr>
              <p:cNvPr id="6150" name="Ink 15"/>
              <p:cNvPicPr>
                <a:picLocks noRot="1" noChangeAspect="1" noEditPoints="1" noChangeArrowheads="1" noChangeShapeType="1"/>
              </p:cNvPicPr>
              <p:nvPr/>
            </p:nvPicPr>
            <p:blipFill>
              <a:blip r:embed="rId5"/>
              <a:stretch>
                <a:fillRect/>
              </a:stretch>
            </p:blipFill>
            <p:spPr>
              <a:xfrm>
                <a:off x="3811993" y="3892083"/>
                <a:ext cx="312648" cy="54089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151" name="Ink 16"/>
              <p14:cNvContentPartPr>
                <a14:cpLocks xmlns:a14="http://schemas.microsoft.com/office/drawing/2010/main" noRot="1" noChangeAspect="1" noEditPoints="1" noChangeArrowheads="1" noChangeShapeType="1"/>
              </p14:cNvContentPartPr>
              <p14:nvPr/>
            </p14:nvContentPartPr>
            <p14:xfrm>
              <a:off x="2492375" y="4822825"/>
              <a:ext cx="636588" cy="423863"/>
            </p14:xfrm>
          </p:contentPart>
        </mc:Choice>
        <mc:Fallback xmlns="">
          <p:pic>
            <p:nvPicPr>
              <p:cNvPr id="6151" name="Ink 16"/>
              <p:cNvPicPr>
                <a:picLocks noRot="1" noChangeAspect="1" noEditPoints="1" noChangeArrowheads="1" noChangeShapeType="1"/>
              </p:cNvPicPr>
              <p:nvPr/>
            </p:nvPicPr>
            <p:blipFill>
              <a:blip r:embed="rId7"/>
              <a:stretch>
                <a:fillRect/>
              </a:stretch>
            </p:blipFill>
            <p:spPr>
              <a:xfrm>
                <a:off x="2481573" y="4808420"/>
                <a:ext cx="652431" cy="4501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52" name="Ink 17"/>
              <p14:cNvContentPartPr>
                <a14:cpLocks xmlns:a14="http://schemas.microsoft.com/office/drawing/2010/main" noRot="1" noChangeAspect="1" noEditPoints="1" noChangeArrowheads="1" noChangeShapeType="1"/>
              </p14:cNvContentPartPr>
              <p14:nvPr/>
            </p14:nvContentPartPr>
            <p14:xfrm>
              <a:off x="3441700" y="4786313"/>
              <a:ext cx="261938" cy="96837"/>
            </p14:xfrm>
          </p:contentPart>
        </mc:Choice>
        <mc:Fallback xmlns="">
          <p:pic>
            <p:nvPicPr>
              <p:cNvPr id="6152" name="Ink 17"/>
              <p:cNvPicPr>
                <a:picLocks noRot="1" noChangeAspect="1" noEditPoints="1" noChangeArrowheads="1" noChangeShapeType="1"/>
              </p:cNvPicPr>
              <p:nvPr/>
            </p:nvPicPr>
            <p:blipFill>
              <a:blip r:embed="rId9"/>
              <a:stretch>
                <a:fillRect/>
              </a:stretch>
            </p:blipFill>
            <p:spPr>
              <a:xfrm>
                <a:off x="3433784" y="4774750"/>
                <a:ext cx="274891" cy="1235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53" name="Ink 18"/>
              <p14:cNvContentPartPr>
                <a14:cpLocks xmlns:a14="http://schemas.microsoft.com/office/drawing/2010/main" noRot="1" noChangeAspect="1" noEditPoints="1" noChangeArrowheads="1" noChangeShapeType="1"/>
              </p14:cNvContentPartPr>
              <p14:nvPr/>
            </p14:nvContentPartPr>
            <p14:xfrm>
              <a:off x="4116388" y="4673600"/>
              <a:ext cx="39687" cy="319088"/>
            </p14:xfrm>
          </p:contentPart>
        </mc:Choice>
        <mc:Fallback xmlns="">
          <p:pic>
            <p:nvPicPr>
              <p:cNvPr id="6153" name="Ink 18"/>
              <p:cNvPicPr>
                <a:picLocks noRot="1" noChangeAspect="1" noEditPoints="1" noChangeArrowheads="1" noChangeShapeType="1"/>
              </p:cNvPicPr>
              <p:nvPr/>
            </p:nvPicPr>
            <p:blipFill>
              <a:blip r:embed="rId11"/>
              <a:stretch>
                <a:fillRect/>
              </a:stretch>
            </p:blipFill>
            <p:spPr>
              <a:xfrm>
                <a:off x="4104121" y="4666037"/>
                <a:ext cx="66746" cy="33421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54" name="Ink 19"/>
              <p14:cNvContentPartPr>
                <a14:cpLocks xmlns:a14="http://schemas.microsoft.com/office/drawing/2010/main" noRot="1" noChangeAspect="1" noEditPoints="1" noChangeArrowheads="1" noChangeShapeType="1"/>
              </p14:cNvContentPartPr>
              <p14:nvPr/>
            </p14:nvContentPartPr>
            <p14:xfrm>
              <a:off x="3392488" y="5413375"/>
              <a:ext cx="1169987" cy="473075"/>
            </p14:xfrm>
          </p:contentPart>
        </mc:Choice>
        <mc:Fallback xmlns="">
          <p:pic>
            <p:nvPicPr>
              <p:cNvPr id="6154" name="Ink 19"/>
              <p:cNvPicPr>
                <a:picLocks noRot="1" noChangeAspect="1" noEditPoints="1" noChangeArrowheads="1" noChangeShapeType="1"/>
              </p:cNvPicPr>
              <p:nvPr/>
            </p:nvPicPr>
            <p:blipFill>
              <a:blip r:embed="rId13"/>
              <a:stretch>
                <a:fillRect/>
              </a:stretch>
            </p:blipFill>
            <p:spPr>
              <a:xfrm>
                <a:off x="3385648" y="5403294"/>
                <a:ext cx="1183307" cy="49755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58" name="Ink 23"/>
              <p14:cNvContentPartPr>
                <a14:cpLocks xmlns:a14="http://schemas.microsoft.com/office/drawing/2010/main" noRot="1" noChangeAspect="1" noEditPoints="1" noChangeArrowheads="1" noChangeShapeType="1"/>
              </p14:cNvContentPartPr>
              <p14:nvPr/>
            </p14:nvContentPartPr>
            <p14:xfrm>
              <a:off x="3328988" y="3405188"/>
              <a:ext cx="441325" cy="692150"/>
            </p14:xfrm>
          </p:contentPart>
        </mc:Choice>
        <mc:Fallback xmlns="">
          <p:pic>
            <p:nvPicPr>
              <p:cNvPr id="6158" name="Ink 23"/>
              <p:cNvPicPr>
                <a:picLocks noRot="1" noChangeAspect="1" noEditPoints="1" noChangeArrowheads="1" noChangeShapeType="1"/>
              </p:cNvPicPr>
              <p:nvPr/>
            </p:nvPicPr>
            <p:blipFill>
              <a:blip r:embed="rId15"/>
              <a:stretch>
                <a:fillRect/>
              </a:stretch>
            </p:blipFill>
            <p:spPr>
              <a:xfrm>
                <a:off x="3316029" y="3389351"/>
                <a:ext cx="470123" cy="72418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59" name="Ink 24"/>
              <p14:cNvContentPartPr>
                <a14:cpLocks xmlns:a14="http://schemas.microsoft.com/office/drawing/2010/main" noRot="1" noChangeAspect="1" noEditPoints="1" noChangeArrowheads="1" noChangeShapeType="1"/>
              </p14:cNvContentPartPr>
              <p14:nvPr/>
            </p14:nvContentPartPr>
            <p14:xfrm>
              <a:off x="4046538" y="3386138"/>
              <a:ext cx="207962" cy="203200"/>
            </p14:xfrm>
          </p:contentPart>
        </mc:Choice>
        <mc:Fallback xmlns="">
          <p:pic>
            <p:nvPicPr>
              <p:cNvPr id="6159" name="Ink 24"/>
              <p:cNvPicPr>
                <a:picLocks noRot="1" noChangeAspect="1" noEditPoints="1" noChangeArrowheads="1" noChangeShapeType="1"/>
              </p:cNvPicPr>
              <p:nvPr/>
            </p:nvPicPr>
            <p:blipFill>
              <a:blip r:embed="rId17"/>
              <a:stretch>
                <a:fillRect/>
              </a:stretch>
            </p:blipFill>
            <p:spPr>
              <a:xfrm>
                <a:off x="4032506" y="3372087"/>
                <a:ext cx="237105" cy="23238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60" name="Ink 25"/>
              <p14:cNvContentPartPr>
                <a14:cpLocks xmlns:a14="http://schemas.microsoft.com/office/drawing/2010/main" noRot="1" noChangeAspect="1" noEditPoints="1" noChangeArrowheads="1" noChangeShapeType="1"/>
              </p14:cNvContentPartPr>
              <p14:nvPr/>
            </p14:nvContentPartPr>
            <p14:xfrm>
              <a:off x="4530725" y="3351213"/>
              <a:ext cx="444500" cy="344487"/>
            </p14:xfrm>
          </p:contentPart>
        </mc:Choice>
        <mc:Fallback xmlns="">
          <p:pic>
            <p:nvPicPr>
              <p:cNvPr id="6160" name="Ink 25"/>
              <p:cNvPicPr>
                <a:picLocks noRot="1" noChangeAspect="1" noEditPoints="1" noChangeArrowheads="1" noChangeShapeType="1"/>
              </p:cNvPicPr>
              <p:nvPr/>
            </p:nvPicPr>
            <p:blipFill>
              <a:blip r:embed="rId19"/>
              <a:stretch>
                <a:fillRect/>
              </a:stretch>
            </p:blipFill>
            <p:spPr>
              <a:xfrm>
                <a:off x="4515608" y="3335015"/>
                <a:ext cx="475453" cy="376524"/>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2433" y="6208296"/>
            <a:ext cx="1883209" cy="461665"/>
          </a:xfrm>
          <a:prstGeom prst="rect">
            <a:avLst/>
          </a:prstGeom>
          <a:solidFill>
            <a:srgbClr val="CCFFCC"/>
          </a:solidFill>
        </p:spPr>
        <p:txBody>
          <a:bodyPr wrap="none">
            <a:spAutoFit/>
          </a:bodyPr>
          <a:lstStyle/>
          <a:p>
            <a:r>
              <a:rPr lang="en-US" i="1" dirty="0" smtClean="0">
                <a:latin typeface="Cambria" pitchFamily="18" charset="0"/>
              </a:rPr>
              <a:t>other circuits</a:t>
            </a:r>
            <a:endParaRPr lang="en-US" i="1" dirty="0"/>
          </a:p>
        </p:txBody>
      </p:sp>
      <p:sp>
        <p:nvSpPr>
          <p:cNvPr id="4" name="Right Arrow 3"/>
          <p:cNvSpPr/>
          <p:nvPr/>
        </p:nvSpPr>
        <p:spPr bwMode="auto">
          <a:xfrm rot="16200000">
            <a:off x="2438400" y="6172200"/>
            <a:ext cx="609600" cy="457200"/>
          </a:xfrm>
          <a:prstGeom prst="rightArrow">
            <a:avLst>
              <a:gd name="adj1" fmla="val 44186"/>
              <a:gd name="adj2" fmla="val 57895"/>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457200"/>
            <a:ext cx="8288467" cy="5029200"/>
          </a:xfrm>
          <a:prstGeom prst="rect">
            <a:avLst/>
          </a:prstGeom>
        </p:spPr>
      </p:pic>
    </p:spTree>
    <p:extLst>
      <p:ext uri="{BB962C8B-B14F-4D97-AF65-F5344CB8AC3E}">
        <p14:creationId xmlns:p14="http://schemas.microsoft.com/office/powerpoint/2010/main" val="31404707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09600" y="268288"/>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Looping over </a:t>
            </a:r>
            <a:r>
              <a:rPr lang="en-US" sz="4000"/>
              <a:t>strings</a:t>
            </a:r>
          </a:p>
        </p:txBody>
      </p:sp>
      <p:sp>
        <p:nvSpPr>
          <p:cNvPr id="44035" name="Text Box 10"/>
          <p:cNvSpPr txBox="1">
            <a:spLocks noChangeArrowheads="1"/>
          </p:cNvSpPr>
          <p:nvPr/>
        </p:nvSpPr>
        <p:spPr bwMode="auto">
          <a:xfrm>
            <a:off x="954088" y="1905000"/>
            <a:ext cx="750411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sz="3600" b="1">
                <a:solidFill>
                  <a:srgbClr val="FF6600"/>
                </a:solidFill>
                <a:latin typeface="Courier New" pitchFamily="49" charset="0"/>
              </a:rPr>
              <a:t>for</a:t>
            </a:r>
            <a:r>
              <a:rPr lang="en-US" sz="3600" b="1">
                <a:latin typeface="Courier New" pitchFamily="49" charset="0"/>
              </a:rPr>
              <a:t> c </a:t>
            </a:r>
            <a:r>
              <a:rPr lang="en-US" sz="3600" b="1">
                <a:solidFill>
                  <a:srgbClr val="FF6600"/>
                </a:solidFill>
                <a:latin typeface="Courier New" pitchFamily="49" charset="0"/>
              </a:rPr>
              <a:t>in</a:t>
            </a:r>
            <a:r>
              <a:rPr lang="en-US" sz="3600" b="1">
                <a:latin typeface="Courier New" pitchFamily="49" charset="0"/>
              </a:rPr>
              <a:t> </a:t>
            </a:r>
            <a:r>
              <a:rPr lang="en-US" sz="3600" b="1">
                <a:solidFill>
                  <a:srgbClr val="008000"/>
                </a:solidFill>
                <a:latin typeface="Courier New" pitchFamily="49" charset="0"/>
              </a:rPr>
              <a:t>'down with CS!'</a:t>
            </a:r>
            <a:r>
              <a:rPr lang="en-US" sz="3600" b="1">
                <a:latin typeface="Courier New" pitchFamily="49" charset="0"/>
              </a:rPr>
              <a:t>:</a:t>
            </a:r>
          </a:p>
          <a:p>
            <a:pPr algn="l">
              <a:lnSpc>
                <a:spcPct val="80000"/>
              </a:lnSpc>
              <a:spcBef>
                <a:spcPct val="50000"/>
              </a:spcBef>
            </a:pPr>
            <a:r>
              <a:rPr lang="en-US" sz="3600" b="1">
                <a:latin typeface="Courier New" pitchFamily="49" charset="0"/>
              </a:rPr>
              <a:t>    </a:t>
            </a:r>
            <a:r>
              <a:rPr lang="en-US" sz="3600" b="1">
                <a:solidFill>
                  <a:srgbClr val="FF6600"/>
                </a:solidFill>
                <a:latin typeface="Courier New" pitchFamily="49" charset="0"/>
              </a:rPr>
              <a:t>print</a:t>
            </a:r>
            <a:r>
              <a:rPr lang="en-US" sz="3600" b="1">
                <a:latin typeface="Courier New" pitchFamily="49" charset="0"/>
              </a:rPr>
              <a:t> c</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custDataLst>
              <p:tags r:id="rId1"/>
            </p:custDataLst>
          </p:nvPr>
        </p:nvGrpSpPr>
        <p:grpSpPr bwMode="auto">
          <a:xfrm>
            <a:off x="533400" y="1066800"/>
            <a:ext cx="8218488" cy="180975"/>
            <a:chOff x="295" y="1311"/>
            <a:chExt cx="5177" cy="114"/>
          </a:xfrm>
        </p:grpSpPr>
        <p:sp>
          <p:nvSpPr>
            <p:cNvPr id="45063"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5064"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5059" name="Text Box 6"/>
          <p:cNvSpPr txBox="1">
            <a:spLocks noChangeArrowheads="1"/>
          </p:cNvSpPr>
          <p:nvPr>
            <p:custDataLst>
              <p:tags r:id="rId2"/>
            </p:custDataLst>
          </p:nvPr>
        </p:nvSpPr>
        <p:spPr bwMode="auto">
          <a:xfrm>
            <a:off x="1077913" y="4621213"/>
            <a:ext cx="380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An engineering challenge:</a:t>
            </a:r>
            <a:endParaRPr lang="en-US"/>
          </a:p>
        </p:txBody>
      </p:sp>
      <p:sp>
        <p:nvSpPr>
          <p:cNvPr id="45060" name="Text Box 7"/>
          <p:cNvSpPr txBox="1">
            <a:spLocks noChangeArrowheads="1"/>
          </p:cNvSpPr>
          <p:nvPr/>
        </p:nvSpPr>
        <p:spPr bwMode="auto">
          <a:xfrm>
            <a:off x="2457450" y="190500"/>
            <a:ext cx="42322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hw8, pr2</a:t>
            </a:r>
            <a:endParaRPr lang="en-US" sz="4200">
              <a:latin typeface="Symbol" pitchFamily="18" charset="2"/>
              <a:sym typeface="Symbol" pitchFamily="18" charset="2"/>
            </a:endParaRPr>
          </a:p>
        </p:txBody>
      </p:sp>
      <p:sp>
        <p:nvSpPr>
          <p:cNvPr id="45061" name="Text Box 8"/>
          <p:cNvSpPr txBox="1">
            <a:spLocks noChangeArrowheads="1"/>
          </p:cNvSpPr>
          <p:nvPr/>
        </p:nvSpPr>
        <p:spPr bwMode="auto">
          <a:xfrm>
            <a:off x="2362200" y="1905000"/>
            <a:ext cx="42322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A04EB"/>
                </a:solidFill>
              </a:rPr>
              <a:t>from pie to </a:t>
            </a:r>
            <a:r>
              <a:rPr lang="en-US" sz="4200">
                <a:solidFill>
                  <a:srgbClr val="0A04EB"/>
                </a:solidFill>
                <a:latin typeface="Symbol" pitchFamily="18" charset="2"/>
                <a:sym typeface="Symbol" pitchFamily="18" charset="2"/>
              </a:rPr>
              <a:t></a:t>
            </a:r>
          </a:p>
        </p:txBody>
      </p:sp>
      <p:sp>
        <p:nvSpPr>
          <p:cNvPr id="45062" name="Rectangle 9"/>
          <p:cNvSpPr>
            <a:spLocks noChangeArrowheads="1"/>
          </p:cNvSpPr>
          <p:nvPr/>
        </p:nvSpPr>
        <p:spPr bwMode="auto">
          <a:xfrm>
            <a:off x="3098800" y="5268913"/>
            <a:ext cx="465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a:t>to estimate </a:t>
            </a:r>
            <a:r>
              <a:rPr lang="en-US">
                <a:latin typeface="Symbol" pitchFamily="18" charset="2"/>
                <a:sym typeface="Symbol" pitchFamily="18" charset="2"/>
              </a:rPr>
              <a:t>p</a:t>
            </a:r>
            <a:r>
              <a:rPr lang="en-US"/>
              <a:t> using everyday items...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p:cNvSpPr>
            <a:spLocks noChangeArrowheads="1"/>
          </p:cNvSpPr>
          <p:nvPr>
            <p:custDataLst>
              <p:tags r:id="rId1"/>
            </p:custDataLst>
          </p:nvPr>
        </p:nvSpPr>
        <p:spPr bwMode="auto">
          <a:xfrm>
            <a:off x="2894013" y="674688"/>
            <a:ext cx="5716587" cy="5640387"/>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83" name="Text Box 3"/>
          <p:cNvSpPr txBox="1">
            <a:spLocks noChangeArrowheads="1"/>
          </p:cNvSpPr>
          <p:nvPr>
            <p:custDataLst>
              <p:tags r:id="rId2"/>
            </p:custDataLst>
          </p:nvPr>
        </p:nvSpPr>
        <p:spPr bwMode="auto">
          <a:xfrm>
            <a:off x="914400" y="1295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Visualize:</a:t>
            </a:r>
            <a:endParaRPr lang="en-US"/>
          </a:p>
        </p:txBody>
      </p:sp>
      <p:sp>
        <p:nvSpPr>
          <p:cNvPr id="46084" name="Rectangle 4"/>
          <p:cNvSpPr>
            <a:spLocks noChangeArrowheads="1"/>
          </p:cNvSpPr>
          <p:nvPr>
            <p:custDataLst>
              <p:tags r:id="rId3"/>
            </p:custDataLst>
          </p:nvPr>
        </p:nvSpPr>
        <p:spPr bwMode="auto">
          <a:xfrm>
            <a:off x="2894013" y="669925"/>
            <a:ext cx="5715000" cy="56546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85" name="Text Box 5"/>
          <p:cNvSpPr txBox="1">
            <a:spLocks noChangeArrowheads="1"/>
          </p:cNvSpPr>
          <p:nvPr>
            <p:custDataLst>
              <p:tags r:id="rId4"/>
            </p:custDataLst>
          </p:nvPr>
        </p:nvSpPr>
        <p:spPr bwMode="auto">
          <a:xfrm>
            <a:off x="76200" y="76200"/>
            <a:ext cx="251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Easy as </a:t>
            </a:r>
            <a:r>
              <a:rPr lang="en-US" sz="6000">
                <a:latin typeface="Symbol" pitchFamily="18" charset="2"/>
                <a:sym typeface="Symbol" pitchFamily="18" charset="2"/>
              </a:rPr>
              <a:t>p</a:t>
            </a:r>
            <a:endParaRPr lang="en-US" sz="4000"/>
          </a:p>
        </p:txBody>
      </p:sp>
      <p:sp>
        <p:nvSpPr>
          <p:cNvPr id="46086" name="Text Box 6"/>
          <p:cNvSpPr txBox="1">
            <a:spLocks noChangeArrowheads="1"/>
          </p:cNvSpPr>
          <p:nvPr>
            <p:custDataLst>
              <p:tags r:id="rId5"/>
            </p:custDataLst>
          </p:nvPr>
        </p:nvSpPr>
        <p:spPr bwMode="auto">
          <a:xfrm>
            <a:off x="2378075" y="6308725"/>
            <a:ext cx="822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Arial" pitchFamily="34" charset="0"/>
              </a:rPr>
              <a:t>(-1,-1)</a:t>
            </a:r>
          </a:p>
        </p:txBody>
      </p:sp>
      <p:sp>
        <p:nvSpPr>
          <p:cNvPr id="46087" name="Text Box 7"/>
          <p:cNvSpPr txBox="1">
            <a:spLocks noChangeArrowheads="1"/>
          </p:cNvSpPr>
          <p:nvPr>
            <p:custDataLst>
              <p:tags r:id="rId6"/>
            </p:custDataLst>
          </p:nvPr>
        </p:nvSpPr>
        <p:spPr bwMode="auto">
          <a:xfrm>
            <a:off x="8510588" y="381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Arial" pitchFamily="34" charset="0"/>
              </a:rPr>
              <a:t>(1,1)</a:t>
            </a:r>
          </a:p>
        </p:txBody>
      </p:sp>
      <p:sp>
        <p:nvSpPr>
          <p:cNvPr id="46088" name="Text Box 8"/>
          <p:cNvSpPr txBox="1">
            <a:spLocks noChangeArrowheads="1"/>
          </p:cNvSpPr>
          <p:nvPr/>
        </p:nvSpPr>
        <p:spPr bwMode="auto">
          <a:xfrm>
            <a:off x="4191000" y="5334000"/>
            <a:ext cx="925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solidFill>
                  <a:srgbClr val="027F04"/>
                </a:solidFill>
                <a:latin typeface="Comic Sans MS" pitchFamily="66" charset="0"/>
              </a:rPr>
              <a:t>Pie</a:t>
            </a:r>
            <a:endParaRPr lang="en-US"/>
          </a:p>
        </p:txBody>
      </p:sp>
      <p:sp>
        <p:nvSpPr>
          <p:cNvPr id="46089" name="Text Box 8"/>
          <p:cNvSpPr txBox="1">
            <a:spLocks noChangeArrowheads="1"/>
          </p:cNvSpPr>
          <p:nvPr/>
        </p:nvSpPr>
        <p:spPr bwMode="auto">
          <a:xfrm>
            <a:off x="7532688" y="5759450"/>
            <a:ext cx="1230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solidFill>
                  <a:srgbClr val="FF0000"/>
                </a:solidFill>
                <a:latin typeface="Comic Sans MS" pitchFamily="66" charset="0"/>
              </a:rPr>
              <a:t>Pi ?</a:t>
            </a:r>
            <a:endParaRPr lang="en-US">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2971800" y="152400"/>
            <a:ext cx="2895600" cy="314325"/>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508FB"/>
                </a:solidFill>
                <a:latin typeface="Comic Sans MS" pitchFamily="66" charset="0"/>
              </a:rPr>
              <a:t>What do these two loops do?</a:t>
            </a:r>
          </a:p>
        </p:txBody>
      </p:sp>
      <p:sp>
        <p:nvSpPr>
          <p:cNvPr id="47107" name="Line 7"/>
          <p:cNvSpPr>
            <a:spLocks noChangeShapeType="1"/>
          </p:cNvSpPr>
          <p:nvPr/>
        </p:nvSpPr>
        <p:spPr bwMode="auto">
          <a:xfrm rot="-5400000">
            <a:off x="2689225" y="2568575"/>
            <a:ext cx="34607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08" name="Rectangle 16"/>
          <p:cNvSpPr>
            <a:spLocks noChangeArrowheads="1"/>
          </p:cNvSpPr>
          <p:nvPr/>
        </p:nvSpPr>
        <p:spPr bwMode="auto">
          <a:xfrm>
            <a:off x="396875" y="1476375"/>
            <a:ext cx="35877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47109" name="Rectangle 18"/>
          <p:cNvSpPr>
            <a:spLocks noChangeArrowheads="1"/>
          </p:cNvSpPr>
          <p:nvPr/>
        </p:nvSpPr>
        <p:spPr bwMode="auto">
          <a:xfrm>
            <a:off x="5067300" y="10969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mystery</a:t>
            </a:r>
            <a:r>
              <a:rPr lang="en-US" sz="1800" b="1">
                <a:latin typeface="Courier New" pitchFamily="49" charset="0"/>
              </a:rPr>
              <a:t>( n ):</a:t>
            </a:r>
          </a:p>
          <a:p>
            <a:pPr algn="l"/>
            <a:r>
              <a:rPr lang="en-US" sz="1800" b="1">
                <a:solidFill>
                  <a:srgbClr val="FF6600"/>
                </a:solidFill>
                <a:latin typeface="Courier New" pitchFamily="49" charset="0"/>
              </a:rPr>
              <a:t>  while</a:t>
            </a:r>
            <a:r>
              <a:rPr lang="en-US" sz="1800" b="1">
                <a:latin typeface="Courier New" pitchFamily="49" charset="0"/>
              </a:rPr>
              <a:t> n != 1:</a:t>
            </a:r>
          </a:p>
          <a:p>
            <a:pPr algn="l"/>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n%2 == 0:</a:t>
            </a:r>
          </a:p>
          <a:p>
            <a:pPr algn="l"/>
            <a:r>
              <a:rPr lang="en-US" sz="1800" b="1">
                <a:latin typeface="Courier New" pitchFamily="49" charset="0"/>
              </a:rPr>
              <a:t>      n = n/2</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False</a:t>
            </a:r>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True</a:t>
            </a:r>
            <a:endParaRPr lang="en-US" sz="1800" b="1">
              <a:latin typeface="Courier New" pitchFamily="49" charset="0"/>
            </a:endParaRPr>
          </a:p>
        </p:txBody>
      </p:sp>
      <p:sp>
        <p:nvSpPr>
          <p:cNvPr id="47110" name="Line 19"/>
          <p:cNvSpPr>
            <a:spLocks noChangeShapeType="1"/>
          </p:cNvSpPr>
          <p:nvPr/>
        </p:nvSpPr>
        <p:spPr bwMode="auto">
          <a:xfrm flipH="1">
            <a:off x="7078663" y="835025"/>
            <a:ext cx="936625" cy="295275"/>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7111" name="Text Box 20"/>
          <p:cNvSpPr txBox="1">
            <a:spLocks noChangeArrowheads="1"/>
          </p:cNvSpPr>
          <p:nvPr/>
        </p:nvSpPr>
        <p:spPr bwMode="auto">
          <a:xfrm>
            <a:off x="6669088" y="517525"/>
            <a:ext cx="201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Let </a:t>
            </a:r>
            <a:r>
              <a:rPr lang="en-US" sz="1800" b="1">
                <a:latin typeface="Courier New" pitchFamily="49" charset="0"/>
              </a:rPr>
              <a:t>n</a:t>
            </a:r>
            <a:r>
              <a:rPr lang="en-US" sz="1800"/>
              <a:t> = 12</a:t>
            </a:r>
          </a:p>
        </p:txBody>
      </p:sp>
      <p:sp>
        <p:nvSpPr>
          <p:cNvPr id="47112" name="Line 21"/>
          <p:cNvSpPr>
            <a:spLocks noChangeShapeType="1"/>
          </p:cNvSpPr>
          <p:nvPr/>
        </p:nvSpPr>
        <p:spPr bwMode="auto">
          <a:xfrm flipH="1">
            <a:off x="2232025" y="1069975"/>
            <a:ext cx="417513" cy="37465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47113" name="Text Box 22"/>
          <p:cNvSpPr txBox="1">
            <a:spLocks noChangeArrowheads="1"/>
          </p:cNvSpPr>
          <p:nvPr/>
        </p:nvSpPr>
        <p:spPr bwMode="auto">
          <a:xfrm>
            <a:off x="1068388" y="727075"/>
            <a:ext cx="2700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t>Let </a:t>
            </a:r>
            <a:r>
              <a:rPr lang="en-US" sz="1800" b="1">
                <a:latin typeface="Courier New" pitchFamily="49" charset="0"/>
              </a:rPr>
              <a:t>WORD</a:t>
            </a:r>
            <a:r>
              <a:rPr lang="en-US" sz="1800"/>
              <a:t> = </a:t>
            </a:r>
            <a:r>
              <a:rPr lang="en-US" sz="1800" b="1"/>
              <a:t>'forty-two'</a:t>
            </a:r>
          </a:p>
        </p:txBody>
      </p:sp>
      <p:sp>
        <p:nvSpPr>
          <p:cNvPr id="47114" name="Ink 10"/>
          <p:cNvSpPr>
            <a:spLocks noRot="1" noChangeAspect="1" noEditPoints="1" noChangeArrowheads="1" noChangeShapeType="1" noTextEdit="1"/>
          </p:cNvSpPr>
          <p:nvPr/>
        </p:nvSpPr>
        <p:spPr bwMode="auto">
          <a:xfrm>
            <a:off x="2182813" y="2973388"/>
            <a:ext cx="1587" cy="6350"/>
          </a:xfrm>
          <a:custGeom>
            <a:avLst/>
            <a:gdLst>
              <a:gd name="T0" fmla="*/ 0 w 5"/>
              <a:gd name="T1" fmla="*/ 2147483647 h 16"/>
              <a:gd name="T2" fmla="*/ 2147483647 w 5"/>
              <a:gd name="T3" fmla="*/ 2147483647 h 16"/>
              <a:gd name="T4" fmla="*/ 0 60000 65536"/>
              <a:gd name="T5" fmla="*/ 0 60000 65536"/>
              <a:gd name="T6" fmla="*/ 0 w 5"/>
              <a:gd name="T7" fmla="*/ 0 h 16"/>
              <a:gd name="T8" fmla="*/ 5 w 5"/>
              <a:gd name="T9" fmla="*/ 16 h 16"/>
            </a:gdLst>
            <a:ahLst/>
            <a:cxnLst>
              <a:cxn ang="T4">
                <a:pos x="T0" y="T1"/>
              </a:cxn>
              <a:cxn ang="T5">
                <a:pos x="T2" y="T3"/>
              </a:cxn>
            </a:cxnLst>
            <a:rect l="T6" t="T7" r="T8" b="T9"/>
            <a:pathLst>
              <a:path w="5" h="16" extrusionOk="0">
                <a:moveTo>
                  <a:pt x="0" y="6"/>
                </a:moveTo>
                <a:cubicBezTo>
                  <a:pt x="5" y="17"/>
                  <a:pt x="6" y="18"/>
                  <a:pt x="4"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5" name="Ink 11"/>
          <p:cNvSpPr>
            <a:spLocks noRot="1" noChangeAspect="1" noEditPoints="1" noChangeArrowheads="1" noChangeShapeType="1" noTextEdit="1"/>
          </p:cNvSpPr>
          <p:nvPr/>
        </p:nvSpPr>
        <p:spPr bwMode="auto">
          <a:xfrm>
            <a:off x="1685925" y="1090613"/>
            <a:ext cx="2189163" cy="2943225"/>
          </a:xfrm>
          <a:custGeom>
            <a:avLst/>
            <a:gdLst>
              <a:gd name="T0" fmla="*/ 0 w 6079"/>
              <a:gd name="T1" fmla="*/ 2147483647 h 8174"/>
              <a:gd name="T2" fmla="*/ 2147483647 w 6079"/>
              <a:gd name="T3" fmla="*/ 2147483647 h 8174"/>
              <a:gd name="T4" fmla="*/ 2147483647 w 6079"/>
              <a:gd name="T5" fmla="*/ 2147483647 h 8174"/>
              <a:gd name="T6" fmla="*/ 2147483647 w 6079"/>
              <a:gd name="T7" fmla="*/ 2147483647 h 8174"/>
              <a:gd name="T8" fmla="*/ 2147483647 w 6079"/>
              <a:gd name="T9" fmla="*/ 2147483647 h 8174"/>
              <a:gd name="T10" fmla="*/ 2147483647 w 6079"/>
              <a:gd name="T11" fmla="*/ 2147483647 h 8174"/>
              <a:gd name="T12" fmla="*/ 2147483647 w 6079"/>
              <a:gd name="T13" fmla="*/ 2147483647 h 8174"/>
              <a:gd name="T14" fmla="*/ 2147483647 w 6079"/>
              <a:gd name="T15" fmla="*/ 2147483647 h 8174"/>
              <a:gd name="T16" fmla="*/ 2147483647 w 6079"/>
              <a:gd name="T17" fmla="*/ 2147483647 h 8174"/>
              <a:gd name="T18" fmla="*/ 2147483647 w 6079"/>
              <a:gd name="T19" fmla="*/ 2147483647 h 8174"/>
              <a:gd name="T20" fmla="*/ 2147483647 w 6079"/>
              <a:gd name="T21" fmla="*/ 2147483647 h 8174"/>
              <a:gd name="T22" fmla="*/ 2147483647 w 6079"/>
              <a:gd name="T23" fmla="*/ 2147483647 h 8174"/>
              <a:gd name="T24" fmla="*/ 2147483647 w 6079"/>
              <a:gd name="T25" fmla="*/ 2147483647 h 8174"/>
              <a:gd name="T26" fmla="*/ 2147483647 w 6079"/>
              <a:gd name="T27" fmla="*/ 2147483647 h 8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79"/>
              <a:gd name="T43" fmla="*/ 0 h 8174"/>
              <a:gd name="T44" fmla="*/ 6079 w 6079"/>
              <a:gd name="T45" fmla="*/ 8174 h 81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79" h="8174" extrusionOk="0">
                <a:moveTo>
                  <a:pt x="0" y="4396"/>
                </a:moveTo>
                <a:cubicBezTo>
                  <a:pt x="324" y="4342"/>
                  <a:pt x="660" y="4340"/>
                  <a:pt x="988" y="4347"/>
                </a:cubicBezTo>
                <a:cubicBezTo>
                  <a:pt x="1222" y="4352"/>
                  <a:pt x="1454" y="4386"/>
                  <a:pt x="1688" y="4393"/>
                </a:cubicBezTo>
                <a:cubicBezTo>
                  <a:pt x="2141" y="4407"/>
                  <a:pt x="2595" y="4364"/>
                  <a:pt x="3048" y="4368"/>
                </a:cubicBezTo>
                <a:cubicBezTo>
                  <a:pt x="3631" y="4373"/>
                  <a:pt x="4214" y="4336"/>
                  <a:pt x="4797" y="4342"/>
                </a:cubicBezTo>
                <a:cubicBezTo>
                  <a:pt x="4873" y="4343"/>
                  <a:pt x="5053" y="4352"/>
                  <a:pt x="5078" y="4345"/>
                </a:cubicBezTo>
                <a:cubicBezTo>
                  <a:pt x="5072" y="4342"/>
                  <a:pt x="5066" y="4340"/>
                  <a:pt x="5060" y="4337"/>
                </a:cubicBezTo>
              </a:path>
              <a:path w="6079" h="8174" extrusionOk="0">
                <a:moveTo>
                  <a:pt x="4244" y="0"/>
                </a:moveTo>
                <a:cubicBezTo>
                  <a:pt x="4287" y="76"/>
                  <a:pt x="4168" y="77"/>
                  <a:pt x="4325" y="170"/>
                </a:cubicBezTo>
                <a:cubicBezTo>
                  <a:pt x="4684" y="384"/>
                  <a:pt x="5060" y="432"/>
                  <a:pt x="5369" y="754"/>
                </a:cubicBezTo>
                <a:cubicBezTo>
                  <a:pt x="5960" y="1369"/>
                  <a:pt x="6062" y="2340"/>
                  <a:pt x="6078" y="3150"/>
                </a:cubicBezTo>
                <a:cubicBezTo>
                  <a:pt x="6106" y="4547"/>
                  <a:pt x="5913" y="5942"/>
                  <a:pt x="5909" y="7340"/>
                </a:cubicBezTo>
                <a:cubicBezTo>
                  <a:pt x="5909" y="7460"/>
                  <a:pt x="5982" y="8072"/>
                  <a:pt x="5841" y="8151"/>
                </a:cubicBezTo>
                <a:cubicBezTo>
                  <a:pt x="5762" y="8195"/>
                  <a:pt x="5754" y="8113"/>
                  <a:pt x="5691" y="812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6" name="Ink 12"/>
          <p:cNvSpPr>
            <a:spLocks noRot="1" noChangeAspect="1" noEditPoints="1" noChangeArrowheads="1" noChangeShapeType="1" noTextEdit="1"/>
          </p:cNvSpPr>
          <p:nvPr/>
        </p:nvSpPr>
        <p:spPr bwMode="auto">
          <a:xfrm>
            <a:off x="5791200" y="4438650"/>
            <a:ext cx="604838" cy="2054225"/>
          </a:xfrm>
          <a:custGeom>
            <a:avLst/>
            <a:gdLst>
              <a:gd name="T0" fmla="*/ 2147483647 w 1680"/>
              <a:gd name="T1" fmla="*/ 2147483647 h 5706"/>
              <a:gd name="T2" fmla="*/ 2147483647 w 1680"/>
              <a:gd name="T3" fmla="*/ 2147483647 h 5706"/>
              <a:gd name="T4" fmla="*/ 2147483647 w 1680"/>
              <a:gd name="T5" fmla="*/ 2147483647 h 5706"/>
              <a:gd name="T6" fmla="*/ 2147483647 w 1680"/>
              <a:gd name="T7" fmla="*/ 2147483647 h 5706"/>
              <a:gd name="T8" fmla="*/ 2147483647 w 1680"/>
              <a:gd name="T9" fmla="*/ 2147483647 h 5706"/>
              <a:gd name="T10" fmla="*/ 2147483647 w 1680"/>
              <a:gd name="T11" fmla="*/ 2147483647 h 5706"/>
              <a:gd name="T12" fmla="*/ 2147483647 w 1680"/>
              <a:gd name="T13" fmla="*/ 2147483647 h 5706"/>
              <a:gd name="T14" fmla="*/ 2147483647 w 1680"/>
              <a:gd name="T15" fmla="*/ 2147483647 h 5706"/>
              <a:gd name="T16" fmla="*/ 2147483647 w 1680"/>
              <a:gd name="T17" fmla="*/ 2147483647 h 5706"/>
              <a:gd name="T18" fmla="*/ 2147483647 w 1680"/>
              <a:gd name="T19" fmla="*/ 2147483647 h 5706"/>
              <a:gd name="T20" fmla="*/ 2147483647 w 1680"/>
              <a:gd name="T21" fmla="*/ 2147483647 h 5706"/>
              <a:gd name="T22" fmla="*/ 2147483647 w 1680"/>
              <a:gd name="T23" fmla="*/ 2147483647 h 5706"/>
              <a:gd name="T24" fmla="*/ 2147483647 w 1680"/>
              <a:gd name="T25" fmla="*/ 2147483647 h 5706"/>
              <a:gd name="T26" fmla="*/ 2147483647 w 1680"/>
              <a:gd name="T27" fmla="*/ 2147483647 h 5706"/>
              <a:gd name="T28" fmla="*/ 2147483647 w 1680"/>
              <a:gd name="T29" fmla="*/ 2147483647 h 5706"/>
              <a:gd name="T30" fmla="*/ 2147483647 w 1680"/>
              <a:gd name="T31" fmla="*/ 2147483647 h 5706"/>
              <a:gd name="T32" fmla="*/ 2147483647 w 1680"/>
              <a:gd name="T33" fmla="*/ 2147483647 h 5706"/>
              <a:gd name="T34" fmla="*/ 2147483647 w 1680"/>
              <a:gd name="T35" fmla="*/ 2147483647 h 5706"/>
              <a:gd name="T36" fmla="*/ 2147483647 w 1680"/>
              <a:gd name="T37" fmla="*/ 2147483647 h 5706"/>
              <a:gd name="T38" fmla="*/ 2147483647 w 1680"/>
              <a:gd name="T39" fmla="*/ 2147483647 h 5706"/>
              <a:gd name="T40" fmla="*/ 2147483647 w 1680"/>
              <a:gd name="T41" fmla="*/ 2147483647 h 5706"/>
              <a:gd name="T42" fmla="*/ 2147483647 w 1680"/>
              <a:gd name="T43" fmla="*/ 2147483647 h 5706"/>
              <a:gd name="T44" fmla="*/ 2147483647 w 1680"/>
              <a:gd name="T45" fmla="*/ 2147483647 h 5706"/>
              <a:gd name="T46" fmla="*/ 2147483647 w 1680"/>
              <a:gd name="T47" fmla="*/ 2147483647 h 5706"/>
              <a:gd name="T48" fmla="*/ 2147483647 w 1680"/>
              <a:gd name="T49" fmla="*/ 2147483647 h 5706"/>
              <a:gd name="T50" fmla="*/ 2147483647 w 1680"/>
              <a:gd name="T51" fmla="*/ 2147483647 h 5706"/>
              <a:gd name="T52" fmla="*/ 2147483647 w 1680"/>
              <a:gd name="T53" fmla="*/ 2147483647 h 5706"/>
              <a:gd name="T54" fmla="*/ 2147483647 w 1680"/>
              <a:gd name="T55" fmla="*/ 2147483647 h 5706"/>
              <a:gd name="T56" fmla="*/ 2147483647 w 1680"/>
              <a:gd name="T57" fmla="*/ 2147483647 h 5706"/>
              <a:gd name="T58" fmla="*/ 2147483647 w 1680"/>
              <a:gd name="T59" fmla="*/ 2147483647 h 5706"/>
              <a:gd name="T60" fmla="*/ 2147483647 w 1680"/>
              <a:gd name="T61" fmla="*/ 2147483647 h 5706"/>
              <a:gd name="T62" fmla="*/ 0 w 1680"/>
              <a:gd name="T63" fmla="*/ 2147483647 h 5706"/>
              <a:gd name="T64" fmla="*/ 2147483647 w 1680"/>
              <a:gd name="T65" fmla="*/ 2147483647 h 5706"/>
              <a:gd name="T66" fmla="*/ 2147483647 w 1680"/>
              <a:gd name="T67" fmla="*/ 2147483647 h 5706"/>
              <a:gd name="T68" fmla="*/ 2147483647 w 1680"/>
              <a:gd name="T69" fmla="*/ 2147483647 h 5706"/>
              <a:gd name="T70" fmla="*/ 2147483647 w 1680"/>
              <a:gd name="T71" fmla="*/ 2147483647 h 57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0"/>
              <a:gd name="T109" fmla="*/ 0 h 5706"/>
              <a:gd name="T110" fmla="*/ 1680 w 1680"/>
              <a:gd name="T111" fmla="*/ 5706 h 57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0" h="5706" extrusionOk="0">
                <a:moveTo>
                  <a:pt x="636" y="318"/>
                </a:moveTo>
                <a:cubicBezTo>
                  <a:pt x="664" y="291"/>
                  <a:pt x="679" y="290"/>
                  <a:pt x="691" y="252"/>
                </a:cubicBezTo>
                <a:cubicBezTo>
                  <a:pt x="702" y="215"/>
                  <a:pt x="693" y="190"/>
                  <a:pt x="670" y="158"/>
                </a:cubicBezTo>
                <a:cubicBezTo>
                  <a:pt x="631" y="103"/>
                  <a:pt x="549" y="71"/>
                  <a:pt x="484" y="68"/>
                </a:cubicBezTo>
                <a:cubicBezTo>
                  <a:pt x="379" y="63"/>
                  <a:pt x="353" y="154"/>
                  <a:pt x="364" y="243"/>
                </a:cubicBezTo>
                <a:cubicBezTo>
                  <a:pt x="382" y="387"/>
                  <a:pt x="456" y="524"/>
                  <a:pt x="522" y="650"/>
                </a:cubicBezTo>
                <a:cubicBezTo>
                  <a:pt x="638" y="870"/>
                  <a:pt x="781" y="1079"/>
                  <a:pt x="869" y="1312"/>
                </a:cubicBezTo>
                <a:cubicBezTo>
                  <a:pt x="890" y="1367"/>
                  <a:pt x="930" y="1476"/>
                  <a:pt x="868" y="1522"/>
                </a:cubicBezTo>
                <a:cubicBezTo>
                  <a:pt x="812" y="1563"/>
                  <a:pt x="713" y="1521"/>
                  <a:pt x="664" y="1492"/>
                </a:cubicBezTo>
                <a:cubicBezTo>
                  <a:pt x="525" y="1412"/>
                  <a:pt x="419" y="1264"/>
                  <a:pt x="428" y="1100"/>
                </a:cubicBezTo>
                <a:cubicBezTo>
                  <a:pt x="438" y="924"/>
                  <a:pt x="575" y="776"/>
                  <a:pt x="684" y="649"/>
                </a:cubicBezTo>
                <a:cubicBezTo>
                  <a:pt x="743" y="580"/>
                  <a:pt x="831" y="495"/>
                  <a:pt x="853" y="402"/>
                </a:cubicBezTo>
                <a:cubicBezTo>
                  <a:pt x="861" y="366"/>
                  <a:pt x="854" y="353"/>
                  <a:pt x="849" y="319"/>
                </a:cubicBezTo>
              </a:path>
              <a:path w="1680" h="5706" extrusionOk="0">
                <a:moveTo>
                  <a:pt x="956" y="127"/>
                </a:moveTo>
                <a:cubicBezTo>
                  <a:pt x="988" y="79"/>
                  <a:pt x="1016" y="39"/>
                  <a:pt x="1060" y="4"/>
                </a:cubicBezTo>
                <a:cubicBezTo>
                  <a:pt x="1064" y="3"/>
                  <a:pt x="1067" y="1"/>
                  <a:pt x="1071" y="0"/>
                </a:cubicBezTo>
                <a:cubicBezTo>
                  <a:pt x="1058" y="68"/>
                  <a:pt x="1037" y="121"/>
                  <a:pt x="1006" y="186"/>
                </a:cubicBezTo>
                <a:cubicBezTo>
                  <a:pt x="805" y="616"/>
                  <a:pt x="539" y="1011"/>
                  <a:pt x="303" y="1421"/>
                </a:cubicBezTo>
                <a:cubicBezTo>
                  <a:pt x="281" y="1459"/>
                  <a:pt x="212" y="1570"/>
                  <a:pt x="242" y="1537"/>
                </a:cubicBezTo>
                <a:cubicBezTo>
                  <a:pt x="257" y="1511"/>
                  <a:pt x="261" y="1503"/>
                  <a:pt x="274" y="1488"/>
                </a:cubicBezTo>
              </a:path>
              <a:path w="1680" h="5706" extrusionOk="0">
                <a:moveTo>
                  <a:pt x="461" y="1939"/>
                </a:moveTo>
                <a:cubicBezTo>
                  <a:pt x="454" y="1979"/>
                  <a:pt x="440" y="2018"/>
                  <a:pt x="432" y="2058"/>
                </a:cubicBezTo>
                <a:cubicBezTo>
                  <a:pt x="419" y="2123"/>
                  <a:pt x="412" y="2189"/>
                  <a:pt x="423" y="2255"/>
                </a:cubicBezTo>
                <a:cubicBezTo>
                  <a:pt x="433" y="2314"/>
                  <a:pt x="463" y="2375"/>
                  <a:pt x="528" y="2387"/>
                </a:cubicBezTo>
                <a:cubicBezTo>
                  <a:pt x="605" y="2402"/>
                  <a:pt x="689" y="2359"/>
                  <a:pt x="750" y="2318"/>
                </a:cubicBezTo>
                <a:cubicBezTo>
                  <a:pt x="769" y="2303"/>
                  <a:pt x="788" y="2288"/>
                  <a:pt x="807" y="2273"/>
                </a:cubicBezTo>
              </a:path>
              <a:path w="1680" h="5706" extrusionOk="0">
                <a:moveTo>
                  <a:pt x="1030" y="1820"/>
                </a:moveTo>
                <a:cubicBezTo>
                  <a:pt x="997" y="1833"/>
                  <a:pt x="975" y="1848"/>
                  <a:pt x="956" y="1897"/>
                </a:cubicBezTo>
                <a:cubicBezTo>
                  <a:pt x="918" y="1994"/>
                  <a:pt x="897" y="2104"/>
                  <a:pt x="875" y="2205"/>
                </a:cubicBezTo>
                <a:cubicBezTo>
                  <a:pt x="851" y="2319"/>
                  <a:pt x="830" y="2434"/>
                  <a:pt x="808" y="2549"/>
                </a:cubicBezTo>
                <a:cubicBezTo>
                  <a:pt x="795" y="2617"/>
                  <a:pt x="786" y="2696"/>
                  <a:pt x="762" y="2761"/>
                </a:cubicBezTo>
                <a:cubicBezTo>
                  <a:pt x="747" y="2801"/>
                  <a:pt x="738" y="2794"/>
                  <a:pt x="731" y="2794"/>
                </a:cubicBezTo>
              </a:path>
              <a:path w="1680" h="5706" extrusionOk="0">
                <a:moveTo>
                  <a:pt x="1070" y="1643"/>
                </a:moveTo>
                <a:cubicBezTo>
                  <a:pt x="1070" y="1648"/>
                  <a:pt x="1072" y="1698"/>
                  <a:pt x="1057" y="1732"/>
                </a:cubicBezTo>
                <a:cubicBezTo>
                  <a:pt x="1004" y="1850"/>
                  <a:pt x="932" y="1963"/>
                  <a:pt x="864" y="2073"/>
                </a:cubicBezTo>
                <a:cubicBezTo>
                  <a:pt x="686" y="2360"/>
                  <a:pt x="490" y="2636"/>
                  <a:pt x="277" y="2898"/>
                </a:cubicBezTo>
                <a:cubicBezTo>
                  <a:pt x="245" y="2937"/>
                  <a:pt x="239" y="2934"/>
                  <a:pt x="252" y="2893"/>
                </a:cubicBezTo>
                <a:cubicBezTo>
                  <a:pt x="257" y="2883"/>
                  <a:pt x="263" y="2872"/>
                  <a:pt x="268" y="2862"/>
                </a:cubicBezTo>
              </a:path>
              <a:path w="1680" h="5706" extrusionOk="0">
                <a:moveTo>
                  <a:pt x="597" y="3239"/>
                </a:moveTo>
                <a:cubicBezTo>
                  <a:pt x="622" y="3244"/>
                  <a:pt x="625" y="3240"/>
                  <a:pt x="650" y="3246"/>
                </a:cubicBezTo>
                <a:cubicBezTo>
                  <a:pt x="702" y="3259"/>
                  <a:pt x="740" y="3294"/>
                  <a:pt x="748" y="3348"/>
                </a:cubicBezTo>
                <a:cubicBezTo>
                  <a:pt x="759" y="3422"/>
                  <a:pt x="721" y="3495"/>
                  <a:pt x="688" y="3558"/>
                </a:cubicBezTo>
                <a:cubicBezTo>
                  <a:pt x="629" y="3672"/>
                  <a:pt x="540" y="3764"/>
                  <a:pt x="473" y="3872"/>
                </a:cubicBezTo>
                <a:cubicBezTo>
                  <a:pt x="460" y="3898"/>
                  <a:pt x="456" y="3905"/>
                  <a:pt x="450" y="3922"/>
                </a:cubicBezTo>
                <a:cubicBezTo>
                  <a:pt x="473" y="3946"/>
                  <a:pt x="479" y="3951"/>
                  <a:pt x="519" y="3946"/>
                </a:cubicBezTo>
                <a:cubicBezTo>
                  <a:pt x="568" y="3940"/>
                  <a:pt x="632" y="3928"/>
                  <a:pt x="676" y="3906"/>
                </a:cubicBezTo>
                <a:cubicBezTo>
                  <a:pt x="720" y="3884"/>
                  <a:pt x="762" y="3849"/>
                  <a:pt x="801" y="3819"/>
                </a:cubicBezTo>
              </a:path>
              <a:path w="1680" h="5706" extrusionOk="0">
                <a:moveTo>
                  <a:pt x="1067" y="3083"/>
                </a:moveTo>
                <a:cubicBezTo>
                  <a:pt x="1044" y="3095"/>
                  <a:pt x="1041" y="3095"/>
                  <a:pt x="1023" y="3114"/>
                </a:cubicBezTo>
                <a:cubicBezTo>
                  <a:pt x="933" y="3209"/>
                  <a:pt x="853" y="3317"/>
                  <a:pt x="772" y="3420"/>
                </a:cubicBezTo>
                <a:cubicBezTo>
                  <a:pt x="681" y="3536"/>
                  <a:pt x="590" y="3651"/>
                  <a:pt x="498" y="3766"/>
                </a:cubicBezTo>
                <a:cubicBezTo>
                  <a:pt x="427" y="3854"/>
                  <a:pt x="351" y="3938"/>
                  <a:pt x="282" y="4028"/>
                </a:cubicBezTo>
                <a:cubicBezTo>
                  <a:pt x="270" y="4043"/>
                  <a:pt x="230" y="4078"/>
                  <a:pt x="265" y="4082"/>
                </a:cubicBezTo>
                <a:cubicBezTo>
                  <a:pt x="279" y="4075"/>
                  <a:pt x="285" y="4073"/>
                  <a:pt x="295" y="4069"/>
                </a:cubicBezTo>
              </a:path>
              <a:path w="1680" h="5706" extrusionOk="0">
                <a:moveTo>
                  <a:pt x="704" y="4325"/>
                </a:moveTo>
                <a:cubicBezTo>
                  <a:pt x="706" y="4348"/>
                  <a:pt x="708" y="4372"/>
                  <a:pt x="709" y="4395"/>
                </a:cubicBezTo>
                <a:cubicBezTo>
                  <a:pt x="713" y="4493"/>
                  <a:pt x="718" y="4590"/>
                  <a:pt x="725" y="4688"/>
                </a:cubicBezTo>
                <a:cubicBezTo>
                  <a:pt x="735" y="4839"/>
                  <a:pt x="744" y="4993"/>
                  <a:pt x="765" y="5143"/>
                </a:cubicBezTo>
                <a:cubicBezTo>
                  <a:pt x="767" y="5156"/>
                  <a:pt x="765" y="5229"/>
                  <a:pt x="784" y="5229"/>
                </a:cubicBezTo>
                <a:cubicBezTo>
                  <a:pt x="786" y="5223"/>
                  <a:pt x="787" y="5217"/>
                  <a:pt x="789" y="5211"/>
                </a:cubicBezTo>
              </a:path>
              <a:path w="1680" h="5706" extrusionOk="0">
                <a:moveTo>
                  <a:pt x="1089" y="4097"/>
                </a:moveTo>
                <a:cubicBezTo>
                  <a:pt x="1035" y="4010"/>
                  <a:pt x="982" y="3939"/>
                  <a:pt x="871" y="3921"/>
                </a:cubicBezTo>
                <a:cubicBezTo>
                  <a:pt x="626" y="3882"/>
                  <a:pt x="356" y="4074"/>
                  <a:pt x="221" y="4261"/>
                </a:cubicBezTo>
                <a:cubicBezTo>
                  <a:pt x="95" y="4435"/>
                  <a:pt x="11" y="4646"/>
                  <a:pt x="0" y="4861"/>
                </a:cubicBezTo>
                <a:cubicBezTo>
                  <a:pt x="-10" y="5067"/>
                  <a:pt x="73" y="5257"/>
                  <a:pt x="217" y="5402"/>
                </a:cubicBezTo>
                <a:cubicBezTo>
                  <a:pt x="292" y="5477"/>
                  <a:pt x="378" y="5538"/>
                  <a:pt x="473" y="5585"/>
                </a:cubicBezTo>
                <a:cubicBezTo>
                  <a:pt x="571" y="5634"/>
                  <a:pt x="674" y="5668"/>
                  <a:pt x="781" y="5688"/>
                </a:cubicBezTo>
                <a:cubicBezTo>
                  <a:pt x="906" y="5711"/>
                  <a:pt x="1044" y="5715"/>
                  <a:pt x="1169" y="5689"/>
                </a:cubicBezTo>
                <a:cubicBezTo>
                  <a:pt x="1333" y="5655"/>
                  <a:pt x="1460" y="5530"/>
                  <a:pt x="1534" y="5384"/>
                </a:cubicBezTo>
                <a:cubicBezTo>
                  <a:pt x="1680" y="5093"/>
                  <a:pt x="1713" y="4703"/>
                  <a:pt x="1661" y="4385"/>
                </a:cubicBezTo>
                <a:cubicBezTo>
                  <a:pt x="1627" y="4180"/>
                  <a:pt x="1537" y="3995"/>
                  <a:pt x="1329" y="3927"/>
                </a:cubicBezTo>
                <a:cubicBezTo>
                  <a:pt x="1122" y="3859"/>
                  <a:pt x="920" y="3933"/>
                  <a:pt x="721" y="39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7" name="Ink 13"/>
          <p:cNvSpPr>
            <a:spLocks noRot="1" noChangeAspect="1" noEditPoints="1" noChangeArrowheads="1" noChangeShapeType="1" noTextEdit="1"/>
          </p:cNvSpPr>
          <p:nvPr/>
        </p:nvSpPr>
        <p:spPr bwMode="auto">
          <a:xfrm>
            <a:off x="4476750" y="4071938"/>
            <a:ext cx="1089025" cy="2119312"/>
          </a:xfrm>
          <a:custGeom>
            <a:avLst/>
            <a:gdLst>
              <a:gd name="T0" fmla="*/ 2147483647 w 3024"/>
              <a:gd name="T1" fmla="*/ 2147483647 h 5888"/>
              <a:gd name="T2" fmla="*/ 2147483647 w 3024"/>
              <a:gd name="T3" fmla="*/ 2147483647 h 5888"/>
              <a:gd name="T4" fmla="*/ 2147483647 w 3024"/>
              <a:gd name="T5" fmla="*/ 2147483647 h 5888"/>
              <a:gd name="T6" fmla="*/ 2147483647 w 3024"/>
              <a:gd name="T7" fmla="*/ 2147483647 h 5888"/>
              <a:gd name="T8" fmla="*/ 2147483647 w 3024"/>
              <a:gd name="T9" fmla="*/ 2147483647 h 5888"/>
              <a:gd name="T10" fmla="*/ 2147483647 w 3024"/>
              <a:gd name="T11" fmla="*/ 2147483647 h 5888"/>
              <a:gd name="T12" fmla="*/ 2147483647 w 3024"/>
              <a:gd name="T13" fmla="*/ 2147483647 h 5888"/>
              <a:gd name="T14" fmla="*/ 2147483647 w 3024"/>
              <a:gd name="T15" fmla="*/ 2147483647 h 5888"/>
              <a:gd name="T16" fmla="*/ 2147483647 w 3024"/>
              <a:gd name="T17" fmla="*/ 2147483647 h 5888"/>
              <a:gd name="T18" fmla="*/ 2147483647 w 3024"/>
              <a:gd name="T19" fmla="*/ 2147483647 h 5888"/>
              <a:gd name="T20" fmla="*/ 2147483647 w 3024"/>
              <a:gd name="T21" fmla="*/ 2147483647 h 5888"/>
              <a:gd name="T22" fmla="*/ 2147483647 w 3024"/>
              <a:gd name="T23" fmla="*/ 2147483647 h 5888"/>
              <a:gd name="T24" fmla="*/ 2147483647 w 3024"/>
              <a:gd name="T25" fmla="*/ 2147483647 h 5888"/>
              <a:gd name="T26" fmla="*/ 2147483647 w 3024"/>
              <a:gd name="T27" fmla="*/ 2147483647 h 5888"/>
              <a:gd name="T28" fmla="*/ 2147483647 w 3024"/>
              <a:gd name="T29" fmla="*/ 2147483647 h 5888"/>
              <a:gd name="T30" fmla="*/ 2147483647 w 3024"/>
              <a:gd name="T31" fmla="*/ 2147483647 h 5888"/>
              <a:gd name="T32" fmla="*/ 2147483647 w 3024"/>
              <a:gd name="T33" fmla="*/ 2147483647 h 5888"/>
              <a:gd name="T34" fmla="*/ 2147483647 w 3024"/>
              <a:gd name="T35" fmla="*/ 2147483647 h 5888"/>
              <a:gd name="T36" fmla="*/ 2147483647 w 3024"/>
              <a:gd name="T37" fmla="*/ 2147483647 h 5888"/>
              <a:gd name="T38" fmla="*/ 2147483647 w 3024"/>
              <a:gd name="T39" fmla="*/ 2147483647 h 5888"/>
              <a:gd name="T40" fmla="*/ 2147483647 w 3024"/>
              <a:gd name="T41" fmla="*/ 2147483647 h 5888"/>
              <a:gd name="T42" fmla="*/ 2147483647 w 3024"/>
              <a:gd name="T43" fmla="*/ 2147483647 h 5888"/>
              <a:gd name="T44" fmla="*/ 2147483647 w 3024"/>
              <a:gd name="T45" fmla="*/ 2147483647 h 5888"/>
              <a:gd name="T46" fmla="*/ 2147483647 w 3024"/>
              <a:gd name="T47" fmla="*/ 2147483647 h 5888"/>
              <a:gd name="T48" fmla="*/ 2147483647 w 3024"/>
              <a:gd name="T49" fmla="*/ 2147483647 h 5888"/>
              <a:gd name="T50" fmla="*/ 2147483647 w 3024"/>
              <a:gd name="T51" fmla="*/ 2147483647 h 5888"/>
              <a:gd name="T52" fmla="*/ 2147483647 w 3024"/>
              <a:gd name="T53" fmla="*/ 2147483647 h 5888"/>
              <a:gd name="T54" fmla="*/ 2147483647 w 3024"/>
              <a:gd name="T55" fmla="*/ 2147483647 h 5888"/>
              <a:gd name="T56" fmla="*/ 2147483647 w 3024"/>
              <a:gd name="T57" fmla="*/ 2147483647 h 5888"/>
              <a:gd name="T58" fmla="*/ 2147483647 w 3024"/>
              <a:gd name="T59" fmla="*/ 2147483647 h 5888"/>
              <a:gd name="T60" fmla="*/ 2147483647 w 3024"/>
              <a:gd name="T61" fmla="*/ 2147483647 h 5888"/>
              <a:gd name="T62" fmla="*/ 2147483647 w 3024"/>
              <a:gd name="T63" fmla="*/ 2147483647 h 5888"/>
              <a:gd name="T64" fmla="*/ 2147483647 w 3024"/>
              <a:gd name="T65" fmla="*/ 2147483647 h 5888"/>
              <a:gd name="T66" fmla="*/ 2147483647 w 3024"/>
              <a:gd name="T67" fmla="*/ 2147483647 h 5888"/>
              <a:gd name="T68" fmla="*/ 2147483647 w 3024"/>
              <a:gd name="T69" fmla="*/ 2147483647 h 5888"/>
              <a:gd name="T70" fmla="*/ 2147483647 w 3024"/>
              <a:gd name="T71" fmla="*/ 2147483647 h 5888"/>
              <a:gd name="T72" fmla="*/ 2147483647 w 3024"/>
              <a:gd name="T73" fmla="*/ 2147483647 h 5888"/>
              <a:gd name="T74" fmla="*/ 2147483647 w 3024"/>
              <a:gd name="T75" fmla="*/ 2147483647 h 5888"/>
              <a:gd name="T76" fmla="*/ 2147483647 w 3024"/>
              <a:gd name="T77" fmla="*/ 2147483647 h 5888"/>
              <a:gd name="T78" fmla="*/ 2147483647 w 3024"/>
              <a:gd name="T79" fmla="*/ 2147483647 h 5888"/>
              <a:gd name="T80" fmla="*/ 2147483647 w 3024"/>
              <a:gd name="T81" fmla="*/ 2147483647 h 5888"/>
              <a:gd name="T82" fmla="*/ 2147483647 w 3024"/>
              <a:gd name="T83" fmla="*/ 2147483647 h 5888"/>
              <a:gd name="T84" fmla="*/ 2147483647 w 3024"/>
              <a:gd name="T85" fmla="*/ 2147483647 h 5888"/>
              <a:gd name="T86" fmla="*/ 2147483647 w 3024"/>
              <a:gd name="T87" fmla="*/ 2147483647 h 5888"/>
              <a:gd name="T88" fmla="*/ 2147483647 w 3024"/>
              <a:gd name="T89" fmla="*/ 2147483647 h 5888"/>
              <a:gd name="T90" fmla="*/ 2147483647 w 3024"/>
              <a:gd name="T91" fmla="*/ 2147483647 h 5888"/>
              <a:gd name="T92" fmla="*/ 2147483647 w 3024"/>
              <a:gd name="T93" fmla="*/ 2147483647 h 5888"/>
              <a:gd name="T94" fmla="*/ 2147483647 w 3024"/>
              <a:gd name="T95" fmla="*/ 2147483647 h 5888"/>
              <a:gd name="T96" fmla="*/ 2147483647 w 3024"/>
              <a:gd name="T97" fmla="*/ 2147483647 h 5888"/>
              <a:gd name="T98" fmla="*/ 2147483647 w 3024"/>
              <a:gd name="T99" fmla="*/ 2147483647 h 5888"/>
              <a:gd name="T100" fmla="*/ 2147483647 w 3024"/>
              <a:gd name="T101" fmla="*/ 2147483647 h 5888"/>
              <a:gd name="T102" fmla="*/ 2147483647 w 3024"/>
              <a:gd name="T103" fmla="*/ 2147483647 h 5888"/>
              <a:gd name="T104" fmla="*/ 2147483647 w 3024"/>
              <a:gd name="T105" fmla="*/ 2147483647 h 5888"/>
              <a:gd name="T106" fmla="*/ 2147483647 w 3024"/>
              <a:gd name="T107" fmla="*/ 2147483647 h 5888"/>
              <a:gd name="T108" fmla="*/ 2147483647 w 3024"/>
              <a:gd name="T109" fmla="*/ 2147483647 h 5888"/>
              <a:gd name="T110" fmla="*/ 2147483647 w 3024"/>
              <a:gd name="T111" fmla="*/ 2147483647 h 5888"/>
              <a:gd name="T112" fmla="*/ 2147483647 w 3024"/>
              <a:gd name="T113" fmla="*/ 2147483647 h 5888"/>
              <a:gd name="T114" fmla="*/ 2147483647 w 3024"/>
              <a:gd name="T115" fmla="*/ 2147483647 h 5888"/>
              <a:gd name="T116" fmla="*/ 2147483647 w 3024"/>
              <a:gd name="T117" fmla="*/ 2147483647 h 5888"/>
              <a:gd name="T118" fmla="*/ 2147483647 w 3024"/>
              <a:gd name="T119" fmla="*/ 2147483647 h 5888"/>
              <a:gd name="T120" fmla="*/ 2147483647 w 3024"/>
              <a:gd name="T121" fmla="*/ 2147483647 h 58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24"/>
              <a:gd name="T184" fmla="*/ 0 h 5888"/>
              <a:gd name="T185" fmla="*/ 3024 w 3024"/>
              <a:gd name="T186" fmla="*/ 5888 h 58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24" h="5888" extrusionOk="0">
                <a:moveTo>
                  <a:pt x="1055" y="980"/>
                </a:moveTo>
                <a:cubicBezTo>
                  <a:pt x="1060" y="952"/>
                  <a:pt x="1063" y="924"/>
                  <a:pt x="1067" y="898"/>
                </a:cubicBezTo>
                <a:cubicBezTo>
                  <a:pt x="1070" y="940"/>
                  <a:pt x="1069" y="982"/>
                  <a:pt x="1065" y="1026"/>
                </a:cubicBezTo>
                <a:cubicBezTo>
                  <a:pt x="1055" y="1127"/>
                  <a:pt x="1045" y="1228"/>
                  <a:pt x="1037" y="1329"/>
                </a:cubicBezTo>
                <a:cubicBezTo>
                  <a:pt x="1029" y="1432"/>
                  <a:pt x="1024" y="1535"/>
                  <a:pt x="1021" y="1638"/>
                </a:cubicBezTo>
                <a:cubicBezTo>
                  <a:pt x="1020" y="1676"/>
                  <a:pt x="995" y="1843"/>
                  <a:pt x="1016" y="1875"/>
                </a:cubicBezTo>
                <a:cubicBezTo>
                  <a:pt x="1030" y="1896"/>
                  <a:pt x="1028" y="1856"/>
                  <a:pt x="1031" y="1846"/>
                </a:cubicBezTo>
              </a:path>
              <a:path w="3024" h="5888" extrusionOk="0">
                <a:moveTo>
                  <a:pt x="1344" y="953"/>
                </a:moveTo>
                <a:cubicBezTo>
                  <a:pt x="1384" y="897"/>
                  <a:pt x="1425" y="840"/>
                  <a:pt x="1486" y="803"/>
                </a:cubicBezTo>
                <a:cubicBezTo>
                  <a:pt x="1551" y="764"/>
                  <a:pt x="1627" y="742"/>
                  <a:pt x="1701" y="731"/>
                </a:cubicBezTo>
                <a:cubicBezTo>
                  <a:pt x="1772" y="720"/>
                  <a:pt x="1854" y="723"/>
                  <a:pt x="1908" y="778"/>
                </a:cubicBezTo>
                <a:cubicBezTo>
                  <a:pt x="1974" y="846"/>
                  <a:pt x="1961" y="952"/>
                  <a:pt x="1935" y="1033"/>
                </a:cubicBezTo>
                <a:cubicBezTo>
                  <a:pt x="1890" y="1172"/>
                  <a:pt x="1790" y="1290"/>
                  <a:pt x="1695" y="1397"/>
                </a:cubicBezTo>
                <a:cubicBezTo>
                  <a:pt x="1610" y="1492"/>
                  <a:pt x="1508" y="1574"/>
                  <a:pt x="1431" y="1676"/>
                </a:cubicBezTo>
                <a:cubicBezTo>
                  <a:pt x="1400" y="1717"/>
                  <a:pt x="1361" y="1782"/>
                  <a:pt x="1425" y="1813"/>
                </a:cubicBezTo>
                <a:cubicBezTo>
                  <a:pt x="1508" y="1853"/>
                  <a:pt x="1630" y="1833"/>
                  <a:pt x="1717" y="1828"/>
                </a:cubicBezTo>
                <a:cubicBezTo>
                  <a:pt x="1786" y="1824"/>
                  <a:pt x="1855" y="1819"/>
                  <a:pt x="1924" y="1812"/>
                </a:cubicBezTo>
                <a:cubicBezTo>
                  <a:pt x="1951" y="1809"/>
                  <a:pt x="1964" y="1803"/>
                  <a:pt x="1988" y="1795"/>
                </a:cubicBezTo>
              </a:path>
              <a:path w="3024" h="5888" extrusionOk="0">
                <a:moveTo>
                  <a:pt x="2309" y="89"/>
                </a:moveTo>
                <a:cubicBezTo>
                  <a:pt x="2314" y="56"/>
                  <a:pt x="2312" y="28"/>
                  <a:pt x="2314" y="0"/>
                </a:cubicBezTo>
                <a:cubicBezTo>
                  <a:pt x="2230" y="87"/>
                  <a:pt x="2172" y="189"/>
                  <a:pt x="2108" y="292"/>
                </a:cubicBezTo>
                <a:cubicBezTo>
                  <a:pt x="1978" y="501"/>
                  <a:pt x="1853" y="712"/>
                  <a:pt x="1718" y="918"/>
                </a:cubicBezTo>
                <a:cubicBezTo>
                  <a:pt x="1389" y="1421"/>
                  <a:pt x="980" y="1853"/>
                  <a:pt x="626" y="2335"/>
                </a:cubicBezTo>
                <a:cubicBezTo>
                  <a:pt x="620" y="2344"/>
                  <a:pt x="542" y="2431"/>
                  <a:pt x="559" y="2448"/>
                </a:cubicBezTo>
                <a:cubicBezTo>
                  <a:pt x="563" y="2452"/>
                  <a:pt x="642" y="2376"/>
                  <a:pt x="644" y="2374"/>
                </a:cubicBezTo>
              </a:path>
              <a:path w="3024" h="5888" extrusionOk="0">
                <a:moveTo>
                  <a:pt x="1480" y="2136"/>
                </a:moveTo>
                <a:cubicBezTo>
                  <a:pt x="1516" y="2085"/>
                  <a:pt x="1484" y="2128"/>
                  <a:pt x="1470" y="2154"/>
                </a:cubicBezTo>
                <a:cubicBezTo>
                  <a:pt x="1328" y="2416"/>
                  <a:pt x="1212" y="2705"/>
                  <a:pt x="1157" y="2998"/>
                </a:cubicBezTo>
                <a:cubicBezTo>
                  <a:pt x="1129" y="3147"/>
                  <a:pt x="1104" y="3350"/>
                  <a:pt x="1218" y="3473"/>
                </a:cubicBezTo>
                <a:cubicBezTo>
                  <a:pt x="1288" y="3549"/>
                  <a:pt x="1398" y="3553"/>
                  <a:pt x="1491" y="3527"/>
                </a:cubicBezTo>
                <a:cubicBezTo>
                  <a:pt x="1620" y="3491"/>
                  <a:pt x="1745" y="3390"/>
                  <a:pt x="1794" y="3263"/>
                </a:cubicBezTo>
                <a:cubicBezTo>
                  <a:pt x="1837" y="3150"/>
                  <a:pt x="1777" y="3060"/>
                  <a:pt x="1660" y="3046"/>
                </a:cubicBezTo>
                <a:cubicBezTo>
                  <a:pt x="1487" y="3026"/>
                  <a:pt x="1280" y="3130"/>
                  <a:pt x="1166" y="3253"/>
                </a:cubicBezTo>
                <a:cubicBezTo>
                  <a:pt x="1117" y="3305"/>
                  <a:pt x="1140" y="3307"/>
                  <a:pt x="1143" y="3336"/>
                </a:cubicBezTo>
              </a:path>
              <a:path w="3024" h="5888" extrusionOk="0">
                <a:moveTo>
                  <a:pt x="2364" y="1993"/>
                </a:moveTo>
                <a:cubicBezTo>
                  <a:pt x="2317" y="2017"/>
                  <a:pt x="2297" y="2028"/>
                  <a:pt x="2258" y="2063"/>
                </a:cubicBezTo>
                <a:cubicBezTo>
                  <a:pt x="2119" y="2186"/>
                  <a:pt x="1996" y="2327"/>
                  <a:pt x="1872" y="2464"/>
                </a:cubicBezTo>
                <a:cubicBezTo>
                  <a:pt x="1440" y="2940"/>
                  <a:pt x="1044" y="3457"/>
                  <a:pt x="591" y="3911"/>
                </a:cubicBezTo>
                <a:cubicBezTo>
                  <a:pt x="615" y="3869"/>
                  <a:pt x="640" y="3833"/>
                  <a:pt x="671" y="3792"/>
                </a:cubicBezTo>
              </a:path>
              <a:path w="3024" h="5888" extrusionOk="0">
                <a:moveTo>
                  <a:pt x="1185" y="4117"/>
                </a:moveTo>
                <a:cubicBezTo>
                  <a:pt x="1221" y="4107"/>
                  <a:pt x="1223" y="4108"/>
                  <a:pt x="1257" y="4084"/>
                </a:cubicBezTo>
                <a:cubicBezTo>
                  <a:pt x="1306" y="4050"/>
                  <a:pt x="1359" y="4022"/>
                  <a:pt x="1416" y="4005"/>
                </a:cubicBezTo>
                <a:cubicBezTo>
                  <a:pt x="1507" y="3977"/>
                  <a:pt x="1648" y="3960"/>
                  <a:pt x="1714" y="4049"/>
                </a:cubicBezTo>
                <a:cubicBezTo>
                  <a:pt x="1761" y="4113"/>
                  <a:pt x="1712" y="4190"/>
                  <a:pt x="1670" y="4240"/>
                </a:cubicBezTo>
                <a:cubicBezTo>
                  <a:pt x="1600" y="4322"/>
                  <a:pt x="1508" y="4379"/>
                  <a:pt x="1415" y="4431"/>
                </a:cubicBezTo>
                <a:cubicBezTo>
                  <a:pt x="1387" y="4447"/>
                  <a:pt x="1258" y="4490"/>
                  <a:pt x="1257" y="4535"/>
                </a:cubicBezTo>
                <a:cubicBezTo>
                  <a:pt x="1255" y="4594"/>
                  <a:pt x="1372" y="4651"/>
                  <a:pt x="1408" y="4676"/>
                </a:cubicBezTo>
                <a:cubicBezTo>
                  <a:pt x="1534" y="4762"/>
                  <a:pt x="1667" y="4840"/>
                  <a:pt x="1786" y="4934"/>
                </a:cubicBezTo>
                <a:cubicBezTo>
                  <a:pt x="1827" y="4970"/>
                  <a:pt x="1839" y="4979"/>
                  <a:pt x="1858" y="5008"/>
                </a:cubicBezTo>
                <a:cubicBezTo>
                  <a:pt x="1821" y="5059"/>
                  <a:pt x="1815" y="5066"/>
                  <a:pt x="1730" y="5071"/>
                </a:cubicBezTo>
                <a:cubicBezTo>
                  <a:pt x="1574" y="5081"/>
                  <a:pt x="1414" y="5060"/>
                  <a:pt x="1259" y="5038"/>
                </a:cubicBezTo>
                <a:cubicBezTo>
                  <a:pt x="1214" y="5032"/>
                  <a:pt x="1038" y="5029"/>
                  <a:pt x="1008" y="4982"/>
                </a:cubicBezTo>
                <a:cubicBezTo>
                  <a:pt x="996" y="4963"/>
                  <a:pt x="992" y="4956"/>
                  <a:pt x="1005" y="4941"/>
                </a:cubicBezTo>
              </a:path>
              <a:path w="3024" h="5888" extrusionOk="0">
                <a:moveTo>
                  <a:pt x="2134" y="3816"/>
                </a:moveTo>
                <a:cubicBezTo>
                  <a:pt x="1966" y="3722"/>
                  <a:pt x="1829" y="3673"/>
                  <a:pt x="1629" y="3659"/>
                </a:cubicBezTo>
                <a:cubicBezTo>
                  <a:pt x="1156" y="3626"/>
                  <a:pt x="591" y="3737"/>
                  <a:pt x="244" y="4082"/>
                </a:cubicBezTo>
                <a:cubicBezTo>
                  <a:pt x="-83" y="4407"/>
                  <a:pt x="-50" y="4878"/>
                  <a:pt x="202" y="5236"/>
                </a:cubicBezTo>
                <a:cubicBezTo>
                  <a:pt x="794" y="6076"/>
                  <a:pt x="2234" y="6127"/>
                  <a:pt x="2813" y="5249"/>
                </a:cubicBezTo>
                <a:cubicBezTo>
                  <a:pt x="3148" y="4741"/>
                  <a:pt x="3085" y="3999"/>
                  <a:pt x="2593" y="3615"/>
                </a:cubicBezTo>
                <a:cubicBezTo>
                  <a:pt x="2243" y="3342"/>
                  <a:pt x="1787" y="3340"/>
                  <a:pt x="1383" y="3478"/>
                </a:cubicBezTo>
                <a:cubicBezTo>
                  <a:pt x="1321" y="3503"/>
                  <a:pt x="1260" y="3528"/>
                  <a:pt x="1198" y="35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8" name="Ink 14"/>
          <p:cNvSpPr>
            <a:spLocks noRot="1" noChangeAspect="1" noEditPoints="1" noChangeArrowheads="1" noChangeShapeType="1" noTextEdit="1"/>
          </p:cNvSpPr>
          <p:nvPr/>
        </p:nvSpPr>
        <p:spPr bwMode="auto">
          <a:xfrm>
            <a:off x="3586163" y="3886200"/>
            <a:ext cx="385762" cy="881063"/>
          </a:xfrm>
          <a:custGeom>
            <a:avLst/>
            <a:gdLst>
              <a:gd name="T0" fmla="*/ 2147483647 w 1073"/>
              <a:gd name="T1" fmla="*/ 2147483647 h 2445"/>
              <a:gd name="T2" fmla="*/ 2147483647 w 1073"/>
              <a:gd name="T3" fmla="*/ 2147483647 h 2445"/>
              <a:gd name="T4" fmla="*/ 2147483647 w 1073"/>
              <a:gd name="T5" fmla="*/ 2147483647 h 2445"/>
              <a:gd name="T6" fmla="*/ 2147483647 w 1073"/>
              <a:gd name="T7" fmla="*/ 2147483647 h 2445"/>
              <a:gd name="T8" fmla="*/ 2147483647 w 1073"/>
              <a:gd name="T9" fmla="*/ 2147483647 h 2445"/>
              <a:gd name="T10" fmla="*/ 2147483647 w 1073"/>
              <a:gd name="T11" fmla="*/ 2147483647 h 2445"/>
              <a:gd name="T12" fmla="*/ 2147483647 w 1073"/>
              <a:gd name="T13" fmla="*/ 2147483647 h 2445"/>
              <a:gd name="T14" fmla="*/ 2147483647 w 1073"/>
              <a:gd name="T15" fmla="*/ 2147483647 h 2445"/>
              <a:gd name="T16" fmla="*/ 2147483647 w 1073"/>
              <a:gd name="T17" fmla="*/ 2147483647 h 2445"/>
              <a:gd name="T18" fmla="*/ 2147483647 w 1073"/>
              <a:gd name="T19" fmla="*/ 2147483647 h 2445"/>
              <a:gd name="T20" fmla="*/ 2147483647 w 1073"/>
              <a:gd name="T21" fmla="*/ 2147483647 h 2445"/>
              <a:gd name="T22" fmla="*/ 2147483647 w 1073"/>
              <a:gd name="T23" fmla="*/ 2147483647 h 2445"/>
              <a:gd name="T24" fmla="*/ 2147483647 w 1073"/>
              <a:gd name="T25" fmla="*/ 2147483647 h 2445"/>
              <a:gd name="T26" fmla="*/ 2147483647 w 1073"/>
              <a:gd name="T27" fmla="*/ 2147483647 h 2445"/>
              <a:gd name="T28" fmla="*/ 2147483647 w 1073"/>
              <a:gd name="T29" fmla="*/ 2147483647 h 2445"/>
              <a:gd name="T30" fmla="*/ 2147483647 w 1073"/>
              <a:gd name="T31" fmla="*/ 2147483647 h 2445"/>
              <a:gd name="T32" fmla="*/ 2147483647 w 1073"/>
              <a:gd name="T33" fmla="*/ 2147483647 h 2445"/>
              <a:gd name="T34" fmla="*/ 2147483647 w 1073"/>
              <a:gd name="T35" fmla="*/ 2147483647 h 2445"/>
              <a:gd name="T36" fmla="*/ 2147483647 w 1073"/>
              <a:gd name="T37" fmla="*/ 2147483647 h 2445"/>
              <a:gd name="T38" fmla="*/ 2147483647 w 1073"/>
              <a:gd name="T39" fmla="*/ 2147483647 h 2445"/>
              <a:gd name="T40" fmla="*/ 2147483647 w 1073"/>
              <a:gd name="T41" fmla="*/ 2147483647 h 2445"/>
              <a:gd name="T42" fmla="*/ 2147483647 w 1073"/>
              <a:gd name="T43" fmla="*/ 2147483647 h 2445"/>
              <a:gd name="T44" fmla="*/ 2147483647 w 1073"/>
              <a:gd name="T45" fmla="*/ 2147483647 h 2445"/>
              <a:gd name="T46" fmla="*/ 2147483647 w 1073"/>
              <a:gd name="T47" fmla="*/ 2147483647 h 2445"/>
              <a:gd name="T48" fmla="*/ 2147483647 w 1073"/>
              <a:gd name="T49" fmla="*/ 2147483647 h 24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3"/>
              <a:gd name="T76" fmla="*/ 0 h 2445"/>
              <a:gd name="T77" fmla="*/ 1073 w 1073"/>
              <a:gd name="T78" fmla="*/ 2445 h 24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3" h="2445" extrusionOk="0">
                <a:moveTo>
                  <a:pt x="206" y="34"/>
                </a:moveTo>
                <a:cubicBezTo>
                  <a:pt x="202" y="15"/>
                  <a:pt x="199" y="11"/>
                  <a:pt x="206" y="0"/>
                </a:cubicBezTo>
                <a:cubicBezTo>
                  <a:pt x="238" y="29"/>
                  <a:pt x="253" y="54"/>
                  <a:pt x="272" y="96"/>
                </a:cubicBezTo>
                <a:cubicBezTo>
                  <a:pt x="311" y="183"/>
                  <a:pt x="336" y="275"/>
                  <a:pt x="370" y="364"/>
                </a:cubicBezTo>
                <a:cubicBezTo>
                  <a:pt x="400" y="440"/>
                  <a:pt x="430" y="532"/>
                  <a:pt x="502" y="579"/>
                </a:cubicBezTo>
                <a:cubicBezTo>
                  <a:pt x="574" y="626"/>
                  <a:pt x="662" y="594"/>
                  <a:pt x="730" y="556"/>
                </a:cubicBezTo>
                <a:cubicBezTo>
                  <a:pt x="824" y="504"/>
                  <a:pt x="911" y="420"/>
                  <a:pt x="971" y="332"/>
                </a:cubicBezTo>
                <a:cubicBezTo>
                  <a:pt x="1008" y="278"/>
                  <a:pt x="1064" y="189"/>
                  <a:pt x="1072" y="121"/>
                </a:cubicBezTo>
                <a:cubicBezTo>
                  <a:pt x="1071" y="116"/>
                  <a:pt x="1069" y="111"/>
                  <a:pt x="1068" y="106"/>
                </a:cubicBezTo>
              </a:path>
              <a:path w="1073" h="2445" extrusionOk="0">
                <a:moveTo>
                  <a:pt x="85" y="1343"/>
                </a:moveTo>
                <a:cubicBezTo>
                  <a:pt x="57" y="1320"/>
                  <a:pt x="46" y="1313"/>
                  <a:pt x="14" y="1298"/>
                </a:cubicBezTo>
                <a:cubicBezTo>
                  <a:pt x="19" y="1320"/>
                  <a:pt x="-13" y="1316"/>
                  <a:pt x="26" y="1346"/>
                </a:cubicBezTo>
                <a:cubicBezTo>
                  <a:pt x="73" y="1382"/>
                  <a:pt x="171" y="1364"/>
                  <a:pt x="222" y="1357"/>
                </a:cubicBezTo>
                <a:cubicBezTo>
                  <a:pt x="327" y="1342"/>
                  <a:pt x="428" y="1307"/>
                  <a:pt x="528" y="1272"/>
                </a:cubicBezTo>
                <a:cubicBezTo>
                  <a:pt x="601" y="1247"/>
                  <a:pt x="675" y="1211"/>
                  <a:pt x="751" y="1198"/>
                </a:cubicBezTo>
                <a:cubicBezTo>
                  <a:pt x="803" y="1189"/>
                  <a:pt x="815" y="1217"/>
                  <a:pt x="816" y="1265"/>
                </a:cubicBezTo>
                <a:cubicBezTo>
                  <a:pt x="822" y="1478"/>
                  <a:pt x="729" y="1718"/>
                  <a:pt x="682" y="1923"/>
                </a:cubicBezTo>
                <a:cubicBezTo>
                  <a:pt x="651" y="2060"/>
                  <a:pt x="622" y="2199"/>
                  <a:pt x="589" y="2336"/>
                </a:cubicBezTo>
                <a:cubicBezTo>
                  <a:pt x="574" y="2397"/>
                  <a:pt x="566" y="2418"/>
                  <a:pt x="551" y="2429"/>
                </a:cubicBezTo>
              </a:path>
              <a:path w="1073" h="2445" extrusionOk="0">
                <a:moveTo>
                  <a:pt x="401" y="1956"/>
                </a:moveTo>
                <a:cubicBezTo>
                  <a:pt x="389" y="1932"/>
                  <a:pt x="386" y="1927"/>
                  <a:pt x="384" y="1911"/>
                </a:cubicBezTo>
                <a:cubicBezTo>
                  <a:pt x="429" y="1907"/>
                  <a:pt x="471" y="1911"/>
                  <a:pt x="516" y="1915"/>
                </a:cubicBezTo>
                <a:cubicBezTo>
                  <a:pt x="579" y="1920"/>
                  <a:pt x="642" y="1924"/>
                  <a:pt x="705" y="1920"/>
                </a:cubicBezTo>
                <a:cubicBezTo>
                  <a:pt x="750" y="1917"/>
                  <a:pt x="801" y="1916"/>
                  <a:pt x="843" y="1896"/>
                </a:cubicBezTo>
                <a:cubicBezTo>
                  <a:pt x="872" y="1882"/>
                  <a:pt x="874" y="1869"/>
                  <a:pt x="883" y="184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9" name="Ink 15"/>
          <p:cNvSpPr>
            <a:spLocks noRot="1" noChangeAspect="1" noEditPoints="1" noChangeArrowheads="1" noChangeShapeType="1" noTextEdit="1"/>
          </p:cNvSpPr>
          <p:nvPr/>
        </p:nvSpPr>
        <p:spPr bwMode="auto">
          <a:xfrm>
            <a:off x="828675" y="3963988"/>
            <a:ext cx="1354138" cy="793750"/>
          </a:xfrm>
          <a:custGeom>
            <a:avLst/>
            <a:gdLst>
              <a:gd name="T0" fmla="*/ 2147483647 w 3760"/>
              <a:gd name="T1" fmla="*/ 2147483647 h 2207"/>
              <a:gd name="T2" fmla="*/ 2147483647 w 3760"/>
              <a:gd name="T3" fmla="*/ 2147483647 h 2207"/>
              <a:gd name="T4" fmla="*/ 2147483647 w 3760"/>
              <a:gd name="T5" fmla="*/ 2147483647 h 2207"/>
              <a:gd name="T6" fmla="*/ 2147483647 w 3760"/>
              <a:gd name="T7" fmla="*/ 2147483647 h 2207"/>
              <a:gd name="T8" fmla="*/ 2147483647 w 3760"/>
              <a:gd name="T9" fmla="*/ 2147483647 h 2207"/>
              <a:gd name="T10" fmla="*/ 2147483647 w 3760"/>
              <a:gd name="T11" fmla="*/ 2147483647 h 2207"/>
              <a:gd name="T12" fmla="*/ 2147483647 w 3760"/>
              <a:gd name="T13" fmla="*/ 2147483647 h 2207"/>
              <a:gd name="T14" fmla="*/ 2147483647 w 3760"/>
              <a:gd name="T15" fmla="*/ 2147483647 h 2207"/>
              <a:gd name="T16" fmla="*/ 2147483647 w 3760"/>
              <a:gd name="T17" fmla="*/ 2147483647 h 2207"/>
              <a:gd name="T18" fmla="*/ 2147483647 w 3760"/>
              <a:gd name="T19" fmla="*/ 2147483647 h 2207"/>
              <a:gd name="T20" fmla="*/ 2147483647 w 3760"/>
              <a:gd name="T21" fmla="*/ 2147483647 h 2207"/>
              <a:gd name="T22" fmla="*/ 2147483647 w 3760"/>
              <a:gd name="T23" fmla="*/ 2147483647 h 2207"/>
              <a:gd name="T24" fmla="*/ 2147483647 w 3760"/>
              <a:gd name="T25" fmla="*/ 2147483647 h 2207"/>
              <a:gd name="T26" fmla="*/ 2147483647 w 3760"/>
              <a:gd name="T27" fmla="*/ 2147483647 h 2207"/>
              <a:gd name="T28" fmla="*/ 2147483647 w 3760"/>
              <a:gd name="T29" fmla="*/ 2147483647 h 2207"/>
              <a:gd name="T30" fmla="*/ 2147483647 w 3760"/>
              <a:gd name="T31" fmla="*/ 2147483647 h 2207"/>
              <a:gd name="T32" fmla="*/ 2147483647 w 3760"/>
              <a:gd name="T33" fmla="*/ 2147483647 h 2207"/>
              <a:gd name="T34" fmla="*/ 2147483647 w 3760"/>
              <a:gd name="T35" fmla="*/ 2147483647 h 2207"/>
              <a:gd name="T36" fmla="*/ 2147483647 w 3760"/>
              <a:gd name="T37" fmla="*/ 2147483647 h 2207"/>
              <a:gd name="T38" fmla="*/ 2147483647 w 3760"/>
              <a:gd name="T39" fmla="*/ 2147483647 h 2207"/>
              <a:gd name="T40" fmla="*/ 2147483647 w 3760"/>
              <a:gd name="T41" fmla="*/ 2147483647 h 2207"/>
              <a:gd name="T42" fmla="*/ 2147483647 w 3760"/>
              <a:gd name="T43" fmla="*/ 2147483647 h 2207"/>
              <a:gd name="T44" fmla="*/ 2147483647 w 3760"/>
              <a:gd name="T45" fmla="*/ 2147483647 h 2207"/>
              <a:gd name="T46" fmla="*/ 2147483647 w 3760"/>
              <a:gd name="T47" fmla="*/ 2147483647 h 2207"/>
              <a:gd name="T48" fmla="*/ 2147483647 w 3760"/>
              <a:gd name="T49" fmla="*/ 2147483647 h 2207"/>
              <a:gd name="T50" fmla="*/ 2147483647 w 3760"/>
              <a:gd name="T51" fmla="*/ 2147483647 h 2207"/>
              <a:gd name="T52" fmla="*/ 2147483647 w 3760"/>
              <a:gd name="T53" fmla="*/ 2147483647 h 2207"/>
              <a:gd name="T54" fmla="*/ 2147483647 w 3760"/>
              <a:gd name="T55" fmla="*/ 2147483647 h 2207"/>
              <a:gd name="T56" fmla="*/ 2147483647 w 3760"/>
              <a:gd name="T57" fmla="*/ 2147483647 h 2207"/>
              <a:gd name="T58" fmla="*/ 2147483647 w 3760"/>
              <a:gd name="T59" fmla="*/ 2147483647 h 2207"/>
              <a:gd name="T60" fmla="*/ 2147483647 w 3760"/>
              <a:gd name="T61" fmla="*/ 2147483647 h 2207"/>
              <a:gd name="T62" fmla="*/ 2147483647 w 3760"/>
              <a:gd name="T63" fmla="*/ 2147483647 h 2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60"/>
              <a:gd name="T97" fmla="*/ 0 h 2207"/>
              <a:gd name="T98" fmla="*/ 3760 w 3760"/>
              <a:gd name="T99" fmla="*/ 2207 h 2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60" h="2207" extrusionOk="0">
                <a:moveTo>
                  <a:pt x="454" y="1497"/>
                </a:moveTo>
                <a:cubicBezTo>
                  <a:pt x="444" y="1454"/>
                  <a:pt x="448" y="1436"/>
                  <a:pt x="416" y="1397"/>
                </a:cubicBezTo>
                <a:cubicBezTo>
                  <a:pt x="332" y="1294"/>
                  <a:pt x="215" y="1277"/>
                  <a:pt x="127" y="1390"/>
                </a:cubicBezTo>
                <a:cubicBezTo>
                  <a:pt x="58" y="1479"/>
                  <a:pt x="29" y="1591"/>
                  <a:pt x="12" y="1700"/>
                </a:cubicBezTo>
                <a:cubicBezTo>
                  <a:pt x="-10" y="1841"/>
                  <a:pt x="-25" y="2050"/>
                  <a:pt x="79" y="2164"/>
                </a:cubicBezTo>
                <a:cubicBezTo>
                  <a:pt x="137" y="2228"/>
                  <a:pt x="238" y="2206"/>
                  <a:pt x="306" y="2173"/>
                </a:cubicBezTo>
                <a:cubicBezTo>
                  <a:pt x="426" y="2115"/>
                  <a:pt x="522" y="2033"/>
                  <a:pt x="617" y="1943"/>
                </a:cubicBezTo>
                <a:cubicBezTo>
                  <a:pt x="690" y="1874"/>
                  <a:pt x="749" y="1800"/>
                  <a:pt x="799" y="1712"/>
                </a:cubicBezTo>
                <a:cubicBezTo>
                  <a:pt x="803" y="1704"/>
                  <a:pt x="808" y="1695"/>
                  <a:pt x="812" y="1687"/>
                </a:cubicBezTo>
                <a:cubicBezTo>
                  <a:pt x="800" y="1697"/>
                  <a:pt x="758" y="1722"/>
                  <a:pt x="735" y="1767"/>
                </a:cubicBezTo>
                <a:cubicBezTo>
                  <a:pt x="707" y="1824"/>
                  <a:pt x="631" y="1990"/>
                  <a:pt x="683" y="2051"/>
                </a:cubicBezTo>
                <a:cubicBezTo>
                  <a:pt x="729" y="2105"/>
                  <a:pt x="775" y="2093"/>
                  <a:pt x="834" y="2059"/>
                </a:cubicBezTo>
                <a:cubicBezTo>
                  <a:pt x="905" y="2019"/>
                  <a:pt x="960" y="1954"/>
                  <a:pt x="996" y="1882"/>
                </a:cubicBezTo>
                <a:cubicBezTo>
                  <a:pt x="1054" y="1766"/>
                  <a:pt x="1032" y="1612"/>
                  <a:pt x="960" y="1505"/>
                </a:cubicBezTo>
                <a:cubicBezTo>
                  <a:pt x="946" y="1489"/>
                  <a:pt x="942" y="1482"/>
                  <a:pt x="952" y="1507"/>
                </a:cubicBezTo>
                <a:cubicBezTo>
                  <a:pt x="1052" y="1650"/>
                  <a:pt x="1182" y="1819"/>
                  <a:pt x="1371" y="1837"/>
                </a:cubicBezTo>
                <a:cubicBezTo>
                  <a:pt x="1440" y="1844"/>
                  <a:pt x="1510" y="1815"/>
                  <a:pt x="1551" y="1759"/>
                </a:cubicBezTo>
                <a:cubicBezTo>
                  <a:pt x="1601" y="1690"/>
                  <a:pt x="1578" y="1596"/>
                  <a:pt x="1554" y="1522"/>
                </a:cubicBezTo>
                <a:cubicBezTo>
                  <a:pt x="1545" y="1493"/>
                  <a:pt x="1358" y="1142"/>
                  <a:pt x="1336" y="1165"/>
                </a:cubicBezTo>
                <a:cubicBezTo>
                  <a:pt x="1333" y="1193"/>
                  <a:pt x="1333" y="1205"/>
                  <a:pt x="1348" y="1222"/>
                </a:cubicBezTo>
              </a:path>
              <a:path w="3760" h="2207" extrusionOk="0">
                <a:moveTo>
                  <a:pt x="1788" y="1605"/>
                </a:moveTo>
                <a:cubicBezTo>
                  <a:pt x="1831" y="1576"/>
                  <a:pt x="1836" y="1611"/>
                  <a:pt x="1835" y="1538"/>
                </a:cubicBezTo>
                <a:cubicBezTo>
                  <a:pt x="1834" y="1504"/>
                  <a:pt x="1819" y="1462"/>
                  <a:pt x="1813" y="1430"/>
                </a:cubicBezTo>
                <a:cubicBezTo>
                  <a:pt x="1850" y="1440"/>
                  <a:pt x="1888" y="1454"/>
                  <a:pt x="1926" y="1462"/>
                </a:cubicBezTo>
                <a:cubicBezTo>
                  <a:pt x="2000" y="1477"/>
                  <a:pt x="2099" y="1489"/>
                  <a:pt x="2159" y="1431"/>
                </a:cubicBezTo>
                <a:cubicBezTo>
                  <a:pt x="2213" y="1380"/>
                  <a:pt x="2212" y="1294"/>
                  <a:pt x="2197" y="1227"/>
                </a:cubicBezTo>
                <a:cubicBezTo>
                  <a:pt x="2166" y="1085"/>
                  <a:pt x="2108" y="946"/>
                  <a:pt x="2058" y="810"/>
                </a:cubicBezTo>
                <a:cubicBezTo>
                  <a:pt x="1993" y="633"/>
                  <a:pt x="1924" y="457"/>
                  <a:pt x="1863" y="279"/>
                </a:cubicBezTo>
                <a:cubicBezTo>
                  <a:pt x="1831" y="186"/>
                  <a:pt x="1800" y="94"/>
                  <a:pt x="1771" y="0"/>
                </a:cubicBezTo>
                <a:cubicBezTo>
                  <a:pt x="1833" y="115"/>
                  <a:pt x="1882" y="235"/>
                  <a:pt x="1932" y="356"/>
                </a:cubicBezTo>
                <a:cubicBezTo>
                  <a:pt x="2047" y="631"/>
                  <a:pt x="2154" y="922"/>
                  <a:pt x="2316" y="1174"/>
                </a:cubicBezTo>
                <a:cubicBezTo>
                  <a:pt x="2379" y="1272"/>
                  <a:pt x="2412" y="1293"/>
                  <a:pt x="2506" y="1331"/>
                </a:cubicBezTo>
                <a:cubicBezTo>
                  <a:pt x="2510" y="1248"/>
                  <a:pt x="2509" y="1218"/>
                  <a:pt x="2451" y="1138"/>
                </a:cubicBezTo>
                <a:cubicBezTo>
                  <a:pt x="2375" y="1033"/>
                  <a:pt x="2282" y="956"/>
                  <a:pt x="2177" y="882"/>
                </a:cubicBezTo>
                <a:cubicBezTo>
                  <a:pt x="2132" y="850"/>
                  <a:pt x="2086" y="826"/>
                  <a:pt x="2038" y="801"/>
                </a:cubicBezTo>
                <a:cubicBezTo>
                  <a:pt x="2086" y="817"/>
                  <a:pt x="2127" y="824"/>
                  <a:pt x="2180" y="827"/>
                </a:cubicBezTo>
                <a:cubicBezTo>
                  <a:pt x="2306" y="835"/>
                  <a:pt x="2412" y="807"/>
                  <a:pt x="2529" y="762"/>
                </a:cubicBezTo>
              </a:path>
              <a:path w="3760" h="2207" extrusionOk="0">
                <a:moveTo>
                  <a:pt x="2710" y="1014"/>
                </a:moveTo>
                <a:cubicBezTo>
                  <a:pt x="2692" y="1094"/>
                  <a:pt x="2678" y="1180"/>
                  <a:pt x="2648" y="1257"/>
                </a:cubicBezTo>
                <a:cubicBezTo>
                  <a:pt x="2635" y="1289"/>
                  <a:pt x="2632" y="1297"/>
                  <a:pt x="2606" y="1292"/>
                </a:cubicBezTo>
              </a:path>
              <a:path w="3760" h="2207" extrusionOk="0">
                <a:moveTo>
                  <a:pt x="2563" y="410"/>
                </a:moveTo>
                <a:cubicBezTo>
                  <a:pt x="2543" y="364"/>
                  <a:pt x="2540" y="321"/>
                  <a:pt x="2488" y="316"/>
                </a:cubicBezTo>
                <a:cubicBezTo>
                  <a:pt x="2475" y="363"/>
                  <a:pt x="2472" y="413"/>
                  <a:pt x="2471" y="462"/>
                </a:cubicBezTo>
                <a:cubicBezTo>
                  <a:pt x="2470" y="531"/>
                  <a:pt x="2478" y="598"/>
                  <a:pt x="2486" y="666"/>
                </a:cubicBezTo>
              </a:path>
              <a:path w="3760" h="2207" extrusionOk="0">
                <a:moveTo>
                  <a:pt x="2817" y="1228"/>
                </a:moveTo>
                <a:cubicBezTo>
                  <a:pt x="2859" y="1185"/>
                  <a:pt x="2861" y="1180"/>
                  <a:pt x="2868" y="1111"/>
                </a:cubicBezTo>
                <a:cubicBezTo>
                  <a:pt x="2874" y="1052"/>
                  <a:pt x="2874" y="996"/>
                  <a:pt x="2873" y="937"/>
                </a:cubicBezTo>
                <a:cubicBezTo>
                  <a:pt x="2873" y="929"/>
                  <a:pt x="2873" y="922"/>
                  <a:pt x="2873" y="914"/>
                </a:cubicBezTo>
                <a:cubicBezTo>
                  <a:pt x="2890" y="938"/>
                  <a:pt x="2906" y="968"/>
                  <a:pt x="2926" y="990"/>
                </a:cubicBezTo>
                <a:cubicBezTo>
                  <a:pt x="2951" y="1016"/>
                  <a:pt x="2949" y="1002"/>
                  <a:pt x="2975" y="1012"/>
                </a:cubicBezTo>
                <a:cubicBezTo>
                  <a:pt x="3017" y="959"/>
                  <a:pt x="3027" y="914"/>
                  <a:pt x="3046" y="847"/>
                </a:cubicBezTo>
                <a:cubicBezTo>
                  <a:pt x="3065" y="778"/>
                  <a:pt x="3080" y="708"/>
                  <a:pt x="3112" y="643"/>
                </a:cubicBezTo>
                <a:cubicBezTo>
                  <a:pt x="3129" y="613"/>
                  <a:pt x="3133" y="604"/>
                  <a:pt x="3153" y="592"/>
                </a:cubicBezTo>
                <a:cubicBezTo>
                  <a:pt x="3196" y="623"/>
                  <a:pt x="3207" y="630"/>
                  <a:pt x="3221" y="693"/>
                </a:cubicBezTo>
                <a:cubicBezTo>
                  <a:pt x="3239" y="772"/>
                  <a:pt x="3208" y="941"/>
                  <a:pt x="3266" y="1003"/>
                </a:cubicBezTo>
                <a:cubicBezTo>
                  <a:pt x="3281" y="1014"/>
                  <a:pt x="3285" y="1019"/>
                  <a:pt x="3297" y="1010"/>
                </a:cubicBezTo>
                <a:cubicBezTo>
                  <a:pt x="3329" y="967"/>
                  <a:pt x="3342" y="945"/>
                  <a:pt x="3351" y="887"/>
                </a:cubicBezTo>
                <a:cubicBezTo>
                  <a:pt x="3360" y="825"/>
                  <a:pt x="3356" y="768"/>
                  <a:pt x="3347" y="706"/>
                </a:cubicBezTo>
                <a:cubicBezTo>
                  <a:pt x="3376" y="840"/>
                  <a:pt x="3427" y="966"/>
                  <a:pt x="3480" y="1092"/>
                </a:cubicBezTo>
                <a:cubicBezTo>
                  <a:pt x="3570" y="1306"/>
                  <a:pt x="3704" y="1524"/>
                  <a:pt x="3753" y="1752"/>
                </a:cubicBezTo>
                <a:cubicBezTo>
                  <a:pt x="3765" y="1808"/>
                  <a:pt x="3759" y="1891"/>
                  <a:pt x="3680" y="1878"/>
                </a:cubicBezTo>
                <a:cubicBezTo>
                  <a:pt x="3599" y="1864"/>
                  <a:pt x="3529" y="1779"/>
                  <a:pt x="3490" y="1713"/>
                </a:cubicBezTo>
                <a:cubicBezTo>
                  <a:pt x="3439" y="1626"/>
                  <a:pt x="3413" y="1520"/>
                  <a:pt x="3409" y="1419"/>
                </a:cubicBezTo>
                <a:cubicBezTo>
                  <a:pt x="3407" y="1355"/>
                  <a:pt x="3441" y="1278"/>
                  <a:pt x="3431" y="1219"/>
                </a:cubicBezTo>
                <a:cubicBezTo>
                  <a:pt x="3423" y="1170"/>
                  <a:pt x="3418" y="1208"/>
                  <a:pt x="3393" y="11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0" name="Ink 16"/>
          <p:cNvSpPr>
            <a:spLocks noRot="1" noChangeAspect="1" noEditPoints="1" noChangeArrowheads="1" noChangeShapeType="1" noTextEdit="1"/>
          </p:cNvSpPr>
          <p:nvPr/>
        </p:nvSpPr>
        <p:spPr bwMode="auto">
          <a:xfrm>
            <a:off x="1377950" y="4440238"/>
            <a:ext cx="1355725" cy="785812"/>
          </a:xfrm>
          <a:custGeom>
            <a:avLst/>
            <a:gdLst>
              <a:gd name="T0" fmla="*/ 2147483647 w 3766"/>
              <a:gd name="T1" fmla="*/ 2147483647 h 2183"/>
              <a:gd name="T2" fmla="*/ 2147483647 w 3766"/>
              <a:gd name="T3" fmla="*/ 2147483647 h 2183"/>
              <a:gd name="T4" fmla="*/ 2147483647 w 3766"/>
              <a:gd name="T5" fmla="*/ 2147483647 h 2183"/>
              <a:gd name="T6" fmla="*/ 2147483647 w 3766"/>
              <a:gd name="T7" fmla="*/ 2147483647 h 2183"/>
              <a:gd name="T8" fmla="*/ 2147483647 w 3766"/>
              <a:gd name="T9" fmla="*/ 2147483647 h 2183"/>
              <a:gd name="T10" fmla="*/ 2147483647 w 3766"/>
              <a:gd name="T11" fmla="*/ 2147483647 h 2183"/>
              <a:gd name="T12" fmla="*/ 2147483647 w 3766"/>
              <a:gd name="T13" fmla="*/ 2147483647 h 2183"/>
              <a:gd name="T14" fmla="*/ 2147483647 w 3766"/>
              <a:gd name="T15" fmla="*/ 2147483647 h 2183"/>
              <a:gd name="T16" fmla="*/ 2147483647 w 3766"/>
              <a:gd name="T17" fmla="*/ 2147483647 h 2183"/>
              <a:gd name="T18" fmla="*/ 2147483647 w 3766"/>
              <a:gd name="T19" fmla="*/ 2147483647 h 2183"/>
              <a:gd name="T20" fmla="*/ 2147483647 w 3766"/>
              <a:gd name="T21" fmla="*/ 2147483647 h 2183"/>
              <a:gd name="T22" fmla="*/ 2147483647 w 3766"/>
              <a:gd name="T23" fmla="*/ 2147483647 h 2183"/>
              <a:gd name="T24" fmla="*/ 2147483647 w 3766"/>
              <a:gd name="T25" fmla="*/ 2147483647 h 2183"/>
              <a:gd name="T26" fmla="*/ 2147483647 w 3766"/>
              <a:gd name="T27" fmla="*/ 2147483647 h 2183"/>
              <a:gd name="T28" fmla="*/ 2147483647 w 3766"/>
              <a:gd name="T29" fmla="*/ 2147483647 h 2183"/>
              <a:gd name="T30" fmla="*/ 2147483647 w 3766"/>
              <a:gd name="T31" fmla="*/ 2147483647 h 2183"/>
              <a:gd name="T32" fmla="*/ 2147483647 w 3766"/>
              <a:gd name="T33" fmla="*/ 2147483647 h 2183"/>
              <a:gd name="T34" fmla="*/ 2147483647 w 3766"/>
              <a:gd name="T35" fmla="*/ 2147483647 h 2183"/>
              <a:gd name="T36" fmla="*/ 2147483647 w 3766"/>
              <a:gd name="T37" fmla="*/ 2147483647 h 2183"/>
              <a:gd name="T38" fmla="*/ 2147483647 w 3766"/>
              <a:gd name="T39" fmla="*/ 2147483647 h 2183"/>
              <a:gd name="T40" fmla="*/ 2147483647 w 3766"/>
              <a:gd name="T41" fmla="*/ 2147483647 h 2183"/>
              <a:gd name="T42" fmla="*/ 2147483647 w 3766"/>
              <a:gd name="T43" fmla="*/ 2147483647 h 2183"/>
              <a:gd name="T44" fmla="*/ 2147483647 w 3766"/>
              <a:gd name="T45" fmla="*/ 2147483647 h 2183"/>
              <a:gd name="T46" fmla="*/ 2147483647 w 3766"/>
              <a:gd name="T47" fmla="*/ 2147483647 h 2183"/>
              <a:gd name="T48" fmla="*/ 2147483647 w 3766"/>
              <a:gd name="T49" fmla="*/ 2147483647 h 2183"/>
              <a:gd name="T50" fmla="*/ 2147483647 w 3766"/>
              <a:gd name="T51" fmla="*/ 2147483647 h 2183"/>
              <a:gd name="T52" fmla="*/ 2147483647 w 3766"/>
              <a:gd name="T53" fmla="*/ 2147483647 h 2183"/>
              <a:gd name="T54" fmla="*/ 2147483647 w 3766"/>
              <a:gd name="T55" fmla="*/ 2147483647 h 2183"/>
              <a:gd name="T56" fmla="*/ 2147483647 w 3766"/>
              <a:gd name="T57" fmla="*/ 2147483647 h 2183"/>
              <a:gd name="T58" fmla="*/ 2147483647 w 3766"/>
              <a:gd name="T59" fmla="*/ 2147483647 h 2183"/>
              <a:gd name="T60" fmla="*/ 2147483647 w 3766"/>
              <a:gd name="T61" fmla="*/ 2147483647 h 2183"/>
              <a:gd name="T62" fmla="*/ 2147483647 w 3766"/>
              <a:gd name="T63" fmla="*/ 2147483647 h 2183"/>
              <a:gd name="T64" fmla="*/ 2147483647 w 3766"/>
              <a:gd name="T65" fmla="*/ 2147483647 h 2183"/>
              <a:gd name="T66" fmla="*/ 2147483647 w 3766"/>
              <a:gd name="T67" fmla="*/ 2147483647 h 2183"/>
              <a:gd name="T68" fmla="*/ 2147483647 w 3766"/>
              <a:gd name="T69" fmla="*/ 2147483647 h 2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66"/>
              <a:gd name="T106" fmla="*/ 0 h 2183"/>
              <a:gd name="T107" fmla="*/ 3766 w 3766"/>
              <a:gd name="T108" fmla="*/ 2183 h 21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66" h="2183" extrusionOk="0">
                <a:moveTo>
                  <a:pt x="0" y="1788"/>
                </a:moveTo>
                <a:cubicBezTo>
                  <a:pt x="46" y="1708"/>
                  <a:pt x="81" y="1629"/>
                  <a:pt x="105" y="1539"/>
                </a:cubicBezTo>
                <a:cubicBezTo>
                  <a:pt x="134" y="1432"/>
                  <a:pt x="153" y="1322"/>
                  <a:pt x="170" y="1212"/>
                </a:cubicBezTo>
                <a:cubicBezTo>
                  <a:pt x="176" y="1172"/>
                  <a:pt x="182" y="1132"/>
                  <a:pt x="189" y="1093"/>
                </a:cubicBezTo>
                <a:cubicBezTo>
                  <a:pt x="221" y="1133"/>
                  <a:pt x="245" y="1179"/>
                  <a:pt x="270" y="1230"/>
                </a:cubicBezTo>
                <a:cubicBezTo>
                  <a:pt x="314" y="1321"/>
                  <a:pt x="383" y="1513"/>
                  <a:pt x="479" y="1562"/>
                </a:cubicBezTo>
                <a:cubicBezTo>
                  <a:pt x="502" y="1574"/>
                  <a:pt x="508" y="1579"/>
                  <a:pt x="524" y="1571"/>
                </a:cubicBezTo>
                <a:cubicBezTo>
                  <a:pt x="546" y="1510"/>
                  <a:pt x="555" y="1468"/>
                  <a:pt x="553" y="1399"/>
                </a:cubicBezTo>
                <a:cubicBezTo>
                  <a:pt x="550" y="1296"/>
                  <a:pt x="544" y="1193"/>
                  <a:pt x="550" y="1090"/>
                </a:cubicBezTo>
                <a:cubicBezTo>
                  <a:pt x="554" y="1013"/>
                  <a:pt x="569" y="984"/>
                  <a:pt x="606" y="930"/>
                </a:cubicBezTo>
                <a:cubicBezTo>
                  <a:pt x="651" y="978"/>
                  <a:pt x="671" y="1006"/>
                  <a:pt x="690" y="1077"/>
                </a:cubicBezTo>
                <a:cubicBezTo>
                  <a:pt x="715" y="1169"/>
                  <a:pt x="723" y="1264"/>
                  <a:pt x="747" y="1356"/>
                </a:cubicBezTo>
                <a:cubicBezTo>
                  <a:pt x="763" y="1417"/>
                  <a:pt x="780" y="1469"/>
                  <a:pt x="834" y="1502"/>
                </a:cubicBezTo>
                <a:cubicBezTo>
                  <a:pt x="843" y="1503"/>
                  <a:pt x="852" y="1503"/>
                  <a:pt x="861" y="1504"/>
                </a:cubicBezTo>
                <a:cubicBezTo>
                  <a:pt x="905" y="1460"/>
                  <a:pt x="922" y="1452"/>
                  <a:pt x="917" y="1378"/>
                </a:cubicBezTo>
                <a:cubicBezTo>
                  <a:pt x="909" y="1253"/>
                  <a:pt x="845" y="1127"/>
                  <a:pt x="792" y="1016"/>
                </a:cubicBezTo>
                <a:cubicBezTo>
                  <a:pt x="761" y="951"/>
                  <a:pt x="724" y="889"/>
                  <a:pt x="697" y="822"/>
                </a:cubicBezTo>
                <a:cubicBezTo>
                  <a:pt x="696" y="817"/>
                  <a:pt x="696" y="811"/>
                  <a:pt x="695" y="806"/>
                </a:cubicBezTo>
                <a:cubicBezTo>
                  <a:pt x="738" y="847"/>
                  <a:pt x="774" y="886"/>
                  <a:pt x="809" y="936"/>
                </a:cubicBezTo>
                <a:cubicBezTo>
                  <a:pt x="876" y="1032"/>
                  <a:pt x="962" y="1253"/>
                  <a:pt x="1074" y="1303"/>
                </a:cubicBezTo>
                <a:cubicBezTo>
                  <a:pt x="1126" y="1326"/>
                  <a:pt x="1155" y="1317"/>
                  <a:pt x="1189" y="1270"/>
                </a:cubicBezTo>
                <a:cubicBezTo>
                  <a:pt x="1249" y="1187"/>
                  <a:pt x="1249" y="1044"/>
                  <a:pt x="1253" y="946"/>
                </a:cubicBezTo>
                <a:cubicBezTo>
                  <a:pt x="1254" y="913"/>
                  <a:pt x="1253" y="905"/>
                  <a:pt x="1259" y="886"/>
                </a:cubicBezTo>
                <a:cubicBezTo>
                  <a:pt x="1284" y="926"/>
                  <a:pt x="1300" y="958"/>
                  <a:pt x="1311" y="1010"/>
                </a:cubicBezTo>
                <a:cubicBezTo>
                  <a:pt x="1322" y="1063"/>
                  <a:pt x="1322" y="1140"/>
                  <a:pt x="1347" y="1188"/>
                </a:cubicBezTo>
                <a:cubicBezTo>
                  <a:pt x="1355" y="1206"/>
                  <a:pt x="1355" y="1211"/>
                  <a:pt x="1369" y="1213"/>
                </a:cubicBezTo>
              </a:path>
              <a:path w="3766" h="2183" extrusionOk="0">
                <a:moveTo>
                  <a:pt x="1511" y="826"/>
                </a:moveTo>
                <a:cubicBezTo>
                  <a:pt x="1544" y="800"/>
                  <a:pt x="1575" y="789"/>
                  <a:pt x="1616" y="776"/>
                </a:cubicBezTo>
                <a:cubicBezTo>
                  <a:pt x="1677" y="757"/>
                  <a:pt x="1729" y="742"/>
                  <a:pt x="1784" y="708"/>
                </a:cubicBezTo>
                <a:cubicBezTo>
                  <a:pt x="1824" y="683"/>
                  <a:pt x="1860" y="653"/>
                  <a:pt x="1896" y="623"/>
                </a:cubicBezTo>
              </a:path>
              <a:path w="3766" h="2183" extrusionOk="0">
                <a:moveTo>
                  <a:pt x="1249" y="1608"/>
                </a:moveTo>
                <a:cubicBezTo>
                  <a:pt x="1273" y="1658"/>
                  <a:pt x="1297" y="1712"/>
                  <a:pt x="1324" y="1763"/>
                </a:cubicBezTo>
                <a:cubicBezTo>
                  <a:pt x="1400" y="1909"/>
                  <a:pt x="1482" y="2050"/>
                  <a:pt x="1576" y="2181"/>
                </a:cubicBezTo>
                <a:cubicBezTo>
                  <a:pt x="1590" y="2153"/>
                  <a:pt x="1616" y="2144"/>
                  <a:pt x="1622" y="2084"/>
                </a:cubicBezTo>
                <a:cubicBezTo>
                  <a:pt x="1640" y="1906"/>
                  <a:pt x="1589" y="1669"/>
                  <a:pt x="1710" y="1520"/>
                </a:cubicBezTo>
                <a:cubicBezTo>
                  <a:pt x="1718" y="1519"/>
                  <a:pt x="1727" y="1517"/>
                  <a:pt x="1735" y="1516"/>
                </a:cubicBezTo>
                <a:cubicBezTo>
                  <a:pt x="1772" y="1582"/>
                  <a:pt x="1799" y="1618"/>
                  <a:pt x="1813" y="1706"/>
                </a:cubicBezTo>
                <a:cubicBezTo>
                  <a:pt x="1829" y="1805"/>
                  <a:pt x="1844" y="1874"/>
                  <a:pt x="1880" y="1959"/>
                </a:cubicBezTo>
                <a:cubicBezTo>
                  <a:pt x="1915" y="1935"/>
                  <a:pt x="1944" y="1957"/>
                  <a:pt x="1967" y="1901"/>
                </a:cubicBezTo>
                <a:cubicBezTo>
                  <a:pt x="2032" y="1744"/>
                  <a:pt x="1873" y="1577"/>
                  <a:pt x="1787" y="1468"/>
                </a:cubicBezTo>
                <a:cubicBezTo>
                  <a:pt x="1784" y="1464"/>
                  <a:pt x="1781" y="1460"/>
                  <a:pt x="1778" y="1456"/>
                </a:cubicBezTo>
                <a:cubicBezTo>
                  <a:pt x="1796" y="1452"/>
                  <a:pt x="1817" y="1429"/>
                  <a:pt x="1847" y="1428"/>
                </a:cubicBezTo>
                <a:cubicBezTo>
                  <a:pt x="1975" y="1423"/>
                  <a:pt x="2039" y="1486"/>
                  <a:pt x="2095" y="1595"/>
                </a:cubicBezTo>
                <a:cubicBezTo>
                  <a:pt x="2125" y="1654"/>
                  <a:pt x="2150" y="1718"/>
                  <a:pt x="2178" y="1777"/>
                </a:cubicBezTo>
                <a:cubicBezTo>
                  <a:pt x="2182" y="1766"/>
                  <a:pt x="2205" y="1748"/>
                  <a:pt x="2209" y="1723"/>
                </a:cubicBezTo>
                <a:cubicBezTo>
                  <a:pt x="2218" y="1669"/>
                  <a:pt x="2219" y="1613"/>
                  <a:pt x="2225" y="1559"/>
                </a:cubicBezTo>
                <a:cubicBezTo>
                  <a:pt x="2257" y="1569"/>
                  <a:pt x="2305" y="1592"/>
                  <a:pt x="2341" y="1598"/>
                </a:cubicBezTo>
                <a:cubicBezTo>
                  <a:pt x="2368" y="1603"/>
                  <a:pt x="2394" y="1596"/>
                  <a:pt x="2418" y="1599"/>
                </a:cubicBezTo>
                <a:cubicBezTo>
                  <a:pt x="2420" y="1537"/>
                  <a:pt x="2408" y="1499"/>
                  <a:pt x="2397" y="1429"/>
                </a:cubicBezTo>
                <a:cubicBezTo>
                  <a:pt x="2389" y="1376"/>
                  <a:pt x="2372" y="1402"/>
                  <a:pt x="2397" y="1353"/>
                </a:cubicBezTo>
                <a:cubicBezTo>
                  <a:pt x="2460" y="1226"/>
                  <a:pt x="2541" y="1224"/>
                  <a:pt x="2537" y="1065"/>
                </a:cubicBezTo>
                <a:cubicBezTo>
                  <a:pt x="2518" y="1084"/>
                  <a:pt x="2487" y="1077"/>
                  <a:pt x="2465" y="1128"/>
                </a:cubicBezTo>
                <a:cubicBezTo>
                  <a:pt x="2439" y="1189"/>
                  <a:pt x="2425" y="1389"/>
                  <a:pt x="2527" y="1401"/>
                </a:cubicBezTo>
                <a:cubicBezTo>
                  <a:pt x="2618" y="1412"/>
                  <a:pt x="2697" y="1278"/>
                  <a:pt x="2733" y="1216"/>
                </a:cubicBezTo>
                <a:cubicBezTo>
                  <a:pt x="2921" y="888"/>
                  <a:pt x="2935" y="380"/>
                  <a:pt x="2848" y="20"/>
                </a:cubicBezTo>
                <a:cubicBezTo>
                  <a:pt x="2844" y="13"/>
                  <a:pt x="2839" y="7"/>
                  <a:pt x="2835" y="0"/>
                </a:cubicBezTo>
                <a:cubicBezTo>
                  <a:pt x="2804" y="81"/>
                  <a:pt x="2784" y="164"/>
                  <a:pt x="2770" y="255"/>
                </a:cubicBezTo>
                <a:cubicBezTo>
                  <a:pt x="2733" y="492"/>
                  <a:pt x="2600" y="1022"/>
                  <a:pt x="2761" y="1238"/>
                </a:cubicBezTo>
                <a:cubicBezTo>
                  <a:pt x="2806" y="1298"/>
                  <a:pt x="2850" y="1319"/>
                  <a:pt x="2921" y="1283"/>
                </a:cubicBezTo>
                <a:cubicBezTo>
                  <a:pt x="3052" y="1217"/>
                  <a:pt x="3123" y="1045"/>
                  <a:pt x="3222" y="943"/>
                </a:cubicBezTo>
                <a:cubicBezTo>
                  <a:pt x="3242" y="923"/>
                  <a:pt x="3245" y="917"/>
                  <a:pt x="3263" y="913"/>
                </a:cubicBezTo>
                <a:cubicBezTo>
                  <a:pt x="3259" y="949"/>
                  <a:pt x="3260" y="979"/>
                  <a:pt x="3251" y="1019"/>
                </a:cubicBezTo>
                <a:cubicBezTo>
                  <a:pt x="3245" y="1045"/>
                  <a:pt x="3242" y="1075"/>
                  <a:pt x="3237" y="1098"/>
                </a:cubicBezTo>
                <a:cubicBezTo>
                  <a:pt x="3262" y="1092"/>
                  <a:pt x="3296" y="1086"/>
                  <a:pt x="3324" y="1078"/>
                </a:cubicBezTo>
                <a:cubicBezTo>
                  <a:pt x="3389" y="1059"/>
                  <a:pt x="3459" y="1041"/>
                  <a:pt x="3527" y="1039"/>
                </a:cubicBezTo>
                <a:cubicBezTo>
                  <a:pt x="3593" y="1038"/>
                  <a:pt x="3667" y="1042"/>
                  <a:pt x="3721" y="1085"/>
                </a:cubicBezTo>
                <a:cubicBezTo>
                  <a:pt x="3772" y="1127"/>
                  <a:pt x="3772" y="1197"/>
                  <a:pt x="3755" y="1256"/>
                </a:cubicBezTo>
                <a:cubicBezTo>
                  <a:pt x="3684" y="1501"/>
                  <a:pt x="3433" y="1690"/>
                  <a:pt x="3252" y="1852"/>
                </a:cubicBezTo>
                <a:cubicBezTo>
                  <a:pt x="3169" y="1926"/>
                  <a:pt x="3009" y="2023"/>
                  <a:pt x="3018" y="2148"/>
                </a:cubicBezTo>
                <a:cubicBezTo>
                  <a:pt x="3029" y="2158"/>
                  <a:pt x="3041" y="2168"/>
                  <a:pt x="3052" y="217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1" name="Ink 17"/>
          <p:cNvSpPr>
            <a:spLocks noRot="1" noChangeAspect="1" noEditPoints="1" noChangeArrowheads="1" noChangeShapeType="1" noTextEdit="1"/>
          </p:cNvSpPr>
          <p:nvPr/>
        </p:nvSpPr>
        <p:spPr bwMode="auto">
          <a:xfrm>
            <a:off x="7675563" y="2417763"/>
            <a:ext cx="560387" cy="176212"/>
          </a:xfrm>
          <a:custGeom>
            <a:avLst/>
            <a:gdLst>
              <a:gd name="T0" fmla="*/ 2147483647 w 1555"/>
              <a:gd name="T1" fmla="*/ 2147483647 h 489"/>
              <a:gd name="T2" fmla="*/ 2147483647 w 1555"/>
              <a:gd name="T3" fmla="*/ 2147483647 h 489"/>
              <a:gd name="T4" fmla="*/ 2147483647 w 1555"/>
              <a:gd name="T5" fmla="*/ 2147483647 h 489"/>
              <a:gd name="T6" fmla="*/ 2147483647 w 1555"/>
              <a:gd name="T7" fmla="*/ 2147483647 h 489"/>
              <a:gd name="T8" fmla="*/ 2147483647 w 1555"/>
              <a:gd name="T9" fmla="*/ 2147483647 h 489"/>
              <a:gd name="T10" fmla="*/ 2147483647 w 1555"/>
              <a:gd name="T11" fmla="*/ 2147483647 h 489"/>
              <a:gd name="T12" fmla="*/ 2147483647 w 1555"/>
              <a:gd name="T13" fmla="*/ 2147483647 h 489"/>
              <a:gd name="T14" fmla="*/ 2147483647 w 1555"/>
              <a:gd name="T15" fmla="*/ 2147483647 h 489"/>
              <a:gd name="T16" fmla="*/ 2147483647 w 1555"/>
              <a:gd name="T17" fmla="*/ 2147483647 h 489"/>
              <a:gd name="T18" fmla="*/ 2147483647 w 1555"/>
              <a:gd name="T19" fmla="*/ 2147483647 h 489"/>
              <a:gd name="T20" fmla="*/ 2147483647 w 1555"/>
              <a:gd name="T21" fmla="*/ 2147483647 h 489"/>
              <a:gd name="T22" fmla="*/ 2147483647 w 1555"/>
              <a:gd name="T23" fmla="*/ 2147483647 h 489"/>
              <a:gd name="T24" fmla="*/ 2147483647 w 1555"/>
              <a:gd name="T25" fmla="*/ 2147483647 h 489"/>
              <a:gd name="T26" fmla="*/ 2147483647 w 1555"/>
              <a:gd name="T27" fmla="*/ 2147483647 h 489"/>
              <a:gd name="T28" fmla="*/ 0 w 1555"/>
              <a:gd name="T29" fmla="*/ 2147483647 h 489"/>
              <a:gd name="T30" fmla="*/ 2147483647 w 1555"/>
              <a:gd name="T31" fmla="*/ 2147483647 h 489"/>
              <a:gd name="T32" fmla="*/ 2147483647 w 1555"/>
              <a:gd name="T33" fmla="*/ 2147483647 h 489"/>
              <a:gd name="T34" fmla="*/ 2147483647 w 1555"/>
              <a:gd name="T35" fmla="*/ 2147483647 h 489"/>
              <a:gd name="T36" fmla="*/ 2147483647 w 1555"/>
              <a:gd name="T37" fmla="*/ 2147483647 h 4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5"/>
              <a:gd name="T58" fmla="*/ 0 h 489"/>
              <a:gd name="T59" fmla="*/ 1555 w 1555"/>
              <a:gd name="T60" fmla="*/ 489 h 4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5" h="489" extrusionOk="0">
                <a:moveTo>
                  <a:pt x="257" y="428"/>
                </a:moveTo>
                <a:cubicBezTo>
                  <a:pt x="244" y="418"/>
                  <a:pt x="240" y="411"/>
                  <a:pt x="232" y="403"/>
                </a:cubicBezTo>
                <a:cubicBezTo>
                  <a:pt x="245" y="395"/>
                  <a:pt x="266" y="397"/>
                  <a:pt x="265" y="380"/>
                </a:cubicBezTo>
                <a:cubicBezTo>
                  <a:pt x="264" y="363"/>
                  <a:pt x="240" y="334"/>
                  <a:pt x="232" y="319"/>
                </a:cubicBezTo>
                <a:cubicBezTo>
                  <a:pt x="256" y="311"/>
                  <a:pt x="277" y="304"/>
                  <a:pt x="305" y="300"/>
                </a:cubicBezTo>
                <a:cubicBezTo>
                  <a:pt x="507" y="270"/>
                  <a:pt x="712" y="265"/>
                  <a:pt x="916" y="261"/>
                </a:cubicBezTo>
                <a:cubicBezTo>
                  <a:pt x="1055" y="258"/>
                  <a:pt x="1194" y="262"/>
                  <a:pt x="1333" y="266"/>
                </a:cubicBezTo>
                <a:cubicBezTo>
                  <a:pt x="1388" y="267"/>
                  <a:pt x="1445" y="270"/>
                  <a:pt x="1500" y="263"/>
                </a:cubicBezTo>
                <a:cubicBezTo>
                  <a:pt x="1536" y="259"/>
                  <a:pt x="1533" y="253"/>
                  <a:pt x="1554" y="237"/>
                </a:cubicBezTo>
                <a:cubicBezTo>
                  <a:pt x="1524" y="216"/>
                  <a:pt x="1505" y="209"/>
                  <a:pt x="1469" y="198"/>
                </a:cubicBezTo>
              </a:path>
              <a:path w="1555" h="489" extrusionOk="0">
                <a:moveTo>
                  <a:pt x="441" y="77"/>
                </a:moveTo>
                <a:cubicBezTo>
                  <a:pt x="437" y="50"/>
                  <a:pt x="435" y="27"/>
                  <a:pt x="437" y="0"/>
                </a:cubicBezTo>
                <a:cubicBezTo>
                  <a:pt x="406" y="22"/>
                  <a:pt x="375" y="45"/>
                  <a:pt x="344" y="66"/>
                </a:cubicBezTo>
                <a:cubicBezTo>
                  <a:pt x="273" y="113"/>
                  <a:pt x="201" y="159"/>
                  <a:pt x="130" y="207"/>
                </a:cubicBezTo>
                <a:cubicBezTo>
                  <a:pt x="95" y="231"/>
                  <a:pt x="5" y="278"/>
                  <a:pt x="0" y="329"/>
                </a:cubicBezTo>
                <a:cubicBezTo>
                  <a:pt x="-5" y="372"/>
                  <a:pt x="101" y="385"/>
                  <a:pt x="123" y="390"/>
                </a:cubicBezTo>
                <a:cubicBezTo>
                  <a:pt x="225" y="411"/>
                  <a:pt x="329" y="423"/>
                  <a:pt x="432" y="437"/>
                </a:cubicBezTo>
                <a:cubicBezTo>
                  <a:pt x="488" y="445"/>
                  <a:pt x="544" y="454"/>
                  <a:pt x="599" y="466"/>
                </a:cubicBezTo>
                <a:cubicBezTo>
                  <a:pt x="622" y="471"/>
                  <a:pt x="640" y="480"/>
                  <a:pt x="661" y="4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2" name="Ink 18"/>
          <p:cNvSpPr>
            <a:spLocks noRot="1" noChangeAspect="1" noEditPoints="1" noChangeArrowheads="1" noChangeShapeType="1" noTextEdit="1"/>
          </p:cNvSpPr>
          <p:nvPr/>
        </p:nvSpPr>
        <p:spPr bwMode="auto">
          <a:xfrm>
            <a:off x="7011988" y="2962275"/>
            <a:ext cx="549275" cy="125413"/>
          </a:xfrm>
          <a:custGeom>
            <a:avLst/>
            <a:gdLst>
              <a:gd name="T0" fmla="*/ 2147483647 w 1524"/>
              <a:gd name="T1" fmla="*/ 2147483647 h 349"/>
              <a:gd name="T2" fmla="*/ 2147483647 w 1524"/>
              <a:gd name="T3" fmla="*/ 2147483647 h 349"/>
              <a:gd name="T4" fmla="*/ 2147483647 w 1524"/>
              <a:gd name="T5" fmla="*/ 2147483647 h 349"/>
              <a:gd name="T6" fmla="*/ 2147483647 w 1524"/>
              <a:gd name="T7" fmla="*/ 2147483647 h 349"/>
              <a:gd name="T8" fmla="*/ 2147483647 w 1524"/>
              <a:gd name="T9" fmla="*/ 2147483647 h 349"/>
              <a:gd name="T10" fmla="*/ 2147483647 w 1524"/>
              <a:gd name="T11" fmla="*/ 2147483647 h 349"/>
              <a:gd name="T12" fmla="*/ 2147483647 w 1524"/>
              <a:gd name="T13" fmla="*/ 2147483647 h 349"/>
              <a:gd name="T14" fmla="*/ 2147483647 w 1524"/>
              <a:gd name="T15" fmla="*/ 2147483647 h 349"/>
              <a:gd name="T16" fmla="*/ 2147483647 w 1524"/>
              <a:gd name="T17" fmla="*/ 2147483647 h 349"/>
              <a:gd name="T18" fmla="*/ 2147483647 w 1524"/>
              <a:gd name="T19" fmla="*/ 2147483647 h 349"/>
              <a:gd name="T20" fmla="*/ 2147483647 w 1524"/>
              <a:gd name="T21" fmla="*/ 2147483647 h 349"/>
              <a:gd name="T22" fmla="*/ 2147483647 w 1524"/>
              <a:gd name="T23" fmla="*/ 2147483647 h 349"/>
              <a:gd name="T24" fmla="*/ 2147483647 w 1524"/>
              <a:gd name="T25" fmla="*/ 2147483647 h 349"/>
              <a:gd name="T26" fmla="*/ 2147483647 w 1524"/>
              <a:gd name="T27" fmla="*/ 2147483647 h 349"/>
              <a:gd name="T28" fmla="*/ 2147483647 w 1524"/>
              <a:gd name="T29" fmla="*/ 2147483647 h 349"/>
              <a:gd name="T30" fmla="*/ 0 w 1524"/>
              <a:gd name="T31" fmla="*/ 2147483647 h 349"/>
              <a:gd name="T32" fmla="*/ 2147483647 w 1524"/>
              <a:gd name="T33" fmla="*/ 2147483647 h 349"/>
              <a:gd name="T34" fmla="*/ 2147483647 w 1524"/>
              <a:gd name="T35" fmla="*/ 2147483647 h 349"/>
              <a:gd name="T36" fmla="*/ 2147483647 w 1524"/>
              <a:gd name="T37" fmla="*/ 2147483647 h 349"/>
              <a:gd name="T38" fmla="*/ 2147483647 w 1524"/>
              <a:gd name="T39" fmla="*/ 2147483647 h 349"/>
              <a:gd name="T40" fmla="*/ 2147483647 w 1524"/>
              <a:gd name="T41" fmla="*/ 2147483647 h 349"/>
              <a:gd name="T42" fmla="*/ 2147483647 w 1524"/>
              <a:gd name="T43" fmla="*/ 2147483647 h 349"/>
              <a:gd name="T44" fmla="*/ 2147483647 w 1524"/>
              <a:gd name="T45" fmla="*/ 2147483647 h 3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4"/>
              <a:gd name="T70" fmla="*/ 0 h 349"/>
              <a:gd name="T71" fmla="*/ 1524 w 1524"/>
              <a:gd name="T72" fmla="*/ 349 h 3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4" h="349" extrusionOk="0">
                <a:moveTo>
                  <a:pt x="190" y="169"/>
                </a:moveTo>
                <a:cubicBezTo>
                  <a:pt x="247" y="159"/>
                  <a:pt x="302" y="173"/>
                  <a:pt x="360" y="181"/>
                </a:cubicBezTo>
                <a:cubicBezTo>
                  <a:pt x="483" y="198"/>
                  <a:pt x="606" y="217"/>
                  <a:pt x="729" y="236"/>
                </a:cubicBezTo>
                <a:cubicBezTo>
                  <a:pt x="928" y="267"/>
                  <a:pt x="1126" y="305"/>
                  <a:pt x="1325" y="334"/>
                </a:cubicBezTo>
                <a:cubicBezTo>
                  <a:pt x="1386" y="343"/>
                  <a:pt x="1448" y="354"/>
                  <a:pt x="1507" y="340"/>
                </a:cubicBezTo>
                <a:cubicBezTo>
                  <a:pt x="1512" y="339"/>
                  <a:pt x="1518" y="337"/>
                  <a:pt x="1523" y="336"/>
                </a:cubicBezTo>
                <a:cubicBezTo>
                  <a:pt x="1501" y="300"/>
                  <a:pt x="1483" y="285"/>
                  <a:pt x="1443" y="258"/>
                </a:cubicBezTo>
              </a:path>
              <a:path w="1524" h="349" extrusionOk="0">
                <a:moveTo>
                  <a:pt x="194" y="114"/>
                </a:moveTo>
                <a:cubicBezTo>
                  <a:pt x="194" y="118"/>
                  <a:pt x="193" y="121"/>
                  <a:pt x="193" y="125"/>
                </a:cubicBezTo>
                <a:cubicBezTo>
                  <a:pt x="181" y="110"/>
                  <a:pt x="174" y="98"/>
                  <a:pt x="176" y="77"/>
                </a:cubicBezTo>
                <a:cubicBezTo>
                  <a:pt x="178" y="59"/>
                  <a:pt x="201" y="42"/>
                  <a:pt x="216" y="35"/>
                </a:cubicBezTo>
                <a:cubicBezTo>
                  <a:pt x="238" y="25"/>
                  <a:pt x="262" y="19"/>
                  <a:pt x="285" y="13"/>
                </a:cubicBezTo>
                <a:cubicBezTo>
                  <a:pt x="303" y="8"/>
                  <a:pt x="321" y="4"/>
                  <a:pt x="339" y="1"/>
                </a:cubicBezTo>
                <a:cubicBezTo>
                  <a:pt x="311" y="18"/>
                  <a:pt x="281" y="29"/>
                  <a:pt x="250" y="40"/>
                </a:cubicBezTo>
                <a:cubicBezTo>
                  <a:pt x="202" y="57"/>
                  <a:pt x="153" y="70"/>
                  <a:pt x="103" y="83"/>
                </a:cubicBezTo>
                <a:cubicBezTo>
                  <a:pt x="69" y="92"/>
                  <a:pt x="34" y="100"/>
                  <a:pt x="0" y="108"/>
                </a:cubicBezTo>
                <a:cubicBezTo>
                  <a:pt x="21" y="115"/>
                  <a:pt x="41" y="111"/>
                  <a:pt x="63" y="115"/>
                </a:cubicBezTo>
                <a:cubicBezTo>
                  <a:pt x="100" y="122"/>
                  <a:pt x="130" y="139"/>
                  <a:pt x="163" y="156"/>
                </a:cubicBezTo>
                <a:cubicBezTo>
                  <a:pt x="204" y="178"/>
                  <a:pt x="246" y="199"/>
                  <a:pt x="289" y="217"/>
                </a:cubicBezTo>
                <a:cubicBezTo>
                  <a:pt x="330" y="234"/>
                  <a:pt x="371" y="250"/>
                  <a:pt x="413" y="266"/>
                </a:cubicBezTo>
                <a:cubicBezTo>
                  <a:pt x="441" y="276"/>
                  <a:pt x="454" y="279"/>
                  <a:pt x="462" y="307"/>
                </a:cubicBezTo>
                <a:cubicBezTo>
                  <a:pt x="439" y="316"/>
                  <a:pt x="425" y="321"/>
                  <a:pt x="410" y="295"/>
                </a:cubicBezTo>
                <a:cubicBezTo>
                  <a:pt x="410" y="291"/>
                  <a:pt x="410" y="288"/>
                  <a:pt x="410" y="2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3" name="Ink 19"/>
          <p:cNvSpPr>
            <a:spLocks noRot="1" noChangeAspect="1" noEditPoints="1" noChangeArrowheads="1" noChangeShapeType="1" noTextEdit="1"/>
          </p:cNvSpPr>
          <p:nvPr/>
        </p:nvSpPr>
        <p:spPr bwMode="auto">
          <a:xfrm>
            <a:off x="6138863" y="3449638"/>
            <a:ext cx="985837" cy="261937"/>
          </a:xfrm>
          <a:custGeom>
            <a:avLst/>
            <a:gdLst>
              <a:gd name="T0" fmla="*/ 2147483647 w 2739"/>
              <a:gd name="T1" fmla="*/ 2147483647 h 728"/>
              <a:gd name="T2" fmla="*/ 2147483647 w 2739"/>
              <a:gd name="T3" fmla="*/ 2147483647 h 728"/>
              <a:gd name="T4" fmla="*/ 2147483647 w 2739"/>
              <a:gd name="T5" fmla="*/ 2147483647 h 728"/>
              <a:gd name="T6" fmla="*/ 2147483647 w 2739"/>
              <a:gd name="T7" fmla="*/ 2147483647 h 728"/>
              <a:gd name="T8" fmla="*/ 2147483647 w 2739"/>
              <a:gd name="T9" fmla="*/ 2147483647 h 728"/>
              <a:gd name="T10" fmla="*/ 2147483647 w 2739"/>
              <a:gd name="T11" fmla="*/ 2147483647 h 728"/>
              <a:gd name="T12" fmla="*/ 2147483647 w 2739"/>
              <a:gd name="T13" fmla="*/ 2147483647 h 728"/>
              <a:gd name="T14" fmla="*/ 2147483647 w 2739"/>
              <a:gd name="T15" fmla="*/ 2147483647 h 728"/>
              <a:gd name="T16" fmla="*/ 2147483647 w 2739"/>
              <a:gd name="T17" fmla="*/ 2147483647 h 728"/>
              <a:gd name="T18" fmla="*/ 2147483647 w 2739"/>
              <a:gd name="T19" fmla="*/ 2147483647 h 728"/>
              <a:gd name="T20" fmla="*/ 2147483647 w 2739"/>
              <a:gd name="T21" fmla="*/ 2147483647 h 728"/>
              <a:gd name="T22" fmla="*/ 2147483647 w 2739"/>
              <a:gd name="T23" fmla="*/ 2147483647 h 728"/>
              <a:gd name="T24" fmla="*/ 2147483647 w 2739"/>
              <a:gd name="T25" fmla="*/ 2147483647 h 728"/>
              <a:gd name="T26" fmla="*/ 2147483647 w 2739"/>
              <a:gd name="T27" fmla="*/ 2147483647 h 728"/>
              <a:gd name="T28" fmla="*/ 2147483647 w 2739"/>
              <a:gd name="T29" fmla="*/ 2147483647 h 728"/>
              <a:gd name="T30" fmla="*/ 2147483647 w 2739"/>
              <a:gd name="T31" fmla="*/ 2147483647 h 728"/>
              <a:gd name="T32" fmla="*/ 2147483647 w 2739"/>
              <a:gd name="T33" fmla="*/ 2147483647 h 728"/>
              <a:gd name="T34" fmla="*/ 2147483647 w 2739"/>
              <a:gd name="T35" fmla="*/ 2147483647 h 728"/>
              <a:gd name="T36" fmla="*/ 2147483647 w 2739"/>
              <a:gd name="T37" fmla="*/ 2147483647 h 728"/>
              <a:gd name="T38" fmla="*/ 2147483647 w 2739"/>
              <a:gd name="T39" fmla="*/ 2147483647 h 728"/>
              <a:gd name="T40" fmla="*/ 2147483647 w 2739"/>
              <a:gd name="T41" fmla="*/ 2147483647 h 728"/>
              <a:gd name="T42" fmla="*/ 2147483647 w 2739"/>
              <a:gd name="T43" fmla="*/ 2147483647 h 728"/>
              <a:gd name="T44" fmla="*/ 2147483647 w 2739"/>
              <a:gd name="T45" fmla="*/ 2147483647 h 728"/>
              <a:gd name="T46" fmla="*/ 2147483647 w 2739"/>
              <a:gd name="T47" fmla="*/ 2147483647 h 728"/>
              <a:gd name="T48" fmla="*/ 2147483647 w 2739"/>
              <a:gd name="T49" fmla="*/ 2147483647 h 728"/>
              <a:gd name="T50" fmla="*/ 2147483647 w 2739"/>
              <a:gd name="T51" fmla="*/ 2147483647 h 728"/>
              <a:gd name="T52" fmla="*/ 2147483647 w 2739"/>
              <a:gd name="T53" fmla="*/ 2147483647 h 728"/>
              <a:gd name="T54" fmla="*/ 2147483647 w 2739"/>
              <a:gd name="T55" fmla="*/ 2147483647 h 728"/>
              <a:gd name="T56" fmla="*/ 2147483647 w 2739"/>
              <a:gd name="T57" fmla="*/ 2147483647 h 728"/>
              <a:gd name="T58" fmla="*/ 2147483647 w 2739"/>
              <a:gd name="T59" fmla="*/ 2147483647 h 728"/>
              <a:gd name="T60" fmla="*/ 2147483647 w 2739"/>
              <a:gd name="T61" fmla="*/ 2147483647 h 728"/>
              <a:gd name="T62" fmla="*/ 2147483647 w 2739"/>
              <a:gd name="T63" fmla="*/ 2147483647 h 728"/>
              <a:gd name="T64" fmla="*/ 2147483647 w 2739"/>
              <a:gd name="T65" fmla="*/ 2147483647 h 728"/>
              <a:gd name="T66" fmla="*/ 2147483647 w 2739"/>
              <a:gd name="T67" fmla="*/ 2147483647 h 728"/>
              <a:gd name="T68" fmla="*/ 2147483647 w 2739"/>
              <a:gd name="T69" fmla="*/ 2147483647 h 728"/>
              <a:gd name="T70" fmla="*/ 2147483647 w 2739"/>
              <a:gd name="T71" fmla="*/ 2147483647 h 728"/>
              <a:gd name="T72" fmla="*/ 2147483647 w 2739"/>
              <a:gd name="T73" fmla="*/ 2147483647 h 728"/>
              <a:gd name="T74" fmla="*/ 2147483647 w 2739"/>
              <a:gd name="T75" fmla="*/ 2147483647 h 728"/>
              <a:gd name="T76" fmla="*/ 2147483647 w 2739"/>
              <a:gd name="T77" fmla="*/ 2147483647 h 728"/>
              <a:gd name="T78" fmla="*/ 2147483647 w 2739"/>
              <a:gd name="T79" fmla="*/ 2147483647 h 728"/>
              <a:gd name="T80" fmla="*/ 2147483647 w 2739"/>
              <a:gd name="T81" fmla="*/ 2147483647 h 728"/>
              <a:gd name="T82" fmla="*/ 2147483647 w 2739"/>
              <a:gd name="T83" fmla="*/ 2147483647 h 7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39"/>
              <a:gd name="T127" fmla="*/ 0 h 728"/>
              <a:gd name="T128" fmla="*/ 2739 w 2739"/>
              <a:gd name="T129" fmla="*/ 728 h 7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39" h="728" extrusionOk="0">
                <a:moveTo>
                  <a:pt x="58" y="275"/>
                </a:moveTo>
                <a:cubicBezTo>
                  <a:pt x="62" y="281"/>
                  <a:pt x="67" y="280"/>
                  <a:pt x="53" y="326"/>
                </a:cubicBezTo>
                <a:cubicBezTo>
                  <a:pt x="35" y="386"/>
                  <a:pt x="18" y="446"/>
                  <a:pt x="8" y="508"/>
                </a:cubicBezTo>
                <a:cubicBezTo>
                  <a:pt x="0" y="562"/>
                  <a:pt x="-17" y="657"/>
                  <a:pt x="34" y="696"/>
                </a:cubicBezTo>
                <a:cubicBezTo>
                  <a:pt x="71" y="725"/>
                  <a:pt x="135" y="692"/>
                  <a:pt x="167" y="671"/>
                </a:cubicBezTo>
                <a:cubicBezTo>
                  <a:pt x="235" y="628"/>
                  <a:pt x="292" y="564"/>
                  <a:pt x="339" y="499"/>
                </a:cubicBezTo>
                <a:cubicBezTo>
                  <a:pt x="401" y="413"/>
                  <a:pt x="445" y="315"/>
                  <a:pt x="500" y="226"/>
                </a:cubicBezTo>
                <a:cubicBezTo>
                  <a:pt x="508" y="274"/>
                  <a:pt x="494" y="311"/>
                  <a:pt x="478" y="358"/>
                </a:cubicBezTo>
                <a:cubicBezTo>
                  <a:pt x="457" y="421"/>
                  <a:pt x="428" y="479"/>
                  <a:pt x="400" y="539"/>
                </a:cubicBezTo>
                <a:cubicBezTo>
                  <a:pt x="384" y="575"/>
                  <a:pt x="369" y="605"/>
                  <a:pt x="370" y="644"/>
                </a:cubicBezTo>
                <a:cubicBezTo>
                  <a:pt x="397" y="659"/>
                  <a:pt x="408" y="666"/>
                  <a:pt x="443" y="664"/>
                </a:cubicBezTo>
                <a:cubicBezTo>
                  <a:pt x="495" y="662"/>
                  <a:pt x="557" y="658"/>
                  <a:pt x="601" y="631"/>
                </a:cubicBezTo>
                <a:cubicBezTo>
                  <a:pt x="631" y="613"/>
                  <a:pt x="636" y="595"/>
                  <a:pt x="643" y="563"/>
                </a:cubicBezTo>
              </a:path>
              <a:path w="2739" h="728" extrusionOk="0">
                <a:moveTo>
                  <a:pt x="417" y="21"/>
                </a:moveTo>
                <a:cubicBezTo>
                  <a:pt x="388" y="9"/>
                  <a:pt x="364" y="-2"/>
                  <a:pt x="332" y="0"/>
                </a:cubicBezTo>
                <a:cubicBezTo>
                  <a:pt x="328" y="1"/>
                  <a:pt x="323" y="1"/>
                  <a:pt x="319" y="2"/>
                </a:cubicBezTo>
                <a:cubicBezTo>
                  <a:pt x="343" y="22"/>
                  <a:pt x="371" y="24"/>
                  <a:pt x="403" y="30"/>
                </a:cubicBezTo>
              </a:path>
              <a:path w="2739" h="728" extrusionOk="0">
                <a:moveTo>
                  <a:pt x="981" y="414"/>
                </a:moveTo>
                <a:cubicBezTo>
                  <a:pt x="963" y="383"/>
                  <a:pt x="959" y="386"/>
                  <a:pt x="974" y="351"/>
                </a:cubicBezTo>
                <a:cubicBezTo>
                  <a:pt x="989" y="317"/>
                  <a:pt x="1013" y="298"/>
                  <a:pt x="1049" y="289"/>
                </a:cubicBezTo>
                <a:cubicBezTo>
                  <a:pt x="1090" y="279"/>
                  <a:pt x="1127" y="291"/>
                  <a:pt x="1159" y="318"/>
                </a:cubicBezTo>
                <a:cubicBezTo>
                  <a:pt x="1221" y="370"/>
                  <a:pt x="1245" y="465"/>
                  <a:pt x="1257" y="541"/>
                </a:cubicBezTo>
                <a:cubicBezTo>
                  <a:pt x="1264" y="589"/>
                  <a:pt x="1261" y="637"/>
                  <a:pt x="1267" y="685"/>
                </a:cubicBezTo>
                <a:cubicBezTo>
                  <a:pt x="1268" y="688"/>
                  <a:pt x="1270" y="692"/>
                  <a:pt x="1271" y="695"/>
                </a:cubicBezTo>
                <a:cubicBezTo>
                  <a:pt x="1301" y="676"/>
                  <a:pt x="1313" y="662"/>
                  <a:pt x="1334" y="627"/>
                </a:cubicBezTo>
                <a:cubicBezTo>
                  <a:pt x="1380" y="552"/>
                  <a:pt x="1422" y="477"/>
                  <a:pt x="1473" y="405"/>
                </a:cubicBezTo>
                <a:cubicBezTo>
                  <a:pt x="1490" y="381"/>
                  <a:pt x="1528" y="309"/>
                  <a:pt x="1569" y="322"/>
                </a:cubicBezTo>
                <a:cubicBezTo>
                  <a:pt x="1607" y="335"/>
                  <a:pt x="1607" y="408"/>
                  <a:pt x="1610" y="437"/>
                </a:cubicBezTo>
                <a:cubicBezTo>
                  <a:pt x="1616" y="495"/>
                  <a:pt x="1611" y="553"/>
                  <a:pt x="1614" y="610"/>
                </a:cubicBezTo>
                <a:cubicBezTo>
                  <a:pt x="1617" y="657"/>
                  <a:pt x="1616" y="679"/>
                  <a:pt x="1654" y="700"/>
                </a:cubicBezTo>
              </a:path>
              <a:path w="2739" h="728" extrusionOk="0">
                <a:moveTo>
                  <a:pt x="2061" y="720"/>
                </a:moveTo>
                <a:cubicBezTo>
                  <a:pt x="2106" y="706"/>
                  <a:pt x="2121" y="687"/>
                  <a:pt x="2150" y="649"/>
                </a:cubicBezTo>
                <a:cubicBezTo>
                  <a:pt x="2194" y="592"/>
                  <a:pt x="2223" y="530"/>
                  <a:pt x="2259" y="469"/>
                </a:cubicBezTo>
                <a:cubicBezTo>
                  <a:pt x="2287" y="421"/>
                  <a:pt x="2319" y="346"/>
                  <a:pt x="2367" y="314"/>
                </a:cubicBezTo>
                <a:cubicBezTo>
                  <a:pt x="2413" y="283"/>
                  <a:pt x="2455" y="334"/>
                  <a:pt x="2481" y="366"/>
                </a:cubicBezTo>
                <a:cubicBezTo>
                  <a:pt x="2532" y="430"/>
                  <a:pt x="2573" y="502"/>
                  <a:pt x="2620" y="568"/>
                </a:cubicBezTo>
                <a:cubicBezTo>
                  <a:pt x="2655" y="617"/>
                  <a:pt x="2696" y="662"/>
                  <a:pt x="2730" y="711"/>
                </a:cubicBezTo>
                <a:cubicBezTo>
                  <a:pt x="2733" y="716"/>
                  <a:pt x="2735" y="720"/>
                  <a:pt x="2738" y="725"/>
                </a:cubicBezTo>
                <a:cubicBezTo>
                  <a:pt x="2687" y="723"/>
                  <a:pt x="2644" y="703"/>
                  <a:pt x="2597" y="683"/>
                </a:cubicBezTo>
                <a:cubicBezTo>
                  <a:pt x="2542" y="660"/>
                  <a:pt x="2471" y="638"/>
                  <a:pt x="2427" y="595"/>
                </a:cubicBezTo>
                <a:cubicBezTo>
                  <a:pt x="2376" y="546"/>
                  <a:pt x="2434" y="516"/>
                  <a:pt x="2477" y="495"/>
                </a:cubicBezTo>
                <a:cubicBezTo>
                  <a:pt x="2498" y="486"/>
                  <a:pt x="2518" y="477"/>
                  <a:pt x="2539" y="46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4" name="Ink 20"/>
          <p:cNvSpPr>
            <a:spLocks noRot="1" noChangeAspect="1" noEditPoints="1" noChangeArrowheads="1" noChangeShapeType="1" noTextEdit="1"/>
          </p:cNvSpPr>
          <p:nvPr/>
        </p:nvSpPr>
        <p:spPr bwMode="auto">
          <a:xfrm>
            <a:off x="7396163" y="3249613"/>
            <a:ext cx="1225550" cy="785812"/>
          </a:xfrm>
          <a:custGeom>
            <a:avLst/>
            <a:gdLst>
              <a:gd name="T0" fmla="*/ 2147483647 w 3404"/>
              <a:gd name="T1" fmla="*/ 2147483647 h 2181"/>
              <a:gd name="T2" fmla="*/ 2147483647 w 3404"/>
              <a:gd name="T3" fmla="*/ 2147483647 h 2181"/>
              <a:gd name="T4" fmla="*/ 2147483647 w 3404"/>
              <a:gd name="T5" fmla="*/ 2147483647 h 2181"/>
              <a:gd name="T6" fmla="*/ 2147483647 w 3404"/>
              <a:gd name="T7" fmla="*/ 2147483647 h 2181"/>
              <a:gd name="T8" fmla="*/ 2147483647 w 3404"/>
              <a:gd name="T9" fmla="*/ 2147483647 h 2181"/>
              <a:gd name="T10" fmla="*/ 2147483647 w 3404"/>
              <a:gd name="T11" fmla="*/ 2147483647 h 2181"/>
              <a:gd name="T12" fmla="*/ 2147483647 w 3404"/>
              <a:gd name="T13" fmla="*/ 2147483647 h 2181"/>
              <a:gd name="T14" fmla="*/ 2147483647 w 3404"/>
              <a:gd name="T15" fmla="*/ 2147483647 h 2181"/>
              <a:gd name="T16" fmla="*/ 2147483647 w 3404"/>
              <a:gd name="T17" fmla="*/ 2147483647 h 2181"/>
              <a:gd name="T18" fmla="*/ 2147483647 w 3404"/>
              <a:gd name="T19" fmla="*/ 2147483647 h 2181"/>
              <a:gd name="T20" fmla="*/ 2147483647 w 3404"/>
              <a:gd name="T21" fmla="*/ 2147483647 h 2181"/>
              <a:gd name="T22" fmla="*/ 2147483647 w 3404"/>
              <a:gd name="T23" fmla="*/ 2147483647 h 2181"/>
              <a:gd name="T24" fmla="*/ 2147483647 w 3404"/>
              <a:gd name="T25" fmla="*/ 2147483647 h 2181"/>
              <a:gd name="T26" fmla="*/ 2147483647 w 3404"/>
              <a:gd name="T27" fmla="*/ 2147483647 h 2181"/>
              <a:gd name="T28" fmla="*/ 2147483647 w 3404"/>
              <a:gd name="T29" fmla="*/ 2147483647 h 2181"/>
              <a:gd name="T30" fmla="*/ 2147483647 w 3404"/>
              <a:gd name="T31" fmla="*/ 2147483647 h 2181"/>
              <a:gd name="T32" fmla="*/ 2147483647 w 3404"/>
              <a:gd name="T33" fmla="*/ 2147483647 h 2181"/>
              <a:gd name="T34" fmla="*/ 2147483647 w 3404"/>
              <a:gd name="T35" fmla="*/ 2147483647 h 2181"/>
              <a:gd name="T36" fmla="*/ 2147483647 w 3404"/>
              <a:gd name="T37" fmla="*/ 2147483647 h 2181"/>
              <a:gd name="T38" fmla="*/ 2147483647 w 3404"/>
              <a:gd name="T39" fmla="*/ 2147483647 h 2181"/>
              <a:gd name="T40" fmla="*/ 2147483647 w 3404"/>
              <a:gd name="T41" fmla="*/ 2147483647 h 2181"/>
              <a:gd name="T42" fmla="*/ 2147483647 w 3404"/>
              <a:gd name="T43" fmla="*/ 2147483647 h 2181"/>
              <a:gd name="T44" fmla="*/ 2147483647 w 3404"/>
              <a:gd name="T45" fmla="*/ 2147483647 h 2181"/>
              <a:gd name="T46" fmla="*/ 2147483647 w 3404"/>
              <a:gd name="T47" fmla="*/ 2147483647 h 2181"/>
              <a:gd name="T48" fmla="*/ 2147483647 w 3404"/>
              <a:gd name="T49" fmla="*/ 2147483647 h 2181"/>
              <a:gd name="T50" fmla="*/ 2147483647 w 3404"/>
              <a:gd name="T51" fmla="*/ 2147483647 h 2181"/>
              <a:gd name="T52" fmla="*/ 2147483647 w 3404"/>
              <a:gd name="T53" fmla="*/ 2147483647 h 2181"/>
              <a:gd name="T54" fmla="*/ 2147483647 w 3404"/>
              <a:gd name="T55" fmla="*/ 2147483647 h 2181"/>
              <a:gd name="T56" fmla="*/ 2147483647 w 3404"/>
              <a:gd name="T57" fmla="*/ 2147483647 h 2181"/>
              <a:gd name="T58" fmla="*/ 2147483647 w 3404"/>
              <a:gd name="T59" fmla="*/ 2147483647 h 2181"/>
              <a:gd name="T60" fmla="*/ 2147483647 w 3404"/>
              <a:gd name="T61" fmla="*/ 2147483647 h 2181"/>
              <a:gd name="T62" fmla="*/ 2147483647 w 3404"/>
              <a:gd name="T63" fmla="*/ 2147483647 h 2181"/>
              <a:gd name="T64" fmla="*/ 2147483647 w 3404"/>
              <a:gd name="T65" fmla="*/ 2147483647 h 2181"/>
              <a:gd name="T66" fmla="*/ 2147483647 w 3404"/>
              <a:gd name="T67" fmla="*/ 2147483647 h 2181"/>
              <a:gd name="T68" fmla="*/ 2147483647 w 3404"/>
              <a:gd name="T69" fmla="*/ 2147483647 h 2181"/>
              <a:gd name="T70" fmla="*/ 2147483647 w 3404"/>
              <a:gd name="T71" fmla="*/ 2147483647 h 2181"/>
              <a:gd name="T72" fmla="*/ 2147483647 w 3404"/>
              <a:gd name="T73" fmla="*/ 2147483647 h 2181"/>
              <a:gd name="T74" fmla="*/ 2147483647 w 3404"/>
              <a:gd name="T75" fmla="*/ 2147483647 h 2181"/>
              <a:gd name="T76" fmla="*/ 2147483647 w 3404"/>
              <a:gd name="T77" fmla="*/ 2147483647 h 2181"/>
              <a:gd name="T78" fmla="*/ 2147483647 w 3404"/>
              <a:gd name="T79" fmla="*/ 2147483647 h 2181"/>
              <a:gd name="T80" fmla="*/ 2147483647 w 3404"/>
              <a:gd name="T81" fmla="*/ 2147483647 h 2181"/>
              <a:gd name="T82" fmla="*/ 2147483647 w 3404"/>
              <a:gd name="T83" fmla="*/ 2147483647 h 2181"/>
              <a:gd name="T84" fmla="*/ 2147483647 w 3404"/>
              <a:gd name="T85" fmla="*/ 2147483647 h 2181"/>
              <a:gd name="T86" fmla="*/ 2147483647 w 3404"/>
              <a:gd name="T87" fmla="*/ 2147483647 h 2181"/>
              <a:gd name="T88" fmla="*/ 2147483647 w 3404"/>
              <a:gd name="T89" fmla="*/ 2147483647 h 2181"/>
              <a:gd name="T90" fmla="*/ 2147483647 w 3404"/>
              <a:gd name="T91" fmla="*/ 2147483647 h 2181"/>
              <a:gd name="T92" fmla="*/ 2147483647 w 3404"/>
              <a:gd name="T93" fmla="*/ 2147483647 h 2181"/>
              <a:gd name="T94" fmla="*/ 2147483647 w 3404"/>
              <a:gd name="T95" fmla="*/ 2147483647 h 2181"/>
              <a:gd name="T96" fmla="*/ 2147483647 w 3404"/>
              <a:gd name="T97" fmla="*/ 2147483647 h 2181"/>
              <a:gd name="T98" fmla="*/ 2147483647 w 3404"/>
              <a:gd name="T99" fmla="*/ 2147483647 h 2181"/>
              <a:gd name="T100" fmla="*/ 2147483647 w 3404"/>
              <a:gd name="T101" fmla="*/ 2147483647 h 2181"/>
              <a:gd name="T102" fmla="*/ 2147483647 w 3404"/>
              <a:gd name="T103" fmla="*/ 2147483647 h 2181"/>
              <a:gd name="T104" fmla="*/ 2147483647 w 3404"/>
              <a:gd name="T105" fmla="*/ 2147483647 h 2181"/>
              <a:gd name="T106" fmla="*/ 2147483647 w 3404"/>
              <a:gd name="T107" fmla="*/ 2147483647 h 2181"/>
              <a:gd name="T108" fmla="*/ 2147483647 w 3404"/>
              <a:gd name="T109" fmla="*/ 2147483647 h 2181"/>
              <a:gd name="T110" fmla="*/ 2147483647 w 3404"/>
              <a:gd name="T111" fmla="*/ 2147483647 h 2181"/>
              <a:gd name="T112" fmla="*/ 2147483647 w 3404"/>
              <a:gd name="T113" fmla="*/ 2147483647 h 2181"/>
              <a:gd name="T114" fmla="*/ 2147483647 w 3404"/>
              <a:gd name="T115" fmla="*/ 2147483647 h 2181"/>
              <a:gd name="T116" fmla="*/ 2147483647 w 3404"/>
              <a:gd name="T117" fmla="*/ 2147483647 h 2181"/>
              <a:gd name="T118" fmla="*/ 2147483647 w 3404"/>
              <a:gd name="T119" fmla="*/ 2147483647 h 21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04"/>
              <a:gd name="T181" fmla="*/ 0 h 2181"/>
              <a:gd name="T182" fmla="*/ 3404 w 3404"/>
              <a:gd name="T183" fmla="*/ 2181 h 21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04" h="2181" extrusionOk="0">
                <a:moveTo>
                  <a:pt x="203" y="994"/>
                </a:moveTo>
                <a:cubicBezTo>
                  <a:pt x="145" y="1049"/>
                  <a:pt x="136" y="1083"/>
                  <a:pt x="127" y="1164"/>
                </a:cubicBezTo>
                <a:cubicBezTo>
                  <a:pt x="113" y="1290"/>
                  <a:pt x="119" y="1419"/>
                  <a:pt x="123" y="1546"/>
                </a:cubicBezTo>
                <a:cubicBezTo>
                  <a:pt x="127" y="1689"/>
                  <a:pt x="127" y="1829"/>
                  <a:pt x="120" y="1972"/>
                </a:cubicBezTo>
                <a:cubicBezTo>
                  <a:pt x="117" y="2039"/>
                  <a:pt x="119" y="2118"/>
                  <a:pt x="91" y="2180"/>
                </a:cubicBezTo>
                <a:cubicBezTo>
                  <a:pt x="87" y="2180"/>
                  <a:pt x="83" y="2180"/>
                  <a:pt x="79" y="2180"/>
                </a:cubicBezTo>
                <a:cubicBezTo>
                  <a:pt x="55" y="2115"/>
                  <a:pt x="35" y="2053"/>
                  <a:pt x="25" y="1983"/>
                </a:cubicBezTo>
                <a:cubicBezTo>
                  <a:pt x="4" y="1838"/>
                  <a:pt x="-10" y="1686"/>
                  <a:pt x="3" y="1540"/>
                </a:cubicBezTo>
                <a:cubicBezTo>
                  <a:pt x="17" y="1383"/>
                  <a:pt x="50" y="1220"/>
                  <a:pt x="132" y="1083"/>
                </a:cubicBezTo>
                <a:cubicBezTo>
                  <a:pt x="194" y="979"/>
                  <a:pt x="285" y="900"/>
                  <a:pt x="409" y="891"/>
                </a:cubicBezTo>
                <a:cubicBezTo>
                  <a:pt x="527" y="882"/>
                  <a:pt x="665" y="964"/>
                  <a:pt x="664" y="1094"/>
                </a:cubicBezTo>
                <a:cubicBezTo>
                  <a:pt x="663" y="1161"/>
                  <a:pt x="610" y="1212"/>
                  <a:pt x="551" y="1236"/>
                </a:cubicBezTo>
                <a:cubicBezTo>
                  <a:pt x="496" y="1258"/>
                  <a:pt x="419" y="1261"/>
                  <a:pt x="362" y="1244"/>
                </a:cubicBezTo>
                <a:cubicBezTo>
                  <a:pt x="320" y="1232"/>
                  <a:pt x="295" y="1215"/>
                  <a:pt x="292" y="1175"/>
                </a:cubicBezTo>
                <a:cubicBezTo>
                  <a:pt x="297" y="1168"/>
                  <a:pt x="302" y="1162"/>
                  <a:pt x="307" y="1155"/>
                </a:cubicBezTo>
              </a:path>
              <a:path w="3404" h="2181" extrusionOk="0">
                <a:moveTo>
                  <a:pt x="990" y="1032"/>
                </a:moveTo>
                <a:cubicBezTo>
                  <a:pt x="964" y="1088"/>
                  <a:pt x="935" y="1127"/>
                  <a:pt x="902" y="1178"/>
                </a:cubicBezTo>
                <a:cubicBezTo>
                  <a:pt x="878" y="1215"/>
                  <a:pt x="872" y="1249"/>
                  <a:pt x="859" y="1288"/>
                </a:cubicBezTo>
                <a:cubicBezTo>
                  <a:pt x="894" y="1302"/>
                  <a:pt x="895" y="1321"/>
                  <a:pt x="950" y="1298"/>
                </a:cubicBezTo>
                <a:cubicBezTo>
                  <a:pt x="1002" y="1276"/>
                  <a:pt x="1056" y="1229"/>
                  <a:pt x="1087" y="1182"/>
                </a:cubicBezTo>
                <a:cubicBezTo>
                  <a:pt x="1117" y="1136"/>
                  <a:pt x="1132" y="1079"/>
                  <a:pt x="1129" y="1024"/>
                </a:cubicBezTo>
                <a:cubicBezTo>
                  <a:pt x="1127" y="987"/>
                  <a:pt x="1117" y="956"/>
                  <a:pt x="1107" y="921"/>
                </a:cubicBezTo>
                <a:cubicBezTo>
                  <a:pt x="1106" y="928"/>
                  <a:pt x="1095" y="944"/>
                  <a:pt x="1101" y="969"/>
                </a:cubicBezTo>
                <a:cubicBezTo>
                  <a:pt x="1107" y="995"/>
                  <a:pt x="1116" y="1021"/>
                  <a:pt x="1140" y="1036"/>
                </a:cubicBezTo>
                <a:cubicBezTo>
                  <a:pt x="1175" y="1057"/>
                  <a:pt x="1221" y="1046"/>
                  <a:pt x="1256" y="1031"/>
                </a:cubicBezTo>
                <a:cubicBezTo>
                  <a:pt x="1293" y="1015"/>
                  <a:pt x="1323" y="991"/>
                  <a:pt x="1350" y="961"/>
                </a:cubicBezTo>
                <a:cubicBezTo>
                  <a:pt x="1374" y="934"/>
                  <a:pt x="1385" y="902"/>
                  <a:pt x="1401" y="871"/>
                </a:cubicBezTo>
                <a:cubicBezTo>
                  <a:pt x="1407" y="898"/>
                  <a:pt x="1410" y="928"/>
                  <a:pt x="1418" y="954"/>
                </a:cubicBezTo>
                <a:cubicBezTo>
                  <a:pt x="1441" y="1027"/>
                  <a:pt x="1476" y="1097"/>
                  <a:pt x="1545" y="1137"/>
                </a:cubicBezTo>
                <a:cubicBezTo>
                  <a:pt x="1578" y="1157"/>
                  <a:pt x="1620" y="1168"/>
                  <a:pt x="1658" y="1155"/>
                </a:cubicBezTo>
                <a:cubicBezTo>
                  <a:pt x="1710" y="1137"/>
                  <a:pt x="1710" y="1078"/>
                  <a:pt x="1710" y="1032"/>
                </a:cubicBezTo>
                <a:cubicBezTo>
                  <a:pt x="1710" y="960"/>
                  <a:pt x="1685" y="886"/>
                  <a:pt x="1671" y="816"/>
                </a:cubicBezTo>
                <a:cubicBezTo>
                  <a:pt x="1697" y="822"/>
                  <a:pt x="1723" y="833"/>
                  <a:pt x="1751" y="835"/>
                </a:cubicBezTo>
                <a:cubicBezTo>
                  <a:pt x="1849" y="842"/>
                  <a:pt x="1978" y="811"/>
                  <a:pt x="2030" y="717"/>
                </a:cubicBezTo>
                <a:cubicBezTo>
                  <a:pt x="2047" y="686"/>
                  <a:pt x="2035" y="678"/>
                  <a:pt x="2038" y="649"/>
                </a:cubicBezTo>
                <a:cubicBezTo>
                  <a:pt x="1993" y="649"/>
                  <a:pt x="1979" y="639"/>
                  <a:pt x="1932" y="669"/>
                </a:cubicBezTo>
                <a:cubicBezTo>
                  <a:pt x="1882" y="701"/>
                  <a:pt x="1839" y="756"/>
                  <a:pt x="1812" y="808"/>
                </a:cubicBezTo>
                <a:cubicBezTo>
                  <a:pt x="1796" y="839"/>
                  <a:pt x="1779" y="890"/>
                  <a:pt x="1809" y="919"/>
                </a:cubicBezTo>
                <a:cubicBezTo>
                  <a:pt x="1838" y="947"/>
                  <a:pt x="1896" y="933"/>
                  <a:pt x="1931" y="933"/>
                </a:cubicBezTo>
                <a:cubicBezTo>
                  <a:pt x="2028" y="933"/>
                  <a:pt x="2084" y="939"/>
                  <a:pt x="2154" y="1008"/>
                </a:cubicBezTo>
                <a:cubicBezTo>
                  <a:pt x="2163" y="1017"/>
                  <a:pt x="2173" y="1029"/>
                  <a:pt x="2182" y="1038"/>
                </a:cubicBezTo>
                <a:cubicBezTo>
                  <a:pt x="2201" y="974"/>
                  <a:pt x="2216" y="909"/>
                  <a:pt x="2243" y="848"/>
                </a:cubicBezTo>
                <a:cubicBezTo>
                  <a:pt x="2274" y="777"/>
                  <a:pt x="2317" y="714"/>
                  <a:pt x="2374" y="665"/>
                </a:cubicBezTo>
                <a:cubicBezTo>
                  <a:pt x="2374" y="715"/>
                  <a:pt x="2369" y="753"/>
                  <a:pt x="2358" y="805"/>
                </a:cubicBezTo>
                <a:cubicBezTo>
                  <a:pt x="2349" y="851"/>
                  <a:pt x="2338" y="917"/>
                  <a:pt x="2365" y="960"/>
                </a:cubicBezTo>
                <a:cubicBezTo>
                  <a:pt x="2391" y="1003"/>
                  <a:pt x="2425" y="998"/>
                  <a:pt x="2467" y="1003"/>
                </a:cubicBezTo>
                <a:cubicBezTo>
                  <a:pt x="2509" y="1008"/>
                  <a:pt x="2548" y="973"/>
                  <a:pt x="2583" y="952"/>
                </a:cubicBezTo>
                <a:cubicBezTo>
                  <a:pt x="2609" y="934"/>
                  <a:pt x="2618" y="929"/>
                  <a:pt x="2635" y="917"/>
                </a:cubicBezTo>
              </a:path>
              <a:path w="3404" h="2181" extrusionOk="0">
                <a:moveTo>
                  <a:pt x="2973" y="812"/>
                </a:moveTo>
                <a:cubicBezTo>
                  <a:pt x="2990" y="817"/>
                  <a:pt x="3021" y="777"/>
                  <a:pt x="2994" y="820"/>
                </a:cubicBezTo>
                <a:cubicBezTo>
                  <a:pt x="2971" y="857"/>
                  <a:pt x="2930" y="889"/>
                  <a:pt x="2916" y="932"/>
                </a:cubicBezTo>
                <a:cubicBezTo>
                  <a:pt x="2902" y="974"/>
                  <a:pt x="2923" y="966"/>
                  <a:pt x="2928" y="993"/>
                </a:cubicBezTo>
                <a:cubicBezTo>
                  <a:pt x="3002" y="968"/>
                  <a:pt x="3053" y="936"/>
                  <a:pt x="3107" y="874"/>
                </a:cubicBezTo>
                <a:cubicBezTo>
                  <a:pt x="3266" y="694"/>
                  <a:pt x="3335" y="435"/>
                  <a:pt x="3379" y="204"/>
                </a:cubicBezTo>
                <a:cubicBezTo>
                  <a:pt x="3392" y="136"/>
                  <a:pt x="3398" y="69"/>
                  <a:pt x="3403" y="0"/>
                </a:cubicBezTo>
                <a:cubicBezTo>
                  <a:pt x="3379" y="84"/>
                  <a:pt x="3362" y="165"/>
                  <a:pt x="3349" y="253"/>
                </a:cubicBezTo>
                <a:cubicBezTo>
                  <a:pt x="3299" y="604"/>
                  <a:pt x="3269" y="954"/>
                  <a:pt x="3250" y="1308"/>
                </a:cubicBezTo>
                <a:cubicBezTo>
                  <a:pt x="3243" y="1446"/>
                  <a:pt x="3236" y="1585"/>
                  <a:pt x="3221" y="1722"/>
                </a:cubicBezTo>
                <a:cubicBezTo>
                  <a:pt x="3217" y="1763"/>
                  <a:pt x="3216" y="1858"/>
                  <a:pt x="3168" y="1881"/>
                </a:cubicBezTo>
                <a:cubicBezTo>
                  <a:pt x="3138" y="1896"/>
                  <a:pt x="3115" y="1864"/>
                  <a:pt x="3092" y="18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5" name="Ink 21"/>
          <p:cNvSpPr>
            <a:spLocks noRot="1" noChangeAspect="1" noEditPoints="1" noChangeArrowheads="1" noChangeShapeType="1" noTextEdit="1"/>
          </p:cNvSpPr>
          <p:nvPr/>
        </p:nvSpPr>
        <p:spPr bwMode="auto">
          <a:xfrm>
            <a:off x="7804150" y="4037013"/>
            <a:ext cx="290513" cy="379412"/>
          </a:xfrm>
          <a:custGeom>
            <a:avLst/>
            <a:gdLst>
              <a:gd name="T0" fmla="*/ 0 w 808"/>
              <a:gd name="T1" fmla="*/ 2147483647 h 1052"/>
              <a:gd name="T2" fmla="*/ 2147483647 w 808"/>
              <a:gd name="T3" fmla="*/ 2147483647 h 1052"/>
              <a:gd name="T4" fmla="*/ 2147483647 w 808"/>
              <a:gd name="T5" fmla="*/ 2147483647 h 1052"/>
              <a:gd name="T6" fmla="*/ 2147483647 w 808"/>
              <a:gd name="T7" fmla="*/ 2147483647 h 1052"/>
              <a:gd name="T8" fmla="*/ 2147483647 w 808"/>
              <a:gd name="T9" fmla="*/ 2147483647 h 1052"/>
              <a:gd name="T10" fmla="*/ 2147483647 w 808"/>
              <a:gd name="T11" fmla="*/ 2147483647 h 1052"/>
              <a:gd name="T12" fmla="*/ 2147483647 w 808"/>
              <a:gd name="T13" fmla="*/ 2147483647 h 1052"/>
              <a:gd name="T14" fmla="*/ 2147483647 w 808"/>
              <a:gd name="T15" fmla="*/ 2147483647 h 1052"/>
              <a:gd name="T16" fmla="*/ 2147483647 w 808"/>
              <a:gd name="T17" fmla="*/ 2147483647 h 1052"/>
              <a:gd name="T18" fmla="*/ 2147483647 w 808"/>
              <a:gd name="T19" fmla="*/ 2147483647 h 10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8"/>
              <a:gd name="T31" fmla="*/ 0 h 1052"/>
              <a:gd name="T32" fmla="*/ 808 w 808"/>
              <a:gd name="T33" fmla="*/ 1052 h 10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8" h="1052" extrusionOk="0">
                <a:moveTo>
                  <a:pt x="0" y="182"/>
                </a:moveTo>
                <a:cubicBezTo>
                  <a:pt x="87" y="138"/>
                  <a:pt x="174" y="97"/>
                  <a:pt x="264" y="61"/>
                </a:cubicBezTo>
                <a:cubicBezTo>
                  <a:pt x="366" y="20"/>
                  <a:pt x="538" y="-52"/>
                  <a:pt x="635" y="42"/>
                </a:cubicBezTo>
                <a:cubicBezTo>
                  <a:pt x="715" y="120"/>
                  <a:pt x="649" y="267"/>
                  <a:pt x="610" y="345"/>
                </a:cubicBezTo>
                <a:cubicBezTo>
                  <a:pt x="501" y="565"/>
                  <a:pt x="317" y="748"/>
                  <a:pt x="144" y="918"/>
                </a:cubicBezTo>
                <a:cubicBezTo>
                  <a:pt x="102" y="959"/>
                  <a:pt x="60" y="998"/>
                  <a:pt x="22" y="1042"/>
                </a:cubicBezTo>
                <a:cubicBezTo>
                  <a:pt x="55" y="1042"/>
                  <a:pt x="102" y="1024"/>
                  <a:pt x="147" y="1005"/>
                </a:cubicBezTo>
                <a:cubicBezTo>
                  <a:pt x="251" y="961"/>
                  <a:pt x="354" y="909"/>
                  <a:pt x="461" y="871"/>
                </a:cubicBezTo>
                <a:cubicBezTo>
                  <a:pt x="559" y="837"/>
                  <a:pt x="659" y="809"/>
                  <a:pt x="754" y="767"/>
                </a:cubicBezTo>
                <a:cubicBezTo>
                  <a:pt x="772" y="758"/>
                  <a:pt x="789" y="750"/>
                  <a:pt x="807" y="74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6" name="Ink 22"/>
          <p:cNvSpPr>
            <a:spLocks noRot="1" noChangeAspect="1" noEditPoints="1" noChangeArrowheads="1" noChangeShapeType="1" noTextEdit="1"/>
          </p:cNvSpPr>
          <p:nvPr/>
        </p:nvSpPr>
        <p:spPr bwMode="auto">
          <a:xfrm>
            <a:off x="5767388" y="3289300"/>
            <a:ext cx="1603375" cy="1447800"/>
          </a:xfrm>
          <a:custGeom>
            <a:avLst/>
            <a:gdLst>
              <a:gd name="T0" fmla="*/ 2147483647 w 4452"/>
              <a:gd name="T1" fmla="*/ 2147483647 h 4023"/>
              <a:gd name="T2" fmla="*/ 2147483647 w 4452"/>
              <a:gd name="T3" fmla="*/ 2147483647 h 4023"/>
              <a:gd name="T4" fmla="*/ 2147483647 w 4452"/>
              <a:gd name="T5" fmla="*/ 2147483647 h 4023"/>
              <a:gd name="T6" fmla="*/ 2147483647 w 4452"/>
              <a:gd name="T7" fmla="*/ 2147483647 h 4023"/>
              <a:gd name="T8" fmla="*/ 2147483647 w 4452"/>
              <a:gd name="T9" fmla="*/ 2147483647 h 4023"/>
              <a:gd name="T10" fmla="*/ 2147483647 w 4452"/>
              <a:gd name="T11" fmla="*/ 2147483647 h 4023"/>
              <a:gd name="T12" fmla="*/ 2147483647 w 4452"/>
              <a:gd name="T13" fmla="*/ 2147483647 h 4023"/>
              <a:gd name="T14" fmla="*/ 2147483647 w 4452"/>
              <a:gd name="T15" fmla="*/ 2147483647 h 4023"/>
              <a:gd name="T16" fmla="*/ 0 60000 65536"/>
              <a:gd name="T17" fmla="*/ 0 60000 65536"/>
              <a:gd name="T18" fmla="*/ 0 60000 65536"/>
              <a:gd name="T19" fmla="*/ 0 60000 65536"/>
              <a:gd name="T20" fmla="*/ 0 60000 65536"/>
              <a:gd name="T21" fmla="*/ 0 60000 65536"/>
              <a:gd name="T22" fmla="*/ 0 60000 65536"/>
              <a:gd name="T23" fmla="*/ 0 60000 65536"/>
              <a:gd name="T24" fmla="*/ 0 w 4452"/>
              <a:gd name="T25" fmla="*/ 0 h 4023"/>
              <a:gd name="T26" fmla="*/ 4452 w 4452"/>
              <a:gd name="T27" fmla="*/ 4023 h 40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52" h="4023" extrusionOk="0">
                <a:moveTo>
                  <a:pt x="4451" y="10"/>
                </a:moveTo>
                <a:cubicBezTo>
                  <a:pt x="3991" y="34"/>
                  <a:pt x="3531" y="18"/>
                  <a:pt x="3070" y="10"/>
                </a:cubicBezTo>
                <a:cubicBezTo>
                  <a:pt x="2333" y="-2"/>
                  <a:pt x="1487" y="-92"/>
                  <a:pt x="785" y="187"/>
                </a:cubicBezTo>
                <a:cubicBezTo>
                  <a:pt x="386" y="345"/>
                  <a:pt x="171" y="677"/>
                  <a:pt x="75" y="1082"/>
                </a:cubicBezTo>
                <a:cubicBezTo>
                  <a:pt x="-51" y="1611"/>
                  <a:pt x="-55" y="2263"/>
                  <a:pt x="159" y="2770"/>
                </a:cubicBezTo>
                <a:cubicBezTo>
                  <a:pt x="297" y="3098"/>
                  <a:pt x="554" y="3311"/>
                  <a:pt x="877" y="3447"/>
                </a:cubicBezTo>
                <a:cubicBezTo>
                  <a:pt x="1592" y="3747"/>
                  <a:pt x="2449" y="3751"/>
                  <a:pt x="3209" y="3836"/>
                </a:cubicBezTo>
                <a:cubicBezTo>
                  <a:pt x="3611" y="3881"/>
                  <a:pt x="4006" y="3941"/>
                  <a:pt x="4402" y="402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ChangeArrowheads="1"/>
          </p:cNvSpPr>
          <p:nvPr/>
        </p:nvSpPr>
        <p:spPr bwMode="auto">
          <a:xfrm>
            <a:off x="228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min( L ):</a:t>
            </a:r>
          </a:p>
        </p:txBody>
      </p:sp>
      <p:sp>
        <p:nvSpPr>
          <p:cNvPr id="48131" name="Line 8"/>
          <p:cNvSpPr>
            <a:spLocks noChangeShapeType="1"/>
          </p:cNvSpPr>
          <p:nvPr/>
        </p:nvSpPr>
        <p:spPr bwMode="auto">
          <a:xfrm flipH="1">
            <a:off x="4260850" y="344488"/>
            <a:ext cx="11113" cy="60991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2" name="Rectangle 12"/>
          <p:cNvSpPr>
            <a:spLocks noChangeArrowheads="1"/>
          </p:cNvSpPr>
          <p:nvPr/>
        </p:nvSpPr>
        <p:spPr bwMode="auto">
          <a:xfrm>
            <a:off x="4419600" y="554038"/>
            <a:ext cx="320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isPrime( n ):</a:t>
            </a:r>
          </a:p>
        </p:txBody>
      </p:sp>
      <p:sp>
        <p:nvSpPr>
          <p:cNvPr id="48133" name="Text Box 16"/>
          <p:cNvSpPr txBox="1">
            <a:spLocks noChangeArrowheads="1"/>
          </p:cNvSpPr>
          <p:nvPr/>
        </p:nvSpPr>
        <p:spPr bwMode="auto">
          <a:xfrm>
            <a:off x="2617788" y="500063"/>
            <a:ext cx="146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accent2"/>
                </a:solidFill>
                <a:latin typeface="Comic Sans MS" pitchFamily="66" charset="0"/>
              </a:rPr>
              <a:t>L will be a non-empty list of numbers.</a:t>
            </a:r>
          </a:p>
        </p:txBody>
      </p:sp>
      <p:sp>
        <p:nvSpPr>
          <p:cNvPr id="48134" name="Text Box 17"/>
          <p:cNvSpPr txBox="1">
            <a:spLocks noChangeArrowheads="1"/>
          </p:cNvSpPr>
          <p:nvPr/>
        </p:nvSpPr>
        <p:spPr bwMode="auto">
          <a:xfrm>
            <a:off x="7451725" y="517525"/>
            <a:ext cx="1398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accent2"/>
                </a:solidFill>
                <a:latin typeface="Comic Sans MS" pitchFamily="66" charset="0"/>
              </a:rPr>
              <a:t>n will be a positive integer &gt; 1</a:t>
            </a:r>
          </a:p>
        </p:txBody>
      </p:sp>
      <p:sp>
        <p:nvSpPr>
          <p:cNvPr id="48135" name="Ink 7"/>
          <p:cNvSpPr>
            <a:spLocks noRot="1" noChangeAspect="1" noEditPoints="1" noChangeArrowheads="1" noChangeShapeType="1" noTextEdit="1"/>
          </p:cNvSpPr>
          <p:nvPr/>
        </p:nvSpPr>
        <p:spPr bwMode="auto">
          <a:xfrm>
            <a:off x="752475" y="1022350"/>
            <a:ext cx="2655888" cy="531813"/>
          </a:xfrm>
          <a:custGeom>
            <a:avLst/>
            <a:gdLst>
              <a:gd name="T0" fmla="*/ 2147483647 w 7376"/>
              <a:gd name="T1" fmla="*/ 2147483647 h 1477"/>
              <a:gd name="T2" fmla="*/ 2147483647 w 7376"/>
              <a:gd name="T3" fmla="*/ 2147483647 h 1477"/>
              <a:gd name="T4" fmla="*/ 2147483647 w 7376"/>
              <a:gd name="T5" fmla="*/ 2147483647 h 1477"/>
              <a:gd name="T6" fmla="*/ 2147483647 w 7376"/>
              <a:gd name="T7" fmla="*/ 2147483647 h 1477"/>
              <a:gd name="T8" fmla="*/ 2147483647 w 7376"/>
              <a:gd name="T9" fmla="*/ 2147483647 h 1477"/>
              <a:gd name="T10" fmla="*/ 2147483647 w 7376"/>
              <a:gd name="T11" fmla="*/ 2147483647 h 1477"/>
              <a:gd name="T12" fmla="*/ 2147483647 w 7376"/>
              <a:gd name="T13" fmla="*/ 2147483647 h 1477"/>
              <a:gd name="T14" fmla="*/ 2147483647 w 7376"/>
              <a:gd name="T15" fmla="*/ 2147483647 h 1477"/>
              <a:gd name="T16" fmla="*/ 2147483647 w 7376"/>
              <a:gd name="T17" fmla="*/ 2147483647 h 1477"/>
              <a:gd name="T18" fmla="*/ 2147483647 w 7376"/>
              <a:gd name="T19" fmla="*/ 2147483647 h 1477"/>
              <a:gd name="T20" fmla="*/ 2147483647 w 7376"/>
              <a:gd name="T21" fmla="*/ 2147483647 h 1477"/>
              <a:gd name="T22" fmla="*/ 2147483647 w 7376"/>
              <a:gd name="T23" fmla="*/ 2147483647 h 1477"/>
              <a:gd name="T24" fmla="*/ 2147483647 w 7376"/>
              <a:gd name="T25" fmla="*/ 2147483647 h 1477"/>
              <a:gd name="T26" fmla="*/ 2147483647 w 7376"/>
              <a:gd name="T27" fmla="*/ 2147483647 h 1477"/>
              <a:gd name="T28" fmla="*/ 2147483647 w 7376"/>
              <a:gd name="T29" fmla="*/ 2147483647 h 1477"/>
              <a:gd name="T30" fmla="*/ 2147483647 w 7376"/>
              <a:gd name="T31" fmla="*/ 2147483647 h 1477"/>
              <a:gd name="T32" fmla="*/ 2147483647 w 7376"/>
              <a:gd name="T33" fmla="*/ 2147483647 h 1477"/>
              <a:gd name="T34" fmla="*/ 2147483647 w 7376"/>
              <a:gd name="T35" fmla="*/ 2147483647 h 1477"/>
              <a:gd name="T36" fmla="*/ 2147483647 w 7376"/>
              <a:gd name="T37" fmla="*/ 2147483647 h 1477"/>
              <a:gd name="T38" fmla="*/ 2147483647 w 7376"/>
              <a:gd name="T39" fmla="*/ 2147483647 h 1477"/>
              <a:gd name="T40" fmla="*/ 2147483647 w 7376"/>
              <a:gd name="T41" fmla="*/ 2147483647 h 1477"/>
              <a:gd name="T42" fmla="*/ 2147483647 w 7376"/>
              <a:gd name="T43" fmla="*/ 2147483647 h 1477"/>
              <a:gd name="T44" fmla="*/ 2147483647 w 7376"/>
              <a:gd name="T45" fmla="*/ 2147483647 h 1477"/>
              <a:gd name="T46" fmla="*/ 2147483647 w 7376"/>
              <a:gd name="T47" fmla="*/ 2147483647 h 1477"/>
              <a:gd name="T48" fmla="*/ 2147483647 w 7376"/>
              <a:gd name="T49" fmla="*/ 2147483647 h 1477"/>
              <a:gd name="T50" fmla="*/ 2147483647 w 7376"/>
              <a:gd name="T51" fmla="*/ 2147483647 h 1477"/>
              <a:gd name="T52" fmla="*/ 2147483647 w 7376"/>
              <a:gd name="T53" fmla="*/ 2147483647 h 1477"/>
              <a:gd name="T54" fmla="*/ 2147483647 w 7376"/>
              <a:gd name="T55" fmla="*/ 2147483647 h 1477"/>
              <a:gd name="T56" fmla="*/ 2147483647 w 7376"/>
              <a:gd name="T57" fmla="*/ 2147483647 h 1477"/>
              <a:gd name="T58" fmla="*/ 2147483647 w 7376"/>
              <a:gd name="T59" fmla="*/ 2147483647 h 1477"/>
              <a:gd name="T60" fmla="*/ 2147483647 w 7376"/>
              <a:gd name="T61" fmla="*/ 2147483647 h 1477"/>
              <a:gd name="T62" fmla="*/ 2147483647 w 7376"/>
              <a:gd name="T63" fmla="*/ 2147483647 h 1477"/>
              <a:gd name="T64" fmla="*/ 2147483647 w 7376"/>
              <a:gd name="T65" fmla="*/ 2147483647 h 1477"/>
              <a:gd name="T66" fmla="*/ 2147483647 w 7376"/>
              <a:gd name="T67" fmla="*/ 2147483647 h 1477"/>
              <a:gd name="T68" fmla="*/ 2147483647 w 7376"/>
              <a:gd name="T69" fmla="*/ 2147483647 h 1477"/>
              <a:gd name="T70" fmla="*/ 2147483647 w 7376"/>
              <a:gd name="T71" fmla="*/ 2147483647 h 1477"/>
              <a:gd name="T72" fmla="*/ 2147483647 w 7376"/>
              <a:gd name="T73" fmla="*/ 2147483647 h 1477"/>
              <a:gd name="T74" fmla="*/ 2147483647 w 7376"/>
              <a:gd name="T75" fmla="*/ 2147483647 h 1477"/>
              <a:gd name="T76" fmla="*/ 2147483647 w 7376"/>
              <a:gd name="T77" fmla="*/ 2147483647 h 1477"/>
              <a:gd name="T78" fmla="*/ 2147483647 w 7376"/>
              <a:gd name="T79" fmla="*/ 2147483647 h 1477"/>
              <a:gd name="T80" fmla="*/ 2147483647 w 7376"/>
              <a:gd name="T81" fmla="*/ 2147483647 h 1477"/>
              <a:gd name="T82" fmla="*/ 2147483647 w 7376"/>
              <a:gd name="T83" fmla="*/ 2147483647 h 1477"/>
              <a:gd name="T84" fmla="*/ 2147483647 w 7376"/>
              <a:gd name="T85" fmla="*/ 2147483647 h 1477"/>
              <a:gd name="T86" fmla="*/ 2147483647 w 7376"/>
              <a:gd name="T87" fmla="*/ 2147483647 h 1477"/>
              <a:gd name="T88" fmla="*/ 2147483647 w 7376"/>
              <a:gd name="T89" fmla="*/ 2147483647 h 1477"/>
              <a:gd name="T90" fmla="*/ 2147483647 w 7376"/>
              <a:gd name="T91" fmla="*/ 2147483647 h 1477"/>
              <a:gd name="T92" fmla="*/ 2147483647 w 7376"/>
              <a:gd name="T93" fmla="*/ 2147483647 h 1477"/>
              <a:gd name="T94" fmla="*/ 2147483647 w 7376"/>
              <a:gd name="T95" fmla="*/ 2147483647 h 1477"/>
              <a:gd name="T96" fmla="*/ 2147483647 w 7376"/>
              <a:gd name="T97" fmla="*/ 2147483647 h 1477"/>
              <a:gd name="T98" fmla="*/ 2147483647 w 7376"/>
              <a:gd name="T99" fmla="*/ 2147483647 h 1477"/>
              <a:gd name="T100" fmla="*/ 2147483647 w 7376"/>
              <a:gd name="T101" fmla="*/ 2147483647 h 14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76"/>
              <a:gd name="T154" fmla="*/ 0 h 1477"/>
              <a:gd name="T155" fmla="*/ 7376 w 7376"/>
              <a:gd name="T156" fmla="*/ 1477 h 14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76" h="1477" extrusionOk="0">
                <a:moveTo>
                  <a:pt x="234" y="443"/>
                </a:moveTo>
                <a:cubicBezTo>
                  <a:pt x="262" y="440"/>
                  <a:pt x="293" y="432"/>
                  <a:pt x="321" y="432"/>
                </a:cubicBezTo>
                <a:cubicBezTo>
                  <a:pt x="383" y="431"/>
                  <a:pt x="441" y="451"/>
                  <a:pt x="489" y="490"/>
                </a:cubicBezTo>
                <a:cubicBezTo>
                  <a:pt x="619" y="595"/>
                  <a:pt x="664" y="778"/>
                  <a:pt x="696" y="934"/>
                </a:cubicBezTo>
                <a:cubicBezTo>
                  <a:pt x="706" y="981"/>
                  <a:pt x="723" y="1050"/>
                  <a:pt x="713" y="1099"/>
                </a:cubicBezTo>
                <a:cubicBezTo>
                  <a:pt x="711" y="1102"/>
                  <a:pt x="708" y="1105"/>
                  <a:pt x="706" y="1108"/>
                </a:cubicBezTo>
                <a:cubicBezTo>
                  <a:pt x="668" y="1096"/>
                  <a:pt x="636" y="1079"/>
                  <a:pt x="599" y="1057"/>
                </a:cubicBezTo>
                <a:cubicBezTo>
                  <a:pt x="518" y="1010"/>
                  <a:pt x="434" y="965"/>
                  <a:pt x="346" y="933"/>
                </a:cubicBezTo>
                <a:cubicBezTo>
                  <a:pt x="257" y="901"/>
                  <a:pt x="132" y="864"/>
                  <a:pt x="44" y="918"/>
                </a:cubicBezTo>
                <a:cubicBezTo>
                  <a:pt x="-6" y="949"/>
                  <a:pt x="-10" y="1007"/>
                  <a:pt x="13" y="1056"/>
                </a:cubicBezTo>
                <a:cubicBezTo>
                  <a:pt x="60" y="1157"/>
                  <a:pt x="197" y="1214"/>
                  <a:pt x="303" y="1189"/>
                </a:cubicBezTo>
                <a:cubicBezTo>
                  <a:pt x="374" y="1172"/>
                  <a:pt x="427" y="1125"/>
                  <a:pt x="478" y="1076"/>
                </a:cubicBezTo>
                <a:cubicBezTo>
                  <a:pt x="516" y="1040"/>
                  <a:pt x="553" y="1003"/>
                  <a:pt x="590" y="966"/>
                </a:cubicBezTo>
              </a:path>
              <a:path w="7376" h="1477" extrusionOk="0">
                <a:moveTo>
                  <a:pt x="843" y="1149"/>
                </a:moveTo>
                <a:cubicBezTo>
                  <a:pt x="868" y="1138"/>
                  <a:pt x="896" y="1130"/>
                  <a:pt x="908" y="1097"/>
                </a:cubicBezTo>
                <a:cubicBezTo>
                  <a:pt x="933" y="1029"/>
                  <a:pt x="939" y="946"/>
                  <a:pt x="946" y="874"/>
                </a:cubicBezTo>
                <a:cubicBezTo>
                  <a:pt x="952" y="811"/>
                  <a:pt x="953" y="747"/>
                  <a:pt x="955" y="684"/>
                </a:cubicBezTo>
                <a:cubicBezTo>
                  <a:pt x="975" y="734"/>
                  <a:pt x="993" y="792"/>
                  <a:pt x="1015" y="843"/>
                </a:cubicBezTo>
                <a:cubicBezTo>
                  <a:pt x="1060" y="949"/>
                  <a:pt x="1126" y="1065"/>
                  <a:pt x="1229" y="1124"/>
                </a:cubicBezTo>
                <a:cubicBezTo>
                  <a:pt x="1274" y="1150"/>
                  <a:pt x="1354" y="1167"/>
                  <a:pt x="1393" y="1120"/>
                </a:cubicBezTo>
                <a:cubicBezTo>
                  <a:pt x="1437" y="1068"/>
                  <a:pt x="1417" y="967"/>
                  <a:pt x="1409" y="908"/>
                </a:cubicBezTo>
                <a:cubicBezTo>
                  <a:pt x="1398" y="826"/>
                  <a:pt x="1362" y="743"/>
                  <a:pt x="1364" y="660"/>
                </a:cubicBezTo>
                <a:cubicBezTo>
                  <a:pt x="1372" y="620"/>
                  <a:pt x="1374" y="607"/>
                  <a:pt x="1388" y="583"/>
                </a:cubicBezTo>
              </a:path>
              <a:path w="7376" h="1477" extrusionOk="0">
                <a:moveTo>
                  <a:pt x="1670" y="498"/>
                </a:moveTo>
                <a:cubicBezTo>
                  <a:pt x="1692" y="496"/>
                  <a:pt x="1697" y="496"/>
                  <a:pt x="1711" y="496"/>
                </a:cubicBezTo>
                <a:cubicBezTo>
                  <a:pt x="1713" y="529"/>
                  <a:pt x="1703" y="559"/>
                  <a:pt x="1703" y="592"/>
                </a:cubicBezTo>
                <a:cubicBezTo>
                  <a:pt x="1702" y="679"/>
                  <a:pt x="1726" y="761"/>
                  <a:pt x="1753" y="843"/>
                </a:cubicBezTo>
                <a:cubicBezTo>
                  <a:pt x="1770" y="895"/>
                  <a:pt x="1799" y="951"/>
                  <a:pt x="1798" y="1007"/>
                </a:cubicBezTo>
                <a:cubicBezTo>
                  <a:pt x="1797" y="1039"/>
                  <a:pt x="1776" y="1067"/>
                  <a:pt x="1747" y="1079"/>
                </a:cubicBezTo>
                <a:cubicBezTo>
                  <a:pt x="1700" y="1097"/>
                  <a:pt x="1655" y="1062"/>
                  <a:pt x="1626" y="1028"/>
                </a:cubicBezTo>
                <a:cubicBezTo>
                  <a:pt x="1601" y="999"/>
                  <a:pt x="1592" y="965"/>
                  <a:pt x="1580" y="930"/>
                </a:cubicBezTo>
              </a:path>
              <a:path w="7376" h="1477" extrusionOk="0">
                <a:moveTo>
                  <a:pt x="1993" y="710"/>
                </a:moveTo>
                <a:cubicBezTo>
                  <a:pt x="2012" y="752"/>
                  <a:pt x="2019" y="741"/>
                  <a:pt x="2012" y="799"/>
                </a:cubicBezTo>
                <a:cubicBezTo>
                  <a:pt x="2005" y="860"/>
                  <a:pt x="1945" y="997"/>
                  <a:pt x="1998" y="1052"/>
                </a:cubicBezTo>
                <a:cubicBezTo>
                  <a:pt x="2027" y="1082"/>
                  <a:pt x="2067" y="1050"/>
                  <a:pt x="2093" y="1034"/>
                </a:cubicBezTo>
                <a:cubicBezTo>
                  <a:pt x="2150" y="999"/>
                  <a:pt x="2183" y="920"/>
                  <a:pt x="2225" y="871"/>
                </a:cubicBezTo>
                <a:cubicBezTo>
                  <a:pt x="2245" y="848"/>
                  <a:pt x="2254" y="850"/>
                  <a:pt x="2273" y="836"/>
                </a:cubicBezTo>
                <a:cubicBezTo>
                  <a:pt x="2301" y="864"/>
                  <a:pt x="2329" y="894"/>
                  <a:pt x="2357" y="922"/>
                </a:cubicBezTo>
                <a:cubicBezTo>
                  <a:pt x="2388" y="953"/>
                  <a:pt x="2470" y="1033"/>
                  <a:pt x="2517" y="983"/>
                </a:cubicBezTo>
                <a:cubicBezTo>
                  <a:pt x="2547" y="951"/>
                  <a:pt x="2531" y="877"/>
                  <a:pt x="2526" y="839"/>
                </a:cubicBezTo>
                <a:cubicBezTo>
                  <a:pt x="2523" y="819"/>
                  <a:pt x="2518" y="800"/>
                  <a:pt x="2515" y="781"/>
                </a:cubicBezTo>
                <a:cubicBezTo>
                  <a:pt x="2554" y="778"/>
                  <a:pt x="2593" y="777"/>
                  <a:pt x="2632" y="770"/>
                </a:cubicBezTo>
                <a:cubicBezTo>
                  <a:pt x="2755" y="748"/>
                  <a:pt x="2876" y="673"/>
                  <a:pt x="2932" y="560"/>
                </a:cubicBezTo>
                <a:cubicBezTo>
                  <a:pt x="2941" y="542"/>
                  <a:pt x="2975" y="453"/>
                  <a:pt x="2929" y="447"/>
                </a:cubicBezTo>
                <a:cubicBezTo>
                  <a:pt x="2871" y="439"/>
                  <a:pt x="2817" y="509"/>
                  <a:pt x="2787" y="547"/>
                </a:cubicBezTo>
                <a:cubicBezTo>
                  <a:pt x="2726" y="625"/>
                  <a:pt x="2638" y="763"/>
                  <a:pt x="2667" y="868"/>
                </a:cubicBezTo>
                <a:cubicBezTo>
                  <a:pt x="2684" y="929"/>
                  <a:pt x="2750" y="929"/>
                  <a:pt x="2799" y="939"/>
                </a:cubicBezTo>
                <a:cubicBezTo>
                  <a:pt x="2887" y="958"/>
                  <a:pt x="2945" y="999"/>
                  <a:pt x="3025" y="1030"/>
                </a:cubicBezTo>
                <a:cubicBezTo>
                  <a:pt x="3039" y="1036"/>
                  <a:pt x="3043" y="1038"/>
                  <a:pt x="3053" y="1033"/>
                </a:cubicBezTo>
                <a:cubicBezTo>
                  <a:pt x="3067" y="1000"/>
                  <a:pt x="3076" y="972"/>
                  <a:pt x="3085" y="935"/>
                </a:cubicBezTo>
                <a:cubicBezTo>
                  <a:pt x="3124" y="771"/>
                  <a:pt x="3198" y="631"/>
                  <a:pt x="3350" y="548"/>
                </a:cubicBezTo>
                <a:cubicBezTo>
                  <a:pt x="3415" y="512"/>
                  <a:pt x="3488" y="491"/>
                  <a:pt x="3556" y="461"/>
                </a:cubicBezTo>
                <a:cubicBezTo>
                  <a:pt x="3576" y="452"/>
                  <a:pt x="3597" y="442"/>
                  <a:pt x="3617" y="433"/>
                </a:cubicBezTo>
              </a:path>
              <a:path w="7376" h="1477" extrusionOk="0">
                <a:moveTo>
                  <a:pt x="3929" y="726"/>
                </a:moveTo>
                <a:cubicBezTo>
                  <a:pt x="3951" y="729"/>
                  <a:pt x="3969" y="741"/>
                  <a:pt x="3992" y="749"/>
                </a:cubicBezTo>
                <a:cubicBezTo>
                  <a:pt x="4029" y="762"/>
                  <a:pt x="4066" y="768"/>
                  <a:pt x="4105" y="768"/>
                </a:cubicBezTo>
                <a:cubicBezTo>
                  <a:pt x="4150" y="768"/>
                  <a:pt x="4198" y="757"/>
                  <a:pt x="4239" y="741"/>
                </a:cubicBezTo>
                <a:cubicBezTo>
                  <a:pt x="4264" y="731"/>
                  <a:pt x="4278" y="719"/>
                  <a:pt x="4296" y="700"/>
                </a:cubicBezTo>
              </a:path>
              <a:path w="7376" h="1477" extrusionOk="0">
                <a:moveTo>
                  <a:pt x="3925" y="882"/>
                </a:moveTo>
                <a:cubicBezTo>
                  <a:pt x="3922" y="885"/>
                  <a:pt x="3920" y="888"/>
                  <a:pt x="3917" y="891"/>
                </a:cubicBezTo>
                <a:cubicBezTo>
                  <a:pt x="3935" y="912"/>
                  <a:pt x="3950" y="909"/>
                  <a:pt x="3979" y="913"/>
                </a:cubicBezTo>
                <a:cubicBezTo>
                  <a:pt x="4011" y="918"/>
                  <a:pt x="4043" y="917"/>
                  <a:pt x="4075" y="921"/>
                </a:cubicBezTo>
                <a:cubicBezTo>
                  <a:pt x="4121" y="926"/>
                  <a:pt x="4159" y="919"/>
                  <a:pt x="4202" y="899"/>
                </a:cubicBezTo>
                <a:cubicBezTo>
                  <a:pt x="4215" y="892"/>
                  <a:pt x="4227" y="885"/>
                  <a:pt x="4240" y="878"/>
                </a:cubicBezTo>
              </a:path>
              <a:path w="7376" h="1477" extrusionOk="0">
                <a:moveTo>
                  <a:pt x="4999" y="114"/>
                </a:moveTo>
                <a:cubicBezTo>
                  <a:pt x="5022" y="81"/>
                  <a:pt x="5044" y="41"/>
                  <a:pt x="5073" y="15"/>
                </a:cubicBezTo>
                <a:cubicBezTo>
                  <a:pt x="5076" y="15"/>
                  <a:pt x="5080" y="14"/>
                  <a:pt x="5083" y="14"/>
                </a:cubicBezTo>
                <a:cubicBezTo>
                  <a:pt x="5091" y="68"/>
                  <a:pt x="5093" y="114"/>
                  <a:pt x="5082" y="172"/>
                </a:cubicBezTo>
                <a:cubicBezTo>
                  <a:pt x="5034" y="424"/>
                  <a:pt x="4917" y="649"/>
                  <a:pt x="4783" y="864"/>
                </a:cubicBezTo>
                <a:cubicBezTo>
                  <a:pt x="4735" y="940"/>
                  <a:pt x="4649" y="1037"/>
                  <a:pt x="4639" y="1131"/>
                </a:cubicBezTo>
                <a:cubicBezTo>
                  <a:pt x="4632" y="1203"/>
                  <a:pt x="4719" y="1230"/>
                  <a:pt x="4771" y="1244"/>
                </a:cubicBezTo>
                <a:cubicBezTo>
                  <a:pt x="4870" y="1271"/>
                  <a:pt x="5472" y="1396"/>
                  <a:pt x="5549" y="1331"/>
                </a:cubicBezTo>
                <a:cubicBezTo>
                  <a:pt x="5568" y="1315"/>
                  <a:pt x="5551" y="1308"/>
                  <a:pt x="5563" y="1287"/>
                </a:cubicBezTo>
              </a:path>
              <a:path w="7376" h="1477" extrusionOk="0">
                <a:moveTo>
                  <a:pt x="6069" y="58"/>
                </a:moveTo>
                <a:cubicBezTo>
                  <a:pt x="6086" y="40"/>
                  <a:pt x="6101" y="24"/>
                  <a:pt x="6119" y="8"/>
                </a:cubicBezTo>
                <a:cubicBezTo>
                  <a:pt x="6088" y="6"/>
                  <a:pt x="6060" y="4"/>
                  <a:pt x="6026" y="8"/>
                </a:cubicBezTo>
                <a:cubicBezTo>
                  <a:pt x="5978" y="13"/>
                  <a:pt x="5889" y="14"/>
                  <a:pt x="5852" y="50"/>
                </a:cubicBezTo>
                <a:cubicBezTo>
                  <a:pt x="5822" y="79"/>
                  <a:pt x="5819" y="143"/>
                  <a:pt x="5811" y="180"/>
                </a:cubicBezTo>
                <a:cubicBezTo>
                  <a:pt x="5777" y="335"/>
                  <a:pt x="5727" y="487"/>
                  <a:pt x="5684" y="640"/>
                </a:cubicBezTo>
                <a:cubicBezTo>
                  <a:pt x="5643" y="787"/>
                  <a:pt x="5584" y="951"/>
                  <a:pt x="5598" y="1107"/>
                </a:cubicBezTo>
                <a:cubicBezTo>
                  <a:pt x="5608" y="1221"/>
                  <a:pt x="5680" y="1312"/>
                  <a:pt x="5767" y="1380"/>
                </a:cubicBezTo>
                <a:cubicBezTo>
                  <a:pt x="5806" y="1411"/>
                  <a:pt x="5851" y="1437"/>
                  <a:pt x="5896" y="1459"/>
                </a:cubicBezTo>
                <a:cubicBezTo>
                  <a:pt x="5921" y="1471"/>
                  <a:pt x="5941" y="1485"/>
                  <a:pt x="5953" y="1459"/>
                </a:cubicBezTo>
                <a:cubicBezTo>
                  <a:pt x="5963" y="1438"/>
                  <a:pt x="5960" y="1402"/>
                  <a:pt x="5964" y="1380"/>
                </a:cubicBezTo>
              </a:path>
              <a:path w="7376" h="1477" extrusionOk="0">
                <a:moveTo>
                  <a:pt x="6299" y="602"/>
                </a:moveTo>
                <a:cubicBezTo>
                  <a:pt x="6302" y="551"/>
                  <a:pt x="6297" y="538"/>
                  <a:pt x="6276" y="496"/>
                </a:cubicBezTo>
                <a:cubicBezTo>
                  <a:pt x="6220" y="486"/>
                  <a:pt x="6186" y="513"/>
                  <a:pt x="6149" y="560"/>
                </a:cubicBezTo>
                <a:cubicBezTo>
                  <a:pt x="6055" y="679"/>
                  <a:pt x="5991" y="860"/>
                  <a:pt x="6022" y="1011"/>
                </a:cubicBezTo>
                <a:cubicBezTo>
                  <a:pt x="6041" y="1101"/>
                  <a:pt x="6105" y="1163"/>
                  <a:pt x="6192" y="1188"/>
                </a:cubicBezTo>
                <a:cubicBezTo>
                  <a:pt x="6274" y="1211"/>
                  <a:pt x="6378" y="1195"/>
                  <a:pt x="6453" y="1157"/>
                </a:cubicBezTo>
                <a:cubicBezTo>
                  <a:pt x="6537" y="1114"/>
                  <a:pt x="6591" y="1040"/>
                  <a:pt x="6605" y="946"/>
                </a:cubicBezTo>
                <a:cubicBezTo>
                  <a:pt x="6620" y="847"/>
                  <a:pt x="6591" y="739"/>
                  <a:pt x="6542" y="653"/>
                </a:cubicBezTo>
                <a:cubicBezTo>
                  <a:pt x="6505" y="588"/>
                  <a:pt x="6445" y="528"/>
                  <a:pt x="6378" y="494"/>
                </a:cubicBezTo>
                <a:cubicBezTo>
                  <a:pt x="6324" y="467"/>
                  <a:pt x="6318" y="477"/>
                  <a:pt x="6381" y="448"/>
                </a:cubicBezTo>
              </a:path>
              <a:path w="7376" h="1477" extrusionOk="0">
                <a:moveTo>
                  <a:pt x="6994" y="17"/>
                </a:moveTo>
                <a:cubicBezTo>
                  <a:pt x="7020" y="10"/>
                  <a:pt x="7043" y="5"/>
                  <a:pt x="7071" y="2"/>
                </a:cubicBezTo>
                <a:cubicBezTo>
                  <a:pt x="7147" y="-6"/>
                  <a:pt x="7231" y="-3"/>
                  <a:pt x="7283" y="62"/>
                </a:cubicBezTo>
                <a:cubicBezTo>
                  <a:pt x="7386" y="190"/>
                  <a:pt x="7373" y="418"/>
                  <a:pt x="7375" y="571"/>
                </a:cubicBezTo>
                <a:cubicBezTo>
                  <a:pt x="7378" y="807"/>
                  <a:pt x="7374" y="1049"/>
                  <a:pt x="7350" y="1284"/>
                </a:cubicBezTo>
                <a:cubicBezTo>
                  <a:pt x="7345" y="1336"/>
                  <a:pt x="7344" y="1412"/>
                  <a:pt x="7293" y="1444"/>
                </a:cubicBezTo>
                <a:cubicBezTo>
                  <a:pt x="7245" y="1475"/>
                  <a:pt x="7172" y="1459"/>
                  <a:pt x="7120" y="1453"/>
                </a:cubicBezTo>
                <a:cubicBezTo>
                  <a:pt x="7075" y="1448"/>
                  <a:pt x="6953" y="1407"/>
                  <a:pt x="6911" y="1425"/>
                </a:cubicBezTo>
                <a:cubicBezTo>
                  <a:pt x="6888" y="1435"/>
                  <a:pt x="6909" y="1461"/>
                  <a:pt x="6907" y="147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6" name="Ink 8"/>
          <p:cNvSpPr>
            <a:spLocks noRot="1" noChangeAspect="1" noEditPoints="1" noChangeArrowheads="1" noChangeShapeType="1" noTextEdit="1"/>
          </p:cNvSpPr>
          <p:nvPr/>
        </p:nvSpPr>
        <p:spPr bwMode="auto">
          <a:xfrm>
            <a:off x="7339013" y="1409700"/>
            <a:ext cx="906462" cy="452438"/>
          </a:xfrm>
          <a:custGeom>
            <a:avLst/>
            <a:gdLst>
              <a:gd name="T0" fmla="*/ 2147483647 w 2517"/>
              <a:gd name="T1" fmla="*/ 2147483647 h 1255"/>
              <a:gd name="T2" fmla="*/ 2147483647 w 2517"/>
              <a:gd name="T3" fmla="*/ 2147483647 h 1255"/>
              <a:gd name="T4" fmla="*/ 2147483647 w 2517"/>
              <a:gd name="T5" fmla="*/ 2147483647 h 1255"/>
              <a:gd name="T6" fmla="*/ 2147483647 w 2517"/>
              <a:gd name="T7" fmla="*/ 2147483647 h 1255"/>
              <a:gd name="T8" fmla="*/ 2147483647 w 2517"/>
              <a:gd name="T9" fmla="*/ 2147483647 h 1255"/>
              <a:gd name="T10" fmla="*/ 2147483647 w 2517"/>
              <a:gd name="T11" fmla="*/ 2147483647 h 1255"/>
              <a:gd name="T12" fmla="*/ 2147483647 w 2517"/>
              <a:gd name="T13" fmla="*/ 2147483647 h 1255"/>
              <a:gd name="T14" fmla="*/ 2147483647 w 2517"/>
              <a:gd name="T15" fmla="*/ 2147483647 h 1255"/>
              <a:gd name="T16" fmla="*/ 0 60000 65536"/>
              <a:gd name="T17" fmla="*/ 0 60000 65536"/>
              <a:gd name="T18" fmla="*/ 0 60000 65536"/>
              <a:gd name="T19" fmla="*/ 0 60000 65536"/>
              <a:gd name="T20" fmla="*/ 0 60000 65536"/>
              <a:gd name="T21" fmla="*/ 0 60000 65536"/>
              <a:gd name="T22" fmla="*/ 0 60000 65536"/>
              <a:gd name="T23" fmla="*/ 0 60000 65536"/>
              <a:gd name="T24" fmla="*/ 0 w 2517"/>
              <a:gd name="T25" fmla="*/ 0 h 1255"/>
              <a:gd name="T26" fmla="*/ 2517 w 2517"/>
              <a:gd name="T27" fmla="*/ 1255 h 1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17" h="1255" extrusionOk="0">
                <a:moveTo>
                  <a:pt x="268" y="58"/>
                </a:moveTo>
                <a:cubicBezTo>
                  <a:pt x="267" y="28"/>
                  <a:pt x="268" y="21"/>
                  <a:pt x="261" y="4"/>
                </a:cubicBezTo>
                <a:cubicBezTo>
                  <a:pt x="214" y="30"/>
                  <a:pt x="196" y="49"/>
                  <a:pt x="166" y="111"/>
                </a:cubicBezTo>
                <a:cubicBezTo>
                  <a:pt x="28" y="401"/>
                  <a:pt x="-63" y="795"/>
                  <a:pt x="30" y="1111"/>
                </a:cubicBezTo>
                <a:cubicBezTo>
                  <a:pt x="43" y="1156"/>
                  <a:pt x="79" y="1257"/>
                  <a:pt x="144" y="1254"/>
                </a:cubicBezTo>
                <a:cubicBezTo>
                  <a:pt x="183" y="1252"/>
                  <a:pt x="203" y="1197"/>
                  <a:pt x="217" y="1172"/>
                </a:cubicBezTo>
              </a:path>
              <a:path w="2517" h="1255" extrusionOk="0">
                <a:moveTo>
                  <a:pt x="2512" y="729"/>
                </a:moveTo>
                <a:cubicBezTo>
                  <a:pt x="2513" y="738"/>
                  <a:pt x="2515" y="783"/>
                  <a:pt x="2515" y="74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7" name="Ink 9"/>
          <p:cNvSpPr>
            <a:spLocks noRot="1" noChangeAspect="1" noEditPoints="1" noChangeArrowheads="1" noChangeShapeType="1" noTextEdit="1"/>
          </p:cNvSpPr>
          <p:nvPr/>
        </p:nvSpPr>
        <p:spPr bwMode="auto">
          <a:xfrm>
            <a:off x="4819650" y="1179513"/>
            <a:ext cx="546100" cy="1050925"/>
          </a:xfrm>
          <a:custGeom>
            <a:avLst/>
            <a:gdLst>
              <a:gd name="T0" fmla="*/ 2147483647 w 1518"/>
              <a:gd name="T1" fmla="*/ 2147483647 h 2918"/>
              <a:gd name="T2" fmla="*/ 2147483647 w 1518"/>
              <a:gd name="T3" fmla="*/ 2147483647 h 2918"/>
              <a:gd name="T4" fmla="*/ 2147483647 w 1518"/>
              <a:gd name="T5" fmla="*/ 2147483647 h 2918"/>
              <a:gd name="T6" fmla="*/ 2147483647 w 1518"/>
              <a:gd name="T7" fmla="*/ 2147483647 h 2918"/>
              <a:gd name="T8" fmla="*/ 2147483647 w 1518"/>
              <a:gd name="T9" fmla="*/ 2147483647 h 2918"/>
              <a:gd name="T10" fmla="*/ 2147483647 w 1518"/>
              <a:gd name="T11" fmla="*/ 2147483647 h 2918"/>
              <a:gd name="T12" fmla="*/ 2147483647 w 1518"/>
              <a:gd name="T13" fmla="*/ 2147483647 h 2918"/>
              <a:gd name="T14" fmla="*/ 2147483647 w 1518"/>
              <a:gd name="T15" fmla="*/ 2147483647 h 2918"/>
              <a:gd name="T16" fmla="*/ 0 w 1518"/>
              <a:gd name="T17" fmla="*/ 2147483647 h 2918"/>
              <a:gd name="T18" fmla="*/ 2147483647 w 1518"/>
              <a:gd name="T19" fmla="*/ 2147483647 h 2918"/>
              <a:gd name="T20" fmla="*/ 2147483647 w 1518"/>
              <a:gd name="T21" fmla="*/ 2147483647 h 2918"/>
              <a:gd name="T22" fmla="*/ 2147483647 w 1518"/>
              <a:gd name="T23" fmla="*/ 2147483647 h 2918"/>
              <a:gd name="T24" fmla="*/ 2147483647 w 1518"/>
              <a:gd name="T25" fmla="*/ 2147483647 h 2918"/>
              <a:gd name="T26" fmla="*/ 2147483647 w 1518"/>
              <a:gd name="T27" fmla="*/ 2147483647 h 2918"/>
              <a:gd name="T28" fmla="*/ 2147483647 w 1518"/>
              <a:gd name="T29" fmla="*/ 2147483647 h 2918"/>
              <a:gd name="T30" fmla="*/ 2147483647 w 1518"/>
              <a:gd name="T31" fmla="*/ 2147483647 h 2918"/>
              <a:gd name="T32" fmla="*/ 2147483647 w 1518"/>
              <a:gd name="T33" fmla="*/ 2147483647 h 2918"/>
              <a:gd name="T34" fmla="*/ 2147483647 w 1518"/>
              <a:gd name="T35" fmla="*/ 2147483647 h 2918"/>
              <a:gd name="T36" fmla="*/ 2147483647 w 1518"/>
              <a:gd name="T37" fmla="*/ 2147483647 h 2918"/>
              <a:gd name="T38" fmla="*/ 2147483647 w 1518"/>
              <a:gd name="T39" fmla="*/ 2147483647 h 2918"/>
              <a:gd name="T40" fmla="*/ 2147483647 w 1518"/>
              <a:gd name="T41" fmla="*/ 2147483647 h 2918"/>
              <a:gd name="T42" fmla="*/ 2147483647 w 1518"/>
              <a:gd name="T43" fmla="*/ 2147483647 h 29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18"/>
              <a:gd name="T67" fmla="*/ 0 h 2918"/>
              <a:gd name="T68" fmla="*/ 1518 w 1518"/>
              <a:gd name="T69" fmla="*/ 2918 h 29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18" h="2918" extrusionOk="0">
                <a:moveTo>
                  <a:pt x="587" y="229"/>
                </a:moveTo>
                <a:cubicBezTo>
                  <a:pt x="580" y="150"/>
                  <a:pt x="576" y="89"/>
                  <a:pt x="537" y="19"/>
                </a:cubicBezTo>
                <a:cubicBezTo>
                  <a:pt x="530" y="13"/>
                  <a:pt x="523" y="6"/>
                  <a:pt x="516" y="0"/>
                </a:cubicBezTo>
                <a:cubicBezTo>
                  <a:pt x="460" y="38"/>
                  <a:pt x="441" y="61"/>
                  <a:pt x="416" y="139"/>
                </a:cubicBezTo>
                <a:cubicBezTo>
                  <a:pt x="328" y="415"/>
                  <a:pt x="330" y="731"/>
                  <a:pt x="320" y="1017"/>
                </a:cubicBezTo>
                <a:cubicBezTo>
                  <a:pt x="302" y="1510"/>
                  <a:pt x="317" y="2005"/>
                  <a:pt x="284" y="2498"/>
                </a:cubicBezTo>
                <a:cubicBezTo>
                  <a:pt x="276" y="2621"/>
                  <a:pt x="279" y="2770"/>
                  <a:pt x="234" y="2888"/>
                </a:cubicBezTo>
                <a:cubicBezTo>
                  <a:pt x="227" y="2898"/>
                  <a:pt x="221" y="2907"/>
                  <a:pt x="214" y="2917"/>
                </a:cubicBezTo>
              </a:path>
              <a:path w="1518" h="2918" extrusionOk="0">
                <a:moveTo>
                  <a:pt x="0" y="1786"/>
                </a:moveTo>
                <a:cubicBezTo>
                  <a:pt x="52" y="1677"/>
                  <a:pt x="97" y="1562"/>
                  <a:pt x="228" y="1527"/>
                </a:cubicBezTo>
                <a:cubicBezTo>
                  <a:pt x="369" y="1489"/>
                  <a:pt x="488" y="1606"/>
                  <a:pt x="544" y="1720"/>
                </a:cubicBezTo>
                <a:cubicBezTo>
                  <a:pt x="600" y="1833"/>
                  <a:pt x="610" y="1956"/>
                  <a:pt x="632" y="2077"/>
                </a:cubicBezTo>
                <a:cubicBezTo>
                  <a:pt x="633" y="2080"/>
                  <a:pt x="635" y="2083"/>
                  <a:pt x="636" y="2086"/>
                </a:cubicBezTo>
                <a:cubicBezTo>
                  <a:pt x="642" y="2039"/>
                  <a:pt x="643" y="2003"/>
                  <a:pt x="637" y="1954"/>
                </a:cubicBezTo>
                <a:cubicBezTo>
                  <a:pt x="614" y="1778"/>
                  <a:pt x="548" y="1606"/>
                  <a:pt x="547" y="1429"/>
                </a:cubicBezTo>
                <a:cubicBezTo>
                  <a:pt x="590" y="1490"/>
                  <a:pt x="627" y="1556"/>
                  <a:pt x="659" y="1633"/>
                </a:cubicBezTo>
                <a:cubicBezTo>
                  <a:pt x="705" y="1743"/>
                  <a:pt x="750" y="1854"/>
                  <a:pt x="807" y="1959"/>
                </a:cubicBezTo>
                <a:cubicBezTo>
                  <a:pt x="834" y="2009"/>
                  <a:pt x="854" y="2020"/>
                  <a:pt x="888" y="2054"/>
                </a:cubicBezTo>
                <a:cubicBezTo>
                  <a:pt x="922" y="2010"/>
                  <a:pt x="934" y="1981"/>
                  <a:pt x="949" y="1921"/>
                </a:cubicBezTo>
                <a:cubicBezTo>
                  <a:pt x="980" y="1798"/>
                  <a:pt x="1019" y="1686"/>
                  <a:pt x="1107" y="1592"/>
                </a:cubicBezTo>
                <a:cubicBezTo>
                  <a:pt x="1173" y="1521"/>
                  <a:pt x="1253" y="1491"/>
                  <a:pt x="1345" y="1471"/>
                </a:cubicBezTo>
                <a:cubicBezTo>
                  <a:pt x="1402" y="1459"/>
                  <a:pt x="1460" y="1451"/>
                  <a:pt x="1517" y="144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8" name="Ink 10"/>
          <p:cNvSpPr>
            <a:spLocks noRot="1" noChangeAspect="1" noEditPoints="1" noChangeArrowheads="1" noChangeShapeType="1" noTextEdit="1"/>
          </p:cNvSpPr>
          <p:nvPr/>
        </p:nvSpPr>
        <p:spPr bwMode="auto">
          <a:xfrm>
            <a:off x="5538788" y="1552575"/>
            <a:ext cx="306387" cy="350838"/>
          </a:xfrm>
          <a:custGeom>
            <a:avLst/>
            <a:gdLst>
              <a:gd name="T0" fmla="*/ 0 w 853"/>
              <a:gd name="T1" fmla="*/ 2147483647 h 974"/>
              <a:gd name="T2" fmla="*/ 2147483647 w 853"/>
              <a:gd name="T3" fmla="*/ 2147483647 h 974"/>
              <a:gd name="T4" fmla="*/ 2147483647 w 853"/>
              <a:gd name="T5" fmla="*/ 2147483647 h 974"/>
              <a:gd name="T6" fmla="*/ 2147483647 w 853"/>
              <a:gd name="T7" fmla="*/ 2147483647 h 974"/>
              <a:gd name="T8" fmla="*/ 2147483647 w 853"/>
              <a:gd name="T9" fmla="*/ 2147483647 h 974"/>
              <a:gd name="T10" fmla="*/ 2147483647 w 853"/>
              <a:gd name="T11" fmla="*/ 2147483647 h 974"/>
              <a:gd name="T12" fmla="*/ 2147483647 w 853"/>
              <a:gd name="T13" fmla="*/ 2147483647 h 974"/>
              <a:gd name="T14" fmla="*/ 2147483647 w 853"/>
              <a:gd name="T15" fmla="*/ 2147483647 h 974"/>
              <a:gd name="T16" fmla="*/ 2147483647 w 853"/>
              <a:gd name="T17" fmla="*/ 2147483647 h 974"/>
              <a:gd name="T18" fmla="*/ 2147483647 w 853"/>
              <a:gd name="T19" fmla="*/ 2147483647 h 9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3"/>
              <a:gd name="T31" fmla="*/ 0 h 974"/>
              <a:gd name="T32" fmla="*/ 853 w 853"/>
              <a:gd name="T33" fmla="*/ 974 h 9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3" h="974" extrusionOk="0">
                <a:moveTo>
                  <a:pt x="0" y="217"/>
                </a:moveTo>
                <a:cubicBezTo>
                  <a:pt x="83" y="263"/>
                  <a:pt x="148" y="325"/>
                  <a:pt x="216" y="392"/>
                </a:cubicBezTo>
                <a:cubicBezTo>
                  <a:pt x="329" y="502"/>
                  <a:pt x="433" y="619"/>
                  <a:pt x="539" y="736"/>
                </a:cubicBezTo>
                <a:cubicBezTo>
                  <a:pt x="601" y="805"/>
                  <a:pt x="698" y="955"/>
                  <a:pt x="799" y="973"/>
                </a:cubicBezTo>
                <a:cubicBezTo>
                  <a:pt x="841" y="981"/>
                  <a:pt x="843" y="929"/>
                  <a:pt x="852" y="903"/>
                </a:cubicBezTo>
              </a:path>
              <a:path w="853" h="974" extrusionOk="0">
                <a:moveTo>
                  <a:pt x="801" y="0"/>
                </a:moveTo>
                <a:cubicBezTo>
                  <a:pt x="767" y="84"/>
                  <a:pt x="729" y="167"/>
                  <a:pt x="685" y="247"/>
                </a:cubicBezTo>
                <a:cubicBezTo>
                  <a:pt x="604" y="394"/>
                  <a:pt x="512" y="532"/>
                  <a:pt x="413" y="667"/>
                </a:cubicBezTo>
                <a:cubicBezTo>
                  <a:pt x="350" y="753"/>
                  <a:pt x="265" y="836"/>
                  <a:pt x="215" y="931"/>
                </a:cubicBezTo>
                <a:cubicBezTo>
                  <a:pt x="195" y="969"/>
                  <a:pt x="241" y="921"/>
                  <a:pt x="249" y="91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9" name="Ink 11"/>
          <p:cNvSpPr>
            <a:spLocks noRot="1" noChangeAspect="1" noEditPoints="1" noChangeArrowheads="1" noChangeShapeType="1" noTextEdit="1"/>
          </p:cNvSpPr>
          <p:nvPr/>
        </p:nvSpPr>
        <p:spPr bwMode="auto">
          <a:xfrm>
            <a:off x="6069013" y="1416050"/>
            <a:ext cx="211137" cy="466725"/>
          </a:xfrm>
          <a:custGeom>
            <a:avLst/>
            <a:gdLst>
              <a:gd name="T0" fmla="*/ 2147483647 w 586"/>
              <a:gd name="T1" fmla="*/ 2147483647 h 1295"/>
              <a:gd name="T2" fmla="*/ 2147483647 w 586"/>
              <a:gd name="T3" fmla="*/ 2147483647 h 1295"/>
              <a:gd name="T4" fmla="*/ 2147483647 w 586"/>
              <a:gd name="T5" fmla="*/ 2147483647 h 1295"/>
              <a:gd name="T6" fmla="*/ 2147483647 w 586"/>
              <a:gd name="T7" fmla="*/ 2147483647 h 1295"/>
              <a:gd name="T8" fmla="*/ 2147483647 w 586"/>
              <a:gd name="T9" fmla="*/ 2147483647 h 1295"/>
              <a:gd name="T10" fmla="*/ 2147483647 w 586"/>
              <a:gd name="T11" fmla="*/ 2147483647 h 1295"/>
              <a:gd name="T12" fmla="*/ 0 w 586"/>
              <a:gd name="T13" fmla="*/ 2147483647 h 1295"/>
              <a:gd name="T14" fmla="*/ 2147483647 w 586"/>
              <a:gd name="T15" fmla="*/ 2147483647 h 1295"/>
              <a:gd name="T16" fmla="*/ 2147483647 w 586"/>
              <a:gd name="T17" fmla="*/ 2147483647 h 1295"/>
              <a:gd name="T18" fmla="*/ 2147483647 w 586"/>
              <a:gd name="T19" fmla="*/ 2147483647 h 1295"/>
              <a:gd name="T20" fmla="*/ 2147483647 w 586"/>
              <a:gd name="T21" fmla="*/ 2147483647 h 1295"/>
              <a:gd name="T22" fmla="*/ 2147483647 w 586"/>
              <a:gd name="T23" fmla="*/ 2147483647 h 1295"/>
              <a:gd name="T24" fmla="*/ 2147483647 w 586"/>
              <a:gd name="T25" fmla="*/ 2147483647 h 1295"/>
              <a:gd name="T26" fmla="*/ 2147483647 w 586"/>
              <a:gd name="T27" fmla="*/ 2147483647 h 1295"/>
              <a:gd name="T28" fmla="*/ 2147483647 w 586"/>
              <a:gd name="T29" fmla="*/ 2147483647 h 1295"/>
              <a:gd name="T30" fmla="*/ 2147483647 w 586"/>
              <a:gd name="T31" fmla="*/ 2147483647 h 1295"/>
              <a:gd name="T32" fmla="*/ 2147483647 w 586"/>
              <a:gd name="T33" fmla="*/ 2147483647 h 1295"/>
              <a:gd name="T34" fmla="*/ 2147483647 w 586"/>
              <a:gd name="T35" fmla="*/ 2147483647 h 12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6"/>
              <a:gd name="T55" fmla="*/ 0 h 1295"/>
              <a:gd name="T56" fmla="*/ 586 w 586"/>
              <a:gd name="T57" fmla="*/ 1295 h 12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6" h="1295" extrusionOk="0">
                <a:moveTo>
                  <a:pt x="201" y="795"/>
                </a:moveTo>
                <a:cubicBezTo>
                  <a:pt x="165" y="834"/>
                  <a:pt x="148" y="876"/>
                  <a:pt x="128" y="926"/>
                </a:cubicBezTo>
                <a:cubicBezTo>
                  <a:pt x="96" y="1006"/>
                  <a:pt x="74" y="1092"/>
                  <a:pt x="59" y="1177"/>
                </a:cubicBezTo>
                <a:cubicBezTo>
                  <a:pt x="52" y="1216"/>
                  <a:pt x="45" y="1255"/>
                  <a:pt x="41" y="1294"/>
                </a:cubicBezTo>
                <a:cubicBezTo>
                  <a:pt x="52" y="1268"/>
                  <a:pt x="56" y="1254"/>
                  <a:pt x="59" y="1233"/>
                </a:cubicBezTo>
              </a:path>
              <a:path w="586" h="1295" extrusionOk="0">
                <a:moveTo>
                  <a:pt x="30" y="75"/>
                </a:moveTo>
                <a:cubicBezTo>
                  <a:pt x="21" y="47"/>
                  <a:pt x="14" y="25"/>
                  <a:pt x="0" y="0"/>
                </a:cubicBezTo>
                <a:cubicBezTo>
                  <a:pt x="2" y="33"/>
                  <a:pt x="14" y="63"/>
                  <a:pt x="23" y="95"/>
                </a:cubicBezTo>
                <a:cubicBezTo>
                  <a:pt x="38" y="146"/>
                  <a:pt x="54" y="197"/>
                  <a:pt x="69" y="248"/>
                </a:cubicBezTo>
              </a:path>
              <a:path w="586" h="1295" extrusionOk="0">
                <a:moveTo>
                  <a:pt x="277" y="1073"/>
                </a:moveTo>
                <a:cubicBezTo>
                  <a:pt x="285" y="1094"/>
                  <a:pt x="286" y="1098"/>
                  <a:pt x="294" y="1109"/>
                </a:cubicBezTo>
                <a:cubicBezTo>
                  <a:pt x="301" y="1074"/>
                  <a:pt x="305" y="1040"/>
                  <a:pt x="306" y="1004"/>
                </a:cubicBezTo>
                <a:cubicBezTo>
                  <a:pt x="307" y="985"/>
                  <a:pt x="307" y="965"/>
                  <a:pt x="308" y="946"/>
                </a:cubicBezTo>
                <a:cubicBezTo>
                  <a:pt x="336" y="979"/>
                  <a:pt x="357" y="1025"/>
                  <a:pt x="394" y="1050"/>
                </a:cubicBezTo>
                <a:cubicBezTo>
                  <a:pt x="436" y="1079"/>
                  <a:pt x="470" y="1068"/>
                  <a:pt x="502" y="1035"/>
                </a:cubicBezTo>
                <a:cubicBezTo>
                  <a:pt x="548" y="987"/>
                  <a:pt x="557" y="915"/>
                  <a:pt x="562" y="852"/>
                </a:cubicBezTo>
                <a:cubicBezTo>
                  <a:pt x="569" y="766"/>
                  <a:pt x="564" y="675"/>
                  <a:pt x="559" y="589"/>
                </a:cubicBezTo>
                <a:cubicBezTo>
                  <a:pt x="554" y="513"/>
                  <a:pt x="554" y="461"/>
                  <a:pt x="585" y="39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0" name="Ink 12"/>
          <p:cNvSpPr>
            <a:spLocks noRot="1" noChangeAspect="1" noEditPoints="1" noChangeArrowheads="1" noChangeShapeType="1" noTextEdit="1"/>
          </p:cNvSpPr>
          <p:nvPr/>
        </p:nvSpPr>
        <p:spPr bwMode="auto">
          <a:xfrm>
            <a:off x="6577013" y="1577975"/>
            <a:ext cx="673100" cy="509588"/>
          </a:xfrm>
          <a:custGeom>
            <a:avLst/>
            <a:gdLst>
              <a:gd name="T0" fmla="*/ 2147483647 w 1871"/>
              <a:gd name="T1" fmla="*/ 2147483647 h 1417"/>
              <a:gd name="T2" fmla="*/ 2147483647 w 1871"/>
              <a:gd name="T3" fmla="*/ 2147483647 h 1417"/>
              <a:gd name="T4" fmla="*/ 2147483647 w 1871"/>
              <a:gd name="T5" fmla="*/ 2147483647 h 1417"/>
              <a:gd name="T6" fmla="*/ 2147483647 w 1871"/>
              <a:gd name="T7" fmla="*/ 2147483647 h 1417"/>
              <a:gd name="T8" fmla="*/ 0 w 1871"/>
              <a:gd name="T9" fmla="*/ 2147483647 h 1417"/>
              <a:gd name="T10" fmla="*/ 2147483647 w 1871"/>
              <a:gd name="T11" fmla="*/ 2147483647 h 1417"/>
              <a:gd name="T12" fmla="*/ 2147483647 w 1871"/>
              <a:gd name="T13" fmla="*/ 2147483647 h 1417"/>
              <a:gd name="T14" fmla="*/ 2147483647 w 1871"/>
              <a:gd name="T15" fmla="*/ 2147483647 h 1417"/>
              <a:gd name="T16" fmla="*/ 2147483647 w 1871"/>
              <a:gd name="T17" fmla="*/ 2147483647 h 1417"/>
              <a:gd name="T18" fmla="*/ 2147483647 w 1871"/>
              <a:gd name="T19" fmla="*/ 2147483647 h 1417"/>
              <a:gd name="T20" fmla="*/ 2147483647 w 1871"/>
              <a:gd name="T21" fmla="*/ 2147483647 h 1417"/>
              <a:gd name="T22" fmla="*/ 2147483647 w 1871"/>
              <a:gd name="T23" fmla="*/ 2147483647 h 1417"/>
              <a:gd name="T24" fmla="*/ 2147483647 w 1871"/>
              <a:gd name="T25" fmla="*/ 2147483647 h 1417"/>
              <a:gd name="T26" fmla="*/ 2147483647 w 1871"/>
              <a:gd name="T27" fmla="*/ 2147483647 h 1417"/>
              <a:gd name="T28" fmla="*/ 2147483647 w 1871"/>
              <a:gd name="T29" fmla="*/ 2147483647 h 1417"/>
              <a:gd name="T30" fmla="*/ 2147483647 w 1871"/>
              <a:gd name="T31" fmla="*/ 2147483647 h 1417"/>
              <a:gd name="T32" fmla="*/ 2147483647 w 1871"/>
              <a:gd name="T33" fmla="*/ 2147483647 h 1417"/>
              <a:gd name="T34" fmla="*/ 2147483647 w 1871"/>
              <a:gd name="T35" fmla="*/ 2147483647 h 1417"/>
              <a:gd name="T36" fmla="*/ 2147483647 w 1871"/>
              <a:gd name="T37" fmla="*/ 2147483647 h 1417"/>
              <a:gd name="T38" fmla="*/ 2147483647 w 1871"/>
              <a:gd name="T39" fmla="*/ 2147483647 h 1417"/>
              <a:gd name="T40" fmla="*/ 2147483647 w 1871"/>
              <a:gd name="T41" fmla="*/ 2147483647 h 1417"/>
              <a:gd name="T42" fmla="*/ 2147483647 w 1871"/>
              <a:gd name="T43" fmla="*/ 2147483647 h 1417"/>
              <a:gd name="T44" fmla="*/ 2147483647 w 1871"/>
              <a:gd name="T45" fmla="*/ 2147483647 h 1417"/>
              <a:gd name="T46" fmla="*/ 2147483647 w 1871"/>
              <a:gd name="T47" fmla="*/ 2147483647 h 1417"/>
              <a:gd name="T48" fmla="*/ 2147483647 w 1871"/>
              <a:gd name="T49" fmla="*/ 2147483647 h 1417"/>
              <a:gd name="T50" fmla="*/ 2147483647 w 1871"/>
              <a:gd name="T51" fmla="*/ 2147483647 h 1417"/>
              <a:gd name="T52" fmla="*/ 2147483647 w 1871"/>
              <a:gd name="T53" fmla="*/ 2147483647 h 1417"/>
              <a:gd name="T54" fmla="*/ 2147483647 w 1871"/>
              <a:gd name="T55" fmla="*/ 2147483647 h 1417"/>
              <a:gd name="T56" fmla="*/ 2147483647 w 1871"/>
              <a:gd name="T57" fmla="*/ 2147483647 h 1417"/>
              <a:gd name="T58" fmla="*/ 2147483647 w 1871"/>
              <a:gd name="T59" fmla="*/ 2147483647 h 1417"/>
              <a:gd name="T60" fmla="*/ 2147483647 w 1871"/>
              <a:gd name="T61" fmla="*/ 2147483647 h 1417"/>
              <a:gd name="T62" fmla="*/ 2147483647 w 1871"/>
              <a:gd name="T63" fmla="*/ 2147483647 h 1417"/>
              <a:gd name="T64" fmla="*/ 2147483647 w 1871"/>
              <a:gd name="T65" fmla="*/ 2147483647 h 1417"/>
              <a:gd name="T66" fmla="*/ 2147483647 w 1871"/>
              <a:gd name="T67" fmla="*/ 2147483647 h 1417"/>
              <a:gd name="T68" fmla="*/ 2147483647 w 1871"/>
              <a:gd name="T69" fmla="*/ 2147483647 h 1417"/>
              <a:gd name="T70" fmla="*/ 2147483647 w 1871"/>
              <a:gd name="T71" fmla="*/ 2147483647 h 1417"/>
              <a:gd name="T72" fmla="*/ 2147483647 w 1871"/>
              <a:gd name="T73" fmla="*/ 2147483647 h 1417"/>
              <a:gd name="T74" fmla="*/ 2147483647 w 1871"/>
              <a:gd name="T75" fmla="*/ 2147483647 h 1417"/>
              <a:gd name="T76" fmla="*/ 2147483647 w 1871"/>
              <a:gd name="T77" fmla="*/ 2147483647 h 1417"/>
              <a:gd name="T78" fmla="*/ 2147483647 w 1871"/>
              <a:gd name="T79" fmla="*/ 2147483647 h 1417"/>
              <a:gd name="T80" fmla="*/ 2147483647 w 1871"/>
              <a:gd name="T81" fmla="*/ 2147483647 h 1417"/>
              <a:gd name="T82" fmla="*/ 2147483647 w 1871"/>
              <a:gd name="T83" fmla="*/ 2147483647 h 1417"/>
              <a:gd name="T84" fmla="*/ 2147483647 w 1871"/>
              <a:gd name="T85" fmla="*/ 2147483647 h 1417"/>
              <a:gd name="T86" fmla="*/ 2147483647 w 1871"/>
              <a:gd name="T87" fmla="*/ 2147483647 h 1417"/>
              <a:gd name="T88" fmla="*/ 2147483647 w 1871"/>
              <a:gd name="T89" fmla="*/ 2147483647 h 1417"/>
              <a:gd name="T90" fmla="*/ 2147483647 w 1871"/>
              <a:gd name="T91" fmla="*/ 2147483647 h 14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71"/>
              <a:gd name="T139" fmla="*/ 0 h 1417"/>
              <a:gd name="T140" fmla="*/ 1871 w 1871"/>
              <a:gd name="T141" fmla="*/ 1417 h 14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71" h="1417" extrusionOk="0">
                <a:moveTo>
                  <a:pt x="93" y="501"/>
                </a:moveTo>
                <a:cubicBezTo>
                  <a:pt x="89" y="585"/>
                  <a:pt x="79" y="670"/>
                  <a:pt x="75" y="754"/>
                </a:cubicBezTo>
                <a:cubicBezTo>
                  <a:pt x="74" y="789"/>
                  <a:pt x="72" y="816"/>
                  <a:pt x="68" y="850"/>
                </a:cubicBezTo>
                <a:cubicBezTo>
                  <a:pt x="50" y="820"/>
                  <a:pt x="41" y="792"/>
                  <a:pt x="32" y="754"/>
                </a:cubicBezTo>
                <a:cubicBezTo>
                  <a:pt x="9" y="657"/>
                  <a:pt x="0" y="558"/>
                  <a:pt x="0" y="459"/>
                </a:cubicBezTo>
                <a:cubicBezTo>
                  <a:pt x="0" y="329"/>
                  <a:pt x="23" y="206"/>
                  <a:pt x="93" y="95"/>
                </a:cubicBezTo>
                <a:cubicBezTo>
                  <a:pt x="135" y="28"/>
                  <a:pt x="186" y="1"/>
                  <a:pt x="265" y="0"/>
                </a:cubicBezTo>
                <a:cubicBezTo>
                  <a:pt x="281" y="1"/>
                  <a:pt x="298" y="3"/>
                  <a:pt x="314" y="4"/>
                </a:cubicBezTo>
              </a:path>
              <a:path w="1871" h="1417" extrusionOk="0">
                <a:moveTo>
                  <a:pt x="456" y="731"/>
                </a:moveTo>
                <a:cubicBezTo>
                  <a:pt x="450" y="750"/>
                  <a:pt x="442" y="772"/>
                  <a:pt x="450" y="753"/>
                </a:cubicBezTo>
                <a:cubicBezTo>
                  <a:pt x="459" y="696"/>
                  <a:pt x="474" y="639"/>
                  <a:pt x="489" y="583"/>
                </a:cubicBezTo>
                <a:cubicBezTo>
                  <a:pt x="513" y="496"/>
                  <a:pt x="538" y="404"/>
                  <a:pt x="585" y="327"/>
                </a:cubicBezTo>
                <a:cubicBezTo>
                  <a:pt x="607" y="291"/>
                  <a:pt x="633" y="280"/>
                  <a:pt x="666" y="312"/>
                </a:cubicBezTo>
                <a:cubicBezTo>
                  <a:pt x="731" y="375"/>
                  <a:pt x="776" y="481"/>
                  <a:pt x="818" y="560"/>
                </a:cubicBezTo>
                <a:cubicBezTo>
                  <a:pt x="834" y="591"/>
                  <a:pt x="870" y="646"/>
                  <a:pt x="865" y="684"/>
                </a:cubicBezTo>
                <a:cubicBezTo>
                  <a:pt x="862" y="690"/>
                  <a:pt x="860" y="695"/>
                  <a:pt x="857" y="701"/>
                </a:cubicBezTo>
                <a:cubicBezTo>
                  <a:pt x="821" y="713"/>
                  <a:pt x="791" y="709"/>
                  <a:pt x="755" y="693"/>
                </a:cubicBezTo>
                <a:cubicBezTo>
                  <a:pt x="706" y="671"/>
                  <a:pt x="659" y="636"/>
                  <a:pt x="621" y="599"/>
                </a:cubicBezTo>
                <a:cubicBezTo>
                  <a:pt x="611" y="589"/>
                  <a:pt x="552" y="526"/>
                  <a:pt x="598" y="531"/>
                </a:cubicBezTo>
                <a:cubicBezTo>
                  <a:pt x="605" y="534"/>
                  <a:pt x="612" y="537"/>
                  <a:pt x="619" y="540"/>
                </a:cubicBezTo>
              </a:path>
              <a:path w="1871" h="1417" extrusionOk="0">
                <a:moveTo>
                  <a:pt x="866" y="699"/>
                </a:moveTo>
                <a:cubicBezTo>
                  <a:pt x="882" y="704"/>
                  <a:pt x="924" y="721"/>
                  <a:pt x="937" y="698"/>
                </a:cubicBezTo>
                <a:cubicBezTo>
                  <a:pt x="952" y="672"/>
                  <a:pt x="957" y="628"/>
                  <a:pt x="961" y="598"/>
                </a:cubicBezTo>
                <a:cubicBezTo>
                  <a:pt x="966" y="563"/>
                  <a:pt x="960" y="543"/>
                  <a:pt x="986" y="522"/>
                </a:cubicBezTo>
                <a:cubicBezTo>
                  <a:pt x="1008" y="539"/>
                  <a:pt x="1026" y="559"/>
                  <a:pt x="1048" y="576"/>
                </a:cubicBezTo>
                <a:cubicBezTo>
                  <a:pt x="1072" y="595"/>
                  <a:pt x="1096" y="612"/>
                  <a:pt x="1128" y="605"/>
                </a:cubicBezTo>
                <a:cubicBezTo>
                  <a:pt x="1164" y="597"/>
                  <a:pt x="1171" y="557"/>
                  <a:pt x="1175" y="526"/>
                </a:cubicBezTo>
                <a:cubicBezTo>
                  <a:pt x="1181" y="474"/>
                  <a:pt x="1183" y="417"/>
                  <a:pt x="1183" y="365"/>
                </a:cubicBezTo>
                <a:cubicBezTo>
                  <a:pt x="1183" y="312"/>
                  <a:pt x="1184" y="283"/>
                  <a:pt x="1216" y="241"/>
                </a:cubicBezTo>
              </a:path>
              <a:path w="1871" h="1417" extrusionOk="0">
                <a:moveTo>
                  <a:pt x="1340" y="284"/>
                </a:moveTo>
                <a:cubicBezTo>
                  <a:pt x="1331" y="349"/>
                  <a:pt x="1301" y="402"/>
                  <a:pt x="1281" y="463"/>
                </a:cubicBezTo>
                <a:cubicBezTo>
                  <a:pt x="1271" y="495"/>
                  <a:pt x="1254" y="538"/>
                  <a:pt x="1266" y="571"/>
                </a:cubicBezTo>
                <a:cubicBezTo>
                  <a:pt x="1271" y="575"/>
                  <a:pt x="1275" y="578"/>
                  <a:pt x="1280" y="582"/>
                </a:cubicBezTo>
                <a:cubicBezTo>
                  <a:pt x="1310" y="567"/>
                  <a:pt x="1331" y="559"/>
                  <a:pt x="1356" y="533"/>
                </a:cubicBezTo>
                <a:cubicBezTo>
                  <a:pt x="1383" y="505"/>
                  <a:pt x="1406" y="472"/>
                  <a:pt x="1431" y="443"/>
                </a:cubicBezTo>
                <a:cubicBezTo>
                  <a:pt x="1455" y="483"/>
                  <a:pt x="1468" y="519"/>
                  <a:pt x="1478" y="568"/>
                </a:cubicBezTo>
                <a:cubicBezTo>
                  <a:pt x="1523" y="787"/>
                  <a:pt x="1554" y="1024"/>
                  <a:pt x="1546" y="1248"/>
                </a:cubicBezTo>
                <a:cubicBezTo>
                  <a:pt x="1544" y="1307"/>
                  <a:pt x="1544" y="1381"/>
                  <a:pt x="1491" y="1416"/>
                </a:cubicBezTo>
                <a:cubicBezTo>
                  <a:pt x="1484" y="1414"/>
                  <a:pt x="1477" y="1412"/>
                  <a:pt x="1470" y="1410"/>
                </a:cubicBezTo>
                <a:cubicBezTo>
                  <a:pt x="1395" y="1308"/>
                  <a:pt x="1409" y="1191"/>
                  <a:pt x="1440" y="1072"/>
                </a:cubicBezTo>
                <a:cubicBezTo>
                  <a:pt x="1516" y="779"/>
                  <a:pt x="1683" y="510"/>
                  <a:pt x="1740" y="212"/>
                </a:cubicBezTo>
                <a:cubicBezTo>
                  <a:pt x="1741" y="203"/>
                  <a:pt x="1742" y="193"/>
                  <a:pt x="1743" y="184"/>
                </a:cubicBezTo>
                <a:cubicBezTo>
                  <a:pt x="1718" y="245"/>
                  <a:pt x="1699" y="302"/>
                  <a:pt x="1687" y="370"/>
                </a:cubicBezTo>
                <a:cubicBezTo>
                  <a:pt x="1671" y="465"/>
                  <a:pt x="1633" y="628"/>
                  <a:pt x="1697" y="714"/>
                </a:cubicBezTo>
                <a:cubicBezTo>
                  <a:pt x="1731" y="760"/>
                  <a:pt x="1784" y="737"/>
                  <a:pt x="1823" y="711"/>
                </a:cubicBezTo>
                <a:cubicBezTo>
                  <a:pt x="1839" y="699"/>
                  <a:pt x="1854" y="686"/>
                  <a:pt x="1870" y="6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1" name="Ink 13"/>
          <p:cNvSpPr>
            <a:spLocks noRot="1" noChangeAspect="1" noEditPoints="1" noChangeArrowheads="1" noChangeShapeType="1" noTextEdit="1"/>
          </p:cNvSpPr>
          <p:nvPr/>
        </p:nvSpPr>
        <p:spPr bwMode="auto">
          <a:xfrm>
            <a:off x="7481888" y="1395413"/>
            <a:ext cx="768350" cy="492125"/>
          </a:xfrm>
          <a:custGeom>
            <a:avLst/>
            <a:gdLst>
              <a:gd name="T0" fmla="*/ 2147483647 w 2134"/>
              <a:gd name="T1" fmla="*/ 2147483647 h 1368"/>
              <a:gd name="T2" fmla="*/ 2147483647 w 2134"/>
              <a:gd name="T3" fmla="*/ 2147483647 h 1368"/>
              <a:gd name="T4" fmla="*/ 2147483647 w 2134"/>
              <a:gd name="T5" fmla="*/ 2147483647 h 1368"/>
              <a:gd name="T6" fmla="*/ 2147483647 w 2134"/>
              <a:gd name="T7" fmla="*/ 2147483647 h 1368"/>
              <a:gd name="T8" fmla="*/ 2147483647 w 2134"/>
              <a:gd name="T9" fmla="*/ 2147483647 h 1368"/>
              <a:gd name="T10" fmla="*/ 2147483647 w 2134"/>
              <a:gd name="T11" fmla="*/ 2147483647 h 1368"/>
              <a:gd name="T12" fmla="*/ 2147483647 w 2134"/>
              <a:gd name="T13" fmla="*/ 2147483647 h 1368"/>
              <a:gd name="T14" fmla="*/ 2147483647 w 2134"/>
              <a:gd name="T15" fmla="*/ 2147483647 h 1368"/>
              <a:gd name="T16" fmla="*/ 2147483647 w 2134"/>
              <a:gd name="T17" fmla="*/ 2147483647 h 1368"/>
              <a:gd name="T18" fmla="*/ 2147483647 w 2134"/>
              <a:gd name="T19" fmla="*/ 2147483647 h 1368"/>
              <a:gd name="T20" fmla="*/ 2147483647 w 2134"/>
              <a:gd name="T21" fmla="*/ 2147483647 h 1368"/>
              <a:gd name="T22" fmla="*/ 2147483647 w 2134"/>
              <a:gd name="T23" fmla="*/ 2147483647 h 1368"/>
              <a:gd name="T24" fmla="*/ 2147483647 w 2134"/>
              <a:gd name="T25" fmla="*/ 2147483647 h 1368"/>
              <a:gd name="T26" fmla="*/ 2147483647 w 2134"/>
              <a:gd name="T27" fmla="*/ 2147483647 h 1368"/>
              <a:gd name="T28" fmla="*/ 2147483647 w 2134"/>
              <a:gd name="T29" fmla="*/ 2147483647 h 1368"/>
              <a:gd name="T30" fmla="*/ 2147483647 w 2134"/>
              <a:gd name="T31" fmla="*/ 2147483647 h 1368"/>
              <a:gd name="T32" fmla="*/ 2147483647 w 2134"/>
              <a:gd name="T33" fmla="*/ 2147483647 h 1368"/>
              <a:gd name="T34" fmla="*/ 2147483647 w 2134"/>
              <a:gd name="T35" fmla="*/ 2147483647 h 1368"/>
              <a:gd name="T36" fmla="*/ 2147483647 w 2134"/>
              <a:gd name="T37" fmla="*/ 2147483647 h 1368"/>
              <a:gd name="T38" fmla="*/ 2147483647 w 2134"/>
              <a:gd name="T39" fmla="*/ 2147483647 h 1368"/>
              <a:gd name="T40" fmla="*/ 2147483647 w 2134"/>
              <a:gd name="T41" fmla="*/ 2147483647 h 1368"/>
              <a:gd name="T42" fmla="*/ 2147483647 w 2134"/>
              <a:gd name="T43" fmla="*/ 2147483647 h 1368"/>
              <a:gd name="T44" fmla="*/ 2147483647 w 2134"/>
              <a:gd name="T45" fmla="*/ 2147483647 h 1368"/>
              <a:gd name="T46" fmla="*/ 2147483647 w 2134"/>
              <a:gd name="T47" fmla="*/ 2147483647 h 1368"/>
              <a:gd name="T48" fmla="*/ 2147483647 w 2134"/>
              <a:gd name="T49" fmla="*/ 2147483647 h 1368"/>
              <a:gd name="T50" fmla="*/ 2147483647 w 2134"/>
              <a:gd name="T51" fmla="*/ 2147483647 h 1368"/>
              <a:gd name="T52" fmla="*/ 2147483647 w 2134"/>
              <a:gd name="T53" fmla="*/ 2147483647 h 1368"/>
              <a:gd name="T54" fmla="*/ 2147483647 w 2134"/>
              <a:gd name="T55" fmla="*/ 2147483647 h 1368"/>
              <a:gd name="T56" fmla="*/ 2147483647 w 2134"/>
              <a:gd name="T57" fmla="*/ 2147483647 h 1368"/>
              <a:gd name="T58" fmla="*/ 2147483647 w 2134"/>
              <a:gd name="T59" fmla="*/ 2147483647 h 1368"/>
              <a:gd name="T60" fmla="*/ 2147483647 w 2134"/>
              <a:gd name="T61" fmla="*/ 2147483647 h 1368"/>
              <a:gd name="T62" fmla="*/ 2147483647 w 2134"/>
              <a:gd name="T63" fmla="*/ 2147483647 h 1368"/>
              <a:gd name="T64" fmla="*/ 2147483647 w 2134"/>
              <a:gd name="T65" fmla="*/ 2147483647 h 1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4"/>
              <a:gd name="T100" fmla="*/ 0 h 1368"/>
              <a:gd name="T101" fmla="*/ 2134 w 2134"/>
              <a:gd name="T102" fmla="*/ 1368 h 13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4" h="1368" extrusionOk="0">
                <a:moveTo>
                  <a:pt x="14" y="313"/>
                </a:moveTo>
                <a:cubicBezTo>
                  <a:pt x="53" y="287"/>
                  <a:pt x="86" y="279"/>
                  <a:pt x="135" y="282"/>
                </a:cubicBezTo>
                <a:cubicBezTo>
                  <a:pt x="185" y="285"/>
                  <a:pt x="243" y="295"/>
                  <a:pt x="283" y="327"/>
                </a:cubicBezTo>
                <a:cubicBezTo>
                  <a:pt x="331" y="365"/>
                  <a:pt x="323" y="422"/>
                  <a:pt x="303" y="474"/>
                </a:cubicBezTo>
                <a:cubicBezTo>
                  <a:pt x="266" y="570"/>
                  <a:pt x="201" y="656"/>
                  <a:pt x="145" y="741"/>
                </a:cubicBezTo>
                <a:cubicBezTo>
                  <a:pt x="93" y="819"/>
                  <a:pt x="29" y="900"/>
                  <a:pt x="5" y="993"/>
                </a:cubicBezTo>
                <a:cubicBezTo>
                  <a:pt x="-7" y="1038"/>
                  <a:pt x="1" y="1098"/>
                  <a:pt x="47" y="1122"/>
                </a:cubicBezTo>
                <a:cubicBezTo>
                  <a:pt x="86" y="1143"/>
                  <a:pt x="147" y="1129"/>
                  <a:pt x="184" y="1109"/>
                </a:cubicBezTo>
                <a:cubicBezTo>
                  <a:pt x="238" y="1080"/>
                  <a:pt x="288" y="1033"/>
                  <a:pt x="338" y="997"/>
                </a:cubicBezTo>
              </a:path>
              <a:path w="2134" h="1368" extrusionOk="0">
                <a:moveTo>
                  <a:pt x="600" y="938"/>
                </a:moveTo>
                <a:cubicBezTo>
                  <a:pt x="593" y="1007"/>
                  <a:pt x="578" y="1076"/>
                  <a:pt x="550" y="1140"/>
                </a:cubicBezTo>
                <a:cubicBezTo>
                  <a:pt x="522" y="1204"/>
                  <a:pt x="489" y="1267"/>
                  <a:pt x="453" y="1326"/>
                </a:cubicBezTo>
                <a:cubicBezTo>
                  <a:pt x="440" y="1348"/>
                  <a:pt x="437" y="1352"/>
                  <a:pt x="433" y="1367"/>
                </a:cubicBezTo>
              </a:path>
              <a:path w="2134" h="1368" extrusionOk="0">
                <a:moveTo>
                  <a:pt x="505" y="464"/>
                </a:moveTo>
                <a:cubicBezTo>
                  <a:pt x="539" y="455"/>
                  <a:pt x="567" y="441"/>
                  <a:pt x="603" y="453"/>
                </a:cubicBezTo>
                <a:cubicBezTo>
                  <a:pt x="712" y="488"/>
                  <a:pt x="780" y="593"/>
                  <a:pt x="824" y="691"/>
                </a:cubicBezTo>
                <a:cubicBezTo>
                  <a:pt x="851" y="751"/>
                  <a:pt x="873" y="818"/>
                  <a:pt x="883" y="883"/>
                </a:cubicBezTo>
                <a:cubicBezTo>
                  <a:pt x="886" y="905"/>
                  <a:pt x="888" y="928"/>
                  <a:pt x="890" y="950"/>
                </a:cubicBezTo>
                <a:cubicBezTo>
                  <a:pt x="912" y="934"/>
                  <a:pt x="928" y="917"/>
                  <a:pt x="946" y="888"/>
                </a:cubicBezTo>
                <a:cubicBezTo>
                  <a:pt x="985" y="825"/>
                  <a:pt x="1037" y="703"/>
                  <a:pt x="1112" y="676"/>
                </a:cubicBezTo>
                <a:cubicBezTo>
                  <a:pt x="1162" y="658"/>
                  <a:pt x="1182" y="718"/>
                  <a:pt x="1192" y="753"/>
                </a:cubicBezTo>
                <a:cubicBezTo>
                  <a:pt x="1208" y="808"/>
                  <a:pt x="1205" y="874"/>
                  <a:pt x="1227" y="927"/>
                </a:cubicBezTo>
                <a:cubicBezTo>
                  <a:pt x="1246" y="975"/>
                  <a:pt x="1271" y="967"/>
                  <a:pt x="1310" y="953"/>
                </a:cubicBezTo>
              </a:path>
              <a:path w="2134" h="1368" extrusionOk="0">
                <a:moveTo>
                  <a:pt x="1490" y="9"/>
                </a:moveTo>
                <a:cubicBezTo>
                  <a:pt x="1513" y="17"/>
                  <a:pt x="1547" y="35"/>
                  <a:pt x="1575" y="71"/>
                </a:cubicBezTo>
                <a:cubicBezTo>
                  <a:pt x="1630" y="143"/>
                  <a:pt x="1662" y="235"/>
                  <a:pt x="1681" y="323"/>
                </a:cubicBezTo>
                <a:cubicBezTo>
                  <a:pt x="1707" y="441"/>
                  <a:pt x="1714" y="565"/>
                  <a:pt x="1716" y="686"/>
                </a:cubicBezTo>
                <a:cubicBezTo>
                  <a:pt x="1718" y="803"/>
                  <a:pt x="1719" y="922"/>
                  <a:pt x="1701" y="1037"/>
                </a:cubicBezTo>
                <a:cubicBezTo>
                  <a:pt x="1698" y="1055"/>
                  <a:pt x="1695" y="1067"/>
                  <a:pt x="1690" y="1083"/>
                </a:cubicBezTo>
                <a:cubicBezTo>
                  <a:pt x="1673" y="1054"/>
                  <a:pt x="1667" y="1034"/>
                  <a:pt x="1662" y="994"/>
                </a:cubicBezTo>
              </a:path>
              <a:path w="2134" h="1368" extrusionOk="0">
                <a:moveTo>
                  <a:pt x="2077" y="352"/>
                </a:moveTo>
                <a:cubicBezTo>
                  <a:pt x="2103" y="366"/>
                  <a:pt x="2119" y="373"/>
                  <a:pt x="2133" y="398"/>
                </a:cubicBezTo>
                <a:cubicBezTo>
                  <a:pt x="2117" y="393"/>
                  <a:pt x="2113" y="390"/>
                  <a:pt x="2099" y="38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2" name="Ink 14"/>
          <p:cNvSpPr>
            <a:spLocks noRot="1" noChangeAspect="1" noEditPoints="1" noChangeArrowheads="1" noChangeShapeType="1" noTextEdit="1"/>
          </p:cNvSpPr>
          <p:nvPr/>
        </p:nvSpPr>
        <p:spPr bwMode="auto">
          <a:xfrm>
            <a:off x="750888" y="1711325"/>
            <a:ext cx="1704975" cy="1300163"/>
          </a:xfrm>
          <a:custGeom>
            <a:avLst/>
            <a:gdLst>
              <a:gd name="T0" fmla="*/ 2147483647 w 4734"/>
              <a:gd name="T1" fmla="*/ 2147483647 h 3613"/>
              <a:gd name="T2" fmla="*/ 2147483647 w 4734"/>
              <a:gd name="T3" fmla="*/ 2147483647 h 3613"/>
              <a:gd name="T4" fmla="*/ 2147483647 w 4734"/>
              <a:gd name="T5" fmla="*/ 2147483647 h 3613"/>
              <a:gd name="T6" fmla="*/ 2147483647 w 4734"/>
              <a:gd name="T7" fmla="*/ 2147483647 h 3613"/>
              <a:gd name="T8" fmla="*/ 2147483647 w 4734"/>
              <a:gd name="T9" fmla="*/ 2147483647 h 3613"/>
              <a:gd name="T10" fmla="*/ 2147483647 w 4734"/>
              <a:gd name="T11" fmla="*/ 2147483647 h 3613"/>
              <a:gd name="T12" fmla="*/ 0 w 4734"/>
              <a:gd name="T13" fmla="*/ 2147483647 h 3613"/>
              <a:gd name="T14" fmla="*/ 2147483647 w 4734"/>
              <a:gd name="T15" fmla="*/ 2147483647 h 3613"/>
              <a:gd name="T16" fmla="*/ 2147483647 w 4734"/>
              <a:gd name="T17" fmla="*/ 2147483647 h 3613"/>
              <a:gd name="T18" fmla="*/ 2147483647 w 4734"/>
              <a:gd name="T19" fmla="*/ 2147483647 h 3613"/>
              <a:gd name="T20" fmla="*/ 2147483647 w 4734"/>
              <a:gd name="T21" fmla="*/ 2147483647 h 3613"/>
              <a:gd name="T22" fmla="*/ 2147483647 w 4734"/>
              <a:gd name="T23" fmla="*/ 2147483647 h 3613"/>
              <a:gd name="T24" fmla="*/ 2147483647 w 4734"/>
              <a:gd name="T25" fmla="*/ 2147483647 h 3613"/>
              <a:gd name="T26" fmla="*/ 2147483647 w 4734"/>
              <a:gd name="T27" fmla="*/ 2147483647 h 3613"/>
              <a:gd name="T28" fmla="*/ 2147483647 w 4734"/>
              <a:gd name="T29" fmla="*/ 2147483647 h 3613"/>
              <a:gd name="T30" fmla="*/ 2147483647 w 4734"/>
              <a:gd name="T31" fmla="*/ 2147483647 h 3613"/>
              <a:gd name="T32" fmla="*/ 2147483647 w 4734"/>
              <a:gd name="T33" fmla="*/ 2147483647 h 3613"/>
              <a:gd name="T34" fmla="*/ 2147483647 w 4734"/>
              <a:gd name="T35" fmla="*/ 2147483647 h 3613"/>
              <a:gd name="T36" fmla="*/ 2147483647 w 4734"/>
              <a:gd name="T37" fmla="*/ 2147483647 h 3613"/>
              <a:gd name="T38" fmla="*/ 2147483647 w 4734"/>
              <a:gd name="T39" fmla="*/ 2147483647 h 3613"/>
              <a:gd name="T40" fmla="*/ 2147483647 w 4734"/>
              <a:gd name="T41" fmla="*/ 2147483647 h 3613"/>
              <a:gd name="T42" fmla="*/ 2147483647 w 4734"/>
              <a:gd name="T43" fmla="*/ 2147483647 h 3613"/>
              <a:gd name="T44" fmla="*/ 2147483647 w 4734"/>
              <a:gd name="T45" fmla="*/ 2147483647 h 3613"/>
              <a:gd name="T46" fmla="*/ 2147483647 w 4734"/>
              <a:gd name="T47" fmla="*/ 2147483647 h 3613"/>
              <a:gd name="T48" fmla="*/ 2147483647 w 4734"/>
              <a:gd name="T49" fmla="*/ 2147483647 h 3613"/>
              <a:gd name="T50" fmla="*/ 2147483647 w 4734"/>
              <a:gd name="T51" fmla="*/ 2147483647 h 3613"/>
              <a:gd name="T52" fmla="*/ 2147483647 w 4734"/>
              <a:gd name="T53" fmla="*/ 2147483647 h 3613"/>
              <a:gd name="T54" fmla="*/ 2147483647 w 4734"/>
              <a:gd name="T55" fmla="*/ 2147483647 h 3613"/>
              <a:gd name="T56" fmla="*/ 2147483647 w 4734"/>
              <a:gd name="T57" fmla="*/ 2147483647 h 3613"/>
              <a:gd name="T58" fmla="*/ 2147483647 w 4734"/>
              <a:gd name="T59" fmla="*/ 2147483647 h 3613"/>
              <a:gd name="T60" fmla="*/ 2147483647 w 4734"/>
              <a:gd name="T61" fmla="*/ 2147483647 h 3613"/>
              <a:gd name="T62" fmla="*/ 2147483647 w 4734"/>
              <a:gd name="T63" fmla="*/ 2147483647 h 3613"/>
              <a:gd name="T64" fmla="*/ 2147483647 w 4734"/>
              <a:gd name="T65" fmla="*/ 2147483647 h 3613"/>
              <a:gd name="T66" fmla="*/ 2147483647 w 4734"/>
              <a:gd name="T67" fmla="*/ 2147483647 h 3613"/>
              <a:gd name="T68" fmla="*/ 2147483647 w 4734"/>
              <a:gd name="T69" fmla="*/ 2147483647 h 3613"/>
              <a:gd name="T70" fmla="*/ 2147483647 w 4734"/>
              <a:gd name="T71" fmla="*/ 2147483647 h 3613"/>
              <a:gd name="T72" fmla="*/ 2147483647 w 4734"/>
              <a:gd name="T73" fmla="*/ 2147483647 h 3613"/>
              <a:gd name="T74" fmla="*/ 2147483647 w 4734"/>
              <a:gd name="T75" fmla="*/ 2147483647 h 3613"/>
              <a:gd name="T76" fmla="*/ 2147483647 w 4734"/>
              <a:gd name="T77" fmla="*/ 2147483647 h 3613"/>
              <a:gd name="T78" fmla="*/ 2147483647 w 4734"/>
              <a:gd name="T79" fmla="*/ 2147483647 h 3613"/>
              <a:gd name="T80" fmla="*/ 2147483647 w 4734"/>
              <a:gd name="T81" fmla="*/ 2147483647 h 3613"/>
              <a:gd name="T82" fmla="*/ 2147483647 w 4734"/>
              <a:gd name="T83" fmla="*/ 2147483647 h 3613"/>
              <a:gd name="T84" fmla="*/ 2147483647 w 4734"/>
              <a:gd name="T85" fmla="*/ 2147483647 h 3613"/>
              <a:gd name="T86" fmla="*/ 2147483647 w 4734"/>
              <a:gd name="T87" fmla="*/ 2147483647 h 3613"/>
              <a:gd name="T88" fmla="*/ 2147483647 w 4734"/>
              <a:gd name="T89" fmla="*/ 2147483647 h 3613"/>
              <a:gd name="T90" fmla="*/ 2147483647 w 4734"/>
              <a:gd name="T91" fmla="*/ 2147483647 h 3613"/>
              <a:gd name="T92" fmla="*/ 2147483647 w 4734"/>
              <a:gd name="T93" fmla="*/ 2147483647 h 3613"/>
              <a:gd name="T94" fmla="*/ 2147483647 w 4734"/>
              <a:gd name="T95" fmla="*/ 2147483647 h 3613"/>
              <a:gd name="T96" fmla="*/ 2147483647 w 4734"/>
              <a:gd name="T97" fmla="*/ 2147483647 h 36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34"/>
              <a:gd name="T148" fmla="*/ 0 h 3613"/>
              <a:gd name="T149" fmla="*/ 4734 w 4734"/>
              <a:gd name="T150" fmla="*/ 3613 h 36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34" h="3613" extrusionOk="0">
                <a:moveTo>
                  <a:pt x="779" y="542"/>
                </a:moveTo>
                <a:cubicBezTo>
                  <a:pt x="766" y="328"/>
                  <a:pt x="715" y="75"/>
                  <a:pt x="474" y="8"/>
                </a:cubicBezTo>
                <a:cubicBezTo>
                  <a:pt x="336" y="-30"/>
                  <a:pt x="239" y="81"/>
                  <a:pt x="195" y="198"/>
                </a:cubicBezTo>
                <a:cubicBezTo>
                  <a:pt x="104" y="440"/>
                  <a:pt x="142" y="733"/>
                  <a:pt x="165" y="983"/>
                </a:cubicBezTo>
                <a:cubicBezTo>
                  <a:pt x="193" y="1287"/>
                  <a:pt x="605" y="3427"/>
                  <a:pt x="276" y="3584"/>
                </a:cubicBezTo>
                <a:cubicBezTo>
                  <a:pt x="181" y="3629"/>
                  <a:pt x="303" y="3593"/>
                  <a:pt x="208" y="3565"/>
                </a:cubicBezTo>
              </a:path>
              <a:path w="4734" h="3613" extrusionOk="0">
                <a:moveTo>
                  <a:pt x="0" y="1932"/>
                </a:moveTo>
                <a:cubicBezTo>
                  <a:pt x="43" y="1911"/>
                  <a:pt x="59" y="1899"/>
                  <a:pt x="117" y="1896"/>
                </a:cubicBezTo>
                <a:cubicBezTo>
                  <a:pt x="179" y="1893"/>
                  <a:pt x="246" y="1895"/>
                  <a:pt x="308" y="1901"/>
                </a:cubicBezTo>
                <a:cubicBezTo>
                  <a:pt x="386" y="1908"/>
                  <a:pt x="440" y="1918"/>
                  <a:pt x="473" y="1994"/>
                </a:cubicBezTo>
                <a:cubicBezTo>
                  <a:pt x="498" y="2051"/>
                  <a:pt x="493" y="2119"/>
                  <a:pt x="512" y="2178"/>
                </a:cubicBezTo>
                <a:cubicBezTo>
                  <a:pt x="533" y="2244"/>
                  <a:pt x="570" y="2299"/>
                  <a:pt x="637" y="2324"/>
                </a:cubicBezTo>
                <a:cubicBezTo>
                  <a:pt x="737" y="2361"/>
                  <a:pt x="847" y="2305"/>
                  <a:pt x="880" y="2205"/>
                </a:cubicBezTo>
                <a:cubicBezTo>
                  <a:pt x="915" y="2101"/>
                  <a:pt x="870" y="1975"/>
                  <a:pt x="833" y="1878"/>
                </a:cubicBezTo>
                <a:cubicBezTo>
                  <a:pt x="803" y="1800"/>
                  <a:pt x="762" y="1727"/>
                  <a:pt x="722" y="1655"/>
                </a:cubicBezTo>
                <a:cubicBezTo>
                  <a:pt x="747" y="1733"/>
                  <a:pt x="779" y="1810"/>
                  <a:pt x="811" y="1886"/>
                </a:cubicBezTo>
                <a:cubicBezTo>
                  <a:pt x="869" y="2024"/>
                  <a:pt x="935" y="2160"/>
                  <a:pt x="1018" y="2285"/>
                </a:cubicBezTo>
                <a:cubicBezTo>
                  <a:pt x="1052" y="2336"/>
                  <a:pt x="1074" y="2356"/>
                  <a:pt x="1122" y="2382"/>
                </a:cubicBezTo>
                <a:cubicBezTo>
                  <a:pt x="1123" y="2339"/>
                  <a:pt x="1115" y="2310"/>
                  <a:pt x="1100" y="2264"/>
                </a:cubicBezTo>
                <a:cubicBezTo>
                  <a:pt x="1071" y="2176"/>
                  <a:pt x="1009" y="2057"/>
                  <a:pt x="1039" y="1963"/>
                </a:cubicBezTo>
                <a:cubicBezTo>
                  <a:pt x="1062" y="1892"/>
                  <a:pt x="1136" y="1879"/>
                  <a:pt x="1196" y="1857"/>
                </a:cubicBezTo>
                <a:cubicBezTo>
                  <a:pt x="1305" y="1818"/>
                  <a:pt x="1417" y="1800"/>
                  <a:pt x="1530" y="1776"/>
                </a:cubicBezTo>
                <a:cubicBezTo>
                  <a:pt x="1562" y="1769"/>
                  <a:pt x="1593" y="1762"/>
                  <a:pt x="1625" y="1755"/>
                </a:cubicBezTo>
              </a:path>
              <a:path w="4734" h="3613" extrusionOk="0">
                <a:moveTo>
                  <a:pt x="2006" y="1866"/>
                </a:moveTo>
                <a:cubicBezTo>
                  <a:pt x="2056" y="1864"/>
                  <a:pt x="2090" y="1865"/>
                  <a:pt x="2142" y="1887"/>
                </a:cubicBezTo>
                <a:cubicBezTo>
                  <a:pt x="2241" y="1929"/>
                  <a:pt x="2333" y="1989"/>
                  <a:pt x="2428" y="2040"/>
                </a:cubicBezTo>
                <a:cubicBezTo>
                  <a:pt x="2533" y="2097"/>
                  <a:pt x="2700" y="2197"/>
                  <a:pt x="2824" y="2144"/>
                </a:cubicBezTo>
                <a:cubicBezTo>
                  <a:pt x="2878" y="2121"/>
                  <a:pt x="2890" y="2077"/>
                  <a:pt x="2913" y="2029"/>
                </a:cubicBezTo>
              </a:path>
              <a:path w="4734" h="3613" extrusionOk="0">
                <a:moveTo>
                  <a:pt x="2853" y="1530"/>
                </a:moveTo>
                <a:cubicBezTo>
                  <a:pt x="2810" y="1610"/>
                  <a:pt x="2766" y="1686"/>
                  <a:pt x="2718" y="1763"/>
                </a:cubicBezTo>
                <a:cubicBezTo>
                  <a:pt x="2573" y="1998"/>
                  <a:pt x="2385" y="2189"/>
                  <a:pt x="2223" y="2409"/>
                </a:cubicBezTo>
                <a:cubicBezTo>
                  <a:pt x="2208" y="2430"/>
                  <a:pt x="2340" y="2314"/>
                  <a:pt x="2344" y="2311"/>
                </a:cubicBezTo>
              </a:path>
              <a:path w="4734" h="3613" extrusionOk="0">
                <a:moveTo>
                  <a:pt x="3502" y="1790"/>
                </a:moveTo>
                <a:cubicBezTo>
                  <a:pt x="3578" y="1880"/>
                  <a:pt x="3594" y="1927"/>
                  <a:pt x="3581" y="2047"/>
                </a:cubicBezTo>
                <a:cubicBezTo>
                  <a:pt x="3573" y="2118"/>
                  <a:pt x="3562" y="2205"/>
                  <a:pt x="3524" y="2268"/>
                </a:cubicBezTo>
                <a:cubicBezTo>
                  <a:pt x="3503" y="2303"/>
                  <a:pt x="3529" y="2213"/>
                  <a:pt x="3542" y="2174"/>
                </a:cubicBezTo>
              </a:path>
              <a:path w="4734" h="3613" extrusionOk="0">
                <a:moveTo>
                  <a:pt x="3607" y="1050"/>
                </a:moveTo>
                <a:cubicBezTo>
                  <a:pt x="3596" y="1017"/>
                  <a:pt x="3594" y="1010"/>
                  <a:pt x="3588" y="989"/>
                </a:cubicBezTo>
                <a:cubicBezTo>
                  <a:pt x="3612" y="1001"/>
                  <a:pt x="3619" y="1014"/>
                  <a:pt x="3637" y="1038"/>
                </a:cubicBezTo>
              </a:path>
              <a:path w="4734" h="3613" extrusionOk="0">
                <a:moveTo>
                  <a:pt x="3853" y="2078"/>
                </a:moveTo>
                <a:cubicBezTo>
                  <a:pt x="3870" y="2027"/>
                  <a:pt x="3880" y="1979"/>
                  <a:pt x="3889" y="1926"/>
                </a:cubicBezTo>
                <a:cubicBezTo>
                  <a:pt x="3897" y="1879"/>
                  <a:pt x="3899" y="1821"/>
                  <a:pt x="3920" y="1777"/>
                </a:cubicBezTo>
                <a:cubicBezTo>
                  <a:pt x="3924" y="1776"/>
                  <a:pt x="3927" y="1776"/>
                  <a:pt x="3931" y="1775"/>
                </a:cubicBezTo>
                <a:cubicBezTo>
                  <a:pt x="3960" y="1819"/>
                  <a:pt x="3988" y="1867"/>
                  <a:pt x="4018" y="1911"/>
                </a:cubicBezTo>
                <a:cubicBezTo>
                  <a:pt x="4088" y="2014"/>
                  <a:pt x="4184" y="2111"/>
                  <a:pt x="4313" y="2129"/>
                </a:cubicBezTo>
                <a:cubicBezTo>
                  <a:pt x="4372" y="2137"/>
                  <a:pt x="4425" y="2123"/>
                  <a:pt x="4455" y="2068"/>
                </a:cubicBezTo>
                <a:cubicBezTo>
                  <a:pt x="4489" y="2004"/>
                  <a:pt x="4485" y="1914"/>
                  <a:pt x="4494" y="1844"/>
                </a:cubicBezTo>
                <a:cubicBezTo>
                  <a:pt x="4506" y="1747"/>
                  <a:pt x="4523" y="1652"/>
                  <a:pt x="4573" y="1567"/>
                </a:cubicBezTo>
                <a:cubicBezTo>
                  <a:pt x="4615" y="1496"/>
                  <a:pt x="4671" y="1456"/>
                  <a:pt x="4733" y="140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3" name="Ink 15"/>
          <p:cNvSpPr>
            <a:spLocks noRot="1" noChangeAspect="1" noEditPoints="1" noChangeArrowheads="1" noChangeShapeType="1" noTextEdit="1"/>
          </p:cNvSpPr>
          <p:nvPr/>
        </p:nvSpPr>
        <p:spPr bwMode="auto">
          <a:xfrm>
            <a:off x="2676525" y="2006600"/>
            <a:ext cx="739775" cy="487363"/>
          </a:xfrm>
          <a:custGeom>
            <a:avLst/>
            <a:gdLst>
              <a:gd name="T0" fmla="*/ 2147483647 w 2054"/>
              <a:gd name="T1" fmla="*/ 2147483647 h 1353"/>
              <a:gd name="T2" fmla="*/ 2147483647 w 2054"/>
              <a:gd name="T3" fmla="*/ 2147483647 h 1353"/>
              <a:gd name="T4" fmla="*/ 2147483647 w 2054"/>
              <a:gd name="T5" fmla="*/ 2147483647 h 1353"/>
              <a:gd name="T6" fmla="*/ 2147483647 w 2054"/>
              <a:gd name="T7" fmla="*/ 2147483647 h 1353"/>
              <a:gd name="T8" fmla="*/ 2147483647 w 2054"/>
              <a:gd name="T9" fmla="*/ 2147483647 h 1353"/>
              <a:gd name="T10" fmla="*/ 2147483647 w 2054"/>
              <a:gd name="T11" fmla="*/ 2147483647 h 1353"/>
              <a:gd name="T12" fmla="*/ 2147483647 w 2054"/>
              <a:gd name="T13" fmla="*/ 2147483647 h 1353"/>
              <a:gd name="T14" fmla="*/ 2147483647 w 2054"/>
              <a:gd name="T15" fmla="*/ 2147483647 h 1353"/>
              <a:gd name="T16" fmla="*/ 2147483647 w 2054"/>
              <a:gd name="T17" fmla="*/ 2147483647 h 1353"/>
              <a:gd name="T18" fmla="*/ 2147483647 w 2054"/>
              <a:gd name="T19" fmla="*/ 2147483647 h 1353"/>
              <a:gd name="T20" fmla="*/ 2147483647 w 2054"/>
              <a:gd name="T21" fmla="*/ 2147483647 h 1353"/>
              <a:gd name="T22" fmla="*/ 2147483647 w 2054"/>
              <a:gd name="T23" fmla="*/ 2147483647 h 1353"/>
              <a:gd name="T24" fmla="*/ 2147483647 w 2054"/>
              <a:gd name="T25" fmla="*/ 2147483647 h 1353"/>
              <a:gd name="T26" fmla="*/ 2147483647 w 2054"/>
              <a:gd name="T27" fmla="*/ 2147483647 h 1353"/>
              <a:gd name="T28" fmla="*/ 2147483647 w 2054"/>
              <a:gd name="T29" fmla="*/ 2147483647 h 1353"/>
              <a:gd name="T30" fmla="*/ 2147483647 w 2054"/>
              <a:gd name="T31" fmla="*/ 2147483647 h 1353"/>
              <a:gd name="T32" fmla="*/ 2147483647 w 2054"/>
              <a:gd name="T33" fmla="*/ 2147483647 h 1353"/>
              <a:gd name="T34" fmla="*/ 2147483647 w 2054"/>
              <a:gd name="T35" fmla="*/ 2147483647 h 1353"/>
              <a:gd name="T36" fmla="*/ 2147483647 w 2054"/>
              <a:gd name="T37" fmla="*/ 2147483647 h 1353"/>
              <a:gd name="T38" fmla="*/ 2147483647 w 2054"/>
              <a:gd name="T39" fmla="*/ 2147483647 h 1353"/>
              <a:gd name="T40" fmla="*/ 2147483647 w 2054"/>
              <a:gd name="T41" fmla="*/ 2147483647 h 1353"/>
              <a:gd name="T42" fmla="*/ 2147483647 w 2054"/>
              <a:gd name="T43" fmla="*/ 2147483647 h 13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54"/>
              <a:gd name="T67" fmla="*/ 0 h 1353"/>
              <a:gd name="T68" fmla="*/ 2054 w 2054"/>
              <a:gd name="T69" fmla="*/ 1353 h 13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54" h="1353" extrusionOk="0">
                <a:moveTo>
                  <a:pt x="518" y="47"/>
                </a:moveTo>
                <a:cubicBezTo>
                  <a:pt x="519" y="33"/>
                  <a:pt x="521" y="13"/>
                  <a:pt x="522" y="0"/>
                </a:cubicBezTo>
                <a:cubicBezTo>
                  <a:pt x="493" y="59"/>
                  <a:pt x="470" y="119"/>
                  <a:pt x="447" y="182"/>
                </a:cubicBezTo>
                <a:cubicBezTo>
                  <a:pt x="335" y="488"/>
                  <a:pt x="197" y="778"/>
                  <a:pt x="61" y="1074"/>
                </a:cubicBezTo>
                <a:cubicBezTo>
                  <a:pt x="28" y="1146"/>
                  <a:pt x="-26" y="1226"/>
                  <a:pt x="20" y="1301"/>
                </a:cubicBezTo>
                <a:cubicBezTo>
                  <a:pt x="58" y="1362"/>
                  <a:pt x="283" y="1334"/>
                  <a:pt x="334" y="1333"/>
                </a:cubicBezTo>
                <a:cubicBezTo>
                  <a:pt x="614" y="1329"/>
                  <a:pt x="890" y="1343"/>
                  <a:pt x="1170" y="1351"/>
                </a:cubicBezTo>
                <a:cubicBezTo>
                  <a:pt x="1254" y="1354"/>
                  <a:pt x="1257" y="1323"/>
                  <a:pt x="1300" y="1264"/>
                </a:cubicBezTo>
              </a:path>
              <a:path w="2054" h="1353" extrusionOk="0">
                <a:moveTo>
                  <a:pt x="2027" y="427"/>
                </a:moveTo>
                <a:cubicBezTo>
                  <a:pt x="2005" y="398"/>
                  <a:pt x="1982" y="398"/>
                  <a:pt x="1946" y="407"/>
                </a:cubicBezTo>
                <a:cubicBezTo>
                  <a:pt x="1882" y="423"/>
                  <a:pt x="1828" y="464"/>
                  <a:pt x="1778" y="505"/>
                </a:cubicBezTo>
                <a:cubicBezTo>
                  <a:pt x="1748" y="530"/>
                  <a:pt x="1733" y="548"/>
                  <a:pt x="1716" y="582"/>
                </a:cubicBezTo>
                <a:cubicBezTo>
                  <a:pt x="1745" y="604"/>
                  <a:pt x="1776" y="584"/>
                  <a:pt x="1811" y="571"/>
                </a:cubicBezTo>
                <a:cubicBezTo>
                  <a:pt x="1850" y="556"/>
                  <a:pt x="1887" y="535"/>
                  <a:pt x="1924" y="515"/>
                </a:cubicBezTo>
                <a:cubicBezTo>
                  <a:pt x="1960" y="496"/>
                  <a:pt x="1910" y="538"/>
                  <a:pt x="1947" y="504"/>
                </a:cubicBezTo>
              </a:path>
              <a:path w="2054" h="1353" extrusionOk="0">
                <a:moveTo>
                  <a:pt x="1879" y="856"/>
                </a:moveTo>
                <a:cubicBezTo>
                  <a:pt x="1899" y="878"/>
                  <a:pt x="1903" y="881"/>
                  <a:pt x="1930" y="880"/>
                </a:cubicBezTo>
                <a:cubicBezTo>
                  <a:pt x="1953" y="879"/>
                  <a:pt x="1957" y="881"/>
                  <a:pt x="1972" y="890"/>
                </a:cubicBezTo>
                <a:cubicBezTo>
                  <a:pt x="1998" y="905"/>
                  <a:pt x="2028" y="897"/>
                  <a:pt x="2053" y="911"/>
                </a:cubicBezTo>
                <a:cubicBezTo>
                  <a:pt x="2046" y="937"/>
                  <a:pt x="2016" y="952"/>
                  <a:pt x="1992" y="967"/>
                </a:cubicBezTo>
                <a:cubicBezTo>
                  <a:pt x="1951" y="993"/>
                  <a:pt x="1911" y="1016"/>
                  <a:pt x="1865" y="1029"/>
                </a:cubicBezTo>
                <a:cubicBezTo>
                  <a:pt x="1844" y="1035"/>
                  <a:pt x="1840" y="1032"/>
                  <a:pt x="1816" y="102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4" name="Ink 16"/>
          <p:cNvSpPr>
            <a:spLocks noRot="1" noChangeAspect="1" noEditPoints="1" noChangeArrowheads="1" noChangeShapeType="1" noTextEdit="1"/>
          </p:cNvSpPr>
          <p:nvPr/>
        </p:nvSpPr>
        <p:spPr bwMode="auto">
          <a:xfrm>
            <a:off x="5281613" y="2130425"/>
            <a:ext cx="3117850" cy="1236663"/>
          </a:xfrm>
          <a:custGeom>
            <a:avLst/>
            <a:gdLst>
              <a:gd name="T0" fmla="*/ 2147483647 w 8662"/>
              <a:gd name="T1" fmla="*/ 2147483647 h 3438"/>
              <a:gd name="T2" fmla="*/ 2147483647 w 8662"/>
              <a:gd name="T3" fmla="*/ 2147483647 h 3438"/>
              <a:gd name="T4" fmla="*/ 2147483647 w 8662"/>
              <a:gd name="T5" fmla="*/ 2147483647 h 3438"/>
              <a:gd name="T6" fmla="*/ 2147483647 w 8662"/>
              <a:gd name="T7" fmla="*/ 2147483647 h 3438"/>
              <a:gd name="T8" fmla="*/ 2147483647 w 8662"/>
              <a:gd name="T9" fmla="*/ 2147483647 h 3438"/>
              <a:gd name="T10" fmla="*/ 2147483647 w 8662"/>
              <a:gd name="T11" fmla="*/ 2147483647 h 3438"/>
              <a:gd name="T12" fmla="*/ 2147483647 w 8662"/>
              <a:gd name="T13" fmla="*/ 2147483647 h 3438"/>
              <a:gd name="T14" fmla="*/ 2147483647 w 8662"/>
              <a:gd name="T15" fmla="*/ 2147483647 h 3438"/>
              <a:gd name="T16" fmla="*/ 2147483647 w 8662"/>
              <a:gd name="T17" fmla="*/ 2147483647 h 3438"/>
              <a:gd name="T18" fmla="*/ 2147483647 w 8662"/>
              <a:gd name="T19" fmla="*/ 2147483647 h 3438"/>
              <a:gd name="T20" fmla="*/ 2147483647 w 8662"/>
              <a:gd name="T21" fmla="*/ 2147483647 h 3438"/>
              <a:gd name="T22" fmla="*/ 2147483647 w 8662"/>
              <a:gd name="T23" fmla="*/ 2147483647 h 3438"/>
              <a:gd name="T24" fmla="*/ 2147483647 w 8662"/>
              <a:gd name="T25" fmla="*/ 2147483647 h 3438"/>
              <a:gd name="T26" fmla="*/ 2147483647 w 8662"/>
              <a:gd name="T27" fmla="*/ 2147483647 h 3438"/>
              <a:gd name="T28" fmla="*/ 2147483647 w 8662"/>
              <a:gd name="T29" fmla="*/ 2147483647 h 3438"/>
              <a:gd name="T30" fmla="*/ 2147483647 w 8662"/>
              <a:gd name="T31" fmla="*/ 2147483647 h 3438"/>
              <a:gd name="T32" fmla="*/ 2147483647 w 8662"/>
              <a:gd name="T33" fmla="*/ 2147483647 h 3438"/>
              <a:gd name="T34" fmla="*/ 2147483647 w 8662"/>
              <a:gd name="T35" fmla="*/ 2147483647 h 3438"/>
              <a:gd name="T36" fmla="*/ 2147483647 w 8662"/>
              <a:gd name="T37" fmla="*/ 2147483647 h 3438"/>
              <a:gd name="T38" fmla="*/ 2147483647 w 8662"/>
              <a:gd name="T39" fmla="*/ 2147483647 h 3438"/>
              <a:gd name="T40" fmla="*/ 2147483647 w 8662"/>
              <a:gd name="T41" fmla="*/ 2147483647 h 3438"/>
              <a:gd name="T42" fmla="*/ 2147483647 w 8662"/>
              <a:gd name="T43" fmla="*/ 2147483647 h 3438"/>
              <a:gd name="T44" fmla="*/ 2147483647 w 8662"/>
              <a:gd name="T45" fmla="*/ 2147483647 h 3438"/>
              <a:gd name="T46" fmla="*/ 2147483647 w 8662"/>
              <a:gd name="T47" fmla="*/ 2147483647 h 3438"/>
              <a:gd name="T48" fmla="*/ 2147483647 w 8662"/>
              <a:gd name="T49" fmla="*/ 2147483647 h 3438"/>
              <a:gd name="T50" fmla="*/ 2147483647 w 8662"/>
              <a:gd name="T51" fmla="*/ 2147483647 h 3438"/>
              <a:gd name="T52" fmla="*/ 2147483647 w 8662"/>
              <a:gd name="T53" fmla="*/ 2147483647 h 3438"/>
              <a:gd name="T54" fmla="*/ 2147483647 w 8662"/>
              <a:gd name="T55" fmla="*/ 2147483647 h 3438"/>
              <a:gd name="T56" fmla="*/ 2147483647 w 8662"/>
              <a:gd name="T57" fmla="*/ 2147483647 h 3438"/>
              <a:gd name="T58" fmla="*/ 2147483647 w 8662"/>
              <a:gd name="T59" fmla="*/ 2147483647 h 3438"/>
              <a:gd name="T60" fmla="*/ 2147483647 w 8662"/>
              <a:gd name="T61" fmla="*/ 2147483647 h 3438"/>
              <a:gd name="T62" fmla="*/ 2147483647 w 8662"/>
              <a:gd name="T63" fmla="*/ 2147483647 h 3438"/>
              <a:gd name="T64" fmla="*/ 2147483647 w 8662"/>
              <a:gd name="T65" fmla="*/ 2147483647 h 3438"/>
              <a:gd name="T66" fmla="*/ 2147483647 w 8662"/>
              <a:gd name="T67" fmla="*/ 2147483647 h 3438"/>
              <a:gd name="T68" fmla="*/ 2147483647 w 8662"/>
              <a:gd name="T69" fmla="*/ 2147483647 h 3438"/>
              <a:gd name="T70" fmla="*/ 2147483647 w 8662"/>
              <a:gd name="T71" fmla="*/ 2147483647 h 3438"/>
              <a:gd name="T72" fmla="*/ 2147483647 w 8662"/>
              <a:gd name="T73" fmla="*/ 2147483647 h 3438"/>
              <a:gd name="T74" fmla="*/ 2147483647 w 8662"/>
              <a:gd name="T75" fmla="*/ 2147483647 h 3438"/>
              <a:gd name="T76" fmla="*/ 2147483647 w 8662"/>
              <a:gd name="T77" fmla="*/ 2147483647 h 3438"/>
              <a:gd name="T78" fmla="*/ 2147483647 w 8662"/>
              <a:gd name="T79" fmla="*/ 2147483647 h 3438"/>
              <a:gd name="T80" fmla="*/ 2147483647 w 8662"/>
              <a:gd name="T81" fmla="*/ 2147483647 h 3438"/>
              <a:gd name="T82" fmla="*/ 2147483647 w 8662"/>
              <a:gd name="T83" fmla="*/ 2147483647 h 3438"/>
              <a:gd name="T84" fmla="*/ 2147483647 w 8662"/>
              <a:gd name="T85" fmla="*/ 2147483647 h 3438"/>
              <a:gd name="T86" fmla="*/ 2147483647 w 8662"/>
              <a:gd name="T87" fmla="*/ 2147483647 h 3438"/>
              <a:gd name="T88" fmla="*/ 2147483647 w 8662"/>
              <a:gd name="T89" fmla="*/ 2147483647 h 3438"/>
              <a:gd name="T90" fmla="*/ 2147483647 w 8662"/>
              <a:gd name="T91" fmla="*/ 2147483647 h 3438"/>
              <a:gd name="T92" fmla="*/ 2147483647 w 8662"/>
              <a:gd name="T93" fmla="*/ 2147483647 h 3438"/>
              <a:gd name="T94" fmla="*/ 2147483647 w 8662"/>
              <a:gd name="T95" fmla="*/ 2147483647 h 3438"/>
              <a:gd name="T96" fmla="*/ 2147483647 w 8662"/>
              <a:gd name="T97" fmla="*/ 2147483647 h 3438"/>
              <a:gd name="T98" fmla="*/ 2147483647 w 8662"/>
              <a:gd name="T99" fmla="*/ 2147483647 h 3438"/>
              <a:gd name="T100" fmla="*/ 2147483647 w 8662"/>
              <a:gd name="T101" fmla="*/ 2147483647 h 3438"/>
              <a:gd name="T102" fmla="*/ 2147483647 w 8662"/>
              <a:gd name="T103" fmla="*/ 2147483647 h 3438"/>
              <a:gd name="T104" fmla="*/ 2147483647 w 8662"/>
              <a:gd name="T105" fmla="*/ 2147483647 h 3438"/>
              <a:gd name="T106" fmla="*/ 2147483647 w 8662"/>
              <a:gd name="T107" fmla="*/ 2147483647 h 3438"/>
              <a:gd name="T108" fmla="*/ 2147483647 w 8662"/>
              <a:gd name="T109" fmla="*/ 2147483647 h 3438"/>
              <a:gd name="T110" fmla="*/ 2147483647 w 8662"/>
              <a:gd name="T111" fmla="*/ 2147483647 h 3438"/>
              <a:gd name="T112" fmla="*/ 2147483647 w 8662"/>
              <a:gd name="T113" fmla="*/ 2147483647 h 34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62"/>
              <a:gd name="T172" fmla="*/ 0 h 3438"/>
              <a:gd name="T173" fmla="*/ 8662 w 8662"/>
              <a:gd name="T174" fmla="*/ 3438 h 34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62" h="3438" extrusionOk="0">
                <a:moveTo>
                  <a:pt x="264" y="1627"/>
                </a:moveTo>
                <a:cubicBezTo>
                  <a:pt x="256" y="1586"/>
                  <a:pt x="254" y="1577"/>
                  <a:pt x="247" y="1553"/>
                </a:cubicBezTo>
                <a:cubicBezTo>
                  <a:pt x="246" y="1565"/>
                  <a:pt x="235" y="1635"/>
                  <a:pt x="241" y="1675"/>
                </a:cubicBezTo>
                <a:cubicBezTo>
                  <a:pt x="259" y="1791"/>
                  <a:pt x="334" y="1936"/>
                  <a:pt x="472" y="1921"/>
                </a:cubicBezTo>
                <a:cubicBezTo>
                  <a:pt x="692" y="1897"/>
                  <a:pt x="858" y="1635"/>
                  <a:pt x="955" y="1465"/>
                </a:cubicBezTo>
                <a:cubicBezTo>
                  <a:pt x="1163" y="1103"/>
                  <a:pt x="1257" y="654"/>
                  <a:pt x="1211" y="238"/>
                </a:cubicBezTo>
                <a:cubicBezTo>
                  <a:pt x="1198" y="123"/>
                  <a:pt x="1162" y="91"/>
                  <a:pt x="1116" y="0"/>
                </a:cubicBezTo>
                <a:cubicBezTo>
                  <a:pt x="1005" y="68"/>
                  <a:pt x="955" y="111"/>
                  <a:pt x="889" y="253"/>
                </a:cubicBezTo>
                <a:cubicBezTo>
                  <a:pt x="597" y="881"/>
                  <a:pt x="550" y="1631"/>
                  <a:pt x="534" y="2313"/>
                </a:cubicBezTo>
                <a:cubicBezTo>
                  <a:pt x="531" y="2453"/>
                  <a:pt x="653" y="3302"/>
                  <a:pt x="530" y="3400"/>
                </a:cubicBezTo>
                <a:cubicBezTo>
                  <a:pt x="467" y="3450"/>
                  <a:pt x="484" y="3377"/>
                  <a:pt x="448" y="3280"/>
                </a:cubicBezTo>
              </a:path>
              <a:path w="8662" h="3438" extrusionOk="0">
                <a:moveTo>
                  <a:pt x="73" y="976"/>
                </a:moveTo>
                <a:cubicBezTo>
                  <a:pt x="55" y="927"/>
                  <a:pt x="47" y="866"/>
                  <a:pt x="0" y="839"/>
                </a:cubicBezTo>
                <a:cubicBezTo>
                  <a:pt x="41" y="839"/>
                  <a:pt x="82" y="834"/>
                  <a:pt x="123" y="829"/>
                </a:cubicBezTo>
                <a:cubicBezTo>
                  <a:pt x="188" y="819"/>
                  <a:pt x="212" y="816"/>
                  <a:pt x="256" y="807"/>
                </a:cubicBezTo>
              </a:path>
              <a:path w="8662" h="3438" extrusionOk="0">
                <a:moveTo>
                  <a:pt x="1602" y="1272"/>
                </a:moveTo>
                <a:cubicBezTo>
                  <a:pt x="1618" y="1241"/>
                  <a:pt x="1625" y="1227"/>
                  <a:pt x="1658" y="1207"/>
                </a:cubicBezTo>
                <a:cubicBezTo>
                  <a:pt x="1702" y="1179"/>
                  <a:pt x="1759" y="1164"/>
                  <a:pt x="1800" y="1208"/>
                </a:cubicBezTo>
                <a:cubicBezTo>
                  <a:pt x="1852" y="1265"/>
                  <a:pt x="1848" y="1359"/>
                  <a:pt x="1847" y="1430"/>
                </a:cubicBezTo>
                <a:cubicBezTo>
                  <a:pt x="1845" y="1553"/>
                  <a:pt x="1821" y="1674"/>
                  <a:pt x="1786" y="1791"/>
                </a:cubicBezTo>
                <a:cubicBezTo>
                  <a:pt x="1775" y="1826"/>
                  <a:pt x="1772" y="1834"/>
                  <a:pt x="1765" y="1856"/>
                </a:cubicBezTo>
                <a:cubicBezTo>
                  <a:pt x="1793" y="1806"/>
                  <a:pt x="1820" y="1756"/>
                  <a:pt x="1845" y="1705"/>
                </a:cubicBezTo>
                <a:cubicBezTo>
                  <a:pt x="1899" y="1598"/>
                  <a:pt x="1950" y="1490"/>
                  <a:pt x="2021" y="1393"/>
                </a:cubicBezTo>
                <a:cubicBezTo>
                  <a:pt x="2052" y="1350"/>
                  <a:pt x="2125" y="1244"/>
                  <a:pt x="2194" y="1268"/>
                </a:cubicBezTo>
                <a:cubicBezTo>
                  <a:pt x="2263" y="1292"/>
                  <a:pt x="2288" y="1402"/>
                  <a:pt x="2305" y="1460"/>
                </a:cubicBezTo>
                <a:cubicBezTo>
                  <a:pt x="2335" y="1562"/>
                  <a:pt x="2351" y="1856"/>
                  <a:pt x="2362" y="1750"/>
                </a:cubicBezTo>
                <a:cubicBezTo>
                  <a:pt x="2364" y="1728"/>
                  <a:pt x="2365" y="1719"/>
                  <a:pt x="2365" y="1704"/>
                </a:cubicBezTo>
              </a:path>
              <a:path w="8662" h="3438" extrusionOk="0">
                <a:moveTo>
                  <a:pt x="3185" y="894"/>
                </a:moveTo>
                <a:cubicBezTo>
                  <a:pt x="3254" y="834"/>
                  <a:pt x="3324" y="777"/>
                  <a:pt x="3339" y="683"/>
                </a:cubicBezTo>
                <a:cubicBezTo>
                  <a:pt x="3350" y="617"/>
                  <a:pt x="3302" y="575"/>
                  <a:pt x="3238" y="570"/>
                </a:cubicBezTo>
                <a:cubicBezTo>
                  <a:pt x="3104" y="559"/>
                  <a:pt x="2939" y="660"/>
                  <a:pt x="2861" y="763"/>
                </a:cubicBezTo>
                <a:cubicBezTo>
                  <a:pt x="2836" y="807"/>
                  <a:pt x="2827" y="819"/>
                  <a:pt x="2831" y="853"/>
                </a:cubicBezTo>
                <a:cubicBezTo>
                  <a:pt x="2880" y="912"/>
                  <a:pt x="2935" y="919"/>
                  <a:pt x="3015" y="920"/>
                </a:cubicBezTo>
                <a:cubicBezTo>
                  <a:pt x="3132" y="922"/>
                  <a:pt x="3246" y="886"/>
                  <a:pt x="3362" y="887"/>
                </a:cubicBezTo>
                <a:cubicBezTo>
                  <a:pt x="3374" y="889"/>
                  <a:pt x="3385" y="890"/>
                  <a:pt x="3397" y="892"/>
                </a:cubicBezTo>
                <a:cubicBezTo>
                  <a:pt x="3407" y="950"/>
                  <a:pt x="3401" y="958"/>
                  <a:pt x="3358" y="1026"/>
                </a:cubicBezTo>
                <a:cubicBezTo>
                  <a:pt x="3225" y="1236"/>
                  <a:pt x="3073" y="1432"/>
                  <a:pt x="2952" y="1650"/>
                </a:cubicBezTo>
                <a:cubicBezTo>
                  <a:pt x="2916" y="1716"/>
                  <a:pt x="2869" y="1788"/>
                  <a:pt x="2851" y="1862"/>
                </a:cubicBezTo>
                <a:cubicBezTo>
                  <a:pt x="2853" y="1867"/>
                  <a:pt x="2855" y="1871"/>
                  <a:pt x="2857" y="1876"/>
                </a:cubicBezTo>
                <a:cubicBezTo>
                  <a:pt x="2898" y="1837"/>
                  <a:pt x="2937" y="1796"/>
                  <a:pt x="2972" y="1751"/>
                </a:cubicBezTo>
                <a:cubicBezTo>
                  <a:pt x="3043" y="1660"/>
                  <a:pt x="3108" y="1565"/>
                  <a:pt x="3183" y="1477"/>
                </a:cubicBezTo>
                <a:cubicBezTo>
                  <a:pt x="3219" y="1435"/>
                  <a:pt x="3253" y="1396"/>
                  <a:pt x="3295" y="1361"/>
                </a:cubicBezTo>
                <a:cubicBezTo>
                  <a:pt x="3279" y="1427"/>
                  <a:pt x="3253" y="1500"/>
                  <a:pt x="3229" y="1570"/>
                </a:cubicBezTo>
                <a:cubicBezTo>
                  <a:pt x="3196" y="1665"/>
                  <a:pt x="3154" y="1775"/>
                  <a:pt x="3177" y="1877"/>
                </a:cubicBezTo>
                <a:cubicBezTo>
                  <a:pt x="3197" y="1966"/>
                  <a:pt x="3274" y="1986"/>
                  <a:pt x="3355" y="1977"/>
                </a:cubicBezTo>
                <a:cubicBezTo>
                  <a:pt x="3454" y="1966"/>
                  <a:pt x="3581" y="1909"/>
                  <a:pt x="3603" y="1799"/>
                </a:cubicBezTo>
                <a:cubicBezTo>
                  <a:pt x="3619" y="1716"/>
                  <a:pt x="3540" y="1654"/>
                  <a:pt x="3482" y="1613"/>
                </a:cubicBezTo>
                <a:cubicBezTo>
                  <a:pt x="3432" y="1577"/>
                  <a:pt x="3319" y="1546"/>
                  <a:pt x="3287" y="1491"/>
                </a:cubicBezTo>
                <a:cubicBezTo>
                  <a:pt x="3275" y="1472"/>
                  <a:pt x="3272" y="1463"/>
                  <a:pt x="3277" y="1445"/>
                </a:cubicBezTo>
                <a:cubicBezTo>
                  <a:pt x="3345" y="1398"/>
                  <a:pt x="3410" y="1381"/>
                  <a:pt x="3489" y="1358"/>
                </a:cubicBezTo>
              </a:path>
              <a:path w="8662" h="3438" extrusionOk="0">
                <a:moveTo>
                  <a:pt x="4003" y="1041"/>
                </a:moveTo>
                <a:cubicBezTo>
                  <a:pt x="3993" y="1017"/>
                  <a:pt x="3990" y="1011"/>
                  <a:pt x="3984" y="996"/>
                </a:cubicBezTo>
                <a:cubicBezTo>
                  <a:pt x="3999" y="1056"/>
                  <a:pt x="4026" y="1114"/>
                  <a:pt x="4053" y="1170"/>
                </a:cubicBezTo>
                <a:cubicBezTo>
                  <a:pt x="4160" y="1393"/>
                  <a:pt x="4293" y="1632"/>
                  <a:pt x="4472" y="1806"/>
                </a:cubicBezTo>
                <a:cubicBezTo>
                  <a:pt x="4497" y="1828"/>
                  <a:pt x="4500" y="1834"/>
                  <a:pt x="4520" y="1839"/>
                </a:cubicBezTo>
                <a:cubicBezTo>
                  <a:pt x="4536" y="1810"/>
                  <a:pt x="4540" y="1817"/>
                  <a:pt x="4545" y="1772"/>
                </a:cubicBezTo>
              </a:path>
              <a:path w="8662" h="3438" extrusionOk="0">
                <a:moveTo>
                  <a:pt x="4571" y="913"/>
                </a:moveTo>
                <a:cubicBezTo>
                  <a:pt x="4565" y="848"/>
                  <a:pt x="4523" y="1011"/>
                  <a:pt x="4509" y="1043"/>
                </a:cubicBezTo>
                <a:cubicBezTo>
                  <a:pt x="4436" y="1206"/>
                  <a:pt x="4354" y="1363"/>
                  <a:pt x="4267" y="1518"/>
                </a:cubicBezTo>
                <a:cubicBezTo>
                  <a:pt x="4211" y="1618"/>
                  <a:pt x="4155" y="1721"/>
                  <a:pt x="4093" y="1817"/>
                </a:cubicBezTo>
                <a:cubicBezTo>
                  <a:pt x="4043" y="1895"/>
                  <a:pt x="4075" y="1851"/>
                  <a:pt x="4104" y="1804"/>
                </a:cubicBezTo>
              </a:path>
              <a:path w="8662" h="3438" extrusionOk="0">
                <a:moveTo>
                  <a:pt x="4957" y="1088"/>
                </a:moveTo>
                <a:cubicBezTo>
                  <a:pt x="5052" y="1087"/>
                  <a:pt x="5145" y="1089"/>
                  <a:pt x="5240" y="1095"/>
                </a:cubicBezTo>
                <a:cubicBezTo>
                  <a:pt x="5332" y="1101"/>
                  <a:pt x="5418" y="1106"/>
                  <a:pt x="5508" y="1087"/>
                </a:cubicBezTo>
                <a:cubicBezTo>
                  <a:pt x="5522" y="1084"/>
                  <a:pt x="5583" y="1064"/>
                  <a:pt x="5584" y="1041"/>
                </a:cubicBezTo>
                <a:cubicBezTo>
                  <a:pt x="5582" y="1036"/>
                  <a:pt x="5579" y="1031"/>
                  <a:pt x="5577" y="1026"/>
                </a:cubicBezTo>
              </a:path>
              <a:path w="8662" h="3438" extrusionOk="0">
                <a:moveTo>
                  <a:pt x="5054" y="1314"/>
                </a:moveTo>
                <a:cubicBezTo>
                  <a:pt x="5046" y="1353"/>
                  <a:pt x="5050" y="1370"/>
                  <a:pt x="5094" y="1382"/>
                </a:cubicBezTo>
                <a:cubicBezTo>
                  <a:pt x="5146" y="1396"/>
                  <a:pt x="5202" y="1394"/>
                  <a:pt x="5255" y="1390"/>
                </a:cubicBezTo>
                <a:cubicBezTo>
                  <a:pt x="5323" y="1385"/>
                  <a:pt x="5375" y="1361"/>
                  <a:pt x="5437" y="1338"/>
                </a:cubicBezTo>
                <a:cubicBezTo>
                  <a:pt x="5501" y="1314"/>
                  <a:pt x="5562" y="1287"/>
                  <a:pt x="5625" y="1259"/>
                </a:cubicBezTo>
              </a:path>
              <a:path w="8662" h="3438" extrusionOk="0">
                <a:moveTo>
                  <a:pt x="5996" y="1000"/>
                </a:moveTo>
                <a:cubicBezTo>
                  <a:pt x="5984" y="1006"/>
                  <a:pt x="5979" y="1007"/>
                  <a:pt x="5981" y="1018"/>
                </a:cubicBezTo>
                <a:cubicBezTo>
                  <a:pt x="6017" y="1028"/>
                  <a:pt x="6053" y="1040"/>
                  <a:pt x="6090" y="1044"/>
                </a:cubicBezTo>
                <a:cubicBezTo>
                  <a:pt x="6158" y="1051"/>
                  <a:pt x="6226" y="1046"/>
                  <a:pt x="6293" y="1037"/>
                </a:cubicBezTo>
                <a:cubicBezTo>
                  <a:pt x="6349" y="1030"/>
                  <a:pt x="6410" y="1016"/>
                  <a:pt x="6460" y="990"/>
                </a:cubicBezTo>
                <a:cubicBezTo>
                  <a:pt x="6478" y="979"/>
                  <a:pt x="6482" y="977"/>
                  <a:pt x="6489" y="965"/>
                </a:cubicBezTo>
              </a:path>
              <a:path w="8662" h="3438" extrusionOk="0">
                <a:moveTo>
                  <a:pt x="5936" y="1237"/>
                </a:moveTo>
                <a:cubicBezTo>
                  <a:pt x="5914" y="1284"/>
                  <a:pt x="5907" y="1313"/>
                  <a:pt x="5970" y="1330"/>
                </a:cubicBezTo>
                <a:cubicBezTo>
                  <a:pt x="6049" y="1351"/>
                  <a:pt x="6138" y="1337"/>
                  <a:pt x="6217" y="1331"/>
                </a:cubicBezTo>
                <a:cubicBezTo>
                  <a:pt x="6340" y="1322"/>
                  <a:pt x="6456" y="1297"/>
                  <a:pt x="6575" y="1264"/>
                </a:cubicBezTo>
              </a:path>
              <a:path w="8662" h="3438" extrusionOk="0">
                <a:moveTo>
                  <a:pt x="7327" y="924"/>
                </a:moveTo>
                <a:cubicBezTo>
                  <a:pt x="7285" y="918"/>
                  <a:pt x="7260" y="915"/>
                  <a:pt x="7217" y="929"/>
                </a:cubicBezTo>
                <a:cubicBezTo>
                  <a:pt x="7118" y="961"/>
                  <a:pt x="7037" y="1030"/>
                  <a:pt x="6969" y="1108"/>
                </a:cubicBezTo>
                <a:cubicBezTo>
                  <a:pt x="6822" y="1277"/>
                  <a:pt x="6732" y="1525"/>
                  <a:pt x="6794" y="1748"/>
                </a:cubicBezTo>
                <a:cubicBezTo>
                  <a:pt x="6831" y="1884"/>
                  <a:pt x="6940" y="1990"/>
                  <a:pt x="7076" y="2025"/>
                </a:cubicBezTo>
                <a:cubicBezTo>
                  <a:pt x="7387" y="2104"/>
                  <a:pt x="7750" y="1885"/>
                  <a:pt x="7884" y="1610"/>
                </a:cubicBezTo>
                <a:cubicBezTo>
                  <a:pt x="7951" y="1471"/>
                  <a:pt x="7968" y="1319"/>
                  <a:pt x="7924" y="1171"/>
                </a:cubicBezTo>
                <a:cubicBezTo>
                  <a:pt x="7883" y="1033"/>
                  <a:pt x="7780" y="927"/>
                  <a:pt x="7642" y="888"/>
                </a:cubicBezTo>
                <a:cubicBezTo>
                  <a:pt x="7612" y="879"/>
                  <a:pt x="7505" y="862"/>
                  <a:pt x="7481" y="897"/>
                </a:cubicBezTo>
                <a:cubicBezTo>
                  <a:pt x="7461" y="926"/>
                  <a:pt x="7514" y="932"/>
                  <a:pt x="7522" y="946"/>
                </a:cubicBezTo>
              </a:path>
              <a:path w="8662" h="3438" extrusionOk="0">
                <a:moveTo>
                  <a:pt x="8442" y="1061"/>
                </a:moveTo>
                <a:cubicBezTo>
                  <a:pt x="8468" y="1076"/>
                  <a:pt x="8468" y="1083"/>
                  <a:pt x="8442" y="1103"/>
                </a:cubicBezTo>
                <a:cubicBezTo>
                  <a:pt x="8413" y="1125"/>
                  <a:pt x="8382" y="1149"/>
                  <a:pt x="8352" y="1169"/>
                </a:cubicBezTo>
                <a:cubicBezTo>
                  <a:pt x="8348" y="1171"/>
                  <a:pt x="8344" y="1173"/>
                  <a:pt x="8340" y="1175"/>
                </a:cubicBezTo>
                <a:cubicBezTo>
                  <a:pt x="8380" y="1154"/>
                  <a:pt x="8417" y="1130"/>
                  <a:pt x="8454" y="1104"/>
                </a:cubicBezTo>
                <a:cubicBezTo>
                  <a:pt x="8490" y="1078"/>
                  <a:pt x="8525" y="1052"/>
                  <a:pt x="8556" y="1020"/>
                </a:cubicBezTo>
                <a:cubicBezTo>
                  <a:pt x="8523" y="1030"/>
                  <a:pt x="8508" y="1049"/>
                  <a:pt x="8488" y="1078"/>
                </a:cubicBezTo>
                <a:cubicBezTo>
                  <a:pt x="8468" y="1108"/>
                  <a:pt x="8464" y="1126"/>
                  <a:pt x="8482" y="1155"/>
                </a:cubicBezTo>
                <a:cubicBezTo>
                  <a:pt x="8508" y="1158"/>
                  <a:pt x="8530" y="1160"/>
                  <a:pt x="8542" y="1132"/>
                </a:cubicBezTo>
                <a:cubicBezTo>
                  <a:pt x="8553" y="1107"/>
                  <a:pt x="8542" y="1079"/>
                  <a:pt x="8524" y="1061"/>
                </a:cubicBezTo>
                <a:cubicBezTo>
                  <a:pt x="8506" y="1042"/>
                  <a:pt x="8475" y="1017"/>
                  <a:pt x="8473" y="1053"/>
                </a:cubicBezTo>
                <a:cubicBezTo>
                  <a:pt x="8474" y="1059"/>
                  <a:pt x="8475" y="1066"/>
                  <a:pt x="8476" y="1072"/>
                </a:cubicBezTo>
              </a:path>
              <a:path w="8662" h="3438" extrusionOk="0">
                <a:moveTo>
                  <a:pt x="8496" y="1453"/>
                </a:moveTo>
                <a:cubicBezTo>
                  <a:pt x="8490" y="1489"/>
                  <a:pt x="8486" y="1512"/>
                  <a:pt x="8467" y="1541"/>
                </a:cubicBezTo>
                <a:cubicBezTo>
                  <a:pt x="8452" y="1564"/>
                  <a:pt x="8434" y="1579"/>
                  <a:pt x="8417" y="1600"/>
                </a:cubicBezTo>
                <a:cubicBezTo>
                  <a:pt x="8409" y="1612"/>
                  <a:pt x="8406" y="1615"/>
                  <a:pt x="8405" y="1625"/>
                </a:cubicBezTo>
                <a:cubicBezTo>
                  <a:pt x="8432" y="1650"/>
                  <a:pt x="8463" y="1646"/>
                  <a:pt x="8499" y="1644"/>
                </a:cubicBezTo>
                <a:cubicBezTo>
                  <a:pt x="8548" y="1642"/>
                  <a:pt x="8601" y="1637"/>
                  <a:pt x="8647" y="1619"/>
                </a:cubicBezTo>
                <a:cubicBezTo>
                  <a:pt x="8652" y="1616"/>
                  <a:pt x="8656" y="1614"/>
                  <a:pt x="8661" y="1611"/>
                </a:cubicBezTo>
                <a:cubicBezTo>
                  <a:pt x="8616" y="1606"/>
                  <a:pt x="8577" y="1614"/>
                  <a:pt x="8532" y="1622"/>
                </a:cubicBezTo>
                <a:cubicBezTo>
                  <a:pt x="8506" y="1626"/>
                  <a:pt x="8442" y="1649"/>
                  <a:pt x="8416" y="1639"/>
                </a:cubicBezTo>
                <a:cubicBezTo>
                  <a:pt x="8414" y="1636"/>
                  <a:pt x="8413" y="1633"/>
                  <a:pt x="8411" y="1630"/>
                </a:cubicBezTo>
                <a:cubicBezTo>
                  <a:pt x="8406" y="1607"/>
                  <a:pt x="8411" y="1585"/>
                  <a:pt x="8391" y="1567"/>
                </a:cubicBezTo>
                <a:cubicBezTo>
                  <a:pt x="8383" y="1561"/>
                  <a:pt x="8374" y="1555"/>
                  <a:pt x="8366" y="15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5" name="Ink 17"/>
          <p:cNvSpPr>
            <a:spLocks noRot="1" noChangeAspect="1" noEditPoints="1" noChangeArrowheads="1" noChangeShapeType="1" noTextEdit="1"/>
          </p:cNvSpPr>
          <p:nvPr/>
        </p:nvSpPr>
        <p:spPr bwMode="auto">
          <a:xfrm>
            <a:off x="3646488" y="3000375"/>
            <a:ext cx="9525" cy="7938"/>
          </a:xfrm>
          <a:custGeom>
            <a:avLst/>
            <a:gdLst>
              <a:gd name="T0" fmla="*/ 0 w 30"/>
              <a:gd name="T1" fmla="*/ 2147483647 h 24"/>
              <a:gd name="T2" fmla="*/ 2147483647 w 30"/>
              <a:gd name="T3" fmla="*/ 2147483647 h 24"/>
              <a:gd name="T4" fmla="*/ 0 60000 65536"/>
              <a:gd name="T5" fmla="*/ 0 60000 65536"/>
              <a:gd name="T6" fmla="*/ 0 w 30"/>
              <a:gd name="T7" fmla="*/ 0 h 24"/>
              <a:gd name="T8" fmla="*/ 30 w 30"/>
              <a:gd name="T9" fmla="*/ 24 h 24"/>
            </a:gdLst>
            <a:ahLst/>
            <a:cxnLst>
              <a:cxn ang="T4">
                <a:pos x="T0" y="T1"/>
              </a:cxn>
              <a:cxn ang="T5">
                <a:pos x="T2" y="T3"/>
              </a:cxn>
            </a:cxnLst>
            <a:rect l="T6" t="T7" r="T8" b="T9"/>
            <a:pathLst>
              <a:path w="30" h="24" extrusionOk="0">
                <a:moveTo>
                  <a:pt x="0" y="16"/>
                </a:moveTo>
                <a:cubicBezTo>
                  <a:pt x="20" y="25"/>
                  <a:pt x="27" y="23"/>
                  <a:pt x="27"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6" name="Ink 18"/>
          <p:cNvSpPr>
            <a:spLocks noRot="1" noChangeAspect="1" noEditPoints="1" noChangeArrowheads="1" noChangeShapeType="1" noTextEdit="1"/>
          </p:cNvSpPr>
          <p:nvPr/>
        </p:nvSpPr>
        <p:spPr bwMode="auto">
          <a:xfrm>
            <a:off x="1517650" y="2789238"/>
            <a:ext cx="2144713" cy="874712"/>
          </a:xfrm>
          <a:custGeom>
            <a:avLst/>
            <a:gdLst>
              <a:gd name="T0" fmla="*/ 2147483647 w 5959"/>
              <a:gd name="T1" fmla="*/ 2147483647 h 2427"/>
              <a:gd name="T2" fmla="*/ 2147483647 w 5959"/>
              <a:gd name="T3" fmla="*/ 2147483647 h 2427"/>
              <a:gd name="T4" fmla="*/ 2147483647 w 5959"/>
              <a:gd name="T5" fmla="*/ 2147483647 h 2427"/>
              <a:gd name="T6" fmla="*/ 2147483647 w 5959"/>
              <a:gd name="T7" fmla="*/ 2147483647 h 2427"/>
              <a:gd name="T8" fmla="*/ 2147483647 w 5959"/>
              <a:gd name="T9" fmla="*/ 2147483647 h 2427"/>
              <a:gd name="T10" fmla="*/ 2147483647 w 5959"/>
              <a:gd name="T11" fmla="*/ 2147483647 h 2427"/>
              <a:gd name="T12" fmla="*/ 2147483647 w 5959"/>
              <a:gd name="T13" fmla="*/ 2147483647 h 2427"/>
              <a:gd name="T14" fmla="*/ 2147483647 w 5959"/>
              <a:gd name="T15" fmla="*/ 2147483647 h 2427"/>
              <a:gd name="T16" fmla="*/ 2147483647 w 5959"/>
              <a:gd name="T17" fmla="*/ 2147483647 h 2427"/>
              <a:gd name="T18" fmla="*/ 2147483647 w 5959"/>
              <a:gd name="T19" fmla="*/ 2147483647 h 2427"/>
              <a:gd name="T20" fmla="*/ 2147483647 w 5959"/>
              <a:gd name="T21" fmla="*/ 2147483647 h 2427"/>
              <a:gd name="T22" fmla="*/ 2147483647 w 5959"/>
              <a:gd name="T23" fmla="*/ 2147483647 h 2427"/>
              <a:gd name="T24" fmla="*/ 2147483647 w 5959"/>
              <a:gd name="T25" fmla="*/ 2147483647 h 2427"/>
              <a:gd name="T26" fmla="*/ 2147483647 w 5959"/>
              <a:gd name="T27" fmla="*/ 2147483647 h 2427"/>
              <a:gd name="T28" fmla="*/ 2147483647 w 5959"/>
              <a:gd name="T29" fmla="*/ 2147483647 h 2427"/>
              <a:gd name="T30" fmla="*/ 2147483647 w 5959"/>
              <a:gd name="T31" fmla="*/ 2147483647 h 2427"/>
              <a:gd name="T32" fmla="*/ 2147483647 w 5959"/>
              <a:gd name="T33" fmla="*/ 2147483647 h 2427"/>
              <a:gd name="T34" fmla="*/ 2147483647 w 5959"/>
              <a:gd name="T35" fmla="*/ 2147483647 h 2427"/>
              <a:gd name="T36" fmla="*/ 2147483647 w 5959"/>
              <a:gd name="T37" fmla="*/ 2147483647 h 2427"/>
              <a:gd name="T38" fmla="*/ 2147483647 w 5959"/>
              <a:gd name="T39" fmla="*/ 2147483647 h 2427"/>
              <a:gd name="T40" fmla="*/ 2147483647 w 5959"/>
              <a:gd name="T41" fmla="*/ 2147483647 h 2427"/>
              <a:gd name="T42" fmla="*/ 2147483647 w 5959"/>
              <a:gd name="T43" fmla="*/ 2147483647 h 2427"/>
              <a:gd name="T44" fmla="*/ 2147483647 w 5959"/>
              <a:gd name="T45" fmla="*/ 2147483647 h 2427"/>
              <a:gd name="T46" fmla="*/ 2147483647 w 5959"/>
              <a:gd name="T47" fmla="*/ 2147483647 h 2427"/>
              <a:gd name="T48" fmla="*/ 2147483647 w 5959"/>
              <a:gd name="T49" fmla="*/ 2147483647 h 2427"/>
              <a:gd name="T50" fmla="*/ 2147483647 w 5959"/>
              <a:gd name="T51" fmla="*/ 2147483647 h 2427"/>
              <a:gd name="T52" fmla="*/ 2147483647 w 5959"/>
              <a:gd name="T53" fmla="*/ 2147483647 h 2427"/>
              <a:gd name="T54" fmla="*/ 2147483647 w 5959"/>
              <a:gd name="T55" fmla="*/ 2147483647 h 2427"/>
              <a:gd name="T56" fmla="*/ 2147483647 w 5959"/>
              <a:gd name="T57" fmla="*/ 2147483647 h 2427"/>
              <a:gd name="T58" fmla="*/ 2147483647 w 5959"/>
              <a:gd name="T59" fmla="*/ 2147483647 h 2427"/>
              <a:gd name="T60" fmla="*/ 2147483647 w 5959"/>
              <a:gd name="T61" fmla="*/ 2147483647 h 2427"/>
              <a:gd name="T62" fmla="*/ 2147483647 w 5959"/>
              <a:gd name="T63" fmla="*/ 2147483647 h 2427"/>
              <a:gd name="T64" fmla="*/ 2147483647 w 5959"/>
              <a:gd name="T65" fmla="*/ 2147483647 h 2427"/>
              <a:gd name="T66" fmla="*/ 2147483647 w 5959"/>
              <a:gd name="T67" fmla="*/ 2147483647 h 2427"/>
              <a:gd name="T68" fmla="*/ 2147483647 w 5959"/>
              <a:gd name="T69" fmla="*/ 2147483647 h 2427"/>
              <a:gd name="T70" fmla="*/ 2147483647 w 5959"/>
              <a:gd name="T71" fmla="*/ 2147483647 h 2427"/>
              <a:gd name="T72" fmla="*/ 2147483647 w 5959"/>
              <a:gd name="T73" fmla="*/ 2147483647 h 2427"/>
              <a:gd name="T74" fmla="*/ 2147483647 w 5959"/>
              <a:gd name="T75" fmla="*/ 2147483647 h 2427"/>
              <a:gd name="T76" fmla="*/ 2147483647 w 5959"/>
              <a:gd name="T77" fmla="*/ 2147483647 h 2427"/>
              <a:gd name="T78" fmla="*/ 2147483647 w 5959"/>
              <a:gd name="T79" fmla="*/ 2147483647 h 2427"/>
              <a:gd name="T80" fmla="*/ 2147483647 w 5959"/>
              <a:gd name="T81" fmla="*/ 2147483647 h 24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59"/>
              <a:gd name="T124" fmla="*/ 0 h 2427"/>
              <a:gd name="T125" fmla="*/ 5959 w 5959"/>
              <a:gd name="T126" fmla="*/ 2427 h 24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59" h="2427" extrusionOk="0">
                <a:moveTo>
                  <a:pt x="0" y="887"/>
                </a:moveTo>
                <a:cubicBezTo>
                  <a:pt x="45" y="970"/>
                  <a:pt x="53" y="1036"/>
                  <a:pt x="70" y="1132"/>
                </a:cubicBezTo>
                <a:cubicBezTo>
                  <a:pt x="81" y="1194"/>
                  <a:pt x="103" y="1227"/>
                  <a:pt x="127" y="1280"/>
                </a:cubicBezTo>
                <a:cubicBezTo>
                  <a:pt x="219" y="1275"/>
                  <a:pt x="255" y="1276"/>
                  <a:pt x="333" y="1200"/>
                </a:cubicBezTo>
                <a:cubicBezTo>
                  <a:pt x="455" y="1081"/>
                  <a:pt x="531" y="923"/>
                  <a:pt x="585" y="763"/>
                </a:cubicBezTo>
                <a:cubicBezTo>
                  <a:pt x="657" y="549"/>
                  <a:pt x="724" y="252"/>
                  <a:pt x="677" y="25"/>
                </a:cubicBezTo>
                <a:cubicBezTo>
                  <a:pt x="672" y="17"/>
                  <a:pt x="668" y="8"/>
                  <a:pt x="663" y="0"/>
                </a:cubicBezTo>
                <a:cubicBezTo>
                  <a:pt x="626" y="122"/>
                  <a:pt x="605" y="246"/>
                  <a:pt x="591" y="379"/>
                </a:cubicBezTo>
                <a:cubicBezTo>
                  <a:pt x="526" y="992"/>
                  <a:pt x="520" y="1626"/>
                  <a:pt x="592" y="2239"/>
                </a:cubicBezTo>
                <a:cubicBezTo>
                  <a:pt x="599" y="2296"/>
                  <a:pt x="634" y="2416"/>
                  <a:pt x="601" y="2405"/>
                </a:cubicBezTo>
                <a:cubicBezTo>
                  <a:pt x="598" y="2385"/>
                  <a:pt x="594" y="2364"/>
                  <a:pt x="591" y="2344"/>
                </a:cubicBezTo>
              </a:path>
              <a:path w="5959" h="2427" extrusionOk="0">
                <a:moveTo>
                  <a:pt x="131" y="635"/>
                </a:moveTo>
                <a:cubicBezTo>
                  <a:pt x="107" y="598"/>
                  <a:pt x="88" y="567"/>
                  <a:pt x="59" y="535"/>
                </a:cubicBezTo>
                <a:cubicBezTo>
                  <a:pt x="87" y="567"/>
                  <a:pt x="125" y="589"/>
                  <a:pt x="160" y="613"/>
                </a:cubicBezTo>
              </a:path>
              <a:path w="5959" h="2427" extrusionOk="0">
                <a:moveTo>
                  <a:pt x="786" y="949"/>
                </a:moveTo>
                <a:cubicBezTo>
                  <a:pt x="865" y="1008"/>
                  <a:pt x="944" y="1069"/>
                  <a:pt x="1019" y="1133"/>
                </a:cubicBezTo>
                <a:cubicBezTo>
                  <a:pt x="1052" y="1162"/>
                  <a:pt x="1471" y="1571"/>
                  <a:pt x="1474" y="1568"/>
                </a:cubicBezTo>
                <a:cubicBezTo>
                  <a:pt x="1477" y="1548"/>
                  <a:pt x="1476" y="1539"/>
                  <a:pt x="1471" y="1524"/>
                </a:cubicBezTo>
              </a:path>
              <a:path w="5959" h="2427" extrusionOk="0">
                <a:moveTo>
                  <a:pt x="1304" y="994"/>
                </a:moveTo>
                <a:cubicBezTo>
                  <a:pt x="1262" y="982"/>
                  <a:pt x="1272" y="1041"/>
                  <a:pt x="1262" y="1076"/>
                </a:cubicBezTo>
                <a:cubicBezTo>
                  <a:pt x="1237" y="1163"/>
                  <a:pt x="1196" y="1244"/>
                  <a:pt x="1159" y="1326"/>
                </a:cubicBezTo>
                <a:cubicBezTo>
                  <a:pt x="1128" y="1395"/>
                  <a:pt x="1092" y="1460"/>
                  <a:pt x="1051" y="1523"/>
                </a:cubicBezTo>
                <a:cubicBezTo>
                  <a:pt x="1048" y="1528"/>
                  <a:pt x="1045" y="1532"/>
                  <a:pt x="1042" y="1537"/>
                </a:cubicBezTo>
              </a:path>
              <a:path w="5959" h="2427" extrusionOk="0">
                <a:moveTo>
                  <a:pt x="1619" y="1004"/>
                </a:moveTo>
                <a:cubicBezTo>
                  <a:pt x="1667" y="1059"/>
                  <a:pt x="1643" y="1096"/>
                  <a:pt x="1597" y="1149"/>
                </a:cubicBezTo>
                <a:cubicBezTo>
                  <a:pt x="1554" y="1199"/>
                  <a:pt x="1502" y="1239"/>
                  <a:pt x="1460" y="1289"/>
                </a:cubicBezTo>
                <a:cubicBezTo>
                  <a:pt x="1432" y="1323"/>
                  <a:pt x="1428" y="1356"/>
                  <a:pt x="1469" y="1382"/>
                </a:cubicBezTo>
                <a:cubicBezTo>
                  <a:pt x="1517" y="1411"/>
                  <a:pt x="1581" y="1423"/>
                  <a:pt x="1635" y="1429"/>
                </a:cubicBezTo>
                <a:cubicBezTo>
                  <a:pt x="1703" y="1436"/>
                  <a:pt x="1765" y="1431"/>
                  <a:pt x="1831" y="1418"/>
                </a:cubicBezTo>
              </a:path>
              <a:path w="5959" h="2427" extrusionOk="0">
                <a:moveTo>
                  <a:pt x="2460" y="812"/>
                </a:moveTo>
                <a:cubicBezTo>
                  <a:pt x="2447" y="770"/>
                  <a:pt x="2440" y="754"/>
                  <a:pt x="2509" y="750"/>
                </a:cubicBezTo>
                <a:cubicBezTo>
                  <a:pt x="2593" y="745"/>
                  <a:pt x="2669" y="807"/>
                  <a:pt x="2722" y="865"/>
                </a:cubicBezTo>
                <a:cubicBezTo>
                  <a:pt x="2795" y="944"/>
                  <a:pt x="2842" y="1048"/>
                  <a:pt x="2879" y="1148"/>
                </a:cubicBezTo>
                <a:cubicBezTo>
                  <a:pt x="2899" y="1203"/>
                  <a:pt x="2913" y="1259"/>
                  <a:pt x="2927" y="1316"/>
                </a:cubicBezTo>
                <a:cubicBezTo>
                  <a:pt x="2885" y="1295"/>
                  <a:pt x="2840" y="1266"/>
                  <a:pt x="2796" y="1243"/>
                </a:cubicBezTo>
                <a:cubicBezTo>
                  <a:pt x="2642" y="1163"/>
                  <a:pt x="2433" y="1131"/>
                  <a:pt x="2290" y="1254"/>
                </a:cubicBezTo>
                <a:cubicBezTo>
                  <a:pt x="2235" y="1301"/>
                  <a:pt x="2187" y="1389"/>
                  <a:pt x="2208" y="1463"/>
                </a:cubicBezTo>
                <a:cubicBezTo>
                  <a:pt x="2228" y="1535"/>
                  <a:pt x="2312" y="1560"/>
                  <a:pt x="2377" y="1563"/>
                </a:cubicBezTo>
                <a:cubicBezTo>
                  <a:pt x="2471" y="1567"/>
                  <a:pt x="2564" y="1530"/>
                  <a:pt x="2649" y="1494"/>
                </a:cubicBezTo>
                <a:cubicBezTo>
                  <a:pt x="2729" y="1460"/>
                  <a:pt x="2797" y="1405"/>
                  <a:pt x="2878" y="1373"/>
                </a:cubicBezTo>
                <a:cubicBezTo>
                  <a:pt x="2921" y="1360"/>
                  <a:pt x="2932" y="1356"/>
                  <a:pt x="2961" y="1354"/>
                </a:cubicBezTo>
              </a:path>
              <a:path w="5959" h="2427" extrusionOk="0">
                <a:moveTo>
                  <a:pt x="3077" y="1463"/>
                </a:moveTo>
                <a:cubicBezTo>
                  <a:pt x="3084" y="1432"/>
                  <a:pt x="3092" y="1389"/>
                  <a:pt x="3100" y="1354"/>
                </a:cubicBezTo>
                <a:cubicBezTo>
                  <a:pt x="3115" y="1285"/>
                  <a:pt x="3129" y="1216"/>
                  <a:pt x="3146" y="1147"/>
                </a:cubicBezTo>
                <a:cubicBezTo>
                  <a:pt x="3154" y="1113"/>
                  <a:pt x="3160" y="1091"/>
                  <a:pt x="3179" y="1063"/>
                </a:cubicBezTo>
                <a:cubicBezTo>
                  <a:pt x="3214" y="1095"/>
                  <a:pt x="3226" y="1142"/>
                  <a:pt x="3248" y="1185"/>
                </a:cubicBezTo>
                <a:cubicBezTo>
                  <a:pt x="3289" y="1264"/>
                  <a:pt x="3339" y="1355"/>
                  <a:pt x="3418" y="1401"/>
                </a:cubicBezTo>
                <a:cubicBezTo>
                  <a:pt x="3455" y="1422"/>
                  <a:pt x="3506" y="1430"/>
                  <a:pt x="3532" y="1390"/>
                </a:cubicBezTo>
                <a:cubicBezTo>
                  <a:pt x="3563" y="1343"/>
                  <a:pt x="3542" y="1268"/>
                  <a:pt x="3532" y="1218"/>
                </a:cubicBezTo>
                <a:cubicBezTo>
                  <a:pt x="3519" y="1154"/>
                  <a:pt x="3496" y="1090"/>
                  <a:pt x="3494" y="1025"/>
                </a:cubicBezTo>
                <a:cubicBezTo>
                  <a:pt x="3493" y="981"/>
                  <a:pt x="3506" y="974"/>
                  <a:pt x="3533" y="944"/>
                </a:cubicBezTo>
              </a:path>
              <a:path w="5959" h="2427" extrusionOk="0">
                <a:moveTo>
                  <a:pt x="3798" y="893"/>
                </a:moveTo>
                <a:cubicBezTo>
                  <a:pt x="3816" y="892"/>
                  <a:pt x="3819" y="892"/>
                  <a:pt x="3829" y="891"/>
                </a:cubicBezTo>
                <a:cubicBezTo>
                  <a:pt x="3806" y="909"/>
                  <a:pt x="3778" y="919"/>
                  <a:pt x="3762" y="945"/>
                </a:cubicBezTo>
                <a:cubicBezTo>
                  <a:pt x="3711" y="1025"/>
                  <a:pt x="3752" y="1103"/>
                  <a:pt x="3790" y="1180"/>
                </a:cubicBezTo>
                <a:cubicBezTo>
                  <a:pt x="3809" y="1220"/>
                  <a:pt x="3880" y="1310"/>
                  <a:pt x="3852" y="1358"/>
                </a:cubicBezTo>
                <a:cubicBezTo>
                  <a:pt x="3834" y="1389"/>
                  <a:pt x="3784" y="1388"/>
                  <a:pt x="3754" y="1383"/>
                </a:cubicBezTo>
                <a:cubicBezTo>
                  <a:pt x="3707" y="1376"/>
                  <a:pt x="3661" y="1344"/>
                  <a:pt x="3671" y="1291"/>
                </a:cubicBezTo>
                <a:cubicBezTo>
                  <a:pt x="3679" y="1246"/>
                  <a:pt x="3729" y="1199"/>
                  <a:pt x="3762" y="1172"/>
                </a:cubicBezTo>
                <a:cubicBezTo>
                  <a:pt x="3803" y="1138"/>
                  <a:pt x="3906" y="1056"/>
                  <a:pt x="3965" y="1074"/>
                </a:cubicBezTo>
                <a:cubicBezTo>
                  <a:pt x="4003" y="1085"/>
                  <a:pt x="4003" y="1131"/>
                  <a:pt x="4009" y="1162"/>
                </a:cubicBezTo>
                <a:cubicBezTo>
                  <a:pt x="4018" y="1212"/>
                  <a:pt x="4023" y="1249"/>
                  <a:pt x="4041" y="1293"/>
                </a:cubicBezTo>
                <a:cubicBezTo>
                  <a:pt x="4081" y="1279"/>
                  <a:pt x="4103" y="1276"/>
                  <a:pt x="4140" y="1244"/>
                </a:cubicBezTo>
                <a:cubicBezTo>
                  <a:pt x="4192" y="1199"/>
                  <a:pt x="4227" y="1131"/>
                  <a:pt x="4285" y="1094"/>
                </a:cubicBezTo>
                <a:cubicBezTo>
                  <a:pt x="4289" y="1094"/>
                  <a:pt x="4294" y="1095"/>
                  <a:pt x="4298" y="1095"/>
                </a:cubicBezTo>
                <a:cubicBezTo>
                  <a:pt x="4321" y="1126"/>
                  <a:pt x="4343" y="1158"/>
                  <a:pt x="4367" y="1189"/>
                </a:cubicBezTo>
                <a:cubicBezTo>
                  <a:pt x="4401" y="1233"/>
                  <a:pt x="4438" y="1273"/>
                  <a:pt x="4491" y="1287"/>
                </a:cubicBezTo>
                <a:cubicBezTo>
                  <a:pt x="4496" y="1285"/>
                  <a:pt x="4500" y="1283"/>
                  <a:pt x="4505" y="1281"/>
                </a:cubicBezTo>
                <a:cubicBezTo>
                  <a:pt x="4504" y="1254"/>
                  <a:pt x="4486" y="1179"/>
                  <a:pt x="4502" y="1158"/>
                </a:cubicBezTo>
                <a:cubicBezTo>
                  <a:pt x="4532" y="1119"/>
                  <a:pt x="4621" y="1090"/>
                  <a:pt x="4662" y="1060"/>
                </a:cubicBezTo>
                <a:cubicBezTo>
                  <a:pt x="4732" y="1008"/>
                  <a:pt x="4801" y="943"/>
                  <a:pt x="4812" y="853"/>
                </a:cubicBezTo>
                <a:cubicBezTo>
                  <a:pt x="4810" y="847"/>
                  <a:pt x="4808" y="840"/>
                  <a:pt x="4806" y="834"/>
                </a:cubicBezTo>
                <a:cubicBezTo>
                  <a:pt x="4767" y="850"/>
                  <a:pt x="4752" y="847"/>
                  <a:pt x="4720" y="891"/>
                </a:cubicBezTo>
                <a:cubicBezTo>
                  <a:pt x="4677" y="949"/>
                  <a:pt x="4628" y="1065"/>
                  <a:pt x="4666" y="1136"/>
                </a:cubicBezTo>
                <a:cubicBezTo>
                  <a:pt x="4699" y="1198"/>
                  <a:pt x="4782" y="1185"/>
                  <a:pt x="4840" y="1192"/>
                </a:cubicBezTo>
                <a:cubicBezTo>
                  <a:pt x="4893" y="1199"/>
                  <a:pt x="4941" y="1208"/>
                  <a:pt x="4990" y="1230"/>
                </a:cubicBezTo>
                <a:cubicBezTo>
                  <a:pt x="5030" y="1248"/>
                  <a:pt x="5066" y="1277"/>
                  <a:pt x="5106" y="1294"/>
                </a:cubicBezTo>
                <a:cubicBezTo>
                  <a:pt x="5121" y="1299"/>
                  <a:pt x="5124" y="1301"/>
                  <a:pt x="5134" y="1299"/>
                </a:cubicBezTo>
                <a:cubicBezTo>
                  <a:pt x="5130" y="1267"/>
                  <a:pt x="5127" y="1236"/>
                  <a:pt x="5118" y="1202"/>
                </a:cubicBezTo>
                <a:cubicBezTo>
                  <a:pt x="5092" y="1098"/>
                  <a:pt x="5077" y="971"/>
                  <a:pt x="5152" y="883"/>
                </a:cubicBezTo>
                <a:cubicBezTo>
                  <a:pt x="5231" y="790"/>
                  <a:pt x="5382" y="758"/>
                  <a:pt x="5492" y="721"/>
                </a:cubicBezTo>
              </a:path>
              <a:path w="5959" h="2427" extrusionOk="0">
                <a:moveTo>
                  <a:pt x="5948" y="964"/>
                </a:moveTo>
                <a:cubicBezTo>
                  <a:pt x="5955" y="981"/>
                  <a:pt x="5962" y="982"/>
                  <a:pt x="5949" y="9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7" name="Ink 19"/>
          <p:cNvSpPr>
            <a:spLocks noRot="1" noChangeAspect="1" noEditPoints="1" noChangeArrowheads="1" noChangeShapeType="1" noTextEdit="1"/>
          </p:cNvSpPr>
          <p:nvPr/>
        </p:nvSpPr>
        <p:spPr bwMode="auto">
          <a:xfrm>
            <a:off x="1957388" y="3675063"/>
            <a:ext cx="1762125" cy="382587"/>
          </a:xfrm>
          <a:custGeom>
            <a:avLst/>
            <a:gdLst>
              <a:gd name="T0" fmla="*/ 2147483647 w 4896"/>
              <a:gd name="T1" fmla="*/ 2147483647 h 1062"/>
              <a:gd name="T2" fmla="*/ 2147483647 w 4896"/>
              <a:gd name="T3" fmla="*/ 2147483647 h 1062"/>
              <a:gd name="T4" fmla="*/ 2147483647 w 4896"/>
              <a:gd name="T5" fmla="*/ 2147483647 h 1062"/>
              <a:gd name="T6" fmla="*/ 2147483647 w 4896"/>
              <a:gd name="T7" fmla="*/ 2147483647 h 1062"/>
              <a:gd name="T8" fmla="*/ 2147483647 w 4896"/>
              <a:gd name="T9" fmla="*/ 2147483647 h 1062"/>
              <a:gd name="T10" fmla="*/ 2147483647 w 4896"/>
              <a:gd name="T11" fmla="*/ 2147483647 h 1062"/>
              <a:gd name="T12" fmla="*/ 2147483647 w 4896"/>
              <a:gd name="T13" fmla="*/ 2147483647 h 1062"/>
              <a:gd name="T14" fmla="*/ 2147483647 w 4896"/>
              <a:gd name="T15" fmla="*/ 2147483647 h 1062"/>
              <a:gd name="T16" fmla="*/ 2147483647 w 4896"/>
              <a:gd name="T17" fmla="*/ 2147483647 h 1062"/>
              <a:gd name="T18" fmla="*/ 2147483647 w 4896"/>
              <a:gd name="T19" fmla="*/ 2147483647 h 1062"/>
              <a:gd name="T20" fmla="*/ 2147483647 w 4896"/>
              <a:gd name="T21" fmla="*/ 2147483647 h 1062"/>
              <a:gd name="T22" fmla="*/ 2147483647 w 4896"/>
              <a:gd name="T23" fmla="*/ 2147483647 h 1062"/>
              <a:gd name="T24" fmla="*/ 2147483647 w 4896"/>
              <a:gd name="T25" fmla="*/ 2147483647 h 1062"/>
              <a:gd name="T26" fmla="*/ 2147483647 w 4896"/>
              <a:gd name="T27" fmla="*/ 2147483647 h 1062"/>
              <a:gd name="T28" fmla="*/ 2147483647 w 4896"/>
              <a:gd name="T29" fmla="*/ 2147483647 h 1062"/>
              <a:gd name="T30" fmla="*/ 2147483647 w 4896"/>
              <a:gd name="T31" fmla="*/ 2147483647 h 1062"/>
              <a:gd name="T32" fmla="*/ 2147483647 w 4896"/>
              <a:gd name="T33" fmla="*/ 2147483647 h 1062"/>
              <a:gd name="T34" fmla="*/ 2147483647 w 4896"/>
              <a:gd name="T35" fmla="*/ 2147483647 h 1062"/>
              <a:gd name="T36" fmla="*/ 2147483647 w 4896"/>
              <a:gd name="T37" fmla="*/ 2147483647 h 1062"/>
              <a:gd name="T38" fmla="*/ 2147483647 w 4896"/>
              <a:gd name="T39" fmla="*/ 2147483647 h 1062"/>
              <a:gd name="T40" fmla="*/ 2147483647 w 4896"/>
              <a:gd name="T41" fmla="*/ 2147483647 h 1062"/>
              <a:gd name="T42" fmla="*/ 2147483647 w 4896"/>
              <a:gd name="T43" fmla="*/ 2147483647 h 1062"/>
              <a:gd name="T44" fmla="*/ 2147483647 w 4896"/>
              <a:gd name="T45" fmla="*/ 2147483647 h 1062"/>
              <a:gd name="T46" fmla="*/ 2147483647 w 4896"/>
              <a:gd name="T47" fmla="*/ 2147483647 h 1062"/>
              <a:gd name="T48" fmla="*/ 2147483647 w 4896"/>
              <a:gd name="T49" fmla="*/ 2147483647 h 1062"/>
              <a:gd name="T50" fmla="*/ 2147483647 w 4896"/>
              <a:gd name="T51" fmla="*/ 2147483647 h 1062"/>
              <a:gd name="T52" fmla="*/ 2147483647 w 4896"/>
              <a:gd name="T53" fmla="*/ 2147483647 h 1062"/>
              <a:gd name="T54" fmla="*/ 2147483647 w 4896"/>
              <a:gd name="T55" fmla="*/ 2147483647 h 1062"/>
              <a:gd name="T56" fmla="*/ 2147483647 w 4896"/>
              <a:gd name="T57" fmla="*/ 2147483647 h 1062"/>
              <a:gd name="T58" fmla="*/ 2147483647 w 4896"/>
              <a:gd name="T59" fmla="*/ 2147483647 h 1062"/>
              <a:gd name="T60" fmla="*/ 2147483647 w 4896"/>
              <a:gd name="T61" fmla="*/ 2147483647 h 1062"/>
              <a:gd name="T62" fmla="*/ 2147483647 w 4896"/>
              <a:gd name="T63" fmla="*/ 2147483647 h 1062"/>
              <a:gd name="T64" fmla="*/ 2147483647 w 4896"/>
              <a:gd name="T65" fmla="*/ 2147483647 h 1062"/>
              <a:gd name="T66" fmla="*/ 2147483647 w 4896"/>
              <a:gd name="T67" fmla="*/ 2147483647 h 1062"/>
              <a:gd name="T68" fmla="*/ 2147483647 w 4896"/>
              <a:gd name="T69" fmla="*/ 2147483647 h 1062"/>
              <a:gd name="T70" fmla="*/ 2147483647 w 4896"/>
              <a:gd name="T71" fmla="*/ 2147483647 h 10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96"/>
              <a:gd name="T109" fmla="*/ 0 h 1062"/>
              <a:gd name="T110" fmla="*/ 4896 w 4896"/>
              <a:gd name="T111" fmla="*/ 1062 h 10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96" h="1062" extrusionOk="0">
                <a:moveTo>
                  <a:pt x="146" y="205"/>
                </a:moveTo>
                <a:cubicBezTo>
                  <a:pt x="155" y="170"/>
                  <a:pt x="158" y="146"/>
                  <a:pt x="194" y="123"/>
                </a:cubicBezTo>
                <a:cubicBezTo>
                  <a:pt x="245" y="90"/>
                  <a:pt x="306" y="104"/>
                  <a:pt x="349" y="143"/>
                </a:cubicBezTo>
                <a:cubicBezTo>
                  <a:pt x="430" y="216"/>
                  <a:pt x="458" y="340"/>
                  <a:pt x="477" y="442"/>
                </a:cubicBezTo>
                <a:cubicBezTo>
                  <a:pt x="501" y="573"/>
                  <a:pt x="509" y="708"/>
                  <a:pt x="513" y="840"/>
                </a:cubicBezTo>
                <a:cubicBezTo>
                  <a:pt x="515" y="900"/>
                  <a:pt x="515" y="960"/>
                  <a:pt x="517" y="1020"/>
                </a:cubicBezTo>
                <a:cubicBezTo>
                  <a:pt x="482" y="957"/>
                  <a:pt x="448" y="893"/>
                  <a:pt x="404" y="836"/>
                </a:cubicBezTo>
                <a:cubicBezTo>
                  <a:pt x="349" y="765"/>
                  <a:pt x="278" y="686"/>
                  <a:pt x="187" y="664"/>
                </a:cubicBezTo>
                <a:cubicBezTo>
                  <a:pt x="89" y="640"/>
                  <a:pt x="21" y="719"/>
                  <a:pt x="4" y="807"/>
                </a:cubicBezTo>
                <a:cubicBezTo>
                  <a:pt x="-10" y="876"/>
                  <a:pt x="16" y="942"/>
                  <a:pt x="70" y="986"/>
                </a:cubicBezTo>
                <a:cubicBezTo>
                  <a:pt x="131" y="1035"/>
                  <a:pt x="227" y="1036"/>
                  <a:pt x="288" y="985"/>
                </a:cubicBezTo>
                <a:cubicBezTo>
                  <a:pt x="317" y="960"/>
                  <a:pt x="343" y="930"/>
                  <a:pt x="385" y="926"/>
                </a:cubicBezTo>
                <a:cubicBezTo>
                  <a:pt x="393" y="927"/>
                  <a:pt x="400" y="927"/>
                  <a:pt x="408" y="928"/>
                </a:cubicBezTo>
              </a:path>
              <a:path w="4896" h="1062" extrusionOk="0">
                <a:moveTo>
                  <a:pt x="585" y="1061"/>
                </a:moveTo>
                <a:cubicBezTo>
                  <a:pt x="627" y="1026"/>
                  <a:pt x="652" y="983"/>
                  <a:pt x="670" y="930"/>
                </a:cubicBezTo>
                <a:cubicBezTo>
                  <a:pt x="704" y="828"/>
                  <a:pt x="725" y="720"/>
                  <a:pt x="750" y="616"/>
                </a:cubicBezTo>
                <a:cubicBezTo>
                  <a:pt x="770" y="532"/>
                  <a:pt x="782" y="440"/>
                  <a:pt x="814" y="360"/>
                </a:cubicBezTo>
                <a:cubicBezTo>
                  <a:pt x="817" y="355"/>
                  <a:pt x="821" y="350"/>
                  <a:pt x="824" y="345"/>
                </a:cubicBezTo>
                <a:cubicBezTo>
                  <a:pt x="843" y="421"/>
                  <a:pt x="842" y="498"/>
                  <a:pt x="858" y="575"/>
                </a:cubicBezTo>
                <a:cubicBezTo>
                  <a:pt x="874" y="651"/>
                  <a:pt x="901" y="745"/>
                  <a:pt x="964" y="797"/>
                </a:cubicBezTo>
                <a:cubicBezTo>
                  <a:pt x="1020" y="844"/>
                  <a:pt x="1093" y="816"/>
                  <a:pt x="1109" y="748"/>
                </a:cubicBezTo>
                <a:cubicBezTo>
                  <a:pt x="1125" y="679"/>
                  <a:pt x="1095" y="600"/>
                  <a:pt x="1070" y="537"/>
                </a:cubicBezTo>
                <a:cubicBezTo>
                  <a:pt x="1047" y="479"/>
                  <a:pt x="1010" y="424"/>
                  <a:pt x="997" y="363"/>
                </a:cubicBezTo>
                <a:cubicBezTo>
                  <a:pt x="996" y="354"/>
                  <a:pt x="994" y="344"/>
                  <a:pt x="993" y="335"/>
                </a:cubicBezTo>
                <a:cubicBezTo>
                  <a:pt x="1034" y="311"/>
                  <a:pt x="1057" y="300"/>
                  <a:pt x="1107" y="295"/>
                </a:cubicBezTo>
                <a:cubicBezTo>
                  <a:pt x="1156" y="290"/>
                  <a:pt x="1205" y="291"/>
                  <a:pt x="1254" y="292"/>
                </a:cubicBezTo>
                <a:cubicBezTo>
                  <a:pt x="1258" y="292"/>
                  <a:pt x="1261" y="291"/>
                  <a:pt x="1265" y="291"/>
                </a:cubicBezTo>
                <a:cubicBezTo>
                  <a:pt x="1265" y="304"/>
                  <a:pt x="1258" y="337"/>
                  <a:pt x="1259" y="362"/>
                </a:cubicBezTo>
                <a:cubicBezTo>
                  <a:pt x="1263" y="448"/>
                  <a:pt x="1333" y="530"/>
                  <a:pt x="1376" y="599"/>
                </a:cubicBezTo>
                <a:cubicBezTo>
                  <a:pt x="1410" y="654"/>
                  <a:pt x="1470" y="728"/>
                  <a:pt x="1463" y="798"/>
                </a:cubicBezTo>
                <a:cubicBezTo>
                  <a:pt x="1457" y="855"/>
                  <a:pt x="1393" y="885"/>
                  <a:pt x="1344" y="894"/>
                </a:cubicBezTo>
                <a:cubicBezTo>
                  <a:pt x="1290" y="903"/>
                  <a:pt x="1226" y="891"/>
                  <a:pt x="1195" y="841"/>
                </a:cubicBezTo>
                <a:cubicBezTo>
                  <a:pt x="1159" y="782"/>
                  <a:pt x="1197" y="709"/>
                  <a:pt x="1230" y="658"/>
                </a:cubicBezTo>
                <a:cubicBezTo>
                  <a:pt x="1243" y="640"/>
                  <a:pt x="1257" y="623"/>
                  <a:pt x="1270" y="605"/>
                </a:cubicBezTo>
              </a:path>
              <a:path w="4896" h="1062" extrusionOk="0">
                <a:moveTo>
                  <a:pt x="1621" y="345"/>
                </a:moveTo>
                <a:cubicBezTo>
                  <a:pt x="1644" y="336"/>
                  <a:pt x="1648" y="333"/>
                  <a:pt x="1663" y="332"/>
                </a:cubicBezTo>
                <a:cubicBezTo>
                  <a:pt x="1664" y="373"/>
                  <a:pt x="1659" y="408"/>
                  <a:pt x="1647" y="455"/>
                </a:cubicBezTo>
                <a:cubicBezTo>
                  <a:pt x="1629" y="524"/>
                  <a:pt x="1539" y="774"/>
                  <a:pt x="1621" y="829"/>
                </a:cubicBezTo>
                <a:cubicBezTo>
                  <a:pt x="1665" y="858"/>
                  <a:pt x="1737" y="792"/>
                  <a:pt x="1765" y="767"/>
                </a:cubicBezTo>
                <a:cubicBezTo>
                  <a:pt x="1869" y="671"/>
                  <a:pt x="1921" y="532"/>
                  <a:pt x="2020" y="435"/>
                </a:cubicBezTo>
                <a:cubicBezTo>
                  <a:pt x="2051" y="488"/>
                  <a:pt x="2070" y="547"/>
                  <a:pt x="2103" y="600"/>
                </a:cubicBezTo>
                <a:cubicBezTo>
                  <a:pt x="2137" y="655"/>
                  <a:pt x="2220" y="751"/>
                  <a:pt x="2292" y="694"/>
                </a:cubicBezTo>
                <a:cubicBezTo>
                  <a:pt x="2340" y="656"/>
                  <a:pt x="2317" y="578"/>
                  <a:pt x="2313" y="529"/>
                </a:cubicBezTo>
                <a:cubicBezTo>
                  <a:pt x="2310" y="493"/>
                  <a:pt x="2299" y="482"/>
                  <a:pt x="2331" y="461"/>
                </a:cubicBezTo>
                <a:cubicBezTo>
                  <a:pt x="2371" y="436"/>
                  <a:pt x="2451" y="439"/>
                  <a:pt x="2496" y="423"/>
                </a:cubicBezTo>
                <a:cubicBezTo>
                  <a:pt x="2567" y="398"/>
                  <a:pt x="2728" y="328"/>
                  <a:pt x="2720" y="229"/>
                </a:cubicBezTo>
                <a:cubicBezTo>
                  <a:pt x="2715" y="168"/>
                  <a:pt x="2695" y="162"/>
                  <a:pt x="2639" y="153"/>
                </a:cubicBezTo>
                <a:cubicBezTo>
                  <a:pt x="2552" y="139"/>
                  <a:pt x="2476" y="270"/>
                  <a:pt x="2449" y="332"/>
                </a:cubicBezTo>
                <a:cubicBezTo>
                  <a:pt x="2423" y="393"/>
                  <a:pt x="2410" y="467"/>
                  <a:pt x="2444" y="527"/>
                </a:cubicBezTo>
                <a:cubicBezTo>
                  <a:pt x="2472" y="577"/>
                  <a:pt x="2528" y="580"/>
                  <a:pt x="2578" y="575"/>
                </a:cubicBezTo>
                <a:cubicBezTo>
                  <a:pt x="2668" y="567"/>
                  <a:pt x="2735" y="536"/>
                  <a:pt x="2823" y="576"/>
                </a:cubicBezTo>
                <a:cubicBezTo>
                  <a:pt x="2855" y="591"/>
                  <a:pt x="2882" y="624"/>
                  <a:pt x="2915" y="635"/>
                </a:cubicBezTo>
                <a:cubicBezTo>
                  <a:pt x="2928" y="637"/>
                  <a:pt x="2932" y="638"/>
                  <a:pt x="2939" y="632"/>
                </a:cubicBezTo>
                <a:cubicBezTo>
                  <a:pt x="2936" y="596"/>
                  <a:pt x="2932" y="559"/>
                  <a:pt x="2927" y="522"/>
                </a:cubicBezTo>
                <a:cubicBezTo>
                  <a:pt x="2909" y="394"/>
                  <a:pt x="2905" y="244"/>
                  <a:pt x="3008" y="149"/>
                </a:cubicBezTo>
                <a:cubicBezTo>
                  <a:pt x="3054" y="107"/>
                  <a:pt x="3109" y="73"/>
                  <a:pt x="3165" y="46"/>
                </a:cubicBezTo>
                <a:cubicBezTo>
                  <a:pt x="3217" y="24"/>
                  <a:pt x="3235" y="16"/>
                  <a:pt x="3269" y="0"/>
                </a:cubicBezTo>
              </a:path>
              <a:path w="4896" h="1062" extrusionOk="0">
                <a:moveTo>
                  <a:pt x="3526" y="139"/>
                </a:moveTo>
                <a:cubicBezTo>
                  <a:pt x="3580" y="156"/>
                  <a:pt x="3626" y="162"/>
                  <a:pt x="3684" y="160"/>
                </a:cubicBezTo>
                <a:cubicBezTo>
                  <a:pt x="3749" y="158"/>
                  <a:pt x="3819" y="157"/>
                  <a:pt x="3883" y="148"/>
                </a:cubicBezTo>
                <a:cubicBezTo>
                  <a:pt x="3920" y="143"/>
                  <a:pt x="3950" y="135"/>
                  <a:pt x="3896" y="165"/>
                </a:cubicBezTo>
              </a:path>
              <a:path w="4896" h="1062" extrusionOk="0">
                <a:moveTo>
                  <a:pt x="3603" y="320"/>
                </a:moveTo>
                <a:cubicBezTo>
                  <a:pt x="3573" y="356"/>
                  <a:pt x="3548" y="387"/>
                  <a:pt x="3606" y="417"/>
                </a:cubicBezTo>
                <a:cubicBezTo>
                  <a:pt x="3663" y="446"/>
                  <a:pt x="3736" y="437"/>
                  <a:pt x="3797" y="434"/>
                </a:cubicBezTo>
                <a:cubicBezTo>
                  <a:pt x="3869" y="430"/>
                  <a:pt x="3932" y="415"/>
                  <a:pt x="3999" y="386"/>
                </a:cubicBezTo>
                <a:cubicBezTo>
                  <a:pt x="4012" y="380"/>
                  <a:pt x="4025" y="373"/>
                  <a:pt x="4038" y="367"/>
                </a:cubicBezTo>
              </a:path>
              <a:path w="4896" h="1062" extrusionOk="0">
                <a:moveTo>
                  <a:pt x="4306" y="60"/>
                </a:moveTo>
                <a:cubicBezTo>
                  <a:pt x="4357" y="95"/>
                  <a:pt x="4399" y="137"/>
                  <a:pt x="4436" y="188"/>
                </a:cubicBezTo>
                <a:cubicBezTo>
                  <a:pt x="4530" y="316"/>
                  <a:pt x="4597" y="531"/>
                  <a:pt x="4739" y="614"/>
                </a:cubicBezTo>
                <a:cubicBezTo>
                  <a:pt x="4775" y="635"/>
                  <a:pt x="4793" y="622"/>
                  <a:pt x="4825" y="607"/>
                </a:cubicBezTo>
              </a:path>
              <a:path w="4896" h="1062" extrusionOk="0">
                <a:moveTo>
                  <a:pt x="4895" y="72"/>
                </a:moveTo>
                <a:cubicBezTo>
                  <a:pt x="4824" y="126"/>
                  <a:pt x="4762" y="193"/>
                  <a:pt x="4697" y="255"/>
                </a:cubicBezTo>
                <a:cubicBezTo>
                  <a:pt x="4447" y="493"/>
                  <a:pt x="4185" y="711"/>
                  <a:pt x="3908" y="91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8" name="Ink 20"/>
          <p:cNvSpPr>
            <a:spLocks noRot="1" noChangeAspect="1" noEditPoints="1" noChangeArrowheads="1" noChangeShapeType="1" noTextEdit="1"/>
          </p:cNvSpPr>
          <p:nvPr/>
        </p:nvSpPr>
        <p:spPr bwMode="auto">
          <a:xfrm>
            <a:off x="5873750" y="3319463"/>
            <a:ext cx="2192338" cy="533400"/>
          </a:xfrm>
          <a:custGeom>
            <a:avLst/>
            <a:gdLst>
              <a:gd name="T0" fmla="*/ 2147483647 w 6089"/>
              <a:gd name="T1" fmla="*/ 2147483647 h 1482"/>
              <a:gd name="T2" fmla="*/ 2147483647 w 6089"/>
              <a:gd name="T3" fmla="*/ 2147483647 h 1482"/>
              <a:gd name="T4" fmla="*/ 2147483647 w 6089"/>
              <a:gd name="T5" fmla="*/ 2147483647 h 1482"/>
              <a:gd name="T6" fmla="*/ 2147483647 w 6089"/>
              <a:gd name="T7" fmla="*/ 2147483647 h 1482"/>
              <a:gd name="T8" fmla="*/ 2147483647 w 6089"/>
              <a:gd name="T9" fmla="*/ 2147483647 h 1482"/>
              <a:gd name="T10" fmla="*/ 2147483647 w 6089"/>
              <a:gd name="T11" fmla="*/ 2147483647 h 1482"/>
              <a:gd name="T12" fmla="*/ 2147483647 w 6089"/>
              <a:gd name="T13" fmla="*/ 2147483647 h 1482"/>
              <a:gd name="T14" fmla="*/ 2147483647 w 6089"/>
              <a:gd name="T15" fmla="*/ 2147483647 h 1482"/>
              <a:gd name="T16" fmla="*/ 2147483647 w 6089"/>
              <a:gd name="T17" fmla="*/ 2147483647 h 1482"/>
              <a:gd name="T18" fmla="*/ 2147483647 w 6089"/>
              <a:gd name="T19" fmla="*/ 2147483647 h 1482"/>
              <a:gd name="T20" fmla="*/ 2147483647 w 6089"/>
              <a:gd name="T21" fmla="*/ 2147483647 h 1482"/>
              <a:gd name="T22" fmla="*/ 2147483647 w 6089"/>
              <a:gd name="T23" fmla="*/ 2147483647 h 1482"/>
              <a:gd name="T24" fmla="*/ 2147483647 w 6089"/>
              <a:gd name="T25" fmla="*/ 2147483647 h 1482"/>
              <a:gd name="T26" fmla="*/ 2147483647 w 6089"/>
              <a:gd name="T27" fmla="*/ 2147483647 h 1482"/>
              <a:gd name="T28" fmla="*/ 2147483647 w 6089"/>
              <a:gd name="T29" fmla="*/ 2147483647 h 1482"/>
              <a:gd name="T30" fmla="*/ 2147483647 w 6089"/>
              <a:gd name="T31" fmla="*/ 2147483647 h 1482"/>
              <a:gd name="T32" fmla="*/ 2147483647 w 6089"/>
              <a:gd name="T33" fmla="*/ 2147483647 h 1482"/>
              <a:gd name="T34" fmla="*/ 2147483647 w 6089"/>
              <a:gd name="T35" fmla="*/ 2147483647 h 1482"/>
              <a:gd name="T36" fmla="*/ 2147483647 w 6089"/>
              <a:gd name="T37" fmla="*/ 2147483647 h 1482"/>
              <a:gd name="T38" fmla="*/ 2147483647 w 6089"/>
              <a:gd name="T39" fmla="*/ 2147483647 h 1482"/>
              <a:gd name="T40" fmla="*/ 2147483647 w 6089"/>
              <a:gd name="T41" fmla="*/ 2147483647 h 1482"/>
              <a:gd name="T42" fmla="*/ 2147483647 w 6089"/>
              <a:gd name="T43" fmla="*/ 2147483647 h 1482"/>
              <a:gd name="T44" fmla="*/ 2147483647 w 6089"/>
              <a:gd name="T45" fmla="*/ 2147483647 h 1482"/>
              <a:gd name="T46" fmla="*/ 2147483647 w 6089"/>
              <a:gd name="T47" fmla="*/ 2147483647 h 1482"/>
              <a:gd name="T48" fmla="*/ 2147483647 w 6089"/>
              <a:gd name="T49" fmla="*/ 2147483647 h 1482"/>
              <a:gd name="T50" fmla="*/ 2147483647 w 6089"/>
              <a:gd name="T51" fmla="*/ 2147483647 h 1482"/>
              <a:gd name="T52" fmla="*/ 2147483647 w 6089"/>
              <a:gd name="T53" fmla="*/ 2147483647 h 1482"/>
              <a:gd name="T54" fmla="*/ 2147483647 w 6089"/>
              <a:gd name="T55" fmla="*/ 2147483647 h 1482"/>
              <a:gd name="T56" fmla="*/ 2147483647 w 6089"/>
              <a:gd name="T57" fmla="*/ 2147483647 h 1482"/>
              <a:gd name="T58" fmla="*/ 2147483647 w 6089"/>
              <a:gd name="T59" fmla="*/ 2147483647 h 1482"/>
              <a:gd name="T60" fmla="*/ 2147483647 w 6089"/>
              <a:gd name="T61" fmla="*/ 2147483647 h 1482"/>
              <a:gd name="T62" fmla="*/ 2147483647 w 6089"/>
              <a:gd name="T63" fmla="*/ 2147483647 h 1482"/>
              <a:gd name="T64" fmla="*/ 2147483647 w 6089"/>
              <a:gd name="T65" fmla="*/ 2147483647 h 1482"/>
              <a:gd name="T66" fmla="*/ 2147483647 w 6089"/>
              <a:gd name="T67" fmla="*/ 2147483647 h 1482"/>
              <a:gd name="T68" fmla="*/ 2147483647 w 6089"/>
              <a:gd name="T69" fmla="*/ 2147483647 h 1482"/>
              <a:gd name="T70" fmla="*/ 2147483647 w 6089"/>
              <a:gd name="T71" fmla="*/ 2147483647 h 1482"/>
              <a:gd name="T72" fmla="*/ 2147483647 w 6089"/>
              <a:gd name="T73" fmla="*/ 2147483647 h 1482"/>
              <a:gd name="T74" fmla="*/ 2147483647 w 6089"/>
              <a:gd name="T75" fmla="*/ 2147483647 h 1482"/>
              <a:gd name="T76" fmla="*/ 2147483647 w 6089"/>
              <a:gd name="T77" fmla="*/ 2147483647 h 1482"/>
              <a:gd name="T78" fmla="*/ 2147483647 w 6089"/>
              <a:gd name="T79" fmla="*/ 2147483647 h 1482"/>
              <a:gd name="T80" fmla="*/ 2147483647 w 6089"/>
              <a:gd name="T81" fmla="*/ 2147483647 h 1482"/>
              <a:gd name="T82" fmla="*/ 2147483647 w 6089"/>
              <a:gd name="T83" fmla="*/ 2147483647 h 1482"/>
              <a:gd name="T84" fmla="*/ 2147483647 w 6089"/>
              <a:gd name="T85" fmla="*/ 2147483647 h 1482"/>
              <a:gd name="T86" fmla="*/ 2147483647 w 6089"/>
              <a:gd name="T87" fmla="*/ 2147483647 h 1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89"/>
              <a:gd name="T133" fmla="*/ 0 h 1482"/>
              <a:gd name="T134" fmla="*/ 6089 w 6089"/>
              <a:gd name="T135" fmla="*/ 1482 h 14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89" h="1482" extrusionOk="0">
                <a:moveTo>
                  <a:pt x="0" y="884"/>
                </a:moveTo>
                <a:cubicBezTo>
                  <a:pt x="120" y="998"/>
                  <a:pt x="195" y="1139"/>
                  <a:pt x="268" y="1286"/>
                </a:cubicBezTo>
                <a:cubicBezTo>
                  <a:pt x="303" y="1357"/>
                  <a:pt x="331" y="1425"/>
                  <a:pt x="384" y="1477"/>
                </a:cubicBezTo>
                <a:cubicBezTo>
                  <a:pt x="398" y="1426"/>
                  <a:pt x="405" y="1381"/>
                  <a:pt x="408" y="1327"/>
                </a:cubicBezTo>
                <a:cubicBezTo>
                  <a:pt x="415" y="1199"/>
                  <a:pt x="421" y="1070"/>
                  <a:pt x="452" y="945"/>
                </a:cubicBezTo>
                <a:cubicBezTo>
                  <a:pt x="471" y="868"/>
                  <a:pt x="497" y="789"/>
                  <a:pt x="564" y="743"/>
                </a:cubicBezTo>
                <a:cubicBezTo>
                  <a:pt x="614" y="708"/>
                  <a:pt x="679" y="723"/>
                  <a:pt x="732" y="743"/>
                </a:cubicBezTo>
                <a:cubicBezTo>
                  <a:pt x="746" y="749"/>
                  <a:pt x="760" y="756"/>
                  <a:pt x="774" y="762"/>
                </a:cubicBezTo>
              </a:path>
              <a:path w="6089" h="1482" extrusionOk="0">
                <a:moveTo>
                  <a:pt x="800" y="1288"/>
                </a:moveTo>
                <a:cubicBezTo>
                  <a:pt x="873" y="1285"/>
                  <a:pt x="911" y="1263"/>
                  <a:pt x="970" y="1220"/>
                </a:cubicBezTo>
                <a:cubicBezTo>
                  <a:pt x="1046" y="1165"/>
                  <a:pt x="1101" y="1101"/>
                  <a:pt x="1139" y="1015"/>
                </a:cubicBezTo>
                <a:cubicBezTo>
                  <a:pt x="1165" y="957"/>
                  <a:pt x="1186" y="876"/>
                  <a:pt x="1139" y="823"/>
                </a:cubicBezTo>
                <a:cubicBezTo>
                  <a:pt x="1090" y="768"/>
                  <a:pt x="1019" y="826"/>
                  <a:pt x="984" y="865"/>
                </a:cubicBezTo>
                <a:cubicBezTo>
                  <a:pt x="882" y="978"/>
                  <a:pt x="833" y="1155"/>
                  <a:pt x="858" y="1305"/>
                </a:cubicBezTo>
                <a:cubicBezTo>
                  <a:pt x="871" y="1382"/>
                  <a:pt x="910" y="1456"/>
                  <a:pt x="990" y="1478"/>
                </a:cubicBezTo>
                <a:cubicBezTo>
                  <a:pt x="1081" y="1503"/>
                  <a:pt x="1160" y="1415"/>
                  <a:pt x="1221" y="1364"/>
                </a:cubicBezTo>
              </a:path>
              <a:path w="6089" h="1482" extrusionOk="0">
                <a:moveTo>
                  <a:pt x="1715" y="145"/>
                </a:moveTo>
                <a:cubicBezTo>
                  <a:pt x="1718" y="92"/>
                  <a:pt x="1720" y="82"/>
                  <a:pt x="1719" y="50"/>
                </a:cubicBezTo>
                <a:cubicBezTo>
                  <a:pt x="1692" y="99"/>
                  <a:pt x="1665" y="176"/>
                  <a:pt x="1647" y="240"/>
                </a:cubicBezTo>
                <a:cubicBezTo>
                  <a:pt x="1552" y="587"/>
                  <a:pt x="1489" y="941"/>
                  <a:pt x="1474" y="1301"/>
                </a:cubicBezTo>
                <a:cubicBezTo>
                  <a:pt x="1458" y="1255"/>
                  <a:pt x="1443" y="1207"/>
                  <a:pt x="1431" y="1158"/>
                </a:cubicBezTo>
                <a:cubicBezTo>
                  <a:pt x="1408" y="1060"/>
                  <a:pt x="1375" y="938"/>
                  <a:pt x="1411" y="839"/>
                </a:cubicBezTo>
                <a:cubicBezTo>
                  <a:pt x="1436" y="772"/>
                  <a:pt x="1494" y="756"/>
                  <a:pt x="1555" y="786"/>
                </a:cubicBezTo>
                <a:cubicBezTo>
                  <a:pt x="1702" y="859"/>
                  <a:pt x="1743" y="1053"/>
                  <a:pt x="1809" y="1187"/>
                </a:cubicBezTo>
                <a:cubicBezTo>
                  <a:pt x="1837" y="1244"/>
                  <a:pt x="1885" y="1326"/>
                  <a:pt x="1963" y="1305"/>
                </a:cubicBezTo>
                <a:cubicBezTo>
                  <a:pt x="2048" y="1282"/>
                  <a:pt x="2062" y="1183"/>
                  <a:pt x="2063" y="1109"/>
                </a:cubicBezTo>
                <a:cubicBezTo>
                  <a:pt x="2065" y="1003"/>
                  <a:pt x="2050" y="854"/>
                  <a:pt x="1996" y="760"/>
                </a:cubicBezTo>
                <a:cubicBezTo>
                  <a:pt x="1985" y="748"/>
                  <a:pt x="1982" y="741"/>
                  <a:pt x="1980" y="757"/>
                </a:cubicBezTo>
                <a:cubicBezTo>
                  <a:pt x="1984" y="817"/>
                  <a:pt x="1988" y="875"/>
                  <a:pt x="2004" y="935"/>
                </a:cubicBezTo>
                <a:cubicBezTo>
                  <a:pt x="2026" y="1022"/>
                  <a:pt x="2059" y="1121"/>
                  <a:pt x="2120" y="1190"/>
                </a:cubicBezTo>
                <a:cubicBezTo>
                  <a:pt x="2126" y="1195"/>
                  <a:pt x="2133" y="1201"/>
                  <a:pt x="2139" y="1206"/>
                </a:cubicBezTo>
                <a:cubicBezTo>
                  <a:pt x="2160" y="1180"/>
                  <a:pt x="2173" y="1198"/>
                  <a:pt x="2178" y="1132"/>
                </a:cubicBezTo>
                <a:cubicBezTo>
                  <a:pt x="2185" y="1032"/>
                  <a:pt x="2164" y="916"/>
                  <a:pt x="2234" y="832"/>
                </a:cubicBezTo>
                <a:cubicBezTo>
                  <a:pt x="2283" y="773"/>
                  <a:pt x="2353" y="776"/>
                  <a:pt x="2422" y="765"/>
                </a:cubicBezTo>
                <a:cubicBezTo>
                  <a:pt x="2496" y="753"/>
                  <a:pt x="2573" y="744"/>
                  <a:pt x="2643" y="715"/>
                </a:cubicBezTo>
                <a:cubicBezTo>
                  <a:pt x="2658" y="707"/>
                  <a:pt x="2674" y="699"/>
                  <a:pt x="2689" y="691"/>
                </a:cubicBezTo>
              </a:path>
              <a:path w="6089" h="1482" extrusionOk="0">
                <a:moveTo>
                  <a:pt x="2545" y="1138"/>
                </a:moveTo>
                <a:cubicBezTo>
                  <a:pt x="2539" y="1119"/>
                  <a:pt x="2535" y="1091"/>
                  <a:pt x="2548" y="1046"/>
                </a:cubicBezTo>
                <a:cubicBezTo>
                  <a:pt x="2564" y="990"/>
                  <a:pt x="2599" y="802"/>
                  <a:pt x="2664" y="782"/>
                </a:cubicBezTo>
                <a:cubicBezTo>
                  <a:pt x="2670" y="783"/>
                  <a:pt x="2677" y="785"/>
                  <a:pt x="2683" y="786"/>
                </a:cubicBezTo>
                <a:cubicBezTo>
                  <a:pt x="2740" y="852"/>
                  <a:pt x="2775" y="932"/>
                  <a:pt x="2828" y="1002"/>
                </a:cubicBezTo>
                <a:cubicBezTo>
                  <a:pt x="2888" y="1082"/>
                  <a:pt x="2966" y="1162"/>
                  <a:pt x="3070" y="1175"/>
                </a:cubicBezTo>
                <a:cubicBezTo>
                  <a:pt x="3158" y="1186"/>
                  <a:pt x="3181" y="1102"/>
                  <a:pt x="3185" y="1031"/>
                </a:cubicBezTo>
                <a:cubicBezTo>
                  <a:pt x="3190" y="936"/>
                  <a:pt x="3170" y="840"/>
                  <a:pt x="3176" y="744"/>
                </a:cubicBezTo>
                <a:cubicBezTo>
                  <a:pt x="3180" y="673"/>
                  <a:pt x="3188" y="582"/>
                  <a:pt x="3237" y="525"/>
                </a:cubicBezTo>
                <a:cubicBezTo>
                  <a:pt x="3248" y="516"/>
                  <a:pt x="3259" y="508"/>
                  <a:pt x="3270" y="499"/>
                </a:cubicBezTo>
              </a:path>
              <a:path w="6089" h="1482" extrusionOk="0">
                <a:moveTo>
                  <a:pt x="3855" y="1266"/>
                </a:moveTo>
                <a:cubicBezTo>
                  <a:pt x="3881" y="1280"/>
                  <a:pt x="3888" y="1285"/>
                  <a:pt x="3907" y="1278"/>
                </a:cubicBezTo>
                <a:cubicBezTo>
                  <a:pt x="3923" y="1216"/>
                  <a:pt x="3930" y="1179"/>
                  <a:pt x="3912" y="1107"/>
                </a:cubicBezTo>
                <a:cubicBezTo>
                  <a:pt x="3847" y="851"/>
                  <a:pt x="3521" y="539"/>
                  <a:pt x="3572" y="269"/>
                </a:cubicBezTo>
                <a:cubicBezTo>
                  <a:pt x="3593" y="160"/>
                  <a:pt x="3730" y="122"/>
                  <a:pt x="3820" y="100"/>
                </a:cubicBezTo>
                <a:cubicBezTo>
                  <a:pt x="3956" y="67"/>
                  <a:pt x="4104" y="51"/>
                  <a:pt x="4243" y="39"/>
                </a:cubicBezTo>
                <a:cubicBezTo>
                  <a:pt x="4339" y="31"/>
                  <a:pt x="4434" y="20"/>
                  <a:pt x="4530" y="11"/>
                </a:cubicBezTo>
                <a:cubicBezTo>
                  <a:pt x="4542" y="10"/>
                  <a:pt x="4553" y="10"/>
                  <a:pt x="4565" y="9"/>
                </a:cubicBezTo>
              </a:path>
              <a:path w="6089" h="1482" extrusionOk="0">
                <a:moveTo>
                  <a:pt x="3676" y="555"/>
                </a:moveTo>
                <a:cubicBezTo>
                  <a:pt x="3646" y="629"/>
                  <a:pt x="3620" y="692"/>
                  <a:pt x="3724" y="719"/>
                </a:cubicBezTo>
                <a:cubicBezTo>
                  <a:pt x="3825" y="745"/>
                  <a:pt x="3939" y="711"/>
                  <a:pt x="4035" y="682"/>
                </a:cubicBezTo>
                <a:cubicBezTo>
                  <a:pt x="4125" y="655"/>
                  <a:pt x="4196" y="617"/>
                  <a:pt x="4258" y="547"/>
                </a:cubicBezTo>
                <a:cubicBezTo>
                  <a:pt x="4265" y="537"/>
                  <a:pt x="4273" y="528"/>
                  <a:pt x="4280" y="518"/>
                </a:cubicBezTo>
              </a:path>
              <a:path w="6089" h="1482" extrusionOk="0">
                <a:moveTo>
                  <a:pt x="4208" y="507"/>
                </a:moveTo>
                <a:cubicBezTo>
                  <a:pt x="4222" y="564"/>
                  <a:pt x="4231" y="589"/>
                  <a:pt x="4275" y="637"/>
                </a:cubicBezTo>
                <a:cubicBezTo>
                  <a:pt x="4369" y="741"/>
                  <a:pt x="4492" y="841"/>
                  <a:pt x="4535" y="981"/>
                </a:cubicBezTo>
                <a:cubicBezTo>
                  <a:pt x="4540" y="1015"/>
                  <a:pt x="4543" y="1023"/>
                  <a:pt x="4534" y="1044"/>
                </a:cubicBezTo>
                <a:cubicBezTo>
                  <a:pt x="4484" y="1051"/>
                  <a:pt x="4466" y="1049"/>
                  <a:pt x="4410" y="1021"/>
                </a:cubicBezTo>
                <a:cubicBezTo>
                  <a:pt x="4332" y="981"/>
                  <a:pt x="4258" y="933"/>
                  <a:pt x="4175" y="904"/>
                </a:cubicBezTo>
                <a:cubicBezTo>
                  <a:pt x="4116" y="883"/>
                  <a:pt x="4026" y="861"/>
                  <a:pt x="3973" y="909"/>
                </a:cubicBezTo>
                <a:cubicBezTo>
                  <a:pt x="3923" y="955"/>
                  <a:pt x="3954" y="1032"/>
                  <a:pt x="3987" y="1076"/>
                </a:cubicBezTo>
                <a:cubicBezTo>
                  <a:pt x="4064" y="1179"/>
                  <a:pt x="4201" y="1222"/>
                  <a:pt x="4323" y="1232"/>
                </a:cubicBezTo>
                <a:cubicBezTo>
                  <a:pt x="4429" y="1241"/>
                  <a:pt x="4536" y="1210"/>
                  <a:pt x="4620" y="1143"/>
                </a:cubicBezTo>
                <a:cubicBezTo>
                  <a:pt x="4677" y="1087"/>
                  <a:pt x="4697" y="1067"/>
                  <a:pt x="4723" y="1019"/>
                </a:cubicBezTo>
              </a:path>
              <a:path w="6089" h="1482" extrusionOk="0">
                <a:moveTo>
                  <a:pt x="4832" y="27"/>
                </a:moveTo>
                <a:cubicBezTo>
                  <a:pt x="4851" y="-43"/>
                  <a:pt x="4863" y="141"/>
                  <a:pt x="4864" y="160"/>
                </a:cubicBezTo>
                <a:cubicBezTo>
                  <a:pt x="4875" y="308"/>
                  <a:pt x="4868" y="456"/>
                  <a:pt x="4854" y="603"/>
                </a:cubicBezTo>
                <a:cubicBezTo>
                  <a:pt x="4842" y="732"/>
                  <a:pt x="4822" y="860"/>
                  <a:pt x="4807" y="988"/>
                </a:cubicBezTo>
                <a:cubicBezTo>
                  <a:pt x="4801" y="1037"/>
                  <a:pt x="4781" y="1080"/>
                  <a:pt x="4830" y="1097"/>
                </a:cubicBezTo>
              </a:path>
              <a:path w="6089" h="1482" extrusionOk="0">
                <a:moveTo>
                  <a:pt x="5153" y="775"/>
                </a:moveTo>
                <a:cubicBezTo>
                  <a:pt x="5169" y="731"/>
                  <a:pt x="5169" y="711"/>
                  <a:pt x="5173" y="668"/>
                </a:cubicBezTo>
                <a:cubicBezTo>
                  <a:pt x="5136" y="673"/>
                  <a:pt x="5128" y="665"/>
                  <a:pt x="5116" y="733"/>
                </a:cubicBezTo>
                <a:cubicBezTo>
                  <a:pt x="5091" y="874"/>
                  <a:pt x="5168" y="983"/>
                  <a:pt x="5189" y="1115"/>
                </a:cubicBezTo>
                <a:cubicBezTo>
                  <a:pt x="5189" y="1124"/>
                  <a:pt x="5188" y="1132"/>
                  <a:pt x="5188" y="1141"/>
                </a:cubicBezTo>
                <a:cubicBezTo>
                  <a:pt x="5139" y="1158"/>
                  <a:pt x="5119" y="1162"/>
                  <a:pt x="5060" y="1152"/>
                </a:cubicBezTo>
                <a:cubicBezTo>
                  <a:pt x="5008" y="1143"/>
                  <a:pt x="4983" y="1132"/>
                  <a:pt x="4946" y="1105"/>
                </a:cubicBezTo>
                <a:cubicBezTo>
                  <a:pt x="5021" y="1074"/>
                  <a:pt x="5098" y="1049"/>
                  <a:pt x="5177" y="1025"/>
                </a:cubicBezTo>
                <a:cubicBezTo>
                  <a:pt x="5350" y="972"/>
                  <a:pt x="5525" y="917"/>
                  <a:pt x="5689" y="839"/>
                </a:cubicBezTo>
                <a:cubicBezTo>
                  <a:pt x="5810" y="781"/>
                  <a:pt x="6033" y="681"/>
                  <a:pt x="6088" y="544"/>
                </a:cubicBezTo>
                <a:cubicBezTo>
                  <a:pt x="6087" y="535"/>
                  <a:pt x="6087" y="527"/>
                  <a:pt x="6086" y="518"/>
                </a:cubicBezTo>
                <a:cubicBezTo>
                  <a:pt x="6011" y="543"/>
                  <a:pt x="5966" y="563"/>
                  <a:pt x="5910" y="633"/>
                </a:cubicBezTo>
                <a:cubicBezTo>
                  <a:pt x="5796" y="774"/>
                  <a:pt x="5733" y="996"/>
                  <a:pt x="5837" y="1158"/>
                </a:cubicBezTo>
                <a:cubicBezTo>
                  <a:pt x="5862" y="1197"/>
                  <a:pt x="5888" y="1206"/>
                  <a:pt x="5928" y="122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9" name="Ink 21"/>
          <p:cNvSpPr>
            <a:spLocks noRot="1" noChangeAspect="1" noEditPoints="1" noChangeArrowheads="1" noChangeShapeType="1" noTextEdit="1"/>
          </p:cNvSpPr>
          <p:nvPr/>
        </p:nvSpPr>
        <p:spPr bwMode="auto">
          <a:xfrm>
            <a:off x="815975" y="4519613"/>
            <a:ext cx="2428875" cy="692150"/>
          </a:xfrm>
          <a:custGeom>
            <a:avLst/>
            <a:gdLst>
              <a:gd name="T0" fmla="*/ 2147483647 w 6749"/>
              <a:gd name="T1" fmla="*/ 2147483647 h 1924"/>
              <a:gd name="T2" fmla="*/ 2147483647 w 6749"/>
              <a:gd name="T3" fmla="*/ 2147483647 h 1924"/>
              <a:gd name="T4" fmla="*/ 2147483647 w 6749"/>
              <a:gd name="T5" fmla="*/ 2147483647 h 1924"/>
              <a:gd name="T6" fmla="*/ 2147483647 w 6749"/>
              <a:gd name="T7" fmla="*/ 2147483647 h 1924"/>
              <a:gd name="T8" fmla="*/ 2147483647 w 6749"/>
              <a:gd name="T9" fmla="*/ 2147483647 h 1924"/>
              <a:gd name="T10" fmla="*/ 2147483647 w 6749"/>
              <a:gd name="T11" fmla="*/ 2147483647 h 1924"/>
              <a:gd name="T12" fmla="*/ 2147483647 w 6749"/>
              <a:gd name="T13" fmla="*/ 2147483647 h 1924"/>
              <a:gd name="T14" fmla="*/ 2147483647 w 6749"/>
              <a:gd name="T15" fmla="*/ 2147483647 h 1924"/>
              <a:gd name="T16" fmla="*/ 2147483647 w 6749"/>
              <a:gd name="T17" fmla="*/ 2147483647 h 1924"/>
              <a:gd name="T18" fmla="*/ 2147483647 w 6749"/>
              <a:gd name="T19" fmla="*/ 2147483647 h 1924"/>
              <a:gd name="T20" fmla="*/ 2147483647 w 6749"/>
              <a:gd name="T21" fmla="*/ 2147483647 h 1924"/>
              <a:gd name="T22" fmla="*/ 2147483647 w 6749"/>
              <a:gd name="T23" fmla="*/ 2147483647 h 1924"/>
              <a:gd name="T24" fmla="*/ 2147483647 w 6749"/>
              <a:gd name="T25" fmla="*/ 2147483647 h 1924"/>
              <a:gd name="T26" fmla="*/ 2147483647 w 6749"/>
              <a:gd name="T27" fmla="*/ 2147483647 h 1924"/>
              <a:gd name="T28" fmla="*/ 2147483647 w 6749"/>
              <a:gd name="T29" fmla="*/ 2147483647 h 1924"/>
              <a:gd name="T30" fmla="*/ 2147483647 w 6749"/>
              <a:gd name="T31" fmla="*/ 2147483647 h 1924"/>
              <a:gd name="T32" fmla="*/ 2147483647 w 6749"/>
              <a:gd name="T33" fmla="*/ 2147483647 h 1924"/>
              <a:gd name="T34" fmla="*/ 2147483647 w 6749"/>
              <a:gd name="T35" fmla="*/ 2147483647 h 1924"/>
              <a:gd name="T36" fmla="*/ 2147483647 w 6749"/>
              <a:gd name="T37" fmla="*/ 2147483647 h 1924"/>
              <a:gd name="T38" fmla="*/ 2147483647 w 6749"/>
              <a:gd name="T39" fmla="*/ 2147483647 h 1924"/>
              <a:gd name="T40" fmla="*/ 2147483647 w 6749"/>
              <a:gd name="T41" fmla="*/ 2147483647 h 1924"/>
              <a:gd name="T42" fmla="*/ 2147483647 w 6749"/>
              <a:gd name="T43" fmla="*/ 2147483647 h 1924"/>
              <a:gd name="T44" fmla="*/ 2147483647 w 6749"/>
              <a:gd name="T45" fmla="*/ 2147483647 h 1924"/>
              <a:gd name="T46" fmla="*/ 2147483647 w 6749"/>
              <a:gd name="T47" fmla="*/ 2147483647 h 1924"/>
              <a:gd name="T48" fmla="*/ 2147483647 w 6749"/>
              <a:gd name="T49" fmla="*/ 2147483647 h 1924"/>
              <a:gd name="T50" fmla="*/ 2147483647 w 6749"/>
              <a:gd name="T51" fmla="*/ 2147483647 h 1924"/>
              <a:gd name="T52" fmla="*/ 2147483647 w 6749"/>
              <a:gd name="T53" fmla="*/ 2147483647 h 1924"/>
              <a:gd name="T54" fmla="*/ 2147483647 w 6749"/>
              <a:gd name="T55" fmla="*/ 2147483647 h 1924"/>
              <a:gd name="T56" fmla="*/ 2147483647 w 6749"/>
              <a:gd name="T57" fmla="*/ 2147483647 h 1924"/>
              <a:gd name="T58" fmla="*/ 2147483647 w 6749"/>
              <a:gd name="T59" fmla="*/ 2147483647 h 1924"/>
              <a:gd name="T60" fmla="*/ 2147483647 w 6749"/>
              <a:gd name="T61" fmla="*/ 2147483647 h 1924"/>
              <a:gd name="T62" fmla="*/ 2147483647 w 6749"/>
              <a:gd name="T63" fmla="*/ 2147483647 h 1924"/>
              <a:gd name="T64" fmla="*/ 2147483647 w 6749"/>
              <a:gd name="T65" fmla="*/ 2147483647 h 1924"/>
              <a:gd name="T66" fmla="*/ 2147483647 w 6749"/>
              <a:gd name="T67" fmla="*/ 2147483647 h 1924"/>
              <a:gd name="T68" fmla="*/ 2147483647 w 6749"/>
              <a:gd name="T69" fmla="*/ 2147483647 h 1924"/>
              <a:gd name="T70" fmla="*/ 2147483647 w 6749"/>
              <a:gd name="T71" fmla="*/ 2147483647 h 1924"/>
              <a:gd name="T72" fmla="*/ 2147483647 w 6749"/>
              <a:gd name="T73" fmla="*/ 2147483647 h 1924"/>
              <a:gd name="T74" fmla="*/ 2147483647 w 6749"/>
              <a:gd name="T75" fmla="*/ 2147483647 h 1924"/>
              <a:gd name="T76" fmla="*/ 2147483647 w 6749"/>
              <a:gd name="T77" fmla="*/ 2147483647 h 1924"/>
              <a:gd name="T78" fmla="*/ 2147483647 w 6749"/>
              <a:gd name="T79" fmla="*/ 2147483647 h 19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49"/>
              <a:gd name="T121" fmla="*/ 0 h 1924"/>
              <a:gd name="T122" fmla="*/ 6749 w 6749"/>
              <a:gd name="T123" fmla="*/ 1924 h 19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49" h="1924" extrusionOk="0">
                <a:moveTo>
                  <a:pt x="79" y="1209"/>
                </a:moveTo>
                <a:cubicBezTo>
                  <a:pt x="75" y="1373"/>
                  <a:pt x="66" y="1539"/>
                  <a:pt x="72" y="1703"/>
                </a:cubicBezTo>
                <a:cubicBezTo>
                  <a:pt x="75" y="1779"/>
                  <a:pt x="72" y="1848"/>
                  <a:pt x="66" y="1923"/>
                </a:cubicBezTo>
                <a:cubicBezTo>
                  <a:pt x="41" y="1871"/>
                  <a:pt x="25" y="1818"/>
                  <a:pt x="16" y="1754"/>
                </a:cubicBezTo>
                <a:cubicBezTo>
                  <a:pt x="-18" y="1503"/>
                  <a:pt x="-6" y="1232"/>
                  <a:pt x="68" y="989"/>
                </a:cubicBezTo>
                <a:cubicBezTo>
                  <a:pt x="107" y="861"/>
                  <a:pt x="175" y="706"/>
                  <a:pt x="296" y="633"/>
                </a:cubicBezTo>
                <a:cubicBezTo>
                  <a:pt x="383" y="581"/>
                  <a:pt x="465" y="600"/>
                  <a:pt x="550" y="633"/>
                </a:cubicBezTo>
              </a:path>
              <a:path w="6749" h="1924" extrusionOk="0">
                <a:moveTo>
                  <a:pt x="737" y="1203"/>
                </a:moveTo>
                <a:cubicBezTo>
                  <a:pt x="789" y="1261"/>
                  <a:pt x="819" y="1294"/>
                  <a:pt x="901" y="1279"/>
                </a:cubicBezTo>
                <a:cubicBezTo>
                  <a:pt x="970" y="1266"/>
                  <a:pt x="1030" y="1222"/>
                  <a:pt x="1062" y="1159"/>
                </a:cubicBezTo>
                <a:cubicBezTo>
                  <a:pt x="1084" y="1117"/>
                  <a:pt x="1077" y="1089"/>
                  <a:pt x="1067" y="1047"/>
                </a:cubicBezTo>
                <a:cubicBezTo>
                  <a:pt x="994" y="1030"/>
                  <a:pt x="959" y="1069"/>
                  <a:pt x="911" y="1128"/>
                </a:cubicBezTo>
                <a:cubicBezTo>
                  <a:pt x="838" y="1217"/>
                  <a:pt x="793" y="1327"/>
                  <a:pt x="780" y="1441"/>
                </a:cubicBezTo>
                <a:cubicBezTo>
                  <a:pt x="771" y="1519"/>
                  <a:pt x="784" y="1605"/>
                  <a:pt x="878" y="1605"/>
                </a:cubicBezTo>
                <a:cubicBezTo>
                  <a:pt x="1003" y="1605"/>
                  <a:pt x="1115" y="1482"/>
                  <a:pt x="1196" y="1401"/>
                </a:cubicBezTo>
                <a:cubicBezTo>
                  <a:pt x="1229" y="1365"/>
                  <a:pt x="1263" y="1329"/>
                  <a:pt x="1296" y="1293"/>
                </a:cubicBezTo>
              </a:path>
              <a:path w="6749" h="1924" extrusionOk="0">
                <a:moveTo>
                  <a:pt x="1738" y="387"/>
                </a:moveTo>
                <a:cubicBezTo>
                  <a:pt x="1757" y="277"/>
                  <a:pt x="1811" y="117"/>
                  <a:pt x="1760" y="8"/>
                </a:cubicBezTo>
                <a:cubicBezTo>
                  <a:pt x="1755" y="5"/>
                  <a:pt x="1749" y="3"/>
                  <a:pt x="1744" y="0"/>
                </a:cubicBezTo>
                <a:cubicBezTo>
                  <a:pt x="1689" y="118"/>
                  <a:pt x="1650" y="229"/>
                  <a:pt x="1618" y="359"/>
                </a:cubicBezTo>
                <a:cubicBezTo>
                  <a:pt x="1517" y="773"/>
                  <a:pt x="1511" y="1186"/>
                  <a:pt x="1473" y="1600"/>
                </a:cubicBezTo>
                <a:cubicBezTo>
                  <a:pt x="1420" y="1538"/>
                  <a:pt x="1368" y="1475"/>
                  <a:pt x="1324" y="1405"/>
                </a:cubicBezTo>
                <a:cubicBezTo>
                  <a:pt x="1264" y="1309"/>
                  <a:pt x="1187" y="1189"/>
                  <a:pt x="1180" y="1073"/>
                </a:cubicBezTo>
                <a:cubicBezTo>
                  <a:pt x="1174" y="979"/>
                  <a:pt x="1249" y="927"/>
                  <a:pt x="1336" y="926"/>
                </a:cubicBezTo>
                <a:cubicBezTo>
                  <a:pt x="1511" y="923"/>
                  <a:pt x="1656" y="1068"/>
                  <a:pt x="1723" y="1215"/>
                </a:cubicBezTo>
                <a:cubicBezTo>
                  <a:pt x="1752" y="1278"/>
                  <a:pt x="1766" y="1340"/>
                  <a:pt x="1815" y="1389"/>
                </a:cubicBezTo>
                <a:cubicBezTo>
                  <a:pt x="1821" y="1391"/>
                  <a:pt x="1826" y="1392"/>
                  <a:pt x="1832" y="1394"/>
                </a:cubicBezTo>
                <a:cubicBezTo>
                  <a:pt x="1860" y="1351"/>
                  <a:pt x="1877" y="1338"/>
                  <a:pt x="1885" y="1278"/>
                </a:cubicBezTo>
                <a:cubicBezTo>
                  <a:pt x="1894" y="1212"/>
                  <a:pt x="1886" y="1138"/>
                  <a:pt x="1877" y="1072"/>
                </a:cubicBezTo>
                <a:cubicBezTo>
                  <a:pt x="1875" y="1061"/>
                  <a:pt x="1872" y="1050"/>
                  <a:pt x="1870" y="1039"/>
                </a:cubicBezTo>
                <a:cubicBezTo>
                  <a:pt x="1908" y="1100"/>
                  <a:pt x="1944" y="1164"/>
                  <a:pt x="1980" y="1227"/>
                </a:cubicBezTo>
                <a:cubicBezTo>
                  <a:pt x="2023" y="1302"/>
                  <a:pt x="2072" y="1370"/>
                  <a:pt x="2130" y="1428"/>
                </a:cubicBezTo>
                <a:cubicBezTo>
                  <a:pt x="2121" y="1373"/>
                  <a:pt x="2110" y="1319"/>
                  <a:pt x="2105" y="1264"/>
                </a:cubicBezTo>
                <a:cubicBezTo>
                  <a:pt x="2093" y="1144"/>
                  <a:pt x="2079" y="897"/>
                  <a:pt x="2202" y="818"/>
                </a:cubicBezTo>
                <a:cubicBezTo>
                  <a:pt x="2251" y="786"/>
                  <a:pt x="2285" y="782"/>
                  <a:pt x="2344" y="791"/>
                </a:cubicBezTo>
                <a:cubicBezTo>
                  <a:pt x="2371" y="799"/>
                  <a:pt x="2380" y="802"/>
                  <a:pt x="2396" y="812"/>
                </a:cubicBezTo>
              </a:path>
              <a:path w="6749" h="1924" extrusionOk="0">
                <a:moveTo>
                  <a:pt x="2299" y="1368"/>
                </a:moveTo>
                <a:cubicBezTo>
                  <a:pt x="2309" y="1351"/>
                  <a:pt x="2312" y="1352"/>
                  <a:pt x="2320" y="1334"/>
                </a:cubicBezTo>
                <a:cubicBezTo>
                  <a:pt x="2332" y="1305"/>
                  <a:pt x="2342" y="1273"/>
                  <a:pt x="2351" y="1243"/>
                </a:cubicBezTo>
                <a:cubicBezTo>
                  <a:pt x="2369" y="1181"/>
                  <a:pt x="2386" y="1119"/>
                  <a:pt x="2403" y="1057"/>
                </a:cubicBezTo>
                <a:cubicBezTo>
                  <a:pt x="2417" y="1006"/>
                  <a:pt x="2433" y="956"/>
                  <a:pt x="2450" y="906"/>
                </a:cubicBezTo>
                <a:cubicBezTo>
                  <a:pt x="2471" y="939"/>
                  <a:pt x="2478" y="976"/>
                  <a:pt x="2490" y="1021"/>
                </a:cubicBezTo>
                <a:cubicBezTo>
                  <a:pt x="2517" y="1128"/>
                  <a:pt x="2570" y="1283"/>
                  <a:pt x="2678" y="1335"/>
                </a:cubicBezTo>
                <a:cubicBezTo>
                  <a:pt x="2757" y="1373"/>
                  <a:pt x="2826" y="1307"/>
                  <a:pt x="2852" y="1238"/>
                </a:cubicBezTo>
                <a:cubicBezTo>
                  <a:pt x="2915" y="1069"/>
                  <a:pt x="2875" y="876"/>
                  <a:pt x="2935" y="705"/>
                </a:cubicBezTo>
                <a:cubicBezTo>
                  <a:pt x="2962" y="649"/>
                  <a:pt x="2970" y="632"/>
                  <a:pt x="2996" y="600"/>
                </a:cubicBezTo>
              </a:path>
              <a:path w="6749" h="1924" extrusionOk="0">
                <a:moveTo>
                  <a:pt x="4022" y="836"/>
                </a:moveTo>
                <a:cubicBezTo>
                  <a:pt x="4049" y="815"/>
                  <a:pt x="4079" y="772"/>
                  <a:pt x="4113" y="761"/>
                </a:cubicBezTo>
                <a:cubicBezTo>
                  <a:pt x="4203" y="731"/>
                  <a:pt x="4231" y="812"/>
                  <a:pt x="4252" y="885"/>
                </a:cubicBezTo>
                <a:cubicBezTo>
                  <a:pt x="4281" y="985"/>
                  <a:pt x="4299" y="1184"/>
                  <a:pt x="4240" y="1278"/>
                </a:cubicBezTo>
                <a:cubicBezTo>
                  <a:pt x="4206" y="1331"/>
                  <a:pt x="4155" y="1304"/>
                  <a:pt x="4107" y="1293"/>
                </a:cubicBezTo>
                <a:cubicBezTo>
                  <a:pt x="3986" y="1265"/>
                  <a:pt x="3809" y="1143"/>
                  <a:pt x="3690" y="1248"/>
                </a:cubicBezTo>
                <a:cubicBezTo>
                  <a:pt x="3609" y="1320"/>
                  <a:pt x="3659" y="1407"/>
                  <a:pt x="3706" y="1480"/>
                </a:cubicBezTo>
                <a:cubicBezTo>
                  <a:pt x="3808" y="1639"/>
                  <a:pt x="4035" y="1533"/>
                  <a:pt x="4135" y="1441"/>
                </a:cubicBezTo>
                <a:cubicBezTo>
                  <a:pt x="4193" y="1387"/>
                  <a:pt x="4233" y="1323"/>
                  <a:pt x="4317" y="1341"/>
                </a:cubicBezTo>
                <a:cubicBezTo>
                  <a:pt x="4355" y="1349"/>
                  <a:pt x="4418" y="1418"/>
                  <a:pt x="4450" y="1440"/>
                </a:cubicBezTo>
                <a:cubicBezTo>
                  <a:pt x="4461" y="1410"/>
                  <a:pt x="4477" y="1398"/>
                  <a:pt x="4480" y="1353"/>
                </a:cubicBezTo>
                <a:cubicBezTo>
                  <a:pt x="4488" y="1239"/>
                  <a:pt x="4437" y="985"/>
                  <a:pt x="4515" y="891"/>
                </a:cubicBezTo>
                <a:cubicBezTo>
                  <a:pt x="4543" y="857"/>
                  <a:pt x="4570" y="869"/>
                  <a:pt x="4604" y="885"/>
                </a:cubicBezTo>
                <a:cubicBezTo>
                  <a:pt x="4636" y="900"/>
                  <a:pt x="4666" y="933"/>
                  <a:pt x="4671" y="967"/>
                </a:cubicBezTo>
                <a:cubicBezTo>
                  <a:pt x="4676" y="1001"/>
                  <a:pt x="4640" y="1033"/>
                  <a:pt x="4653" y="1083"/>
                </a:cubicBezTo>
                <a:cubicBezTo>
                  <a:pt x="4675" y="1169"/>
                  <a:pt x="4800" y="1333"/>
                  <a:pt x="4722" y="1417"/>
                </a:cubicBezTo>
                <a:cubicBezTo>
                  <a:pt x="4666" y="1477"/>
                  <a:pt x="4584" y="1408"/>
                  <a:pt x="4583" y="1345"/>
                </a:cubicBezTo>
                <a:cubicBezTo>
                  <a:pt x="4581" y="1262"/>
                  <a:pt x="4628" y="1191"/>
                  <a:pt x="4680" y="1131"/>
                </a:cubicBezTo>
                <a:cubicBezTo>
                  <a:pt x="4731" y="1072"/>
                  <a:pt x="4813" y="993"/>
                  <a:pt x="4897" y="1035"/>
                </a:cubicBezTo>
                <a:cubicBezTo>
                  <a:pt x="4976" y="1075"/>
                  <a:pt x="4968" y="1229"/>
                  <a:pt x="5006" y="1299"/>
                </a:cubicBezTo>
                <a:cubicBezTo>
                  <a:pt x="5011" y="1301"/>
                  <a:pt x="5016" y="1302"/>
                  <a:pt x="5021" y="1304"/>
                </a:cubicBezTo>
                <a:cubicBezTo>
                  <a:pt x="5045" y="1289"/>
                  <a:pt x="5118" y="1218"/>
                  <a:pt x="5141" y="1217"/>
                </a:cubicBezTo>
                <a:cubicBezTo>
                  <a:pt x="5230" y="1214"/>
                  <a:pt x="5265" y="1269"/>
                  <a:pt x="5362" y="1240"/>
                </a:cubicBezTo>
                <a:cubicBezTo>
                  <a:pt x="5347" y="1174"/>
                  <a:pt x="5329" y="1137"/>
                  <a:pt x="5294" y="1075"/>
                </a:cubicBezTo>
                <a:cubicBezTo>
                  <a:pt x="5269" y="1030"/>
                  <a:pt x="5250" y="1013"/>
                  <a:pt x="5280" y="967"/>
                </a:cubicBezTo>
                <a:cubicBezTo>
                  <a:pt x="5323" y="902"/>
                  <a:pt x="5461" y="868"/>
                  <a:pt x="5524" y="826"/>
                </a:cubicBezTo>
                <a:cubicBezTo>
                  <a:pt x="5569" y="796"/>
                  <a:pt x="5599" y="759"/>
                  <a:pt x="5635" y="727"/>
                </a:cubicBezTo>
                <a:cubicBezTo>
                  <a:pt x="5583" y="758"/>
                  <a:pt x="5541" y="775"/>
                  <a:pt x="5494" y="824"/>
                </a:cubicBezTo>
                <a:cubicBezTo>
                  <a:pt x="5409" y="912"/>
                  <a:pt x="5300" y="1074"/>
                  <a:pt x="5358" y="1203"/>
                </a:cubicBezTo>
                <a:cubicBezTo>
                  <a:pt x="5403" y="1301"/>
                  <a:pt x="5538" y="1307"/>
                  <a:pt x="5629" y="1322"/>
                </a:cubicBezTo>
                <a:cubicBezTo>
                  <a:pt x="5692" y="1332"/>
                  <a:pt x="5753" y="1333"/>
                  <a:pt x="5808" y="1328"/>
                </a:cubicBezTo>
                <a:cubicBezTo>
                  <a:pt x="5804" y="1274"/>
                  <a:pt x="5797" y="1218"/>
                  <a:pt x="5798" y="1163"/>
                </a:cubicBezTo>
                <a:cubicBezTo>
                  <a:pt x="5803" y="961"/>
                  <a:pt x="5998" y="840"/>
                  <a:pt x="6169" y="780"/>
                </a:cubicBezTo>
                <a:cubicBezTo>
                  <a:pt x="6308" y="731"/>
                  <a:pt x="6545" y="670"/>
                  <a:pt x="6695" y="699"/>
                </a:cubicBezTo>
                <a:cubicBezTo>
                  <a:pt x="6722" y="704"/>
                  <a:pt x="6732" y="722"/>
                  <a:pt x="6748" y="7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0" name="Ink 22"/>
          <p:cNvSpPr>
            <a:spLocks noRot="1" noChangeAspect="1" noEditPoints="1" noChangeArrowheads="1" noChangeShapeType="1" noTextEdit="1"/>
          </p:cNvSpPr>
          <p:nvPr/>
        </p:nvSpPr>
        <p:spPr bwMode="auto">
          <a:xfrm>
            <a:off x="4808538" y="4673600"/>
            <a:ext cx="3286125" cy="577850"/>
          </a:xfrm>
          <a:custGeom>
            <a:avLst/>
            <a:gdLst>
              <a:gd name="T0" fmla="*/ 2147483647 w 9129"/>
              <a:gd name="T1" fmla="*/ 2147483647 h 1608"/>
              <a:gd name="T2" fmla="*/ 2147483647 w 9129"/>
              <a:gd name="T3" fmla="*/ 2147483647 h 1608"/>
              <a:gd name="T4" fmla="*/ 2147483647 w 9129"/>
              <a:gd name="T5" fmla="*/ 2147483647 h 1608"/>
              <a:gd name="T6" fmla="*/ 2147483647 w 9129"/>
              <a:gd name="T7" fmla="*/ 2147483647 h 1608"/>
              <a:gd name="T8" fmla="*/ 2147483647 w 9129"/>
              <a:gd name="T9" fmla="*/ 2147483647 h 1608"/>
              <a:gd name="T10" fmla="*/ 2147483647 w 9129"/>
              <a:gd name="T11" fmla="*/ 2147483647 h 1608"/>
              <a:gd name="T12" fmla="*/ 2147483647 w 9129"/>
              <a:gd name="T13" fmla="*/ 2147483647 h 1608"/>
              <a:gd name="T14" fmla="*/ 2147483647 w 9129"/>
              <a:gd name="T15" fmla="*/ 2147483647 h 1608"/>
              <a:gd name="T16" fmla="*/ 2147483647 w 9129"/>
              <a:gd name="T17" fmla="*/ 2147483647 h 1608"/>
              <a:gd name="T18" fmla="*/ 2147483647 w 9129"/>
              <a:gd name="T19" fmla="*/ 2147483647 h 1608"/>
              <a:gd name="T20" fmla="*/ 2147483647 w 9129"/>
              <a:gd name="T21" fmla="*/ 2147483647 h 1608"/>
              <a:gd name="T22" fmla="*/ 2147483647 w 9129"/>
              <a:gd name="T23" fmla="*/ 2147483647 h 1608"/>
              <a:gd name="T24" fmla="*/ 2147483647 w 9129"/>
              <a:gd name="T25" fmla="*/ 2147483647 h 1608"/>
              <a:gd name="T26" fmla="*/ 2147483647 w 9129"/>
              <a:gd name="T27" fmla="*/ 2147483647 h 1608"/>
              <a:gd name="T28" fmla="*/ 2147483647 w 9129"/>
              <a:gd name="T29" fmla="*/ 2147483647 h 1608"/>
              <a:gd name="T30" fmla="*/ 2147483647 w 9129"/>
              <a:gd name="T31" fmla="*/ 2147483647 h 1608"/>
              <a:gd name="T32" fmla="*/ 2147483647 w 9129"/>
              <a:gd name="T33" fmla="*/ 2147483647 h 1608"/>
              <a:gd name="T34" fmla="*/ 2147483647 w 9129"/>
              <a:gd name="T35" fmla="*/ 2147483647 h 1608"/>
              <a:gd name="T36" fmla="*/ 2147483647 w 9129"/>
              <a:gd name="T37" fmla="*/ 2147483647 h 1608"/>
              <a:gd name="T38" fmla="*/ 2147483647 w 9129"/>
              <a:gd name="T39" fmla="*/ 2147483647 h 1608"/>
              <a:gd name="T40" fmla="*/ 2147483647 w 9129"/>
              <a:gd name="T41" fmla="*/ 2147483647 h 1608"/>
              <a:gd name="T42" fmla="*/ 2147483647 w 9129"/>
              <a:gd name="T43" fmla="*/ 2147483647 h 1608"/>
              <a:gd name="T44" fmla="*/ 2147483647 w 9129"/>
              <a:gd name="T45" fmla="*/ 2147483647 h 1608"/>
              <a:gd name="T46" fmla="*/ 2147483647 w 9129"/>
              <a:gd name="T47" fmla="*/ 2147483647 h 1608"/>
              <a:gd name="T48" fmla="*/ 2147483647 w 9129"/>
              <a:gd name="T49" fmla="*/ 2147483647 h 1608"/>
              <a:gd name="T50" fmla="*/ 2147483647 w 9129"/>
              <a:gd name="T51" fmla="*/ 2147483647 h 1608"/>
              <a:gd name="T52" fmla="*/ 2147483647 w 9129"/>
              <a:gd name="T53" fmla="*/ 2147483647 h 1608"/>
              <a:gd name="T54" fmla="*/ 2147483647 w 9129"/>
              <a:gd name="T55" fmla="*/ 2147483647 h 1608"/>
              <a:gd name="T56" fmla="*/ 2147483647 w 9129"/>
              <a:gd name="T57" fmla="*/ 2147483647 h 1608"/>
              <a:gd name="T58" fmla="*/ 2147483647 w 9129"/>
              <a:gd name="T59" fmla="*/ 2147483647 h 1608"/>
              <a:gd name="T60" fmla="*/ 2147483647 w 9129"/>
              <a:gd name="T61" fmla="*/ 2147483647 h 1608"/>
              <a:gd name="T62" fmla="*/ 2147483647 w 9129"/>
              <a:gd name="T63" fmla="*/ 2147483647 h 1608"/>
              <a:gd name="T64" fmla="*/ 2147483647 w 9129"/>
              <a:gd name="T65" fmla="*/ 2147483647 h 1608"/>
              <a:gd name="T66" fmla="*/ 2147483647 w 9129"/>
              <a:gd name="T67" fmla="*/ 2147483647 h 1608"/>
              <a:gd name="T68" fmla="*/ 2147483647 w 9129"/>
              <a:gd name="T69" fmla="*/ 2147483647 h 1608"/>
              <a:gd name="T70" fmla="*/ 2147483647 w 9129"/>
              <a:gd name="T71" fmla="*/ 2147483647 h 1608"/>
              <a:gd name="T72" fmla="*/ 2147483647 w 9129"/>
              <a:gd name="T73" fmla="*/ 2147483647 h 1608"/>
              <a:gd name="T74" fmla="*/ 2147483647 w 9129"/>
              <a:gd name="T75" fmla="*/ 2147483647 h 1608"/>
              <a:gd name="T76" fmla="*/ 2147483647 w 9129"/>
              <a:gd name="T77" fmla="*/ 2147483647 h 1608"/>
              <a:gd name="T78" fmla="*/ 2147483647 w 9129"/>
              <a:gd name="T79" fmla="*/ 2147483647 h 1608"/>
              <a:gd name="T80" fmla="*/ 2147483647 w 9129"/>
              <a:gd name="T81" fmla="*/ 2147483647 h 1608"/>
              <a:gd name="T82" fmla="*/ 2147483647 w 9129"/>
              <a:gd name="T83" fmla="*/ 2147483647 h 1608"/>
              <a:gd name="T84" fmla="*/ 2147483647 w 9129"/>
              <a:gd name="T85" fmla="*/ 2147483647 h 1608"/>
              <a:gd name="T86" fmla="*/ 2147483647 w 9129"/>
              <a:gd name="T87" fmla="*/ 2147483647 h 1608"/>
              <a:gd name="T88" fmla="*/ 2147483647 w 9129"/>
              <a:gd name="T89" fmla="*/ 2147483647 h 1608"/>
              <a:gd name="T90" fmla="*/ 0 w 9129"/>
              <a:gd name="T91" fmla="*/ 2147483647 h 1608"/>
              <a:gd name="T92" fmla="*/ 2147483647 w 9129"/>
              <a:gd name="T93" fmla="*/ 2147483647 h 16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29"/>
              <a:gd name="T142" fmla="*/ 0 h 1608"/>
              <a:gd name="T143" fmla="*/ 9129 w 9129"/>
              <a:gd name="T144" fmla="*/ 1608 h 16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29" h="1608" extrusionOk="0">
                <a:moveTo>
                  <a:pt x="3163" y="988"/>
                </a:moveTo>
                <a:cubicBezTo>
                  <a:pt x="3210" y="1031"/>
                  <a:pt x="3236" y="1088"/>
                  <a:pt x="3263" y="1147"/>
                </a:cubicBezTo>
                <a:cubicBezTo>
                  <a:pt x="3308" y="1247"/>
                  <a:pt x="3350" y="1349"/>
                  <a:pt x="3388" y="1452"/>
                </a:cubicBezTo>
                <a:cubicBezTo>
                  <a:pt x="3408" y="1506"/>
                  <a:pt x="3428" y="1558"/>
                  <a:pt x="3455" y="1607"/>
                </a:cubicBezTo>
                <a:cubicBezTo>
                  <a:pt x="3458" y="1556"/>
                  <a:pt x="3454" y="1509"/>
                  <a:pt x="3448" y="1457"/>
                </a:cubicBezTo>
                <a:cubicBezTo>
                  <a:pt x="3436" y="1347"/>
                  <a:pt x="3425" y="1236"/>
                  <a:pt x="3434" y="1126"/>
                </a:cubicBezTo>
                <a:cubicBezTo>
                  <a:pt x="3442" y="1031"/>
                  <a:pt x="3466" y="928"/>
                  <a:pt x="3532" y="856"/>
                </a:cubicBezTo>
                <a:cubicBezTo>
                  <a:pt x="3588" y="794"/>
                  <a:pt x="3661" y="780"/>
                  <a:pt x="3741" y="785"/>
                </a:cubicBezTo>
                <a:cubicBezTo>
                  <a:pt x="3796" y="788"/>
                  <a:pt x="3836" y="805"/>
                  <a:pt x="3885" y="826"/>
                </a:cubicBezTo>
              </a:path>
              <a:path w="9129" h="1608" extrusionOk="0">
                <a:moveTo>
                  <a:pt x="3886" y="1143"/>
                </a:moveTo>
                <a:cubicBezTo>
                  <a:pt x="3898" y="1186"/>
                  <a:pt x="3905" y="1207"/>
                  <a:pt x="3955" y="1202"/>
                </a:cubicBezTo>
                <a:cubicBezTo>
                  <a:pt x="4026" y="1195"/>
                  <a:pt x="4090" y="1152"/>
                  <a:pt x="4145" y="1109"/>
                </a:cubicBezTo>
                <a:cubicBezTo>
                  <a:pt x="4196" y="1068"/>
                  <a:pt x="4245" y="1013"/>
                  <a:pt x="4255" y="946"/>
                </a:cubicBezTo>
                <a:cubicBezTo>
                  <a:pt x="4254" y="938"/>
                  <a:pt x="4254" y="931"/>
                  <a:pt x="4253" y="923"/>
                </a:cubicBezTo>
                <a:cubicBezTo>
                  <a:pt x="4197" y="915"/>
                  <a:pt x="4153" y="953"/>
                  <a:pt x="4115" y="996"/>
                </a:cubicBezTo>
                <a:cubicBezTo>
                  <a:pt x="4039" y="1081"/>
                  <a:pt x="3983" y="1193"/>
                  <a:pt x="3948" y="1300"/>
                </a:cubicBezTo>
                <a:cubicBezTo>
                  <a:pt x="3921" y="1383"/>
                  <a:pt x="3917" y="1453"/>
                  <a:pt x="3935" y="1537"/>
                </a:cubicBezTo>
                <a:cubicBezTo>
                  <a:pt x="3996" y="1545"/>
                  <a:pt x="3995" y="1535"/>
                  <a:pt x="4050" y="1497"/>
                </a:cubicBezTo>
              </a:path>
              <a:path w="9129" h="1608" extrusionOk="0">
                <a:moveTo>
                  <a:pt x="4601" y="205"/>
                </a:moveTo>
                <a:cubicBezTo>
                  <a:pt x="4613" y="257"/>
                  <a:pt x="4611" y="287"/>
                  <a:pt x="4611" y="341"/>
                </a:cubicBezTo>
                <a:cubicBezTo>
                  <a:pt x="4612" y="500"/>
                  <a:pt x="4611" y="660"/>
                  <a:pt x="4615" y="819"/>
                </a:cubicBezTo>
                <a:cubicBezTo>
                  <a:pt x="4620" y="1003"/>
                  <a:pt x="4649" y="1184"/>
                  <a:pt x="4659" y="1367"/>
                </a:cubicBezTo>
                <a:cubicBezTo>
                  <a:pt x="4659" y="1373"/>
                  <a:pt x="4658" y="1380"/>
                  <a:pt x="4658" y="1386"/>
                </a:cubicBezTo>
                <a:cubicBezTo>
                  <a:pt x="4630" y="1331"/>
                  <a:pt x="4611" y="1286"/>
                  <a:pt x="4600" y="1223"/>
                </a:cubicBezTo>
                <a:cubicBezTo>
                  <a:pt x="4581" y="1115"/>
                  <a:pt x="4583" y="953"/>
                  <a:pt x="4696" y="892"/>
                </a:cubicBezTo>
                <a:cubicBezTo>
                  <a:pt x="4755" y="860"/>
                  <a:pt x="4822" y="900"/>
                  <a:pt x="4864" y="940"/>
                </a:cubicBezTo>
                <a:cubicBezTo>
                  <a:pt x="4928" y="1001"/>
                  <a:pt x="4977" y="1177"/>
                  <a:pt x="5073" y="1195"/>
                </a:cubicBezTo>
                <a:cubicBezTo>
                  <a:pt x="5136" y="1207"/>
                  <a:pt x="5169" y="1176"/>
                  <a:pt x="5188" y="1116"/>
                </a:cubicBezTo>
                <a:cubicBezTo>
                  <a:pt x="5208" y="1051"/>
                  <a:pt x="5187" y="974"/>
                  <a:pt x="5173" y="910"/>
                </a:cubicBezTo>
                <a:cubicBezTo>
                  <a:pt x="5162" y="858"/>
                  <a:pt x="5145" y="809"/>
                  <a:pt x="5128" y="759"/>
                </a:cubicBezTo>
                <a:cubicBezTo>
                  <a:pt x="5168" y="821"/>
                  <a:pt x="5203" y="886"/>
                  <a:pt x="5243" y="949"/>
                </a:cubicBezTo>
                <a:cubicBezTo>
                  <a:pt x="5289" y="1022"/>
                  <a:pt x="5342" y="1091"/>
                  <a:pt x="5408" y="1147"/>
                </a:cubicBezTo>
                <a:cubicBezTo>
                  <a:pt x="5416" y="1152"/>
                  <a:pt x="5424" y="1156"/>
                  <a:pt x="5432" y="1161"/>
                </a:cubicBezTo>
                <a:cubicBezTo>
                  <a:pt x="5447" y="1131"/>
                  <a:pt x="5461" y="1136"/>
                  <a:pt x="5458" y="1082"/>
                </a:cubicBezTo>
                <a:cubicBezTo>
                  <a:pt x="5450" y="959"/>
                  <a:pt x="5408" y="824"/>
                  <a:pt x="5457" y="704"/>
                </a:cubicBezTo>
                <a:cubicBezTo>
                  <a:pt x="5474" y="662"/>
                  <a:pt x="5515" y="633"/>
                  <a:pt x="5559" y="647"/>
                </a:cubicBezTo>
                <a:cubicBezTo>
                  <a:pt x="5589" y="659"/>
                  <a:pt x="5599" y="664"/>
                  <a:pt x="5613" y="682"/>
                </a:cubicBezTo>
              </a:path>
              <a:path w="9129" h="1608" extrusionOk="0">
                <a:moveTo>
                  <a:pt x="5669" y="1053"/>
                </a:moveTo>
                <a:cubicBezTo>
                  <a:pt x="5692" y="1036"/>
                  <a:pt x="5679" y="1027"/>
                  <a:pt x="5684" y="999"/>
                </a:cubicBezTo>
                <a:cubicBezTo>
                  <a:pt x="5693" y="947"/>
                  <a:pt x="5703" y="900"/>
                  <a:pt x="5721" y="852"/>
                </a:cubicBezTo>
                <a:cubicBezTo>
                  <a:pt x="5748" y="872"/>
                  <a:pt x="5768" y="897"/>
                  <a:pt x="5792" y="928"/>
                </a:cubicBezTo>
                <a:cubicBezTo>
                  <a:pt x="5839" y="989"/>
                  <a:pt x="5900" y="1062"/>
                  <a:pt x="5981" y="1075"/>
                </a:cubicBezTo>
                <a:cubicBezTo>
                  <a:pt x="6035" y="1084"/>
                  <a:pt x="6088" y="1057"/>
                  <a:pt x="6115" y="1010"/>
                </a:cubicBezTo>
                <a:cubicBezTo>
                  <a:pt x="6157" y="938"/>
                  <a:pt x="6151" y="848"/>
                  <a:pt x="6164" y="769"/>
                </a:cubicBezTo>
                <a:cubicBezTo>
                  <a:pt x="6179" y="678"/>
                  <a:pt x="6192" y="578"/>
                  <a:pt x="6228" y="493"/>
                </a:cubicBezTo>
                <a:cubicBezTo>
                  <a:pt x="6238" y="475"/>
                  <a:pt x="6248" y="457"/>
                  <a:pt x="6258" y="439"/>
                </a:cubicBezTo>
              </a:path>
              <a:path w="9129" h="1608" extrusionOk="0">
                <a:moveTo>
                  <a:pt x="7202" y="288"/>
                </a:moveTo>
                <a:cubicBezTo>
                  <a:pt x="7264" y="331"/>
                  <a:pt x="7273" y="358"/>
                  <a:pt x="7270" y="436"/>
                </a:cubicBezTo>
                <a:cubicBezTo>
                  <a:pt x="7264" y="592"/>
                  <a:pt x="7219" y="747"/>
                  <a:pt x="7187" y="899"/>
                </a:cubicBezTo>
                <a:cubicBezTo>
                  <a:pt x="7164" y="1005"/>
                  <a:pt x="7138" y="1116"/>
                  <a:pt x="7082" y="1211"/>
                </a:cubicBezTo>
                <a:cubicBezTo>
                  <a:pt x="7074" y="1221"/>
                  <a:pt x="7066" y="1232"/>
                  <a:pt x="7058" y="1242"/>
                </a:cubicBezTo>
              </a:path>
              <a:path w="9129" h="1608" extrusionOk="0">
                <a:moveTo>
                  <a:pt x="6747" y="483"/>
                </a:moveTo>
                <a:cubicBezTo>
                  <a:pt x="6744" y="355"/>
                  <a:pt x="6735" y="241"/>
                  <a:pt x="6832" y="141"/>
                </a:cubicBezTo>
                <a:cubicBezTo>
                  <a:pt x="6945" y="25"/>
                  <a:pt x="7135" y="9"/>
                  <a:pt x="7287" y="2"/>
                </a:cubicBezTo>
                <a:cubicBezTo>
                  <a:pt x="7410" y="-4"/>
                  <a:pt x="7532" y="3"/>
                  <a:pt x="7651" y="30"/>
                </a:cubicBezTo>
                <a:cubicBezTo>
                  <a:pt x="7738" y="50"/>
                  <a:pt x="7787" y="74"/>
                  <a:pt x="7843" y="140"/>
                </a:cubicBezTo>
              </a:path>
              <a:path w="9129" h="1608" extrusionOk="0">
                <a:moveTo>
                  <a:pt x="7259" y="1271"/>
                </a:moveTo>
                <a:cubicBezTo>
                  <a:pt x="7266" y="1271"/>
                  <a:pt x="7251" y="1332"/>
                  <a:pt x="7287" y="1264"/>
                </a:cubicBezTo>
                <a:cubicBezTo>
                  <a:pt x="7320" y="1201"/>
                  <a:pt x="7336" y="1131"/>
                  <a:pt x="7358" y="1064"/>
                </a:cubicBezTo>
                <a:cubicBezTo>
                  <a:pt x="7395" y="949"/>
                  <a:pt x="7429" y="835"/>
                  <a:pt x="7483" y="727"/>
                </a:cubicBezTo>
                <a:cubicBezTo>
                  <a:pt x="7516" y="660"/>
                  <a:pt x="7607" y="470"/>
                  <a:pt x="7707" y="476"/>
                </a:cubicBezTo>
                <a:cubicBezTo>
                  <a:pt x="7743" y="480"/>
                  <a:pt x="7754" y="480"/>
                  <a:pt x="7770" y="499"/>
                </a:cubicBezTo>
                <a:cubicBezTo>
                  <a:pt x="7773" y="577"/>
                  <a:pt x="7774" y="615"/>
                  <a:pt x="7736" y="691"/>
                </a:cubicBezTo>
                <a:cubicBezTo>
                  <a:pt x="7689" y="784"/>
                  <a:pt x="7576" y="885"/>
                  <a:pt x="7562" y="990"/>
                </a:cubicBezTo>
                <a:cubicBezTo>
                  <a:pt x="7562" y="1015"/>
                  <a:pt x="7561" y="1023"/>
                  <a:pt x="7576" y="1034"/>
                </a:cubicBezTo>
                <a:cubicBezTo>
                  <a:pt x="7657" y="1033"/>
                  <a:pt x="7711" y="1015"/>
                  <a:pt x="7783" y="968"/>
                </a:cubicBezTo>
                <a:cubicBezTo>
                  <a:pt x="7896" y="894"/>
                  <a:pt x="7969" y="783"/>
                  <a:pt x="8072" y="699"/>
                </a:cubicBezTo>
                <a:cubicBezTo>
                  <a:pt x="8076" y="698"/>
                  <a:pt x="8081" y="697"/>
                  <a:pt x="8085" y="696"/>
                </a:cubicBezTo>
                <a:cubicBezTo>
                  <a:pt x="8084" y="735"/>
                  <a:pt x="8081" y="778"/>
                  <a:pt x="8079" y="818"/>
                </a:cubicBezTo>
                <a:cubicBezTo>
                  <a:pt x="8076" y="873"/>
                  <a:pt x="8068" y="970"/>
                  <a:pt x="8118" y="1009"/>
                </a:cubicBezTo>
                <a:cubicBezTo>
                  <a:pt x="8166" y="1046"/>
                  <a:pt x="8222" y="976"/>
                  <a:pt x="8247" y="945"/>
                </a:cubicBezTo>
                <a:cubicBezTo>
                  <a:pt x="8282" y="901"/>
                  <a:pt x="8301" y="849"/>
                  <a:pt x="8323" y="799"/>
                </a:cubicBezTo>
                <a:cubicBezTo>
                  <a:pt x="8334" y="833"/>
                  <a:pt x="8340" y="876"/>
                  <a:pt x="8361" y="907"/>
                </a:cubicBezTo>
                <a:cubicBezTo>
                  <a:pt x="8409" y="979"/>
                  <a:pt x="8475" y="993"/>
                  <a:pt x="8558" y="978"/>
                </a:cubicBezTo>
                <a:cubicBezTo>
                  <a:pt x="8728" y="948"/>
                  <a:pt x="8876" y="837"/>
                  <a:pt x="8937" y="674"/>
                </a:cubicBezTo>
                <a:cubicBezTo>
                  <a:pt x="8963" y="605"/>
                  <a:pt x="8976" y="500"/>
                  <a:pt x="8924" y="438"/>
                </a:cubicBezTo>
                <a:cubicBezTo>
                  <a:pt x="8865" y="368"/>
                  <a:pt x="8781" y="447"/>
                  <a:pt x="8743" y="495"/>
                </a:cubicBezTo>
                <a:cubicBezTo>
                  <a:pt x="8643" y="621"/>
                  <a:pt x="8612" y="791"/>
                  <a:pt x="8640" y="947"/>
                </a:cubicBezTo>
                <a:cubicBezTo>
                  <a:pt x="8674" y="1136"/>
                  <a:pt x="8817" y="1291"/>
                  <a:pt x="8988" y="1369"/>
                </a:cubicBezTo>
                <a:cubicBezTo>
                  <a:pt x="9029" y="1388"/>
                  <a:pt x="9075" y="1399"/>
                  <a:pt x="9116" y="1374"/>
                </a:cubicBezTo>
                <a:cubicBezTo>
                  <a:pt x="9127" y="1360"/>
                  <a:pt x="9130" y="1356"/>
                  <a:pt x="9128" y="1344"/>
                </a:cubicBezTo>
              </a:path>
              <a:path w="9129" h="1608" extrusionOk="0">
                <a:moveTo>
                  <a:pt x="2973" y="1113"/>
                </a:moveTo>
                <a:cubicBezTo>
                  <a:pt x="2984" y="1109"/>
                  <a:pt x="2993" y="1109"/>
                  <a:pt x="3004" y="1106"/>
                </a:cubicBezTo>
                <a:cubicBezTo>
                  <a:pt x="2817" y="1071"/>
                  <a:pt x="2623" y="1079"/>
                  <a:pt x="2433" y="1062"/>
                </a:cubicBezTo>
                <a:cubicBezTo>
                  <a:pt x="2003" y="1023"/>
                  <a:pt x="1587" y="991"/>
                  <a:pt x="1155" y="1005"/>
                </a:cubicBezTo>
                <a:cubicBezTo>
                  <a:pt x="882" y="1014"/>
                  <a:pt x="607" y="1058"/>
                  <a:pt x="334" y="1056"/>
                </a:cubicBezTo>
                <a:cubicBezTo>
                  <a:pt x="304" y="1056"/>
                  <a:pt x="274" y="1052"/>
                  <a:pt x="244" y="1050"/>
                </a:cubicBezTo>
                <a:cubicBezTo>
                  <a:pt x="249" y="1028"/>
                  <a:pt x="247" y="1005"/>
                  <a:pt x="257" y="979"/>
                </a:cubicBezTo>
                <a:cubicBezTo>
                  <a:pt x="292" y="891"/>
                  <a:pt x="353" y="808"/>
                  <a:pt x="409" y="733"/>
                </a:cubicBezTo>
                <a:cubicBezTo>
                  <a:pt x="458" y="667"/>
                  <a:pt x="510" y="607"/>
                  <a:pt x="567" y="549"/>
                </a:cubicBezTo>
                <a:cubicBezTo>
                  <a:pt x="526" y="611"/>
                  <a:pt x="484" y="660"/>
                  <a:pt x="427" y="713"/>
                </a:cubicBezTo>
                <a:cubicBezTo>
                  <a:pt x="298" y="833"/>
                  <a:pt x="150" y="921"/>
                  <a:pt x="0" y="1011"/>
                </a:cubicBezTo>
                <a:cubicBezTo>
                  <a:pt x="24" y="1027"/>
                  <a:pt x="51" y="1050"/>
                  <a:pt x="86" y="1067"/>
                </a:cubicBezTo>
                <a:cubicBezTo>
                  <a:pt x="197" y="1119"/>
                  <a:pt x="399" y="1258"/>
                  <a:pt x="519" y="1263"/>
                </a:cubicBezTo>
                <a:cubicBezTo>
                  <a:pt x="571" y="1265"/>
                  <a:pt x="530" y="1257"/>
                  <a:pt x="538" y="120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1" name="Ink 23"/>
          <p:cNvSpPr>
            <a:spLocks noRot="1" noChangeAspect="1" noEditPoints="1" noChangeArrowheads="1" noChangeShapeType="1" noTextEdit="1"/>
          </p:cNvSpPr>
          <p:nvPr/>
        </p:nvSpPr>
        <p:spPr bwMode="auto">
          <a:xfrm>
            <a:off x="5997575" y="2936875"/>
            <a:ext cx="2103438" cy="168275"/>
          </a:xfrm>
          <a:custGeom>
            <a:avLst/>
            <a:gdLst>
              <a:gd name="T0" fmla="*/ 2147483647 w 5847"/>
              <a:gd name="T1" fmla="*/ 2147483647 h 470"/>
              <a:gd name="T2" fmla="*/ 2147483647 w 5847"/>
              <a:gd name="T3" fmla="*/ 2147483647 h 470"/>
              <a:gd name="T4" fmla="*/ 2147483647 w 5847"/>
              <a:gd name="T5" fmla="*/ 2147483647 h 470"/>
              <a:gd name="T6" fmla="*/ 2147483647 w 5847"/>
              <a:gd name="T7" fmla="*/ 2147483647 h 470"/>
              <a:gd name="T8" fmla="*/ 2147483647 w 5847"/>
              <a:gd name="T9" fmla="*/ 2147483647 h 470"/>
              <a:gd name="T10" fmla="*/ 2147483647 w 5847"/>
              <a:gd name="T11" fmla="*/ 2147483647 h 470"/>
              <a:gd name="T12" fmla="*/ 2147483647 w 5847"/>
              <a:gd name="T13" fmla="*/ 2147483647 h 470"/>
              <a:gd name="T14" fmla="*/ 2147483647 w 5847"/>
              <a:gd name="T15" fmla="*/ 2147483647 h 470"/>
              <a:gd name="T16" fmla="*/ 2147483647 w 5847"/>
              <a:gd name="T17" fmla="*/ 2147483647 h 470"/>
              <a:gd name="T18" fmla="*/ 2147483647 w 5847"/>
              <a:gd name="T19" fmla="*/ 2147483647 h 470"/>
              <a:gd name="T20" fmla="*/ 2147483647 w 5847"/>
              <a:gd name="T21" fmla="*/ 2147483647 h 470"/>
              <a:gd name="T22" fmla="*/ 0 w 5847"/>
              <a:gd name="T23" fmla="*/ 2147483647 h 470"/>
              <a:gd name="T24" fmla="*/ 2147483647 w 5847"/>
              <a:gd name="T25" fmla="*/ 2147483647 h 470"/>
              <a:gd name="T26" fmla="*/ 2147483647 w 5847"/>
              <a:gd name="T27" fmla="*/ 2147483647 h 470"/>
              <a:gd name="T28" fmla="*/ 2147483647 w 5847"/>
              <a:gd name="T29" fmla="*/ 2147483647 h 470"/>
              <a:gd name="T30" fmla="*/ 2147483647 w 5847"/>
              <a:gd name="T31" fmla="*/ 2147483647 h 4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47"/>
              <a:gd name="T49" fmla="*/ 0 h 470"/>
              <a:gd name="T50" fmla="*/ 5847 w 5847"/>
              <a:gd name="T51" fmla="*/ 470 h 4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47" h="470" extrusionOk="0">
                <a:moveTo>
                  <a:pt x="910" y="0"/>
                </a:moveTo>
                <a:cubicBezTo>
                  <a:pt x="820" y="29"/>
                  <a:pt x="730" y="54"/>
                  <a:pt x="643" y="88"/>
                </a:cubicBezTo>
                <a:cubicBezTo>
                  <a:pt x="567" y="118"/>
                  <a:pt x="496" y="154"/>
                  <a:pt x="422" y="188"/>
                </a:cubicBezTo>
                <a:cubicBezTo>
                  <a:pt x="349" y="222"/>
                  <a:pt x="276" y="259"/>
                  <a:pt x="206" y="296"/>
                </a:cubicBezTo>
                <a:cubicBezTo>
                  <a:pt x="238" y="302"/>
                  <a:pt x="289" y="323"/>
                  <a:pt x="333" y="327"/>
                </a:cubicBezTo>
                <a:cubicBezTo>
                  <a:pt x="826" y="367"/>
                  <a:pt x="1325" y="342"/>
                  <a:pt x="1819" y="361"/>
                </a:cubicBezTo>
                <a:cubicBezTo>
                  <a:pt x="3134" y="411"/>
                  <a:pt x="4505" y="583"/>
                  <a:pt x="5819" y="455"/>
                </a:cubicBezTo>
                <a:cubicBezTo>
                  <a:pt x="5827" y="453"/>
                  <a:pt x="5835" y="450"/>
                  <a:pt x="5843" y="448"/>
                </a:cubicBezTo>
                <a:cubicBezTo>
                  <a:pt x="5791" y="431"/>
                  <a:pt x="5727" y="403"/>
                  <a:pt x="5665" y="389"/>
                </a:cubicBezTo>
                <a:cubicBezTo>
                  <a:pt x="4987" y="240"/>
                  <a:pt x="4252" y="217"/>
                  <a:pt x="3562" y="207"/>
                </a:cubicBezTo>
                <a:cubicBezTo>
                  <a:pt x="2385" y="189"/>
                  <a:pt x="1199" y="307"/>
                  <a:pt x="27" y="406"/>
                </a:cubicBezTo>
                <a:cubicBezTo>
                  <a:pt x="18" y="407"/>
                  <a:pt x="9" y="408"/>
                  <a:pt x="0" y="409"/>
                </a:cubicBezTo>
                <a:cubicBezTo>
                  <a:pt x="503" y="397"/>
                  <a:pt x="1005" y="390"/>
                  <a:pt x="1509" y="394"/>
                </a:cubicBezTo>
                <a:cubicBezTo>
                  <a:pt x="2918" y="405"/>
                  <a:pt x="4314" y="361"/>
                  <a:pt x="5721" y="318"/>
                </a:cubicBezTo>
                <a:cubicBezTo>
                  <a:pt x="5771" y="316"/>
                  <a:pt x="5830" y="326"/>
                  <a:pt x="5837" y="330"/>
                </a:cubicBezTo>
                <a:cubicBezTo>
                  <a:pt x="5817" y="340"/>
                  <a:pt x="5808" y="344"/>
                  <a:pt x="5792" y="34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2" name="Ink 24"/>
          <p:cNvSpPr>
            <a:spLocks noRot="1" noChangeAspect="1" noEditPoints="1" noChangeArrowheads="1" noChangeShapeType="1" noTextEdit="1"/>
          </p:cNvSpPr>
          <p:nvPr/>
        </p:nvSpPr>
        <p:spPr bwMode="auto">
          <a:xfrm>
            <a:off x="4651375" y="1541463"/>
            <a:ext cx="179388" cy="4324350"/>
          </a:xfrm>
          <a:custGeom>
            <a:avLst/>
            <a:gdLst>
              <a:gd name="T0" fmla="*/ 2147483647 w 498"/>
              <a:gd name="T1" fmla="*/ 2147483647 h 12013"/>
              <a:gd name="T2" fmla="*/ 2147483647 w 498"/>
              <a:gd name="T3" fmla="*/ 2147483647 h 12013"/>
              <a:gd name="T4" fmla="*/ 2147483647 w 498"/>
              <a:gd name="T5" fmla="*/ 2147483647 h 12013"/>
              <a:gd name="T6" fmla="*/ 2147483647 w 498"/>
              <a:gd name="T7" fmla="*/ 2147483647 h 12013"/>
              <a:gd name="T8" fmla="*/ 2147483647 w 498"/>
              <a:gd name="T9" fmla="*/ 2147483647 h 12013"/>
              <a:gd name="T10" fmla="*/ 2147483647 w 498"/>
              <a:gd name="T11" fmla="*/ 2147483647 h 12013"/>
              <a:gd name="T12" fmla="*/ 2147483647 w 498"/>
              <a:gd name="T13" fmla="*/ 2147483647 h 12013"/>
              <a:gd name="T14" fmla="*/ 0 60000 65536"/>
              <a:gd name="T15" fmla="*/ 0 60000 65536"/>
              <a:gd name="T16" fmla="*/ 0 60000 65536"/>
              <a:gd name="T17" fmla="*/ 0 60000 65536"/>
              <a:gd name="T18" fmla="*/ 0 60000 65536"/>
              <a:gd name="T19" fmla="*/ 0 60000 65536"/>
              <a:gd name="T20" fmla="*/ 0 60000 65536"/>
              <a:gd name="T21" fmla="*/ 0 w 498"/>
              <a:gd name="T22" fmla="*/ 0 h 12013"/>
              <a:gd name="T23" fmla="*/ 498 w 498"/>
              <a:gd name="T24" fmla="*/ 12013 h 120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8" h="12013" extrusionOk="0">
                <a:moveTo>
                  <a:pt x="38" y="0"/>
                </a:moveTo>
                <a:cubicBezTo>
                  <a:pt x="25" y="110"/>
                  <a:pt x="5" y="210"/>
                  <a:pt x="1" y="322"/>
                </a:cubicBezTo>
                <a:cubicBezTo>
                  <a:pt x="-25" y="1150"/>
                  <a:pt x="38" y="1993"/>
                  <a:pt x="51" y="2821"/>
                </a:cubicBezTo>
                <a:cubicBezTo>
                  <a:pt x="70" y="4039"/>
                  <a:pt x="33" y="5258"/>
                  <a:pt x="52" y="6475"/>
                </a:cubicBezTo>
                <a:cubicBezTo>
                  <a:pt x="70" y="7609"/>
                  <a:pt x="228" y="8746"/>
                  <a:pt x="293" y="9879"/>
                </a:cubicBezTo>
                <a:cubicBezTo>
                  <a:pt x="327" y="10474"/>
                  <a:pt x="385" y="11078"/>
                  <a:pt x="451" y="11670"/>
                </a:cubicBezTo>
                <a:cubicBezTo>
                  <a:pt x="464" y="11784"/>
                  <a:pt x="479" y="11900"/>
                  <a:pt x="492" y="1201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222250" y="41275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while </a:t>
            </a:r>
            <a:r>
              <a:rPr lang="en-US" sz="4000"/>
              <a:t>power?</a:t>
            </a:r>
          </a:p>
        </p:txBody>
      </p:sp>
      <p:sp>
        <p:nvSpPr>
          <p:cNvPr id="49155" name="Text Box 6"/>
          <p:cNvSpPr txBox="1">
            <a:spLocks noChangeArrowheads="1"/>
          </p:cNvSpPr>
          <p:nvPr/>
        </p:nvSpPr>
        <p:spPr bwMode="auto">
          <a:xfrm>
            <a:off x="804863" y="1828800"/>
            <a:ext cx="70739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3200" b="1">
                <a:solidFill>
                  <a:srgbClr val="FF6600"/>
                </a:solidFill>
                <a:latin typeface="Courier New" pitchFamily="49" charset="0"/>
              </a:rPr>
              <a:t>def</a:t>
            </a:r>
            <a:r>
              <a:rPr lang="en-US" sz="3200" b="1">
                <a:latin typeface="Courier New" pitchFamily="49" charset="0"/>
              </a:rPr>
              <a:t> </a:t>
            </a:r>
            <a:r>
              <a:rPr lang="en-US" sz="3200" b="1">
                <a:solidFill>
                  <a:srgbClr val="0504FD"/>
                </a:solidFill>
                <a:latin typeface="Courier New" pitchFamily="49" charset="0"/>
              </a:rPr>
              <a:t>pow</a:t>
            </a:r>
            <a:r>
              <a:rPr lang="en-US" sz="3200" b="1">
                <a:latin typeface="Courier New" pitchFamily="49" charset="0"/>
              </a:rPr>
              <a:t>( b, p ):</a:t>
            </a:r>
          </a:p>
          <a:p>
            <a:pPr algn="l">
              <a:lnSpc>
                <a:spcPct val="60000"/>
              </a:lnSpc>
              <a:spcBef>
                <a:spcPct val="50000"/>
              </a:spcBef>
            </a:pPr>
            <a:endParaRPr lang="en-US" sz="3200" b="1">
              <a:latin typeface="Courier New" pitchFamily="49" charset="0"/>
            </a:endParaRPr>
          </a:p>
          <a:p>
            <a:pPr algn="l">
              <a:lnSpc>
                <a:spcPct val="60000"/>
              </a:lnSpc>
              <a:spcBef>
                <a:spcPct val="50000"/>
              </a:spcBef>
            </a:pPr>
            <a:endParaRPr lang="en-US" sz="3200" b="1">
              <a:latin typeface="Courier New" pitchFamily="49" charset="0"/>
            </a:endParaRPr>
          </a:p>
          <a:p>
            <a:pPr algn="l">
              <a:lnSpc>
                <a:spcPct val="60000"/>
              </a:lnSpc>
              <a:spcBef>
                <a:spcPct val="50000"/>
              </a:spcBef>
            </a:pPr>
            <a:r>
              <a:rPr lang="en-US" sz="3200" b="1">
                <a:solidFill>
                  <a:srgbClr val="FF6600"/>
                </a:solidFill>
                <a:latin typeface="Courier New" pitchFamily="49" charset="0"/>
              </a:rPr>
              <a:t>   while</a:t>
            </a:r>
            <a:r>
              <a:rPr lang="en-US" sz="3200" b="1">
                <a:solidFill>
                  <a:schemeClr val="accent2"/>
                </a:solidFill>
                <a:latin typeface="Courier New" pitchFamily="49" charset="0"/>
              </a:rPr>
              <a:t>            </a:t>
            </a:r>
            <a:r>
              <a:rPr lang="en-US" sz="3200" b="1">
                <a:latin typeface="Courier New" pitchFamily="49" charset="0"/>
              </a:rPr>
              <a:t>:</a:t>
            </a:r>
          </a:p>
          <a:p>
            <a:pPr algn="l">
              <a:lnSpc>
                <a:spcPct val="60000"/>
              </a:lnSpc>
              <a:spcBef>
                <a:spcPct val="50000"/>
              </a:spcBef>
            </a:pPr>
            <a:endParaRPr lang="en-US" sz="3200" b="1">
              <a:solidFill>
                <a:srgbClr val="800080"/>
              </a:solidFill>
              <a:latin typeface="Courier New" pitchFamily="49" charset="0"/>
            </a:endParaRPr>
          </a:p>
          <a:p>
            <a:pPr algn="l">
              <a:lnSpc>
                <a:spcPct val="60000"/>
              </a:lnSpc>
              <a:spcBef>
                <a:spcPct val="50000"/>
              </a:spcBef>
            </a:pPr>
            <a:r>
              <a:rPr lang="en-US" sz="3200" b="1">
                <a:latin typeface="Courier New" pitchFamily="49" charset="0"/>
              </a:rPr>
              <a:t>   </a:t>
            </a:r>
          </a:p>
          <a:p>
            <a:pPr algn="l">
              <a:lnSpc>
                <a:spcPct val="60000"/>
              </a:lnSpc>
              <a:spcBef>
                <a:spcPct val="50000"/>
              </a:spcBef>
            </a:pPr>
            <a:endParaRPr lang="en-US" sz="3200" b="1">
              <a:latin typeface="Courier New" pitchFamily="49" charset="0"/>
            </a:endParaRPr>
          </a:p>
          <a:p>
            <a:pPr algn="l">
              <a:lnSpc>
                <a:spcPct val="60000"/>
              </a:lnSpc>
              <a:spcBef>
                <a:spcPct val="50000"/>
              </a:spcBef>
            </a:pPr>
            <a:r>
              <a:rPr lang="en-US" sz="3200" b="1">
                <a:solidFill>
                  <a:srgbClr val="FF6600"/>
                </a:solidFill>
                <a:latin typeface="Courier New" pitchFamily="49" charset="0"/>
              </a:rPr>
              <a:t>   return</a:t>
            </a:r>
            <a:endParaRPr lang="en-US" sz="3200" b="1">
              <a:solidFill>
                <a:srgbClr val="008000"/>
              </a:solidFill>
              <a:latin typeface="Courier New" pitchFamily="49" charset="0"/>
            </a:endParaRPr>
          </a:p>
        </p:txBody>
      </p:sp>
      <p:sp>
        <p:nvSpPr>
          <p:cNvPr id="49156" name="Rectangle 10"/>
          <p:cNvSpPr>
            <a:spLocks noChangeArrowheads="1"/>
          </p:cNvSpPr>
          <p:nvPr/>
        </p:nvSpPr>
        <p:spPr bwMode="auto">
          <a:xfrm>
            <a:off x="4921250" y="438150"/>
            <a:ext cx="3749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800" b="1" i="1">
                <a:solidFill>
                  <a:schemeClr val="accent2"/>
                </a:solidFill>
                <a:latin typeface="Courier New" pitchFamily="49" charset="0"/>
              </a:rPr>
              <a:t>I haven't liked for-loops since the day I met them.</a:t>
            </a:r>
          </a:p>
        </p:txBody>
      </p:sp>
      <p:sp>
        <p:nvSpPr>
          <p:cNvPr id="49157" name="Rectangle 12"/>
          <p:cNvSpPr>
            <a:spLocks noChangeArrowheads="1"/>
          </p:cNvSpPr>
          <p:nvPr/>
        </p:nvSpPr>
        <p:spPr bwMode="auto">
          <a:xfrm>
            <a:off x="633413" y="1295400"/>
            <a:ext cx="7967662" cy="74613"/>
          </a:xfrm>
          <a:prstGeom prst="rect">
            <a:avLst/>
          </a:prstGeom>
          <a:solidFill>
            <a:srgbClr val="33CCFF"/>
          </a:solidFill>
          <a:ln w="9525">
            <a:solidFill>
              <a:schemeClr val="tx1"/>
            </a:solidFill>
            <a:miter lim="800000"/>
            <a:headEnd/>
            <a:tailEnd/>
          </a:ln>
        </p:spPr>
        <p:txBody>
          <a:bodyPr wrap="none" anchor="ctr"/>
          <a:lstStyle/>
          <a:p>
            <a:endParaRPr lang="en-US"/>
          </a:p>
        </p:txBody>
      </p:sp>
      <p:cxnSp>
        <p:nvCxnSpPr>
          <p:cNvPr id="49158" name="Straight Arrow Connector 16"/>
          <p:cNvCxnSpPr>
            <a:cxnSpLocks noChangeShapeType="1"/>
          </p:cNvCxnSpPr>
          <p:nvPr/>
        </p:nvCxnSpPr>
        <p:spPr bwMode="auto">
          <a:xfrm flipH="1">
            <a:off x="5562600" y="1905000"/>
            <a:ext cx="990600" cy="5334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59" name="Rectangle 17"/>
          <p:cNvSpPr>
            <a:spLocks noChangeArrowheads="1"/>
          </p:cNvSpPr>
          <p:nvPr/>
        </p:nvSpPr>
        <p:spPr bwMode="auto">
          <a:xfrm>
            <a:off x="6324600" y="1600200"/>
            <a:ext cx="2608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start the answer at a reasonable value</a:t>
            </a:r>
          </a:p>
        </p:txBody>
      </p:sp>
      <p:sp>
        <p:nvSpPr>
          <p:cNvPr id="49160" name="Rectangle 19"/>
          <p:cNvSpPr>
            <a:spLocks noChangeArrowheads="1"/>
          </p:cNvSpPr>
          <p:nvPr/>
        </p:nvSpPr>
        <p:spPr bwMode="auto">
          <a:xfrm>
            <a:off x="6124575" y="3876675"/>
            <a:ext cx="2608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create a loop that ACCUMULATES the correct answer</a:t>
            </a:r>
          </a:p>
        </p:txBody>
      </p:sp>
      <p:sp>
        <p:nvSpPr>
          <p:cNvPr id="49161" name="Rectangle 20"/>
          <p:cNvSpPr>
            <a:spLocks noChangeArrowheads="1"/>
          </p:cNvSpPr>
          <p:nvPr/>
        </p:nvSpPr>
        <p:spPr bwMode="auto">
          <a:xfrm>
            <a:off x="6138863" y="6215063"/>
            <a:ext cx="260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Calibri" pitchFamily="34" charset="0"/>
              </a:rPr>
              <a:t>and return it...</a:t>
            </a:r>
          </a:p>
        </p:txBody>
      </p:sp>
      <p:cxnSp>
        <p:nvCxnSpPr>
          <p:cNvPr id="49162" name="Straight Arrow Connector 22"/>
          <p:cNvCxnSpPr>
            <a:cxnSpLocks noChangeShapeType="1"/>
          </p:cNvCxnSpPr>
          <p:nvPr/>
        </p:nvCxnSpPr>
        <p:spPr bwMode="auto">
          <a:xfrm flipH="1" flipV="1">
            <a:off x="5410200" y="5943600"/>
            <a:ext cx="1219200" cy="4572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63" name="Straight Connector 26"/>
          <p:cNvCxnSpPr>
            <a:cxnSpLocks noChangeShapeType="1"/>
          </p:cNvCxnSpPr>
          <p:nvPr/>
        </p:nvCxnSpPr>
        <p:spPr bwMode="auto">
          <a:xfrm>
            <a:off x="6400800" y="3352800"/>
            <a:ext cx="0" cy="1905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
            <p14:nvContentPartPr>
              <p14:cNvPr id="6146" name="Ink 11"/>
              <p14:cNvContentPartPr>
                <a14:cpLocks xmlns:a14="http://schemas.microsoft.com/office/drawing/2010/main" noRot="1" noChangeAspect="1" noEditPoints="1" noChangeArrowheads="1" noChangeShapeType="1"/>
              </p14:cNvContentPartPr>
              <p14:nvPr/>
            </p14:nvContentPartPr>
            <p14:xfrm>
              <a:off x="1735138" y="2386013"/>
              <a:ext cx="1084262" cy="481012"/>
            </p14:xfrm>
          </p:contentPart>
        </mc:Choice>
        <mc:Fallback xmlns="">
          <p:pic>
            <p:nvPicPr>
              <p:cNvPr id="6146" name="Ink 11"/>
              <p:cNvPicPr>
                <a:picLocks noRot="1" noChangeAspect="1" noEditPoints="1" noChangeArrowheads="1" noChangeShapeType="1"/>
              </p:cNvPicPr>
              <p:nvPr/>
            </p:nvPicPr>
            <p:blipFill>
              <a:blip r:embed="rId3"/>
              <a:stretch>
                <a:fillRect/>
              </a:stretch>
            </p:blipFill>
            <p:spPr>
              <a:xfrm>
                <a:off x="1722899" y="2373052"/>
                <a:ext cx="1102261" cy="50873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147" name="Ink 12"/>
              <p14:cNvContentPartPr>
                <a14:cpLocks xmlns:a14="http://schemas.microsoft.com/office/drawing/2010/main" noRot="1" noChangeAspect="1" noEditPoints="1" noChangeArrowheads="1" noChangeShapeType="1"/>
              </p14:cNvContentPartPr>
              <p14:nvPr/>
            </p14:nvContentPartPr>
            <p14:xfrm>
              <a:off x="3122613" y="2579688"/>
              <a:ext cx="258762" cy="149225"/>
            </p14:xfrm>
          </p:contentPart>
        </mc:Choice>
        <mc:Fallback xmlns="">
          <p:pic>
            <p:nvPicPr>
              <p:cNvPr id="6147" name="Ink 12"/>
              <p:cNvPicPr>
                <a:picLocks noRot="1" noChangeAspect="1" noEditPoints="1" noChangeArrowheads="1" noChangeShapeType="1"/>
              </p:cNvPicPr>
              <p:nvPr/>
            </p:nvPicPr>
            <p:blipFill>
              <a:blip r:embed="rId5"/>
              <a:stretch>
                <a:fillRect/>
              </a:stretch>
            </p:blipFill>
            <p:spPr>
              <a:xfrm>
                <a:off x="3115415" y="2571777"/>
                <a:ext cx="272438" cy="17115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148" name="Ink 13"/>
              <p14:cNvContentPartPr>
                <a14:cpLocks xmlns:a14="http://schemas.microsoft.com/office/drawing/2010/main" noRot="1" noChangeAspect="1" noEditPoints="1" noChangeArrowheads="1" noChangeShapeType="1"/>
              </p14:cNvContentPartPr>
              <p14:nvPr/>
            </p14:nvContentPartPr>
            <p14:xfrm>
              <a:off x="3833813" y="2443163"/>
              <a:ext cx="28575" cy="488950"/>
            </p14:xfrm>
          </p:contentPart>
        </mc:Choice>
        <mc:Fallback xmlns="">
          <p:pic>
            <p:nvPicPr>
              <p:cNvPr id="6148" name="Ink 13"/>
              <p:cNvPicPr>
                <a:picLocks noRot="1" noChangeAspect="1" noEditPoints="1" noChangeArrowheads="1" noChangeShapeType="1"/>
              </p:cNvPicPr>
              <p:nvPr/>
            </p:nvPicPr>
            <p:blipFill>
              <a:blip r:embed="rId7"/>
              <a:stretch>
                <a:fillRect/>
              </a:stretch>
            </p:blipFill>
            <p:spPr>
              <a:xfrm>
                <a:off x="3826217" y="2428041"/>
                <a:ext cx="52086" cy="52027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49" name="Ink 14"/>
              <p14:cNvContentPartPr>
                <a14:cpLocks xmlns:a14="http://schemas.microsoft.com/office/drawing/2010/main" noRot="1" noChangeAspect="1" noEditPoints="1" noChangeArrowheads="1" noChangeShapeType="1"/>
              </p14:cNvContentPartPr>
              <p14:nvPr/>
            </p14:nvContentPartPr>
            <p14:xfrm>
              <a:off x="2309813" y="4084638"/>
              <a:ext cx="1271587" cy="485775"/>
            </p14:xfrm>
          </p:contentPart>
        </mc:Choice>
        <mc:Fallback xmlns="">
          <p:pic>
            <p:nvPicPr>
              <p:cNvPr id="6149" name="Ink 14"/>
              <p:cNvPicPr>
                <a:picLocks noRot="1" noChangeAspect="1" noEditPoints="1" noChangeArrowheads="1" noChangeShapeType="1"/>
              </p:cNvPicPr>
              <p:nvPr/>
            </p:nvPicPr>
            <p:blipFill>
              <a:blip r:embed="rId9"/>
              <a:stretch>
                <a:fillRect/>
              </a:stretch>
            </p:blipFill>
            <p:spPr>
              <a:xfrm>
                <a:off x="2295772" y="4070594"/>
                <a:ext cx="1289948" cy="51458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50" name="Ink 15"/>
              <p14:cNvContentPartPr>
                <a14:cpLocks xmlns:a14="http://schemas.microsoft.com/office/drawing/2010/main" noRot="1" noChangeAspect="1" noEditPoints="1" noChangeArrowheads="1" noChangeShapeType="1"/>
              </p14:cNvContentPartPr>
              <p14:nvPr/>
            </p14:nvContentPartPr>
            <p14:xfrm>
              <a:off x="3827463" y="3906838"/>
              <a:ext cx="280987" cy="509587"/>
            </p14:xfrm>
          </p:contentPart>
        </mc:Choice>
        <mc:Fallback xmlns="">
          <p:pic>
            <p:nvPicPr>
              <p:cNvPr id="6150" name="Ink 15"/>
              <p:cNvPicPr>
                <a:picLocks noRot="1" noChangeAspect="1" noEditPoints="1" noChangeArrowheads="1" noChangeShapeType="1"/>
              </p:cNvPicPr>
              <p:nvPr/>
            </p:nvPicPr>
            <p:blipFill>
              <a:blip r:embed="rId11"/>
              <a:stretch>
                <a:fillRect/>
              </a:stretch>
            </p:blipFill>
            <p:spPr>
              <a:xfrm>
                <a:off x="3811993" y="3892083"/>
                <a:ext cx="312648" cy="54089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51" name="Ink 16"/>
              <p14:cNvContentPartPr>
                <a14:cpLocks xmlns:a14="http://schemas.microsoft.com/office/drawing/2010/main" noRot="1" noChangeAspect="1" noEditPoints="1" noChangeArrowheads="1" noChangeShapeType="1"/>
              </p14:cNvContentPartPr>
              <p14:nvPr/>
            </p14:nvContentPartPr>
            <p14:xfrm>
              <a:off x="2492375" y="4822825"/>
              <a:ext cx="636588" cy="423863"/>
            </p14:xfrm>
          </p:contentPart>
        </mc:Choice>
        <mc:Fallback xmlns="">
          <p:pic>
            <p:nvPicPr>
              <p:cNvPr id="6151" name="Ink 16"/>
              <p:cNvPicPr>
                <a:picLocks noRot="1" noChangeAspect="1" noEditPoints="1" noChangeArrowheads="1" noChangeShapeType="1"/>
              </p:cNvPicPr>
              <p:nvPr/>
            </p:nvPicPr>
            <p:blipFill>
              <a:blip r:embed="rId13"/>
              <a:stretch>
                <a:fillRect/>
              </a:stretch>
            </p:blipFill>
            <p:spPr>
              <a:xfrm>
                <a:off x="2481573" y="4808420"/>
                <a:ext cx="652431" cy="4501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52" name="Ink 17"/>
              <p14:cNvContentPartPr>
                <a14:cpLocks xmlns:a14="http://schemas.microsoft.com/office/drawing/2010/main" noRot="1" noChangeAspect="1" noEditPoints="1" noChangeArrowheads="1" noChangeShapeType="1"/>
              </p14:cNvContentPartPr>
              <p14:nvPr/>
            </p14:nvContentPartPr>
            <p14:xfrm>
              <a:off x="3441700" y="4786313"/>
              <a:ext cx="261938" cy="96837"/>
            </p14:xfrm>
          </p:contentPart>
        </mc:Choice>
        <mc:Fallback xmlns="">
          <p:pic>
            <p:nvPicPr>
              <p:cNvPr id="6152" name="Ink 17"/>
              <p:cNvPicPr>
                <a:picLocks noRot="1" noChangeAspect="1" noEditPoints="1" noChangeArrowheads="1" noChangeShapeType="1"/>
              </p:cNvPicPr>
              <p:nvPr/>
            </p:nvPicPr>
            <p:blipFill>
              <a:blip r:embed="rId15"/>
              <a:stretch>
                <a:fillRect/>
              </a:stretch>
            </p:blipFill>
            <p:spPr>
              <a:xfrm>
                <a:off x="3433784" y="4774750"/>
                <a:ext cx="274891" cy="12357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53" name="Ink 18"/>
              <p14:cNvContentPartPr>
                <a14:cpLocks xmlns:a14="http://schemas.microsoft.com/office/drawing/2010/main" noRot="1" noChangeAspect="1" noEditPoints="1" noChangeArrowheads="1" noChangeShapeType="1"/>
              </p14:cNvContentPartPr>
              <p14:nvPr/>
            </p14:nvContentPartPr>
            <p14:xfrm>
              <a:off x="4116388" y="4673600"/>
              <a:ext cx="39687" cy="319088"/>
            </p14:xfrm>
          </p:contentPart>
        </mc:Choice>
        <mc:Fallback xmlns="">
          <p:pic>
            <p:nvPicPr>
              <p:cNvPr id="6153" name="Ink 18"/>
              <p:cNvPicPr>
                <a:picLocks noRot="1" noChangeAspect="1" noEditPoints="1" noChangeArrowheads="1" noChangeShapeType="1"/>
              </p:cNvPicPr>
              <p:nvPr/>
            </p:nvPicPr>
            <p:blipFill>
              <a:blip r:embed="rId17"/>
              <a:stretch>
                <a:fillRect/>
              </a:stretch>
            </p:blipFill>
            <p:spPr>
              <a:xfrm>
                <a:off x="4104121" y="4666037"/>
                <a:ext cx="66746" cy="33421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54" name="Ink 19"/>
              <p14:cNvContentPartPr>
                <a14:cpLocks xmlns:a14="http://schemas.microsoft.com/office/drawing/2010/main" noRot="1" noChangeAspect="1" noEditPoints="1" noChangeArrowheads="1" noChangeShapeType="1"/>
              </p14:cNvContentPartPr>
              <p14:nvPr/>
            </p14:nvContentPartPr>
            <p14:xfrm>
              <a:off x="3392488" y="5413375"/>
              <a:ext cx="1169987" cy="473075"/>
            </p14:xfrm>
          </p:contentPart>
        </mc:Choice>
        <mc:Fallback xmlns="">
          <p:pic>
            <p:nvPicPr>
              <p:cNvPr id="6154" name="Ink 19"/>
              <p:cNvPicPr>
                <a:picLocks noRot="1" noChangeAspect="1" noEditPoints="1" noChangeArrowheads="1" noChangeShapeType="1"/>
              </p:cNvPicPr>
              <p:nvPr/>
            </p:nvPicPr>
            <p:blipFill>
              <a:blip r:embed="rId19"/>
              <a:stretch>
                <a:fillRect/>
              </a:stretch>
            </p:blipFill>
            <p:spPr>
              <a:xfrm>
                <a:off x="3385648" y="5403294"/>
                <a:ext cx="1183307" cy="49755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155" name="Ink 20"/>
              <p14:cNvContentPartPr>
                <a14:cpLocks xmlns:a14="http://schemas.microsoft.com/office/drawing/2010/main" noRot="1" noChangeAspect="1" noEditPoints="1" noChangeArrowheads="1" noChangeShapeType="1"/>
              </p14:cNvContentPartPr>
              <p14:nvPr/>
            </p14:nvContentPartPr>
            <p14:xfrm>
              <a:off x="3221038" y="1035050"/>
              <a:ext cx="320675" cy="627063"/>
            </p14:xfrm>
          </p:contentPart>
        </mc:Choice>
        <mc:Fallback xmlns="">
          <p:pic>
            <p:nvPicPr>
              <p:cNvPr id="6155" name="Ink 20"/>
              <p:cNvPicPr>
                <a:picLocks noRot="1" noChangeAspect="1" noEditPoints="1" noChangeArrowheads="1" noChangeShapeType="1"/>
              </p:cNvPicPr>
              <p:nvPr/>
            </p:nvPicPr>
            <p:blipFill>
              <a:blip r:embed="rId21"/>
              <a:stretch>
                <a:fillRect/>
              </a:stretch>
            </p:blipFill>
            <p:spPr>
              <a:xfrm>
                <a:off x="3212040" y="1020291"/>
                <a:ext cx="344429" cy="6562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156" name="Ink 21"/>
              <p14:cNvContentPartPr>
                <a14:cpLocks xmlns:a14="http://schemas.microsoft.com/office/drawing/2010/main" noRot="1" noChangeAspect="1" noEditPoints="1" noChangeArrowheads="1" noChangeShapeType="1"/>
              </p14:cNvContentPartPr>
              <p14:nvPr/>
            </p14:nvContentPartPr>
            <p14:xfrm>
              <a:off x="3932238" y="955675"/>
              <a:ext cx="501650" cy="731838"/>
            </p14:xfrm>
          </p:contentPart>
        </mc:Choice>
        <mc:Fallback xmlns="">
          <p:pic>
            <p:nvPicPr>
              <p:cNvPr id="6156" name="Ink 21"/>
              <p:cNvPicPr>
                <a:picLocks noRot="1" noChangeAspect="1" noEditPoints="1" noChangeArrowheads="1" noChangeShapeType="1"/>
              </p:cNvPicPr>
              <p:nvPr/>
            </p:nvPicPr>
            <p:blipFill>
              <a:blip r:embed="rId23"/>
              <a:stretch>
                <a:fillRect/>
              </a:stretch>
            </p:blipFill>
            <p:spPr>
              <a:xfrm>
                <a:off x="3918193" y="951355"/>
                <a:ext cx="520016" cy="75019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157" name="Ink 22"/>
              <p14:cNvContentPartPr>
                <a14:cpLocks xmlns:a14="http://schemas.microsoft.com/office/drawing/2010/main" noRot="1" noChangeAspect="1" noEditPoints="1" noChangeArrowheads="1" noChangeShapeType="1"/>
              </p14:cNvContentPartPr>
              <p14:nvPr/>
            </p14:nvContentPartPr>
            <p14:xfrm>
              <a:off x="5145088" y="1268413"/>
              <a:ext cx="468312" cy="536575"/>
            </p14:xfrm>
          </p:contentPart>
        </mc:Choice>
        <mc:Fallback xmlns="">
          <p:pic>
            <p:nvPicPr>
              <p:cNvPr id="6157" name="Ink 22"/>
              <p:cNvPicPr>
                <a:picLocks noRot="1" noChangeAspect="1" noEditPoints="1" noChangeArrowheads="1" noChangeShapeType="1"/>
              </p:cNvPicPr>
              <p:nvPr/>
            </p:nvPicPr>
            <p:blipFill>
              <a:blip r:embed="rId25"/>
              <a:stretch>
                <a:fillRect/>
              </a:stretch>
            </p:blipFill>
            <p:spPr>
              <a:xfrm>
                <a:off x="5130330" y="1263011"/>
                <a:ext cx="488470" cy="5527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158" name="Ink 23"/>
              <p14:cNvContentPartPr>
                <a14:cpLocks xmlns:a14="http://schemas.microsoft.com/office/drawing/2010/main" noRot="1" noChangeAspect="1" noEditPoints="1" noChangeArrowheads="1" noChangeShapeType="1"/>
              </p14:cNvContentPartPr>
              <p14:nvPr/>
            </p14:nvContentPartPr>
            <p14:xfrm>
              <a:off x="3328988" y="3405188"/>
              <a:ext cx="441325" cy="692150"/>
            </p14:xfrm>
          </p:contentPart>
        </mc:Choice>
        <mc:Fallback xmlns="">
          <p:pic>
            <p:nvPicPr>
              <p:cNvPr id="6158" name="Ink 23"/>
              <p:cNvPicPr>
                <a:picLocks noRot="1" noChangeAspect="1" noEditPoints="1" noChangeArrowheads="1" noChangeShapeType="1"/>
              </p:cNvPicPr>
              <p:nvPr/>
            </p:nvPicPr>
            <p:blipFill>
              <a:blip r:embed="rId27"/>
              <a:stretch>
                <a:fillRect/>
              </a:stretch>
            </p:blipFill>
            <p:spPr>
              <a:xfrm>
                <a:off x="3316029" y="3389351"/>
                <a:ext cx="470123" cy="72418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159" name="Ink 24"/>
              <p14:cNvContentPartPr>
                <a14:cpLocks xmlns:a14="http://schemas.microsoft.com/office/drawing/2010/main" noRot="1" noChangeAspect="1" noEditPoints="1" noChangeArrowheads="1" noChangeShapeType="1"/>
              </p14:cNvContentPartPr>
              <p14:nvPr/>
            </p14:nvContentPartPr>
            <p14:xfrm>
              <a:off x="4046538" y="3386138"/>
              <a:ext cx="207962" cy="203200"/>
            </p14:xfrm>
          </p:contentPart>
        </mc:Choice>
        <mc:Fallback xmlns="">
          <p:pic>
            <p:nvPicPr>
              <p:cNvPr id="6159" name="Ink 24"/>
              <p:cNvPicPr>
                <a:picLocks noRot="1" noChangeAspect="1" noEditPoints="1" noChangeArrowheads="1" noChangeShapeType="1"/>
              </p:cNvPicPr>
              <p:nvPr/>
            </p:nvPicPr>
            <p:blipFill>
              <a:blip r:embed="rId29"/>
              <a:stretch>
                <a:fillRect/>
              </a:stretch>
            </p:blipFill>
            <p:spPr>
              <a:xfrm>
                <a:off x="4032506" y="3372087"/>
                <a:ext cx="237105" cy="23238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160" name="Ink 25"/>
              <p14:cNvContentPartPr>
                <a14:cpLocks xmlns:a14="http://schemas.microsoft.com/office/drawing/2010/main" noRot="1" noChangeAspect="1" noEditPoints="1" noChangeArrowheads="1" noChangeShapeType="1"/>
              </p14:cNvContentPartPr>
              <p14:nvPr/>
            </p14:nvContentPartPr>
            <p14:xfrm>
              <a:off x="4530725" y="3351213"/>
              <a:ext cx="444500" cy="344487"/>
            </p14:xfrm>
          </p:contentPart>
        </mc:Choice>
        <mc:Fallback xmlns="">
          <p:pic>
            <p:nvPicPr>
              <p:cNvPr id="6160" name="Ink 25"/>
              <p:cNvPicPr>
                <a:picLocks noRot="1" noChangeAspect="1" noEditPoints="1" noChangeArrowheads="1" noChangeShapeType="1"/>
              </p:cNvPicPr>
              <p:nvPr/>
            </p:nvPicPr>
            <p:blipFill>
              <a:blip r:embed="rId31"/>
              <a:stretch>
                <a:fillRect/>
              </a:stretch>
            </p:blipFill>
            <p:spPr>
              <a:xfrm>
                <a:off x="4515608" y="3335015"/>
                <a:ext cx="475453" cy="37652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161" name="Ink 26"/>
              <p14:cNvContentPartPr>
                <a14:cpLocks xmlns:a14="http://schemas.microsoft.com/office/drawing/2010/main" noRot="1" noChangeAspect="1" noEditPoints="1" noChangeArrowheads="1" noChangeShapeType="1"/>
              </p14:cNvContentPartPr>
              <p14:nvPr/>
            </p14:nvContentPartPr>
            <p14:xfrm>
              <a:off x="1619250" y="2286000"/>
              <a:ext cx="2657475" cy="825500"/>
            </p14:xfrm>
          </p:contentPart>
        </mc:Choice>
        <mc:Fallback xmlns="">
          <p:pic>
            <p:nvPicPr>
              <p:cNvPr id="6161" name="Ink 26"/>
              <p:cNvPicPr>
                <a:picLocks noRot="1" noChangeAspect="1" noEditPoints="1" noChangeArrowheads="1" noChangeShapeType="1"/>
              </p:cNvPicPr>
              <p:nvPr/>
            </p:nvPicPr>
            <p:blipFill>
              <a:blip r:embed="rId33"/>
              <a:stretch>
                <a:fillRect/>
              </a:stretch>
            </p:blipFill>
            <p:spPr>
              <a:xfrm>
                <a:off x="1606290" y="2274444"/>
                <a:ext cx="2684475" cy="851139"/>
              </a:xfrm>
              <a:prstGeom prst="rect">
                <a:avLst/>
              </a:prstGeom>
            </p:spPr>
          </p:pic>
        </mc:Fallback>
      </mc:AlternateContent>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ounded Rectangle 17"/>
          <p:cNvSpPr>
            <a:spLocks noChangeArrowheads="1"/>
          </p:cNvSpPr>
          <p:nvPr/>
        </p:nvSpPr>
        <p:spPr bwMode="auto">
          <a:xfrm>
            <a:off x="304800" y="2133600"/>
            <a:ext cx="4267200" cy="3048000"/>
          </a:xfrm>
          <a:prstGeom prst="roundRect">
            <a:avLst>
              <a:gd name="adj" fmla="val 16667"/>
            </a:avLst>
          </a:prstGeom>
          <a:solidFill>
            <a:srgbClr val="CCECFF"/>
          </a:solidFill>
          <a:ln>
            <a:noFill/>
          </a:ln>
          <a:extLst>
            <a:ext uri="{91240B29-F687-4F45-9708-019B960494DF}">
              <a14:hiddenLine xmlns:a14="http://schemas.microsoft.com/office/drawing/2010/main" w="19050">
                <a:solidFill>
                  <a:srgbClr val="000000"/>
                </a:solidFill>
                <a:round/>
                <a:headEnd/>
                <a:tailEnd/>
              </a14:hiddenLine>
            </a:ext>
          </a:extLst>
        </p:spPr>
        <p:txBody>
          <a:bodyPr>
            <a:spAutoFit/>
          </a:bodyPr>
          <a:lstStyle/>
          <a:p>
            <a:endParaRPr lang="en-US"/>
          </a:p>
        </p:txBody>
      </p:sp>
      <p:sp>
        <p:nvSpPr>
          <p:cNvPr id="50179" name="Text Box 10"/>
          <p:cNvSpPr txBox="1">
            <a:spLocks noChangeArrowheads="1"/>
          </p:cNvSpPr>
          <p:nvPr/>
        </p:nvSpPr>
        <p:spPr bwMode="auto">
          <a:xfrm>
            <a:off x="609600" y="2438400"/>
            <a:ext cx="3843338"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2400"/>
              </a:lnSpc>
              <a:spcBef>
                <a:spcPct val="50000"/>
              </a:spcBef>
            </a:pPr>
            <a:r>
              <a:rPr lang="en-US" sz="2800" b="1">
                <a:latin typeface="Courier New" pitchFamily="49" charset="0"/>
              </a:rPr>
              <a:t>x = 39</a:t>
            </a:r>
            <a:endParaRPr lang="en-US" sz="2800" b="1">
              <a:solidFill>
                <a:srgbClr val="FF6600"/>
              </a:solidFill>
              <a:latin typeface="Courier New" pitchFamily="49" charset="0"/>
            </a:endParaRPr>
          </a:p>
          <a:p>
            <a:pPr algn="l">
              <a:lnSpc>
                <a:spcPts val="2400"/>
              </a:lnSpc>
              <a:spcBef>
                <a:spcPct val="50000"/>
              </a:spcBef>
            </a:pPr>
            <a:r>
              <a:rPr lang="en-US" sz="2800" b="1">
                <a:solidFill>
                  <a:srgbClr val="FF6600"/>
                </a:solidFill>
                <a:latin typeface="Courier New" pitchFamily="49" charset="0"/>
              </a:rPr>
              <a:t>while </a:t>
            </a:r>
            <a:r>
              <a:rPr lang="en-US" sz="2800" b="1">
                <a:latin typeface="Courier New" pitchFamily="49" charset="0"/>
              </a:rPr>
              <a:t>x &lt; 44:</a:t>
            </a:r>
          </a:p>
          <a:p>
            <a:pPr algn="l">
              <a:lnSpc>
                <a:spcPts val="2400"/>
              </a:lnSpc>
              <a:spcBef>
                <a:spcPct val="50000"/>
              </a:spcBef>
            </a:pPr>
            <a:r>
              <a:rPr lang="en-US" sz="2800" b="1">
                <a:latin typeface="Courier New" pitchFamily="49" charset="0"/>
              </a:rPr>
              <a:t>    </a:t>
            </a:r>
            <a:r>
              <a:rPr lang="en-US" sz="2800" b="1">
                <a:solidFill>
                  <a:srgbClr val="FF6600"/>
                </a:solidFill>
                <a:latin typeface="Courier New" pitchFamily="49" charset="0"/>
              </a:rPr>
              <a:t>if </a:t>
            </a:r>
            <a:r>
              <a:rPr lang="en-US" sz="2800" b="1">
                <a:latin typeface="Courier New" pitchFamily="49" charset="0"/>
              </a:rPr>
              <a:t>x%2 == 0: </a:t>
            </a:r>
          </a:p>
          <a:p>
            <a:pPr algn="l">
              <a:lnSpc>
                <a:spcPts val="2400"/>
              </a:lnSpc>
              <a:spcBef>
                <a:spcPct val="50000"/>
              </a:spcBef>
            </a:pPr>
            <a:r>
              <a:rPr lang="en-US" sz="2800" b="1">
                <a:solidFill>
                  <a:srgbClr val="FF6600"/>
                </a:solidFill>
                <a:latin typeface="Courier New" pitchFamily="49" charset="0"/>
              </a:rPr>
              <a:t>        </a:t>
            </a:r>
            <a:r>
              <a:rPr lang="en-US" sz="2800" b="1">
                <a:solidFill>
                  <a:srgbClr val="660066"/>
                </a:solidFill>
                <a:latin typeface="Courier New" pitchFamily="49" charset="0"/>
              </a:rPr>
              <a:t>print </a:t>
            </a:r>
            <a:r>
              <a:rPr lang="en-US" sz="2800" b="1">
                <a:latin typeface="Courier New" pitchFamily="49" charset="0"/>
              </a:rPr>
              <a:t>x</a:t>
            </a:r>
          </a:p>
          <a:p>
            <a:pPr algn="l">
              <a:lnSpc>
                <a:spcPts val="2400"/>
              </a:lnSpc>
              <a:spcBef>
                <a:spcPct val="50000"/>
              </a:spcBef>
            </a:pPr>
            <a:r>
              <a:rPr lang="en-US" sz="2800" b="1">
                <a:solidFill>
                  <a:srgbClr val="FF6600"/>
                </a:solidFill>
                <a:latin typeface="Courier New" pitchFamily="49" charset="0"/>
              </a:rPr>
              <a:t>    </a:t>
            </a:r>
            <a:r>
              <a:rPr lang="en-US" sz="2800" b="1">
                <a:latin typeface="Courier New" pitchFamily="49" charset="0"/>
              </a:rPr>
              <a:t>x += 1</a:t>
            </a:r>
          </a:p>
        </p:txBody>
      </p:sp>
      <p:sp>
        <p:nvSpPr>
          <p:cNvPr id="50180" name="Text Box 2"/>
          <p:cNvSpPr txBox="1">
            <a:spLocks noChangeArrowheads="1"/>
          </p:cNvSpPr>
          <p:nvPr/>
        </p:nvSpPr>
        <p:spPr bwMode="auto">
          <a:xfrm>
            <a:off x="2209800" y="381000"/>
            <a:ext cx="472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while </a:t>
            </a:r>
            <a:r>
              <a:rPr lang="en-US" sz="4000">
                <a:latin typeface="Calibri" pitchFamily="34" charset="0"/>
              </a:rPr>
              <a:t>we're  here…</a:t>
            </a:r>
          </a:p>
        </p:txBody>
      </p:sp>
      <p:sp>
        <p:nvSpPr>
          <p:cNvPr id="50181" name="Rectangle 18"/>
          <p:cNvSpPr>
            <a:spLocks noChangeArrowheads="1"/>
          </p:cNvSpPr>
          <p:nvPr/>
        </p:nvSpPr>
        <p:spPr bwMode="auto">
          <a:xfrm>
            <a:off x="2057400" y="1143000"/>
            <a:ext cx="5002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What numbers will this loop print out?</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123950" y="10795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"Quiz"</a:t>
            </a:r>
          </a:p>
        </p:txBody>
      </p:sp>
      <p:sp>
        <p:nvSpPr>
          <p:cNvPr id="51203" name="Text Box 3"/>
          <p:cNvSpPr txBox="1">
            <a:spLocks noChangeArrowheads="1"/>
          </p:cNvSpPr>
          <p:nvPr/>
        </p:nvSpPr>
        <p:spPr bwMode="auto">
          <a:xfrm>
            <a:off x="488950" y="854075"/>
            <a:ext cx="3359150" cy="314325"/>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508FB"/>
                </a:solidFill>
                <a:latin typeface="Cambria" pitchFamily="18" charset="0"/>
              </a:rPr>
              <a:t>What do these two loops do?</a:t>
            </a:r>
          </a:p>
        </p:txBody>
      </p:sp>
      <p:sp>
        <p:nvSpPr>
          <p:cNvPr id="51204" name="Rectangle 6"/>
          <p:cNvSpPr>
            <a:spLocks noChangeArrowheads="1"/>
          </p:cNvSpPr>
          <p:nvPr/>
        </p:nvSpPr>
        <p:spPr bwMode="auto">
          <a:xfrm>
            <a:off x="374650" y="1747838"/>
            <a:ext cx="35877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count</a:t>
            </a:r>
            <a:r>
              <a:rPr lang="en-US" sz="1800" b="1">
                <a:latin typeface="Courier New" pitchFamily="49" charset="0"/>
              </a:rPr>
              <a:t>( WORD ):</a:t>
            </a:r>
            <a:r>
              <a:rPr lang="en-US" sz="1800" b="1">
                <a:solidFill>
                  <a:srgbClr val="FF6600"/>
                </a:solidFill>
                <a:latin typeface="Courier New" pitchFamily="49" charset="0"/>
              </a:rPr>
              <a:t> </a:t>
            </a:r>
          </a:p>
          <a:p>
            <a:pPr algn="l">
              <a:lnSpc>
                <a:spcPct val="70000"/>
              </a:lnSpc>
              <a:spcBef>
                <a:spcPct val="50000"/>
              </a:spcBef>
            </a:pPr>
            <a:r>
              <a:rPr lang="en-US" sz="1800" b="1">
                <a:solidFill>
                  <a:srgbClr val="FF6600"/>
                </a:solidFill>
                <a:latin typeface="Courier New" pitchFamily="49" charset="0"/>
              </a:rPr>
              <a:t>  </a:t>
            </a:r>
            <a:r>
              <a:rPr lang="en-US" sz="1800" b="1">
                <a:latin typeface="Courier New" pitchFamily="49" charset="0"/>
              </a:rPr>
              <a:t>n = 0</a:t>
            </a:r>
          </a:p>
          <a:p>
            <a:pPr algn="l">
              <a:lnSpc>
                <a:spcPct val="70000"/>
              </a:lnSpc>
              <a:spcBef>
                <a:spcPct val="50000"/>
              </a:spcBef>
            </a:pPr>
            <a:r>
              <a:rPr lang="en-US" sz="1800" b="1">
                <a:solidFill>
                  <a:srgbClr val="FF6600"/>
                </a:solidFill>
                <a:latin typeface="Courier New" pitchFamily="49" charset="0"/>
              </a:rPr>
              <a:t>  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WORD:</a:t>
            </a:r>
          </a:p>
          <a:p>
            <a:pPr algn="l">
              <a:lnSpc>
                <a:spcPct val="70000"/>
              </a:lnSpc>
              <a:spcBef>
                <a:spcPct val="50000"/>
              </a:spcBef>
            </a:pPr>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c </a:t>
            </a:r>
            <a:r>
              <a:rPr lang="en-US" sz="1800" b="1">
                <a:solidFill>
                  <a:srgbClr val="FF6600"/>
                </a:solidFill>
                <a:latin typeface="Courier New" pitchFamily="49" charset="0"/>
              </a:rPr>
              <a:t>not in</a:t>
            </a:r>
            <a:r>
              <a:rPr lang="en-US" sz="1800" b="1">
                <a:latin typeface="Courier New" pitchFamily="49" charset="0"/>
              </a:rPr>
              <a:t> </a:t>
            </a:r>
            <a:r>
              <a:rPr lang="en-US" sz="1800" b="1">
                <a:solidFill>
                  <a:srgbClr val="008000"/>
                </a:solidFill>
                <a:latin typeface="Courier New" pitchFamily="49" charset="0"/>
              </a:rPr>
              <a:t>'aeiou'</a:t>
            </a:r>
            <a:r>
              <a:rPr lang="en-US" sz="1800" b="1">
                <a:latin typeface="Courier New" pitchFamily="49" charset="0"/>
              </a:rPr>
              <a:t>:</a:t>
            </a:r>
          </a:p>
          <a:p>
            <a:pPr algn="l">
              <a:lnSpc>
                <a:spcPct val="70000"/>
              </a:lnSpc>
              <a:spcBef>
                <a:spcPct val="50000"/>
              </a:spcBef>
            </a:pPr>
            <a:r>
              <a:rPr lang="en-US" sz="1800" b="1">
                <a:latin typeface="Courier New" pitchFamily="49" charset="0"/>
              </a:rPr>
              <a:t>      n += 1</a:t>
            </a:r>
          </a:p>
          <a:p>
            <a:pPr algn="l">
              <a:lnSpc>
                <a:spcPct val="70000"/>
              </a:lnSpc>
              <a:spcBef>
                <a:spcPct val="50000"/>
              </a:spcBef>
            </a:pPr>
            <a:r>
              <a:rPr lang="en-US" sz="1800" b="1">
                <a:solidFill>
                  <a:srgbClr val="FF6600"/>
                </a:solidFill>
                <a:latin typeface="Courier New" pitchFamily="49" charset="0"/>
              </a:rPr>
              <a:t>  return</a:t>
            </a:r>
            <a:r>
              <a:rPr lang="en-US" sz="1800" b="1">
                <a:latin typeface="Courier New" pitchFamily="49" charset="0"/>
              </a:rPr>
              <a:t> n</a:t>
            </a:r>
          </a:p>
        </p:txBody>
      </p:sp>
      <p:sp>
        <p:nvSpPr>
          <p:cNvPr id="51205" name="Rectangle 8"/>
          <p:cNvSpPr>
            <a:spLocks noChangeArrowheads="1"/>
          </p:cNvSpPr>
          <p:nvPr/>
        </p:nvSpPr>
        <p:spPr bwMode="auto">
          <a:xfrm>
            <a:off x="4467225" y="638175"/>
            <a:ext cx="3200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min( L ):</a:t>
            </a:r>
          </a:p>
        </p:txBody>
      </p:sp>
      <p:sp>
        <p:nvSpPr>
          <p:cNvPr id="51206" name="Text Box 13"/>
          <p:cNvSpPr txBox="1">
            <a:spLocks noChangeArrowheads="1"/>
          </p:cNvSpPr>
          <p:nvPr/>
        </p:nvSpPr>
        <p:spPr bwMode="auto">
          <a:xfrm>
            <a:off x="4460875" y="228600"/>
            <a:ext cx="4538663" cy="314325"/>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508FB"/>
                </a:solidFill>
                <a:latin typeface="Cambria" pitchFamily="18" charset="0"/>
              </a:rPr>
              <a:t>Write a loop to find and return the min of a list, L</a:t>
            </a:r>
          </a:p>
        </p:txBody>
      </p:sp>
      <p:sp>
        <p:nvSpPr>
          <p:cNvPr id="51207" name="Line 16"/>
          <p:cNvSpPr>
            <a:spLocks noChangeShapeType="1"/>
          </p:cNvSpPr>
          <p:nvPr/>
        </p:nvSpPr>
        <p:spPr bwMode="auto">
          <a:xfrm>
            <a:off x="365125" y="3962400"/>
            <a:ext cx="34607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8" name="Line 17"/>
          <p:cNvSpPr>
            <a:spLocks noChangeShapeType="1"/>
          </p:cNvSpPr>
          <p:nvPr/>
        </p:nvSpPr>
        <p:spPr bwMode="auto">
          <a:xfrm flipH="1">
            <a:off x="4260850" y="344488"/>
            <a:ext cx="11113" cy="60991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9" name="Text Box 18"/>
          <p:cNvSpPr txBox="1">
            <a:spLocks noChangeArrowheads="1"/>
          </p:cNvSpPr>
          <p:nvPr/>
        </p:nvSpPr>
        <p:spPr bwMode="auto">
          <a:xfrm>
            <a:off x="6583363" y="617538"/>
            <a:ext cx="2449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a:solidFill>
                  <a:schemeClr val="accent2"/>
                </a:solidFill>
                <a:latin typeface="Calibri" pitchFamily="34" charset="0"/>
              </a:rPr>
              <a:t>L will be a non-empty list of numbers.</a:t>
            </a:r>
          </a:p>
        </p:txBody>
      </p:sp>
      <p:sp>
        <p:nvSpPr>
          <p:cNvPr id="51210" name="Rectangle 19"/>
          <p:cNvSpPr>
            <a:spLocks noChangeArrowheads="1"/>
          </p:cNvSpPr>
          <p:nvPr/>
        </p:nvSpPr>
        <p:spPr bwMode="auto">
          <a:xfrm>
            <a:off x="374650" y="4462463"/>
            <a:ext cx="30305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F6600"/>
                </a:solidFill>
                <a:latin typeface="Courier New" pitchFamily="49" charset="0"/>
              </a:rPr>
              <a:t>def</a:t>
            </a:r>
            <a:r>
              <a:rPr lang="en-US" sz="1800" b="1">
                <a:latin typeface="Courier New" pitchFamily="49" charset="0"/>
              </a:rPr>
              <a:t> </a:t>
            </a:r>
            <a:r>
              <a:rPr lang="en-US" sz="1800" b="1">
                <a:solidFill>
                  <a:srgbClr val="0504FD"/>
                </a:solidFill>
                <a:latin typeface="Courier New" pitchFamily="49" charset="0"/>
              </a:rPr>
              <a:t>mystery</a:t>
            </a:r>
            <a:r>
              <a:rPr lang="en-US" sz="1800" b="1">
                <a:latin typeface="Courier New" pitchFamily="49" charset="0"/>
              </a:rPr>
              <a:t>( n ):</a:t>
            </a:r>
          </a:p>
          <a:p>
            <a:pPr algn="l"/>
            <a:r>
              <a:rPr lang="en-US" sz="1800" b="1">
                <a:solidFill>
                  <a:srgbClr val="FF6600"/>
                </a:solidFill>
                <a:latin typeface="Courier New" pitchFamily="49" charset="0"/>
              </a:rPr>
              <a:t>  while</a:t>
            </a:r>
            <a:r>
              <a:rPr lang="en-US" sz="1800" b="1">
                <a:latin typeface="Courier New" pitchFamily="49" charset="0"/>
              </a:rPr>
              <a:t> n != 1:</a:t>
            </a:r>
          </a:p>
          <a:p>
            <a:pPr algn="l"/>
            <a:r>
              <a:rPr lang="en-US" sz="1800" b="1">
                <a:latin typeface="Courier New" pitchFamily="49" charset="0"/>
              </a:rPr>
              <a:t>    </a:t>
            </a:r>
            <a:r>
              <a:rPr lang="en-US" sz="1800" b="1">
                <a:solidFill>
                  <a:srgbClr val="FF6600"/>
                </a:solidFill>
                <a:latin typeface="Courier New" pitchFamily="49" charset="0"/>
              </a:rPr>
              <a:t>if</a:t>
            </a:r>
            <a:r>
              <a:rPr lang="en-US" sz="1800" b="1">
                <a:latin typeface="Courier New" pitchFamily="49" charset="0"/>
              </a:rPr>
              <a:t> n%2 == 0:</a:t>
            </a:r>
          </a:p>
          <a:p>
            <a:pPr algn="l"/>
            <a:r>
              <a:rPr lang="en-US" sz="1800" b="1">
                <a:latin typeface="Courier New" pitchFamily="49" charset="0"/>
              </a:rPr>
              <a:t>      n = n/2</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False</a:t>
            </a:r>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return</a:t>
            </a:r>
            <a:r>
              <a:rPr lang="en-US" sz="1800" b="1">
                <a:latin typeface="Courier New" pitchFamily="49" charset="0"/>
              </a:rPr>
              <a:t> </a:t>
            </a:r>
            <a:r>
              <a:rPr lang="en-US" sz="1800" b="1">
                <a:solidFill>
                  <a:srgbClr val="6105A5"/>
                </a:solidFill>
                <a:latin typeface="Courier New" pitchFamily="49" charset="0"/>
              </a:rPr>
              <a:t>True</a:t>
            </a:r>
            <a:endParaRPr lang="en-US" sz="1800" b="1">
              <a:latin typeface="Courier New" pitchFamily="49" charset="0"/>
            </a:endParaRPr>
          </a:p>
        </p:txBody>
      </p:sp>
      <p:sp>
        <p:nvSpPr>
          <p:cNvPr id="51211" name="Line 20"/>
          <p:cNvSpPr>
            <a:spLocks noChangeShapeType="1"/>
          </p:cNvSpPr>
          <p:nvPr/>
        </p:nvSpPr>
        <p:spPr bwMode="auto">
          <a:xfrm>
            <a:off x="4967288" y="3033713"/>
            <a:ext cx="34607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Rectangle 21"/>
          <p:cNvSpPr>
            <a:spLocks noChangeArrowheads="1"/>
          </p:cNvSpPr>
          <p:nvPr/>
        </p:nvSpPr>
        <p:spPr bwMode="auto">
          <a:xfrm>
            <a:off x="4433888" y="3771900"/>
            <a:ext cx="3200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b="1">
                <a:solidFill>
                  <a:srgbClr val="FF6600"/>
                </a:solidFill>
                <a:latin typeface="Courier New" pitchFamily="49" charset="0"/>
              </a:rPr>
              <a:t>def</a:t>
            </a:r>
            <a:r>
              <a:rPr lang="en-US" sz="1800" b="1">
                <a:latin typeface="Courier New" pitchFamily="49" charset="0"/>
              </a:rPr>
              <a:t> isPrime( n ):</a:t>
            </a:r>
          </a:p>
        </p:txBody>
      </p:sp>
      <p:sp>
        <p:nvSpPr>
          <p:cNvPr id="51213" name="Text Box 23"/>
          <p:cNvSpPr txBox="1">
            <a:spLocks noChangeArrowheads="1"/>
          </p:cNvSpPr>
          <p:nvPr/>
        </p:nvSpPr>
        <p:spPr bwMode="auto">
          <a:xfrm>
            <a:off x="4562475" y="3170238"/>
            <a:ext cx="4291013" cy="527050"/>
          </a:xfrm>
          <a:prstGeom prst="rect">
            <a:avLst/>
          </a:prstGeom>
          <a:noFill/>
          <a:ln w="9525">
            <a:solidFill>
              <a:srgbClr val="0508F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508FB"/>
                </a:solidFill>
                <a:latin typeface="Cambria" pitchFamily="18" charset="0"/>
              </a:rPr>
              <a:t>Write a loop so that this function returns </a:t>
            </a:r>
            <a:r>
              <a:rPr lang="en-US" sz="1400" b="1">
                <a:latin typeface="Cambria" pitchFamily="18" charset="0"/>
              </a:rPr>
              <a:t>True </a:t>
            </a:r>
            <a:r>
              <a:rPr lang="en-US" sz="1400">
                <a:solidFill>
                  <a:srgbClr val="0508FB"/>
                </a:solidFill>
                <a:latin typeface="Cambria" pitchFamily="18" charset="0"/>
              </a:rPr>
              <a:t>if its input is prime and </a:t>
            </a:r>
            <a:r>
              <a:rPr lang="en-US" sz="1400" b="1">
                <a:latin typeface="Cambria" pitchFamily="18" charset="0"/>
              </a:rPr>
              <a:t>False</a:t>
            </a:r>
            <a:r>
              <a:rPr lang="en-US" sz="1400">
                <a:solidFill>
                  <a:srgbClr val="0508FB"/>
                </a:solidFill>
                <a:latin typeface="Cambria" pitchFamily="18" charset="0"/>
              </a:rPr>
              <a:t> otherwise:</a:t>
            </a:r>
          </a:p>
        </p:txBody>
      </p:sp>
      <p:sp>
        <p:nvSpPr>
          <p:cNvPr id="51214" name="Text Box 24"/>
          <p:cNvSpPr txBox="1">
            <a:spLocks noChangeArrowheads="1"/>
          </p:cNvSpPr>
          <p:nvPr/>
        </p:nvSpPr>
        <p:spPr bwMode="auto">
          <a:xfrm>
            <a:off x="7024688" y="3762375"/>
            <a:ext cx="1947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a:solidFill>
                  <a:schemeClr val="accent2"/>
                </a:solidFill>
                <a:latin typeface="Calibri" pitchFamily="34" charset="0"/>
              </a:rPr>
              <a:t>n will be a positive integer &gt; 1</a:t>
            </a:r>
          </a:p>
        </p:txBody>
      </p:sp>
      <p:sp>
        <p:nvSpPr>
          <p:cNvPr id="51215" name="Line 26"/>
          <p:cNvSpPr>
            <a:spLocks noChangeShapeType="1"/>
          </p:cNvSpPr>
          <p:nvPr/>
        </p:nvSpPr>
        <p:spPr bwMode="auto">
          <a:xfrm flipH="1">
            <a:off x="2386013" y="4291013"/>
            <a:ext cx="385762" cy="204787"/>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1216" name="Text Box 27"/>
          <p:cNvSpPr txBox="1">
            <a:spLocks noChangeArrowheads="1"/>
          </p:cNvSpPr>
          <p:nvPr/>
        </p:nvSpPr>
        <p:spPr bwMode="auto">
          <a:xfrm>
            <a:off x="2444750" y="4064000"/>
            <a:ext cx="1246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a:latin typeface="Calibri" pitchFamily="34" charset="0"/>
              </a:rPr>
              <a:t>Let n = 12</a:t>
            </a:r>
          </a:p>
        </p:txBody>
      </p:sp>
      <p:sp>
        <p:nvSpPr>
          <p:cNvPr id="51217" name="Line 28"/>
          <p:cNvSpPr>
            <a:spLocks noChangeShapeType="1"/>
          </p:cNvSpPr>
          <p:nvPr/>
        </p:nvSpPr>
        <p:spPr bwMode="auto">
          <a:xfrm flipH="1">
            <a:off x="2209800" y="1504950"/>
            <a:ext cx="503238" cy="211138"/>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51218" name="Text Box 29"/>
          <p:cNvSpPr txBox="1">
            <a:spLocks noChangeArrowheads="1"/>
          </p:cNvSpPr>
          <p:nvPr/>
        </p:nvSpPr>
        <p:spPr bwMode="auto">
          <a:xfrm>
            <a:off x="2286000" y="1274763"/>
            <a:ext cx="1724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b="1">
                <a:latin typeface="Calibri" pitchFamily="34" charset="0"/>
              </a:rPr>
              <a:t>Let WORD = 'forty-two'</a:t>
            </a:r>
          </a:p>
        </p:txBody>
      </p:sp>
      <p:sp>
        <p:nvSpPr>
          <p:cNvPr id="51219" name="Ink 24"/>
          <p:cNvSpPr>
            <a:spLocks noRot="1" noChangeAspect="1" noEditPoints="1" noChangeArrowheads="1" noChangeShapeType="1" noTextEdit="1"/>
          </p:cNvSpPr>
          <p:nvPr/>
        </p:nvSpPr>
        <p:spPr bwMode="auto">
          <a:xfrm>
            <a:off x="6080125" y="1433513"/>
            <a:ext cx="989013" cy="147637"/>
          </a:xfrm>
          <a:custGeom>
            <a:avLst/>
            <a:gdLst>
              <a:gd name="T0" fmla="*/ 0 w 2745"/>
              <a:gd name="T1" fmla="*/ 2147483647 h 408"/>
              <a:gd name="T2" fmla="*/ 2147483647 w 2745"/>
              <a:gd name="T3" fmla="*/ 2147483647 h 408"/>
              <a:gd name="T4" fmla="*/ 2147483647 w 2745"/>
              <a:gd name="T5" fmla="*/ 2147483647 h 408"/>
              <a:gd name="T6" fmla="*/ 2147483647 w 2745"/>
              <a:gd name="T7" fmla="*/ 2147483647 h 408"/>
              <a:gd name="T8" fmla="*/ 0 60000 65536"/>
              <a:gd name="T9" fmla="*/ 0 60000 65536"/>
              <a:gd name="T10" fmla="*/ 0 60000 65536"/>
              <a:gd name="T11" fmla="*/ 0 60000 65536"/>
              <a:gd name="T12" fmla="*/ 0 w 2745"/>
              <a:gd name="T13" fmla="*/ 0 h 408"/>
              <a:gd name="T14" fmla="*/ 2745 w 2745"/>
              <a:gd name="T15" fmla="*/ 408 h 408"/>
            </a:gdLst>
            <a:ahLst/>
            <a:cxnLst>
              <a:cxn ang="T8">
                <a:pos x="T0" y="T1"/>
              </a:cxn>
              <a:cxn ang="T9">
                <a:pos x="T2" y="T3"/>
              </a:cxn>
              <a:cxn ang="T10">
                <a:pos x="T4" y="T5"/>
              </a:cxn>
              <a:cxn ang="T11">
                <a:pos x="T6" y="T7"/>
              </a:cxn>
            </a:cxnLst>
            <a:rect l="T12" t="T13" r="T14" b="T15"/>
            <a:pathLst>
              <a:path w="2745" h="408" extrusionOk="0">
                <a:moveTo>
                  <a:pt x="0" y="5"/>
                </a:moveTo>
                <a:cubicBezTo>
                  <a:pt x="16" y="0"/>
                  <a:pt x="22" y="-2"/>
                  <a:pt x="34" y="5"/>
                </a:cubicBezTo>
              </a:path>
              <a:path w="2745" h="408" extrusionOk="0">
                <a:moveTo>
                  <a:pt x="2721" y="407"/>
                </a:moveTo>
                <a:cubicBezTo>
                  <a:pt x="2729" y="394"/>
                  <a:pt x="2736" y="382"/>
                  <a:pt x="2744" y="36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0" name="Ink 30"/>
          <p:cNvSpPr>
            <a:spLocks noRot="1" noChangeAspect="1" noEditPoints="1" noChangeArrowheads="1" noChangeShapeType="1" noTextEdit="1"/>
          </p:cNvSpPr>
          <p:nvPr/>
        </p:nvSpPr>
        <p:spPr bwMode="auto">
          <a:xfrm>
            <a:off x="7378700" y="1946275"/>
            <a:ext cx="14288" cy="112713"/>
          </a:xfrm>
          <a:custGeom>
            <a:avLst/>
            <a:gdLst>
              <a:gd name="T0" fmla="*/ 2147483647 w 41"/>
              <a:gd name="T1" fmla="*/ 2147483647 h 313"/>
              <a:gd name="T2" fmla="*/ 0 w 41"/>
              <a:gd name="T3" fmla="*/ 2147483647 h 313"/>
              <a:gd name="T4" fmla="*/ 2147483647 w 41"/>
              <a:gd name="T5" fmla="*/ 2147483647 h 313"/>
              <a:gd name="T6" fmla="*/ 2147483647 w 41"/>
              <a:gd name="T7" fmla="*/ 2147483647 h 313"/>
              <a:gd name="T8" fmla="*/ 0 60000 65536"/>
              <a:gd name="T9" fmla="*/ 0 60000 65536"/>
              <a:gd name="T10" fmla="*/ 0 60000 65536"/>
              <a:gd name="T11" fmla="*/ 0 60000 65536"/>
              <a:gd name="T12" fmla="*/ 0 w 41"/>
              <a:gd name="T13" fmla="*/ 0 h 313"/>
              <a:gd name="T14" fmla="*/ 41 w 41"/>
              <a:gd name="T15" fmla="*/ 313 h 313"/>
            </a:gdLst>
            <a:ahLst/>
            <a:cxnLst>
              <a:cxn ang="T8">
                <a:pos x="T0" y="T1"/>
              </a:cxn>
              <a:cxn ang="T9">
                <a:pos x="T2" y="T3"/>
              </a:cxn>
              <a:cxn ang="T10">
                <a:pos x="T4" y="T5"/>
              </a:cxn>
              <a:cxn ang="T11">
                <a:pos x="T6" y="T7"/>
              </a:cxn>
            </a:cxnLst>
            <a:rect l="T12" t="T13" r="T14" b="T15"/>
            <a:pathLst>
              <a:path w="41" h="313" extrusionOk="0">
                <a:moveTo>
                  <a:pt x="16" y="0"/>
                </a:moveTo>
                <a:cubicBezTo>
                  <a:pt x="15" y="19"/>
                  <a:pt x="17" y="16"/>
                  <a:pt x="0" y="25"/>
                </a:cubicBezTo>
              </a:path>
              <a:path w="41" h="313" extrusionOk="0">
                <a:moveTo>
                  <a:pt x="36" y="299"/>
                </a:moveTo>
                <a:cubicBezTo>
                  <a:pt x="37" y="303"/>
                  <a:pt x="39" y="308"/>
                  <a:pt x="40" y="31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1" name="Text Box 18"/>
          <p:cNvSpPr txBox="1">
            <a:spLocks noChangeArrowheads="1"/>
          </p:cNvSpPr>
          <p:nvPr/>
        </p:nvSpPr>
        <p:spPr bwMode="auto">
          <a:xfrm>
            <a:off x="4419600" y="2743200"/>
            <a:ext cx="464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100" b="1">
                <a:solidFill>
                  <a:schemeClr val="accent2"/>
                </a:solidFill>
                <a:latin typeface="Calibri" pitchFamily="34" charset="0"/>
              </a:rPr>
              <a:t>Challenge: </a:t>
            </a:r>
            <a:r>
              <a:rPr lang="en-US" sz="1100">
                <a:solidFill>
                  <a:schemeClr val="accent2"/>
                </a:solidFill>
                <a:latin typeface="Calibri" pitchFamily="34" charset="0"/>
              </a:rPr>
              <a:t>how could you return the </a:t>
            </a:r>
            <a:r>
              <a:rPr lang="en-US" sz="1100" b="1" i="1">
                <a:solidFill>
                  <a:schemeClr val="accent2"/>
                </a:solidFill>
                <a:latin typeface="Calibri" pitchFamily="34" charset="0"/>
              </a:rPr>
              <a:t>index </a:t>
            </a:r>
            <a:r>
              <a:rPr lang="en-US" sz="1100">
                <a:solidFill>
                  <a:schemeClr val="accent2"/>
                </a:solidFill>
                <a:latin typeface="Calibri" pitchFamily="34" charset="0"/>
              </a:rPr>
              <a:t>(location) of the min instead?</a:t>
            </a:r>
          </a:p>
        </p:txBody>
      </p:sp>
      <mc:AlternateContent xmlns:mc="http://schemas.openxmlformats.org/markup-compatibility/2006" xmlns:p14="http://schemas.microsoft.com/office/powerpoint/2010/main">
        <mc:Choice Requires="p14">
          <p:contentPart p14:bwMode="auto" r:id="rId2">
            <p14:nvContentPartPr>
              <p14:cNvPr id="7170" name="Ink 21"/>
              <p14:cNvContentPartPr>
                <a14:cpLocks xmlns:a14="http://schemas.microsoft.com/office/drawing/2010/main" noRot="1" noChangeAspect="1" noEditPoints="1" noChangeArrowheads="1" noChangeShapeType="1"/>
              </p14:cNvContentPartPr>
              <p14:nvPr/>
            </p14:nvContentPartPr>
            <p14:xfrm>
              <a:off x="4978400" y="871538"/>
              <a:ext cx="1039813" cy="339725"/>
            </p14:xfrm>
          </p:contentPart>
        </mc:Choice>
        <mc:Fallback xmlns="">
          <p:pic>
            <p:nvPicPr>
              <p:cNvPr id="7170" name="Ink 21"/>
              <p:cNvPicPr>
                <a:picLocks noRot="1" noChangeAspect="1" noEditPoints="1" noChangeArrowheads="1" noChangeShapeType="1"/>
              </p:cNvPicPr>
              <p:nvPr/>
            </p:nvPicPr>
            <p:blipFill>
              <a:blip r:embed="rId3"/>
              <a:stretch>
                <a:fillRect/>
              </a:stretch>
            </p:blipFill>
            <p:spPr>
              <a:xfrm>
                <a:off x="4968319" y="858942"/>
                <a:ext cx="1054935" cy="36599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171" name="Ink 22"/>
              <p14:cNvContentPartPr>
                <a14:cpLocks xmlns:a14="http://schemas.microsoft.com/office/drawing/2010/main" noRot="1" noChangeAspect="1" noEditPoints="1" noChangeArrowheads="1" noChangeShapeType="1"/>
              </p14:cNvContentPartPr>
              <p14:nvPr/>
            </p14:nvContentPartPr>
            <p14:xfrm>
              <a:off x="4916488" y="1339850"/>
              <a:ext cx="838200" cy="471488"/>
            </p14:xfrm>
          </p:contentPart>
        </mc:Choice>
        <mc:Fallback xmlns="">
          <p:pic>
            <p:nvPicPr>
              <p:cNvPr id="7171" name="Ink 22"/>
              <p:cNvPicPr>
                <a:picLocks noRot="1" noChangeAspect="1" noEditPoints="1" noChangeArrowheads="1" noChangeShapeType="1"/>
              </p:cNvPicPr>
              <p:nvPr/>
            </p:nvPicPr>
            <p:blipFill>
              <a:blip r:embed="rId5"/>
              <a:stretch>
                <a:fillRect/>
              </a:stretch>
            </p:blipFill>
            <p:spPr>
              <a:xfrm>
                <a:off x="4909647" y="1325453"/>
                <a:ext cx="859083" cy="49668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172" name="Ink 23"/>
              <p14:cNvContentPartPr>
                <a14:cpLocks xmlns:a14="http://schemas.microsoft.com/office/drawing/2010/main" noRot="1" noChangeAspect="1" noEditPoints="1" noChangeArrowheads="1" noChangeShapeType="1"/>
              </p14:cNvContentPartPr>
              <p14:nvPr/>
            </p14:nvContentPartPr>
            <p14:xfrm>
              <a:off x="5973763" y="1438275"/>
              <a:ext cx="219075" cy="201613"/>
            </p14:xfrm>
          </p:contentPart>
        </mc:Choice>
        <mc:Fallback xmlns="">
          <p:pic>
            <p:nvPicPr>
              <p:cNvPr id="7172" name="Ink 23"/>
              <p:cNvPicPr>
                <a:picLocks noRot="1" noChangeAspect="1" noEditPoints="1" noChangeArrowheads="1" noChangeShapeType="1"/>
              </p:cNvPicPr>
              <p:nvPr/>
            </p:nvPicPr>
            <p:blipFill>
              <a:blip r:embed="rId7"/>
              <a:stretch>
                <a:fillRect/>
              </a:stretch>
            </p:blipFill>
            <p:spPr>
              <a:xfrm>
                <a:off x="5960813" y="1426754"/>
                <a:ext cx="247134" cy="22717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173" name="Ink 24"/>
              <p14:cNvContentPartPr>
                <a14:cpLocks xmlns:a14="http://schemas.microsoft.com/office/drawing/2010/main" noRot="1" noChangeAspect="1" noEditPoints="1" noChangeArrowheads="1" noChangeShapeType="1"/>
              </p14:cNvContentPartPr>
              <p14:nvPr/>
            </p14:nvContentPartPr>
            <p14:xfrm>
              <a:off x="6402388" y="1309688"/>
              <a:ext cx="420687" cy="336550"/>
            </p14:xfrm>
          </p:contentPart>
        </mc:Choice>
        <mc:Fallback xmlns="">
          <p:pic>
            <p:nvPicPr>
              <p:cNvPr id="7173" name="Ink 24"/>
              <p:cNvPicPr>
                <a:picLocks noRot="1" noChangeAspect="1" noEditPoints="1" noChangeArrowheads="1" noChangeShapeType="1"/>
              </p:cNvPicPr>
              <p:nvPr/>
            </p:nvPicPr>
            <p:blipFill>
              <a:blip r:embed="rId9"/>
              <a:stretch>
                <a:fillRect/>
              </a:stretch>
            </p:blipFill>
            <p:spPr>
              <a:xfrm>
                <a:off x="6387981" y="1295650"/>
                <a:ext cx="449501" cy="3646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174" name="Ink 25"/>
              <p14:cNvContentPartPr>
                <a14:cpLocks xmlns:a14="http://schemas.microsoft.com/office/drawing/2010/main" noRot="1" noChangeAspect="1" noEditPoints="1" noChangeArrowheads="1" noChangeShapeType="1"/>
              </p14:cNvContentPartPr>
              <p14:nvPr/>
            </p14:nvContentPartPr>
            <p14:xfrm>
              <a:off x="2278063" y="1128713"/>
              <a:ext cx="1687512" cy="649287"/>
            </p14:xfrm>
          </p:contentPart>
        </mc:Choice>
        <mc:Fallback xmlns="">
          <p:pic>
            <p:nvPicPr>
              <p:cNvPr id="7174" name="Ink 25"/>
              <p:cNvPicPr>
                <a:picLocks noRot="1" noChangeAspect="1" noEditPoints="1" noChangeArrowheads="1" noChangeShapeType="1"/>
              </p:cNvPicPr>
              <p:nvPr/>
            </p:nvPicPr>
            <p:blipFill>
              <a:blip r:embed="rId11"/>
              <a:stretch>
                <a:fillRect/>
              </a:stretch>
            </p:blipFill>
            <p:spPr>
              <a:xfrm>
                <a:off x="2262945" y="1113956"/>
                <a:ext cx="1714149" cy="67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175" name="Ink 26"/>
              <p14:cNvContentPartPr>
                <a14:cpLocks xmlns:a14="http://schemas.microsoft.com/office/drawing/2010/main" noRot="1" noChangeAspect="1" noEditPoints="1" noChangeArrowheads="1" noChangeShapeType="1"/>
              </p14:cNvContentPartPr>
              <p14:nvPr/>
            </p14:nvContentPartPr>
            <p14:xfrm>
              <a:off x="2363788" y="3989388"/>
              <a:ext cx="1106487" cy="520700"/>
            </p14:xfrm>
          </p:contentPart>
        </mc:Choice>
        <mc:Fallback xmlns="">
          <p:pic>
            <p:nvPicPr>
              <p:cNvPr id="7175" name="Ink 26"/>
              <p:cNvPicPr>
                <a:picLocks noRot="1" noChangeAspect="1" noEditPoints="1" noChangeArrowheads="1" noChangeShapeType="1"/>
              </p:cNvPicPr>
              <p:nvPr/>
            </p:nvPicPr>
            <p:blipFill>
              <a:blip r:embed="rId13"/>
              <a:stretch>
                <a:fillRect/>
              </a:stretch>
            </p:blipFill>
            <p:spPr>
              <a:xfrm>
                <a:off x="2350466" y="3975704"/>
                <a:ext cx="1133852" cy="545907"/>
              </a:xfrm>
              <a:prstGeom prst="rect">
                <a:avLst/>
              </a:prstGeom>
            </p:spPr>
          </p:pic>
        </mc:Fallback>
      </mc:AlternateContent>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custDataLst>
              <p:tags r:id="rId1"/>
            </p:custDataLst>
          </p:nvPr>
        </p:nvSpPr>
        <p:spPr bwMode="auto">
          <a:xfrm>
            <a:off x="4065588"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27" name="Rectangle 3"/>
          <p:cNvSpPr>
            <a:spLocks noChangeArrowheads="1"/>
          </p:cNvSpPr>
          <p:nvPr>
            <p:custDataLst>
              <p:tags r:id="rId2"/>
            </p:custDataLst>
          </p:nvPr>
        </p:nvSpPr>
        <p:spPr bwMode="auto">
          <a:xfrm>
            <a:off x="4419600"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28" name="Rectangle 4"/>
          <p:cNvSpPr>
            <a:spLocks noChangeArrowheads="1"/>
          </p:cNvSpPr>
          <p:nvPr>
            <p:custDataLst>
              <p:tags r:id="rId3"/>
            </p:custDataLst>
          </p:nvPr>
        </p:nvSpPr>
        <p:spPr bwMode="auto">
          <a:xfrm>
            <a:off x="4773613"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29" name="Rectangle 5"/>
          <p:cNvSpPr>
            <a:spLocks noChangeArrowheads="1"/>
          </p:cNvSpPr>
          <p:nvPr>
            <p:custDataLst>
              <p:tags r:id="rId4"/>
            </p:custDataLst>
          </p:nvPr>
        </p:nvSpPr>
        <p:spPr bwMode="auto">
          <a:xfrm>
            <a:off x="5127625"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0" name="Rectangle 6"/>
          <p:cNvSpPr>
            <a:spLocks noChangeArrowheads="1"/>
          </p:cNvSpPr>
          <p:nvPr>
            <p:custDataLst>
              <p:tags r:id="rId5"/>
            </p:custDataLst>
          </p:nvPr>
        </p:nvSpPr>
        <p:spPr bwMode="auto">
          <a:xfrm>
            <a:off x="5481638"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1" name="Rectangle 7"/>
          <p:cNvSpPr>
            <a:spLocks noChangeArrowheads="1"/>
          </p:cNvSpPr>
          <p:nvPr>
            <p:custDataLst>
              <p:tags r:id="rId6"/>
            </p:custDataLst>
          </p:nvPr>
        </p:nvSpPr>
        <p:spPr bwMode="auto">
          <a:xfrm>
            <a:off x="5835650"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2" name="Rectangle 8"/>
          <p:cNvSpPr>
            <a:spLocks noChangeArrowheads="1"/>
          </p:cNvSpPr>
          <p:nvPr>
            <p:custDataLst>
              <p:tags r:id="rId7"/>
            </p:custDataLst>
          </p:nvPr>
        </p:nvSpPr>
        <p:spPr bwMode="auto">
          <a:xfrm>
            <a:off x="3357563"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3" name="Rectangle 9"/>
          <p:cNvSpPr>
            <a:spLocks noChangeArrowheads="1"/>
          </p:cNvSpPr>
          <p:nvPr>
            <p:custDataLst>
              <p:tags r:id="rId8"/>
            </p:custDataLst>
          </p:nvPr>
        </p:nvSpPr>
        <p:spPr bwMode="auto">
          <a:xfrm>
            <a:off x="3711575" y="60801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4" name="Rectangle 10"/>
          <p:cNvSpPr>
            <a:spLocks noChangeArrowheads="1"/>
          </p:cNvSpPr>
          <p:nvPr>
            <p:custDataLst>
              <p:tags r:id="rId9"/>
            </p:custDataLst>
          </p:nvPr>
        </p:nvSpPr>
        <p:spPr bwMode="auto">
          <a:xfrm>
            <a:off x="1498600"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5" name="Rectangle 11"/>
          <p:cNvSpPr>
            <a:spLocks noChangeArrowheads="1"/>
          </p:cNvSpPr>
          <p:nvPr>
            <p:custDataLst>
              <p:tags r:id="rId10"/>
            </p:custDataLst>
          </p:nvPr>
        </p:nvSpPr>
        <p:spPr bwMode="auto">
          <a:xfrm>
            <a:off x="1852613"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6" name="Rectangle 12"/>
          <p:cNvSpPr>
            <a:spLocks noChangeArrowheads="1"/>
          </p:cNvSpPr>
          <p:nvPr>
            <p:custDataLst>
              <p:tags r:id="rId11"/>
            </p:custDataLst>
          </p:nvPr>
        </p:nvSpPr>
        <p:spPr bwMode="auto">
          <a:xfrm>
            <a:off x="2206625"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7" name="Rectangle 13"/>
          <p:cNvSpPr>
            <a:spLocks noChangeArrowheads="1"/>
          </p:cNvSpPr>
          <p:nvPr>
            <p:custDataLst>
              <p:tags r:id="rId12"/>
            </p:custDataLst>
          </p:nvPr>
        </p:nvSpPr>
        <p:spPr bwMode="auto">
          <a:xfrm>
            <a:off x="2560638"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8" name="Rectangle 14"/>
          <p:cNvSpPr>
            <a:spLocks noChangeArrowheads="1"/>
          </p:cNvSpPr>
          <p:nvPr>
            <p:custDataLst>
              <p:tags r:id="rId13"/>
            </p:custDataLst>
          </p:nvPr>
        </p:nvSpPr>
        <p:spPr bwMode="auto">
          <a:xfrm>
            <a:off x="2914650"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39" name="Rectangle 15"/>
          <p:cNvSpPr>
            <a:spLocks noChangeArrowheads="1"/>
          </p:cNvSpPr>
          <p:nvPr>
            <p:custDataLst>
              <p:tags r:id="rId14"/>
            </p:custDataLst>
          </p:nvPr>
        </p:nvSpPr>
        <p:spPr bwMode="auto">
          <a:xfrm>
            <a:off x="3268663"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0" name="Rectangle 16"/>
          <p:cNvSpPr>
            <a:spLocks noChangeArrowheads="1"/>
          </p:cNvSpPr>
          <p:nvPr>
            <p:custDataLst>
              <p:tags r:id="rId15"/>
            </p:custDataLst>
          </p:nvPr>
        </p:nvSpPr>
        <p:spPr bwMode="auto">
          <a:xfrm>
            <a:off x="790575" y="511175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1" name="Rectangle 17"/>
          <p:cNvSpPr>
            <a:spLocks noChangeArrowheads="1"/>
          </p:cNvSpPr>
          <p:nvPr>
            <p:custDataLst>
              <p:tags r:id="rId16"/>
            </p:custDataLst>
          </p:nvPr>
        </p:nvSpPr>
        <p:spPr bwMode="auto">
          <a:xfrm>
            <a:off x="1144588" y="5113338"/>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2" name="Rectangle 18"/>
          <p:cNvSpPr>
            <a:spLocks noChangeArrowheads="1"/>
          </p:cNvSpPr>
          <p:nvPr>
            <p:custDataLst>
              <p:tags r:id="rId17"/>
            </p:custDataLst>
          </p:nvPr>
        </p:nvSpPr>
        <p:spPr bwMode="auto">
          <a:xfrm>
            <a:off x="4702175" y="3871913"/>
            <a:ext cx="349250" cy="349250"/>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3" name="Rectangle 19"/>
          <p:cNvSpPr>
            <a:spLocks noChangeArrowheads="1"/>
          </p:cNvSpPr>
          <p:nvPr>
            <p:custDataLst>
              <p:tags r:id="rId18"/>
            </p:custDataLst>
          </p:nvPr>
        </p:nvSpPr>
        <p:spPr bwMode="auto">
          <a:xfrm>
            <a:off x="5056188" y="3871913"/>
            <a:ext cx="349250" cy="349250"/>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4" name="Rectangle 20"/>
          <p:cNvSpPr>
            <a:spLocks noChangeArrowheads="1"/>
          </p:cNvSpPr>
          <p:nvPr>
            <p:custDataLst>
              <p:tags r:id="rId19"/>
            </p:custDataLst>
          </p:nvPr>
        </p:nvSpPr>
        <p:spPr bwMode="auto">
          <a:xfrm>
            <a:off x="5410200" y="3871913"/>
            <a:ext cx="349250" cy="349250"/>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5" name="Rectangle 21"/>
          <p:cNvSpPr>
            <a:spLocks noChangeArrowheads="1"/>
          </p:cNvSpPr>
          <p:nvPr>
            <p:custDataLst>
              <p:tags r:id="rId20"/>
            </p:custDataLst>
          </p:nvPr>
        </p:nvSpPr>
        <p:spPr bwMode="auto">
          <a:xfrm>
            <a:off x="5764213" y="3871913"/>
            <a:ext cx="349250" cy="349250"/>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46" name="Text Box 22"/>
          <p:cNvSpPr txBox="1">
            <a:spLocks noChangeArrowheads="1"/>
          </p:cNvSpPr>
          <p:nvPr>
            <p:custDataLst>
              <p:tags r:id="rId21"/>
            </p:custDataLst>
          </p:nvPr>
        </p:nvSpPr>
        <p:spPr bwMode="auto">
          <a:xfrm>
            <a:off x="2782888" y="635000"/>
            <a:ext cx="577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PC</a:t>
            </a:r>
          </a:p>
        </p:txBody>
      </p:sp>
      <p:sp>
        <p:nvSpPr>
          <p:cNvPr id="52247" name="Text Box 23"/>
          <p:cNvSpPr txBox="1">
            <a:spLocks noChangeArrowheads="1"/>
          </p:cNvSpPr>
          <p:nvPr>
            <p:custDataLst>
              <p:tags r:id="rId22"/>
            </p:custDataLst>
          </p:nvPr>
        </p:nvSpPr>
        <p:spPr bwMode="auto">
          <a:xfrm>
            <a:off x="231775" y="5129213"/>
            <a:ext cx="577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IR</a:t>
            </a:r>
            <a:endParaRPr lang="en-US" sz="1400">
              <a:solidFill>
                <a:schemeClr val="bg2"/>
              </a:solidFill>
              <a:latin typeface="Comic Sans MS" pitchFamily="66" charset="0"/>
            </a:endParaRPr>
          </a:p>
        </p:txBody>
      </p:sp>
      <p:sp>
        <p:nvSpPr>
          <p:cNvPr id="52248" name="Text Box 24"/>
          <p:cNvSpPr txBox="1">
            <a:spLocks noChangeArrowheads="1"/>
          </p:cNvSpPr>
          <p:nvPr>
            <p:custDataLst>
              <p:tags r:id="rId23"/>
            </p:custDataLst>
          </p:nvPr>
        </p:nvSpPr>
        <p:spPr bwMode="auto">
          <a:xfrm>
            <a:off x="6072188" y="3870325"/>
            <a:ext cx="6778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chemeClr val="bg2"/>
                </a:solidFill>
                <a:latin typeface="Comic Sans MS" pitchFamily="66" charset="0"/>
              </a:rPr>
              <a:t>Reg3</a:t>
            </a:r>
          </a:p>
        </p:txBody>
      </p:sp>
      <p:sp>
        <p:nvSpPr>
          <p:cNvPr id="52249" name="Text Box 25"/>
          <p:cNvSpPr txBox="1">
            <a:spLocks noChangeArrowheads="1"/>
          </p:cNvSpPr>
          <p:nvPr>
            <p:custDataLst>
              <p:tags r:id="rId24"/>
            </p:custDataLst>
          </p:nvPr>
        </p:nvSpPr>
        <p:spPr bwMode="auto">
          <a:xfrm>
            <a:off x="4846638"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0" name="Text Box 26"/>
          <p:cNvSpPr txBox="1">
            <a:spLocks noChangeArrowheads="1"/>
          </p:cNvSpPr>
          <p:nvPr>
            <p:custDataLst>
              <p:tags r:id="rId25"/>
            </p:custDataLst>
          </p:nvPr>
        </p:nvSpPr>
        <p:spPr bwMode="auto">
          <a:xfrm>
            <a:off x="5562600"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1" name="Text Box 27"/>
          <p:cNvSpPr txBox="1">
            <a:spLocks noChangeArrowheads="1"/>
          </p:cNvSpPr>
          <p:nvPr>
            <p:custDataLst>
              <p:tags r:id="rId26"/>
            </p:custDataLst>
          </p:nvPr>
        </p:nvSpPr>
        <p:spPr bwMode="auto">
          <a:xfrm>
            <a:off x="5238750" y="608013"/>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52" name="Text Box 28"/>
          <p:cNvSpPr txBox="1">
            <a:spLocks noChangeArrowheads="1"/>
          </p:cNvSpPr>
          <p:nvPr>
            <p:custDataLst>
              <p:tags r:id="rId27"/>
            </p:custDataLst>
          </p:nvPr>
        </p:nvSpPr>
        <p:spPr bwMode="auto">
          <a:xfrm>
            <a:off x="3090863"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3" name="Text Box 29"/>
          <p:cNvSpPr txBox="1">
            <a:spLocks noChangeArrowheads="1"/>
          </p:cNvSpPr>
          <p:nvPr>
            <p:custDataLst>
              <p:tags r:id="rId28"/>
            </p:custDataLst>
          </p:nvPr>
        </p:nvSpPr>
        <p:spPr bwMode="auto">
          <a:xfrm>
            <a:off x="3444875"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54" name="Text Box 30"/>
          <p:cNvSpPr txBox="1">
            <a:spLocks noChangeArrowheads="1"/>
          </p:cNvSpPr>
          <p:nvPr>
            <p:custDataLst>
              <p:tags r:id="rId29"/>
            </p:custDataLst>
          </p:nvPr>
        </p:nvSpPr>
        <p:spPr bwMode="auto">
          <a:xfrm>
            <a:off x="3797300"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55" name="Text Box 31"/>
          <p:cNvSpPr txBox="1">
            <a:spLocks noChangeArrowheads="1"/>
          </p:cNvSpPr>
          <p:nvPr>
            <p:custDataLst>
              <p:tags r:id="rId30"/>
            </p:custDataLst>
          </p:nvPr>
        </p:nvSpPr>
        <p:spPr bwMode="auto">
          <a:xfrm>
            <a:off x="4151313"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6" name="Text Box 32"/>
          <p:cNvSpPr txBox="1">
            <a:spLocks noChangeArrowheads="1"/>
          </p:cNvSpPr>
          <p:nvPr>
            <p:custDataLst>
              <p:tags r:id="rId31"/>
            </p:custDataLst>
          </p:nvPr>
        </p:nvSpPr>
        <p:spPr bwMode="auto">
          <a:xfrm>
            <a:off x="4503738" y="163353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7" name="Text Box 33"/>
          <p:cNvSpPr txBox="1">
            <a:spLocks noChangeArrowheads="1"/>
          </p:cNvSpPr>
          <p:nvPr>
            <p:custDataLst>
              <p:tags r:id="rId32"/>
            </p:custDataLst>
          </p:nvPr>
        </p:nvSpPr>
        <p:spPr bwMode="auto">
          <a:xfrm>
            <a:off x="4857750"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58" name="Text Box 34"/>
          <p:cNvSpPr txBox="1">
            <a:spLocks noChangeArrowheads="1"/>
          </p:cNvSpPr>
          <p:nvPr>
            <p:custDataLst>
              <p:tags r:id="rId33"/>
            </p:custDataLst>
          </p:nvPr>
        </p:nvSpPr>
        <p:spPr bwMode="auto">
          <a:xfrm>
            <a:off x="5210175"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59" name="Text Box 35"/>
          <p:cNvSpPr txBox="1">
            <a:spLocks noChangeArrowheads="1"/>
          </p:cNvSpPr>
          <p:nvPr>
            <p:custDataLst>
              <p:tags r:id="rId34"/>
            </p:custDataLst>
          </p:nvPr>
        </p:nvSpPr>
        <p:spPr bwMode="auto">
          <a:xfrm>
            <a:off x="5586413" y="16351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60" name="Text Box 36"/>
          <p:cNvSpPr txBox="1">
            <a:spLocks noChangeArrowheads="1"/>
          </p:cNvSpPr>
          <p:nvPr>
            <p:custDataLst>
              <p:tags r:id="rId35"/>
            </p:custDataLst>
          </p:nvPr>
        </p:nvSpPr>
        <p:spPr bwMode="auto">
          <a:xfrm>
            <a:off x="334963"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chemeClr val="bg2"/>
                </a:solidFill>
                <a:latin typeface="Comic Sans MS" pitchFamily="66" charset="0"/>
              </a:rPr>
              <a:t>The instruction</a:t>
            </a:r>
          </a:p>
        </p:txBody>
      </p:sp>
      <p:sp>
        <p:nvSpPr>
          <p:cNvPr id="52261" name="Text Box 41"/>
          <p:cNvSpPr txBox="1">
            <a:spLocks noChangeArrowheads="1"/>
          </p:cNvSpPr>
          <p:nvPr>
            <p:custDataLst>
              <p:tags r:id="rId36"/>
            </p:custDataLst>
          </p:nvPr>
        </p:nvSpPr>
        <p:spPr bwMode="auto">
          <a:xfrm>
            <a:off x="1400175"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chemeClr val="bg2"/>
                </a:solidFill>
                <a:latin typeface="Comic Sans MS" pitchFamily="66" charset="0"/>
              </a:rPr>
              <a:t>Argument 1</a:t>
            </a:r>
          </a:p>
        </p:txBody>
      </p:sp>
      <p:sp>
        <p:nvSpPr>
          <p:cNvPr id="52262" name="Text Box 42"/>
          <p:cNvSpPr txBox="1">
            <a:spLocks noChangeArrowheads="1"/>
          </p:cNvSpPr>
          <p:nvPr>
            <p:custDataLst>
              <p:tags r:id="rId37"/>
            </p:custDataLst>
          </p:nvPr>
        </p:nvSpPr>
        <p:spPr bwMode="auto">
          <a:xfrm>
            <a:off x="2466975" y="568483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chemeClr val="bg2"/>
                </a:solidFill>
                <a:latin typeface="Comic Sans MS" pitchFamily="66" charset="0"/>
              </a:rPr>
              <a:t>Argument 2</a:t>
            </a:r>
          </a:p>
        </p:txBody>
      </p:sp>
      <p:sp>
        <p:nvSpPr>
          <p:cNvPr id="52263" name="Rectangle 43"/>
          <p:cNvSpPr>
            <a:spLocks noChangeArrowheads="1"/>
          </p:cNvSpPr>
          <p:nvPr>
            <p:custDataLst>
              <p:tags r:id="rId38"/>
            </p:custDataLst>
          </p:nvPr>
        </p:nvSpPr>
        <p:spPr bwMode="auto">
          <a:xfrm>
            <a:off x="4687888" y="5656263"/>
            <a:ext cx="349250" cy="349250"/>
          </a:xfrm>
          <a:prstGeom prst="rect">
            <a:avLst/>
          </a:prstGeom>
          <a:noFill/>
          <a:ln w="19050">
            <a:solidFill>
              <a:srgbClr val="F7913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64" name="Rectangle 44"/>
          <p:cNvSpPr>
            <a:spLocks noChangeArrowheads="1"/>
          </p:cNvSpPr>
          <p:nvPr>
            <p:custDataLst>
              <p:tags r:id="rId39"/>
            </p:custDataLst>
          </p:nvPr>
        </p:nvSpPr>
        <p:spPr bwMode="auto">
          <a:xfrm>
            <a:off x="5041900" y="5656263"/>
            <a:ext cx="349250" cy="349250"/>
          </a:xfrm>
          <a:prstGeom prst="rect">
            <a:avLst/>
          </a:prstGeom>
          <a:noFill/>
          <a:ln w="19050">
            <a:solidFill>
              <a:srgbClr val="F7913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65" name="Rectangle 45"/>
          <p:cNvSpPr>
            <a:spLocks noChangeArrowheads="1"/>
          </p:cNvSpPr>
          <p:nvPr>
            <p:custDataLst>
              <p:tags r:id="rId40"/>
            </p:custDataLst>
          </p:nvPr>
        </p:nvSpPr>
        <p:spPr bwMode="auto">
          <a:xfrm>
            <a:off x="5395913" y="5656263"/>
            <a:ext cx="349250" cy="349250"/>
          </a:xfrm>
          <a:prstGeom prst="rect">
            <a:avLst/>
          </a:prstGeom>
          <a:noFill/>
          <a:ln w="19050">
            <a:solidFill>
              <a:srgbClr val="F7913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66" name="Rectangle 46"/>
          <p:cNvSpPr>
            <a:spLocks noChangeArrowheads="1"/>
          </p:cNvSpPr>
          <p:nvPr>
            <p:custDataLst>
              <p:tags r:id="rId41"/>
            </p:custDataLst>
          </p:nvPr>
        </p:nvSpPr>
        <p:spPr bwMode="auto">
          <a:xfrm>
            <a:off x="5749925" y="5656263"/>
            <a:ext cx="349250" cy="349250"/>
          </a:xfrm>
          <a:prstGeom prst="rect">
            <a:avLst/>
          </a:prstGeom>
          <a:noFill/>
          <a:ln w="19050">
            <a:solidFill>
              <a:srgbClr val="F7913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67" name="Text Box 47"/>
          <p:cNvSpPr txBox="1">
            <a:spLocks noChangeArrowheads="1"/>
          </p:cNvSpPr>
          <p:nvPr>
            <p:custDataLst>
              <p:tags r:id="rId42"/>
            </p:custDataLst>
          </p:nvPr>
        </p:nvSpPr>
        <p:spPr bwMode="auto">
          <a:xfrm>
            <a:off x="6067425" y="5683250"/>
            <a:ext cx="1235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chemeClr val="bg2"/>
                </a:solidFill>
                <a:latin typeface="Comic Sans MS" pitchFamily="66" charset="0"/>
              </a:rPr>
              <a:t>the same Reg3</a:t>
            </a:r>
          </a:p>
        </p:txBody>
      </p:sp>
      <p:sp>
        <p:nvSpPr>
          <p:cNvPr id="52268" name="Rectangle 48"/>
          <p:cNvSpPr>
            <a:spLocks noChangeArrowheads="1"/>
          </p:cNvSpPr>
          <p:nvPr>
            <p:custDataLst>
              <p:tags r:id="rId43"/>
            </p:custDataLst>
          </p:nvPr>
        </p:nvSpPr>
        <p:spPr bwMode="auto">
          <a:xfrm>
            <a:off x="415925" y="5711825"/>
            <a:ext cx="1063625" cy="214313"/>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69" name="Rectangle 49"/>
          <p:cNvSpPr>
            <a:spLocks noChangeArrowheads="1"/>
          </p:cNvSpPr>
          <p:nvPr>
            <p:custDataLst>
              <p:tags r:id="rId44"/>
            </p:custDataLst>
          </p:nvPr>
        </p:nvSpPr>
        <p:spPr bwMode="auto">
          <a:xfrm>
            <a:off x="2543175" y="5711825"/>
            <a:ext cx="1063625" cy="214313"/>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70" name="AutoShape 50"/>
          <p:cNvSpPr>
            <a:spLocks/>
          </p:cNvSpPr>
          <p:nvPr>
            <p:custDataLst>
              <p:tags r:id="rId45"/>
            </p:custDataLst>
          </p:nvPr>
        </p:nvSpPr>
        <p:spPr bwMode="auto">
          <a:xfrm rot="-5400000">
            <a:off x="3020219" y="5037932"/>
            <a:ext cx="103187" cy="1035050"/>
          </a:xfrm>
          <a:prstGeom prst="leftBrace">
            <a:avLst>
              <a:gd name="adj1" fmla="val 83590"/>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71" name="AutoShape 51"/>
          <p:cNvSpPr>
            <a:spLocks/>
          </p:cNvSpPr>
          <p:nvPr>
            <p:custDataLst>
              <p:tags r:id="rId46"/>
            </p:custDataLst>
          </p:nvPr>
        </p:nvSpPr>
        <p:spPr bwMode="auto">
          <a:xfrm rot="-5400000">
            <a:off x="1966119" y="5055394"/>
            <a:ext cx="103188" cy="1035050"/>
          </a:xfrm>
          <a:prstGeom prst="leftBrace">
            <a:avLst>
              <a:gd name="adj1" fmla="val 83589"/>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72" name="AutoShape 52"/>
          <p:cNvSpPr>
            <a:spLocks/>
          </p:cNvSpPr>
          <p:nvPr>
            <p:custDataLst>
              <p:tags r:id="rId47"/>
            </p:custDataLst>
          </p:nvPr>
        </p:nvSpPr>
        <p:spPr bwMode="auto">
          <a:xfrm rot="-5400000">
            <a:off x="1082675" y="5227638"/>
            <a:ext cx="95250" cy="685800"/>
          </a:xfrm>
          <a:prstGeom prst="leftBrace">
            <a:avLst>
              <a:gd name="adj1" fmla="val 60000"/>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73" name="Rectangle 53"/>
          <p:cNvSpPr>
            <a:spLocks noChangeArrowheads="1"/>
          </p:cNvSpPr>
          <p:nvPr>
            <p:custDataLst>
              <p:tags r:id="rId48"/>
            </p:custDataLst>
          </p:nvPr>
        </p:nvSpPr>
        <p:spPr bwMode="auto">
          <a:xfrm>
            <a:off x="1555750" y="5883275"/>
            <a:ext cx="911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a:solidFill>
                  <a:schemeClr val="bg2"/>
                </a:solidFill>
                <a:latin typeface="Comic Sans MS" pitchFamily="66" charset="0"/>
              </a:rPr>
              <a:t>the register</a:t>
            </a:r>
          </a:p>
        </p:txBody>
      </p:sp>
      <p:sp>
        <p:nvSpPr>
          <p:cNvPr id="52274" name="Rectangle 54"/>
          <p:cNvSpPr>
            <a:spLocks noChangeArrowheads="1"/>
          </p:cNvSpPr>
          <p:nvPr>
            <p:custDataLst>
              <p:tags r:id="rId49"/>
            </p:custDataLst>
          </p:nvPr>
        </p:nvSpPr>
        <p:spPr bwMode="auto">
          <a:xfrm>
            <a:off x="2601913" y="5867400"/>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000">
                <a:solidFill>
                  <a:schemeClr val="bg2"/>
                </a:solidFill>
                <a:latin typeface="Comic Sans MS" pitchFamily="66" charset="0"/>
              </a:rPr>
              <a:t>the constant</a:t>
            </a:r>
          </a:p>
        </p:txBody>
      </p:sp>
      <p:sp>
        <p:nvSpPr>
          <p:cNvPr id="52275" name="Text Box 55"/>
          <p:cNvSpPr txBox="1">
            <a:spLocks noChangeArrowheads="1"/>
          </p:cNvSpPr>
          <p:nvPr>
            <p:custDataLst>
              <p:tags r:id="rId50"/>
            </p:custDataLst>
          </p:nvPr>
        </p:nvSpPr>
        <p:spPr bwMode="auto">
          <a:xfrm>
            <a:off x="4770438" y="386715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76" name="Text Box 56"/>
          <p:cNvSpPr txBox="1">
            <a:spLocks noChangeArrowheads="1"/>
          </p:cNvSpPr>
          <p:nvPr>
            <p:custDataLst>
              <p:tags r:id="rId51"/>
            </p:custDataLst>
          </p:nvPr>
        </p:nvSpPr>
        <p:spPr bwMode="auto">
          <a:xfrm>
            <a:off x="5122863" y="386715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77" name="Text Box 57"/>
          <p:cNvSpPr txBox="1">
            <a:spLocks noChangeArrowheads="1"/>
          </p:cNvSpPr>
          <p:nvPr>
            <p:custDataLst>
              <p:tags r:id="rId52"/>
            </p:custDataLst>
          </p:nvPr>
        </p:nvSpPr>
        <p:spPr bwMode="auto">
          <a:xfrm>
            <a:off x="5499100" y="386715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78" name="Text Box 58"/>
          <p:cNvSpPr txBox="1">
            <a:spLocks noChangeArrowheads="1"/>
          </p:cNvSpPr>
          <p:nvPr>
            <p:custDataLst>
              <p:tags r:id="rId53"/>
            </p:custDataLst>
          </p:nvPr>
        </p:nvSpPr>
        <p:spPr bwMode="auto">
          <a:xfrm>
            <a:off x="4432300" y="386715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79" name="Text Box 59"/>
          <p:cNvSpPr txBox="1">
            <a:spLocks noChangeArrowheads="1"/>
          </p:cNvSpPr>
          <p:nvPr>
            <p:custDataLst>
              <p:tags r:id="rId54"/>
            </p:custDataLst>
          </p:nvPr>
        </p:nvSpPr>
        <p:spPr bwMode="auto">
          <a:xfrm>
            <a:off x="4765675" y="56515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80" name="Text Box 60"/>
          <p:cNvSpPr txBox="1">
            <a:spLocks noChangeArrowheads="1"/>
          </p:cNvSpPr>
          <p:nvPr>
            <p:custDataLst>
              <p:tags r:id="rId55"/>
            </p:custDataLst>
          </p:nvPr>
        </p:nvSpPr>
        <p:spPr bwMode="auto">
          <a:xfrm>
            <a:off x="5118100" y="56515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81" name="Text Box 61"/>
          <p:cNvSpPr txBox="1">
            <a:spLocks noChangeArrowheads="1"/>
          </p:cNvSpPr>
          <p:nvPr>
            <p:custDataLst>
              <p:tags r:id="rId56"/>
            </p:custDataLst>
          </p:nvPr>
        </p:nvSpPr>
        <p:spPr bwMode="auto">
          <a:xfrm>
            <a:off x="5494338" y="56515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82" name="Text Box 62"/>
          <p:cNvSpPr txBox="1">
            <a:spLocks noChangeArrowheads="1"/>
          </p:cNvSpPr>
          <p:nvPr>
            <p:custDataLst>
              <p:tags r:id="rId57"/>
            </p:custDataLst>
          </p:nvPr>
        </p:nvSpPr>
        <p:spPr bwMode="auto">
          <a:xfrm>
            <a:off x="4427538" y="56515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283" name="Text Box 63"/>
          <p:cNvSpPr txBox="1">
            <a:spLocks noChangeArrowheads="1"/>
          </p:cNvSpPr>
          <p:nvPr>
            <p:custDataLst>
              <p:tags r:id="rId58"/>
            </p:custDataLst>
          </p:nvPr>
        </p:nvSpPr>
        <p:spPr bwMode="auto">
          <a:xfrm>
            <a:off x="2776538" y="6072188"/>
            <a:ext cx="5778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sz="1800" b="1">
                <a:solidFill>
                  <a:schemeClr val="bg2"/>
                </a:solidFill>
                <a:latin typeface="Courier New" pitchFamily="49" charset="0"/>
              </a:rPr>
              <a:t>4</a:t>
            </a:r>
            <a:endParaRPr lang="en-US" sz="1400" b="1">
              <a:solidFill>
                <a:schemeClr val="bg2"/>
              </a:solidFill>
              <a:latin typeface="Courier New" pitchFamily="49" charset="0"/>
            </a:endParaRPr>
          </a:p>
        </p:txBody>
      </p:sp>
      <p:sp>
        <p:nvSpPr>
          <p:cNvPr id="52284" name="Text Box 64"/>
          <p:cNvSpPr txBox="1">
            <a:spLocks noChangeArrowheads="1"/>
          </p:cNvSpPr>
          <p:nvPr>
            <p:custDataLst>
              <p:tags r:id="rId59"/>
            </p:custDataLst>
          </p:nvPr>
        </p:nvSpPr>
        <p:spPr bwMode="auto">
          <a:xfrm>
            <a:off x="3221038" y="3619500"/>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a:solidFill>
                  <a:schemeClr val="bg2"/>
                </a:solidFill>
                <a:latin typeface="Comic Sans MS" pitchFamily="66" charset="0"/>
              </a:rPr>
              <a:t>old value of Reg3 = 7</a:t>
            </a:r>
          </a:p>
        </p:txBody>
      </p:sp>
      <p:sp>
        <p:nvSpPr>
          <p:cNvPr id="52285" name="Text Box 65"/>
          <p:cNvSpPr txBox="1">
            <a:spLocks noChangeArrowheads="1"/>
          </p:cNvSpPr>
          <p:nvPr>
            <p:custDataLst>
              <p:tags r:id="rId60"/>
            </p:custDataLst>
          </p:nvPr>
        </p:nvSpPr>
        <p:spPr bwMode="auto">
          <a:xfrm>
            <a:off x="4503738" y="5980113"/>
            <a:ext cx="1647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a:solidFill>
                  <a:schemeClr val="bg2"/>
                </a:solidFill>
                <a:latin typeface="Comic Sans MS" pitchFamily="66" charset="0"/>
              </a:rPr>
              <a:t>new value of Reg3 = 11</a:t>
            </a:r>
          </a:p>
        </p:txBody>
      </p:sp>
      <p:sp>
        <p:nvSpPr>
          <p:cNvPr id="52286" name="Rectangle 66"/>
          <p:cNvSpPr>
            <a:spLocks noChangeArrowheads="1"/>
          </p:cNvSpPr>
          <p:nvPr>
            <p:custDataLst>
              <p:tags r:id="rId61"/>
            </p:custDataLst>
          </p:nvPr>
        </p:nvSpPr>
        <p:spPr bwMode="auto">
          <a:xfrm>
            <a:off x="381000" y="3048000"/>
            <a:ext cx="12954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287" name="Text Box 67"/>
          <p:cNvSpPr txBox="1">
            <a:spLocks noChangeArrowheads="1"/>
          </p:cNvSpPr>
          <p:nvPr>
            <p:custDataLst>
              <p:tags r:id="rId62"/>
            </p:custDataLst>
          </p:nvPr>
        </p:nvSpPr>
        <p:spPr bwMode="auto">
          <a:xfrm>
            <a:off x="477838" y="3163888"/>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bg2"/>
                </a:solidFill>
              </a:rPr>
              <a:t>clock</a:t>
            </a:r>
          </a:p>
        </p:txBody>
      </p:sp>
      <p:sp>
        <p:nvSpPr>
          <p:cNvPr id="52288" name="Line 68"/>
          <p:cNvSpPr>
            <a:spLocks noChangeShapeType="1"/>
          </p:cNvSpPr>
          <p:nvPr>
            <p:custDataLst>
              <p:tags r:id="rId63"/>
            </p:custDataLst>
          </p:nvPr>
        </p:nvSpPr>
        <p:spPr bwMode="auto">
          <a:xfrm>
            <a:off x="1676400" y="3124200"/>
            <a:ext cx="287338" cy="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89" name="Line 69"/>
          <p:cNvSpPr>
            <a:spLocks noChangeShapeType="1"/>
          </p:cNvSpPr>
          <p:nvPr>
            <p:custDataLst>
              <p:tags r:id="rId64"/>
            </p:custDataLst>
          </p:nvPr>
        </p:nvSpPr>
        <p:spPr bwMode="auto">
          <a:xfrm>
            <a:off x="1676400" y="3257550"/>
            <a:ext cx="46196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90" name="Line 70"/>
          <p:cNvSpPr>
            <a:spLocks noChangeShapeType="1"/>
          </p:cNvSpPr>
          <p:nvPr>
            <p:custDataLst>
              <p:tags r:id="rId65"/>
            </p:custDataLst>
          </p:nvPr>
        </p:nvSpPr>
        <p:spPr bwMode="auto">
          <a:xfrm>
            <a:off x="1676400" y="3390900"/>
            <a:ext cx="700088"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91" name="Line 71"/>
          <p:cNvSpPr>
            <a:spLocks noChangeShapeType="1"/>
          </p:cNvSpPr>
          <p:nvPr>
            <p:custDataLst>
              <p:tags r:id="rId66"/>
            </p:custDataLst>
          </p:nvPr>
        </p:nvSpPr>
        <p:spPr bwMode="auto">
          <a:xfrm>
            <a:off x="1682750" y="3524250"/>
            <a:ext cx="1565275" cy="0"/>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92" name="Line 72"/>
          <p:cNvSpPr>
            <a:spLocks noChangeShapeType="1"/>
          </p:cNvSpPr>
          <p:nvPr>
            <p:custDataLst>
              <p:tags r:id="rId67"/>
            </p:custDataLst>
          </p:nvPr>
        </p:nvSpPr>
        <p:spPr bwMode="auto">
          <a:xfrm>
            <a:off x="1676400" y="3657600"/>
            <a:ext cx="2079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93" name="Text Box 73"/>
          <p:cNvSpPr txBox="1">
            <a:spLocks noChangeArrowheads="1"/>
          </p:cNvSpPr>
          <p:nvPr>
            <p:custDataLst>
              <p:tags r:id="rId68"/>
            </p:custDataLst>
          </p:nvPr>
        </p:nvSpPr>
        <p:spPr bwMode="auto">
          <a:xfrm>
            <a:off x="4510088"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94" name="Text Box 74"/>
          <p:cNvSpPr txBox="1">
            <a:spLocks noChangeArrowheads="1"/>
          </p:cNvSpPr>
          <p:nvPr>
            <p:custDataLst>
              <p:tags r:id="rId69"/>
            </p:custDataLst>
          </p:nvPr>
        </p:nvSpPr>
        <p:spPr bwMode="auto">
          <a:xfrm>
            <a:off x="4162425" y="60642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95" name="Text Box 75"/>
          <p:cNvSpPr txBox="1">
            <a:spLocks noChangeArrowheads="1"/>
          </p:cNvSpPr>
          <p:nvPr>
            <p:custDataLst>
              <p:tags r:id="rId70"/>
            </p:custDataLst>
          </p:nvPr>
        </p:nvSpPr>
        <p:spPr bwMode="auto">
          <a:xfrm>
            <a:off x="3810000"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96" name="Text Box 76"/>
          <p:cNvSpPr txBox="1">
            <a:spLocks noChangeArrowheads="1"/>
          </p:cNvSpPr>
          <p:nvPr>
            <p:custDataLst>
              <p:tags r:id="rId71"/>
            </p:custDataLst>
          </p:nvPr>
        </p:nvSpPr>
        <p:spPr bwMode="auto">
          <a:xfrm>
            <a:off x="3452813"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97" name="Text Box 77"/>
          <p:cNvSpPr txBox="1">
            <a:spLocks noChangeArrowheads="1"/>
          </p:cNvSpPr>
          <p:nvPr>
            <p:custDataLst>
              <p:tags r:id="rId72"/>
            </p:custDataLst>
          </p:nvPr>
        </p:nvSpPr>
        <p:spPr bwMode="auto">
          <a:xfrm>
            <a:off x="3108325" y="609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298" name="Rectangle 78"/>
          <p:cNvSpPr>
            <a:spLocks noChangeArrowheads="1"/>
          </p:cNvSpPr>
          <p:nvPr>
            <p:custDataLst>
              <p:tags r:id="rId73"/>
            </p:custDataLst>
          </p:nvPr>
        </p:nvSpPr>
        <p:spPr bwMode="auto">
          <a:xfrm>
            <a:off x="7848600" y="762000"/>
            <a:ext cx="990600" cy="1143000"/>
          </a:xfrm>
          <a:prstGeom prst="rect">
            <a:avLst/>
          </a:prstGeom>
          <a:solidFill>
            <a:schemeClr val="accent1"/>
          </a:solidFill>
          <a:ln w="28575">
            <a:solidFill>
              <a:schemeClr val="tx1"/>
            </a:solidFill>
            <a:miter lim="800000"/>
            <a:headEnd/>
            <a:tailEnd/>
          </a:ln>
        </p:spPr>
        <p:txBody>
          <a:bodyPr wrap="none" anchor="ctr"/>
          <a:lstStyle/>
          <a:p>
            <a:endParaRPr lang="en-US">
              <a:solidFill>
                <a:schemeClr val="bg2"/>
              </a:solidFill>
            </a:endParaRPr>
          </a:p>
        </p:txBody>
      </p:sp>
      <p:sp>
        <p:nvSpPr>
          <p:cNvPr id="52299" name="Line 79"/>
          <p:cNvSpPr>
            <a:spLocks noChangeShapeType="1"/>
          </p:cNvSpPr>
          <p:nvPr>
            <p:custDataLst>
              <p:tags r:id="rId74"/>
            </p:custDataLst>
          </p:nvPr>
        </p:nvSpPr>
        <p:spPr bwMode="auto">
          <a:xfrm>
            <a:off x="1957388" y="1247775"/>
            <a:ext cx="0" cy="1876425"/>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00" name="Line 80"/>
          <p:cNvSpPr>
            <a:spLocks noChangeShapeType="1"/>
          </p:cNvSpPr>
          <p:nvPr>
            <p:custDataLst>
              <p:tags r:id="rId75"/>
            </p:custDataLst>
          </p:nvPr>
        </p:nvSpPr>
        <p:spPr bwMode="auto">
          <a:xfrm>
            <a:off x="1955800" y="1244600"/>
            <a:ext cx="5875338" cy="0"/>
          </a:xfrm>
          <a:prstGeom prst="line">
            <a:avLst/>
          </a:prstGeom>
          <a:noFill/>
          <a:ln w="19050">
            <a:solidFill>
              <a:srgbClr val="98023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01" name="Text Box 81"/>
          <p:cNvSpPr txBox="1">
            <a:spLocks noChangeArrowheads="1"/>
          </p:cNvSpPr>
          <p:nvPr>
            <p:custDataLst>
              <p:tags r:id="rId76"/>
            </p:custDataLst>
          </p:nvPr>
        </p:nvSpPr>
        <p:spPr bwMode="auto">
          <a:xfrm>
            <a:off x="1066800" y="966788"/>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read enable</a:t>
            </a:r>
          </a:p>
        </p:txBody>
      </p:sp>
      <p:sp>
        <p:nvSpPr>
          <p:cNvPr id="52302" name="Text Box 82"/>
          <p:cNvSpPr txBox="1">
            <a:spLocks noChangeArrowheads="1"/>
          </p:cNvSpPr>
          <p:nvPr>
            <p:custDataLst>
              <p:tags r:id="rId77"/>
            </p:custDataLst>
          </p:nvPr>
        </p:nvSpPr>
        <p:spPr bwMode="auto">
          <a:xfrm>
            <a:off x="7889875" y="1120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bg2"/>
                </a:solidFill>
              </a:rPr>
              <a:t>RAM</a:t>
            </a:r>
          </a:p>
        </p:txBody>
      </p:sp>
      <p:sp>
        <p:nvSpPr>
          <p:cNvPr id="52303" name="Rectangle 83"/>
          <p:cNvSpPr>
            <a:spLocks noChangeArrowheads="1"/>
          </p:cNvSpPr>
          <p:nvPr>
            <p:custDataLst>
              <p:tags r:id="rId78"/>
            </p:custDataLst>
          </p:nvPr>
        </p:nvSpPr>
        <p:spPr bwMode="auto">
          <a:xfrm>
            <a:off x="4073525"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4" name="Rectangle 84"/>
          <p:cNvSpPr>
            <a:spLocks noChangeArrowheads="1"/>
          </p:cNvSpPr>
          <p:nvPr>
            <p:custDataLst>
              <p:tags r:id="rId79"/>
            </p:custDataLst>
          </p:nvPr>
        </p:nvSpPr>
        <p:spPr bwMode="auto">
          <a:xfrm>
            <a:off x="4427538"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5" name="Rectangle 85"/>
          <p:cNvSpPr>
            <a:spLocks noChangeArrowheads="1"/>
          </p:cNvSpPr>
          <p:nvPr>
            <p:custDataLst>
              <p:tags r:id="rId80"/>
            </p:custDataLst>
          </p:nvPr>
        </p:nvSpPr>
        <p:spPr bwMode="auto">
          <a:xfrm>
            <a:off x="4781550"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6" name="Rectangle 86"/>
          <p:cNvSpPr>
            <a:spLocks noChangeArrowheads="1"/>
          </p:cNvSpPr>
          <p:nvPr>
            <p:custDataLst>
              <p:tags r:id="rId81"/>
            </p:custDataLst>
          </p:nvPr>
        </p:nvSpPr>
        <p:spPr bwMode="auto">
          <a:xfrm>
            <a:off x="5135563"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7" name="Rectangle 87"/>
          <p:cNvSpPr>
            <a:spLocks noChangeArrowheads="1"/>
          </p:cNvSpPr>
          <p:nvPr>
            <p:custDataLst>
              <p:tags r:id="rId82"/>
            </p:custDataLst>
          </p:nvPr>
        </p:nvSpPr>
        <p:spPr bwMode="auto">
          <a:xfrm>
            <a:off x="5489575"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8" name="Rectangle 88"/>
          <p:cNvSpPr>
            <a:spLocks noChangeArrowheads="1"/>
          </p:cNvSpPr>
          <p:nvPr>
            <p:custDataLst>
              <p:tags r:id="rId83"/>
            </p:custDataLst>
          </p:nvPr>
        </p:nvSpPr>
        <p:spPr bwMode="auto">
          <a:xfrm>
            <a:off x="5843588"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09" name="Rectangle 89"/>
          <p:cNvSpPr>
            <a:spLocks noChangeArrowheads="1"/>
          </p:cNvSpPr>
          <p:nvPr>
            <p:custDataLst>
              <p:tags r:id="rId84"/>
            </p:custDataLst>
          </p:nvPr>
        </p:nvSpPr>
        <p:spPr bwMode="auto">
          <a:xfrm>
            <a:off x="3365500" y="1636713"/>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10" name="Rectangle 90"/>
          <p:cNvSpPr>
            <a:spLocks noChangeArrowheads="1"/>
          </p:cNvSpPr>
          <p:nvPr>
            <p:custDataLst>
              <p:tags r:id="rId85"/>
            </p:custDataLst>
          </p:nvPr>
        </p:nvSpPr>
        <p:spPr bwMode="auto">
          <a:xfrm>
            <a:off x="3719513" y="1638300"/>
            <a:ext cx="349250" cy="3492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11" name="Text Box 91"/>
          <p:cNvSpPr txBox="1">
            <a:spLocks noChangeArrowheads="1"/>
          </p:cNvSpPr>
          <p:nvPr>
            <p:custDataLst>
              <p:tags r:id="rId86"/>
            </p:custDataLst>
          </p:nvPr>
        </p:nvSpPr>
        <p:spPr bwMode="auto">
          <a:xfrm>
            <a:off x="5943600" y="1652588"/>
            <a:ext cx="577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IR</a:t>
            </a:r>
          </a:p>
        </p:txBody>
      </p:sp>
      <p:sp>
        <p:nvSpPr>
          <p:cNvPr id="52312" name="Line 92"/>
          <p:cNvSpPr>
            <a:spLocks noChangeShapeType="1"/>
          </p:cNvSpPr>
          <p:nvPr>
            <p:custDataLst>
              <p:tags r:id="rId87"/>
            </p:custDataLst>
          </p:nvPr>
        </p:nvSpPr>
        <p:spPr bwMode="auto">
          <a:xfrm>
            <a:off x="8861425" y="1728788"/>
            <a:ext cx="12858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3" name="Line 93"/>
          <p:cNvSpPr>
            <a:spLocks noChangeShapeType="1"/>
          </p:cNvSpPr>
          <p:nvPr>
            <p:custDataLst>
              <p:tags r:id="rId88"/>
            </p:custDataLst>
          </p:nvPr>
        </p:nvSpPr>
        <p:spPr bwMode="auto">
          <a:xfrm>
            <a:off x="8991600" y="1733550"/>
            <a:ext cx="0" cy="336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4" name="Line 94"/>
          <p:cNvSpPr>
            <a:spLocks noChangeShapeType="1"/>
          </p:cNvSpPr>
          <p:nvPr>
            <p:custDataLst>
              <p:tags r:id="rId89"/>
            </p:custDataLst>
          </p:nvPr>
        </p:nvSpPr>
        <p:spPr bwMode="auto">
          <a:xfrm>
            <a:off x="7458075" y="2055813"/>
            <a:ext cx="1533525"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5" name="Line 95"/>
          <p:cNvSpPr>
            <a:spLocks noChangeShapeType="1"/>
          </p:cNvSpPr>
          <p:nvPr>
            <p:custDataLst>
              <p:tags r:id="rId90"/>
            </p:custDataLst>
          </p:nvPr>
        </p:nvSpPr>
        <p:spPr bwMode="auto">
          <a:xfrm>
            <a:off x="7461250" y="1417638"/>
            <a:ext cx="0" cy="63817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6" name="Line 96"/>
          <p:cNvSpPr>
            <a:spLocks noChangeShapeType="1"/>
          </p:cNvSpPr>
          <p:nvPr>
            <p:custDataLst>
              <p:tags r:id="rId91"/>
            </p:custDataLst>
          </p:nvPr>
        </p:nvSpPr>
        <p:spPr bwMode="auto">
          <a:xfrm>
            <a:off x="3546475" y="1414463"/>
            <a:ext cx="3922713"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7" name="Line 97"/>
          <p:cNvSpPr>
            <a:spLocks noChangeShapeType="1"/>
          </p:cNvSpPr>
          <p:nvPr>
            <p:custDataLst>
              <p:tags r:id="rId92"/>
            </p:custDataLst>
          </p:nvPr>
        </p:nvSpPr>
        <p:spPr bwMode="auto">
          <a:xfrm>
            <a:off x="6010275"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8" name="Line 98"/>
          <p:cNvSpPr>
            <a:spLocks noChangeShapeType="1"/>
          </p:cNvSpPr>
          <p:nvPr>
            <p:custDataLst>
              <p:tags r:id="rId93"/>
            </p:custDataLst>
          </p:nvPr>
        </p:nvSpPr>
        <p:spPr bwMode="auto">
          <a:xfrm>
            <a:off x="5653088"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19" name="Line 99"/>
          <p:cNvSpPr>
            <a:spLocks noChangeShapeType="1"/>
          </p:cNvSpPr>
          <p:nvPr>
            <p:custDataLst>
              <p:tags r:id="rId94"/>
            </p:custDataLst>
          </p:nvPr>
        </p:nvSpPr>
        <p:spPr bwMode="auto">
          <a:xfrm>
            <a:off x="5295900"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0" name="Line 100"/>
          <p:cNvSpPr>
            <a:spLocks noChangeShapeType="1"/>
          </p:cNvSpPr>
          <p:nvPr>
            <p:custDataLst>
              <p:tags r:id="rId95"/>
            </p:custDataLst>
          </p:nvPr>
        </p:nvSpPr>
        <p:spPr bwMode="auto">
          <a:xfrm>
            <a:off x="4940300"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1" name="Line 101"/>
          <p:cNvSpPr>
            <a:spLocks noChangeShapeType="1"/>
          </p:cNvSpPr>
          <p:nvPr>
            <p:custDataLst>
              <p:tags r:id="rId96"/>
            </p:custDataLst>
          </p:nvPr>
        </p:nvSpPr>
        <p:spPr bwMode="auto">
          <a:xfrm>
            <a:off x="4583113"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2" name="Line 102"/>
          <p:cNvSpPr>
            <a:spLocks noChangeShapeType="1"/>
          </p:cNvSpPr>
          <p:nvPr>
            <p:custDataLst>
              <p:tags r:id="rId97"/>
            </p:custDataLst>
          </p:nvPr>
        </p:nvSpPr>
        <p:spPr bwMode="auto">
          <a:xfrm>
            <a:off x="4227513" y="141922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3" name="Line 103"/>
          <p:cNvSpPr>
            <a:spLocks noChangeShapeType="1"/>
          </p:cNvSpPr>
          <p:nvPr>
            <p:custDataLst>
              <p:tags r:id="rId98"/>
            </p:custDataLst>
          </p:nvPr>
        </p:nvSpPr>
        <p:spPr bwMode="auto">
          <a:xfrm>
            <a:off x="3870325" y="1419225"/>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4" name="Text Box 104"/>
          <p:cNvSpPr txBox="1">
            <a:spLocks noChangeArrowheads="1"/>
          </p:cNvSpPr>
          <p:nvPr>
            <p:custDataLst>
              <p:tags r:id="rId99"/>
            </p:custDataLst>
          </p:nvPr>
        </p:nvSpPr>
        <p:spPr bwMode="auto">
          <a:xfrm>
            <a:off x="7002463" y="203517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8 bit instruction</a:t>
            </a:r>
          </a:p>
        </p:txBody>
      </p:sp>
      <p:sp>
        <p:nvSpPr>
          <p:cNvPr id="52325" name="Text Box 105"/>
          <p:cNvSpPr txBox="1">
            <a:spLocks noChangeArrowheads="1"/>
          </p:cNvSpPr>
          <p:nvPr>
            <p:custDataLst>
              <p:tags r:id="rId100"/>
            </p:custDataLst>
          </p:nvPr>
        </p:nvSpPr>
        <p:spPr bwMode="auto">
          <a:xfrm>
            <a:off x="5961063" y="862013"/>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8 address bits</a:t>
            </a:r>
          </a:p>
        </p:txBody>
      </p:sp>
      <p:sp>
        <p:nvSpPr>
          <p:cNvPr id="52326" name="Line 106"/>
          <p:cNvSpPr>
            <a:spLocks noChangeShapeType="1"/>
          </p:cNvSpPr>
          <p:nvPr>
            <p:custDataLst>
              <p:tags r:id="rId101"/>
            </p:custDataLst>
          </p:nvPr>
        </p:nvSpPr>
        <p:spPr bwMode="auto">
          <a:xfrm>
            <a:off x="600392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7" name="Line 107"/>
          <p:cNvSpPr>
            <a:spLocks noChangeShapeType="1"/>
          </p:cNvSpPr>
          <p:nvPr>
            <p:custDataLst>
              <p:tags r:id="rId102"/>
            </p:custDataLst>
          </p:nvPr>
        </p:nvSpPr>
        <p:spPr bwMode="auto">
          <a:xfrm>
            <a:off x="5646738"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8" name="Line 108"/>
          <p:cNvSpPr>
            <a:spLocks noChangeShapeType="1"/>
          </p:cNvSpPr>
          <p:nvPr>
            <p:custDataLst>
              <p:tags r:id="rId103"/>
            </p:custDataLst>
          </p:nvPr>
        </p:nvSpPr>
        <p:spPr bwMode="auto">
          <a:xfrm>
            <a:off x="5289550"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29" name="Line 109"/>
          <p:cNvSpPr>
            <a:spLocks noChangeShapeType="1"/>
          </p:cNvSpPr>
          <p:nvPr>
            <p:custDataLst>
              <p:tags r:id="rId104"/>
            </p:custDataLst>
          </p:nvPr>
        </p:nvSpPr>
        <p:spPr bwMode="auto">
          <a:xfrm>
            <a:off x="4933950"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0" name="Line 110"/>
          <p:cNvSpPr>
            <a:spLocks noChangeShapeType="1"/>
          </p:cNvSpPr>
          <p:nvPr>
            <p:custDataLst>
              <p:tags r:id="rId105"/>
            </p:custDataLst>
          </p:nvPr>
        </p:nvSpPr>
        <p:spPr bwMode="auto">
          <a:xfrm>
            <a:off x="4576763"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1" name="Line 111"/>
          <p:cNvSpPr>
            <a:spLocks noChangeShapeType="1"/>
          </p:cNvSpPr>
          <p:nvPr>
            <p:custDataLst>
              <p:tags r:id="rId106"/>
            </p:custDataLst>
          </p:nvPr>
        </p:nvSpPr>
        <p:spPr bwMode="auto">
          <a:xfrm>
            <a:off x="4221163" y="95250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2" name="Line 112"/>
          <p:cNvSpPr>
            <a:spLocks noChangeShapeType="1"/>
          </p:cNvSpPr>
          <p:nvPr>
            <p:custDataLst>
              <p:tags r:id="rId107"/>
            </p:custDataLst>
          </p:nvPr>
        </p:nvSpPr>
        <p:spPr bwMode="auto">
          <a:xfrm>
            <a:off x="386397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3" name="Line 113"/>
          <p:cNvSpPr>
            <a:spLocks noChangeShapeType="1"/>
          </p:cNvSpPr>
          <p:nvPr>
            <p:custDataLst>
              <p:tags r:id="rId108"/>
            </p:custDataLst>
          </p:nvPr>
        </p:nvSpPr>
        <p:spPr bwMode="auto">
          <a:xfrm>
            <a:off x="3508375" y="952500"/>
            <a:ext cx="7938"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4" name="Line 114"/>
          <p:cNvSpPr>
            <a:spLocks noChangeShapeType="1"/>
          </p:cNvSpPr>
          <p:nvPr>
            <p:custDataLst>
              <p:tags r:id="rId109"/>
            </p:custDataLst>
          </p:nvPr>
        </p:nvSpPr>
        <p:spPr bwMode="auto">
          <a:xfrm>
            <a:off x="3521075" y="1150938"/>
            <a:ext cx="43195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5" name="Line 115"/>
          <p:cNvSpPr>
            <a:spLocks noChangeShapeType="1"/>
          </p:cNvSpPr>
          <p:nvPr>
            <p:custDataLst>
              <p:tags r:id="rId110"/>
            </p:custDataLst>
          </p:nvPr>
        </p:nvSpPr>
        <p:spPr bwMode="auto">
          <a:xfrm>
            <a:off x="2141538" y="1408113"/>
            <a:ext cx="0" cy="1844675"/>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6" name="Line 116"/>
          <p:cNvSpPr>
            <a:spLocks noChangeShapeType="1"/>
          </p:cNvSpPr>
          <p:nvPr>
            <p:custDataLst>
              <p:tags r:id="rId111"/>
            </p:custDataLst>
          </p:nvPr>
        </p:nvSpPr>
        <p:spPr bwMode="auto">
          <a:xfrm>
            <a:off x="2154238" y="1409700"/>
            <a:ext cx="127158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337" name="Group 117"/>
          <p:cNvGrpSpPr>
            <a:grpSpLocks/>
          </p:cNvGrpSpPr>
          <p:nvPr>
            <p:custDataLst>
              <p:tags r:id="rId112"/>
            </p:custDataLst>
          </p:nvPr>
        </p:nvGrpSpPr>
        <p:grpSpPr bwMode="auto">
          <a:xfrm rot="5400000">
            <a:off x="4803775" y="4422775"/>
            <a:ext cx="115888" cy="185738"/>
            <a:chOff x="4891" y="1600"/>
            <a:chExt cx="315" cy="408"/>
          </a:xfrm>
        </p:grpSpPr>
        <p:sp>
          <p:nvSpPr>
            <p:cNvPr id="52501" name="Freeform 118"/>
            <p:cNvSpPr>
              <a:spLocks/>
            </p:cNvSpPr>
            <p:nvPr>
              <p:custDataLst>
                <p:tags r:id="rId274"/>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502" name="Freeform 119"/>
            <p:cNvSpPr>
              <a:spLocks/>
            </p:cNvSpPr>
            <p:nvPr>
              <p:custDataLst>
                <p:tags r:id="rId275"/>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503" name="Line 120"/>
            <p:cNvSpPr>
              <a:spLocks noChangeShapeType="1"/>
            </p:cNvSpPr>
            <p:nvPr>
              <p:custDataLst>
                <p:tags r:id="rId276"/>
              </p:custDataLst>
            </p:nvPr>
          </p:nvSpPr>
          <p:spPr bwMode="auto">
            <a:xfrm>
              <a:off x="4894" y="1606"/>
              <a:ext cx="0" cy="388"/>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338" name="Line 121"/>
          <p:cNvSpPr>
            <a:spLocks noChangeShapeType="1"/>
          </p:cNvSpPr>
          <p:nvPr>
            <p:custDataLst>
              <p:tags r:id="rId113"/>
            </p:custDataLst>
          </p:nvPr>
        </p:nvSpPr>
        <p:spPr bwMode="auto">
          <a:xfrm>
            <a:off x="4892675" y="4224338"/>
            <a:ext cx="0" cy="236537"/>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39" name="Line 122"/>
          <p:cNvSpPr>
            <a:spLocks noChangeShapeType="1"/>
          </p:cNvSpPr>
          <p:nvPr>
            <p:custDataLst>
              <p:tags r:id="rId114"/>
            </p:custDataLst>
          </p:nvPr>
        </p:nvSpPr>
        <p:spPr bwMode="auto">
          <a:xfrm>
            <a:off x="4832350" y="4343400"/>
            <a:ext cx="0" cy="11747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0" name="Line 123"/>
          <p:cNvSpPr>
            <a:spLocks noChangeShapeType="1"/>
          </p:cNvSpPr>
          <p:nvPr>
            <p:custDataLst>
              <p:tags r:id="rId115"/>
            </p:custDataLst>
          </p:nvPr>
        </p:nvSpPr>
        <p:spPr bwMode="auto">
          <a:xfrm>
            <a:off x="2373313" y="2243138"/>
            <a:ext cx="0" cy="1138237"/>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1" name="Line 124"/>
          <p:cNvSpPr>
            <a:spLocks noChangeShapeType="1"/>
          </p:cNvSpPr>
          <p:nvPr>
            <p:custDataLst>
              <p:tags r:id="rId116"/>
            </p:custDataLst>
          </p:nvPr>
        </p:nvSpPr>
        <p:spPr bwMode="auto">
          <a:xfrm>
            <a:off x="2384425" y="2257425"/>
            <a:ext cx="31115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2" name="Line 125"/>
          <p:cNvSpPr>
            <a:spLocks noChangeShapeType="1"/>
          </p:cNvSpPr>
          <p:nvPr>
            <p:custDataLst>
              <p:tags r:id="rId117"/>
            </p:custDataLst>
          </p:nvPr>
        </p:nvSpPr>
        <p:spPr bwMode="auto">
          <a:xfrm>
            <a:off x="3525838" y="1990725"/>
            <a:ext cx="0" cy="16192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3" name="Line 126"/>
          <p:cNvSpPr>
            <a:spLocks noChangeShapeType="1"/>
          </p:cNvSpPr>
          <p:nvPr>
            <p:custDataLst>
              <p:tags r:id="rId118"/>
            </p:custDataLst>
          </p:nvPr>
        </p:nvSpPr>
        <p:spPr bwMode="auto">
          <a:xfrm>
            <a:off x="3829050" y="1984375"/>
            <a:ext cx="0" cy="3683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4" name="Line 127"/>
          <p:cNvSpPr>
            <a:spLocks noChangeShapeType="1"/>
          </p:cNvSpPr>
          <p:nvPr>
            <p:custDataLst>
              <p:tags r:id="rId119"/>
            </p:custDataLst>
          </p:nvPr>
        </p:nvSpPr>
        <p:spPr bwMode="auto">
          <a:xfrm>
            <a:off x="3028950" y="2346325"/>
            <a:ext cx="803275"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5" name="Line 128"/>
          <p:cNvSpPr>
            <a:spLocks noChangeShapeType="1"/>
          </p:cNvSpPr>
          <p:nvPr>
            <p:custDataLst>
              <p:tags r:id="rId120"/>
            </p:custDataLst>
          </p:nvPr>
        </p:nvSpPr>
        <p:spPr bwMode="auto">
          <a:xfrm>
            <a:off x="2879725" y="2141538"/>
            <a:ext cx="644525"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6" name="Line 129"/>
          <p:cNvSpPr>
            <a:spLocks noChangeShapeType="1"/>
          </p:cNvSpPr>
          <p:nvPr>
            <p:custDataLst>
              <p:tags r:id="rId121"/>
            </p:custDataLst>
          </p:nvPr>
        </p:nvSpPr>
        <p:spPr bwMode="auto">
          <a:xfrm>
            <a:off x="3035300" y="2349500"/>
            <a:ext cx="0" cy="16192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7" name="Line 130"/>
          <p:cNvSpPr>
            <a:spLocks noChangeShapeType="1"/>
          </p:cNvSpPr>
          <p:nvPr>
            <p:custDataLst>
              <p:tags r:id="rId122"/>
            </p:custDataLst>
          </p:nvPr>
        </p:nvSpPr>
        <p:spPr bwMode="auto">
          <a:xfrm>
            <a:off x="2886075" y="2136775"/>
            <a:ext cx="0" cy="455613"/>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48" name="Line 131"/>
          <p:cNvSpPr>
            <a:spLocks noChangeShapeType="1"/>
          </p:cNvSpPr>
          <p:nvPr>
            <p:custDataLst>
              <p:tags r:id="rId123"/>
            </p:custDataLst>
          </p:nvPr>
        </p:nvSpPr>
        <p:spPr bwMode="auto">
          <a:xfrm>
            <a:off x="2697163" y="2265363"/>
            <a:ext cx="0" cy="328612"/>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349" name="Group 132"/>
          <p:cNvGrpSpPr>
            <a:grpSpLocks/>
          </p:cNvGrpSpPr>
          <p:nvPr>
            <p:custDataLst>
              <p:tags r:id="rId124"/>
            </p:custDataLst>
          </p:nvPr>
        </p:nvGrpSpPr>
        <p:grpSpPr bwMode="auto">
          <a:xfrm rot="5400000">
            <a:off x="2729706" y="2483644"/>
            <a:ext cx="282575" cy="503238"/>
            <a:chOff x="4891" y="1600"/>
            <a:chExt cx="315" cy="408"/>
          </a:xfrm>
        </p:grpSpPr>
        <p:sp>
          <p:nvSpPr>
            <p:cNvPr id="52498" name="Freeform 133"/>
            <p:cNvSpPr>
              <a:spLocks/>
            </p:cNvSpPr>
            <p:nvPr>
              <p:custDataLst>
                <p:tags r:id="rId271"/>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9" name="Freeform 134"/>
            <p:cNvSpPr>
              <a:spLocks/>
            </p:cNvSpPr>
            <p:nvPr>
              <p:custDataLst>
                <p:tags r:id="rId272"/>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500" name="Line 135"/>
            <p:cNvSpPr>
              <a:spLocks noChangeShapeType="1"/>
            </p:cNvSpPr>
            <p:nvPr>
              <p:custDataLst>
                <p:tags r:id="rId273"/>
              </p:custDataLst>
            </p:nvPr>
          </p:nvSpPr>
          <p:spPr bwMode="auto">
            <a:xfrm>
              <a:off x="4894" y="1606"/>
              <a:ext cx="0" cy="3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350" name="Oval 136"/>
          <p:cNvSpPr>
            <a:spLocks noChangeArrowheads="1"/>
          </p:cNvSpPr>
          <p:nvPr>
            <p:custDataLst>
              <p:tags r:id="rId125"/>
            </p:custDataLst>
          </p:nvPr>
        </p:nvSpPr>
        <p:spPr bwMode="auto">
          <a:xfrm>
            <a:off x="2994025" y="2508250"/>
            <a:ext cx="85725" cy="84138"/>
          </a:xfrm>
          <a:prstGeom prst="ellipse">
            <a:avLst/>
          </a:pr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51" name="Line 137"/>
          <p:cNvSpPr>
            <a:spLocks noChangeShapeType="1"/>
          </p:cNvSpPr>
          <p:nvPr>
            <p:custDataLst>
              <p:tags r:id="rId126"/>
            </p:custDataLst>
          </p:nvPr>
        </p:nvSpPr>
        <p:spPr bwMode="auto">
          <a:xfrm>
            <a:off x="2865438" y="2878138"/>
            <a:ext cx="0" cy="16192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52" name="Line 138"/>
          <p:cNvSpPr>
            <a:spLocks noChangeShapeType="1"/>
          </p:cNvSpPr>
          <p:nvPr>
            <p:custDataLst>
              <p:tags r:id="rId127"/>
            </p:custDataLst>
          </p:nvPr>
        </p:nvSpPr>
        <p:spPr bwMode="auto">
          <a:xfrm>
            <a:off x="2863850" y="3038475"/>
            <a:ext cx="1089025"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53" name="Line 139"/>
          <p:cNvSpPr>
            <a:spLocks noChangeShapeType="1"/>
          </p:cNvSpPr>
          <p:nvPr>
            <p:custDataLst>
              <p:tags r:id="rId128"/>
            </p:custDataLst>
          </p:nvPr>
        </p:nvSpPr>
        <p:spPr bwMode="auto">
          <a:xfrm>
            <a:off x="4275138" y="1993900"/>
            <a:ext cx="0" cy="2809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54" name="Line 140"/>
          <p:cNvSpPr>
            <a:spLocks noChangeShapeType="1"/>
          </p:cNvSpPr>
          <p:nvPr>
            <p:custDataLst>
              <p:tags r:id="rId129"/>
            </p:custDataLst>
          </p:nvPr>
        </p:nvSpPr>
        <p:spPr bwMode="auto">
          <a:xfrm>
            <a:off x="4594225" y="1995488"/>
            <a:ext cx="0" cy="3683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55" name="Line 141"/>
          <p:cNvSpPr>
            <a:spLocks noChangeShapeType="1"/>
          </p:cNvSpPr>
          <p:nvPr>
            <p:custDataLst>
              <p:tags r:id="rId130"/>
            </p:custDataLst>
          </p:nvPr>
        </p:nvSpPr>
        <p:spPr bwMode="auto">
          <a:xfrm>
            <a:off x="4945063" y="1989138"/>
            <a:ext cx="0" cy="3683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356" name="Group 142"/>
          <p:cNvGrpSpPr>
            <a:grpSpLocks/>
          </p:cNvGrpSpPr>
          <p:nvPr>
            <p:custDataLst>
              <p:tags r:id="rId131"/>
            </p:custDataLst>
          </p:nvPr>
        </p:nvGrpSpPr>
        <p:grpSpPr bwMode="auto">
          <a:xfrm rot="5400000">
            <a:off x="4378325" y="1997076"/>
            <a:ext cx="369887" cy="1122362"/>
            <a:chOff x="4891" y="1600"/>
            <a:chExt cx="315" cy="408"/>
          </a:xfrm>
        </p:grpSpPr>
        <p:sp>
          <p:nvSpPr>
            <p:cNvPr id="52495" name="Freeform 143"/>
            <p:cNvSpPr>
              <a:spLocks/>
            </p:cNvSpPr>
            <p:nvPr>
              <p:custDataLst>
                <p:tags r:id="rId268"/>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6" name="Freeform 144"/>
            <p:cNvSpPr>
              <a:spLocks/>
            </p:cNvSpPr>
            <p:nvPr>
              <p:custDataLst>
                <p:tags r:id="rId269"/>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7" name="Line 145"/>
            <p:cNvSpPr>
              <a:spLocks noChangeShapeType="1"/>
            </p:cNvSpPr>
            <p:nvPr>
              <p:custDataLst>
                <p:tags r:id="rId270"/>
              </p:custDataLst>
            </p:nvPr>
          </p:nvSpPr>
          <p:spPr bwMode="auto">
            <a:xfrm>
              <a:off x="4894" y="1606"/>
              <a:ext cx="0" cy="3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357" name="Oval 146"/>
          <p:cNvSpPr>
            <a:spLocks noChangeArrowheads="1"/>
          </p:cNvSpPr>
          <p:nvPr>
            <p:custDataLst>
              <p:tags r:id="rId132"/>
            </p:custDataLst>
          </p:nvPr>
        </p:nvSpPr>
        <p:spPr bwMode="auto">
          <a:xfrm>
            <a:off x="4233863" y="2279650"/>
            <a:ext cx="85725" cy="84138"/>
          </a:xfrm>
          <a:prstGeom prst="ellipse">
            <a:avLst/>
          </a:pr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58" name="Line 147"/>
          <p:cNvSpPr>
            <a:spLocks noChangeShapeType="1"/>
          </p:cNvSpPr>
          <p:nvPr>
            <p:custDataLst>
              <p:tags r:id="rId133"/>
            </p:custDataLst>
          </p:nvPr>
        </p:nvSpPr>
        <p:spPr bwMode="auto">
          <a:xfrm>
            <a:off x="4564063" y="2727325"/>
            <a:ext cx="0" cy="73342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59" name="Line 148"/>
          <p:cNvSpPr>
            <a:spLocks noChangeShapeType="1"/>
          </p:cNvSpPr>
          <p:nvPr>
            <p:custDataLst>
              <p:tags r:id="rId134"/>
            </p:custDataLst>
          </p:nvPr>
        </p:nvSpPr>
        <p:spPr bwMode="auto">
          <a:xfrm>
            <a:off x="3530600" y="1404938"/>
            <a:ext cx="7938"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60" name="Line 149"/>
          <p:cNvSpPr>
            <a:spLocks noChangeShapeType="1"/>
          </p:cNvSpPr>
          <p:nvPr>
            <p:custDataLst>
              <p:tags r:id="rId135"/>
            </p:custDataLst>
          </p:nvPr>
        </p:nvSpPr>
        <p:spPr bwMode="auto">
          <a:xfrm>
            <a:off x="3427413" y="1412875"/>
            <a:ext cx="7937" cy="2095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61" name="Freeform 150"/>
          <p:cNvSpPr>
            <a:spLocks/>
          </p:cNvSpPr>
          <p:nvPr>
            <p:custDataLst>
              <p:tags r:id="rId136"/>
            </p:custDataLst>
          </p:nvPr>
        </p:nvSpPr>
        <p:spPr bwMode="auto">
          <a:xfrm>
            <a:off x="337343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2" name="Freeform 151"/>
          <p:cNvSpPr>
            <a:spLocks/>
          </p:cNvSpPr>
          <p:nvPr>
            <p:custDataLst>
              <p:tags r:id="rId137"/>
            </p:custDataLst>
          </p:nvPr>
        </p:nvSpPr>
        <p:spPr bwMode="auto">
          <a:xfrm>
            <a:off x="373380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3" name="Freeform 152"/>
          <p:cNvSpPr>
            <a:spLocks/>
          </p:cNvSpPr>
          <p:nvPr>
            <p:custDataLst>
              <p:tags r:id="rId138"/>
            </p:custDataLst>
          </p:nvPr>
        </p:nvSpPr>
        <p:spPr bwMode="auto">
          <a:xfrm>
            <a:off x="407193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4" name="Freeform 153"/>
          <p:cNvSpPr>
            <a:spLocks/>
          </p:cNvSpPr>
          <p:nvPr>
            <p:custDataLst>
              <p:tags r:id="rId139"/>
            </p:custDataLst>
          </p:nvPr>
        </p:nvSpPr>
        <p:spPr bwMode="auto">
          <a:xfrm>
            <a:off x="4448175"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5" name="Freeform 154"/>
          <p:cNvSpPr>
            <a:spLocks/>
          </p:cNvSpPr>
          <p:nvPr>
            <p:custDataLst>
              <p:tags r:id="rId140"/>
            </p:custDataLst>
          </p:nvPr>
        </p:nvSpPr>
        <p:spPr bwMode="auto">
          <a:xfrm>
            <a:off x="479425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6" name="Freeform 155"/>
          <p:cNvSpPr>
            <a:spLocks/>
          </p:cNvSpPr>
          <p:nvPr>
            <p:custDataLst>
              <p:tags r:id="rId141"/>
            </p:custDataLst>
          </p:nvPr>
        </p:nvSpPr>
        <p:spPr bwMode="auto">
          <a:xfrm>
            <a:off x="5146675"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7" name="Freeform 156"/>
          <p:cNvSpPr>
            <a:spLocks/>
          </p:cNvSpPr>
          <p:nvPr>
            <p:custDataLst>
              <p:tags r:id="rId142"/>
            </p:custDataLst>
          </p:nvPr>
        </p:nvSpPr>
        <p:spPr bwMode="auto">
          <a:xfrm>
            <a:off x="5499100" y="1630363"/>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8" name="Freeform 157"/>
          <p:cNvSpPr>
            <a:spLocks/>
          </p:cNvSpPr>
          <p:nvPr>
            <p:custDataLst>
              <p:tags r:id="rId143"/>
            </p:custDataLst>
          </p:nvPr>
        </p:nvSpPr>
        <p:spPr bwMode="auto">
          <a:xfrm>
            <a:off x="5856288" y="163036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69" name="Text Box 158"/>
          <p:cNvSpPr txBox="1">
            <a:spLocks noChangeArrowheads="1"/>
          </p:cNvSpPr>
          <p:nvPr>
            <p:custDataLst>
              <p:tags r:id="rId144"/>
            </p:custDataLst>
          </p:nvPr>
        </p:nvSpPr>
        <p:spPr bwMode="auto">
          <a:xfrm>
            <a:off x="2120900" y="1411288"/>
            <a:ext cx="12033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sz="1200">
                <a:solidFill>
                  <a:schemeClr val="bg2"/>
                </a:solidFill>
                <a:latin typeface="Comic Sans MS" pitchFamily="66" charset="0"/>
              </a:rPr>
              <a:t>strobe for all IR bits</a:t>
            </a:r>
          </a:p>
        </p:txBody>
      </p:sp>
      <p:sp>
        <p:nvSpPr>
          <p:cNvPr id="52370" name="Line 159"/>
          <p:cNvSpPr>
            <a:spLocks noChangeShapeType="1"/>
          </p:cNvSpPr>
          <p:nvPr>
            <p:custDataLst>
              <p:tags r:id="rId145"/>
            </p:custDataLst>
          </p:nvPr>
        </p:nvSpPr>
        <p:spPr bwMode="auto">
          <a:xfrm>
            <a:off x="5313363" y="1989138"/>
            <a:ext cx="0" cy="1360487"/>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1" name="Line 160"/>
          <p:cNvSpPr>
            <a:spLocks noChangeShapeType="1"/>
          </p:cNvSpPr>
          <p:nvPr>
            <p:custDataLst>
              <p:tags r:id="rId146"/>
            </p:custDataLst>
          </p:nvPr>
        </p:nvSpPr>
        <p:spPr bwMode="auto">
          <a:xfrm>
            <a:off x="3957638" y="2200275"/>
            <a:ext cx="0" cy="1312863"/>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2" name="Line 161"/>
          <p:cNvSpPr>
            <a:spLocks noChangeShapeType="1"/>
          </p:cNvSpPr>
          <p:nvPr>
            <p:custDataLst>
              <p:tags r:id="rId147"/>
            </p:custDataLst>
          </p:nvPr>
        </p:nvSpPr>
        <p:spPr bwMode="auto">
          <a:xfrm>
            <a:off x="3960813" y="2201863"/>
            <a:ext cx="176212"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3" name="Line 162"/>
          <p:cNvSpPr>
            <a:spLocks noChangeShapeType="1"/>
          </p:cNvSpPr>
          <p:nvPr>
            <p:custDataLst>
              <p:tags r:id="rId148"/>
            </p:custDataLst>
          </p:nvPr>
        </p:nvSpPr>
        <p:spPr bwMode="auto">
          <a:xfrm>
            <a:off x="4138613" y="2198688"/>
            <a:ext cx="0" cy="1778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4" name="Line 163"/>
          <p:cNvSpPr>
            <a:spLocks noChangeShapeType="1"/>
          </p:cNvSpPr>
          <p:nvPr>
            <p:custDataLst>
              <p:tags r:id="rId149"/>
            </p:custDataLst>
          </p:nvPr>
        </p:nvSpPr>
        <p:spPr bwMode="auto">
          <a:xfrm>
            <a:off x="3997325" y="2370138"/>
            <a:ext cx="31115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5" name="Line 164"/>
          <p:cNvSpPr>
            <a:spLocks noChangeShapeType="1"/>
          </p:cNvSpPr>
          <p:nvPr>
            <p:custDataLst>
              <p:tags r:id="rId150"/>
            </p:custDataLst>
          </p:nvPr>
        </p:nvSpPr>
        <p:spPr bwMode="auto">
          <a:xfrm>
            <a:off x="5656263" y="1990725"/>
            <a:ext cx="0" cy="113823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6" name="Line 165"/>
          <p:cNvSpPr>
            <a:spLocks noChangeShapeType="1"/>
          </p:cNvSpPr>
          <p:nvPr>
            <p:custDataLst>
              <p:tags r:id="rId151"/>
            </p:custDataLst>
          </p:nvPr>
        </p:nvSpPr>
        <p:spPr bwMode="auto">
          <a:xfrm>
            <a:off x="6015038" y="1990725"/>
            <a:ext cx="0" cy="90805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7" name="Line 166"/>
          <p:cNvSpPr>
            <a:spLocks noChangeShapeType="1"/>
          </p:cNvSpPr>
          <p:nvPr>
            <p:custDataLst>
              <p:tags r:id="rId152"/>
            </p:custDataLst>
          </p:nvPr>
        </p:nvSpPr>
        <p:spPr bwMode="auto">
          <a:xfrm>
            <a:off x="5572125" y="4578350"/>
            <a:ext cx="0" cy="265113"/>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8" name="Line 167"/>
          <p:cNvSpPr>
            <a:spLocks noChangeShapeType="1"/>
          </p:cNvSpPr>
          <p:nvPr>
            <p:custDataLst>
              <p:tags r:id="rId153"/>
            </p:custDataLst>
          </p:nvPr>
        </p:nvSpPr>
        <p:spPr bwMode="auto">
          <a:xfrm>
            <a:off x="5930900" y="4578350"/>
            <a:ext cx="0" cy="138113"/>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79" name="Line 168"/>
          <p:cNvSpPr>
            <a:spLocks noChangeShapeType="1"/>
          </p:cNvSpPr>
          <p:nvPr>
            <p:custDataLst>
              <p:tags r:id="rId154"/>
            </p:custDataLst>
          </p:nvPr>
        </p:nvSpPr>
        <p:spPr bwMode="auto">
          <a:xfrm>
            <a:off x="5203825" y="4578350"/>
            <a:ext cx="0" cy="400050"/>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80" name="Text Box 169"/>
          <p:cNvSpPr txBox="1">
            <a:spLocks noChangeArrowheads="1"/>
          </p:cNvSpPr>
          <p:nvPr>
            <p:custDataLst>
              <p:tags r:id="rId155"/>
            </p:custDataLst>
          </p:nvPr>
        </p:nvSpPr>
        <p:spPr bwMode="auto">
          <a:xfrm>
            <a:off x="533400"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381" name="Text Box 170"/>
          <p:cNvSpPr txBox="1">
            <a:spLocks noChangeArrowheads="1"/>
          </p:cNvSpPr>
          <p:nvPr>
            <p:custDataLst>
              <p:tags r:id="rId156"/>
            </p:custDataLst>
          </p:nvPr>
        </p:nvSpPr>
        <p:spPr bwMode="auto">
          <a:xfrm>
            <a:off x="887413"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382" name="Text Box 171"/>
          <p:cNvSpPr txBox="1">
            <a:spLocks noChangeArrowheads="1"/>
          </p:cNvSpPr>
          <p:nvPr>
            <p:custDataLst>
              <p:tags r:id="rId157"/>
            </p:custDataLst>
          </p:nvPr>
        </p:nvSpPr>
        <p:spPr bwMode="auto">
          <a:xfrm>
            <a:off x="1239838"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383" name="Text Box 172"/>
          <p:cNvSpPr txBox="1">
            <a:spLocks noChangeArrowheads="1"/>
          </p:cNvSpPr>
          <p:nvPr>
            <p:custDataLst>
              <p:tags r:id="rId158"/>
            </p:custDataLst>
          </p:nvPr>
        </p:nvSpPr>
        <p:spPr bwMode="auto">
          <a:xfrm>
            <a:off x="1593850"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384" name="Text Box 173"/>
          <p:cNvSpPr txBox="1">
            <a:spLocks noChangeArrowheads="1"/>
          </p:cNvSpPr>
          <p:nvPr>
            <p:custDataLst>
              <p:tags r:id="rId159"/>
            </p:custDataLst>
          </p:nvPr>
        </p:nvSpPr>
        <p:spPr bwMode="auto">
          <a:xfrm>
            <a:off x="1946275" y="51054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385" name="Text Box 174"/>
          <p:cNvSpPr txBox="1">
            <a:spLocks noChangeArrowheads="1"/>
          </p:cNvSpPr>
          <p:nvPr>
            <p:custDataLst>
              <p:tags r:id="rId160"/>
            </p:custDataLst>
          </p:nvPr>
        </p:nvSpPr>
        <p:spPr bwMode="auto">
          <a:xfrm>
            <a:off x="2300288"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1</a:t>
            </a:r>
          </a:p>
        </p:txBody>
      </p:sp>
      <p:sp>
        <p:nvSpPr>
          <p:cNvPr id="52386" name="Text Box 175"/>
          <p:cNvSpPr txBox="1">
            <a:spLocks noChangeArrowheads="1"/>
          </p:cNvSpPr>
          <p:nvPr>
            <p:custDataLst>
              <p:tags r:id="rId161"/>
            </p:custDataLst>
          </p:nvPr>
        </p:nvSpPr>
        <p:spPr bwMode="auto">
          <a:xfrm>
            <a:off x="2652713"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387" name="Text Box 176"/>
          <p:cNvSpPr txBox="1">
            <a:spLocks noChangeArrowheads="1"/>
          </p:cNvSpPr>
          <p:nvPr>
            <p:custDataLst>
              <p:tags r:id="rId162"/>
            </p:custDataLst>
          </p:nvPr>
        </p:nvSpPr>
        <p:spPr bwMode="auto">
          <a:xfrm>
            <a:off x="3028950" y="510698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Comic Sans MS" pitchFamily="66" charset="0"/>
              </a:rPr>
              <a:t>0</a:t>
            </a:r>
          </a:p>
        </p:txBody>
      </p:sp>
      <p:sp>
        <p:nvSpPr>
          <p:cNvPr id="52388" name="Rectangle 177"/>
          <p:cNvSpPr>
            <a:spLocks noChangeArrowheads="1"/>
          </p:cNvSpPr>
          <p:nvPr>
            <p:custDataLst>
              <p:tags r:id="rId163"/>
            </p:custDataLst>
          </p:nvPr>
        </p:nvSpPr>
        <p:spPr bwMode="auto">
          <a:xfrm>
            <a:off x="454025" y="449263"/>
            <a:ext cx="349250" cy="349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389" name="Freeform 178"/>
          <p:cNvSpPr>
            <a:spLocks/>
          </p:cNvSpPr>
          <p:nvPr>
            <p:custDataLst>
              <p:tags r:id="rId164"/>
            </p:custDataLst>
          </p:nvPr>
        </p:nvSpPr>
        <p:spPr bwMode="auto">
          <a:xfrm>
            <a:off x="476250" y="454025"/>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390" name="Line 179"/>
          <p:cNvSpPr>
            <a:spLocks noChangeShapeType="1"/>
          </p:cNvSpPr>
          <p:nvPr>
            <p:custDataLst>
              <p:tags r:id="rId165"/>
            </p:custDataLst>
          </p:nvPr>
        </p:nvSpPr>
        <p:spPr bwMode="auto">
          <a:xfrm>
            <a:off x="709613" y="234950"/>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91" name="Line 180"/>
          <p:cNvSpPr>
            <a:spLocks noChangeShapeType="1"/>
          </p:cNvSpPr>
          <p:nvPr>
            <p:custDataLst>
              <p:tags r:id="rId166"/>
            </p:custDataLst>
          </p:nvPr>
        </p:nvSpPr>
        <p:spPr bwMode="auto">
          <a:xfrm>
            <a:off x="614363" y="796925"/>
            <a:ext cx="7937" cy="209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92" name="Text Box 181"/>
          <p:cNvSpPr txBox="1">
            <a:spLocks noChangeArrowheads="1"/>
          </p:cNvSpPr>
          <p:nvPr>
            <p:custDataLst>
              <p:tags r:id="rId167"/>
            </p:custDataLst>
          </p:nvPr>
        </p:nvSpPr>
        <p:spPr bwMode="auto">
          <a:xfrm>
            <a:off x="669925" y="200025"/>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bg2"/>
                </a:solidFill>
                <a:latin typeface="Comic Sans MS" pitchFamily="66" charset="0"/>
              </a:rPr>
              <a:t>D in</a:t>
            </a:r>
          </a:p>
        </p:txBody>
      </p:sp>
      <p:sp>
        <p:nvSpPr>
          <p:cNvPr id="52393" name="Text Box 182"/>
          <p:cNvSpPr txBox="1">
            <a:spLocks noChangeArrowheads="1"/>
          </p:cNvSpPr>
          <p:nvPr>
            <p:custDataLst>
              <p:tags r:id="rId168"/>
            </p:custDataLst>
          </p:nvPr>
        </p:nvSpPr>
        <p:spPr bwMode="auto">
          <a:xfrm>
            <a:off x="582613" y="812800"/>
            <a:ext cx="1154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bg2"/>
                </a:solidFill>
                <a:latin typeface="Comic Sans MS" pitchFamily="66" charset="0"/>
              </a:rPr>
              <a:t>Q out</a:t>
            </a:r>
          </a:p>
        </p:txBody>
      </p:sp>
      <p:sp>
        <p:nvSpPr>
          <p:cNvPr id="52394" name="Text Box 183"/>
          <p:cNvSpPr txBox="1">
            <a:spLocks noChangeArrowheads="1"/>
          </p:cNvSpPr>
          <p:nvPr>
            <p:custDataLst>
              <p:tags r:id="rId169"/>
            </p:custDataLst>
          </p:nvPr>
        </p:nvSpPr>
        <p:spPr bwMode="auto">
          <a:xfrm>
            <a:off x="73025" y="206375"/>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bg2"/>
                </a:solidFill>
                <a:latin typeface="Comic Sans MS" pitchFamily="66" charset="0"/>
              </a:rPr>
              <a:t>strobe</a:t>
            </a:r>
          </a:p>
        </p:txBody>
      </p:sp>
      <p:sp>
        <p:nvSpPr>
          <p:cNvPr id="52395" name="Text Box 184"/>
          <p:cNvSpPr txBox="1">
            <a:spLocks noChangeArrowheads="1"/>
          </p:cNvSpPr>
          <p:nvPr>
            <p:custDataLst>
              <p:tags r:id="rId170"/>
            </p:custDataLst>
          </p:nvPr>
        </p:nvSpPr>
        <p:spPr bwMode="auto">
          <a:xfrm>
            <a:off x="2352675" y="3079750"/>
            <a:ext cx="20081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70000"/>
              </a:lnSpc>
              <a:spcBef>
                <a:spcPct val="50000"/>
              </a:spcBef>
            </a:pPr>
            <a:r>
              <a:rPr lang="en-US" sz="1200">
                <a:solidFill>
                  <a:schemeClr val="bg2"/>
                </a:solidFill>
                <a:latin typeface="Comic Sans MS" pitchFamily="66" charset="0"/>
              </a:rPr>
              <a:t>decode instruction</a:t>
            </a:r>
          </a:p>
        </p:txBody>
      </p:sp>
      <p:sp>
        <p:nvSpPr>
          <p:cNvPr id="52396" name="Text Box 185"/>
          <p:cNvSpPr txBox="1">
            <a:spLocks noChangeArrowheads="1"/>
          </p:cNvSpPr>
          <p:nvPr>
            <p:custDataLst>
              <p:tags r:id="rId171"/>
            </p:custDataLst>
          </p:nvPr>
        </p:nvSpPr>
        <p:spPr bwMode="auto">
          <a:xfrm>
            <a:off x="1676400" y="4070350"/>
            <a:ext cx="15906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70000"/>
              </a:lnSpc>
              <a:spcBef>
                <a:spcPct val="50000"/>
              </a:spcBef>
            </a:pPr>
            <a:r>
              <a:rPr lang="en-US" sz="1200">
                <a:solidFill>
                  <a:schemeClr val="bg2"/>
                </a:solidFill>
                <a:latin typeface="Comic Sans MS" pitchFamily="66" charset="0"/>
              </a:rPr>
              <a:t>strobe to finish instruction            (to all bits)</a:t>
            </a:r>
          </a:p>
        </p:txBody>
      </p:sp>
      <p:sp>
        <p:nvSpPr>
          <p:cNvPr id="52397" name="Line 186"/>
          <p:cNvSpPr>
            <a:spLocks noChangeShapeType="1"/>
          </p:cNvSpPr>
          <p:nvPr>
            <p:custDataLst>
              <p:tags r:id="rId172"/>
            </p:custDataLst>
          </p:nvPr>
        </p:nvSpPr>
        <p:spPr bwMode="auto">
          <a:xfrm>
            <a:off x="6007100" y="2890838"/>
            <a:ext cx="2160588"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98" name="Line 187"/>
          <p:cNvSpPr>
            <a:spLocks noChangeShapeType="1"/>
          </p:cNvSpPr>
          <p:nvPr>
            <p:custDataLst>
              <p:tags r:id="rId173"/>
            </p:custDataLst>
          </p:nvPr>
        </p:nvSpPr>
        <p:spPr bwMode="auto">
          <a:xfrm>
            <a:off x="5659438" y="3130550"/>
            <a:ext cx="199390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399" name="Line 188"/>
          <p:cNvSpPr>
            <a:spLocks noChangeShapeType="1"/>
          </p:cNvSpPr>
          <p:nvPr>
            <p:custDataLst>
              <p:tags r:id="rId174"/>
            </p:custDataLst>
          </p:nvPr>
        </p:nvSpPr>
        <p:spPr bwMode="auto">
          <a:xfrm>
            <a:off x="5319713" y="3338513"/>
            <a:ext cx="1954212"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0" name="Rectangle 189"/>
          <p:cNvSpPr>
            <a:spLocks noChangeArrowheads="1"/>
          </p:cNvSpPr>
          <p:nvPr>
            <p:custDataLst>
              <p:tags r:id="rId175"/>
            </p:custDataLst>
          </p:nvPr>
        </p:nvSpPr>
        <p:spPr bwMode="auto">
          <a:xfrm>
            <a:off x="7086600" y="4419600"/>
            <a:ext cx="1295400" cy="914400"/>
          </a:xfrm>
          <a:prstGeom prst="rect">
            <a:avLst/>
          </a:prstGeom>
          <a:solidFill>
            <a:srgbClr val="FFE5D6"/>
          </a:solidFill>
          <a:ln w="28575">
            <a:solidFill>
              <a:schemeClr val="tx1"/>
            </a:solidFill>
            <a:miter lim="800000"/>
            <a:headEnd/>
            <a:tailEnd/>
          </a:ln>
        </p:spPr>
        <p:txBody>
          <a:bodyPr wrap="none" anchor="ctr"/>
          <a:lstStyle/>
          <a:p>
            <a:endParaRPr lang="en-US">
              <a:solidFill>
                <a:schemeClr val="bg2"/>
              </a:solidFill>
            </a:endParaRPr>
          </a:p>
        </p:txBody>
      </p:sp>
      <p:sp>
        <p:nvSpPr>
          <p:cNvPr id="52401" name="Text Box 190"/>
          <p:cNvSpPr txBox="1">
            <a:spLocks noChangeArrowheads="1"/>
          </p:cNvSpPr>
          <p:nvPr>
            <p:custDataLst>
              <p:tags r:id="rId176"/>
            </p:custDataLst>
          </p:nvPr>
        </p:nvSpPr>
        <p:spPr bwMode="auto">
          <a:xfrm>
            <a:off x="7140575" y="4664075"/>
            <a:ext cx="1192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chemeClr val="bg2"/>
                </a:solidFill>
              </a:rPr>
              <a:t>ripple4</a:t>
            </a:r>
          </a:p>
        </p:txBody>
      </p:sp>
      <p:sp>
        <p:nvSpPr>
          <p:cNvPr id="52402" name="Line 191"/>
          <p:cNvSpPr>
            <a:spLocks noChangeShapeType="1"/>
          </p:cNvSpPr>
          <p:nvPr>
            <p:custDataLst>
              <p:tags r:id="rId177"/>
            </p:custDataLst>
          </p:nvPr>
        </p:nvSpPr>
        <p:spPr bwMode="auto">
          <a:xfrm flipV="1">
            <a:off x="3963988" y="3514725"/>
            <a:ext cx="3278187" cy="4763"/>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3" name="Line 192"/>
          <p:cNvSpPr>
            <a:spLocks noChangeShapeType="1"/>
          </p:cNvSpPr>
          <p:nvPr>
            <p:custDataLst>
              <p:tags r:id="rId178"/>
            </p:custDataLst>
          </p:nvPr>
        </p:nvSpPr>
        <p:spPr bwMode="auto">
          <a:xfrm>
            <a:off x="8158163" y="2881313"/>
            <a:ext cx="0" cy="130492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4" name="Line 193"/>
          <p:cNvSpPr>
            <a:spLocks noChangeShapeType="1"/>
          </p:cNvSpPr>
          <p:nvPr>
            <p:custDataLst>
              <p:tags r:id="rId179"/>
            </p:custDataLst>
          </p:nvPr>
        </p:nvSpPr>
        <p:spPr bwMode="auto">
          <a:xfrm>
            <a:off x="4565650" y="3578225"/>
            <a:ext cx="0" cy="170180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5" name="Line 194"/>
          <p:cNvSpPr>
            <a:spLocks noChangeShapeType="1"/>
          </p:cNvSpPr>
          <p:nvPr>
            <p:custDataLst>
              <p:tags r:id="rId180"/>
            </p:custDataLst>
          </p:nvPr>
        </p:nvSpPr>
        <p:spPr bwMode="auto">
          <a:xfrm>
            <a:off x="4567238" y="4352925"/>
            <a:ext cx="132715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6" name="Line 195"/>
          <p:cNvSpPr>
            <a:spLocks noChangeShapeType="1"/>
          </p:cNvSpPr>
          <p:nvPr>
            <p:custDataLst>
              <p:tags r:id="rId181"/>
            </p:custDataLst>
          </p:nvPr>
        </p:nvSpPr>
        <p:spPr bwMode="auto">
          <a:xfrm>
            <a:off x="5233988" y="4214813"/>
            <a:ext cx="0" cy="236537"/>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7" name="Line 196"/>
          <p:cNvSpPr>
            <a:spLocks noChangeShapeType="1"/>
          </p:cNvSpPr>
          <p:nvPr>
            <p:custDataLst>
              <p:tags r:id="rId182"/>
            </p:custDataLst>
          </p:nvPr>
        </p:nvSpPr>
        <p:spPr bwMode="auto">
          <a:xfrm>
            <a:off x="5173663" y="4333875"/>
            <a:ext cx="0" cy="11747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8" name="Line 197"/>
          <p:cNvSpPr>
            <a:spLocks noChangeShapeType="1"/>
          </p:cNvSpPr>
          <p:nvPr>
            <p:custDataLst>
              <p:tags r:id="rId183"/>
            </p:custDataLst>
          </p:nvPr>
        </p:nvSpPr>
        <p:spPr bwMode="auto">
          <a:xfrm>
            <a:off x="5599113" y="4214813"/>
            <a:ext cx="0" cy="236537"/>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09" name="Line 198"/>
          <p:cNvSpPr>
            <a:spLocks noChangeShapeType="1"/>
          </p:cNvSpPr>
          <p:nvPr>
            <p:custDataLst>
              <p:tags r:id="rId184"/>
            </p:custDataLst>
          </p:nvPr>
        </p:nvSpPr>
        <p:spPr bwMode="auto">
          <a:xfrm>
            <a:off x="5538788" y="4333875"/>
            <a:ext cx="0" cy="11747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10" name="Line 199"/>
          <p:cNvSpPr>
            <a:spLocks noChangeShapeType="1"/>
          </p:cNvSpPr>
          <p:nvPr>
            <p:custDataLst>
              <p:tags r:id="rId185"/>
            </p:custDataLst>
          </p:nvPr>
        </p:nvSpPr>
        <p:spPr bwMode="auto">
          <a:xfrm>
            <a:off x="5959475" y="4214813"/>
            <a:ext cx="0" cy="236537"/>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11" name="Line 200"/>
          <p:cNvSpPr>
            <a:spLocks noChangeShapeType="1"/>
          </p:cNvSpPr>
          <p:nvPr>
            <p:custDataLst>
              <p:tags r:id="rId186"/>
            </p:custDataLst>
          </p:nvPr>
        </p:nvSpPr>
        <p:spPr bwMode="auto">
          <a:xfrm>
            <a:off x="5899150" y="4333875"/>
            <a:ext cx="0" cy="11747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412" name="Group 201"/>
          <p:cNvGrpSpPr>
            <a:grpSpLocks/>
          </p:cNvGrpSpPr>
          <p:nvPr>
            <p:custDataLst>
              <p:tags r:id="rId187"/>
            </p:custDataLst>
          </p:nvPr>
        </p:nvGrpSpPr>
        <p:grpSpPr bwMode="auto">
          <a:xfrm rot="5400000">
            <a:off x="5146675" y="4422775"/>
            <a:ext cx="115888" cy="185738"/>
            <a:chOff x="4891" y="1600"/>
            <a:chExt cx="315" cy="408"/>
          </a:xfrm>
        </p:grpSpPr>
        <p:sp>
          <p:nvSpPr>
            <p:cNvPr id="52492" name="Freeform 202"/>
            <p:cNvSpPr>
              <a:spLocks/>
            </p:cNvSpPr>
            <p:nvPr>
              <p:custDataLst>
                <p:tags r:id="rId265"/>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3" name="Freeform 203"/>
            <p:cNvSpPr>
              <a:spLocks/>
            </p:cNvSpPr>
            <p:nvPr>
              <p:custDataLst>
                <p:tags r:id="rId266"/>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4" name="Line 204"/>
            <p:cNvSpPr>
              <a:spLocks noChangeShapeType="1"/>
            </p:cNvSpPr>
            <p:nvPr>
              <p:custDataLst>
                <p:tags r:id="rId267"/>
              </p:custDataLst>
            </p:nvPr>
          </p:nvSpPr>
          <p:spPr bwMode="auto">
            <a:xfrm>
              <a:off x="4894" y="1606"/>
              <a:ext cx="0" cy="388"/>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2413" name="Group 205"/>
          <p:cNvGrpSpPr>
            <a:grpSpLocks/>
          </p:cNvGrpSpPr>
          <p:nvPr>
            <p:custDataLst>
              <p:tags r:id="rId188"/>
            </p:custDataLst>
          </p:nvPr>
        </p:nvGrpSpPr>
        <p:grpSpPr bwMode="auto">
          <a:xfrm rot="5400000">
            <a:off x="5513388" y="4422775"/>
            <a:ext cx="115888" cy="185737"/>
            <a:chOff x="4891" y="1600"/>
            <a:chExt cx="315" cy="408"/>
          </a:xfrm>
        </p:grpSpPr>
        <p:sp>
          <p:nvSpPr>
            <p:cNvPr id="52489" name="Freeform 206"/>
            <p:cNvSpPr>
              <a:spLocks/>
            </p:cNvSpPr>
            <p:nvPr>
              <p:custDataLst>
                <p:tags r:id="rId262"/>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0" name="Freeform 207"/>
            <p:cNvSpPr>
              <a:spLocks/>
            </p:cNvSpPr>
            <p:nvPr>
              <p:custDataLst>
                <p:tags r:id="rId263"/>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91" name="Line 208"/>
            <p:cNvSpPr>
              <a:spLocks noChangeShapeType="1"/>
            </p:cNvSpPr>
            <p:nvPr>
              <p:custDataLst>
                <p:tags r:id="rId264"/>
              </p:custDataLst>
            </p:nvPr>
          </p:nvSpPr>
          <p:spPr bwMode="auto">
            <a:xfrm>
              <a:off x="4894" y="1606"/>
              <a:ext cx="0" cy="388"/>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2414" name="Group 209"/>
          <p:cNvGrpSpPr>
            <a:grpSpLocks/>
          </p:cNvGrpSpPr>
          <p:nvPr>
            <p:custDataLst>
              <p:tags r:id="rId189"/>
            </p:custDataLst>
          </p:nvPr>
        </p:nvGrpSpPr>
        <p:grpSpPr bwMode="auto">
          <a:xfrm rot="5400000">
            <a:off x="5870575" y="4422775"/>
            <a:ext cx="115888" cy="185738"/>
            <a:chOff x="4891" y="1600"/>
            <a:chExt cx="315" cy="408"/>
          </a:xfrm>
        </p:grpSpPr>
        <p:sp>
          <p:nvSpPr>
            <p:cNvPr id="52486" name="Freeform 210"/>
            <p:cNvSpPr>
              <a:spLocks/>
            </p:cNvSpPr>
            <p:nvPr>
              <p:custDataLst>
                <p:tags r:id="rId259"/>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7" name="Freeform 211"/>
            <p:cNvSpPr>
              <a:spLocks/>
            </p:cNvSpPr>
            <p:nvPr>
              <p:custDataLst>
                <p:tags r:id="rId260"/>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8" name="Line 212"/>
            <p:cNvSpPr>
              <a:spLocks noChangeShapeType="1"/>
            </p:cNvSpPr>
            <p:nvPr>
              <p:custDataLst>
                <p:tags r:id="rId261"/>
              </p:custDataLst>
            </p:nvPr>
          </p:nvSpPr>
          <p:spPr bwMode="auto">
            <a:xfrm>
              <a:off x="4894" y="1606"/>
              <a:ext cx="0" cy="388"/>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415" name="Line 213"/>
          <p:cNvSpPr>
            <a:spLocks noChangeShapeType="1"/>
          </p:cNvSpPr>
          <p:nvPr>
            <p:custDataLst>
              <p:tags r:id="rId190"/>
            </p:custDataLst>
          </p:nvPr>
        </p:nvSpPr>
        <p:spPr bwMode="auto">
          <a:xfrm>
            <a:off x="4864100" y="4578350"/>
            <a:ext cx="0" cy="542925"/>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16" name="Line 214"/>
          <p:cNvSpPr>
            <a:spLocks noChangeShapeType="1"/>
          </p:cNvSpPr>
          <p:nvPr>
            <p:custDataLst>
              <p:tags r:id="rId191"/>
            </p:custDataLst>
          </p:nvPr>
        </p:nvSpPr>
        <p:spPr bwMode="auto">
          <a:xfrm>
            <a:off x="8112125" y="4305300"/>
            <a:ext cx="0" cy="106363"/>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417" name="Group 215"/>
          <p:cNvGrpSpPr>
            <a:grpSpLocks/>
          </p:cNvGrpSpPr>
          <p:nvPr>
            <p:custDataLst>
              <p:tags r:id="rId192"/>
            </p:custDataLst>
          </p:nvPr>
        </p:nvGrpSpPr>
        <p:grpSpPr bwMode="auto">
          <a:xfrm rot="5400000">
            <a:off x="8051800" y="4149725"/>
            <a:ext cx="115888" cy="185738"/>
            <a:chOff x="4891" y="1600"/>
            <a:chExt cx="315" cy="408"/>
          </a:xfrm>
        </p:grpSpPr>
        <p:sp>
          <p:nvSpPr>
            <p:cNvPr id="52483" name="Freeform 216"/>
            <p:cNvSpPr>
              <a:spLocks/>
            </p:cNvSpPr>
            <p:nvPr>
              <p:custDataLst>
                <p:tags r:id="rId256"/>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4" name="Freeform 217"/>
            <p:cNvSpPr>
              <a:spLocks/>
            </p:cNvSpPr>
            <p:nvPr>
              <p:custDataLst>
                <p:tags r:id="rId257"/>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5" name="Line 218"/>
            <p:cNvSpPr>
              <a:spLocks noChangeShapeType="1"/>
            </p:cNvSpPr>
            <p:nvPr>
              <p:custDataLst>
                <p:tags r:id="rId258"/>
              </p:custDataLst>
            </p:nvPr>
          </p:nvSpPr>
          <p:spPr bwMode="auto">
            <a:xfrm>
              <a:off x="4894" y="1606"/>
              <a:ext cx="0" cy="3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418" name="Text Box 219"/>
          <p:cNvSpPr txBox="1">
            <a:spLocks noChangeArrowheads="1"/>
          </p:cNvSpPr>
          <p:nvPr>
            <p:custDataLst>
              <p:tags r:id="rId193"/>
            </p:custDataLst>
          </p:nvPr>
        </p:nvSpPr>
        <p:spPr bwMode="auto">
          <a:xfrm>
            <a:off x="8316913" y="4752975"/>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chemeClr val="bg2"/>
                </a:solidFill>
                <a:latin typeface="Courier New" pitchFamily="49" charset="0"/>
              </a:rPr>
              <a:t>7+4</a:t>
            </a:r>
          </a:p>
        </p:txBody>
      </p:sp>
      <p:sp>
        <p:nvSpPr>
          <p:cNvPr id="52419" name="Line 220"/>
          <p:cNvSpPr>
            <a:spLocks noChangeShapeType="1"/>
          </p:cNvSpPr>
          <p:nvPr>
            <p:custDataLst>
              <p:tags r:id="rId194"/>
            </p:custDataLst>
          </p:nvPr>
        </p:nvSpPr>
        <p:spPr bwMode="auto">
          <a:xfrm>
            <a:off x="5926138" y="4711700"/>
            <a:ext cx="1144587" cy="4763"/>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0" name="Line 221"/>
          <p:cNvSpPr>
            <a:spLocks noChangeShapeType="1"/>
          </p:cNvSpPr>
          <p:nvPr>
            <p:custDataLst>
              <p:tags r:id="rId195"/>
            </p:custDataLst>
          </p:nvPr>
        </p:nvSpPr>
        <p:spPr bwMode="auto">
          <a:xfrm>
            <a:off x="5570538" y="4852988"/>
            <a:ext cx="1493837" cy="6350"/>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1" name="Line 222"/>
          <p:cNvSpPr>
            <a:spLocks noChangeShapeType="1"/>
          </p:cNvSpPr>
          <p:nvPr>
            <p:custDataLst>
              <p:tags r:id="rId196"/>
            </p:custDataLst>
          </p:nvPr>
        </p:nvSpPr>
        <p:spPr bwMode="auto">
          <a:xfrm>
            <a:off x="5207000" y="4981575"/>
            <a:ext cx="1866900" cy="7938"/>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2" name="Line 223"/>
          <p:cNvSpPr>
            <a:spLocks noChangeShapeType="1"/>
          </p:cNvSpPr>
          <p:nvPr>
            <p:custDataLst>
              <p:tags r:id="rId197"/>
            </p:custDataLst>
          </p:nvPr>
        </p:nvSpPr>
        <p:spPr bwMode="auto">
          <a:xfrm>
            <a:off x="4867275" y="5126038"/>
            <a:ext cx="2200275" cy="9525"/>
          </a:xfrm>
          <a:prstGeom prst="line">
            <a:avLst/>
          </a:prstGeom>
          <a:noFill/>
          <a:ln w="19050">
            <a:solidFill>
              <a:srgbClr val="8F01B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3" name="Line 224"/>
          <p:cNvSpPr>
            <a:spLocks noChangeShapeType="1"/>
          </p:cNvSpPr>
          <p:nvPr>
            <p:custDataLst>
              <p:tags r:id="rId198"/>
            </p:custDataLst>
          </p:nvPr>
        </p:nvSpPr>
        <p:spPr bwMode="auto">
          <a:xfrm>
            <a:off x="7599363" y="4303713"/>
            <a:ext cx="0" cy="106362"/>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424" name="Group 225"/>
          <p:cNvGrpSpPr>
            <a:grpSpLocks/>
          </p:cNvGrpSpPr>
          <p:nvPr>
            <p:custDataLst>
              <p:tags r:id="rId199"/>
            </p:custDataLst>
          </p:nvPr>
        </p:nvGrpSpPr>
        <p:grpSpPr bwMode="auto">
          <a:xfrm rot="5400000">
            <a:off x="7539038" y="4148138"/>
            <a:ext cx="115887" cy="185737"/>
            <a:chOff x="4891" y="1600"/>
            <a:chExt cx="315" cy="408"/>
          </a:xfrm>
        </p:grpSpPr>
        <p:sp>
          <p:nvSpPr>
            <p:cNvPr id="52480" name="Freeform 226"/>
            <p:cNvSpPr>
              <a:spLocks/>
            </p:cNvSpPr>
            <p:nvPr>
              <p:custDataLst>
                <p:tags r:id="rId253"/>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1" name="Freeform 227"/>
            <p:cNvSpPr>
              <a:spLocks/>
            </p:cNvSpPr>
            <p:nvPr>
              <p:custDataLst>
                <p:tags r:id="rId254"/>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82" name="Line 228"/>
            <p:cNvSpPr>
              <a:spLocks noChangeShapeType="1"/>
            </p:cNvSpPr>
            <p:nvPr>
              <p:custDataLst>
                <p:tags r:id="rId255"/>
              </p:custDataLst>
            </p:nvPr>
          </p:nvSpPr>
          <p:spPr bwMode="auto">
            <a:xfrm>
              <a:off x="4894" y="1606"/>
              <a:ext cx="0" cy="3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425" name="Line 229"/>
          <p:cNvSpPr>
            <a:spLocks noChangeShapeType="1"/>
          </p:cNvSpPr>
          <p:nvPr>
            <p:custDataLst>
              <p:tags r:id="rId200"/>
            </p:custDataLst>
          </p:nvPr>
        </p:nvSpPr>
        <p:spPr bwMode="auto">
          <a:xfrm>
            <a:off x="7242175" y="4303713"/>
            <a:ext cx="0" cy="106362"/>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426" name="Group 230"/>
          <p:cNvGrpSpPr>
            <a:grpSpLocks/>
          </p:cNvGrpSpPr>
          <p:nvPr>
            <p:custDataLst>
              <p:tags r:id="rId201"/>
            </p:custDataLst>
          </p:nvPr>
        </p:nvGrpSpPr>
        <p:grpSpPr bwMode="auto">
          <a:xfrm rot="5400000">
            <a:off x="7181850" y="4148138"/>
            <a:ext cx="115887" cy="185738"/>
            <a:chOff x="4891" y="1600"/>
            <a:chExt cx="315" cy="408"/>
          </a:xfrm>
        </p:grpSpPr>
        <p:sp>
          <p:nvSpPr>
            <p:cNvPr id="52477" name="Freeform 231"/>
            <p:cNvSpPr>
              <a:spLocks/>
            </p:cNvSpPr>
            <p:nvPr>
              <p:custDataLst>
                <p:tags r:id="rId250"/>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78" name="Freeform 232"/>
            <p:cNvSpPr>
              <a:spLocks/>
            </p:cNvSpPr>
            <p:nvPr>
              <p:custDataLst>
                <p:tags r:id="rId251"/>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79" name="Line 233"/>
            <p:cNvSpPr>
              <a:spLocks noChangeShapeType="1"/>
            </p:cNvSpPr>
            <p:nvPr>
              <p:custDataLst>
                <p:tags r:id="rId252"/>
              </p:custDataLst>
            </p:nvPr>
          </p:nvSpPr>
          <p:spPr bwMode="auto">
            <a:xfrm>
              <a:off x="4894" y="1606"/>
              <a:ext cx="0" cy="3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427" name="Line 234"/>
          <p:cNvSpPr>
            <a:spLocks noChangeShapeType="1"/>
          </p:cNvSpPr>
          <p:nvPr>
            <p:custDataLst>
              <p:tags r:id="rId202"/>
            </p:custDataLst>
          </p:nvPr>
        </p:nvSpPr>
        <p:spPr bwMode="auto">
          <a:xfrm>
            <a:off x="7643813" y="3121025"/>
            <a:ext cx="0" cy="10429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8" name="Line 235"/>
          <p:cNvSpPr>
            <a:spLocks noChangeShapeType="1"/>
          </p:cNvSpPr>
          <p:nvPr>
            <p:custDataLst>
              <p:tags r:id="rId203"/>
            </p:custDataLst>
          </p:nvPr>
        </p:nvSpPr>
        <p:spPr bwMode="auto">
          <a:xfrm>
            <a:off x="7280275" y="3352800"/>
            <a:ext cx="0" cy="828675"/>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9" name="Line 236"/>
          <p:cNvSpPr>
            <a:spLocks noChangeShapeType="1"/>
          </p:cNvSpPr>
          <p:nvPr>
            <p:custDataLst>
              <p:tags r:id="rId204"/>
            </p:custDataLst>
          </p:nvPr>
        </p:nvSpPr>
        <p:spPr bwMode="auto">
          <a:xfrm>
            <a:off x="7194550" y="3505200"/>
            <a:ext cx="0" cy="6619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0" name="Line 237"/>
          <p:cNvSpPr>
            <a:spLocks noChangeShapeType="1"/>
          </p:cNvSpPr>
          <p:nvPr>
            <p:custDataLst>
              <p:tags r:id="rId205"/>
            </p:custDataLst>
          </p:nvPr>
        </p:nvSpPr>
        <p:spPr bwMode="auto">
          <a:xfrm flipV="1">
            <a:off x="7321550" y="3514725"/>
            <a:ext cx="28575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1" name="Line 238"/>
          <p:cNvSpPr>
            <a:spLocks noChangeShapeType="1"/>
          </p:cNvSpPr>
          <p:nvPr>
            <p:custDataLst>
              <p:tags r:id="rId206"/>
            </p:custDataLst>
          </p:nvPr>
        </p:nvSpPr>
        <p:spPr bwMode="auto">
          <a:xfrm flipV="1">
            <a:off x="7696200" y="3516313"/>
            <a:ext cx="38100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2" name="Line 239"/>
          <p:cNvSpPr>
            <a:spLocks noChangeShapeType="1"/>
          </p:cNvSpPr>
          <p:nvPr>
            <p:custDataLst>
              <p:tags r:id="rId207"/>
            </p:custDataLst>
          </p:nvPr>
        </p:nvSpPr>
        <p:spPr bwMode="auto">
          <a:xfrm>
            <a:off x="7553325" y="3522663"/>
            <a:ext cx="0" cy="661987"/>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3" name="Line 240"/>
          <p:cNvSpPr>
            <a:spLocks noChangeShapeType="1"/>
          </p:cNvSpPr>
          <p:nvPr>
            <p:custDataLst>
              <p:tags r:id="rId208"/>
            </p:custDataLst>
          </p:nvPr>
        </p:nvSpPr>
        <p:spPr bwMode="auto">
          <a:xfrm>
            <a:off x="8070850" y="3508375"/>
            <a:ext cx="0" cy="661988"/>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4" name="Line 241"/>
          <p:cNvSpPr>
            <a:spLocks noChangeShapeType="1"/>
          </p:cNvSpPr>
          <p:nvPr>
            <p:custDataLst>
              <p:tags r:id="rId209"/>
            </p:custDataLst>
          </p:nvPr>
        </p:nvSpPr>
        <p:spPr bwMode="auto">
          <a:xfrm>
            <a:off x="3248025" y="3514725"/>
            <a:ext cx="0" cy="1138238"/>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5" name="Line 242"/>
          <p:cNvSpPr>
            <a:spLocks noChangeShapeType="1"/>
          </p:cNvSpPr>
          <p:nvPr>
            <p:custDataLst>
              <p:tags r:id="rId210"/>
            </p:custDataLst>
          </p:nvPr>
        </p:nvSpPr>
        <p:spPr bwMode="auto">
          <a:xfrm>
            <a:off x="3255963" y="4652963"/>
            <a:ext cx="1160462" cy="0"/>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36" name="Line 243"/>
          <p:cNvSpPr>
            <a:spLocks noChangeShapeType="1"/>
          </p:cNvSpPr>
          <p:nvPr>
            <p:custDataLst>
              <p:tags r:id="rId211"/>
            </p:custDataLst>
          </p:nvPr>
        </p:nvSpPr>
        <p:spPr bwMode="auto">
          <a:xfrm>
            <a:off x="4416425" y="4635500"/>
            <a:ext cx="0" cy="646113"/>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2437" name="Group 244"/>
          <p:cNvGrpSpPr>
            <a:grpSpLocks/>
          </p:cNvGrpSpPr>
          <p:nvPr>
            <p:custDataLst>
              <p:tags r:id="rId212"/>
            </p:custDataLst>
          </p:nvPr>
        </p:nvGrpSpPr>
        <p:grpSpPr bwMode="auto">
          <a:xfrm rot="5400000">
            <a:off x="4419600" y="5233988"/>
            <a:ext cx="147638" cy="265112"/>
            <a:chOff x="4891" y="1600"/>
            <a:chExt cx="315" cy="408"/>
          </a:xfrm>
        </p:grpSpPr>
        <p:sp>
          <p:nvSpPr>
            <p:cNvPr id="52474" name="Freeform 245"/>
            <p:cNvSpPr>
              <a:spLocks/>
            </p:cNvSpPr>
            <p:nvPr>
              <p:custDataLst>
                <p:tags r:id="rId247"/>
              </p:custDataLst>
            </p:nvPr>
          </p:nvSpPr>
          <p:spPr bwMode="auto">
            <a:xfrm>
              <a:off x="4891" y="1600"/>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75" name="Freeform 246"/>
            <p:cNvSpPr>
              <a:spLocks/>
            </p:cNvSpPr>
            <p:nvPr>
              <p:custDataLst>
                <p:tags r:id="rId248"/>
              </p:custDataLst>
            </p:nvPr>
          </p:nvSpPr>
          <p:spPr bwMode="auto">
            <a:xfrm flipV="1">
              <a:off x="4892" y="1808"/>
              <a:ext cx="314" cy="200"/>
            </a:xfrm>
            <a:custGeom>
              <a:avLst/>
              <a:gdLst>
                <a:gd name="T0" fmla="*/ 3 w 314"/>
                <a:gd name="T1" fmla="*/ 0 h 200"/>
                <a:gd name="T2" fmla="*/ 79 w 314"/>
                <a:gd name="T3" fmla="*/ 12 h 200"/>
                <a:gd name="T4" fmla="*/ 238 w 314"/>
                <a:gd name="T5" fmla="*/ 65 h 200"/>
                <a:gd name="T6" fmla="*/ 291 w 314"/>
                <a:gd name="T7" fmla="*/ 130 h 200"/>
                <a:gd name="T8" fmla="*/ 303 w 314"/>
                <a:gd name="T9" fmla="*/ 147 h 200"/>
                <a:gd name="T10" fmla="*/ 314 w 314"/>
                <a:gd name="T11" fmla="*/ 200 h 200"/>
                <a:gd name="T12" fmla="*/ 0 60000 65536"/>
                <a:gd name="T13" fmla="*/ 0 60000 65536"/>
                <a:gd name="T14" fmla="*/ 0 60000 65536"/>
                <a:gd name="T15" fmla="*/ 0 60000 65536"/>
                <a:gd name="T16" fmla="*/ 0 60000 65536"/>
                <a:gd name="T17" fmla="*/ 0 60000 65536"/>
                <a:gd name="T18" fmla="*/ 0 w 314"/>
                <a:gd name="T19" fmla="*/ 0 h 200"/>
                <a:gd name="T20" fmla="*/ 314 w 314"/>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314" h="200">
                  <a:moveTo>
                    <a:pt x="3" y="0"/>
                  </a:moveTo>
                  <a:cubicBezTo>
                    <a:pt x="42" y="14"/>
                    <a:pt x="0" y="0"/>
                    <a:pt x="79" y="12"/>
                  </a:cubicBezTo>
                  <a:cubicBezTo>
                    <a:pt x="116" y="17"/>
                    <a:pt x="207" y="44"/>
                    <a:pt x="238" y="65"/>
                  </a:cubicBezTo>
                  <a:cubicBezTo>
                    <a:pt x="255" y="91"/>
                    <a:pt x="271" y="100"/>
                    <a:pt x="291" y="130"/>
                  </a:cubicBezTo>
                  <a:cubicBezTo>
                    <a:pt x="294" y="135"/>
                    <a:pt x="303" y="147"/>
                    <a:pt x="303" y="147"/>
                  </a:cubicBezTo>
                  <a:cubicBezTo>
                    <a:pt x="308" y="165"/>
                    <a:pt x="314" y="180"/>
                    <a:pt x="314" y="200"/>
                  </a:cubicBezTo>
                </a:path>
              </a:pathLst>
            </a:custGeom>
            <a:noFill/>
            <a:ln w="19050">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76" name="Line 247"/>
            <p:cNvSpPr>
              <a:spLocks noChangeShapeType="1"/>
            </p:cNvSpPr>
            <p:nvPr>
              <p:custDataLst>
                <p:tags r:id="rId249"/>
              </p:custDataLst>
            </p:nvPr>
          </p:nvSpPr>
          <p:spPr bwMode="auto">
            <a:xfrm>
              <a:off x="4894" y="1606"/>
              <a:ext cx="0" cy="388"/>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438" name="Freeform 248"/>
          <p:cNvSpPr>
            <a:spLocks/>
          </p:cNvSpPr>
          <p:nvPr>
            <p:custDataLst>
              <p:tags r:id="rId213"/>
            </p:custDataLst>
          </p:nvPr>
        </p:nvSpPr>
        <p:spPr bwMode="auto">
          <a:xfrm>
            <a:off x="4708525" y="5664200"/>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39" name="Freeform 249"/>
          <p:cNvSpPr>
            <a:spLocks/>
          </p:cNvSpPr>
          <p:nvPr>
            <p:custDataLst>
              <p:tags r:id="rId214"/>
            </p:custDataLst>
          </p:nvPr>
        </p:nvSpPr>
        <p:spPr bwMode="auto">
          <a:xfrm>
            <a:off x="5067300" y="5664200"/>
            <a:ext cx="119063"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40" name="Freeform 250"/>
          <p:cNvSpPr>
            <a:spLocks/>
          </p:cNvSpPr>
          <p:nvPr>
            <p:custDataLst>
              <p:tags r:id="rId215"/>
            </p:custDataLst>
          </p:nvPr>
        </p:nvSpPr>
        <p:spPr bwMode="auto">
          <a:xfrm>
            <a:off x="5418138" y="5664200"/>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41" name="Freeform 251"/>
          <p:cNvSpPr>
            <a:spLocks/>
          </p:cNvSpPr>
          <p:nvPr>
            <p:custDataLst>
              <p:tags r:id="rId216"/>
            </p:custDataLst>
          </p:nvPr>
        </p:nvSpPr>
        <p:spPr bwMode="auto">
          <a:xfrm>
            <a:off x="5776913" y="5664200"/>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rgbClr val="F7913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42" name="Line 252"/>
          <p:cNvSpPr>
            <a:spLocks noChangeShapeType="1"/>
          </p:cNvSpPr>
          <p:nvPr>
            <p:custDataLst>
              <p:tags r:id="rId217"/>
            </p:custDataLst>
          </p:nvPr>
        </p:nvSpPr>
        <p:spPr bwMode="auto">
          <a:xfrm>
            <a:off x="4762500" y="5541963"/>
            <a:ext cx="0" cy="106362"/>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3" name="Line 253"/>
          <p:cNvSpPr>
            <a:spLocks noChangeShapeType="1"/>
          </p:cNvSpPr>
          <p:nvPr>
            <p:custDataLst>
              <p:tags r:id="rId218"/>
            </p:custDataLst>
          </p:nvPr>
        </p:nvSpPr>
        <p:spPr bwMode="auto">
          <a:xfrm>
            <a:off x="4494213" y="5432425"/>
            <a:ext cx="7937" cy="122238"/>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4" name="Line 254"/>
          <p:cNvSpPr>
            <a:spLocks noChangeShapeType="1"/>
          </p:cNvSpPr>
          <p:nvPr>
            <p:custDataLst>
              <p:tags r:id="rId219"/>
            </p:custDataLst>
          </p:nvPr>
        </p:nvSpPr>
        <p:spPr bwMode="auto">
          <a:xfrm>
            <a:off x="4511675" y="5551488"/>
            <a:ext cx="239713" cy="0"/>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5" name="Text Box 255"/>
          <p:cNvSpPr txBox="1">
            <a:spLocks noChangeArrowheads="1"/>
          </p:cNvSpPr>
          <p:nvPr>
            <p:custDataLst>
              <p:tags r:id="rId220"/>
            </p:custDataLst>
          </p:nvPr>
        </p:nvSpPr>
        <p:spPr bwMode="auto">
          <a:xfrm>
            <a:off x="7729538" y="5422900"/>
            <a:ext cx="1162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chemeClr val="bg2"/>
                </a:solidFill>
                <a:latin typeface="Comic Sans MS" pitchFamily="66" charset="0"/>
              </a:rPr>
              <a:t>8 output bits</a:t>
            </a:r>
          </a:p>
        </p:txBody>
      </p:sp>
      <p:sp>
        <p:nvSpPr>
          <p:cNvPr id="52446" name="Line 256"/>
          <p:cNvSpPr>
            <a:spLocks noChangeShapeType="1"/>
          </p:cNvSpPr>
          <p:nvPr>
            <p:custDataLst>
              <p:tags r:id="rId221"/>
            </p:custDataLst>
          </p:nvPr>
        </p:nvSpPr>
        <p:spPr bwMode="auto">
          <a:xfrm>
            <a:off x="7762875" y="5346700"/>
            <a:ext cx="0" cy="146050"/>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7" name="Line 257"/>
          <p:cNvSpPr>
            <a:spLocks noChangeShapeType="1"/>
          </p:cNvSpPr>
          <p:nvPr>
            <p:custDataLst>
              <p:tags r:id="rId222"/>
            </p:custDataLst>
          </p:nvPr>
        </p:nvSpPr>
        <p:spPr bwMode="auto">
          <a:xfrm>
            <a:off x="4916488" y="5484813"/>
            <a:ext cx="2843212" cy="9525"/>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8" name="Line 258"/>
          <p:cNvSpPr>
            <a:spLocks noChangeShapeType="1"/>
          </p:cNvSpPr>
          <p:nvPr>
            <p:custDataLst>
              <p:tags r:id="rId223"/>
            </p:custDataLst>
          </p:nvPr>
        </p:nvSpPr>
        <p:spPr bwMode="auto">
          <a:xfrm>
            <a:off x="5980113" y="5500688"/>
            <a:ext cx="0" cy="169862"/>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49" name="Line 259"/>
          <p:cNvSpPr>
            <a:spLocks noChangeShapeType="1"/>
          </p:cNvSpPr>
          <p:nvPr>
            <p:custDataLst>
              <p:tags r:id="rId224"/>
            </p:custDataLst>
          </p:nvPr>
        </p:nvSpPr>
        <p:spPr bwMode="auto">
          <a:xfrm>
            <a:off x="5632450" y="5486400"/>
            <a:ext cx="0" cy="169863"/>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0" name="Line 260"/>
          <p:cNvSpPr>
            <a:spLocks noChangeShapeType="1"/>
          </p:cNvSpPr>
          <p:nvPr>
            <p:custDataLst>
              <p:tags r:id="rId225"/>
            </p:custDataLst>
          </p:nvPr>
        </p:nvSpPr>
        <p:spPr bwMode="auto">
          <a:xfrm>
            <a:off x="5268913" y="5495925"/>
            <a:ext cx="0" cy="169863"/>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1" name="Line 261"/>
          <p:cNvSpPr>
            <a:spLocks noChangeShapeType="1"/>
          </p:cNvSpPr>
          <p:nvPr>
            <p:custDataLst>
              <p:tags r:id="rId226"/>
            </p:custDataLst>
          </p:nvPr>
        </p:nvSpPr>
        <p:spPr bwMode="auto">
          <a:xfrm>
            <a:off x="4913313" y="5481638"/>
            <a:ext cx="0" cy="169862"/>
          </a:xfrm>
          <a:prstGeom prst="line">
            <a:avLst/>
          </a:prstGeom>
          <a:noFill/>
          <a:ln w="19050">
            <a:solidFill>
              <a:srgbClr val="F7913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2" name="Line 262"/>
          <p:cNvSpPr>
            <a:spLocks noChangeShapeType="1"/>
          </p:cNvSpPr>
          <p:nvPr>
            <p:custDataLst>
              <p:tags r:id="rId227"/>
            </p:custDataLst>
          </p:nvPr>
        </p:nvSpPr>
        <p:spPr bwMode="auto">
          <a:xfrm>
            <a:off x="1881188" y="3648075"/>
            <a:ext cx="0" cy="336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3" name="Line 263"/>
          <p:cNvSpPr>
            <a:spLocks noChangeShapeType="1"/>
          </p:cNvSpPr>
          <p:nvPr>
            <p:custDataLst>
              <p:tags r:id="rId228"/>
            </p:custDataLst>
          </p:nvPr>
        </p:nvSpPr>
        <p:spPr bwMode="auto">
          <a:xfrm>
            <a:off x="204788" y="3978275"/>
            <a:ext cx="1676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4" name="Line 264"/>
          <p:cNvSpPr>
            <a:spLocks noChangeShapeType="1"/>
          </p:cNvSpPr>
          <p:nvPr>
            <p:custDataLst>
              <p:tags r:id="rId229"/>
            </p:custDataLst>
          </p:nvPr>
        </p:nvSpPr>
        <p:spPr bwMode="auto">
          <a:xfrm>
            <a:off x="207963" y="2617788"/>
            <a:ext cx="0" cy="1352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5" name="Line 265"/>
          <p:cNvSpPr>
            <a:spLocks noChangeShapeType="1"/>
          </p:cNvSpPr>
          <p:nvPr>
            <p:custDataLst>
              <p:tags r:id="rId230"/>
            </p:custDataLst>
          </p:nvPr>
        </p:nvSpPr>
        <p:spPr bwMode="auto">
          <a:xfrm>
            <a:off x="222250" y="2622550"/>
            <a:ext cx="13985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6" name="Line 266"/>
          <p:cNvSpPr>
            <a:spLocks noChangeShapeType="1"/>
          </p:cNvSpPr>
          <p:nvPr>
            <p:custDataLst>
              <p:tags r:id="rId231"/>
            </p:custDataLst>
          </p:nvPr>
        </p:nvSpPr>
        <p:spPr bwMode="auto">
          <a:xfrm>
            <a:off x="1616075" y="411163"/>
            <a:ext cx="0" cy="2201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7" name="Text Box 267"/>
          <p:cNvSpPr txBox="1">
            <a:spLocks noChangeArrowheads="1"/>
          </p:cNvSpPr>
          <p:nvPr>
            <p:custDataLst>
              <p:tags r:id="rId232"/>
            </p:custDataLst>
          </p:nvPr>
        </p:nvSpPr>
        <p:spPr bwMode="auto">
          <a:xfrm>
            <a:off x="228600" y="1179513"/>
            <a:ext cx="733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chemeClr val="bg2"/>
                </a:solidFill>
                <a:latin typeface="Comic Sans MS" pitchFamily="66" charset="0"/>
              </a:rPr>
              <a:t>flip-flop</a:t>
            </a:r>
          </a:p>
        </p:txBody>
      </p:sp>
      <p:sp>
        <p:nvSpPr>
          <p:cNvPr id="52458" name="Line 268"/>
          <p:cNvSpPr>
            <a:spLocks noChangeShapeType="1"/>
          </p:cNvSpPr>
          <p:nvPr>
            <p:custDataLst>
              <p:tags r:id="rId233"/>
            </p:custDataLst>
          </p:nvPr>
        </p:nvSpPr>
        <p:spPr bwMode="auto">
          <a:xfrm>
            <a:off x="1620838" y="409575"/>
            <a:ext cx="1803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59" name="Line 269"/>
          <p:cNvSpPr>
            <a:spLocks noChangeShapeType="1"/>
          </p:cNvSpPr>
          <p:nvPr>
            <p:custDataLst>
              <p:tags r:id="rId234"/>
            </p:custDataLst>
          </p:nvPr>
        </p:nvSpPr>
        <p:spPr bwMode="auto">
          <a:xfrm>
            <a:off x="3422650" y="406400"/>
            <a:ext cx="6350" cy="1857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60" name="Freeform 270"/>
          <p:cNvSpPr>
            <a:spLocks/>
          </p:cNvSpPr>
          <p:nvPr>
            <p:custDataLst>
              <p:tags r:id="rId235"/>
            </p:custDataLst>
          </p:nvPr>
        </p:nvSpPr>
        <p:spPr bwMode="auto">
          <a:xfrm>
            <a:off x="3382963" y="608013"/>
            <a:ext cx="119062" cy="79375"/>
          </a:xfrm>
          <a:custGeom>
            <a:avLst/>
            <a:gdLst>
              <a:gd name="T0" fmla="*/ 0 w 75"/>
              <a:gd name="T1" fmla="*/ 0 h 50"/>
              <a:gd name="T2" fmla="*/ 2147483647 w 75"/>
              <a:gd name="T3" fmla="*/ 2147483647 h 50"/>
              <a:gd name="T4" fmla="*/ 2147483647 w 75"/>
              <a:gd name="T5" fmla="*/ 0 h 50"/>
              <a:gd name="T6" fmla="*/ 0 60000 65536"/>
              <a:gd name="T7" fmla="*/ 0 60000 65536"/>
              <a:gd name="T8" fmla="*/ 0 60000 65536"/>
              <a:gd name="T9" fmla="*/ 0 w 75"/>
              <a:gd name="T10" fmla="*/ 0 h 50"/>
              <a:gd name="T11" fmla="*/ 75 w 75"/>
              <a:gd name="T12" fmla="*/ 50 h 50"/>
            </a:gdLst>
            <a:ahLst/>
            <a:cxnLst>
              <a:cxn ang="T6">
                <a:pos x="T0" y="T1"/>
              </a:cxn>
              <a:cxn ang="T7">
                <a:pos x="T2" y="T3"/>
              </a:cxn>
              <a:cxn ang="T8">
                <a:pos x="T4" y="T5"/>
              </a:cxn>
            </a:cxnLst>
            <a:rect l="T9" t="T10" r="T11" b="T12"/>
            <a:pathLst>
              <a:path w="75" h="50">
                <a:moveTo>
                  <a:pt x="0" y="0"/>
                </a:moveTo>
                <a:lnTo>
                  <a:pt x="35" y="50"/>
                </a:lnTo>
                <a:lnTo>
                  <a:pt x="7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461" name="Text Box 271"/>
          <p:cNvSpPr txBox="1">
            <a:spLocks noChangeArrowheads="1"/>
          </p:cNvSpPr>
          <p:nvPr>
            <p:custDataLst>
              <p:tags r:id="rId236"/>
            </p:custDataLst>
          </p:nvPr>
        </p:nvSpPr>
        <p:spPr bwMode="auto">
          <a:xfrm>
            <a:off x="1263650" y="125413"/>
            <a:ext cx="2562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bg2"/>
                </a:solidFill>
                <a:latin typeface="Comic Sans MS" pitchFamily="66" charset="0"/>
              </a:rPr>
              <a:t>strobe for next instruction</a:t>
            </a:r>
          </a:p>
        </p:txBody>
      </p:sp>
      <p:sp>
        <p:nvSpPr>
          <p:cNvPr id="52462" name="Text Box 272"/>
          <p:cNvSpPr txBox="1">
            <a:spLocks noChangeArrowheads="1"/>
          </p:cNvSpPr>
          <p:nvPr>
            <p:custDataLst>
              <p:tags r:id="rId237"/>
            </p:custDataLst>
          </p:nvPr>
        </p:nvSpPr>
        <p:spPr bwMode="auto">
          <a:xfrm>
            <a:off x="2590800" y="6400800"/>
            <a:ext cx="2578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chemeClr val="bg2"/>
                </a:solidFill>
                <a:latin typeface="Comic Sans MS" pitchFamily="66" charset="0"/>
              </a:rPr>
              <a:t>Instruction Decoding Guide</a:t>
            </a:r>
          </a:p>
        </p:txBody>
      </p:sp>
      <p:sp>
        <p:nvSpPr>
          <p:cNvPr id="52463" name="Rectangle 273"/>
          <p:cNvSpPr>
            <a:spLocks noChangeArrowheads="1"/>
          </p:cNvSpPr>
          <p:nvPr>
            <p:custDataLst>
              <p:tags r:id="rId238"/>
            </p:custDataLst>
          </p:nvPr>
        </p:nvSpPr>
        <p:spPr bwMode="auto">
          <a:xfrm>
            <a:off x="1476375" y="5711825"/>
            <a:ext cx="1063625" cy="214313"/>
          </a:xfrm>
          <a:prstGeom prst="rect">
            <a:avLst/>
          </a:prstGeom>
          <a:noFill/>
          <a:ln w="9525">
            <a:solidFill>
              <a:srgbClr val="0AA31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2"/>
              </a:solidFill>
            </a:endParaRPr>
          </a:p>
        </p:txBody>
      </p:sp>
      <p:sp>
        <p:nvSpPr>
          <p:cNvPr id="52464" name="Text Box 274"/>
          <p:cNvSpPr txBox="1">
            <a:spLocks noChangeArrowheads="1"/>
          </p:cNvSpPr>
          <p:nvPr>
            <p:custDataLst>
              <p:tags r:id="rId239"/>
            </p:custDataLst>
          </p:nvPr>
        </p:nvSpPr>
        <p:spPr bwMode="auto">
          <a:xfrm>
            <a:off x="5203825" y="6364288"/>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solidFill>
                  <a:schemeClr val="bg2"/>
                </a:solidFill>
              </a:rPr>
              <a:t>a Von Neumann machine</a:t>
            </a:r>
          </a:p>
        </p:txBody>
      </p:sp>
      <p:sp>
        <p:nvSpPr>
          <p:cNvPr id="52465" name="Text Box 275"/>
          <p:cNvSpPr txBox="1">
            <a:spLocks noChangeArrowheads="1"/>
          </p:cNvSpPr>
          <p:nvPr>
            <p:custDataLst>
              <p:tags r:id="rId240"/>
            </p:custDataLst>
          </p:nvPr>
        </p:nvSpPr>
        <p:spPr bwMode="auto">
          <a:xfrm>
            <a:off x="1258888" y="300355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1</a:t>
            </a:r>
          </a:p>
        </p:txBody>
      </p:sp>
      <p:sp>
        <p:nvSpPr>
          <p:cNvPr id="52466" name="Text Box 276"/>
          <p:cNvSpPr txBox="1">
            <a:spLocks noChangeArrowheads="1"/>
          </p:cNvSpPr>
          <p:nvPr>
            <p:custDataLst>
              <p:tags r:id="rId241"/>
            </p:custDataLst>
          </p:nvPr>
        </p:nvSpPr>
        <p:spPr bwMode="auto">
          <a:xfrm>
            <a:off x="1157288" y="309245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2</a:t>
            </a:r>
          </a:p>
        </p:txBody>
      </p:sp>
      <p:sp>
        <p:nvSpPr>
          <p:cNvPr id="52467" name="Text Box 277"/>
          <p:cNvSpPr txBox="1">
            <a:spLocks noChangeArrowheads="1"/>
          </p:cNvSpPr>
          <p:nvPr>
            <p:custDataLst>
              <p:tags r:id="rId242"/>
            </p:custDataLst>
          </p:nvPr>
        </p:nvSpPr>
        <p:spPr bwMode="auto">
          <a:xfrm>
            <a:off x="1258888" y="3216275"/>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3</a:t>
            </a:r>
          </a:p>
        </p:txBody>
      </p:sp>
      <p:sp>
        <p:nvSpPr>
          <p:cNvPr id="52468" name="Text Box 278"/>
          <p:cNvSpPr txBox="1">
            <a:spLocks noChangeArrowheads="1"/>
          </p:cNvSpPr>
          <p:nvPr>
            <p:custDataLst>
              <p:tags r:id="rId243"/>
            </p:custDataLst>
          </p:nvPr>
        </p:nvSpPr>
        <p:spPr bwMode="auto">
          <a:xfrm>
            <a:off x="1163638" y="3352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4</a:t>
            </a:r>
          </a:p>
        </p:txBody>
      </p:sp>
      <p:sp>
        <p:nvSpPr>
          <p:cNvPr id="52469" name="Text Box 279"/>
          <p:cNvSpPr txBox="1">
            <a:spLocks noChangeArrowheads="1"/>
          </p:cNvSpPr>
          <p:nvPr>
            <p:custDataLst>
              <p:tags r:id="rId244"/>
            </p:custDataLst>
          </p:nvPr>
        </p:nvSpPr>
        <p:spPr bwMode="auto">
          <a:xfrm>
            <a:off x="1263650" y="3465513"/>
            <a:ext cx="457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Comic Sans MS" pitchFamily="66" charset="0"/>
              </a:rPr>
              <a:t>5</a:t>
            </a:r>
          </a:p>
        </p:txBody>
      </p:sp>
      <p:sp>
        <p:nvSpPr>
          <p:cNvPr id="52470" name="Text Box 280"/>
          <p:cNvSpPr txBox="1">
            <a:spLocks noChangeArrowheads="1"/>
          </p:cNvSpPr>
          <p:nvPr>
            <p:custDataLst>
              <p:tags r:id="rId245"/>
            </p:custDataLst>
          </p:nvPr>
        </p:nvSpPr>
        <p:spPr bwMode="auto">
          <a:xfrm>
            <a:off x="1730375" y="6057900"/>
            <a:ext cx="677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chemeClr val="bg2"/>
                </a:solidFill>
                <a:latin typeface="Comic Sans MS" pitchFamily="66" charset="0"/>
              </a:rPr>
              <a:t>Reg3</a:t>
            </a:r>
          </a:p>
        </p:txBody>
      </p:sp>
      <p:sp>
        <p:nvSpPr>
          <p:cNvPr id="52471" name="Text Box 39"/>
          <p:cNvSpPr txBox="1">
            <a:spLocks noChangeArrowheads="1"/>
          </p:cNvSpPr>
          <p:nvPr>
            <p:custDataLst>
              <p:tags r:id="rId246"/>
            </p:custDataLst>
          </p:nvPr>
        </p:nvSpPr>
        <p:spPr bwMode="auto">
          <a:xfrm>
            <a:off x="76200" y="6361113"/>
            <a:ext cx="2438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chemeClr val="bg2"/>
                </a:solidFill>
                <a:latin typeface="Comic Sans MS" pitchFamily="66" charset="0"/>
              </a:rPr>
              <a:t>10  =  add a constant (addn)  </a:t>
            </a:r>
          </a:p>
        </p:txBody>
      </p:sp>
      <p:sp>
        <p:nvSpPr>
          <p:cNvPr id="52472" name="Line 282"/>
          <p:cNvSpPr>
            <a:spLocks noChangeShapeType="1"/>
          </p:cNvSpPr>
          <p:nvPr/>
        </p:nvSpPr>
        <p:spPr bwMode="auto">
          <a:xfrm>
            <a:off x="914400" y="6019800"/>
            <a:ext cx="0" cy="381000"/>
          </a:xfrm>
          <a:prstGeom prst="line">
            <a:avLst/>
          </a:prstGeom>
          <a:noFill/>
          <a:ln w="19050">
            <a:solidFill>
              <a:srgbClr val="0AA318"/>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473" name="Text Box 285"/>
          <p:cNvSpPr txBox="1">
            <a:spLocks noChangeArrowheads="1"/>
          </p:cNvSpPr>
          <p:nvPr/>
        </p:nvSpPr>
        <p:spPr bwMode="auto">
          <a:xfrm rot="-1432803">
            <a:off x="2335213" y="2795588"/>
            <a:ext cx="4876800" cy="865187"/>
          </a:xfrm>
          <a:prstGeom prst="rect">
            <a:avLst/>
          </a:prstGeom>
          <a:solidFill>
            <a:schemeClr val="bg1"/>
          </a:solidFill>
          <a:ln w="19050">
            <a:solidFill>
              <a:schemeClr val="bg2"/>
            </a:solidFill>
            <a:prstDash val="dash"/>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4200" b="1">
                <a:solidFill>
                  <a:schemeClr val="bg2"/>
                </a:solidFill>
                <a:latin typeface="Calibri" pitchFamily="34" charset="0"/>
              </a:rPr>
              <a:t>Travis's machine?!</a:t>
            </a:r>
            <a:endParaRPr lang="en-US" sz="4200" b="1">
              <a:latin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2286000" y="1114425"/>
            <a:ext cx="6172200" cy="180975"/>
            <a:chOff x="295" y="1311"/>
            <a:chExt cx="5177" cy="114"/>
          </a:xfrm>
        </p:grpSpPr>
        <p:sp>
          <p:nvSpPr>
            <p:cNvPr id="5325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325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3251" name="Text Box 5"/>
          <p:cNvSpPr txBox="1">
            <a:spLocks noChangeArrowheads="1"/>
          </p:cNvSpPr>
          <p:nvPr/>
        </p:nvSpPr>
        <p:spPr bwMode="auto">
          <a:xfrm>
            <a:off x="2590800" y="228600"/>
            <a:ext cx="563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Input and typing trouble!</a:t>
            </a:r>
          </a:p>
        </p:txBody>
      </p:sp>
      <p:sp>
        <p:nvSpPr>
          <p:cNvPr id="53252" name="Text Box 6"/>
          <p:cNvSpPr txBox="1">
            <a:spLocks noChangeArrowheads="1"/>
          </p:cNvSpPr>
          <p:nvPr/>
        </p:nvSpPr>
        <p:spPr bwMode="auto">
          <a:xfrm>
            <a:off x="609600" y="1905000"/>
            <a:ext cx="7696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raw_input()         </a:t>
            </a:r>
            <a:r>
              <a:rPr lang="en-US" sz="1800" b="1">
                <a:solidFill>
                  <a:srgbClr val="990000"/>
                </a:solidFill>
                <a:latin typeface="Courier New" pitchFamily="49" charset="0"/>
              </a:rPr>
              <a:t># get input from user</a:t>
            </a:r>
          </a:p>
          <a:p>
            <a:pPr algn="l">
              <a:lnSpc>
                <a:spcPct val="60000"/>
              </a:lnSpc>
              <a:spcBef>
                <a:spcPct val="50000"/>
              </a:spcBef>
            </a:pPr>
            <a:r>
              <a:rPr lang="en-US" sz="1800" b="1">
                <a:latin typeface="Courier New" pitchFamily="49" charset="0"/>
              </a:rPr>
              <a:t>cm = meters * 100            </a:t>
            </a:r>
            <a:r>
              <a:rPr lang="en-US" sz="1800" b="1">
                <a:solidFill>
                  <a:srgbClr val="990000"/>
                </a:solidFill>
                <a:latin typeface="Courier New" pitchFamily="49" charset="0"/>
              </a:rPr>
              <a:t># convert to centimeters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r>
              <a:rPr lang="en-US" sz="1800" b="1">
                <a:latin typeface="Courier New" pitchFamily="49" charset="0"/>
              </a:rPr>
              <a:t>   </a:t>
            </a:r>
            <a:r>
              <a:rPr lang="en-US" sz="1800" b="1">
                <a:solidFill>
                  <a:srgbClr val="990000"/>
                </a:solidFill>
                <a:latin typeface="Courier New" pitchFamily="49" charset="0"/>
              </a:rPr>
              <a:t># print out the result</a:t>
            </a:r>
          </a:p>
        </p:txBody>
      </p:sp>
      <p:pic>
        <p:nvPicPr>
          <p:cNvPr id="5325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600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8"/>
          <p:cNvSpPr txBox="1">
            <a:spLocks noChangeArrowheads="1"/>
          </p:cNvSpPr>
          <p:nvPr/>
        </p:nvSpPr>
        <p:spPr bwMode="auto">
          <a:xfrm>
            <a:off x="2057400" y="6096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990000"/>
                </a:solidFill>
                <a:latin typeface="Comic Sans MS" pitchFamily="66" charset="0"/>
              </a:rPr>
              <a:t>What is python thinking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weissbau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464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533400" y="962025"/>
            <a:ext cx="8218488" cy="180975"/>
            <a:chOff x="295" y="1311"/>
            <a:chExt cx="5177" cy="114"/>
          </a:xfrm>
        </p:grpSpPr>
        <p:sp>
          <p:nvSpPr>
            <p:cNvPr id="5430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430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427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Fix #1:  use a type converter</a:t>
            </a:r>
          </a:p>
        </p:txBody>
      </p:sp>
      <p:sp>
        <p:nvSpPr>
          <p:cNvPr id="54276" name="Text Box 6"/>
          <p:cNvSpPr txBox="1">
            <a:spLocks noChangeArrowheads="1"/>
          </p:cNvSpPr>
          <p:nvPr/>
        </p:nvSpPr>
        <p:spPr bwMode="auto">
          <a:xfrm>
            <a:off x="457200" y="1524000"/>
            <a:ext cx="83058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a:t>
            </a:r>
            <a:r>
              <a:rPr lang="en-US" sz="1800" b="1">
                <a:solidFill>
                  <a:srgbClr val="CC0000"/>
                </a:solidFill>
                <a:latin typeface="Courier New" pitchFamily="49" charset="0"/>
              </a:rPr>
              <a:t>int</a:t>
            </a:r>
            <a:r>
              <a:rPr lang="en-US" sz="1800" b="1">
                <a:latin typeface="Courier New" pitchFamily="49" charset="0"/>
              </a:rPr>
              <a:t>(raw_input()) </a:t>
            </a:r>
          </a:p>
          <a:p>
            <a:pPr algn="l">
              <a:lnSpc>
                <a:spcPct val="60000"/>
              </a:lnSpc>
              <a:spcBef>
                <a:spcPct val="50000"/>
              </a:spcBef>
            </a:pPr>
            <a:r>
              <a:rPr lang="en-US" sz="1800" b="1">
                <a:latin typeface="Courier New" pitchFamily="49" charset="0"/>
              </a:rPr>
              <a:t>cm = meters * 100</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endParaRPr lang="en-US" sz="1800" b="1">
              <a:solidFill>
                <a:srgbClr val="990000"/>
              </a:solidFill>
              <a:latin typeface="Courier New" pitchFamily="49" charset="0"/>
            </a:endParaRPr>
          </a:p>
        </p:txBody>
      </p:sp>
      <p:grpSp>
        <p:nvGrpSpPr>
          <p:cNvPr id="54277" name="Group 7"/>
          <p:cNvGrpSpPr>
            <a:grpSpLocks/>
          </p:cNvGrpSpPr>
          <p:nvPr/>
        </p:nvGrpSpPr>
        <p:grpSpPr bwMode="auto">
          <a:xfrm>
            <a:off x="7772400" y="2895600"/>
            <a:ext cx="901700" cy="990600"/>
            <a:chOff x="3456" y="1784"/>
            <a:chExt cx="952" cy="1048"/>
          </a:xfrm>
        </p:grpSpPr>
        <p:sp>
          <p:nvSpPr>
            <p:cNvPr id="54287"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4288"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4289"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4290"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4291"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4292"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3"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4"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5"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6"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7"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298"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4299"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4300"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4301"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2"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4303"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4278" name="Text Box 25"/>
          <p:cNvSpPr txBox="1">
            <a:spLocks noChangeArrowheads="1"/>
          </p:cNvSpPr>
          <p:nvPr/>
        </p:nvSpPr>
        <p:spPr bwMode="auto">
          <a:xfrm>
            <a:off x="5715000" y="23622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check out my newly installed </a:t>
            </a:r>
            <a:r>
              <a:rPr lang="en-US" sz="1800" b="1">
                <a:solidFill>
                  <a:srgbClr val="990000"/>
                </a:solidFill>
                <a:latin typeface="Courier New" pitchFamily="49" charset="0"/>
              </a:rPr>
              <a:t>int </a:t>
            </a:r>
            <a:r>
              <a:rPr lang="en-US" sz="1800"/>
              <a:t>converter!</a:t>
            </a:r>
          </a:p>
        </p:txBody>
      </p:sp>
      <p:sp>
        <p:nvSpPr>
          <p:cNvPr id="54279" name="Freeform 26"/>
          <p:cNvSpPr>
            <a:spLocks/>
          </p:cNvSpPr>
          <p:nvPr/>
        </p:nvSpPr>
        <p:spPr bwMode="auto">
          <a:xfrm>
            <a:off x="1981200" y="1905000"/>
            <a:ext cx="4114800" cy="457200"/>
          </a:xfrm>
          <a:custGeom>
            <a:avLst/>
            <a:gdLst>
              <a:gd name="T0" fmla="*/ 2147483647 w 2592"/>
              <a:gd name="T1" fmla="*/ 2147483647 h 288"/>
              <a:gd name="T2" fmla="*/ 2147483647 w 2592"/>
              <a:gd name="T3" fmla="*/ 2147483647 h 288"/>
              <a:gd name="T4" fmla="*/ 2147483647 w 2592"/>
              <a:gd name="T5" fmla="*/ 0 h 288"/>
              <a:gd name="T6" fmla="*/ 0 w 2592"/>
              <a:gd name="T7" fmla="*/ 2147483647 h 288"/>
              <a:gd name="T8" fmla="*/ 0 60000 65536"/>
              <a:gd name="T9" fmla="*/ 0 60000 65536"/>
              <a:gd name="T10" fmla="*/ 0 60000 65536"/>
              <a:gd name="T11" fmla="*/ 0 60000 65536"/>
              <a:gd name="T12" fmla="*/ 0 w 2592"/>
              <a:gd name="T13" fmla="*/ 0 h 288"/>
              <a:gd name="T14" fmla="*/ 2592 w 2592"/>
              <a:gd name="T15" fmla="*/ 288 h 288"/>
            </a:gdLst>
            <a:ahLst/>
            <a:cxnLst>
              <a:cxn ang="T8">
                <a:pos x="T0" y="T1"/>
              </a:cxn>
              <a:cxn ang="T9">
                <a:pos x="T2" y="T3"/>
              </a:cxn>
              <a:cxn ang="T10">
                <a:pos x="T4" y="T5"/>
              </a:cxn>
              <a:cxn ang="T11">
                <a:pos x="T6" y="T7"/>
              </a:cxn>
            </a:cxnLst>
            <a:rect l="T12" t="T13" r="T14" b="T15"/>
            <a:pathLst>
              <a:path w="2592" h="288">
                <a:moveTo>
                  <a:pt x="2592" y="288"/>
                </a:moveTo>
                <a:cubicBezTo>
                  <a:pt x="2552" y="216"/>
                  <a:pt x="2512" y="144"/>
                  <a:pt x="2160" y="96"/>
                </a:cubicBezTo>
                <a:cubicBezTo>
                  <a:pt x="1808" y="48"/>
                  <a:pt x="840" y="0"/>
                  <a:pt x="480" y="0"/>
                </a:cubicBezTo>
                <a:cubicBezTo>
                  <a:pt x="120" y="0"/>
                  <a:pt x="60" y="48"/>
                  <a:pt x="0" y="96"/>
                </a:cubicBezTo>
              </a:path>
            </a:pathLst>
          </a:custGeom>
          <a:noFill/>
          <a:ln w="9525">
            <a:solidFill>
              <a:srgbClr val="9900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0" name="Text Box 27"/>
          <p:cNvSpPr txBox="1">
            <a:spLocks noChangeArrowheads="1"/>
          </p:cNvSpPr>
          <p:nvPr/>
        </p:nvSpPr>
        <p:spPr bwMode="auto">
          <a:xfrm>
            <a:off x="5334000" y="5257800"/>
            <a:ext cx="3244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The </a:t>
            </a:r>
            <a:r>
              <a:rPr lang="en-US" b="1" i="1"/>
              <a:t>type </a:t>
            </a:r>
            <a:r>
              <a:rPr lang="en-US"/>
              <a:t>of variable (box) matters!</a:t>
            </a:r>
          </a:p>
        </p:txBody>
      </p:sp>
      <p:sp>
        <p:nvSpPr>
          <p:cNvPr id="54281" name="AutoShape 28"/>
          <p:cNvSpPr>
            <a:spLocks noChangeArrowheads="1"/>
          </p:cNvSpPr>
          <p:nvPr/>
        </p:nvSpPr>
        <p:spPr bwMode="auto">
          <a:xfrm>
            <a:off x="533400" y="5029200"/>
            <a:ext cx="2241550" cy="1384300"/>
          </a:xfrm>
          <a:prstGeom prst="cube">
            <a:avLst>
              <a:gd name="adj" fmla="val 38190"/>
            </a:avLst>
          </a:prstGeom>
          <a:solidFill>
            <a:schemeClr val="bg1"/>
          </a:solidFill>
          <a:ln w="19050">
            <a:solidFill>
              <a:srgbClr val="990000"/>
            </a:solidFill>
            <a:miter lim="800000"/>
            <a:headEnd/>
            <a:tailEnd/>
          </a:ln>
        </p:spPr>
        <p:txBody>
          <a:bodyPr wrap="none" anchor="ctr"/>
          <a:lstStyle/>
          <a:p>
            <a:endParaRPr lang="en-US"/>
          </a:p>
        </p:txBody>
      </p:sp>
      <p:sp>
        <p:nvSpPr>
          <p:cNvPr id="54282" name="AutoShape 29"/>
          <p:cNvSpPr>
            <a:spLocks noChangeArrowheads="1"/>
          </p:cNvSpPr>
          <p:nvPr/>
        </p:nvSpPr>
        <p:spPr bwMode="auto">
          <a:xfrm>
            <a:off x="2590800" y="5029200"/>
            <a:ext cx="2241550" cy="1384300"/>
          </a:xfrm>
          <a:prstGeom prst="cube">
            <a:avLst>
              <a:gd name="adj" fmla="val 38190"/>
            </a:avLst>
          </a:prstGeom>
          <a:solidFill>
            <a:schemeClr val="bg1"/>
          </a:solidFill>
          <a:ln w="19050">
            <a:solidFill>
              <a:srgbClr val="990000"/>
            </a:solidFill>
            <a:miter lim="800000"/>
            <a:headEnd/>
            <a:tailEnd/>
          </a:ln>
        </p:spPr>
        <p:txBody>
          <a:bodyPr wrap="none" anchor="ctr"/>
          <a:lstStyle/>
          <a:p>
            <a:endParaRPr lang="en-US"/>
          </a:p>
        </p:txBody>
      </p:sp>
      <p:sp>
        <p:nvSpPr>
          <p:cNvPr id="54283" name="Rectangle 30"/>
          <p:cNvSpPr>
            <a:spLocks noChangeArrowheads="1"/>
          </p:cNvSpPr>
          <p:nvPr/>
        </p:nvSpPr>
        <p:spPr bwMode="auto">
          <a:xfrm>
            <a:off x="533400" y="56515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b="1">
                <a:solidFill>
                  <a:srgbClr val="990000"/>
                </a:solidFill>
                <a:latin typeface="Courier New" pitchFamily="49" charset="0"/>
              </a:rPr>
              <a:t>name:</a:t>
            </a:r>
            <a:r>
              <a:rPr lang="en-US" sz="1600" b="1">
                <a:latin typeface="Courier New" pitchFamily="49" charset="0"/>
              </a:rPr>
              <a:t> </a:t>
            </a:r>
            <a:r>
              <a:rPr lang="en-US" sz="1600" b="1">
                <a:solidFill>
                  <a:schemeClr val="accent2"/>
                </a:solidFill>
                <a:latin typeface="Courier New" pitchFamily="49" charset="0"/>
              </a:rPr>
              <a:t>meters</a:t>
            </a:r>
            <a:r>
              <a:rPr lang="en-US" sz="1600" b="1">
                <a:solidFill>
                  <a:srgbClr val="990000"/>
                </a:solidFill>
                <a:latin typeface="Courier New" pitchFamily="49" charset="0"/>
              </a:rPr>
              <a:t> type: </a:t>
            </a:r>
            <a:r>
              <a:rPr lang="en-US" sz="1600" b="1">
                <a:latin typeface="Courier New" pitchFamily="49" charset="0"/>
              </a:rPr>
              <a:t>int</a:t>
            </a:r>
          </a:p>
          <a:p>
            <a:pPr algn="l"/>
            <a:endParaRPr lang="en-US" sz="1600" b="1">
              <a:latin typeface="Courier New" pitchFamily="49" charset="0"/>
            </a:endParaRPr>
          </a:p>
        </p:txBody>
      </p:sp>
      <p:sp>
        <p:nvSpPr>
          <p:cNvPr id="54284" name="Rectangle 31"/>
          <p:cNvSpPr>
            <a:spLocks noChangeArrowheads="1"/>
          </p:cNvSpPr>
          <p:nvPr/>
        </p:nvSpPr>
        <p:spPr bwMode="auto">
          <a:xfrm>
            <a:off x="2622550" y="56515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b="1">
                <a:solidFill>
                  <a:srgbClr val="990000"/>
                </a:solidFill>
                <a:latin typeface="Courier New" pitchFamily="49" charset="0"/>
              </a:rPr>
              <a:t>name:</a:t>
            </a:r>
            <a:r>
              <a:rPr lang="en-US" sz="1600" b="1">
                <a:latin typeface="Courier New" pitchFamily="49" charset="0"/>
              </a:rPr>
              <a:t> </a:t>
            </a:r>
            <a:r>
              <a:rPr lang="en-US" sz="1600" b="1">
                <a:solidFill>
                  <a:schemeClr val="accent2"/>
                </a:solidFill>
                <a:latin typeface="Courier New" pitchFamily="49" charset="0"/>
              </a:rPr>
              <a:t>cm</a:t>
            </a:r>
          </a:p>
          <a:p>
            <a:pPr algn="l"/>
            <a:r>
              <a:rPr lang="en-US" sz="1600" b="1">
                <a:solidFill>
                  <a:srgbClr val="990000"/>
                </a:solidFill>
                <a:latin typeface="Courier New" pitchFamily="49" charset="0"/>
              </a:rPr>
              <a:t>type: </a:t>
            </a:r>
            <a:r>
              <a:rPr lang="en-US" sz="1600" b="1">
                <a:latin typeface="Courier New" pitchFamily="49" charset="0"/>
              </a:rPr>
              <a:t>int</a:t>
            </a:r>
          </a:p>
          <a:p>
            <a:pPr algn="l"/>
            <a:endParaRPr lang="en-US" sz="1600" b="1">
              <a:latin typeface="Courier New" pitchFamily="49" charset="0"/>
            </a:endParaRPr>
          </a:p>
        </p:txBody>
      </p:sp>
      <p:sp>
        <p:nvSpPr>
          <p:cNvPr id="54285" name="Text Box 32"/>
          <p:cNvSpPr txBox="1">
            <a:spLocks noChangeArrowheads="1"/>
          </p:cNvSpPr>
          <p:nvPr/>
        </p:nvSpPr>
        <p:spPr bwMode="auto">
          <a:xfrm>
            <a:off x="1066800" y="505618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1</a:t>
            </a:r>
          </a:p>
        </p:txBody>
      </p:sp>
      <p:sp>
        <p:nvSpPr>
          <p:cNvPr id="54286" name="Text Box 33"/>
          <p:cNvSpPr txBox="1">
            <a:spLocks noChangeArrowheads="1"/>
          </p:cNvSpPr>
          <p:nvPr/>
        </p:nvSpPr>
        <p:spPr bwMode="auto">
          <a:xfrm>
            <a:off x="3048000" y="5054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100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33400" y="962025"/>
            <a:ext cx="8218488" cy="180975"/>
            <a:chOff x="295" y="1311"/>
            <a:chExt cx="5177" cy="114"/>
          </a:xfrm>
        </p:grpSpPr>
        <p:sp>
          <p:nvSpPr>
            <p:cNvPr id="5530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530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529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Fix #1:  use a type converter</a:t>
            </a:r>
          </a:p>
        </p:txBody>
      </p:sp>
      <p:sp>
        <p:nvSpPr>
          <p:cNvPr id="55300" name="Text Box 6"/>
          <p:cNvSpPr txBox="1">
            <a:spLocks noChangeArrowheads="1"/>
          </p:cNvSpPr>
          <p:nvPr/>
        </p:nvSpPr>
        <p:spPr bwMode="auto">
          <a:xfrm>
            <a:off x="457200" y="1524000"/>
            <a:ext cx="83058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a:t>
            </a:r>
            <a:r>
              <a:rPr lang="en-US" sz="1800" b="1" u="sng">
                <a:solidFill>
                  <a:srgbClr val="CC0000"/>
                </a:solidFill>
                <a:latin typeface="Courier New" pitchFamily="49" charset="0"/>
              </a:rPr>
              <a:t>int</a:t>
            </a:r>
            <a:r>
              <a:rPr lang="en-US" sz="1800" b="1">
                <a:latin typeface="Courier New" pitchFamily="49" charset="0"/>
              </a:rPr>
              <a:t>(raw_input())    </a:t>
            </a:r>
            <a:r>
              <a:rPr lang="en-US" sz="1800" b="1">
                <a:solidFill>
                  <a:srgbClr val="990000"/>
                </a:solidFill>
                <a:latin typeface="Courier New" pitchFamily="49" charset="0"/>
              </a:rPr>
              <a:t># get </a:t>
            </a:r>
            <a:r>
              <a:rPr lang="en-US" sz="1800" b="1">
                <a:latin typeface="Courier New" pitchFamily="49" charset="0"/>
              </a:rPr>
              <a:t>int</a:t>
            </a:r>
            <a:r>
              <a:rPr lang="en-US" sz="1800" b="1">
                <a:solidFill>
                  <a:srgbClr val="990000"/>
                </a:solidFill>
                <a:latin typeface="Courier New" pitchFamily="49" charset="0"/>
              </a:rPr>
              <a:t> input from user</a:t>
            </a:r>
          </a:p>
          <a:p>
            <a:pPr algn="l">
              <a:lnSpc>
                <a:spcPct val="60000"/>
              </a:lnSpc>
              <a:spcBef>
                <a:spcPct val="50000"/>
              </a:spcBef>
            </a:pPr>
            <a:r>
              <a:rPr lang="en-US" sz="1800" b="1">
                <a:latin typeface="Courier New" pitchFamily="49" charset="0"/>
              </a:rPr>
              <a:t>cm = meters * 100</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endParaRPr lang="en-US" sz="1800" b="1">
              <a:solidFill>
                <a:srgbClr val="990000"/>
              </a:solidFill>
              <a:latin typeface="Courier New" pitchFamily="49" charset="0"/>
            </a:endParaRPr>
          </a:p>
        </p:txBody>
      </p:sp>
      <p:sp>
        <p:nvSpPr>
          <p:cNvPr id="55301" name="Text Box 7"/>
          <p:cNvSpPr txBox="1">
            <a:spLocks noChangeArrowheads="1"/>
          </p:cNvSpPr>
          <p:nvPr/>
        </p:nvSpPr>
        <p:spPr bwMode="auto">
          <a:xfrm>
            <a:off x="457200" y="4246563"/>
            <a:ext cx="83058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a:t>
            </a:r>
            <a:r>
              <a:rPr lang="en-US" sz="1800" b="1" u="sng">
                <a:solidFill>
                  <a:srgbClr val="CC0000"/>
                </a:solidFill>
                <a:latin typeface="Courier New" pitchFamily="49" charset="0"/>
              </a:rPr>
              <a:t>float</a:t>
            </a:r>
            <a:r>
              <a:rPr lang="en-US" sz="1800" b="1">
                <a:latin typeface="Courier New" pitchFamily="49" charset="0"/>
              </a:rPr>
              <a:t>(raw_input())  </a:t>
            </a:r>
            <a:r>
              <a:rPr lang="en-US" sz="1800" b="1">
                <a:solidFill>
                  <a:srgbClr val="990000"/>
                </a:solidFill>
                <a:latin typeface="Courier New" pitchFamily="49" charset="0"/>
              </a:rPr>
              <a:t># get </a:t>
            </a:r>
            <a:r>
              <a:rPr lang="en-US" sz="1800" b="1">
                <a:latin typeface="Courier New" pitchFamily="49" charset="0"/>
              </a:rPr>
              <a:t>float</a:t>
            </a:r>
            <a:r>
              <a:rPr lang="en-US" sz="1800" b="1">
                <a:solidFill>
                  <a:srgbClr val="990000"/>
                </a:solidFill>
                <a:latin typeface="Courier New" pitchFamily="49" charset="0"/>
              </a:rPr>
              <a:t> input from user</a:t>
            </a:r>
          </a:p>
          <a:p>
            <a:pPr algn="l">
              <a:lnSpc>
                <a:spcPct val="60000"/>
              </a:lnSpc>
              <a:spcBef>
                <a:spcPct val="50000"/>
              </a:spcBef>
            </a:pPr>
            <a:r>
              <a:rPr lang="en-US" sz="1800" b="1">
                <a:latin typeface="Courier New" pitchFamily="49" charset="0"/>
              </a:rPr>
              <a:t>cm = meters * 100</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endParaRPr lang="en-US" sz="1800" b="1">
              <a:solidFill>
                <a:srgbClr val="990000"/>
              </a:solidFill>
              <a:latin typeface="Courier New" pitchFamily="49" charset="0"/>
            </a:endParaRPr>
          </a:p>
        </p:txBody>
      </p:sp>
      <p:sp>
        <p:nvSpPr>
          <p:cNvPr id="55302" name="Line 8"/>
          <p:cNvSpPr>
            <a:spLocks noChangeShapeType="1"/>
          </p:cNvSpPr>
          <p:nvPr/>
        </p:nvSpPr>
        <p:spPr bwMode="auto">
          <a:xfrm>
            <a:off x="1447800" y="3733800"/>
            <a:ext cx="6248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3" name="Text Box 9"/>
          <p:cNvSpPr txBox="1">
            <a:spLocks noChangeArrowheads="1"/>
          </p:cNvSpPr>
          <p:nvPr/>
        </p:nvSpPr>
        <p:spPr bwMode="auto">
          <a:xfrm>
            <a:off x="5715000" y="63754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u="sng">
                <a:solidFill>
                  <a:srgbClr val="CC0000"/>
                </a:solidFill>
                <a:latin typeface="Courier New" pitchFamily="49" charset="0"/>
              </a:rPr>
              <a:t>str</a:t>
            </a:r>
            <a:r>
              <a:rPr lang="en-US" sz="1800">
                <a:solidFill>
                  <a:srgbClr val="CC0000"/>
                </a:solidFill>
                <a:latin typeface="Times New Roman" pitchFamily="18" charset="0"/>
              </a:rPr>
              <a:t> </a:t>
            </a:r>
            <a:r>
              <a:rPr lang="en-US" sz="1800">
                <a:latin typeface="Times New Roman" pitchFamily="18" charset="0"/>
              </a:rPr>
              <a:t>converts to string type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533400" y="962025"/>
            <a:ext cx="8218488" cy="180975"/>
            <a:chOff x="295" y="1311"/>
            <a:chExt cx="5177" cy="114"/>
          </a:xfrm>
        </p:grpSpPr>
        <p:sp>
          <p:nvSpPr>
            <p:cNvPr id="5634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634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632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Fix #2:  use </a:t>
            </a:r>
            <a:r>
              <a:rPr lang="en-US" sz="4000" b="1">
                <a:solidFill>
                  <a:schemeClr val="accent2"/>
                </a:solidFill>
                <a:latin typeface="Courier New" pitchFamily="49" charset="0"/>
              </a:rPr>
              <a:t>input()</a:t>
            </a:r>
          </a:p>
        </p:txBody>
      </p:sp>
      <p:sp>
        <p:nvSpPr>
          <p:cNvPr id="56324" name="Text Box 6"/>
          <p:cNvSpPr txBox="1">
            <a:spLocks noChangeArrowheads="1"/>
          </p:cNvSpPr>
          <p:nvPr/>
        </p:nvSpPr>
        <p:spPr bwMode="auto">
          <a:xfrm>
            <a:off x="457200" y="1524000"/>
            <a:ext cx="83058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input()          </a:t>
            </a:r>
            <a:r>
              <a:rPr lang="en-US" sz="1800" b="1">
                <a:solidFill>
                  <a:srgbClr val="990000"/>
                </a:solidFill>
                <a:latin typeface="Courier New" pitchFamily="49" charset="0"/>
              </a:rPr>
              <a:t># get </a:t>
            </a:r>
            <a:r>
              <a:rPr lang="en-US" sz="1800" b="1" u="sng">
                <a:solidFill>
                  <a:srgbClr val="990000"/>
                </a:solidFill>
                <a:latin typeface="Courier New" pitchFamily="49" charset="0"/>
              </a:rPr>
              <a:t>processed</a:t>
            </a:r>
            <a:r>
              <a:rPr lang="en-US" sz="1800" b="1">
                <a:solidFill>
                  <a:srgbClr val="990000"/>
                </a:solidFill>
                <a:latin typeface="Courier New" pitchFamily="49" charset="0"/>
              </a:rPr>
              <a:t> input from user</a:t>
            </a:r>
          </a:p>
          <a:p>
            <a:pPr algn="l">
              <a:lnSpc>
                <a:spcPct val="60000"/>
              </a:lnSpc>
              <a:spcBef>
                <a:spcPct val="50000"/>
              </a:spcBef>
            </a:pPr>
            <a:r>
              <a:rPr lang="en-US" sz="1800" b="1">
                <a:latin typeface="Courier New" pitchFamily="49" charset="0"/>
              </a:rPr>
              <a:t>cm = meters * 100</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endParaRPr lang="en-US" sz="1800" b="1">
              <a:solidFill>
                <a:srgbClr val="990000"/>
              </a:solidFill>
              <a:latin typeface="Courier New" pitchFamily="49" charset="0"/>
            </a:endParaRPr>
          </a:p>
        </p:txBody>
      </p:sp>
      <p:grpSp>
        <p:nvGrpSpPr>
          <p:cNvPr id="56325" name="Group 7"/>
          <p:cNvGrpSpPr>
            <a:grpSpLocks/>
          </p:cNvGrpSpPr>
          <p:nvPr/>
        </p:nvGrpSpPr>
        <p:grpSpPr bwMode="auto">
          <a:xfrm>
            <a:off x="7772400" y="3352800"/>
            <a:ext cx="596900" cy="749300"/>
            <a:chOff x="3456" y="1784"/>
            <a:chExt cx="952" cy="1048"/>
          </a:xfrm>
        </p:grpSpPr>
        <p:sp>
          <p:nvSpPr>
            <p:cNvPr id="56327"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6328"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6329"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6330"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6331"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6332"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3"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4"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5"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6"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7"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38"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6339"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340"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341"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2"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343"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6326" name="Text Box 25"/>
          <p:cNvSpPr txBox="1">
            <a:spLocks noChangeArrowheads="1"/>
          </p:cNvSpPr>
          <p:nvPr/>
        </p:nvSpPr>
        <p:spPr bwMode="auto">
          <a:xfrm>
            <a:off x="6096000" y="3505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accent2"/>
                </a:solidFill>
                <a:latin typeface="Arial" pitchFamily="34" charset="0"/>
              </a:rPr>
              <a:t>Why not ALWAYS use </a:t>
            </a:r>
            <a:r>
              <a:rPr lang="en-US" sz="1200" b="1">
                <a:latin typeface="Courier New" pitchFamily="49" charset="0"/>
              </a:rPr>
              <a:t>input()</a:t>
            </a:r>
            <a:r>
              <a:rPr lang="en-US" sz="1200" b="1">
                <a:solidFill>
                  <a:schemeClr val="accent2"/>
                </a:solidFill>
                <a:latin typeface="Arial" pitchFamily="34" charset="0"/>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33400" y="962025"/>
            <a:ext cx="8218488" cy="180975"/>
            <a:chOff x="295" y="1311"/>
            <a:chExt cx="5177" cy="114"/>
          </a:xfrm>
        </p:grpSpPr>
        <p:sp>
          <p:nvSpPr>
            <p:cNvPr id="5737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7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Fix #2:  use </a:t>
            </a:r>
            <a:r>
              <a:rPr lang="en-US" sz="4000" b="1">
                <a:solidFill>
                  <a:schemeClr val="accent2"/>
                </a:solidFill>
                <a:latin typeface="Courier New" pitchFamily="49" charset="0"/>
              </a:rPr>
              <a:t>input()</a:t>
            </a:r>
          </a:p>
        </p:txBody>
      </p:sp>
      <p:sp>
        <p:nvSpPr>
          <p:cNvPr id="57348" name="Text Box 6"/>
          <p:cNvSpPr txBox="1">
            <a:spLocks noChangeArrowheads="1"/>
          </p:cNvSpPr>
          <p:nvPr/>
        </p:nvSpPr>
        <p:spPr bwMode="auto">
          <a:xfrm>
            <a:off x="457200" y="1524000"/>
            <a:ext cx="83058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'Please input a number of meters'</a:t>
            </a: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meters = input()          </a:t>
            </a:r>
            <a:r>
              <a:rPr lang="en-US" sz="1800" b="1">
                <a:solidFill>
                  <a:srgbClr val="990000"/>
                </a:solidFill>
                <a:latin typeface="Courier New" pitchFamily="49" charset="0"/>
              </a:rPr>
              <a:t># get </a:t>
            </a:r>
            <a:r>
              <a:rPr lang="en-US" sz="1800" b="1" u="sng">
                <a:solidFill>
                  <a:srgbClr val="990000"/>
                </a:solidFill>
                <a:latin typeface="Courier New" pitchFamily="49" charset="0"/>
              </a:rPr>
              <a:t>processed</a:t>
            </a:r>
            <a:r>
              <a:rPr lang="en-US" sz="1800" b="1">
                <a:solidFill>
                  <a:srgbClr val="990000"/>
                </a:solidFill>
                <a:latin typeface="Courier New" pitchFamily="49" charset="0"/>
              </a:rPr>
              <a:t> input from user</a:t>
            </a:r>
          </a:p>
          <a:p>
            <a:pPr algn="l">
              <a:lnSpc>
                <a:spcPct val="60000"/>
              </a:lnSpc>
              <a:spcBef>
                <a:spcPct val="50000"/>
              </a:spcBef>
            </a:pPr>
            <a:r>
              <a:rPr lang="en-US" sz="1800" b="1">
                <a:latin typeface="Courier New" pitchFamily="49" charset="0"/>
              </a:rPr>
              <a:t>cm = meters * 100</a:t>
            </a:r>
            <a:endParaRPr lang="en-US" sz="1800" b="1">
              <a:solidFill>
                <a:srgbClr val="990000"/>
              </a:solidFill>
              <a:latin typeface="Courier New" pitchFamily="49" charset="0"/>
            </a:endParaRPr>
          </a:p>
          <a:p>
            <a:pPr algn="l">
              <a:lnSpc>
                <a:spcPct val="60000"/>
              </a:lnSpc>
              <a:spcBef>
                <a:spcPct val="50000"/>
              </a:spcBef>
            </a:pPr>
            <a:endParaRPr lang="en-US" sz="1800" b="1">
              <a:latin typeface="Courier New" pitchFamily="49" charset="0"/>
            </a:endParaRPr>
          </a:p>
          <a:p>
            <a:pPr algn="l">
              <a:lnSpc>
                <a:spcPct val="60000"/>
              </a:lnSpc>
              <a:spcBef>
                <a:spcPct val="50000"/>
              </a:spcBef>
            </a:pPr>
            <a:r>
              <a:rPr lang="en-US" sz="1800" b="1">
                <a:latin typeface="Courier New" pitchFamily="49" charset="0"/>
              </a:rPr>
              <a:t>print </a:t>
            </a:r>
            <a:r>
              <a:rPr lang="en-US" sz="1800" b="1">
                <a:solidFill>
                  <a:srgbClr val="008000"/>
                </a:solidFill>
                <a:latin typeface="Courier New" pitchFamily="49" charset="0"/>
              </a:rPr>
              <a:t>'That is'</a:t>
            </a:r>
            <a:r>
              <a:rPr lang="en-US" sz="1800" b="1">
                <a:latin typeface="Courier New" pitchFamily="49" charset="0"/>
              </a:rPr>
              <a:t>, cm, </a:t>
            </a:r>
            <a:r>
              <a:rPr lang="en-US" sz="1800" b="1">
                <a:solidFill>
                  <a:srgbClr val="008000"/>
                </a:solidFill>
                <a:latin typeface="Courier New" pitchFamily="49" charset="0"/>
              </a:rPr>
              <a:t>'cm.'</a:t>
            </a:r>
            <a:endParaRPr lang="en-US" sz="1800" b="1">
              <a:solidFill>
                <a:srgbClr val="990000"/>
              </a:solidFill>
              <a:latin typeface="Courier New" pitchFamily="49" charset="0"/>
            </a:endParaRPr>
          </a:p>
        </p:txBody>
      </p:sp>
      <p:grpSp>
        <p:nvGrpSpPr>
          <p:cNvPr id="57349" name="Group 7"/>
          <p:cNvGrpSpPr>
            <a:grpSpLocks/>
          </p:cNvGrpSpPr>
          <p:nvPr/>
        </p:nvGrpSpPr>
        <p:grpSpPr bwMode="auto">
          <a:xfrm>
            <a:off x="7772400" y="3352800"/>
            <a:ext cx="596900" cy="749300"/>
            <a:chOff x="3456" y="1784"/>
            <a:chExt cx="952" cy="1048"/>
          </a:xfrm>
        </p:grpSpPr>
        <p:sp>
          <p:nvSpPr>
            <p:cNvPr id="57355" name="Freeform 8"/>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7356" name="Freeform 9"/>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7357" name="Freeform 10"/>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57358" name="Freeform 11"/>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7359" name="Oval 12"/>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7360" name="Oval 13"/>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1" name="Oval 14"/>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2" name="Oval 15"/>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3" name="Oval 16"/>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4" name="Oval 17"/>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5" name="Oval 18"/>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66" name="AutoShape 19"/>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7367" name="Freeform 20"/>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7368" name="Freeform 21"/>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7369" name="Freeform 22"/>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0" name="Freeform 23"/>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7371" name="Freeform 24"/>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7350" name="Text Box 25"/>
          <p:cNvSpPr txBox="1">
            <a:spLocks noChangeArrowheads="1"/>
          </p:cNvSpPr>
          <p:nvPr/>
        </p:nvSpPr>
        <p:spPr bwMode="auto">
          <a:xfrm>
            <a:off x="6096000" y="3505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accent2"/>
                </a:solidFill>
                <a:latin typeface="Arial" pitchFamily="34" charset="0"/>
              </a:rPr>
              <a:t>Why not ALWAYS use </a:t>
            </a:r>
            <a:r>
              <a:rPr lang="en-US" sz="1200" b="1">
                <a:latin typeface="Courier New" pitchFamily="49" charset="0"/>
              </a:rPr>
              <a:t>input()</a:t>
            </a:r>
            <a:r>
              <a:rPr lang="en-US" sz="1200" b="1">
                <a:solidFill>
                  <a:schemeClr val="accent2"/>
                </a:solidFill>
                <a:latin typeface="Arial" pitchFamily="34" charset="0"/>
              </a:rPr>
              <a:t> ?</a:t>
            </a:r>
          </a:p>
        </p:txBody>
      </p:sp>
      <p:sp>
        <p:nvSpPr>
          <p:cNvPr id="57351" name="Text Box 26"/>
          <p:cNvSpPr txBox="1">
            <a:spLocks noChangeArrowheads="1"/>
          </p:cNvSpPr>
          <p:nvPr/>
        </p:nvSpPr>
        <p:spPr bwMode="auto">
          <a:xfrm>
            <a:off x="1219200" y="46482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chemeClr val="accent2"/>
                </a:solidFill>
                <a:latin typeface="Courier New" pitchFamily="49" charset="0"/>
              </a:rPr>
              <a:t>raw_input </a:t>
            </a:r>
            <a:r>
              <a:rPr lang="en-US"/>
              <a:t> </a:t>
            </a:r>
            <a:r>
              <a:rPr lang="en-US" i="1"/>
              <a:t>always returns input </a:t>
            </a:r>
            <a:r>
              <a:rPr lang="en-US" b="1" i="1"/>
              <a:t>as a string</a:t>
            </a:r>
            <a:r>
              <a:rPr lang="en-US" i="1"/>
              <a:t>!</a:t>
            </a:r>
            <a:endParaRPr lang="en-US"/>
          </a:p>
        </p:txBody>
      </p:sp>
      <p:sp>
        <p:nvSpPr>
          <p:cNvPr id="57352" name="Text Box 27"/>
          <p:cNvSpPr txBox="1">
            <a:spLocks noChangeArrowheads="1"/>
          </p:cNvSpPr>
          <p:nvPr/>
        </p:nvSpPr>
        <p:spPr bwMode="auto">
          <a:xfrm>
            <a:off x="1219200" y="53340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chemeClr val="accent2"/>
                </a:solidFill>
                <a:latin typeface="Courier New" pitchFamily="49" charset="0"/>
              </a:rPr>
              <a:t>input </a:t>
            </a:r>
            <a:r>
              <a:rPr lang="en-US"/>
              <a:t> </a:t>
            </a:r>
            <a:r>
              <a:rPr lang="en-US" i="1"/>
              <a:t>processes the input </a:t>
            </a:r>
            <a:r>
              <a:rPr lang="en-US" b="1" i="1"/>
              <a:t>as if typed into Python</a:t>
            </a:r>
            <a:endParaRPr lang="en-US"/>
          </a:p>
        </p:txBody>
      </p:sp>
      <p:sp>
        <p:nvSpPr>
          <p:cNvPr id="57353" name="Text Box 28"/>
          <p:cNvSpPr txBox="1">
            <a:spLocks noChangeArrowheads="1"/>
          </p:cNvSpPr>
          <p:nvPr/>
        </p:nvSpPr>
        <p:spPr bwMode="auto">
          <a:xfrm>
            <a:off x="1704975" y="5994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t>both allow you to input a </a:t>
            </a:r>
            <a:r>
              <a:rPr lang="en-US" b="1" i="1"/>
              <a:t>prompt string</a:t>
            </a:r>
            <a:endParaRPr lang="en-US"/>
          </a:p>
        </p:txBody>
      </p:sp>
      <p:sp>
        <p:nvSpPr>
          <p:cNvPr id="57354" name="Rectangle 29"/>
          <p:cNvSpPr>
            <a:spLocks noChangeArrowheads="1"/>
          </p:cNvSpPr>
          <p:nvPr/>
        </p:nvSpPr>
        <p:spPr bwMode="auto">
          <a:xfrm>
            <a:off x="950913" y="4435475"/>
            <a:ext cx="7315200" cy="2209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9600" y="304800"/>
            <a:ext cx="754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input</a:t>
            </a:r>
            <a:r>
              <a:rPr lang="en-US" sz="4000" b="1"/>
              <a:t>   </a:t>
            </a:r>
            <a:r>
              <a:rPr lang="en-US" sz="4000"/>
              <a:t>vs.</a:t>
            </a:r>
            <a:r>
              <a:rPr lang="en-US" sz="4000" b="1"/>
              <a:t>   </a:t>
            </a:r>
            <a:r>
              <a:rPr lang="en-US" sz="4000" b="1">
                <a:latin typeface="Courier New" pitchFamily="49" charset="0"/>
              </a:rPr>
              <a:t>raw_input</a:t>
            </a:r>
          </a:p>
        </p:txBody>
      </p:sp>
      <p:grpSp>
        <p:nvGrpSpPr>
          <p:cNvPr id="58371" name="Group 3"/>
          <p:cNvGrpSpPr>
            <a:grpSpLocks/>
          </p:cNvGrpSpPr>
          <p:nvPr/>
        </p:nvGrpSpPr>
        <p:grpSpPr bwMode="auto">
          <a:xfrm>
            <a:off x="544513" y="1190625"/>
            <a:ext cx="7794625" cy="180975"/>
            <a:chOff x="295" y="1311"/>
            <a:chExt cx="5177" cy="114"/>
          </a:xfrm>
        </p:grpSpPr>
        <p:sp>
          <p:nvSpPr>
            <p:cNvPr id="5837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838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8372" name="Text Box 6"/>
          <p:cNvSpPr txBox="1">
            <a:spLocks noChangeArrowheads="1"/>
          </p:cNvSpPr>
          <p:nvPr/>
        </p:nvSpPr>
        <p:spPr bwMode="auto">
          <a:xfrm>
            <a:off x="533400" y="1828800"/>
            <a:ext cx="83058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sz="1800" b="1">
                <a:latin typeface="Courier New" pitchFamily="49" charset="0"/>
              </a:rPr>
              <a:t>reply = </a:t>
            </a:r>
            <a:r>
              <a:rPr lang="en-US" sz="1800" b="1">
                <a:solidFill>
                  <a:srgbClr val="800080"/>
                </a:solidFill>
                <a:latin typeface="Courier New" pitchFamily="49" charset="0"/>
              </a:rPr>
              <a:t>raw_input</a:t>
            </a:r>
            <a:r>
              <a:rPr lang="en-US" sz="1800" b="1">
                <a:latin typeface="Courier New" pitchFamily="49" charset="0"/>
              </a:rPr>
              <a:t>(</a:t>
            </a:r>
            <a:r>
              <a:rPr lang="en-US" sz="1400" b="1">
                <a:solidFill>
                  <a:srgbClr val="008000"/>
                </a:solidFill>
                <a:latin typeface="Courier New" pitchFamily="49" charset="0"/>
              </a:rPr>
              <a:t>'Enter a string and I\'ll tell you what I see.'</a:t>
            </a:r>
            <a:r>
              <a:rPr lang="en-US" sz="1800" b="1">
                <a:latin typeface="Courier New" pitchFamily="49" charset="0"/>
              </a:rPr>
              <a:t>)</a:t>
            </a:r>
          </a:p>
          <a:p>
            <a:pPr algn="l">
              <a:lnSpc>
                <a:spcPct val="80000"/>
              </a:lnSpc>
              <a:spcBef>
                <a:spcPct val="50000"/>
              </a:spcBef>
            </a:pPr>
            <a:endParaRPr lang="en-US" sz="1800" b="1">
              <a:latin typeface="Courier New" pitchFamily="49" charset="0"/>
            </a:endParaRPr>
          </a:p>
          <a:p>
            <a:pPr algn="l">
              <a:lnSpc>
                <a:spcPct val="80000"/>
              </a:lnSpc>
              <a:spcBef>
                <a:spcPct val="50000"/>
              </a:spcBef>
            </a:pPr>
            <a:r>
              <a:rPr lang="en-US" sz="1800" b="1">
                <a:solidFill>
                  <a:srgbClr val="FF6600"/>
                </a:solidFill>
                <a:latin typeface="Courier New" pitchFamily="49" charset="0"/>
              </a:rPr>
              <a:t>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reply:</a:t>
            </a:r>
          </a:p>
          <a:p>
            <a:pPr algn="l">
              <a:lnSpc>
                <a:spcPct val="8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'I see a(n) '</a:t>
            </a:r>
            <a:r>
              <a:rPr lang="en-US" sz="1800" b="1">
                <a:latin typeface="Courier New" pitchFamily="49" charset="0"/>
              </a:rPr>
              <a:t>, c</a:t>
            </a:r>
          </a:p>
        </p:txBody>
      </p:sp>
      <p:sp>
        <p:nvSpPr>
          <p:cNvPr id="58373" name="Rectangle 7"/>
          <p:cNvSpPr>
            <a:spLocks noChangeArrowheads="1"/>
          </p:cNvSpPr>
          <p:nvPr/>
        </p:nvSpPr>
        <p:spPr bwMode="auto">
          <a:xfrm>
            <a:off x="5041900" y="2292350"/>
            <a:ext cx="22082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a:solidFill>
                  <a:srgbClr val="990000"/>
                </a:solidFill>
                <a:latin typeface="Comic Sans MS" pitchFamily="66" charset="0"/>
              </a:rPr>
              <a:t>interprets what the user types as a string of characters</a:t>
            </a:r>
          </a:p>
        </p:txBody>
      </p:sp>
      <p:sp>
        <p:nvSpPr>
          <p:cNvPr id="58374" name="Line 8"/>
          <p:cNvSpPr>
            <a:spLocks noChangeShapeType="1"/>
          </p:cNvSpPr>
          <p:nvPr/>
        </p:nvSpPr>
        <p:spPr bwMode="auto">
          <a:xfrm flipH="1" flipV="1">
            <a:off x="2200275" y="2173288"/>
            <a:ext cx="2852738" cy="252412"/>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5" name="Text Box 9"/>
          <p:cNvSpPr txBox="1">
            <a:spLocks noChangeArrowheads="1"/>
          </p:cNvSpPr>
          <p:nvPr/>
        </p:nvSpPr>
        <p:spPr bwMode="auto">
          <a:xfrm>
            <a:off x="533400" y="4789488"/>
            <a:ext cx="83058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sz="1800" b="1">
                <a:latin typeface="Courier New" pitchFamily="49" charset="0"/>
              </a:rPr>
              <a:t>reply = </a:t>
            </a:r>
            <a:r>
              <a:rPr lang="en-US" sz="1800" b="1">
                <a:solidFill>
                  <a:srgbClr val="800080"/>
                </a:solidFill>
                <a:latin typeface="Courier New" pitchFamily="49" charset="0"/>
              </a:rPr>
              <a:t>input</a:t>
            </a:r>
            <a:r>
              <a:rPr lang="en-US" sz="1800" b="1">
                <a:latin typeface="Courier New" pitchFamily="49" charset="0"/>
              </a:rPr>
              <a:t>(</a:t>
            </a:r>
            <a:r>
              <a:rPr lang="en-US" sz="1400" b="1">
                <a:solidFill>
                  <a:srgbClr val="008000"/>
                </a:solidFill>
                <a:latin typeface="Courier New" pitchFamily="49" charset="0"/>
              </a:rPr>
              <a:t>'Enter any list and I\'ll tell you what I see.'</a:t>
            </a:r>
            <a:r>
              <a:rPr lang="en-US" sz="1800" b="1">
                <a:latin typeface="Courier New" pitchFamily="49" charset="0"/>
              </a:rPr>
              <a:t>)</a:t>
            </a:r>
          </a:p>
          <a:p>
            <a:pPr algn="l">
              <a:lnSpc>
                <a:spcPct val="80000"/>
              </a:lnSpc>
              <a:spcBef>
                <a:spcPct val="50000"/>
              </a:spcBef>
            </a:pPr>
            <a:endParaRPr lang="en-US" sz="1800" b="1">
              <a:latin typeface="Courier New" pitchFamily="49" charset="0"/>
            </a:endParaRPr>
          </a:p>
          <a:p>
            <a:pPr algn="l">
              <a:lnSpc>
                <a:spcPct val="80000"/>
              </a:lnSpc>
              <a:spcBef>
                <a:spcPct val="50000"/>
              </a:spcBef>
            </a:pPr>
            <a:r>
              <a:rPr lang="en-US" sz="1800" b="1">
                <a:solidFill>
                  <a:srgbClr val="FF6600"/>
                </a:solidFill>
                <a:latin typeface="Courier New" pitchFamily="49" charset="0"/>
              </a:rPr>
              <a:t>for</a:t>
            </a:r>
            <a:r>
              <a:rPr lang="en-US" sz="1800" b="1">
                <a:latin typeface="Courier New" pitchFamily="49" charset="0"/>
              </a:rPr>
              <a:t> c </a:t>
            </a:r>
            <a:r>
              <a:rPr lang="en-US" sz="1800" b="1">
                <a:solidFill>
                  <a:srgbClr val="FF6600"/>
                </a:solidFill>
                <a:latin typeface="Courier New" pitchFamily="49" charset="0"/>
              </a:rPr>
              <a:t>in</a:t>
            </a:r>
            <a:r>
              <a:rPr lang="en-US" sz="1800" b="1">
                <a:latin typeface="Courier New" pitchFamily="49" charset="0"/>
              </a:rPr>
              <a:t> reply:</a:t>
            </a:r>
          </a:p>
          <a:p>
            <a:pPr algn="l">
              <a:lnSpc>
                <a:spcPct val="80000"/>
              </a:lnSpc>
              <a:spcBef>
                <a:spcPct val="50000"/>
              </a:spcBef>
            </a:pPr>
            <a:r>
              <a:rPr lang="en-US" sz="1800" b="1">
                <a:latin typeface="Courier New" pitchFamily="49" charset="0"/>
              </a:rPr>
              <a:t>    </a:t>
            </a:r>
            <a:r>
              <a:rPr lang="en-US" sz="1800" b="1">
                <a:solidFill>
                  <a:srgbClr val="FF6600"/>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'I see a(n) '</a:t>
            </a:r>
            <a:r>
              <a:rPr lang="en-US" sz="1800" b="1">
                <a:latin typeface="Courier New" pitchFamily="49" charset="0"/>
              </a:rPr>
              <a:t>, c</a:t>
            </a:r>
          </a:p>
        </p:txBody>
      </p:sp>
      <p:sp>
        <p:nvSpPr>
          <p:cNvPr id="58376" name="Rectangle 10"/>
          <p:cNvSpPr>
            <a:spLocks noChangeArrowheads="1"/>
          </p:cNvSpPr>
          <p:nvPr/>
        </p:nvSpPr>
        <p:spPr bwMode="auto">
          <a:xfrm>
            <a:off x="5041900" y="5253038"/>
            <a:ext cx="22082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600">
                <a:solidFill>
                  <a:srgbClr val="990000"/>
                </a:solidFill>
                <a:latin typeface="Comic Sans MS" pitchFamily="66" charset="0"/>
              </a:rPr>
              <a:t>processes what the user types just as python would</a:t>
            </a:r>
          </a:p>
        </p:txBody>
      </p:sp>
      <p:sp>
        <p:nvSpPr>
          <p:cNvPr id="58377" name="Line 11"/>
          <p:cNvSpPr>
            <a:spLocks noChangeShapeType="1"/>
          </p:cNvSpPr>
          <p:nvPr/>
        </p:nvSpPr>
        <p:spPr bwMode="auto">
          <a:xfrm flipH="1" flipV="1">
            <a:off x="2200275" y="5133975"/>
            <a:ext cx="2852738" cy="252413"/>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8" name="Line 12"/>
          <p:cNvSpPr>
            <a:spLocks noChangeShapeType="1"/>
          </p:cNvSpPr>
          <p:nvPr/>
        </p:nvSpPr>
        <p:spPr bwMode="auto">
          <a:xfrm>
            <a:off x="1295400" y="3962400"/>
            <a:ext cx="6324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81000" y="160338"/>
            <a:ext cx="7685088"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3200" b="1">
                <a:solidFill>
                  <a:srgbClr val="940913"/>
                </a:solidFill>
                <a:latin typeface="Courier New" pitchFamily="49" charset="0"/>
              </a:rPr>
              <a:t># "Hmmm" program of the day</a:t>
            </a:r>
            <a:endParaRPr lang="en-US" sz="3200" b="1">
              <a:latin typeface="Courier New" pitchFamily="49" charset="0"/>
            </a:endParaRPr>
          </a:p>
          <a:p>
            <a:pPr algn="l"/>
            <a:r>
              <a:rPr lang="en-US" sz="3200" b="1">
                <a:latin typeface="Courier New" pitchFamily="49" charset="0"/>
              </a:rPr>
              <a:t>00 jeqHMCFrosh rYou YourRoom</a:t>
            </a:r>
          </a:p>
          <a:p>
            <a:pPr algn="l"/>
            <a:r>
              <a:rPr lang="en-US" sz="3200" b="1">
                <a:latin typeface="Courier New" pitchFamily="49" charset="0"/>
              </a:rPr>
              <a:t>01 nop</a:t>
            </a:r>
          </a:p>
          <a:p>
            <a:pPr algn="l"/>
            <a:r>
              <a:rPr lang="en-US" sz="3200" b="1">
                <a:latin typeface="Courier New" pitchFamily="49" charset="0"/>
              </a:rPr>
              <a:t>02 nop</a:t>
            </a:r>
          </a:p>
          <a:p>
            <a:pPr algn="l"/>
            <a:r>
              <a:rPr lang="en-US" sz="3200" b="1">
                <a:latin typeface="Courier New" pitchFamily="49" charset="0"/>
              </a:rPr>
              <a:t>03 jeq1:45 rHere</a:t>
            </a:r>
          </a:p>
          <a:p>
            <a:pPr algn="l"/>
            <a:r>
              <a:rPr lang="en-US" sz="3200" b="1">
                <a:latin typeface="Courier New" pitchFamily="49" charset="0"/>
              </a:rPr>
              <a:t>04 call cs5</a:t>
            </a:r>
          </a:p>
          <a:p>
            <a:pPr algn="l"/>
            <a:endParaRPr lang="en-US" sz="3200" i="1"/>
          </a:p>
          <a:p>
            <a:pPr algn="l"/>
            <a:r>
              <a:rPr lang="en-US" sz="3200" b="1" i="1">
                <a:solidFill>
                  <a:srgbClr val="0A04EB"/>
                </a:solidFill>
              </a:rPr>
              <a:t>Translation:</a:t>
            </a:r>
            <a:endParaRPr lang="en-US" sz="3200" i="1"/>
          </a:p>
          <a:p>
            <a:pPr algn="l"/>
            <a:endParaRPr lang="en-US"/>
          </a:p>
          <a:p>
            <a:pPr algn="l"/>
            <a:r>
              <a:rPr lang="en-US"/>
              <a:t>CS 5 has been postponed until 1:45.</a:t>
            </a:r>
          </a:p>
          <a:p>
            <a:pPr algn="l"/>
            <a:endParaRPr lang="en-US"/>
          </a:p>
          <a:p>
            <a:pPr algn="l"/>
            <a:r>
              <a:rPr lang="en-US"/>
              <a:t>If you are an HMC Frosh, you might want to visit your room.</a:t>
            </a:r>
          </a:p>
          <a:p>
            <a:pPr algn="l"/>
            <a:r>
              <a:rPr lang="en-US"/>
              <a:t>Otherwise you're free to do whatever you want for 30 mins.</a:t>
            </a:r>
          </a:p>
          <a:p>
            <a:pPr algn="l"/>
            <a:r>
              <a:rPr lang="en-US"/>
              <a:t>But either way be sure to "jump" back here by 1:45.</a:t>
            </a:r>
          </a:p>
        </p:txBody>
      </p:sp>
      <p:sp>
        <p:nvSpPr>
          <p:cNvPr id="59395" name="Text Box 3"/>
          <p:cNvSpPr txBox="1">
            <a:spLocks noChangeArrowheads="1"/>
          </p:cNvSpPr>
          <p:nvPr/>
        </p:nvSpPr>
        <p:spPr bwMode="auto">
          <a:xfrm>
            <a:off x="7104063" y="6081713"/>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A04EB"/>
                </a:solidFill>
              </a:rPr>
              <a:t>Thanks, Prof. Alvarado!</a:t>
            </a:r>
          </a:p>
        </p:txBody>
      </p:sp>
      <p:sp>
        <p:nvSpPr>
          <p:cNvPr id="59396" name="Rectangle 4"/>
          <p:cNvSpPr>
            <a:spLocks noChangeArrowheads="1"/>
          </p:cNvSpPr>
          <p:nvPr/>
        </p:nvSpPr>
        <p:spPr bwMode="auto">
          <a:xfrm>
            <a:off x="6588125" y="1612900"/>
            <a:ext cx="20970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3200">
                <a:solidFill>
                  <a:srgbClr val="0A04EB"/>
                </a:solidFill>
              </a:rPr>
              <a:t>Thursday, Oct 22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nvGrpSpPr>
        <p:grpSpPr bwMode="auto">
          <a:xfrm>
            <a:off x="533400" y="962025"/>
            <a:ext cx="8218488" cy="180975"/>
            <a:chOff x="295" y="1311"/>
            <a:chExt cx="5177" cy="114"/>
          </a:xfrm>
        </p:grpSpPr>
        <p:sp>
          <p:nvSpPr>
            <p:cNvPr id="6044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044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041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Accumulating</a:t>
            </a:r>
            <a:r>
              <a:rPr lang="en-US" sz="4000"/>
              <a:t> an answer…</a:t>
            </a:r>
            <a:endParaRPr lang="en-US" sz="3200"/>
          </a:p>
        </p:txBody>
      </p:sp>
      <p:sp>
        <p:nvSpPr>
          <p:cNvPr id="60420" name="Text Box 6"/>
          <p:cNvSpPr txBox="1">
            <a:spLocks noChangeArrowheads="1"/>
          </p:cNvSpPr>
          <p:nvPr/>
        </p:nvSpPr>
        <p:spPr bwMode="auto">
          <a:xfrm>
            <a:off x="469900" y="1431925"/>
            <a:ext cx="83820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80000"/>
              </a:lnSpc>
              <a:spcBef>
                <a:spcPct val="50000"/>
              </a:spcBef>
            </a:pPr>
            <a:r>
              <a:rPr lang="en-US" b="1">
                <a:solidFill>
                  <a:srgbClr val="F68B09"/>
                </a:solidFill>
                <a:latin typeface="Courier New" pitchFamily="49" charset="0"/>
              </a:rPr>
              <a:t>def</a:t>
            </a:r>
            <a:r>
              <a:rPr lang="en-US" b="1">
                <a:latin typeface="Courier New" pitchFamily="49" charset="0"/>
              </a:rPr>
              <a:t> sum( L ):</a:t>
            </a:r>
          </a:p>
          <a:p>
            <a:pPr algn="l">
              <a:lnSpc>
                <a:spcPct val="80000"/>
              </a:lnSpc>
              <a:spcBef>
                <a:spcPct val="50000"/>
              </a:spcBef>
            </a:pPr>
            <a:r>
              <a:rPr lang="en-US" b="1">
                <a:latin typeface="Courier New" pitchFamily="49" charset="0"/>
              </a:rPr>
              <a:t>    </a:t>
            </a:r>
            <a:r>
              <a:rPr lang="en-US" b="1">
                <a:solidFill>
                  <a:srgbClr val="067B0E"/>
                </a:solidFill>
                <a:latin typeface="Courier New" pitchFamily="49" charset="0"/>
              </a:rPr>
              <a:t>""" returns the sum of L's elements """</a:t>
            </a:r>
            <a:endParaRPr lang="en-US" b="1">
              <a:latin typeface="Courier New" pitchFamily="49" charset="0"/>
            </a:endParaRPr>
          </a:p>
          <a:p>
            <a:pPr algn="l">
              <a:lnSpc>
                <a:spcPct val="80000"/>
              </a:lnSpc>
              <a:spcBef>
                <a:spcPct val="50000"/>
              </a:spcBef>
            </a:pPr>
            <a:r>
              <a:rPr lang="en-US" b="1">
                <a:latin typeface="Courier New" pitchFamily="49" charset="0"/>
              </a:rPr>
              <a:t>    </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latin typeface="Courier New" pitchFamily="49" charset="0"/>
              </a:rPr>
              <a:t>    sum = 0</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    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80000"/>
              </a:lnSpc>
              <a:spcBef>
                <a:spcPct val="50000"/>
              </a:spcBef>
            </a:pPr>
            <a:r>
              <a:rPr lang="en-US" b="1">
                <a:latin typeface="Courier New" pitchFamily="49" charset="0"/>
              </a:rPr>
              <a:t>        sum = sum + x</a:t>
            </a:r>
          </a:p>
          <a:p>
            <a:pPr algn="l">
              <a:lnSpc>
                <a:spcPct val="80000"/>
              </a:lnSpc>
              <a:spcBef>
                <a:spcPct val="50000"/>
              </a:spcBef>
            </a:pPr>
            <a:endParaRPr lang="en-US" b="1">
              <a:latin typeface="Courier New" pitchFamily="49" charset="0"/>
            </a:endParaRPr>
          </a:p>
          <a:p>
            <a:pPr algn="l">
              <a:lnSpc>
                <a:spcPct val="80000"/>
              </a:lnSpc>
              <a:spcBef>
                <a:spcPct val="50000"/>
              </a:spcBef>
            </a:pPr>
            <a:r>
              <a:rPr lang="en-US" b="1">
                <a:solidFill>
                  <a:srgbClr val="FF6600"/>
                </a:solidFill>
                <a:latin typeface="Courier New" pitchFamily="49" charset="0"/>
              </a:rPr>
              <a:t>    return </a:t>
            </a:r>
            <a:r>
              <a:rPr lang="en-US" b="1">
                <a:latin typeface="Courier New" pitchFamily="49" charset="0"/>
              </a:rPr>
              <a:t>sum </a:t>
            </a:r>
          </a:p>
        </p:txBody>
      </p:sp>
      <p:sp>
        <p:nvSpPr>
          <p:cNvPr id="60421" name="Text Box 7"/>
          <p:cNvSpPr txBox="1">
            <a:spLocks noChangeArrowheads="1"/>
          </p:cNvSpPr>
          <p:nvPr/>
        </p:nvSpPr>
        <p:spPr bwMode="auto">
          <a:xfrm>
            <a:off x="4997450" y="322897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0A04EB"/>
                </a:solidFill>
              </a:rPr>
              <a:t>Accumulator!</a:t>
            </a:r>
          </a:p>
        </p:txBody>
      </p:sp>
      <p:sp>
        <p:nvSpPr>
          <p:cNvPr id="60422" name="Line 8"/>
          <p:cNvSpPr>
            <a:spLocks noChangeShapeType="1"/>
          </p:cNvSpPr>
          <p:nvPr/>
        </p:nvSpPr>
        <p:spPr bwMode="auto">
          <a:xfrm flipH="1">
            <a:off x="3335338" y="3475038"/>
            <a:ext cx="1593850" cy="12700"/>
          </a:xfrm>
          <a:prstGeom prst="line">
            <a:avLst/>
          </a:prstGeom>
          <a:noFill/>
          <a:ln w="19050">
            <a:solidFill>
              <a:srgbClr val="0A04E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0423" name="Group 9"/>
          <p:cNvGrpSpPr>
            <a:grpSpLocks/>
          </p:cNvGrpSpPr>
          <p:nvPr/>
        </p:nvGrpSpPr>
        <p:grpSpPr bwMode="auto">
          <a:xfrm>
            <a:off x="381000" y="3200400"/>
            <a:ext cx="461963" cy="574675"/>
            <a:chOff x="3456" y="1784"/>
            <a:chExt cx="952" cy="1048"/>
          </a:xfrm>
        </p:grpSpPr>
        <p:sp>
          <p:nvSpPr>
            <p:cNvPr id="60426" name="Freeform 10"/>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0427" name="Freeform 11"/>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0428" name="Freeform 12"/>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0429" name="Freeform 13"/>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0430" name="Oval 14"/>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0431" name="Oval 15"/>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2" name="Oval 16"/>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3" name="Oval 17"/>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4" name="Oval 18"/>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5" name="Oval 19"/>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6" name="Oval 20"/>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37" name="AutoShape 21"/>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0438" name="Freeform 22"/>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0439" name="Freeform 23"/>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0440" name="Freeform 24"/>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41" name="Freeform 25"/>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0442" name="Freeform 26"/>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0424" name="Text Box 27"/>
          <p:cNvSpPr txBox="1">
            <a:spLocks noChangeArrowheads="1"/>
          </p:cNvSpPr>
          <p:nvPr/>
        </p:nvSpPr>
        <p:spPr bwMode="auto">
          <a:xfrm>
            <a:off x="723900" y="2862263"/>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rgbClr val="067B0E"/>
                </a:solidFill>
                <a:latin typeface="Comic Sans MS" pitchFamily="66" charset="0"/>
              </a:rPr>
              <a:t>Liar! That's not the sum!</a:t>
            </a:r>
          </a:p>
        </p:txBody>
      </p:sp>
      <p:sp>
        <p:nvSpPr>
          <p:cNvPr id="60425" name="Text Box 28"/>
          <p:cNvSpPr txBox="1">
            <a:spLocks noChangeArrowheads="1"/>
          </p:cNvSpPr>
          <p:nvPr/>
        </p:nvSpPr>
        <p:spPr bwMode="auto">
          <a:xfrm>
            <a:off x="4495800" y="5791200"/>
            <a:ext cx="4495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chemeClr val="bg2"/>
                </a:solidFill>
                <a:latin typeface="Arial" pitchFamily="34" charset="0"/>
              </a:rPr>
              <a:t>shortcuts?</a:t>
            </a:r>
          </a:p>
          <a:p>
            <a:pPr algn="r">
              <a:spcBef>
                <a:spcPct val="50000"/>
              </a:spcBef>
            </a:pPr>
            <a:r>
              <a:rPr lang="en-US" sz="1400">
                <a:solidFill>
                  <a:schemeClr val="bg2"/>
                </a:solidFill>
                <a:latin typeface="Arial" pitchFamily="34" charset="0"/>
              </a:rPr>
              <a:t>vs.  recursion?</a:t>
            </a:r>
          </a:p>
          <a:p>
            <a:pPr algn="r">
              <a:spcBef>
                <a:spcPct val="50000"/>
              </a:spcBef>
            </a:pPr>
            <a:r>
              <a:rPr lang="en-US" sz="1400">
                <a:solidFill>
                  <a:schemeClr val="bg2"/>
                </a:solidFill>
                <a:latin typeface="Arial" pitchFamily="34" charset="0"/>
              </a:rPr>
              <a:t>sum every OTHER element?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469900" y="962025"/>
            <a:ext cx="8218488" cy="180975"/>
            <a:chOff x="295" y="1311"/>
            <a:chExt cx="5177" cy="114"/>
          </a:xfrm>
        </p:grpSpPr>
        <p:sp>
          <p:nvSpPr>
            <p:cNvPr id="6145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145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144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Two kinds of </a:t>
            </a:r>
            <a:r>
              <a:rPr lang="en-US" sz="4000" b="1">
                <a:solidFill>
                  <a:srgbClr val="FF6600"/>
                </a:solidFill>
                <a:latin typeface="Courier New" pitchFamily="49" charset="0"/>
              </a:rPr>
              <a:t>for</a:t>
            </a:r>
            <a:r>
              <a:rPr lang="en-US" sz="4000"/>
              <a:t> loops</a:t>
            </a:r>
            <a:endParaRPr lang="en-US" sz="3200"/>
          </a:p>
        </p:txBody>
      </p:sp>
      <p:sp>
        <p:nvSpPr>
          <p:cNvPr id="61444" name="Text Box 6"/>
          <p:cNvSpPr txBox="1">
            <a:spLocks noChangeArrowheads="1"/>
          </p:cNvSpPr>
          <p:nvPr/>
        </p:nvSpPr>
        <p:spPr bwMode="auto">
          <a:xfrm>
            <a:off x="571500" y="1377950"/>
            <a:ext cx="2933700"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Element-based Loops</a:t>
            </a:r>
          </a:p>
        </p:txBody>
      </p:sp>
      <p:sp>
        <p:nvSpPr>
          <p:cNvPr id="61445" name="Text Box 7"/>
          <p:cNvSpPr txBox="1">
            <a:spLocks noChangeArrowheads="1"/>
          </p:cNvSpPr>
          <p:nvPr/>
        </p:nvSpPr>
        <p:spPr bwMode="auto">
          <a:xfrm>
            <a:off x="674688" y="2432050"/>
            <a:ext cx="3048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sum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sum += x</a:t>
            </a:r>
          </a:p>
        </p:txBody>
      </p:sp>
      <p:sp>
        <p:nvSpPr>
          <p:cNvPr id="61446" name="Text Box 8"/>
          <p:cNvSpPr txBox="1">
            <a:spLocks noChangeArrowheads="1"/>
          </p:cNvSpPr>
          <p:nvPr/>
        </p:nvSpPr>
        <p:spPr bwMode="auto">
          <a:xfrm>
            <a:off x="228600" y="49530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chemeClr val="accent2"/>
                </a:solidFill>
                <a:latin typeface="Courier New" pitchFamily="49" charset="0"/>
              </a:rPr>
              <a:t>L = [ 42, -5, 10 ]</a:t>
            </a:r>
          </a:p>
        </p:txBody>
      </p:sp>
      <p:sp>
        <p:nvSpPr>
          <p:cNvPr id="61447" name="Text Box 9"/>
          <p:cNvSpPr txBox="1">
            <a:spLocks noChangeArrowheads="1"/>
          </p:cNvSpPr>
          <p:nvPr/>
        </p:nvSpPr>
        <p:spPr bwMode="auto">
          <a:xfrm>
            <a:off x="838200" y="5791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x</a:t>
            </a:r>
          </a:p>
        </p:txBody>
      </p:sp>
      <p:sp>
        <p:nvSpPr>
          <p:cNvPr id="61448" name="Line 10"/>
          <p:cNvSpPr>
            <a:spLocks noChangeShapeType="1"/>
          </p:cNvSpPr>
          <p:nvPr/>
        </p:nvSpPr>
        <p:spPr bwMode="auto">
          <a:xfrm flipV="1">
            <a:off x="1609725" y="5403850"/>
            <a:ext cx="122238" cy="463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9" name="Line 11"/>
          <p:cNvSpPr>
            <a:spLocks noChangeShapeType="1"/>
          </p:cNvSpPr>
          <p:nvPr/>
        </p:nvSpPr>
        <p:spPr bwMode="auto">
          <a:xfrm flipV="1">
            <a:off x="1633538" y="5380038"/>
            <a:ext cx="938212"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0" name="Line 12"/>
          <p:cNvSpPr>
            <a:spLocks noChangeShapeType="1"/>
          </p:cNvSpPr>
          <p:nvPr/>
        </p:nvSpPr>
        <p:spPr bwMode="auto">
          <a:xfrm flipV="1">
            <a:off x="1682750" y="5367338"/>
            <a:ext cx="1620838" cy="744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1" name="Text Box 13"/>
          <p:cNvSpPr txBox="1">
            <a:spLocks noChangeArrowheads="1"/>
          </p:cNvSpPr>
          <p:nvPr/>
        </p:nvSpPr>
        <p:spPr bwMode="auto">
          <a:xfrm>
            <a:off x="120650" y="6486525"/>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000">
                <a:solidFill>
                  <a:srgbClr val="067B0E"/>
                </a:solidFill>
                <a:latin typeface="Comic Sans MS" pitchFamily="66" charset="0"/>
              </a:rPr>
              <a:t>"selfless"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469900" y="962025"/>
            <a:ext cx="8218488" cy="180975"/>
            <a:chOff x="295" y="1311"/>
            <a:chExt cx="5177" cy="114"/>
          </a:xfrm>
        </p:grpSpPr>
        <p:sp>
          <p:nvSpPr>
            <p:cNvPr id="6250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250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246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Two kinds of </a:t>
            </a:r>
            <a:r>
              <a:rPr lang="en-US" sz="4000" b="1">
                <a:solidFill>
                  <a:srgbClr val="FF6600"/>
                </a:solidFill>
                <a:latin typeface="Courier New" pitchFamily="49" charset="0"/>
              </a:rPr>
              <a:t>for</a:t>
            </a:r>
            <a:r>
              <a:rPr lang="en-US" sz="4000"/>
              <a:t> loops</a:t>
            </a:r>
            <a:endParaRPr lang="en-US" sz="3200"/>
          </a:p>
        </p:txBody>
      </p:sp>
      <p:sp>
        <p:nvSpPr>
          <p:cNvPr id="62468" name="Text Box 6"/>
          <p:cNvSpPr txBox="1">
            <a:spLocks noChangeArrowheads="1"/>
          </p:cNvSpPr>
          <p:nvPr/>
        </p:nvSpPr>
        <p:spPr bwMode="auto">
          <a:xfrm>
            <a:off x="571500" y="1377950"/>
            <a:ext cx="2933700"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Element-based Loops</a:t>
            </a:r>
          </a:p>
        </p:txBody>
      </p:sp>
      <p:sp>
        <p:nvSpPr>
          <p:cNvPr id="62469" name="Text Box 7"/>
          <p:cNvSpPr txBox="1">
            <a:spLocks noChangeArrowheads="1"/>
          </p:cNvSpPr>
          <p:nvPr/>
        </p:nvSpPr>
        <p:spPr bwMode="auto">
          <a:xfrm>
            <a:off x="838200" y="5791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x</a:t>
            </a:r>
          </a:p>
        </p:txBody>
      </p:sp>
      <p:sp>
        <p:nvSpPr>
          <p:cNvPr id="62470" name="Line 8"/>
          <p:cNvSpPr>
            <a:spLocks noChangeShapeType="1"/>
          </p:cNvSpPr>
          <p:nvPr/>
        </p:nvSpPr>
        <p:spPr bwMode="auto">
          <a:xfrm flipV="1">
            <a:off x="1609725" y="5403850"/>
            <a:ext cx="122238" cy="463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1" name="Line 9"/>
          <p:cNvSpPr>
            <a:spLocks noChangeShapeType="1"/>
          </p:cNvSpPr>
          <p:nvPr/>
        </p:nvSpPr>
        <p:spPr bwMode="auto">
          <a:xfrm flipV="1">
            <a:off x="1633538" y="5380038"/>
            <a:ext cx="938212"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2" name="Line 10"/>
          <p:cNvSpPr>
            <a:spLocks noChangeShapeType="1"/>
          </p:cNvSpPr>
          <p:nvPr/>
        </p:nvSpPr>
        <p:spPr bwMode="auto">
          <a:xfrm flipV="1">
            <a:off x="1682750" y="5367338"/>
            <a:ext cx="1620838" cy="744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3" name="Text Box 11"/>
          <p:cNvSpPr txBox="1">
            <a:spLocks noChangeArrowheads="1"/>
          </p:cNvSpPr>
          <p:nvPr/>
        </p:nvSpPr>
        <p:spPr bwMode="auto">
          <a:xfrm>
            <a:off x="5524500" y="4470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i</a:t>
            </a:r>
          </a:p>
        </p:txBody>
      </p:sp>
      <p:sp>
        <p:nvSpPr>
          <p:cNvPr id="62474" name="Text Box 12"/>
          <p:cNvSpPr txBox="1">
            <a:spLocks noChangeArrowheads="1"/>
          </p:cNvSpPr>
          <p:nvPr/>
        </p:nvSpPr>
        <p:spPr bwMode="auto">
          <a:xfrm>
            <a:off x="5956300" y="47386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0</a:t>
            </a:r>
          </a:p>
        </p:txBody>
      </p:sp>
      <p:sp>
        <p:nvSpPr>
          <p:cNvPr id="62475" name="Text Box 13"/>
          <p:cNvSpPr txBox="1">
            <a:spLocks noChangeArrowheads="1"/>
          </p:cNvSpPr>
          <p:nvPr/>
        </p:nvSpPr>
        <p:spPr bwMode="auto">
          <a:xfrm>
            <a:off x="6705600" y="47371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1</a:t>
            </a:r>
          </a:p>
        </p:txBody>
      </p:sp>
      <p:sp>
        <p:nvSpPr>
          <p:cNvPr id="62476" name="Text Box 14"/>
          <p:cNvSpPr txBox="1">
            <a:spLocks noChangeArrowheads="1"/>
          </p:cNvSpPr>
          <p:nvPr/>
        </p:nvSpPr>
        <p:spPr bwMode="auto">
          <a:xfrm>
            <a:off x="7378700" y="47371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2</a:t>
            </a:r>
          </a:p>
        </p:txBody>
      </p:sp>
      <p:sp>
        <p:nvSpPr>
          <p:cNvPr id="62477" name="Line 15"/>
          <p:cNvSpPr>
            <a:spLocks noChangeShapeType="1"/>
          </p:cNvSpPr>
          <p:nvPr/>
        </p:nvSpPr>
        <p:spPr bwMode="auto">
          <a:xfrm>
            <a:off x="5943600" y="4724400"/>
            <a:ext cx="228600" cy="762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8" name="Line 16"/>
          <p:cNvSpPr>
            <a:spLocks noChangeShapeType="1"/>
          </p:cNvSpPr>
          <p:nvPr/>
        </p:nvSpPr>
        <p:spPr bwMode="auto">
          <a:xfrm>
            <a:off x="5943600" y="4673600"/>
            <a:ext cx="971550" cy="1428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9" name="Line 17"/>
          <p:cNvSpPr>
            <a:spLocks noChangeShapeType="1"/>
          </p:cNvSpPr>
          <p:nvPr/>
        </p:nvSpPr>
        <p:spPr bwMode="auto">
          <a:xfrm>
            <a:off x="5943600" y="4610100"/>
            <a:ext cx="1619250" cy="2159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0" name="Line 18"/>
          <p:cNvSpPr>
            <a:spLocks noChangeShapeType="1"/>
          </p:cNvSpPr>
          <p:nvPr/>
        </p:nvSpPr>
        <p:spPr bwMode="auto">
          <a:xfrm>
            <a:off x="4406900" y="1905000"/>
            <a:ext cx="0" cy="4648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1" name="Text Box 19"/>
          <p:cNvSpPr txBox="1">
            <a:spLocks noChangeArrowheads="1"/>
          </p:cNvSpPr>
          <p:nvPr/>
        </p:nvSpPr>
        <p:spPr bwMode="auto">
          <a:xfrm>
            <a:off x="5410200" y="1379538"/>
            <a:ext cx="2667000" cy="376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Index-based Loops</a:t>
            </a:r>
          </a:p>
        </p:txBody>
      </p:sp>
      <p:sp>
        <p:nvSpPr>
          <p:cNvPr id="62482" name="Text Box 20"/>
          <p:cNvSpPr txBox="1">
            <a:spLocks noChangeArrowheads="1"/>
          </p:cNvSpPr>
          <p:nvPr/>
        </p:nvSpPr>
        <p:spPr bwMode="auto">
          <a:xfrm>
            <a:off x="674688" y="2432050"/>
            <a:ext cx="3048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sum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sum += x</a:t>
            </a:r>
          </a:p>
        </p:txBody>
      </p:sp>
      <p:sp>
        <p:nvSpPr>
          <p:cNvPr id="62483" name="Text Box 21"/>
          <p:cNvSpPr txBox="1">
            <a:spLocks noChangeArrowheads="1"/>
          </p:cNvSpPr>
          <p:nvPr/>
        </p:nvSpPr>
        <p:spPr bwMode="auto">
          <a:xfrm>
            <a:off x="4648200" y="2438400"/>
            <a:ext cx="427196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sum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a:t>
            </a:r>
            <a:r>
              <a:rPr lang="en-US" b="1">
                <a:solidFill>
                  <a:srgbClr val="FF6600"/>
                </a:solidFill>
                <a:latin typeface="Courier New" pitchFamily="49" charset="0"/>
              </a:rPr>
              <a:t>in</a:t>
            </a:r>
            <a:r>
              <a:rPr lang="en-US" b="1">
                <a:latin typeface="Courier New" pitchFamily="49" charset="0"/>
              </a:rPr>
              <a:t> </a:t>
            </a:r>
            <a:r>
              <a:rPr lang="en-US" sz="2200" b="1">
                <a:latin typeface="Courier New" pitchFamily="49" charset="0"/>
              </a:rPr>
              <a:t>             :</a:t>
            </a:r>
            <a:endParaRPr lang="en-US" b="1">
              <a:latin typeface="Courier New" pitchFamily="49" charset="0"/>
            </a:endParaRPr>
          </a:p>
          <a:p>
            <a:pPr algn="l">
              <a:lnSpc>
                <a:spcPct val="50000"/>
              </a:lnSpc>
              <a:spcBef>
                <a:spcPct val="50000"/>
              </a:spcBef>
            </a:pPr>
            <a:r>
              <a:rPr lang="en-US" b="1">
                <a:latin typeface="Courier New" pitchFamily="49" charset="0"/>
              </a:rPr>
              <a:t>    sum +=</a:t>
            </a:r>
          </a:p>
        </p:txBody>
      </p:sp>
      <p:grpSp>
        <p:nvGrpSpPr>
          <p:cNvPr id="62484" name="Group 22"/>
          <p:cNvGrpSpPr>
            <a:grpSpLocks/>
          </p:cNvGrpSpPr>
          <p:nvPr/>
        </p:nvGrpSpPr>
        <p:grpSpPr bwMode="auto">
          <a:xfrm>
            <a:off x="7772400" y="6096000"/>
            <a:ext cx="461963" cy="574675"/>
            <a:chOff x="3456" y="1784"/>
            <a:chExt cx="952" cy="1048"/>
          </a:xfrm>
        </p:grpSpPr>
        <p:sp>
          <p:nvSpPr>
            <p:cNvPr id="62488" name="Freeform 23"/>
            <p:cNvSpPr>
              <a:spLocks/>
            </p:cNvSpPr>
            <p:nvPr/>
          </p:nvSpPr>
          <p:spPr bwMode="auto">
            <a:xfrm>
              <a:off x="4266" y="188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2489" name="Freeform 24"/>
            <p:cNvSpPr>
              <a:spLocks/>
            </p:cNvSpPr>
            <p:nvPr/>
          </p:nvSpPr>
          <p:spPr bwMode="auto">
            <a:xfrm rot="7013025">
              <a:off x="4162" y="1952"/>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2490" name="Freeform 25"/>
            <p:cNvSpPr>
              <a:spLocks/>
            </p:cNvSpPr>
            <p:nvPr/>
          </p:nvSpPr>
          <p:spPr bwMode="auto">
            <a:xfrm rot="-6712609">
              <a:off x="4168" y="1814"/>
              <a:ext cx="142" cy="81"/>
            </a:xfrm>
            <a:custGeom>
              <a:avLst/>
              <a:gdLst>
                <a:gd name="T0" fmla="*/ 0 w 112"/>
                <a:gd name="T1" fmla="*/ 2 h 104"/>
                <a:gd name="T2" fmla="*/ 3011 w 112"/>
                <a:gd name="T3" fmla="*/ 2 h 104"/>
                <a:gd name="T4" fmla="*/ 5211 w 112"/>
                <a:gd name="T5" fmla="*/ 2 h 104"/>
                <a:gd name="T6" fmla="*/ 3011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2491" name="Freeform 26"/>
            <p:cNvSpPr>
              <a:spLocks/>
            </p:cNvSpPr>
            <p:nvPr/>
          </p:nvSpPr>
          <p:spPr bwMode="auto">
            <a:xfrm>
              <a:off x="3456" y="2583"/>
              <a:ext cx="810" cy="249"/>
            </a:xfrm>
            <a:custGeom>
              <a:avLst/>
              <a:gdLst>
                <a:gd name="T0" fmla="*/ 7 w 1048"/>
                <a:gd name="T1" fmla="*/ 21 h 250"/>
                <a:gd name="T2" fmla="*/ 12 w 1048"/>
                <a:gd name="T3" fmla="*/ 83 h 250"/>
                <a:gd name="T4" fmla="*/ 12 w 1048"/>
                <a:gd name="T5" fmla="*/ 111 h 250"/>
                <a:gd name="T6" fmla="*/ 13 w 1048"/>
                <a:gd name="T7" fmla="*/ 125 h 250"/>
                <a:gd name="T8" fmla="*/ 13 w 1048"/>
                <a:gd name="T9" fmla="*/ 162 h 250"/>
                <a:gd name="T10" fmla="*/ 9 w 1048"/>
                <a:gd name="T11" fmla="*/ 231 h 250"/>
                <a:gd name="T12" fmla="*/ 2 w 1048"/>
                <a:gd name="T13" fmla="*/ 211 h 250"/>
                <a:gd name="T14" fmla="*/ 0 w 1048"/>
                <a:gd name="T15" fmla="*/ 190 h 250"/>
                <a:gd name="T16" fmla="*/ 2 w 1048"/>
                <a:gd name="T17" fmla="*/ 156 h 250"/>
                <a:gd name="T18" fmla="*/ 2 w 1048"/>
                <a:gd name="T19" fmla="*/ 125 h 250"/>
                <a:gd name="T20" fmla="*/ 2 w 1048"/>
                <a:gd name="T21" fmla="*/ 76 h 250"/>
                <a:gd name="T22" fmla="*/ 4 w 1048"/>
                <a:gd name="T23" fmla="*/ 55 h 250"/>
                <a:gd name="T24" fmla="*/ 4 w 1048"/>
                <a:gd name="T25" fmla="*/ 28 h 250"/>
                <a:gd name="T26" fmla="*/ 5 w 1048"/>
                <a:gd name="T27" fmla="*/ 14 h 250"/>
                <a:gd name="T28" fmla="*/ 6 w 1048"/>
                <a:gd name="T29" fmla="*/ 28 h 250"/>
                <a:gd name="T30" fmla="*/ 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492" name="Oval 27"/>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2493" name="Oval 28"/>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4" name="Oval 29"/>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5" name="Oval 30"/>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6" name="Oval 31"/>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7" name="Oval 32"/>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8" name="Oval 33"/>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99" name="AutoShape 34"/>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2500" name="Freeform 35"/>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2501" name="Freeform 36"/>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2502" name="Freeform 37"/>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3" name="Freeform 38"/>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2504" name="Freeform 39"/>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2485" name="Text Box 40"/>
          <p:cNvSpPr txBox="1">
            <a:spLocks noChangeArrowheads="1"/>
          </p:cNvSpPr>
          <p:nvPr/>
        </p:nvSpPr>
        <p:spPr bwMode="auto">
          <a:xfrm>
            <a:off x="6073775" y="602615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a:solidFill>
                  <a:srgbClr val="067B0E"/>
                </a:solidFill>
                <a:latin typeface="Comic Sans MS" pitchFamily="66" charset="0"/>
              </a:rPr>
              <a:t>these index-based loops seem so egocentric</a:t>
            </a:r>
          </a:p>
        </p:txBody>
      </p:sp>
      <p:sp>
        <p:nvSpPr>
          <p:cNvPr id="62486" name="Rectangle 41"/>
          <p:cNvSpPr>
            <a:spLocks noChangeArrowheads="1"/>
          </p:cNvSpPr>
          <p:nvPr/>
        </p:nvSpPr>
        <p:spPr bwMode="auto">
          <a:xfrm>
            <a:off x="450850" y="4956175"/>
            <a:ext cx="347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spcBef>
                <a:spcPct val="50000"/>
              </a:spcBef>
            </a:pPr>
            <a:r>
              <a:rPr lang="en-US" b="1">
                <a:solidFill>
                  <a:schemeClr val="accent2"/>
                </a:solidFill>
                <a:latin typeface="Courier New" pitchFamily="49" charset="0"/>
              </a:rPr>
              <a:t>L = [ 42, -5, 10 ]</a:t>
            </a:r>
          </a:p>
        </p:txBody>
      </p:sp>
      <p:sp>
        <p:nvSpPr>
          <p:cNvPr id="62487" name="Rectangle 42"/>
          <p:cNvSpPr>
            <a:spLocks noChangeArrowheads="1"/>
          </p:cNvSpPr>
          <p:nvPr/>
        </p:nvSpPr>
        <p:spPr bwMode="auto">
          <a:xfrm>
            <a:off x="4897438" y="4956175"/>
            <a:ext cx="347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spcBef>
                <a:spcPct val="50000"/>
              </a:spcBef>
            </a:pPr>
            <a:r>
              <a:rPr lang="en-US" b="1">
                <a:solidFill>
                  <a:schemeClr val="accent2"/>
                </a:solidFill>
                <a:latin typeface="Courier New" pitchFamily="49" charset="0"/>
              </a:rPr>
              <a:t>L = [ 42, -5, 10 ]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469900" y="962025"/>
            <a:ext cx="8218488" cy="180975"/>
            <a:chOff x="295" y="1311"/>
            <a:chExt cx="5177" cy="114"/>
          </a:xfrm>
        </p:grpSpPr>
        <p:sp>
          <p:nvSpPr>
            <p:cNvPr id="6351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351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349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Two kinds of </a:t>
            </a:r>
            <a:r>
              <a:rPr lang="en-US" sz="4000" b="1">
                <a:solidFill>
                  <a:srgbClr val="FF6600"/>
                </a:solidFill>
                <a:latin typeface="Courier New" pitchFamily="49" charset="0"/>
              </a:rPr>
              <a:t>for</a:t>
            </a:r>
            <a:r>
              <a:rPr lang="en-US" sz="4000"/>
              <a:t> loops</a:t>
            </a:r>
            <a:endParaRPr lang="en-US" sz="3200"/>
          </a:p>
        </p:txBody>
      </p:sp>
      <p:sp>
        <p:nvSpPr>
          <p:cNvPr id="63492" name="Text Box 6"/>
          <p:cNvSpPr txBox="1">
            <a:spLocks noChangeArrowheads="1"/>
          </p:cNvSpPr>
          <p:nvPr/>
        </p:nvSpPr>
        <p:spPr bwMode="auto">
          <a:xfrm>
            <a:off x="571500" y="1377950"/>
            <a:ext cx="2933700"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Element-based Loops</a:t>
            </a:r>
          </a:p>
        </p:txBody>
      </p:sp>
      <p:sp>
        <p:nvSpPr>
          <p:cNvPr id="63493" name="Text Box 7"/>
          <p:cNvSpPr txBox="1">
            <a:spLocks noChangeArrowheads="1"/>
          </p:cNvSpPr>
          <p:nvPr/>
        </p:nvSpPr>
        <p:spPr bwMode="auto">
          <a:xfrm>
            <a:off x="838200" y="5791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x</a:t>
            </a:r>
          </a:p>
        </p:txBody>
      </p:sp>
      <p:sp>
        <p:nvSpPr>
          <p:cNvPr id="63494" name="Line 8"/>
          <p:cNvSpPr>
            <a:spLocks noChangeShapeType="1"/>
          </p:cNvSpPr>
          <p:nvPr/>
        </p:nvSpPr>
        <p:spPr bwMode="auto">
          <a:xfrm flipV="1">
            <a:off x="1609725" y="5403850"/>
            <a:ext cx="122238" cy="463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5" name="Line 9"/>
          <p:cNvSpPr>
            <a:spLocks noChangeShapeType="1"/>
          </p:cNvSpPr>
          <p:nvPr/>
        </p:nvSpPr>
        <p:spPr bwMode="auto">
          <a:xfrm flipV="1">
            <a:off x="1633538" y="5380038"/>
            <a:ext cx="938212"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6" name="Line 10"/>
          <p:cNvSpPr>
            <a:spLocks noChangeShapeType="1"/>
          </p:cNvSpPr>
          <p:nvPr/>
        </p:nvSpPr>
        <p:spPr bwMode="auto">
          <a:xfrm flipV="1">
            <a:off x="1682750" y="5367338"/>
            <a:ext cx="1620838" cy="744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7" name="Line 11"/>
          <p:cNvSpPr>
            <a:spLocks noChangeShapeType="1"/>
          </p:cNvSpPr>
          <p:nvPr/>
        </p:nvSpPr>
        <p:spPr bwMode="auto">
          <a:xfrm>
            <a:off x="4406900" y="1905000"/>
            <a:ext cx="0" cy="4648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8" name="Text Box 12"/>
          <p:cNvSpPr txBox="1">
            <a:spLocks noChangeArrowheads="1"/>
          </p:cNvSpPr>
          <p:nvPr/>
        </p:nvSpPr>
        <p:spPr bwMode="auto">
          <a:xfrm>
            <a:off x="5410200" y="1379538"/>
            <a:ext cx="2667000" cy="3762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chemeClr val="accent2"/>
                </a:solidFill>
                <a:latin typeface="Comic Sans MS" pitchFamily="66" charset="0"/>
              </a:rPr>
              <a:t>Index-based Loops</a:t>
            </a:r>
          </a:p>
        </p:txBody>
      </p:sp>
      <p:sp>
        <p:nvSpPr>
          <p:cNvPr id="63499" name="Text Box 13"/>
          <p:cNvSpPr txBox="1">
            <a:spLocks noChangeArrowheads="1"/>
          </p:cNvSpPr>
          <p:nvPr/>
        </p:nvSpPr>
        <p:spPr bwMode="auto">
          <a:xfrm>
            <a:off x="674688" y="2432050"/>
            <a:ext cx="3048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sum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x </a:t>
            </a:r>
            <a:r>
              <a:rPr lang="en-US" b="1">
                <a:solidFill>
                  <a:srgbClr val="FF6600"/>
                </a:solidFill>
                <a:latin typeface="Courier New" pitchFamily="49" charset="0"/>
              </a:rPr>
              <a:t>in</a:t>
            </a:r>
            <a:r>
              <a:rPr lang="en-US" b="1">
                <a:latin typeface="Courier New" pitchFamily="49" charset="0"/>
              </a:rPr>
              <a:t> L:</a:t>
            </a:r>
          </a:p>
          <a:p>
            <a:pPr algn="l">
              <a:lnSpc>
                <a:spcPct val="50000"/>
              </a:lnSpc>
              <a:spcBef>
                <a:spcPct val="50000"/>
              </a:spcBef>
            </a:pPr>
            <a:r>
              <a:rPr lang="en-US" b="1">
                <a:latin typeface="Courier New" pitchFamily="49" charset="0"/>
              </a:rPr>
              <a:t>    sum += x</a:t>
            </a:r>
          </a:p>
        </p:txBody>
      </p:sp>
      <p:sp>
        <p:nvSpPr>
          <p:cNvPr id="63500" name="Text Box 14"/>
          <p:cNvSpPr txBox="1">
            <a:spLocks noChangeArrowheads="1"/>
          </p:cNvSpPr>
          <p:nvPr/>
        </p:nvSpPr>
        <p:spPr bwMode="auto">
          <a:xfrm>
            <a:off x="4648200" y="2438400"/>
            <a:ext cx="427196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sum = 0</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a:t>
            </a:r>
            <a:r>
              <a:rPr lang="en-US" b="1">
                <a:solidFill>
                  <a:srgbClr val="FF6600"/>
                </a:solidFill>
                <a:latin typeface="Courier New" pitchFamily="49" charset="0"/>
              </a:rPr>
              <a:t>in</a:t>
            </a:r>
            <a:r>
              <a:rPr lang="en-US" b="1">
                <a:latin typeface="Courier New" pitchFamily="49" charset="0"/>
              </a:rPr>
              <a:t> </a:t>
            </a:r>
            <a:r>
              <a:rPr lang="en-US" sz="2200" b="1">
                <a:latin typeface="Courier New" pitchFamily="49" charset="0"/>
              </a:rPr>
              <a:t>range(len(L))</a:t>
            </a:r>
            <a:r>
              <a:rPr lang="en-US" b="1">
                <a:latin typeface="Courier New" pitchFamily="49" charset="0"/>
              </a:rPr>
              <a:t>:</a:t>
            </a:r>
          </a:p>
          <a:p>
            <a:pPr algn="l">
              <a:lnSpc>
                <a:spcPct val="50000"/>
              </a:lnSpc>
              <a:spcBef>
                <a:spcPct val="50000"/>
              </a:spcBef>
            </a:pPr>
            <a:r>
              <a:rPr lang="en-US" b="1">
                <a:latin typeface="Courier New" pitchFamily="49" charset="0"/>
              </a:rPr>
              <a:t>    sum += L[i]</a:t>
            </a:r>
          </a:p>
        </p:txBody>
      </p:sp>
      <p:sp>
        <p:nvSpPr>
          <p:cNvPr id="63501" name="Text Box 15"/>
          <p:cNvSpPr txBox="1">
            <a:spLocks noChangeArrowheads="1"/>
          </p:cNvSpPr>
          <p:nvPr/>
        </p:nvSpPr>
        <p:spPr bwMode="auto">
          <a:xfrm>
            <a:off x="5105400" y="5791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rPr>
              <a:t>L[i]</a:t>
            </a:r>
          </a:p>
        </p:txBody>
      </p:sp>
      <p:sp>
        <p:nvSpPr>
          <p:cNvPr id="63502" name="Line 16"/>
          <p:cNvSpPr>
            <a:spLocks noChangeShapeType="1"/>
          </p:cNvSpPr>
          <p:nvPr/>
        </p:nvSpPr>
        <p:spPr bwMode="auto">
          <a:xfrm flipV="1">
            <a:off x="6105525" y="5403850"/>
            <a:ext cx="122238" cy="463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3" name="Line 17"/>
          <p:cNvSpPr>
            <a:spLocks noChangeShapeType="1"/>
          </p:cNvSpPr>
          <p:nvPr/>
        </p:nvSpPr>
        <p:spPr bwMode="auto">
          <a:xfrm flipV="1">
            <a:off x="6129338" y="5380038"/>
            <a:ext cx="938212"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4" name="Line 18"/>
          <p:cNvSpPr>
            <a:spLocks noChangeShapeType="1"/>
          </p:cNvSpPr>
          <p:nvPr/>
        </p:nvSpPr>
        <p:spPr bwMode="auto">
          <a:xfrm flipV="1">
            <a:off x="6178550" y="5367338"/>
            <a:ext cx="1620838" cy="744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5" name="Text Box 19"/>
          <p:cNvSpPr txBox="1">
            <a:spLocks noChangeArrowheads="1"/>
          </p:cNvSpPr>
          <p:nvPr/>
        </p:nvSpPr>
        <p:spPr bwMode="auto">
          <a:xfrm>
            <a:off x="5524500" y="4470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i</a:t>
            </a:r>
          </a:p>
        </p:txBody>
      </p:sp>
      <p:sp>
        <p:nvSpPr>
          <p:cNvPr id="63506" name="Text Box 20"/>
          <p:cNvSpPr txBox="1">
            <a:spLocks noChangeArrowheads="1"/>
          </p:cNvSpPr>
          <p:nvPr/>
        </p:nvSpPr>
        <p:spPr bwMode="auto">
          <a:xfrm>
            <a:off x="5956300" y="47386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0</a:t>
            </a:r>
          </a:p>
        </p:txBody>
      </p:sp>
      <p:sp>
        <p:nvSpPr>
          <p:cNvPr id="63507" name="Text Box 21"/>
          <p:cNvSpPr txBox="1">
            <a:spLocks noChangeArrowheads="1"/>
          </p:cNvSpPr>
          <p:nvPr/>
        </p:nvSpPr>
        <p:spPr bwMode="auto">
          <a:xfrm>
            <a:off x="6705600" y="47371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1</a:t>
            </a:r>
          </a:p>
        </p:txBody>
      </p:sp>
      <p:sp>
        <p:nvSpPr>
          <p:cNvPr id="63508" name="Text Box 22"/>
          <p:cNvSpPr txBox="1">
            <a:spLocks noChangeArrowheads="1"/>
          </p:cNvSpPr>
          <p:nvPr/>
        </p:nvSpPr>
        <p:spPr bwMode="auto">
          <a:xfrm>
            <a:off x="7378700" y="47371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990000"/>
                </a:solidFill>
                <a:latin typeface="Courier New" pitchFamily="49" charset="0"/>
              </a:rPr>
              <a:t>2</a:t>
            </a:r>
          </a:p>
        </p:txBody>
      </p:sp>
      <p:sp>
        <p:nvSpPr>
          <p:cNvPr id="63509" name="Line 23"/>
          <p:cNvSpPr>
            <a:spLocks noChangeShapeType="1"/>
          </p:cNvSpPr>
          <p:nvPr/>
        </p:nvSpPr>
        <p:spPr bwMode="auto">
          <a:xfrm>
            <a:off x="5943600" y="4724400"/>
            <a:ext cx="228600" cy="762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10" name="Line 24"/>
          <p:cNvSpPr>
            <a:spLocks noChangeShapeType="1"/>
          </p:cNvSpPr>
          <p:nvPr/>
        </p:nvSpPr>
        <p:spPr bwMode="auto">
          <a:xfrm>
            <a:off x="5943600" y="4673600"/>
            <a:ext cx="971550" cy="142875"/>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11" name="Line 25"/>
          <p:cNvSpPr>
            <a:spLocks noChangeShapeType="1"/>
          </p:cNvSpPr>
          <p:nvPr/>
        </p:nvSpPr>
        <p:spPr bwMode="auto">
          <a:xfrm>
            <a:off x="5943600" y="4610100"/>
            <a:ext cx="1619250" cy="2159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12" name="Rectangle 26"/>
          <p:cNvSpPr>
            <a:spLocks noChangeArrowheads="1"/>
          </p:cNvSpPr>
          <p:nvPr/>
        </p:nvSpPr>
        <p:spPr bwMode="auto">
          <a:xfrm>
            <a:off x="450850" y="4956175"/>
            <a:ext cx="347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spcBef>
                <a:spcPct val="50000"/>
              </a:spcBef>
            </a:pPr>
            <a:r>
              <a:rPr lang="en-US" b="1">
                <a:solidFill>
                  <a:schemeClr val="accent2"/>
                </a:solidFill>
                <a:latin typeface="Courier New" pitchFamily="49" charset="0"/>
              </a:rPr>
              <a:t>L = [ 42, -5, 10 ]</a:t>
            </a:r>
          </a:p>
        </p:txBody>
      </p:sp>
      <p:sp>
        <p:nvSpPr>
          <p:cNvPr id="63513" name="Rectangle 27"/>
          <p:cNvSpPr>
            <a:spLocks noChangeArrowheads="1"/>
          </p:cNvSpPr>
          <p:nvPr/>
        </p:nvSpPr>
        <p:spPr bwMode="auto">
          <a:xfrm>
            <a:off x="4897438" y="4956175"/>
            <a:ext cx="347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spcBef>
                <a:spcPct val="50000"/>
              </a:spcBef>
            </a:pPr>
            <a:r>
              <a:rPr lang="en-US" b="1">
                <a:solidFill>
                  <a:schemeClr val="accent2"/>
                </a:solidFill>
                <a:latin typeface="Courier New" pitchFamily="49" charset="0"/>
              </a:rPr>
              <a:t>L = [ 42, -5, 10 ]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290"/>
          <a:stretch/>
        </p:blipFill>
        <p:spPr>
          <a:xfrm>
            <a:off x="533400" y="140590"/>
            <a:ext cx="8305800" cy="6565011"/>
          </a:xfrm>
          <a:prstGeom prst="rect">
            <a:avLst/>
          </a:prstGeom>
        </p:spPr>
      </p:pic>
      <p:sp>
        <p:nvSpPr>
          <p:cNvPr id="3" name="Rectangle 2"/>
          <p:cNvSpPr/>
          <p:nvPr/>
        </p:nvSpPr>
        <p:spPr>
          <a:xfrm>
            <a:off x="304800" y="6384305"/>
            <a:ext cx="1173719" cy="461665"/>
          </a:xfrm>
          <a:prstGeom prst="rect">
            <a:avLst/>
          </a:prstGeom>
          <a:solidFill>
            <a:srgbClr val="CCFFCC"/>
          </a:solidFill>
        </p:spPr>
        <p:txBody>
          <a:bodyPr wrap="none">
            <a:spAutoFit/>
          </a:bodyPr>
          <a:lstStyle/>
          <a:p>
            <a:r>
              <a:rPr lang="en-US" i="1" dirty="0" smtClean="0">
                <a:latin typeface="Cambria" pitchFamily="18" charset="0"/>
              </a:rPr>
              <a:t>Chris H.</a:t>
            </a:r>
            <a:endParaRPr lang="en-US" i="1" dirty="0"/>
          </a:p>
        </p:txBody>
      </p:sp>
    </p:spTree>
    <p:extLst>
      <p:ext uri="{BB962C8B-B14F-4D97-AF65-F5344CB8AC3E}">
        <p14:creationId xmlns:p14="http://schemas.microsoft.com/office/powerpoint/2010/main" val="2322886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828800" y="914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Jotto!</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04800" y="277813"/>
            <a:ext cx="57165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a:t>Midterm feedback…</a:t>
            </a:r>
          </a:p>
        </p:txBody>
      </p:sp>
      <p:sp>
        <p:nvSpPr>
          <p:cNvPr id="65539" name="Text Box 3"/>
          <p:cNvSpPr txBox="1">
            <a:spLocks noChangeArrowheads="1"/>
          </p:cNvSpPr>
          <p:nvPr/>
        </p:nvSpPr>
        <p:spPr bwMode="auto">
          <a:xfrm>
            <a:off x="781050" y="958850"/>
            <a:ext cx="7745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0508FB"/>
                </a:solidFill>
              </a:rPr>
              <a:t>We'd love to know any thoughts you have about Bio/CS6 thus far in the term…  in partcular, how you feel about the time and effort Bio/CS6 expects:</a:t>
            </a:r>
          </a:p>
        </p:txBody>
      </p:sp>
      <p:sp>
        <p:nvSpPr>
          <p:cNvPr id="65540" name="Rectangle 4"/>
          <p:cNvSpPr>
            <a:spLocks noChangeArrowheads="1"/>
          </p:cNvSpPr>
          <p:nvPr/>
        </p:nvSpPr>
        <p:spPr bwMode="auto">
          <a:xfrm>
            <a:off x="5865813" y="384175"/>
            <a:ext cx="2357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i="1">
                <a:latin typeface="Comic Sans MS" pitchFamily="66" charset="0"/>
              </a:rPr>
              <a:t>Don't</a:t>
            </a:r>
            <a:r>
              <a:rPr lang="en-US" sz="1800">
                <a:latin typeface="Comic Sans MS" pitchFamily="66" charset="0"/>
              </a:rPr>
              <a:t> put your name</a:t>
            </a:r>
          </a:p>
        </p:txBody>
      </p:sp>
      <p:sp>
        <p:nvSpPr>
          <p:cNvPr id="65541" name="Rectangle 5"/>
          <p:cNvSpPr>
            <a:spLocks noChangeArrowheads="1"/>
          </p:cNvSpPr>
          <p:nvPr/>
        </p:nvSpPr>
        <p:spPr bwMode="auto">
          <a:xfrm>
            <a:off x="682625" y="1752600"/>
            <a:ext cx="20177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On average how much time per week do you spend on Bio/CS6? </a:t>
            </a:r>
          </a:p>
        </p:txBody>
      </p:sp>
      <p:sp>
        <p:nvSpPr>
          <p:cNvPr id="65542" name="Rectangle 6"/>
          <p:cNvSpPr>
            <a:spLocks noChangeArrowheads="1"/>
          </p:cNvSpPr>
          <p:nvPr/>
        </p:nvSpPr>
        <p:spPr bwMode="auto">
          <a:xfrm>
            <a:off x="304800" y="3821113"/>
            <a:ext cx="6596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solidFill>
                  <a:srgbClr val="047F0A"/>
                </a:solidFill>
              </a:rPr>
              <a:t>What is something you'd </a:t>
            </a:r>
            <a:r>
              <a:rPr lang="en-US" sz="1800" b="1" i="1">
                <a:solidFill>
                  <a:srgbClr val="047F0A"/>
                </a:solidFill>
              </a:rPr>
              <a:t>keep</a:t>
            </a:r>
            <a:r>
              <a:rPr lang="en-US" sz="1800">
                <a:solidFill>
                  <a:srgbClr val="047F0A"/>
                </a:solidFill>
              </a:rPr>
              <a:t> about Bio/CS6 …? </a:t>
            </a:r>
          </a:p>
        </p:txBody>
      </p:sp>
      <p:sp>
        <p:nvSpPr>
          <p:cNvPr id="65543" name="Rectangle 7"/>
          <p:cNvSpPr>
            <a:spLocks noChangeArrowheads="1"/>
          </p:cNvSpPr>
          <p:nvPr/>
        </p:nvSpPr>
        <p:spPr bwMode="auto">
          <a:xfrm>
            <a:off x="304800" y="4743450"/>
            <a:ext cx="7170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solidFill>
                  <a:srgbClr val="047F0A"/>
                </a:solidFill>
              </a:rPr>
              <a:t>What is something you'd </a:t>
            </a:r>
            <a:r>
              <a:rPr lang="en-US" sz="1800" b="1" i="1">
                <a:solidFill>
                  <a:srgbClr val="047F0A"/>
                </a:solidFill>
              </a:rPr>
              <a:t>change about  / get rid of / add to</a:t>
            </a:r>
            <a:r>
              <a:rPr lang="en-US" sz="1800">
                <a:solidFill>
                  <a:srgbClr val="047F0A"/>
                </a:solidFill>
              </a:rPr>
              <a:t> Bio/CS6 …? </a:t>
            </a:r>
          </a:p>
        </p:txBody>
      </p:sp>
      <p:sp>
        <p:nvSpPr>
          <p:cNvPr id="65544" name="Rectangle 8"/>
          <p:cNvSpPr>
            <a:spLocks noChangeArrowheads="1"/>
          </p:cNvSpPr>
          <p:nvPr/>
        </p:nvSpPr>
        <p:spPr bwMode="auto">
          <a:xfrm>
            <a:off x="304800" y="5729288"/>
            <a:ext cx="6596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solidFill>
                  <a:srgbClr val="047F0A"/>
                </a:solidFill>
              </a:rPr>
              <a:t>Other thoughts are optional, but 142% welcome:</a:t>
            </a:r>
          </a:p>
        </p:txBody>
      </p:sp>
      <p:sp>
        <p:nvSpPr>
          <p:cNvPr id="65545" name="Rectangle 9"/>
          <p:cNvSpPr>
            <a:spLocks noChangeArrowheads="1"/>
          </p:cNvSpPr>
          <p:nvPr/>
        </p:nvSpPr>
        <p:spPr bwMode="auto">
          <a:xfrm>
            <a:off x="3276600" y="1752600"/>
            <a:ext cx="2379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How does Bio/CS6's workload compare to other classes you're taking this term? </a:t>
            </a:r>
          </a:p>
        </p:txBody>
      </p:sp>
      <p:sp>
        <p:nvSpPr>
          <p:cNvPr id="65546" name="Rectangle 10"/>
          <p:cNvSpPr>
            <a:spLocks noChangeArrowheads="1"/>
          </p:cNvSpPr>
          <p:nvPr/>
        </p:nvSpPr>
        <p:spPr bwMode="auto">
          <a:xfrm>
            <a:off x="6300788" y="1752600"/>
            <a:ext cx="1951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How would you judge the </a:t>
            </a:r>
            <a:r>
              <a:rPr lang="en-US" sz="1400" b="1" i="1"/>
              <a:t>pace </a:t>
            </a:r>
            <a:r>
              <a:rPr lang="en-US" sz="1400"/>
              <a:t>of Bio/CS6?</a:t>
            </a:r>
          </a:p>
        </p:txBody>
      </p:sp>
      <p:sp>
        <p:nvSpPr>
          <p:cNvPr id="65547" name="Line 11"/>
          <p:cNvSpPr>
            <a:spLocks noChangeShapeType="1"/>
          </p:cNvSpPr>
          <p:nvPr/>
        </p:nvSpPr>
        <p:spPr bwMode="auto">
          <a:xfrm>
            <a:off x="3565525" y="2770188"/>
            <a:ext cx="1895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48" name="Line 12"/>
          <p:cNvSpPr>
            <a:spLocks noChangeShapeType="1"/>
          </p:cNvSpPr>
          <p:nvPr/>
        </p:nvSpPr>
        <p:spPr bwMode="auto">
          <a:xfrm>
            <a:off x="1042988" y="3184525"/>
            <a:ext cx="132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49" name="Line 13"/>
          <p:cNvSpPr>
            <a:spLocks noChangeShapeType="1"/>
          </p:cNvSpPr>
          <p:nvPr/>
        </p:nvSpPr>
        <p:spPr bwMode="auto">
          <a:xfrm rot="-5400000">
            <a:off x="3395662"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0" name="Line 14"/>
          <p:cNvSpPr>
            <a:spLocks noChangeShapeType="1"/>
          </p:cNvSpPr>
          <p:nvPr/>
        </p:nvSpPr>
        <p:spPr bwMode="auto">
          <a:xfrm rot="-5400000">
            <a:off x="4343400"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1" name="Line 15"/>
          <p:cNvSpPr>
            <a:spLocks noChangeShapeType="1"/>
          </p:cNvSpPr>
          <p:nvPr/>
        </p:nvSpPr>
        <p:spPr bwMode="auto">
          <a:xfrm rot="-5400000">
            <a:off x="5292725"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2" name="Line 16"/>
          <p:cNvSpPr>
            <a:spLocks noChangeShapeType="1"/>
          </p:cNvSpPr>
          <p:nvPr/>
        </p:nvSpPr>
        <p:spPr bwMode="auto">
          <a:xfrm>
            <a:off x="6334125" y="2752725"/>
            <a:ext cx="1895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3" name="Line 17"/>
          <p:cNvSpPr>
            <a:spLocks noChangeShapeType="1"/>
          </p:cNvSpPr>
          <p:nvPr/>
        </p:nvSpPr>
        <p:spPr bwMode="auto">
          <a:xfrm rot="-5400000">
            <a:off x="6164262"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4" name="Line 18"/>
          <p:cNvSpPr>
            <a:spLocks noChangeShapeType="1"/>
          </p:cNvSpPr>
          <p:nvPr/>
        </p:nvSpPr>
        <p:spPr bwMode="auto">
          <a:xfrm rot="-5400000">
            <a:off x="7112000"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5" name="Line 19"/>
          <p:cNvSpPr>
            <a:spLocks noChangeShapeType="1"/>
          </p:cNvSpPr>
          <p:nvPr/>
        </p:nvSpPr>
        <p:spPr bwMode="auto">
          <a:xfrm rot="-5400000">
            <a:off x="8061325"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56" name="Rectangle 20"/>
          <p:cNvSpPr>
            <a:spLocks noChangeArrowheads="1"/>
          </p:cNvSpPr>
          <p:nvPr/>
        </p:nvSpPr>
        <p:spPr bwMode="auto">
          <a:xfrm>
            <a:off x="5127625"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heavier</a:t>
            </a:r>
          </a:p>
        </p:txBody>
      </p:sp>
      <p:sp>
        <p:nvSpPr>
          <p:cNvPr id="65557" name="Rectangle 21"/>
          <p:cNvSpPr>
            <a:spLocks noChangeArrowheads="1"/>
          </p:cNvSpPr>
          <p:nvPr/>
        </p:nvSpPr>
        <p:spPr bwMode="auto">
          <a:xfrm>
            <a:off x="4135438"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about the same</a:t>
            </a:r>
          </a:p>
        </p:txBody>
      </p:sp>
      <p:sp>
        <p:nvSpPr>
          <p:cNvPr id="65558" name="Rectangle 22"/>
          <p:cNvSpPr>
            <a:spLocks noChangeArrowheads="1"/>
          </p:cNvSpPr>
          <p:nvPr/>
        </p:nvSpPr>
        <p:spPr bwMode="auto">
          <a:xfrm>
            <a:off x="3222625"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lighter</a:t>
            </a:r>
          </a:p>
        </p:txBody>
      </p:sp>
      <p:sp>
        <p:nvSpPr>
          <p:cNvPr id="65559" name="Rectangle 23"/>
          <p:cNvSpPr>
            <a:spLocks noChangeArrowheads="1"/>
          </p:cNvSpPr>
          <p:nvPr/>
        </p:nvSpPr>
        <p:spPr bwMode="auto">
          <a:xfrm>
            <a:off x="7886700"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too fast</a:t>
            </a:r>
          </a:p>
        </p:txBody>
      </p:sp>
      <p:sp>
        <p:nvSpPr>
          <p:cNvPr id="65560" name="Rectangle 24"/>
          <p:cNvSpPr>
            <a:spLocks noChangeArrowheads="1"/>
          </p:cNvSpPr>
          <p:nvPr/>
        </p:nvSpPr>
        <p:spPr bwMode="auto">
          <a:xfrm>
            <a:off x="6894513"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about right</a:t>
            </a:r>
          </a:p>
        </p:txBody>
      </p:sp>
      <p:sp>
        <p:nvSpPr>
          <p:cNvPr id="65561" name="Rectangle 25"/>
          <p:cNvSpPr>
            <a:spLocks noChangeArrowheads="1"/>
          </p:cNvSpPr>
          <p:nvPr/>
        </p:nvSpPr>
        <p:spPr bwMode="auto">
          <a:xfrm>
            <a:off x="5981700"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too slow</a:t>
            </a:r>
          </a:p>
        </p:txBody>
      </p:sp>
      <p:sp>
        <p:nvSpPr>
          <p:cNvPr id="65562" name="Line 26"/>
          <p:cNvSpPr>
            <a:spLocks noChangeShapeType="1"/>
          </p:cNvSpPr>
          <p:nvPr/>
        </p:nvSpPr>
        <p:spPr bwMode="auto">
          <a:xfrm>
            <a:off x="304800" y="3752850"/>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63" name="Line 27"/>
          <p:cNvSpPr>
            <a:spLocks noChangeShapeType="1"/>
          </p:cNvSpPr>
          <p:nvPr/>
        </p:nvSpPr>
        <p:spPr bwMode="auto">
          <a:xfrm>
            <a:off x="304800" y="4686300"/>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564" name="Line 28"/>
          <p:cNvSpPr>
            <a:spLocks noChangeShapeType="1"/>
          </p:cNvSpPr>
          <p:nvPr/>
        </p:nvSpPr>
        <p:spPr bwMode="auto">
          <a:xfrm>
            <a:off x="304800" y="5659438"/>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09600" y="106363"/>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latin typeface="Courier New" pitchFamily="49" charset="0"/>
              </a:rPr>
              <a:t>for</a:t>
            </a:r>
            <a:r>
              <a:rPr lang="en-US" sz="4000"/>
              <a:t> a challenge…</a:t>
            </a:r>
          </a:p>
        </p:txBody>
      </p:sp>
      <p:sp>
        <p:nvSpPr>
          <p:cNvPr id="66563" name="Text Box 10"/>
          <p:cNvSpPr txBox="1">
            <a:spLocks noChangeArrowheads="1"/>
          </p:cNvSpPr>
          <p:nvPr/>
        </p:nvSpPr>
        <p:spPr bwMode="auto">
          <a:xfrm>
            <a:off x="1524000" y="1295400"/>
            <a:ext cx="5943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ts val="2400"/>
              </a:lnSpc>
              <a:spcBef>
                <a:spcPct val="50000"/>
              </a:spcBef>
            </a:pPr>
            <a:r>
              <a:rPr lang="en-US" sz="3600" b="1">
                <a:solidFill>
                  <a:srgbClr val="FF6600"/>
                </a:solidFill>
                <a:latin typeface="Courier New" pitchFamily="49" charset="0"/>
              </a:rPr>
              <a:t>for</a:t>
            </a:r>
            <a:r>
              <a:rPr lang="en-US" sz="3600" b="1">
                <a:latin typeface="Courier New" pitchFamily="49" charset="0"/>
              </a:rPr>
              <a:t> x </a:t>
            </a:r>
            <a:r>
              <a:rPr lang="en-US" sz="3600" b="1">
                <a:solidFill>
                  <a:srgbClr val="FF6600"/>
                </a:solidFill>
                <a:latin typeface="Courier New" pitchFamily="49" charset="0"/>
              </a:rPr>
              <a:t>in</a:t>
            </a:r>
            <a:r>
              <a:rPr lang="en-US" sz="3600" b="1">
                <a:latin typeface="Courier New" pitchFamily="49" charset="0"/>
              </a:rPr>
              <a:t> </a:t>
            </a:r>
            <a:r>
              <a:rPr lang="en-US" sz="3600" b="1">
                <a:solidFill>
                  <a:srgbClr val="7030A0"/>
                </a:solidFill>
                <a:latin typeface="Courier New" pitchFamily="49" charset="0"/>
              </a:rPr>
              <a:t>range</a:t>
            </a:r>
            <a:r>
              <a:rPr lang="en-US" sz="3600" b="1">
                <a:latin typeface="Courier New" pitchFamily="49" charset="0"/>
              </a:rPr>
              <a:t>(1,5):</a:t>
            </a:r>
          </a:p>
          <a:p>
            <a:pPr algn="l">
              <a:lnSpc>
                <a:spcPts val="2400"/>
              </a:lnSpc>
              <a:spcBef>
                <a:spcPct val="50000"/>
              </a:spcBef>
            </a:pPr>
            <a:r>
              <a:rPr lang="en-US" sz="3600" b="1">
                <a:latin typeface="Courier New" pitchFamily="49" charset="0"/>
              </a:rPr>
              <a:t>    </a:t>
            </a:r>
            <a:r>
              <a:rPr lang="en-US" sz="3600" b="1">
                <a:solidFill>
                  <a:srgbClr val="FF6600"/>
                </a:solidFill>
                <a:latin typeface="Courier New" pitchFamily="49" charset="0"/>
              </a:rPr>
              <a:t>print </a:t>
            </a:r>
            <a:r>
              <a:rPr lang="en-US" sz="3600" b="1">
                <a:latin typeface="Courier New" pitchFamily="49" charset="0"/>
              </a:rPr>
              <a:t>x</a:t>
            </a:r>
          </a:p>
          <a:p>
            <a:pPr algn="l">
              <a:lnSpc>
                <a:spcPts val="2400"/>
              </a:lnSpc>
              <a:spcBef>
                <a:spcPct val="50000"/>
              </a:spcBef>
            </a:pPr>
            <a:r>
              <a:rPr lang="en-US" sz="3600" b="1">
                <a:solidFill>
                  <a:srgbClr val="FF6600"/>
                </a:solidFill>
                <a:latin typeface="Courier New" pitchFamily="49" charset="0"/>
              </a:rPr>
              <a:t>    </a:t>
            </a:r>
            <a:r>
              <a:rPr lang="en-US" sz="3600" b="1">
                <a:latin typeface="Courier New" pitchFamily="49" charset="0"/>
              </a:rPr>
              <a:t>x += 1</a:t>
            </a:r>
          </a:p>
        </p:txBody>
      </p:sp>
      <p:sp>
        <p:nvSpPr>
          <p:cNvPr id="66564" name="Rectangle 6"/>
          <p:cNvSpPr>
            <a:spLocks noChangeArrowheads="1"/>
          </p:cNvSpPr>
          <p:nvPr/>
        </p:nvSpPr>
        <p:spPr bwMode="auto">
          <a:xfrm>
            <a:off x="301625" y="3429000"/>
            <a:ext cx="6810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A</a:t>
            </a:r>
            <a:endParaRPr lang="en-US" sz="6400">
              <a:solidFill>
                <a:srgbClr val="0504FD"/>
              </a:solidFill>
              <a:latin typeface="Calibri" pitchFamily="34" charset="0"/>
            </a:endParaRPr>
          </a:p>
        </p:txBody>
      </p:sp>
      <p:sp>
        <p:nvSpPr>
          <p:cNvPr id="66565" name="Rectangle 7"/>
          <p:cNvSpPr>
            <a:spLocks noChangeArrowheads="1"/>
          </p:cNvSpPr>
          <p:nvPr/>
        </p:nvSpPr>
        <p:spPr bwMode="auto">
          <a:xfrm>
            <a:off x="2092325" y="3440113"/>
            <a:ext cx="644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B</a:t>
            </a:r>
            <a:endParaRPr lang="en-US" sz="6400">
              <a:solidFill>
                <a:srgbClr val="0504FD"/>
              </a:solidFill>
              <a:latin typeface="Calibri" pitchFamily="34" charset="0"/>
            </a:endParaRPr>
          </a:p>
        </p:txBody>
      </p:sp>
      <p:sp>
        <p:nvSpPr>
          <p:cNvPr id="66566" name="Rectangle 8"/>
          <p:cNvSpPr>
            <a:spLocks noChangeArrowheads="1"/>
          </p:cNvSpPr>
          <p:nvPr/>
        </p:nvSpPr>
        <p:spPr bwMode="auto">
          <a:xfrm>
            <a:off x="3878263" y="3440113"/>
            <a:ext cx="619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C</a:t>
            </a:r>
            <a:endParaRPr lang="en-US" sz="6400">
              <a:solidFill>
                <a:srgbClr val="0504FD"/>
              </a:solidFill>
              <a:latin typeface="Calibri" pitchFamily="34" charset="0"/>
            </a:endParaRPr>
          </a:p>
        </p:txBody>
      </p:sp>
      <p:sp>
        <p:nvSpPr>
          <p:cNvPr id="66567" name="Rectangle 9"/>
          <p:cNvSpPr>
            <a:spLocks noChangeArrowheads="1"/>
          </p:cNvSpPr>
          <p:nvPr/>
        </p:nvSpPr>
        <p:spPr bwMode="auto">
          <a:xfrm>
            <a:off x="5608638" y="3440113"/>
            <a:ext cx="703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D</a:t>
            </a:r>
            <a:endParaRPr lang="en-US" sz="6400">
              <a:solidFill>
                <a:srgbClr val="0504FD"/>
              </a:solidFill>
              <a:latin typeface="Calibri" pitchFamily="34" charset="0"/>
            </a:endParaRPr>
          </a:p>
        </p:txBody>
      </p:sp>
      <p:sp>
        <p:nvSpPr>
          <p:cNvPr id="66568" name="Rectangle 10"/>
          <p:cNvSpPr>
            <a:spLocks noChangeArrowheads="1"/>
          </p:cNvSpPr>
          <p:nvPr/>
        </p:nvSpPr>
        <p:spPr bwMode="auto">
          <a:xfrm>
            <a:off x="7440613" y="3440113"/>
            <a:ext cx="5857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b="1">
                <a:solidFill>
                  <a:srgbClr val="0504FD"/>
                </a:solidFill>
                <a:latin typeface="Calibri" pitchFamily="34" charset="0"/>
              </a:rPr>
              <a:t>E</a:t>
            </a:r>
            <a:endParaRPr lang="en-US" sz="6400">
              <a:solidFill>
                <a:srgbClr val="0504FD"/>
              </a:solidFill>
              <a:latin typeface="Calibri" pitchFamily="34" charset="0"/>
            </a:endParaRPr>
          </a:p>
        </p:txBody>
      </p:sp>
      <p:sp>
        <p:nvSpPr>
          <p:cNvPr id="66569" name="Rectangle 16"/>
          <p:cNvSpPr>
            <a:spLocks noChangeArrowheads="1"/>
          </p:cNvSpPr>
          <p:nvPr/>
        </p:nvSpPr>
        <p:spPr bwMode="auto">
          <a:xfrm>
            <a:off x="8178800" y="3381375"/>
            <a:ext cx="508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a:p>
            <a:r>
              <a:rPr lang="en-US" sz="4200" b="1">
                <a:latin typeface="Courier New" pitchFamily="49" charset="0"/>
              </a:rPr>
              <a:t>5</a:t>
            </a:r>
            <a:endParaRPr lang="en-US" sz="4200"/>
          </a:p>
        </p:txBody>
      </p:sp>
      <p:sp>
        <p:nvSpPr>
          <p:cNvPr id="66570" name="Rectangle 17"/>
          <p:cNvSpPr>
            <a:spLocks noChangeArrowheads="1"/>
          </p:cNvSpPr>
          <p:nvPr/>
        </p:nvSpPr>
        <p:spPr bwMode="auto">
          <a:xfrm>
            <a:off x="6373813" y="3382963"/>
            <a:ext cx="5095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a:p>
            <a:r>
              <a:rPr lang="en-US" sz="4200" b="1">
                <a:latin typeface="Courier New" pitchFamily="49" charset="0"/>
              </a:rPr>
              <a:t>4</a:t>
            </a:r>
          </a:p>
        </p:txBody>
      </p:sp>
      <p:sp>
        <p:nvSpPr>
          <p:cNvPr id="66571" name="Rectangle 18"/>
          <p:cNvSpPr>
            <a:spLocks noChangeArrowheads="1"/>
          </p:cNvSpPr>
          <p:nvPr/>
        </p:nvSpPr>
        <p:spPr bwMode="auto">
          <a:xfrm>
            <a:off x="4521200" y="3381375"/>
            <a:ext cx="50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a:p>
            <a:r>
              <a:rPr lang="en-US" sz="4200" b="1">
                <a:latin typeface="Courier New" pitchFamily="49" charset="0"/>
              </a:rPr>
              <a:t>5</a:t>
            </a:r>
            <a:endParaRPr lang="en-US" sz="4200"/>
          </a:p>
        </p:txBody>
      </p:sp>
      <p:sp>
        <p:nvSpPr>
          <p:cNvPr id="66572" name="Rectangle 19"/>
          <p:cNvSpPr>
            <a:spLocks noChangeArrowheads="1"/>
          </p:cNvSpPr>
          <p:nvPr/>
        </p:nvSpPr>
        <p:spPr bwMode="auto">
          <a:xfrm>
            <a:off x="2732088" y="3381375"/>
            <a:ext cx="50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2</a:t>
            </a:r>
          </a:p>
          <a:p>
            <a:r>
              <a:rPr lang="en-US" sz="4200" b="1">
                <a:latin typeface="Courier New" pitchFamily="49" charset="0"/>
              </a:rPr>
              <a:t>3</a:t>
            </a:r>
          </a:p>
        </p:txBody>
      </p:sp>
      <p:sp>
        <p:nvSpPr>
          <p:cNvPr id="66573" name="Rectangle 20"/>
          <p:cNvSpPr>
            <a:spLocks noChangeArrowheads="1"/>
          </p:cNvSpPr>
          <p:nvPr/>
        </p:nvSpPr>
        <p:spPr bwMode="auto">
          <a:xfrm>
            <a:off x="963613" y="3384550"/>
            <a:ext cx="5095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1</a:t>
            </a:r>
          </a:p>
          <a:p>
            <a:r>
              <a:rPr lang="en-US" sz="4200" b="1">
                <a:latin typeface="Courier New" pitchFamily="49" charset="0"/>
              </a:rPr>
              <a:t>3</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custDataLst>
              <p:tags r:id="rId1"/>
            </p:custDataLst>
          </p:nvPr>
        </p:nvSpPr>
        <p:spPr bwMode="auto">
          <a:xfrm>
            <a:off x="2133600" y="290513"/>
            <a:ext cx="52847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D17204"/>
                </a:solidFill>
                <a:latin typeface="Times New Roman" pitchFamily="18" charset="0"/>
              </a:rPr>
              <a:t>Remaining words…</a:t>
            </a:r>
          </a:p>
        </p:txBody>
      </p:sp>
      <p:sp>
        <p:nvSpPr>
          <p:cNvPr id="67587" name="Rectangle 3"/>
          <p:cNvSpPr>
            <a:spLocks noChangeArrowheads="1"/>
          </p:cNvSpPr>
          <p:nvPr/>
        </p:nvSpPr>
        <p:spPr bwMode="auto">
          <a:xfrm>
            <a:off x="304800" y="1524000"/>
            <a:ext cx="4013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a:latin typeface="Arial" pitchFamily="34" charset="0"/>
              </a:rPr>
              <a:t>achor  - orach roach 2</a:t>
            </a:r>
          </a:p>
          <a:p>
            <a:pPr algn="l"/>
            <a:r>
              <a:rPr lang="en-US">
                <a:latin typeface="Arial" pitchFamily="34" charset="0"/>
              </a:rPr>
              <a:t>achos  - chaos 1</a:t>
            </a:r>
          </a:p>
          <a:p>
            <a:pPr algn="l"/>
            <a:r>
              <a:rPr lang="en-US">
                <a:latin typeface="Arial" pitchFamily="34" charset="0"/>
              </a:rPr>
              <a:t>achrt  - chart ratch 2</a:t>
            </a:r>
          </a:p>
          <a:p>
            <a:pPr algn="l"/>
            <a:r>
              <a:rPr lang="en-US">
                <a:latin typeface="Arial" pitchFamily="34" charset="0"/>
              </a:rPr>
              <a:t>achst  - chats tachs 2</a:t>
            </a:r>
          </a:p>
          <a:p>
            <a:pPr algn="l"/>
            <a:r>
              <a:rPr lang="en-US">
                <a:latin typeface="Arial" pitchFamily="34" charset="0"/>
              </a:rPr>
              <a:t>acors  - orcas 1</a:t>
            </a:r>
          </a:p>
          <a:p>
            <a:pPr algn="l"/>
            <a:r>
              <a:rPr lang="en-US">
                <a:latin typeface="Arial" pitchFamily="34" charset="0"/>
              </a:rPr>
              <a:t>acrst  - carts scart 2</a:t>
            </a:r>
          </a:p>
          <a:p>
            <a:pPr algn="l"/>
            <a:r>
              <a:rPr lang="en-US">
                <a:latin typeface="Arial" pitchFamily="34" charset="0"/>
              </a:rPr>
              <a:t>adhor  - hoard 1</a:t>
            </a:r>
          </a:p>
          <a:p>
            <a:pPr algn="l"/>
            <a:r>
              <a:rPr lang="en-US">
                <a:latin typeface="Arial" pitchFamily="34" charset="0"/>
              </a:rPr>
              <a:t>adhst  - hadst 1</a:t>
            </a:r>
          </a:p>
          <a:p>
            <a:pPr algn="l"/>
            <a:r>
              <a:rPr lang="en-US">
                <a:latin typeface="Arial" pitchFamily="34" charset="0"/>
              </a:rPr>
              <a:t>adors  - dorsa roads sarod 3</a:t>
            </a:r>
          </a:p>
          <a:p>
            <a:pPr algn="l"/>
            <a:r>
              <a:rPr lang="en-US">
                <a:latin typeface="Arial" pitchFamily="34" charset="0"/>
              </a:rPr>
              <a:t>adrst  - darts drats 2</a:t>
            </a:r>
          </a:p>
          <a:p>
            <a:pPr algn="l"/>
            <a:r>
              <a:rPr lang="en-US">
                <a:latin typeface="Arial" pitchFamily="34" charset="0"/>
              </a:rPr>
              <a:t>ahory  - hoary 1</a:t>
            </a:r>
          </a:p>
          <a:p>
            <a:pPr algn="l"/>
            <a:r>
              <a:rPr lang="en-US">
                <a:latin typeface="Arial" pitchFamily="34" charset="0"/>
              </a:rPr>
              <a:t>ahrty  - rhyta 1</a:t>
            </a:r>
          </a:p>
          <a:p>
            <a:pPr algn="l"/>
            <a:r>
              <a:rPr lang="en-US">
                <a:latin typeface="Arial" pitchFamily="34" charset="0"/>
              </a:rPr>
              <a:t>ahsty  - hasty 1</a:t>
            </a:r>
          </a:p>
        </p:txBody>
      </p:sp>
      <p:sp>
        <p:nvSpPr>
          <p:cNvPr id="67588" name="Rectangle 4"/>
          <p:cNvSpPr>
            <a:spLocks noChangeArrowheads="1"/>
          </p:cNvSpPr>
          <p:nvPr/>
        </p:nvSpPr>
        <p:spPr bwMode="auto">
          <a:xfrm>
            <a:off x="4826000" y="1524000"/>
            <a:ext cx="4013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a:latin typeface="Arial" pitchFamily="34" charset="0"/>
              </a:rPr>
              <a:t>akort  - tarok troak 2</a:t>
            </a:r>
          </a:p>
          <a:p>
            <a:pPr algn="l"/>
            <a:r>
              <a:rPr lang="en-US">
                <a:latin typeface="Arial" pitchFamily="34" charset="0"/>
              </a:rPr>
              <a:t>arstu  - sutra 1</a:t>
            </a:r>
          </a:p>
          <a:p>
            <a:pPr algn="l"/>
            <a:r>
              <a:rPr lang="en-US">
                <a:latin typeface="Arial" pitchFamily="34" charset="0"/>
              </a:rPr>
              <a:t>arsty  - satyr stray trays 3</a:t>
            </a:r>
          </a:p>
          <a:p>
            <a:pPr algn="l"/>
            <a:r>
              <a:rPr lang="en-US">
                <a:latin typeface="Arial" pitchFamily="34" charset="0"/>
              </a:rPr>
              <a:t>dehrs  - herds sherd shred 3</a:t>
            </a:r>
          </a:p>
          <a:p>
            <a:pPr algn="l"/>
            <a:r>
              <a:rPr lang="en-US">
                <a:latin typeface="Arial" pitchFamily="34" charset="0"/>
              </a:rPr>
              <a:t>ehkos  - hokes okehs 2</a:t>
            </a:r>
          </a:p>
          <a:p>
            <a:pPr algn="l"/>
            <a:r>
              <a:rPr lang="en-US">
                <a:latin typeface="Arial" pitchFamily="34" charset="0"/>
              </a:rPr>
              <a:t>ehrsu  - usher 1</a:t>
            </a:r>
          </a:p>
          <a:p>
            <a:pPr algn="l"/>
            <a:r>
              <a:rPr lang="en-US">
                <a:latin typeface="Arial" pitchFamily="34" charset="0"/>
              </a:rPr>
              <a:t>ehrsy  - shyer 1</a:t>
            </a:r>
          </a:p>
          <a:p>
            <a:pPr algn="l"/>
            <a:r>
              <a:rPr lang="en-US">
                <a:latin typeface="Arial" pitchFamily="34" charset="0"/>
              </a:rPr>
              <a:t>ekrst  - treks 1</a:t>
            </a:r>
          </a:p>
          <a:p>
            <a:pPr algn="l"/>
            <a:r>
              <a:rPr lang="en-US">
                <a:latin typeface="Arial" pitchFamily="34" charset="0"/>
              </a:rPr>
              <a:t>hikst  - kiths 1</a:t>
            </a:r>
          </a:p>
          <a:p>
            <a:pPr algn="l"/>
            <a:r>
              <a:rPr lang="en-US">
                <a:latin typeface="Arial" pitchFamily="34" charset="0"/>
              </a:rPr>
              <a:t>hklos  - holks kohls 2</a:t>
            </a:r>
          </a:p>
          <a:p>
            <a:pPr algn="l"/>
            <a:r>
              <a:rPr lang="en-US">
                <a:latin typeface="Arial" pitchFamily="34" charset="0"/>
              </a:rPr>
              <a:t>hknos  - honks 1</a:t>
            </a:r>
          </a:p>
          <a:p>
            <a:pPr algn="l"/>
            <a:r>
              <a:rPr lang="en-US">
                <a:latin typeface="Arial" pitchFamily="34" charset="0"/>
              </a:rPr>
              <a:t>hlrsu  - hurls 1</a:t>
            </a:r>
          </a:p>
          <a:p>
            <a:pPr algn="l"/>
            <a:r>
              <a:rPr lang="en-US">
                <a:latin typeface="Arial" pitchFamily="34" charset="0"/>
              </a:rPr>
              <a:t>ikrst  - skirt stirk 2</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469900" y="962025"/>
            <a:ext cx="8218488" cy="180975"/>
            <a:chOff x="295" y="1311"/>
            <a:chExt cx="5177" cy="114"/>
          </a:xfrm>
        </p:grpSpPr>
        <p:sp>
          <p:nvSpPr>
            <p:cNvPr id="6863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863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861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68612"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68613"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68614"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68615"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68616"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68617"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68618"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68619"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68620"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68621"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68622"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68623"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68624"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68625"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68626"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68627"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68628"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68629"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68630"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68631"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68632"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68633"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68634"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p:cNvGrpSpPr>
          <p:nvPr/>
        </p:nvGrpSpPr>
        <p:grpSpPr bwMode="auto">
          <a:xfrm>
            <a:off x="469900" y="962025"/>
            <a:ext cx="8218488" cy="180975"/>
            <a:chOff x="295" y="1311"/>
            <a:chExt cx="5177" cy="114"/>
          </a:xfrm>
        </p:grpSpPr>
        <p:sp>
          <p:nvSpPr>
            <p:cNvPr id="6966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966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963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69636"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69637"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69638"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69639"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69640"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69641"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69642"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69643"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69644"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69645"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69646"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69647"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69648"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69649"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69650"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69651"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69652"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69653"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69654"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69655"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69656"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69657"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69658"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69659" name="Text Box 29"/>
          <p:cNvSpPr txBox="1">
            <a:spLocks noChangeArrowheads="1"/>
          </p:cNvSpPr>
          <p:nvPr/>
        </p:nvSpPr>
        <p:spPr bwMode="auto">
          <a:xfrm>
            <a:off x="1905000" y="2743200"/>
            <a:ext cx="4953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69660" name="Oval 30"/>
          <p:cNvSpPr>
            <a:spLocks noChangeArrowheads="1"/>
          </p:cNvSpPr>
          <p:nvPr/>
        </p:nvSpPr>
        <p:spPr bwMode="auto">
          <a:xfrm>
            <a:off x="685800" y="5715000"/>
            <a:ext cx="4572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2"/>
          <p:cNvGrpSpPr>
            <a:grpSpLocks/>
          </p:cNvGrpSpPr>
          <p:nvPr/>
        </p:nvGrpSpPr>
        <p:grpSpPr bwMode="auto">
          <a:xfrm>
            <a:off x="469900" y="962025"/>
            <a:ext cx="8218488" cy="180975"/>
            <a:chOff x="295" y="1311"/>
            <a:chExt cx="5177" cy="114"/>
          </a:xfrm>
        </p:grpSpPr>
        <p:sp>
          <p:nvSpPr>
            <p:cNvPr id="7068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068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0659"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70660"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0661"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0662"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0663"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0664"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0665"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0666"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0667"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0668"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0669"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0670"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0671"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0672"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0673"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0674"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0675"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0676"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0677"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0678"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0679"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0680"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70681"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70682"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70683" name="Text Box 29"/>
          <p:cNvSpPr txBox="1">
            <a:spLocks noChangeArrowheads="1"/>
          </p:cNvSpPr>
          <p:nvPr/>
        </p:nvSpPr>
        <p:spPr bwMode="auto">
          <a:xfrm>
            <a:off x="1447800" y="2743200"/>
            <a:ext cx="6477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 </a:t>
            </a:r>
            <a:r>
              <a:rPr lang="en-US" b="1">
                <a:solidFill>
                  <a:srgbClr val="FF6600"/>
                </a:solidFill>
                <a:latin typeface="Courier New" pitchFamily="49" charset="0"/>
              </a:rPr>
              <a:t>or</a:t>
            </a:r>
            <a:r>
              <a:rPr lang="en-US" b="1">
                <a:latin typeface="Courier New" pitchFamily="49" charset="0"/>
              </a:rPr>
              <a:t> s[i] == </a:t>
            </a:r>
            <a:r>
              <a:rPr lang="en-US" b="1">
                <a:solidFill>
                  <a:srgbClr val="008000"/>
                </a:solidFill>
                <a:latin typeface="Courier New" pitchFamily="49" charset="0"/>
              </a:rPr>
              <a:t>'t'</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70684" name="Oval 30"/>
          <p:cNvSpPr>
            <a:spLocks noChangeArrowheads="1"/>
          </p:cNvSpPr>
          <p:nvPr/>
        </p:nvSpPr>
        <p:spPr bwMode="auto">
          <a:xfrm>
            <a:off x="5181600" y="5715000"/>
            <a:ext cx="32004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469900" y="962025"/>
            <a:ext cx="8218488" cy="180975"/>
            <a:chOff x="295" y="1311"/>
            <a:chExt cx="5177" cy="114"/>
          </a:xfrm>
        </p:grpSpPr>
        <p:sp>
          <p:nvSpPr>
            <p:cNvPr id="7170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171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168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71684"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1685"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1686"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1687"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1688"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1689"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1690"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1691"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1692"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1693"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1694"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1695"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1696"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1697"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1698"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1699"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1700"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1701"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1702"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1703"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1704" name="Text Box 26"/>
          <p:cNvSpPr txBox="1">
            <a:spLocks noChangeArrowheads="1"/>
          </p:cNvSpPr>
          <p:nvPr/>
        </p:nvSpPr>
        <p:spPr bwMode="auto">
          <a:xfrm>
            <a:off x="762000" y="63388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longest sequence of </a:t>
            </a:r>
            <a:r>
              <a:rPr lang="en-US" sz="1800" b="1">
                <a:solidFill>
                  <a:srgbClr val="008000"/>
                </a:solidFill>
                <a:latin typeface="Courier New" pitchFamily="49" charset="0"/>
              </a:rPr>
              <a:t>'a'</a:t>
            </a:r>
            <a:r>
              <a:rPr lang="en-US" sz="1800">
                <a:latin typeface="Comic Sans MS" pitchFamily="66" charset="0"/>
              </a:rPr>
              <a:t>s ?</a:t>
            </a:r>
          </a:p>
        </p:txBody>
      </p:sp>
      <p:sp>
        <p:nvSpPr>
          <p:cNvPr id="71705" name="Text Box 27"/>
          <p:cNvSpPr txBox="1">
            <a:spLocks noChangeArrowheads="1"/>
          </p:cNvSpPr>
          <p:nvPr/>
        </p:nvSpPr>
        <p:spPr bwMode="auto">
          <a:xfrm>
            <a:off x="762000" y="5729288"/>
            <a:ext cx="754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'a'</a:t>
            </a:r>
            <a:r>
              <a:rPr lang="en-US" sz="1800">
                <a:latin typeface="Comic Sans MS" pitchFamily="66" charset="0"/>
              </a:rPr>
              <a:t>s ?  How about </a:t>
            </a:r>
            <a:r>
              <a:rPr lang="en-US" sz="1800" b="1">
                <a:solidFill>
                  <a:srgbClr val="008000"/>
                </a:solidFill>
                <a:latin typeface="Courier New" pitchFamily="49" charset="0"/>
              </a:rPr>
              <a:t>'a'</a:t>
            </a:r>
            <a:r>
              <a:rPr lang="en-US" sz="1800">
                <a:latin typeface="Comic Sans MS" pitchFamily="66" charset="0"/>
              </a:rPr>
              <a:t>s and </a:t>
            </a:r>
            <a:r>
              <a:rPr lang="en-US" sz="1800" b="1">
                <a:solidFill>
                  <a:srgbClr val="008000"/>
                </a:solidFill>
                <a:latin typeface="Courier New" pitchFamily="49" charset="0"/>
              </a:rPr>
              <a:t>'t'</a:t>
            </a:r>
            <a:r>
              <a:rPr lang="en-US" sz="1800">
                <a:latin typeface="Comic Sans MS" pitchFamily="66" charset="0"/>
              </a:rPr>
              <a:t>s?</a:t>
            </a:r>
          </a:p>
        </p:txBody>
      </p:sp>
      <p:sp>
        <p:nvSpPr>
          <p:cNvPr id="71706" name="Text Box 28"/>
          <p:cNvSpPr txBox="1">
            <a:spLocks noChangeArrowheads="1"/>
          </p:cNvSpPr>
          <p:nvPr/>
        </p:nvSpPr>
        <p:spPr bwMode="auto">
          <a:xfrm>
            <a:off x="762000" y="6048375"/>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omic Sans MS" pitchFamily="66" charset="0"/>
              </a:rPr>
              <a:t>How could we find the number of </a:t>
            </a:r>
            <a:r>
              <a:rPr lang="en-US" sz="1800" b="1">
                <a:solidFill>
                  <a:srgbClr val="008000"/>
                </a:solidFill>
                <a:latin typeface="Courier New" pitchFamily="49" charset="0"/>
              </a:rPr>
              <a:t>'ta'</a:t>
            </a:r>
            <a:r>
              <a:rPr lang="en-US" sz="1800">
                <a:latin typeface="Comic Sans MS" pitchFamily="66" charset="0"/>
              </a:rPr>
              <a:t>s ?  </a:t>
            </a:r>
          </a:p>
        </p:txBody>
      </p:sp>
      <p:sp>
        <p:nvSpPr>
          <p:cNvPr id="71707" name="Text Box 29"/>
          <p:cNvSpPr txBox="1">
            <a:spLocks noChangeArrowheads="1"/>
          </p:cNvSpPr>
          <p:nvPr/>
        </p:nvSpPr>
        <p:spPr bwMode="auto">
          <a:xfrm>
            <a:off x="1371600" y="2743200"/>
            <a:ext cx="7239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s = </a:t>
            </a:r>
            <a:r>
              <a:rPr lang="en-US" b="1">
                <a:solidFill>
                  <a:srgbClr val="008000"/>
                </a:solidFill>
                <a:latin typeface="Courier New" pitchFamily="49" charset="0"/>
              </a:rPr>
              <a:t>'gattacaaggtaaaatgca'</a:t>
            </a:r>
            <a:r>
              <a:rPr lang="en-US" b="1">
                <a:latin typeface="Courier New" pitchFamily="49" charset="0"/>
              </a:rPr>
              <a:t> </a:t>
            </a:r>
            <a:endParaRPr lang="en-US" b="1">
              <a:solidFill>
                <a:srgbClr val="008000"/>
              </a:solidFill>
              <a:latin typeface="Courier New" pitchFamily="49" charset="0"/>
            </a:endParaRPr>
          </a:p>
          <a:p>
            <a:pPr algn="l">
              <a:lnSpc>
                <a:spcPct val="50000"/>
              </a:lnSpc>
              <a:spcBef>
                <a:spcPct val="50000"/>
              </a:spcBef>
            </a:pPr>
            <a:r>
              <a:rPr lang="en-US" b="1">
                <a:latin typeface="Courier New" pitchFamily="49" charset="0"/>
              </a:rPr>
              <a:t>N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range(1,len(s)):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r>
              <a:rPr lang="en-US" b="1">
                <a:latin typeface="Courier New" pitchFamily="49" charset="0"/>
              </a:rPr>
              <a:t> </a:t>
            </a:r>
            <a:r>
              <a:rPr lang="en-US" b="1">
                <a:solidFill>
                  <a:srgbClr val="FF6600"/>
                </a:solidFill>
                <a:latin typeface="Courier New" pitchFamily="49" charset="0"/>
              </a:rPr>
              <a:t>and</a:t>
            </a:r>
            <a:r>
              <a:rPr lang="en-US" b="1">
                <a:latin typeface="Courier New" pitchFamily="49" charset="0"/>
              </a:rPr>
              <a:t> s[i-1] == </a:t>
            </a:r>
            <a:r>
              <a:rPr lang="en-US" b="1">
                <a:solidFill>
                  <a:srgbClr val="008000"/>
                </a:solidFill>
                <a:latin typeface="Courier New" pitchFamily="49" charset="0"/>
              </a:rPr>
              <a:t>'t'</a:t>
            </a:r>
            <a:r>
              <a:rPr lang="en-US" b="1">
                <a:latin typeface="Courier New" pitchFamily="49" charset="0"/>
              </a:rPr>
              <a:t>:</a:t>
            </a:r>
          </a:p>
          <a:p>
            <a:pPr algn="l">
              <a:lnSpc>
                <a:spcPct val="50000"/>
              </a:lnSpc>
              <a:spcBef>
                <a:spcPct val="50000"/>
              </a:spcBef>
            </a:pPr>
            <a:r>
              <a:rPr lang="en-US" b="1">
                <a:latin typeface="Courier New" pitchFamily="49" charset="0"/>
              </a:rPr>
              <a:t>        N = N + 1</a:t>
            </a:r>
          </a:p>
          <a:p>
            <a:pPr algn="l">
              <a:lnSpc>
                <a:spcPct val="50000"/>
              </a:lnSpc>
              <a:spcBef>
                <a:spcPct val="50000"/>
              </a:spcBef>
            </a:pPr>
            <a:endParaRPr lang="en-US" b="1">
              <a:latin typeface="Courier New" pitchFamily="49" charset="0"/>
            </a:endParaRP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'N is'</a:t>
            </a:r>
            <a:r>
              <a:rPr lang="en-US" b="1">
                <a:latin typeface="Courier New" pitchFamily="49" charset="0"/>
              </a:rPr>
              <a:t>, N</a:t>
            </a:r>
          </a:p>
        </p:txBody>
      </p:sp>
      <p:sp>
        <p:nvSpPr>
          <p:cNvPr id="71708" name="Oval 30"/>
          <p:cNvSpPr>
            <a:spLocks noChangeArrowheads="1"/>
          </p:cNvSpPr>
          <p:nvPr/>
        </p:nvSpPr>
        <p:spPr bwMode="auto">
          <a:xfrm>
            <a:off x="762000" y="6019800"/>
            <a:ext cx="4572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descr="weissbaum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0"/>
            <a:ext cx="5253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Box 2"/>
          <p:cNvSpPr txBox="1">
            <a:spLocks noChangeArrowheads="1"/>
          </p:cNvSpPr>
          <p:nvPr/>
        </p:nvSpPr>
        <p:spPr bwMode="auto">
          <a:xfrm>
            <a:off x="76200" y="6553200"/>
            <a:ext cx="149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oweissblum</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descr="weissbaum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0"/>
            <a:ext cx="865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Box 3"/>
          <p:cNvSpPr txBox="1">
            <a:spLocks noChangeArrowheads="1"/>
          </p:cNvSpPr>
          <p:nvPr/>
        </p:nvSpPr>
        <p:spPr bwMode="auto">
          <a:xfrm>
            <a:off x="76200" y="6553200"/>
            <a:ext cx="149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oweissblum</a:t>
            </a:r>
          </a:p>
        </p:txBody>
      </p:sp>
      <p:sp>
        <p:nvSpPr>
          <p:cNvPr id="73732" name="Rectangle 6"/>
          <p:cNvSpPr>
            <a:spLocks noChangeArrowheads="1"/>
          </p:cNvSpPr>
          <p:nvPr/>
        </p:nvSpPr>
        <p:spPr bwMode="auto">
          <a:xfrm>
            <a:off x="5943600" y="5867400"/>
            <a:ext cx="3011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a:latin typeface="Calibri" pitchFamily="34" charset="0"/>
              </a:rPr>
              <a:t>Watch out!</a:t>
            </a:r>
            <a:endParaRPr lang="en-US" sz="36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64" y="1143000"/>
            <a:ext cx="8529147" cy="3854116"/>
          </a:xfrm>
          <a:prstGeom prst="rect">
            <a:avLst/>
          </a:prstGeom>
        </p:spPr>
      </p:pic>
      <p:sp>
        <p:nvSpPr>
          <p:cNvPr id="3" name="Rectangle 2"/>
          <p:cNvSpPr/>
          <p:nvPr/>
        </p:nvSpPr>
        <p:spPr>
          <a:xfrm>
            <a:off x="7680767" y="609600"/>
            <a:ext cx="1180644" cy="461665"/>
          </a:xfrm>
          <a:prstGeom prst="rect">
            <a:avLst/>
          </a:prstGeom>
          <a:solidFill>
            <a:srgbClr val="CCFFCC"/>
          </a:solidFill>
        </p:spPr>
        <p:txBody>
          <a:bodyPr wrap="none">
            <a:spAutoFit/>
          </a:bodyPr>
          <a:lstStyle/>
          <a:p>
            <a:r>
              <a:rPr lang="en-US" i="1" dirty="0" smtClean="0">
                <a:latin typeface="Cambria" pitchFamily="18" charset="0"/>
              </a:rPr>
              <a:t>Omar V.</a:t>
            </a:r>
            <a:endParaRPr lang="en-US" i="1" dirty="0"/>
          </a:p>
        </p:txBody>
      </p:sp>
      <p:sp>
        <p:nvSpPr>
          <p:cNvPr id="7" name="TextBox 6"/>
          <p:cNvSpPr txBox="1"/>
          <p:nvPr/>
        </p:nvSpPr>
        <p:spPr>
          <a:xfrm>
            <a:off x="609600" y="5334000"/>
            <a:ext cx="4648200" cy="830997"/>
          </a:xfrm>
          <a:prstGeom prst="rect">
            <a:avLst/>
          </a:prstGeom>
          <a:solidFill>
            <a:srgbClr val="FFCCCC"/>
          </a:solidFill>
        </p:spPr>
        <p:txBody>
          <a:bodyPr wrap="square" rtlCol="0">
            <a:spAutoFit/>
          </a:bodyPr>
          <a:lstStyle/>
          <a:p>
            <a:r>
              <a:rPr lang="en-US" dirty="0" smtClean="0"/>
              <a:t>A divider that </a:t>
            </a:r>
            <a:r>
              <a:rPr lang="en-US" b="1" i="1" dirty="0" smtClean="0"/>
              <a:t>really </a:t>
            </a:r>
            <a:r>
              <a:rPr lang="en-US" dirty="0" smtClean="0"/>
              <a:t>produces an error upon </a:t>
            </a:r>
            <a:r>
              <a:rPr lang="en-US" dirty="0" err="1" smtClean="0"/>
              <a:t>divising</a:t>
            </a:r>
            <a:r>
              <a:rPr lang="en-US" dirty="0" smtClean="0"/>
              <a:t> by zero!</a:t>
            </a:r>
            <a:endParaRPr lang="en-US" dirty="0"/>
          </a:p>
        </p:txBody>
      </p:sp>
      <p:sp>
        <p:nvSpPr>
          <p:cNvPr id="8" name="Down Arrow 7"/>
          <p:cNvSpPr/>
          <p:nvPr/>
        </p:nvSpPr>
        <p:spPr bwMode="auto">
          <a:xfrm rot="10800000">
            <a:off x="7438450" y="4522357"/>
            <a:ext cx="484632" cy="978408"/>
          </a:xfrm>
          <a:prstGeom prst="downArrow">
            <a:avLst/>
          </a:prstGeom>
          <a:solidFill>
            <a:srgbClr val="FFCCCC"/>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9" name="TextBox 8"/>
          <p:cNvSpPr txBox="1"/>
          <p:nvPr/>
        </p:nvSpPr>
        <p:spPr>
          <a:xfrm>
            <a:off x="7084882" y="5613140"/>
            <a:ext cx="1676400" cy="830997"/>
          </a:xfrm>
          <a:prstGeom prst="rect">
            <a:avLst/>
          </a:prstGeom>
          <a:solidFill>
            <a:srgbClr val="FFCCCC"/>
          </a:solidFill>
        </p:spPr>
        <p:txBody>
          <a:bodyPr wrap="square" rtlCol="0">
            <a:spAutoFit/>
          </a:bodyPr>
          <a:lstStyle/>
          <a:p>
            <a:r>
              <a:rPr lang="en-US" dirty="0" smtClean="0"/>
              <a:t>no error bit needed!</a:t>
            </a:r>
            <a:endParaRPr lang="en-US" dirty="0"/>
          </a:p>
        </p:txBody>
      </p:sp>
    </p:spTree>
    <p:extLst>
      <p:ext uri="{BB962C8B-B14F-4D97-AF65-F5344CB8AC3E}">
        <p14:creationId xmlns:p14="http://schemas.microsoft.com/office/powerpoint/2010/main" val="34761443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descr="JRael 3by2Di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0"/>
            <a:ext cx="759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2"/>
          <p:cNvSpPr txBox="1">
            <a:spLocks noChangeArrowheads="1"/>
          </p:cNvSpPr>
          <p:nvPr/>
        </p:nvSpPr>
        <p:spPr bwMode="auto">
          <a:xfrm>
            <a:off x="76200" y="6553200"/>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000"/>
              <a:t>jrael</a:t>
            </a:r>
          </a:p>
        </p:txBody>
      </p:sp>
      <p:sp>
        <p:nvSpPr>
          <p:cNvPr id="74756" name="Rectangle 3"/>
          <p:cNvSpPr>
            <a:spLocks noChangeArrowheads="1"/>
          </p:cNvSpPr>
          <p:nvPr/>
        </p:nvSpPr>
        <p:spPr bwMode="auto">
          <a:xfrm>
            <a:off x="261938" y="2860675"/>
            <a:ext cx="2411412"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a:solidFill>
                  <a:srgbClr val="0504FD"/>
                </a:solidFill>
                <a:latin typeface="Calibri" pitchFamily="34" charset="0"/>
              </a:rPr>
              <a:t>Minterm Expansion!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04800" y="277813"/>
            <a:ext cx="57165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a:t>Midterm feedback…</a:t>
            </a:r>
          </a:p>
        </p:txBody>
      </p:sp>
      <p:sp>
        <p:nvSpPr>
          <p:cNvPr id="75779" name="Text Box 3"/>
          <p:cNvSpPr txBox="1">
            <a:spLocks noChangeArrowheads="1"/>
          </p:cNvSpPr>
          <p:nvPr/>
        </p:nvSpPr>
        <p:spPr bwMode="auto">
          <a:xfrm>
            <a:off x="781050" y="958850"/>
            <a:ext cx="7745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0508FB"/>
                </a:solidFill>
              </a:rPr>
              <a:t>We'd love to know any thoughts you have about CS 5 thus far in the semester…  in partcular, how you feel about the time and effort CS 5 expects:</a:t>
            </a:r>
          </a:p>
        </p:txBody>
      </p:sp>
      <p:sp>
        <p:nvSpPr>
          <p:cNvPr id="75780" name="Rectangle 5"/>
          <p:cNvSpPr>
            <a:spLocks noChangeArrowheads="1"/>
          </p:cNvSpPr>
          <p:nvPr/>
        </p:nvSpPr>
        <p:spPr bwMode="auto">
          <a:xfrm>
            <a:off x="5865813" y="384175"/>
            <a:ext cx="2357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i="1">
                <a:latin typeface="Comic Sans MS" pitchFamily="66" charset="0"/>
              </a:rPr>
              <a:t>Don't</a:t>
            </a:r>
            <a:r>
              <a:rPr lang="en-US" sz="1800">
                <a:latin typeface="Comic Sans MS" pitchFamily="66" charset="0"/>
              </a:rPr>
              <a:t> put your name</a:t>
            </a:r>
          </a:p>
        </p:txBody>
      </p:sp>
      <p:sp>
        <p:nvSpPr>
          <p:cNvPr id="75781" name="Rectangle 6"/>
          <p:cNvSpPr>
            <a:spLocks noChangeArrowheads="1"/>
          </p:cNvSpPr>
          <p:nvPr/>
        </p:nvSpPr>
        <p:spPr bwMode="auto">
          <a:xfrm>
            <a:off x="682625" y="1752600"/>
            <a:ext cx="20177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On average how much time per week do you spend on CS 5? </a:t>
            </a:r>
          </a:p>
        </p:txBody>
      </p:sp>
      <p:sp>
        <p:nvSpPr>
          <p:cNvPr id="75782" name="Rectangle 8"/>
          <p:cNvSpPr>
            <a:spLocks noChangeArrowheads="1"/>
          </p:cNvSpPr>
          <p:nvPr/>
        </p:nvSpPr>
        <p:spPr bwMode="auto">
          <a:xfrm>
            <a:off x="304800" y="3821113"/>
            <a:ext cx="6596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t>What is something you'd </a:t>
            </a:r>
            <a:r>
              <a:rPr lang="en-US" sz="1800" b="1" i="1"/>
              <a:t>keep</a:t>
            </a:r>
            <a:r>
              <a:rPr lang="en-US" sz="1800"/>
              <a:t> about CS5…? </a:t>
            </a:r>
          </a:p>
        </p:txBody>
      </p:sp>
      <p:sp>
        <p:nvSpPr>
          <p:cNvPr id="75783" name="Rectangle 9"/>
          <p:cNvSpPr>
            <a:spLocks noChangeArrowheads="1"/>
          </p:cNvSpPr>
          <p:nvPr/>
        </p:nvSpPr>
        <p:spPr bwMode="auto">
          <a:xfrm>
            <a:off x="304800" y="4743450"/>
            <a:ext cx="7170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t>What is something you'd </a:t>
            </a:r>
            <a:r>
              <a:rPr lang="en-US" sz="1800" b="1" i="1"/>
              <a:t>change about  / get rid of / add to</a:t>
            </a:r>
            <a:r>
              <a:rPr lang="en-US" sz="1800"/>
              <a:t> CS5…? </a:t>
            </a:r>
          </a:p>
        </p:txBody>
      </p:sp>
      <p:sp>
        <p:nvSpPr>
          <p:cNvPr id="75784" name="Rectangle 10"/>
          <p:cNvSpPr>
            <a:spLocks noChangeArrowheads="1"/>
          </p:cNvSpPr>
          <p:nvPr/>
        </p:nvSpPr>
        <p:spPr bwMode="auto">
          <a:xfrm>
            <a:off x="304800" y="5729288"/>
            <a:ext cx="6596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r>
              <a:rPr lang="en-US" sz="1800"/>
              <a:t>Other thoughts are optional, but 142% welcome:</a:t>
            </a:r>
          </a:p>
        </p:txBody>
      </p:sp>
      <p:sp>
        <p:nvSpPr>
          <p:cNvPr id="75785" name="Rectangle 11"/>
          <p:cNvSpPr>
            <a:spLocks noChangeArrowheads="1"/>
          </p:cNvSpPr>
          <p:nvPr/>
        </p:nvSpPr>
        <p:spPr bwMode="auto">
          <a:xfrm>
            <a:off x="3352800" y="1752600"/>
            <a:ext cx="2379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How does CS 5's workload compare to other classes you're taking this term? </a:t>
            </a:r>
          </a:p>
        </p:txBody>
      </p:sp>
      <p:sp>
        <p:nvSpPr>
          <p:cNvPr id="75786" name="Rectangle 12"/>
          <p:cNvSpPr>
            <a:spLocks noChangeArrowheads="1"/>
          </p:cNvSpPr>
          <p:nvPr/>
        </p:nvSpPr>
        <p:spPr bwMode="auto">
          <a:xfrm>
            <a:off x="6300788" y="1752600"/>
            <a:ext cx="1951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400"/>
              <a:t>How would you judge the </a:t>
            </a:r>
            <a:r>
              <a:rPr lang="en-US" sz="1400" b="1" i="1"/>
              <a:t>pace </a:t>
            </a:r>
            <a:r>
              <a:rPr lang="en-US" sz="1400"/>
              <a:t>of CS 5?</a:t>
            </a:r>
          </a:p>
        </p:txBody>
      </p:sp>
      <p:sp>
        <p:nvSpPr>
          <p:cNvPr id="75787" name="Line 13"/>
          <p:cNvSpPr>
            <a:spLocks noChangeShapeType="1"/>
          </p:cNvSpPr>
          <p:nvPr/>
        </p:nvSpPr>
        <p:spPr bwMode="auto">
          <a:xfrm>
            <a:off x="3565525" y="2770188"/>
            <a:ext cx="1895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88" name="Line 14"/>
          <p:cNvSpPr>
            <a:spLocks noChangeShapeType="1"/>
          </p:cNvSpPr>
          <p:nvPr/>
        </p:nvSpPr>
        <p:spPr bwMode="auto">
          <a:xfrm>
            <a:off x="1042988" y="3184525"/>
            <a:ext cx="132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89" name="Line 15"/>
          <p:cNvSpPr>
            <a:spLocks noChangeShapeType="1"/>
          </p:cNvSpPr>
          <p:nvPr/>
        </p:nvSpPr>
        <p:spPr bwMode="auto">
          <a:xfrm rot="-5400000">
            <a:off x="3395662"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0" name="Line 16"/>
          <p:cNvSpPr>
            <a:spLocks noChangeShapeType="1"/>
          </p:cNvSpPr>
          <p:nvPr/>
        </p:nvSpPr>
        <p:spPr bwMode="auto">
          <a:xfrm rot="-5400000">
            <a:off x="4343400"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1" name="Line 17"/>
          <p:cNvSpPr>
            <a:spLocks noChangeShapeType="1"/>
          </p:cNvSpPr>
          <p:nvPr/>
        </p:nvSpPr>
        <p:spPr bwMode="auto">
          <a:xfrm rot="-5400000">
            <a:off x="5292725" y="2768601"/>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2" name="Line 18"/>
          <p:cNvSpPr>
            <a:spLocks noChangeShapeType="1"/>
          </p:cNvSpPr>
          <p:nvPr/>
        </p:nvSpPr>
        <p:spPr bwMode="auto">
          <a:xfrm>
            <a:off x="6334125" y="2752725"/>
            <a:ext cx="1895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3" name="Line 19"/>
          <p:cNvSpPr>
            <a:spLocks noChangeShapeType="1"/>
          </p:cNvSpPr>
          <p:nvPr/>
        </p:nvSpPr>
        <p:spPr bwMode="auto">
          <a:xfrm rot="-5400000">
            <a:off x="6164262"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4" name="Line 20"/>
          <p:cNvSpPr>
            <a:spLocks noChangeShapeType="1"/>
          </p:cNvSpPr>
          <p:nvPr/>
        </p:nvSpPr>
        <p:spPr bwMode="auto">
          <a:xfrm rot="-5400000">
            <a:off x="7112000"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5" name="Line 21"/>
          <p:cNvSpPr>
            <a:spLocks noChangeShapeType="1"/>
          </p:cNvSpPr>
          <p:nvPr/>
        </p:nvSpPr>
        <p:spPr bwMode="auto">
          <a:xfrm rot="-5400000">
            <a:off x="8061325" y="2751138"/>
            <a:ext cx="32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6" name="Rectangle 22"/>
          <p:cNvSpPr>
            <a:spLocks noChangeArrowheads="1"/>
          </p:cNvSpPr>
          <p:nvPr/>
        </p:nvSpPr>
        <p:spPr bwMode="auto">
          <a:xfrm>
            <a:off x="5127625"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heavier</a:t>
            </a:r>
          </a:p>
        </p:txBody>
      </p:sp>
      <p:sp>
        <p:nvSpPr>
          <p:cNvPr id="75797" name="Rectangle 23"/>
          <p:cNvSpPr>
            <a:spLocks noChangeArrowheads="1"/>
          </p:cNvSpPr>
          <p:nvPr/>
        </p:nvSpPr>
        <p:spPr bwMode="auto">
          <a:xfrm>
            <a:off x="4135438"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about the same</a:t>
            </a:r>
          </a:p>
        </p:txBody>
      </p:sp>
      <p:sp>
        <p:nvSpPr>
          <p:cNvPr id="75798" name="Rectangle 24"/>
          <p:cNvSpPr>
            <a:spLocks noChangeArrowheads="1"/>
          </p:cNvSpPr>
          <p:nvPr/>
        </p:nvSpPr>
        <p:spPr bwMode="auto">
          <a:xfrm>
            <a:off x="3222625" y="2925763"/>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lighter</a:t>
            </a:r>
          </a:p>
        </p:txBody>
      </p:sp>
      <p:sp>
        <p:nvSpPr>
          <p:cNvPr id="75799" name="Rectangle 25"/>
          <p:cNvSpPr>
            <a:spLocks noChangeArrowheads="1"/>
          </p:cNvSpPr>
          <p:nvPr/>
        </p:nvSpPr>
        <p:spPr bwMode="auto">
          <a:xfrm>
            <a:off x="7886700"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too fast</a:t>
            </a:r>
          </a:p>
        </p:txBody>
      </p:sp>
      <p:sp>
        <p:nvSpPr>
          <p:cNvPr id="75800" name="Rectangle 26"/>
          <p:cNvSpPr>
            <a:spLocks noChangeArrowheads="1"/>
          </p:cNvSpPr>
          <p:nvPr/>
        </p:nvSpPr>
        <p:spPr bwMode="auto">
          <a:xfrm>
            <a:off x="6894513"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about right</a:t>
            </a:r>
          </a:p>
        </p:txBody>
      </p:sp>
      <p:sp>
        <p:nvSpPr>
          <p:cNvPr id="75801" name="Rectangle 27"/>
          <p:cNvSpPr>
            <a:spLocks noChangeArrowheads="1"/>
          </p:cNvSpPr>
          <p:nvPr/>
        </p:nvSpPr>
        <p:spPr bwMode="auto">
          <a:xfrm>
            <a:off x="5981700" y="2921000"/>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a:latin typeface="Comic Sans MS" pitchFamily="66" charset="0"/>
              </a:rPr>
              <a:t>much too slow</a:t>
            </a:r>
          </a:p>
        </p:txBody>
      </p:sp>
      <p:sp>
        <p:nvSpPr>
          <p:cNvPr id="75802" name="Line 28"/>
          <p:cNvSpPr>
            <a:spLocks noChangeShapeType="1"/>
          </p:cNvSpPr>
          <p:nvPr/>
        </p:nvSpPr>
        <p:spPr bwMode="auto">
          <a:xfrm>
            <a:off x="304800" y="3752850"/>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803" name="Line 29"/>
          <p:cNvSpPr>
            <a:spLocks noChangeShapeType="1"/>
          </p:cNvSpPr>
          <p:nvPr/>
        </p:nvSpPr>
        <p:spPr bwMode="auto">
          <a:xfrm>
            <a:off x="304800" y="4686300"/>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804" name="Line 30"/>
          <p:cNvSpPr>
            <a:spLocks noChangeShapeType="1"/>
          </p:cNvSpPr>
          <p:nvPr/>
        </p:nvSpPr>
        <p:spPr bwMode="auto">
          <a:xfrm>
            <a:off x="304800" y="5659438"/>
            <a:ext cx="8556625" cy="0"/>
          </a:xfrm>
          <a:prstGeom prst="line">
            <a:avLst/>
          </a:prstGeom>
          <a:noFill/>
          <a:ln w="9525">
            <a:solidFill>
              <a:srgbClr val="047F0A"/>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469900" y="962025"/>
            <a:ext cx="8218488" cy="180975"/>
            <a:chOff x="295" y="1311"/>
            <a:chExt cx="5177" cy="114"/>
          </a:xfrm>
        </p:grpSpPr>
        <p:sp>
          <p:nvSpPr>
            <p:cNvPr id="7682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682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6803"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Loopy thinking</a:t>
            </a:r>
            <a:endParaRPr lang="en-US" sz="3200"/>
          </a:p>
        </p:txBody>
      </p:sp>
      <p:sp>
        <p:nvSpPr>
          <p:cNvPr id="76804"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6805"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6806"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6807"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6808"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6809"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6810"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6811"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6812"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6813"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6814"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6815"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6816"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6817"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6818"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6819"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6820"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6821"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6822"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6823"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6824" name="Text Box 26"/>
          <p:cNvSpPr txBox="1">
            <a:spLocks noChangeArrowheads="1"/>
          </p:cNvSpPr>
          <p:nvPr/>
        </p:nvSpPr>
        <p:spPr bwMode="auto">
          <a:xfrm>
            <a:off x="838200" y="62484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How could we find the longest sequence of </a:t>
            </a:r>
            <a:r>
              <a:rPr lang="en-US" b="1">
                <a:solidFill>
                  <a:srgbClr val="008000"/>
                </a:solidFill>
                <a:latin typeface="Courier New" pitchFamily="49" charset="0"/>
              </a:rPr>
              <a:t>'a'</a:t>
            </a:r>
            <a:r>
              <a:rPr lang="en-US">
                <a:latin typeface="Comic Sans MS" pitchFamily="66" charset="0"/>
              </a:rPr>
              <a:t>s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p:cNvGrpSpPr>
          <p:nvPr/>
        </p:nvGrpSpPr>
        <p:grpSpPr bwMode="auto">
          <a:xfrm>
            <a:off x="469900" y="962025"/>
            <a:ext cx="8218488" cy="180975"/>
            <a:chOff x="295" y="1311"/>
            <a:chExt cx="5177" cy="114"/>
          </a:xfrm>
        </p:grpSpPr>
        <p:sp>
          <p:nvSpPr>
            <p:cNvPr id="7785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785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7827"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77828"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7829"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7830"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7831"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7832"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7833"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7834"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7835"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7836"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7837"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7838"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7839"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7840"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7841"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7842"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7843"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7844"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7845"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7846"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7847"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7848" name="Text Box 26"/>
          <p:cNvSpPr txBox="1">
            <a:spLocks noChangeArrowheads="1"/>
          </p:cNvSpPr>
          <p:nvPr/>
        </p:nvSpPr>
        <p:spPr bwMode="auto">
          <a:xfrm>
            <a:off x="533400" y="3048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 through the string:</a:t>
            </a:r>
          </a:p>
        </p:txBody>
      </p:sp>
      <p:sp>
        <p:nvSpPr>
          <p:cNvPr id="77849" name="Text Box 27"/>
          <p:cNvSpPr txBox="1">
            <a:spLocks noChangeArrowheads="1"/>
          </p:cNvSpPr>
          <p:nvPr/>
        </p:nvSpPr>
        <p:spPr bwMode="auto">
          <a:xfrm>
            <a:off x="1143000" y="3581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we </a:t>
            </a:r>
            <a:r>
              <a:rPr lang="en-US" b="1"/>
              <a:t>do</a:t>
            </a:r>
            <a:r>
              <a:rPr lang="en-US"/>
              <a:t> see an 'a'</a:t>
            </a:r>
          </a:p>
        </p:txBody>
      </p:sp>
      <p:sp>
        <p:nvSpPr>
          <p:cNvPr id="77850" name="Text Box 28"/>
          <p:cNvSpPr txBox="1">
            <a:spLocks noChangeArrowheads="1"/>
          </p:cNvSpPr>
          <p:nvPr/>
        </p:nvSpPr>
        <p:spPr bwMode="auto">
          <a:xfrm>
            <a:off x="1752600" y="4114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NOT an 'a'</a:t>
            </a:r>
          </a:p>
        </p:txBody>
      </p:sp>
      <p:sp>
        <p:nvSpPr>
          <p:cNvPr id="77851" name="Text Box 29"/>
          <p:cNvSpPr txBox="1">
            <a:spLocks noChangeArrowheads="1"/>
          </p:cNvSpPr>
          <p:nvPr/>
        </p:nvSpPr>
        <p:spPr bwMode="auto">
          <a:xfrm>
            <a:off x="1752600" y="5105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an 'a'</a:t>
            </a:r>
          </a:p>
        </p:txBody>
      </p:sp>
      <p:sp>
        <p:nvSpPr>
          <p:cNvPr id="77852" name="Text Box 30"/>
          <p:cNvSpPr txBox="1">
            <a:spLocks noChangeArrowheads="1"/>
          </p:cNvSpPr>
          <p:nvPr/>
        </p:nvSpPr>
        <p:spPr bwMode="auto">
          <a:xfrm>
            <a:off x="533400" y="2438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Keep track of CurRun, MaxRun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2"/>
          <p:cNvGrpSpPr>
            <a:grpSpLocks/>
          </p:cNvGrpSpPr>
          <p:nvPr/>
        </p:nvGrpSpPr>
        <p:grpSpPr bwMode="auto">
          <a:xfrm>
            <a:off x="469900" y="962025"/>
            <a:ext cx="8218488" cy="180975"/>
            <a:chOff x="295" y="1311"/>
            <a:chExt cx="5177" cy="114"/>
          </a:xfrm>
        </p:grpSpPr>
        <p:sp>
          <p:nvSpPr>
            <p:cNvPr id="788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88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8851"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78852"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8853"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8854"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8855"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8856"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8857"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8858"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8859"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8860"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8861"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8862"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8863"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8864"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8865"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8866"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8867"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8868"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8869"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8870"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8871"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8872" name="Text Box 26"/>
          <p:cNvSpPr txBox="1">
            <a:spLocks noChangeArrowheads="1"/>
          </p:cNvSpPr>
          <p:nvPr/>
        </p:nvSpPr>
        <p:spPr bwMode="auto">
          <a:xfrm>
            <a:off x="533400" y="30480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Loop through the string:</a:t>
            </a:r>
          </a:p>
        </p:txBody>
      </p:sp>
      <p:sp>
        <p:nvSpPr>
          <p:cNvPr id="78873" name="Text Box 27"/>
          <p:cNvSpPr txBox="1">
            <a:spLocks noChangeArrowheads="1"/>
          </p:cNvSpPr>
          <p:nvPr/>
        </p:nvSpPr>
        <p:spPr bwMode="auto">
          <a:xfrm>
            <a:off x="1143000" y="3581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we </a:t>
            </a:r>
            <a:r>
              <a:rPr lang="en-US" b="1"/>
              <a:t>do</a:t>
            </a:r>
            <a:r>
              <a:rPr lang="en-US"/>
              <a:t> see an 'a'</a:t>
            </a:r>
          </a:p>
        </p:txBody>
      </p:sp>
      <p:sp>
        <p:nvSpPr>
          <p:cNvPr id="78874" name="Text Box 28"/>
          <p:cNvSpPr txBox="1">
            <a:spLocks noChangeArrowheads="1"/>
          </p:cNvSpPr>
          <p:nvPr/>
        </p:nvSpPr>
        <p:spPr bwMode="auto">
          <a:xfrm>
            <a:off x="1752600" y="4114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NOT an 'a'</a:t>
            </a:r>
          </a:p>
        </p:txBody>
      </p:sp>
      <p:sp>
        <p:nvSpPr>
          <p:cNvPr id="78875" name="Text Box 29"/>
          <p:cNvSpPr txBox="1">
            <a:spLocks noChangeArrowheads="1"/>
          </p:cNvSpPr>
          <p:nvPr/>
        </p:nvSpPr>
        <p:spPr bwMode="auto">
          <a:xfrm>
            <a:off x="1752600" y="5105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if the PREVIOUS letter IS an 'a'</a:t>
            </a:r>
          </a:p>
        </p:txBody>
      </p:sp>
      <p:sp>
        <p:nvSpPr>
          <p:cNvPr id="78876" name="Text Box 30"/>
          <p:cNvSpPr txBox="1">
            <a:spLocks noChangeArrowheads="1"/>
          </p:cNvSpPr>
          <p:nvPr/>
        </p:nvSpPr>
        <p:spPr bwMode="auto">
          <a:xfrm>
            <a:off x="533400" y="2438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Keep track of CurRun, MaxRun</a:t>
            </a:r>
          </a:p>
        </p:txBody>
      </p:sp>
      <p:sp>
        <p:nvSpPr>
          <p:cNvPr id="78877" name="Text Box 31"/>
          <p:cNvSpPr txBox="1">
            <a:spLocks noChangeArrowheads="1"/>
          </p:cNvSpPr>
          <p:nvPr/>
        </p:nvSpPr>
        <p:spPr bwMode="auto">
          <a:xfrm>
            <a:off x="2895600" y="45720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Start a Run!   CurRun = 1</a:t>
            </a:r>
          </a:p>
        </p:txBody>
      </p:sp>
      <p:sp>
        <p:nvSpPr>
          <p:cNvPr id="78878" name="Text Box 32"/>
          <p:cNvSpPr txBox="1">
            <a:spLocks noChangeArrowheads="1"/>
          </p:cNvSpPr>
          <p:nvPr/>
        </p:nvSpPr>
        <p:spPr bwMode="auto">
          <a:xfrm>
            <a:off x="2895600" y="54864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chemeClr val="accent2"/>
                </a:solidFill>
                <a:latin typeface="Comic Sans MS" pitchFamily="66" charset="0"/>
              </a:rPr>
              <a:t>Continue our run!   CurRun = CurRun + 1</a:t>
            </a:r>
          </a:p>
        </p:txBody>
      </p:sp>
      <p:sp>
        <p:nvSpPr>
          <p:cNvPr id="78879" name="Text Box 33"/>
          <p:cNvSpPr txBox="1">
            <a:spLocks noChangeArrowheads="1"/>
          </p:cNvSpPr>
          <p:nvPr/>
        </p:nvSpPr>
        <p:spPr bwMode="auto">
          <a:xfrm>
            <a:off x="2895600" y="58674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990000"/>
                </a:solidFill>
                <a:latin typeface="Comic Sans MS" pitchFamily="66" charset="0"/>
              </a:rPr>
              <a:t>Check for a new maximum…</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469900" y="962025"/>
            <a:ext cx="8218488" cy="180975"/>
            <a:chOff x="295" y="1311"/>
            <a:chExt cx="5177" cy="114"/>
          </a:xfrm>
        </p:grpSpPr>
        <p:sp>
          <p:nvSpPr>
            <p:cNvPr id="7990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90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9875" name="Text Box 5"/>
          <p:cNvSpPr txBox="1">
            <a:spLocks noChangeArrowheads="1"/>
          </p:cNvSpPr>
          <p:nvPr/>
        </p:nvSpPr>
        <p:spPr bwMode="auto">
          <a:xfrm>
            <a:off x="609600" y="152400"/>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Planning in "pseudocode"</a:t>
            </a:r>
          </a:p>
        </p:txBody>
      </p:sp>
      <p:sp>
        <p:nvSpPr>
          <p:cNvPr id="79876" name="Rectangle 6"/>
          <p:cNvSpPr>
            <a:spLocks noChangeArrowheads="1"/>
          </p:cNvSpPr>
          <p:nvPr/>
        </p:nvSpPr>
        <p:spPr bwMode="auto">
          <a:xfrm>
            <a:off x="617538" y="1554163"/>
            <a:ext cx="8186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rPr>
              <a:t>s = </a:t>
            </a:r>
            <a:r>
              <a:rPr lang="en-US" sz="4200" b="1">
                <a:solidFill>
                  <a:srgbClr val="008000"/>
                </a:solidFill>
                <a:latin typeface="Courier New" pitchFamily="49" charset="0"/>
              </a:rPr>
              <a:t>'gattacaaggtaaaatgca'</a:t>
            </a:r>
          </a:p>
        </p:txBody>
      </p:sp>
      <p:sp>
        <p:nvSpPr>
          <p:cNvPr id="79877" name="Text Box 7"/>
          <p:cNvSpPr txBox="1">
            <a:spLocks noChangeArrowheads="1"/>
          </p:cNvSpPr>
          <p:nvPr/>
        </p:nvSpPr>
        <p:spPr bwMode="auto">
          <a:xfrm>
            <a:off x="20066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0</a:t>
            </a:r>
          </a:p>
        </p:txBody>
      </p:sp>
      <p:sp>
        <p:nvSpPr>
          <p:cNvPr id="79878" name="Text Box 8"/>
          <p:cNvSpPr txBox="1">
            <a:spLocks noChangeArrowheads="1"/>
          </p:cNvSpPr>
          <p:nvPr/>
        </p:nvSpPr>
        <p:spPr bwMode="auto">
          <a:xfrm>
            <a:off x="23288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1</a:t>
            </a:r>
          </a:p>
        </p:txBody>
      </p:sp>
      <p:sp>
        <p:nvSpPr>
          <p:cNvPr id="79879" name="Text Box 9"/>
          <p:cNvSpPr txBox="1">
            <a:spLocks noChangeArrowheads="1"/>
          </p:cNvSpPr>
          <p:nvPr/>
        </p:nvSpPr>
        <p:spPr bwMode="auto">
          <a:xfrm>
            <a:off x="26511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2</a:t>
            </a:r>
          </a:p>
        </p:txBody>
      </p:sp>
      <p:sp>
        <p:nvSpPr>
          <p:cNvPr id="79880" name="Text Box 10"/>
          <p:cNvSpPr txBox="1">
            <a:spLocks noChangeArrowheads="1"/>
          </p:cNvSpPr>
          <p:nvPr/>
        </p:nvSpPr>
        <p:spPr bwMode="auto">
          <a:xfrm>
            <a:off x="29718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3</a:t>
            </a:r>
          </a:p>
        </p:txBody>
      </p:sp>
      <p:sp>
        <p:nvSpPr>
          <p:cNvPr id="79881" name="Text Box 11"/>
          <p:cNvSpPr txBox="1">
            <a:spLocks noChangeArrowheads="1"/>
          </p:cNvSpPr>
          <p:nvPr/>
        </p:nvSpPr>
        <p:spPr bwMode="auto">
          <a:xfrm>
            <a:off x="32940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4</a:t>
            </a:r>
          </a:p>
        </p:txBody>
      </p:sp>
      <p:sp>
        <p:nvSpPr>
          <p:cNvPr id="79882" name="Text Box 12"/>
          <p:cNvSpPr txBox="1">
            <a:spLocks noChangeArrowheads="1"/>
          </p:cNvSpPr>
          <p:nvPr/>
        </p:nvSpPr>
        <p:spPr bwMode="auto">
          <a:xfrm>
            <a:off x="36163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5</a:t>
            </a:r>
          </a:p>
        </p:txBody>
      </p:sp>
      <p:sp>
        <p:nvSpPr>
          <p:cNvPr id="79883" name="Text Box 13"/>
          <p:cNvSpPr txBox="1">
            <a:spLocks noChangeArrowheads="1"/>
          </p:cNvSpPr>
          <p:nvPr/>
        </p:nvSpPr>
        <p:spPr bwMode="auto">
          <a:xfrm>
            <a:off x="39370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6</a:t>
            </a:r>
          </a:p>
        </p:txBody>
      </p:sp>
      <p:sp>
        <p:nvSpPr>
          <p:cNvPr id="79884" name="Text Box 14"/>
          <p:cNvSpPr txBox="1">
            <a:spLocks noChangeArrowheads="1"/>
          </p:cNvSpPr>
          <p:nvPr/>
        </p:nvSpPr>
        <p:spPr bwMode="auto">
          <a:xfrm>
            <a:off x="4259263"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7</a:t>
            </a:r>
          </a:p>
        </p:txBody>
      </p:sp>
      <p:sp>
        <p:nvSpPr>
          <p:cNvPr id="79885" name="Text Box 15"/>
          <p:cNvSpPr txBox="1">
            <a:spLocks noChangeArrowheads="1"/>
          </p:cNvSpPr>
          <p:nvPr/>
        </p:nvSpPr>
        <p:spPr bwMode="auto">
          <a:xfrm>
            <a:off x="4581525"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8</a:t>
            </a:r>
          </a:p>
        </p:txBody>
      </p:sp>
      <p:sp>
        <p:nvSpPr>
          <p:cNvPr id="79886" name="Text Box 16"/>
          <p:cNvSpPr txBox="1">
            <a:spLocks noChangeArrowheads="1"/>
          </p:cNvSpPr>
          <p:nvPr/>
        </p:nvSpPr>
        <p:spPr bwMode="auto">
          <a:xfrm>
            <a:off x="4902200" y="1516063"/>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solidFill>
                  <a:srgbClr val="990000"/>
                </a:solidFill>
                <a:latin typeface="Courier New" pitchFamily="49" charset="0"/>
              </a:rPr>
              <a:t>9</a:t>
            </a:r>
          </a:p>
        </p:txBody>
      </p:sp>
      <p:sp>
        <p:nvSpPr>
          <p:cNvPr id="79887" name="Text Box 17"/>
          <p:cNvSpPr txBox="1">
            <a:spLocks noChangeArrowheads="1"/>
          </p:cNvSpPr>
          <p:nvPr/>
        </p:nvSpPr>
        <p:spPr bwMode="auto">
          <a:xfrm>
            <a:off x="52244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10</a:t>
            </a:r>
          </a:p>
        </p:txBody>
      </p:sp>
      <p:sp>
        <p:nvSpPr>
          <p:cNvPr id="79888" name="Text Box 18"/>
          <p:cNvSpPr txBox="1">
            <a:spLocks noChangeArrowheads="1"/>
          </p:cNvSpPr>
          <p:nvPr/>
        </p:nvSpPr>
        <p:spPr bwMode="auto">
          <a:xfrm>
            <a:off x="55467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11</a:t>
            </a:r>
          </a:p>
        </p:txBody>
      </p:sp>
      <p:sp>
        <p:nvSpPr>
          <p:cNvPr id="79889" name="Text Box 19"/>
          <p:cNvSpPr txBox="1">
            <a:spLocks noChangeArrowheads="1"/>
          </p:cNvSpPr>
          <p:nvPr/>
        </p:nvSpPr>
        <p:spPr bwMode="auto">
          <a:xfrm>
            <a:off x="58674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12</a:t>
            </a:r>
          </a:p>
        </p:txBody>
      </p:sp>
      <p:sp>
        <p:nvSpPr>
          <p:cNvPr id="79890" name="Text Box 20"/>
          <p:cNvSpPr txBox="1">
            <a:spLocks noChangeArrowheads="1"/>
          </p:cNvSpPr>
          <p:nvPr/>
        </p:nvSpPr>
        <p:spPr bwMode="auto">
          <a:xfrm>
            <a:off x="61896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13</a:t>
            </a:r>
          </a:p>
        </p:txBody>
      </p:sp>
      <p:sp>
        <p:nvSpPr>
          <p:cNvPr id="79891" name="Text Box 21"/>
          <p:cNvSpPr txBox="1">
            <a:spLocks noChangeArrowheads="1"/>
          </p:cNvSpPr>
          <p:nvPr/>
        </p:nvSpPr>
        <p:spPr bwMode="auto">
          <a:xfrm>
            <a:off x="65119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14</a:t>
            </a:r>
          </a:p>
        </p:txBody>
      </p:sp>
      <p:sp>
        <p:nvSpPr>
          <p:cNvPr id="79892" name="Text Box 22"/>
          <p:cNvSpPr txBox="1">
            <a:spLocks noChangeArrowheads="1"/>
          </p:cNvSpPr>
          <p:nvPr/>
        </p:nvSpPr>
        <p:spPr bwMode="auto">
          <a:xfrm>
            <a:off x="68326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15</a:t>
            </a:r>
          </a:p>
        </p:txBody>
      </p:sp>
      <p:sp>
        <p:nvSpPr>
          <p:cNvPr id="79893" name="Text Box 23"/>
          <p:cNvSpPr txBox="1">
            <a:spLocks noChangeArrowheads="1"/>
          </p:cNvSpPr>
          <p:nvPr/>
        </p:nvSpPr>
        <p:spPr bwMode="auto">
          <a:xfrm>
            <a:off x="7154863"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16</a:t>
            </a:r>
          </a:p>
        </p:txBody>
      </p:sp>
      <p:sp>
        <p:nvSpPr>
          <p:cNvPr id="79894" name="Text Box 24"/>
          <p:cNvSpPr txBox="1">
            <a:spLocks noChangeArrowheads="1"/>
          </p:cNvSpPr>
          <p:nvPr/>
        </p:nvSpPr>
        <p:spPr bwMode="auto">
          <a:xfrm>
            <a:off x="7477125"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17</a:t>
            </a:r>
          </a:p>
        </p:txBody>
      </p:sp>
      <p:sp>
        <p:nvSpPr>
          <p:cNvPr id="79895" name="Text Box 25"/>
          <p:cNvSpPr txBox="1">
            <a:spLocks noChangeArrowheads="1"/>
          </p:cNvSpPr>
          <p:nvPr/>
        </p:nvSpPr>
        <p:spPr bwMode="auto">
          <a:xfrm>
            <a:off x="7797800" y="15462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solidFill>
                  <a:srgbClr val="990000"/>
                </a:solidFill>
                <a:latin typeface="Courier New" pitchFamily="49" charset="0"/>
              </a:rPr>
              <a:t>18</a:t>
            </a:r>
          </a:p>
        </p:txBody>
      </p:sp>
      <p:sp>
        <p:nvSpPr>
          <p:cNvPr id="79896" name="Text Box 26"/>
          <p:cNvSpPr txBox="1">
            <a:spLocks noChangeArrowheads="1"/>
          </p:cNvSpPr>
          <p:nvPr/>
        </p:nvSpPr>
        <p:spPr bwMode="auto">
          <a:xfrm>
            <a:off x="3200400" y="2414588"/>
            <a:ext cx="54102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MAX = 0</a:t>
            </a:r>
          </a:p>
          <a:p>
            <a:pPr algn="l">
              <a:lnSpc>
                <a:spcPct val="50000"/>
              </a:lnSpc>
              <a:spcBef>
                <a:spcPct val="50000"/>
              </a:spcBef>
            </a:pPr>
            <a:r>
              <a:rPr lang="en-US" b="1">
                <a:latin typeface="Courier New" pitchFamily="49" charset="0"/>
              </a:rPr>
              <a:t>cur = 0</a:t>
            </a:r>
          </a:p>
          <a:p>
            <a:pPr algn="l">
              <a:lnSpc>
                <a:spcPct val="50000"/>
              </a:lnSpc>
              <a:spcBef>
                <a:spcPct val="50000"/>
              </a:spcBef>
            </a:pPr>
            <a:r>
              <a:rPr lang="en-US" b="1">
                <a:solidFill>
                  <a:srgbClr val="FF6600"/>
                </a:solidFill>
                <a:latin typeface="Courier New" pitchFamily="49" charset="0"/>
              </a:rPr>
              <a:t>for</a:t>
            </a:r>
            <a:r>
              <a:rPr lang="en-US" b="1">
                <a:latin typeface="Courier New" pitchFamily="49" charset="0"/>
              </a:rPr>
              <a:t> i in range(0,len(s)):</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a:t>
            </a:r>
            <a:r>
              <a:rPr lang="en-US" b="1">
                <a:latin typeface="Courier New" pitchFamily="49" charset="0"/>
              </a:rPr>
              <a:t> s[i] == </a:t>
            </a:r>
            <a:r>
              <a:rPr lang="en-US" b="1">
                <a:solidFill>
                  <a:srgbClr val="008000"/>
                </a:solidFill>
                <a:latin typeface="Courier New" pitchFamily="49" charset="0"/>
              </a:rPr>
              <a:t>'a':</a:t>
            </a:r>
          </a:p>
          <a:p>
            <a:pPr algn="l">
              <a:lnSpc>
                <a:spcPct val="50000"/>
              </a:lnSpc>
              <a:spcBef>
                <a:spcPct val="50000"/>
              </a:spcBef>
            </a:pPr>
            <a:r>
              <a:rPr lang="en-US" b="1">
                <a:solidFill>
                  <a:srgbClr val="008000"/>
                </a:solidFill>
                <a:latin typeface="Courier New" pitchFamily="49" charset="0"/>
              </a:rPr>
              <a:t>        </a:t>
            </a:r>
            <a:r>
              <a:rPr lang="en-US" b="1">
                <a:solidFill>
                  <a:srgbClr val="FF6600"/>
                </a:solidFill>
                <a:latin typeface="Courier New" pitchFamily="49" charset="0"/>
              </a:rPr>
              <a:t>if</a:t>
            </a:r>
            <a:r>
              <a:rPr lang="en-US" b="1">
                <a:solidFill>
                  <a:srgbClr val="008000"/>
                </a:solidFill>
                <a:latin typeface="Courier New" pitchFamily="49" charset="0"/>
              </a:rPr>
              <a:t> </a:t>
            </a:r>
            <a:r>
              <a:rPr lang="en-US" b="1">
                <a:latin typeface="Courier New" pitchFamily="49" charset="0"/>
              </a:rPr>
              <a:t>s[i-1] != </a:t>
            </a:r>
            <a:r>
              <a:rPr lang="en-US" b="1">
                <a:solidFill>
                  <a:srgbClr val="008000"/>
                </a:solidFill>
                <a:latin typeface="Courier New" pitchFamily="49" charset="0"/>
              </a:rPr>
              <a:t>'a'</a:t>
            </a:r>
            <a:r>
              <a:rPr lang="en-US" b="1">
                <a:latin typeface="Courier New" pitchFamily="49" charset="0"/>
              </a:rPr>
              <a:t>:</a:t>
            </a:r>
          </a:p>
          <a:p>
            <a:pPr algn="l">
              <a:lnSpc>
                <a:spcPct val="50000"/>
              </a:lnSpc>
              <a:spcBef>
                <a:spcPct val="50000"/>
              </a:spcBef>
            </a:pPr>
            <a:r>
              <a:rPr lang="en-US" b="1">
                <a:latin typeface="Courier New" pitchFamily="49" charset="0"/>
              </a:rPr>
              <a:t>            cur = 1</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else</a:t>
            </a:r>
            <a:r>
              <a:rPr lang="en-US" b="1">
                <a:latin typeface="Courier New" pitchFamily="49" charset="0"/>
              </a:rPr>
              <a:t>: </a:t>
            </a:r>
          </a:p>
          <a:p>
            <a:pPr algn="l">
              <a:lnSpc>
                <a:spcPct val="50000"/>
              </a:lnSpc>
              <a:spcBef>
                <a:spcPct val="50000"/>
              </a:spcBef>
            </a:pPr>
            <a:r>
              <a:rPr lang="en-US" b="1">
                <a:latin typeface="Courier New" pitchFamily="49" charset="0"/>
              </a:rPr>
              <a:t>            cur = cur + 1</a:t>
            </a:r>
          </a:p>
          <a:p>
            <a:pPr algn="l">
              <a:lnSpc>
                <a:spcPct val="50000"/>
              </a:lnSpc>
              <a:spcBef>
                <a:spcPct val="50000"/>
              </a:spcBef>
            </a:pPr>
            <a:r>
              <a:rPr lang="en-US" b="1">
                <a:latin typeface="Courier New" pitchFamily="49" charset="0"/>
              </a:rPr>
              <a:t>            </a:t>
            </a:r>
            <a:r>
              <a:rPr lang="en-US" b="1">
                <a:solidFill>
                  <a:srgbClr val="FF6600"/>
                </a:solidFill>
                <a:latin typeface="Courier New" pitchFamily="49" charset="0"/>
              </a:rPr>
              <a:t>if </a:t>
            </a:r>
            <a:r>
              <a:rPr lang="en-US" b="1">
                <a:latin typeface="Courier New" pitchFamily="49" charset="0"/>
              </a:rPr>
              <a:t>cur &gt; MAX:</a:t>
            </a:r>
          </a:p>
          <a:p>
            <a:pPr algn="l">
              <a:lnSpc>
                <a:spcPct val="50000"/>
              </a:lnSpc>
              <a:spcBef>
                <a:spcPct val="50000"/>
              </a:spcBef>
            </a:pPr>
            <a:r>
              <a:rPr lang="en-US" b="1">
                <a:latin typeface="Courier New" pitchFamily="49" charset="0"/>
              </a:rPr>
              <a:t>                MAX = cur</a:t>
            </a:r>
          </a:p>
          <a:p>
            <a:pPr algn="l">
              <a:lnSpc>
                <a:spcPct val="50000"/>
              </a:lnSpc>
              <a:spcBef>
                <a:spcPct val="50000"/>
              </a:spcBef>
            </a:pPr>
            <a:r>
              <a:rPr lang="en-US" b="1">
                <a:latin typeface="Courier New" pitchFamily="49" charset="0"/>
              </a:rPr>
              <a:t>        </a:t>
            </a:r>
          </a:p>
          <a:p>
            <a:pPr algn="l">
              <a:lnSpc>
                <a:spcPct val="5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'Max is'</a:t>
            </a:r>
            <a:r>
              <a:rPr lang="en-US" b="1">
                <a:latin typeface="Courier New" pitchFamily="49" charset="0"/>
              </a:rPr>
              <a:t>, MAX</a:t>
            </a:r>
          </a:p>
        </p:txBody>
      </p:sp>
      <p:sp>
        <p:nvSpPr>
          <p:cNvPr id="79897" name="Text Box 27"/>
          <p:cNvSpPr txBox="1">
            <a:spLocks noChangeArrowheads="1"/>
          </p:cNvSpPr>
          <p:nvPr/>
        </p:nvSpPr>
        <p:spPr bwMode="auto">
          <a:xfrm>
            <a:off x="533400" y="30480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Loop through the string:</a:t>
            </a:r>
          </a:p>
        </p:txBody>
      </p:sp>
      <p:sp>
        <p:nvSpPr>
          <p:cNvPr id="79898" name="Text Box 28"/>
          <p:cNvSpPr txBox="1">
            <a:spLocks noChangeArrowheads="1"/>
          </p:cNvSpPr>
          <p:nvPr/>
        </p:nvSpPr>
        <p:spPr bwMode="auto">
          <a:xfrm>
            <a:off x="1143000" y="34290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we do see an 'a'</a:t>
            </a:r>
          </a:p>
        </p:txBody>
      </p:sp>
      <p:sp>
        <p:nvSpPr>
          <p:cNvPr id="79899" name="Text Box 29"/>
          <p:cNvSpPr txBox="1">
            <a:spLocks noChangeArrowheads="1"/>
          </p:cNvSpPr>
          <p:nvPr/>
        </p:nvSpPr>
        <p:spPr bwMode="auto">
          <a:xfrm>
            <a:off x="1371600" y="38100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the PREVIOUS letter is NOT an 'a'</a:t>
            </a:r>
          </a:p>
        </p:txBody>
      </p:sp>
      <p:sp>
        <p:nvSpPr>
          <p:cNvPr id="79900" name="Text Box 30"/>
          <p:cNvSpPr txBox="1">
            <a:spLocks noChangeArrowheads="1"/>
          </p:cNvSpPr>
          <p:nvPr/>
        </p:nvSpPr>
        <p:spPr bwMode="auto">
          <a:xfrm>
            <a:off x="1371600" y="45466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if the PREVIOUS letter IS an 'a'</a:t>
            </a:r>
          </a:p>
        </p:txBody>
      </p:sp>
      <p:sp>
        <p:nvSpPr>
          <p:cNvPr id="79901" name="Text Box 31"/>
          <p:cNvSpPr txBox="1">
            <a:spLocks noChangeArrowheads="1"/>
          </p:cNvSpPr>
          <p:nvPr/>
        </p:nvSpPr>
        <p:spPr bwMode="auto">
          <a:xfrm>
            <a:off x="381000" y="24765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rPr>
              <a:t>Keep track of CurRun, MaxRun</a:t>
            </a:r>
          </a:p>
        </p:txBody>
      </p:sp>
      <p:sp>
        <p:nvSpPr>
          <p:cNvPr id="79902" name="Text Box 32"/>
          <p:cNvSpPr txBox="1">
            <a:spLocks noChangeArrowheads="1"/>
          </p:cNvSpPr>
          <p:nvPr/>
        </p:nvSpPr>
        <p:spPr bwMode="auto">
          <a:xfrm>
            <a:off x="1828800" y="41910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Start a Run!   </a:t>
            </a:r>
          </a:p>
        </p:txBody>
      </p:sp>
      <p:sp>
        <p:nvSpPr>
          <p:cNvPr id="79903" name="Text Box 33"/>
          <p:cNvSpPr txBox="1">
            <a:spLocks noChangeArrowheads="1"/>
          </p:cNvSpPr>
          <p:nvPr/>
        </p:nvSpPr>
        <p:spPr bwMode="auto">
          <a:xfrm>
            <a:off x="1828800" y="49276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Continue our run!   </a:t>
            </a:r>
          </a:p>
        </p:txBody>
      </p:sp>
      <p:sp>
        <p:nvSpPr>
          <p:cNvPr id="79904" name="Text Box 34"/>
          <p:cNvSpPr txBox="1">
            <a:spLocks noChangeArrowheads="1"/>
          </p:cNvSpPr>
          <p:nvPr/>
        </p:nvSpPr>
        <p:spPr bwMode="auto">
          <a:xfrm>
            <a:off x="1828800" y="53848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990000"/>
                </a:solidFill>
                <a:latin typeface="Comic Sans MS" pitchFamily="66" charset="0"/>
              </a:rPr>
              <a:t>Check for a new maximum…</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286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t>Challenge</a:t>
            </a:r>
          </a:p>
        </p:txBody>
      </p:sp>
      <p:sp>
        <p:nvSpPr>
          <p:cNvPr id="80899" name="Text Box 3"/>
          <p:cNvSpPr txBox="1">
            <a:spLocks noChangeArrowheads="1"/>
          </p:cNvSpPr>
          <p:nvPr/>
        </p:nvSpPr>
        <p:spPr bwMode="auto">
          <a:xfrm>
            <a:off x="5943600" y="304800"/>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chemeClr val="accent2"/>
                </a:solidFill>
                <a:latin typeface="Comic Sans MS" pitchFamily="66" charset="0"/>
              </a:rPr>
              <a:t>Print the first N numbers in this series…</a:t>
            </a:r>
          </a:p>
        </p:txBody>
      </p:sp>
      <p:sp>
        <p:nvSpPr>
          <p:cNvPr id="80900" name="Rectangle 4"/>
          <p:cNvSpPr>
            <a:spLocks noChangeArrowheads="1"/>
          </p:cNvSpPr>
          <p:nvPr/>
        </p:nvSpPr>
        <p:spPr bwMode="auto">
          <a:xfrm>
            <a:off x="520700" y="1162050"/>
            <a:ext cx="3810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sz="1800">
                <a:latin typeface="Times New Roman" pitchFamily="18" charset="0"/>
              </a:rPr>
              <a:t>Example:</a:t>
            </a:r>
          </a:p>
        </p:txBody>
      </p:sp>
      <p:sp>
        <p:nvSpPr>
          <p:cNvPr id="80901" name="Rectangle 5"/>
          <p:cNvSpPr>
            <a:spLocks noChangeArrowheads="1"/>
          </p:cNvSpPr>
          <p:nvPr/>
        </p:nvSpPr>
        <p:spPr bwMode="auto">
          <a:xfrm>
            <a:off x="1771650" y="1158875"/>
            <a:ext cx="32004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b="1">
                <a:solidFill>
                  <a:schemeClr val="accent2"/>
                </a:solidFill>
                <a:latin typeface="Courier New" pitchFamily="49" charset="0"/>
              </a:rPr>
              <a:t>&gt;&gt;&gt; fib(11)</a:t>
            </a:r>
          </a:p>
        </p:txBody>
      </p:sp>
      <p:sp>
        <p:nvSpPr>
          <p:cNvPr id="80902" name="Rectangle 6"/>
          <p:cNvSpPr>
            <a:spLocks noChangeArrowheads="1"/>
          </p:cNvSpPr>
          <p:nvPr/>
        </p:nvSpPr>
        <p:spPr bwMode="auto">
          <a:xfrm>
            <a:off x="1765300" y="1600200"/>
            <a:ext cx="69215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spcBef>
                <a:spcPct val="50000"/>
              </a:spcBef>
            </a:pPr>
            <a:r>
              <a:rPr lang="en-US" b="1">
                <a:solidFill>
                  <a:schemeClr val="accent2"/>
                </a:solidFill>
                <a:latin typeface="Courier New" pitchFamily="49" charset="0"/>
              </a:rPr>
              <a:t>1  1  2  3  5  8  13  21  34  55  89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709613" y="1114425"/>
            <a:ext cx="7824787" cy="180975"/>
            <a:chOff x="295" y="1311"/>
            <a:chExt cx="5177" cy="114"/>
          </a:xfrm>
        </p:grpSpPr>
        <p:sp>
          <p:nvSpPr>
            <p:cNvPr id="8193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193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1923" name="Text Box 6"/>
          <p:cNvSpPr txBox="1">
            <a:spLocks noChangeArrowheads="1"/>
          </p:cNvSpPr>
          <p:nvPr/>
        </p:nvSpPr>
        <p:spPr bwMode="auto">
          <a:xfrm>
            <a:off x="1066800" y="1676400"/>
            <a:ext cx="70739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b="1">
                <a:latin typeface="Courier New" pitchFamily="49" charset="0"/>
              </a:rPr>
              <a:t>import random</a:t>
            </a:r>
            <a:endParaRPr lang="en-US" b="1">
              <a:solidFill>
                <a:srgbClr val="008000"/>
              </a:solidFill>
              <a:latin typeface="Courier New" pitchFamily="49" charset="0"/>
            </a:endParaRPr>
          </a:p>
          <a:p>
            <a:pPr algn="l">
              <a:lnSpc>
                <a:spcPct val="60000"/>
              </a:lnSpc>
              <a:spcBef>
                <a:spcPct val="50000"/>
              </a:spcBef>
            </a:pPr>
            <a:r>
              <a:rPr lang="en-US" b="1">
                <a:latin typeface="Courier New" pitchFamily="49" charset="0"/>
              </a:rPr>
              <a:t>escape = 0</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while</a:t>
            </a:r>
            <a:r>
              <a:rPr lang="en-US" b="1">
                <a:solidFill>
                  <a:schemeClr val="accent2"/>
                </a:solidFill>
                <a:latin typeface="Courier New" pitchFamily="49" charset="0"/>
              </a:rPr>
              <a:t> </a:t>
            </a:r>
            <a:r>
              <a:rPr lang="en-US" b="1">
                <a:latin typeface="Courier New" pitchFamily="49" charset="0"/>
              </a:rPr>
              <a:t>escape != 42:</a:t>
            </a:r>
            <a:endParaRPr lang="en-US" b="1">
              <a:solidFill>
                <a:srgbClr val="800080"/>
              </a:solidFill>
              <a:latin typeface="Courier New" pitchFamily="49" charset="0"/>
            </a:endParaRPr>
          </a:p>
          <a:p>
            <a:pPr algn="l">
              <a:lnSpc>
                <a:spcPct val="60000"/>
              </a:lnSpc>
              <a:spcBef>
                <a:spcPct val="50000"/>
              </a:spcBef>
            </a:pPr>
            <a:r>
              <a:rPr lang="en-US" b="1">
                <a:latin typeface="Courier New" pitchFamily="49" charset="0"/>
              </a:rPr>
              <a:t>   </a:t>
            </a: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'Help! Let me out!'</a:t>
            </a:r>
          </a:p>
          <a:p>
            <a:pPr algn="l">
              <a:lnSpc>
                <a:spcPct val="60000"/>
              </a:lnSpc>
              <a:spcBef>
                <a:spcPct val="50000"/>
              </a:spcBef>
            </a:pPr>
            <a:r>
              <a:rPr lang="en-US" b="1">
                <a:solidFill>
                  <a:srgbClr val="008000"/>
                </a:solidFill>
                <a:latin typeface="Courier New" pitchFamily="49" charset="0"/>
              </a:rPr>
              <a:t>   </a:t>
            </a:r>
            <a:r>
              <a:rPr lang="en-US" b="1">
                <a:latin typeface="Courier New" pitchFamily="49" charset="0"/>
              </a:rPr>
              <a:t>escape = random.choice([41,42,43])</a:t>
            </a: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endParaRPr lang="en-US" b="1">
              <a:latin typeface="Courier New" pitchFamily="49" charset="0"/>
            </a:endParaRPr>
          </a:p>
          <a:p>
            <a:pPr algn="l">
              <a:lnSpc>
                <a:spcPct val="60000"/>
              </a:lnSpc>
              <a:spcBef>
                <a:spcPct val="50000"/>
              </a:spcBef>
            </a:pPr>
            <a:r>
              <a:rPr lang="en-US" b="1">
                <a:solidFill>
                  <a:srgbClr val="FF6600"/>
                </a:solidFill>
                <a:latin typeface="Courier New" pitchFamily="49" charset="0"/>
              </a:rPr>
              <a:t>print</a:t>
            </a:r>
            <a:r>
              <a:rPr lang="en-US" b="1">
                <a:latin typeface="Courier New" pitchFamily="49" charset="0"/>
              </a:rPr>
              <a:t> </a:t>
            </a:r>
            <a:r>
              <a:rPr lang="en-US" b="1">
                <a:solidFill>
                  <a:srgbClr val="008000"/>
                </a:solidFill>
                <a:latin typeface="Courier New" pitchFamily="49" charset="0"/>
              </a:rPr>
              <a:t>'At last!'</a:t>
            </a:r>
          </a:p>
        </p:txBody>
      </p:sp>
      <p:sp>
        <p:nvSpPr>
          <p:cNvPr id="81924" name="Text Box 8"/>
          <p:cNvSpPr txBox="1">
            <a:spLocks noChangeArrowheads="1"/>
          </p:cNvSpPr>
          <p:nvPr/>
        </p:nvSpPr>
        <p:spPr bwMode="auto">
          <a:xfrm>
            <a:off x="4591050" y="649605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make it easier/harder to escape?</a:t>
            </a:r>
          </a:p>
        </p:txBody>
      </p:sp>
      <p:sp>
        <p:nvSpPr>
          <p:cNvPr id="81925" name="Text Box 9"/>
          <p:cNvSpPr txBox="1">
            <a:spLocks noChangeArrowheads="1"/>
          </p:cNvSpPr>
          <p:nvPr/>
        </p:nvSpPr>
        <p:spPr bwMode="auto">
          <a:xfrm>
            <a:off x="4591050" y="626745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bg2"/>
                </a:solidFill>
                <a:latin typeface="Arial" pitchFamily="34" charset="0"/>
              </a:rPr>
              <a:t>how could we count the number of loops we run?</a:t>
            </a:r>
          </a:p>
        </p:txBody>
      </p:sp>
      <p:sp>
        <p:nvSpPr>
          <p:cNvPr id="81926" name="Text Box 10"/>
          <p:cNvSpPr txBox="1">
            <a:spLocks noChangeArrowheads="1"/>
          </p:cNvSpPr>
          <p:nvPr/>
        </p:nvSpPr>
        <p:spPr bwMode="auto">
          <a:xfrm>
            <a:off x="9906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Give me a  </a:t>
            </a:r>
            <a:r>
              <a:rPr lang="en-US" sz="4000" b="1">
                <a:solidFill>
                  <a:srgbClr val="FF6600"/>
                </a:solidFill>
                <a:latin typeface="Courier New" pitchFamily="49" charset="0"/>
              </a:rPr>
              <a:t>break </a:t>
            </a:r>
            <a:r>
              <a:rPr lang="en-US" sz="4000"/>
              <a:t>! </a:t>
            </a:r>
          </a:p>
        </p:txBody>
      </p:sp>
      <p:sp>
        <p:nvSpPr>
          <p:cNvPr id="81927" name="Text Box 11"/>
          <p:cNvSpPr txBox="1">
            <a:spLocks noChangeArrowheads="1"/>
          </p:cNvSpPr>
          <p:nvPr/>
        </p:nvSpPr>
        <p:spPr bwMode="auto">
          <a:xfrm>
            <a:off x="1143000" y="6172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Every while loop can be a   </a:t>
            </a:r>
            <a:r>
              <a:rPr lang="en-US" b="1">
                <a:solidFill>
                  <a:srgbClr val="FF6600"/>
                </a:solidFill>
                <a:latin typeface="Courier New" pitchFamily="49" charset="0"/>
              </a:rPr>
              <a:t>while</a:t>
            </a:r>
            <a:r>
              <a:rPr lang="en-US" b="1">
                <a:latin typeface="Courier New" pitchFamily="49" charset="0"/>
              </a:rPr>
              <a:t> </a:t>
            </a:r>
            <a:r>
              <a:rPr lang="en-US" b="1">
                <a:solidFill>
                  <a:srgbClr val="800080"/>
                </a:solidFill>
                <a:latin typeface="Courier New" pitchFamily="49" charset="0"/>
              </a:rPr>
              <a:t>True</a:t>
            </a:r>
            <a:r>
              <a:rPr lang="en-US" b="1">
                <a:latin typeface="Courier New" pitchFamily="49" charset="0"/>
              </a:rPr>
              <a:t>: </a:t>
            </a:r>
            <a:r>
              <a:rPr lang="en-US"/>
              <a:t>loop! </a:t>
            </a:r>
          </a:p>
        </p:txBody>
      </p:sp>
      <p:sp>
        <p:nvSpPr>
          <p:cNvPr id="81928" name="Rectangle 12"/>
          <p:cNvSpPr>
            <a:spLocks noChangeArrowheads="1"/>
          </p:cNvSpPr>
          <p:nvPr/>
        </p:nvSpPr>
        <p:spPr bwMode="auto">
          <a:xfrm>
            <a:off x="4876800" y="6172200"/>
            <a:ext cx="21336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29" name="Text Box 13"/>
          <p:cNvSpPr txBox="1">
            <a:spLocks noChangeArrowheads="1"/>
          </p:cNvSpPr>
          <p:nvPr/>
        </p:nvSpPr>
        <p:spPr bwMode="auto">
          <a:xfrm>
            <a:off x="6172200" y="29718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I'll figure out later how to get out of this loop!</a:t>
            </a:r>
          </a:p>
        </p:txBody>
      </p:sp>
      <p:sp>
        <p:nvSpPr>
          <p:cNvPr id="81930" name="Text Box 14"/>
          <p:cNvSpPr txBox="1">
            <a:spLocks noChangeArrowheads="1"/>
          </p:cNvSpPr>
          <p:nvPr/>
        </p:nvSpPr>
        <p:spPr bwMode="auto">
          <a:xfrm>
            <a:off x="6172200" y="44196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990000"/>
                </a:solidFill>
                <a:latin typeface="Comic Sans MS" pitchFamily="66" charset="0"/>
              </a:rPr>
              <a:t>OK – I'll stop when the guess is correct!</a:t>
            </a:r>
          </a:p>
        </p:txBody>
      </p:sp>
      <p:sp>
        <p:nvSpPr>
          <p:cNvPr id="81931" name="Text Box 15"/>
          <p:cNvSpPr txBox="1">
            <a:spLocks noChangeArrowheads="1"/>
          </p:cNvSpPr>
          <p:nvPr/>
        </p:nvSpPr>
        <p:spPr bwMode="auto">
          <a:xfrm>
            <a:off x="5016500" y="64770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b="1">
                <a:solidFill>
                  <a:schemeClr val="bg2"/>
                </a:solidFill>
                <a:latin typeface="Arial" pitchFamily="34" charset="0"/>
              </a:rPr>
              <a:t>Try it!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1104900" y="1752600"/>
            <a:ext cx="693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The human race, from the individual on up, is split into two camps: the bullies and the bullied. </a:t>
            </a:r>
          </a:p>
        </p:txBody>
      </p:sp>
      <p:sp>
        <p:nvSpPr>
          <p:cNvPr id="82947" name="Rectangle 3"/>
          <p:cNvSpPr>
            <a:spLocks noChangeArrowheads="1"/>
          </p:cNvSpPr>
          <p:nvPr/>
        </p:nvSpPr>
        <p:spPr bwMode="auto">
          <a:xfrm>
            <a:off x="4495800" y="2590800"/>
            <a:ext cx="3989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b="1"/>
              <a:t>Giacomo Leopardi (1798-1837), </a:t>
            </a:r>
            <a:r>
              <a:rPr lang="en-US" sz="1200" b="1" i="1"/>
              <a:t>young</a:t>
            </a:r>
            <a:r>
              <a:rPr lang="en-US" sz="1200" b="1"/>
              <a:t> Italian philosopher</a:t>
            </a:r>
            <a:r>
              <a:rPr lang="en-US" sz="1200"/>
              <a:t> </a:t>
            </a:r>
          </a:p>
        </p:txBody>
      </p:sp>
      <p:sp>
        <p:nvSpPr>
          <p:cNvPr id="82948" name="Rectangle 4"/>
          <p:cNvSpPr>
            <a:spLocks noChangeArrowheads="1"/>
          </p:cNvSpPr>
          <p:nvPr/>
        </p:nvSpPr>
        <p:spPr bwMode="auto">
          <a:xfrm>
            <a:off x="762000" y="3613150"/>
            <a:ext cx="762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I've always thought there were indeed two kinds of people in the world - those who divide the world into two kinds of people, and those who don't. </a:t>
            </a:r>
          </a:p>
        </p:txBody>
      </p:sp>
      <p:grpSp>
        <p:nvGrpSpPr>
          <p:cNvPr id="82949" name="Group 5"/>
          <p:cNvGrpSpPr>
            <a:grpSpLocks/>
          </p:cNvGrpSpPr>
          <p:nvPr/>
        </p:nvGrpSpPr>
        <p:grpSpPr bwMode="auto">
          <a:xfrm>
            <a:off x="609600" y="1114425"/>
            <a:ext cx="8001000" cy="180975"/>
            <a:chOff x="295" y="1311"/>
            <a:chExt cx="5177" cy="114"/>
          </a:xfrm>
        </p:grpSpPr>
        <p:sp>
          <p:nvSpPr>
            <p:cNvPr id="82952"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53"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50" name="Text Box 8"/>
          <p:cNvSpPr txBox="1">
            <a:spLocks noChangeArrowheads="1"/>
          </p:cNvSpPr>
          <p:nvPr/>
        </p:nvSpPr>
        <p:spPr bwMode="auto">
          <a:xfrm>
            <a:off x="914400" y="288925"/>
            <a:ext cx="731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The  </a:t>
            </a:r>
            <a:r>
              <a:rPr lang="en-US" sz="4000" b="1">
                <a:solidFill>
                  <a:schemeClr val="accent2"/>
                </a:solidFill>
                <a:latin typeface="Courier New" pitchFamily="49" charset="0"/>
              </a:rPr>
              <a:t>boolean</a:t>
            </a:r>
            <a:r>
              <a:rPr lang="en-US" sz="4000" b="1"/>
              <a:t>  </a:t>
            </a:r>
            <a:r>
              <a:rPr lang="en-US" sz="4000"/>
              <a:t>type</a:t>
            </a:r>
          </a:p>
        </p:txBody>
      </p:sp>
      <p:sp>
        <p:nvSpPr>
          <p:cNvPr id="82951" name="Rectangle 9"/>
          <p:cNvSpPr>
            <a:spLocks noChangeArrowheads="1"/>
          </p:cNvSpPr>
          <p:nvPr/>
        </p:nvSpPr>
        <p:spPr bwMode="auto">
          <a:xfrm>
            <a:off x="1333500" y="56388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Arial" pitchFamily="34" charset="0"/>
              </a:rPr>
              <a:t>There are 10 kinds of people in the world: those who know binary, and those who don't.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p:cNvGrpSpPr>
          <p:nvPr>
            <p:custDataLst>
              <p:tags r:id="rId1"/>
            </p:custDataLst>
          </p:nvPr>
        </p:nvGrpSpPr>
        <p:grpSpPr bwMode="auto">
          <a:xfrm>
            <a:off x="519113" y="900113"/>
            <a:ext cx="8235950" cy="174625"/>
            <a:chOff x="295" y="1311"/>
            <a:chExt cx="5177" cy="114"/>
          </a:xfrm>
        </p:grpSpPr>
        <p:sp>
          <p:nvSpPr>
            <p:cNvPr id="83992" name="Rectangle 3"/>
            <p:cNvSpPr>
              <a:spLocks noChangeArrowheads="1"/>
            </p:cNvSpPr>
            <p:nvPr>
              <p:custDataLst>
                <p:tags r:id="rId1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3993" name="Rectangle 4"/>
            <p:cNvSpPr>
              <a:spLocks noChangeArrowheads="1"/>
            </p:cNvSpPr>
            <p:nvPr>
              <p:custDataLst>
                <p:tags r:id="rId1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3971" name="Text Box 5"/>
          <p:cNvSpPr txBox="1">
            <a:spLocks noChangeArrowheads="1"/>
          </p:cNvSpPr>
          <p:nvPr>
            <p:custDataLst>
              <p:tags r:id="rId2"/>
            </p:custDataLst>
          </p:nvPr>
        </p:nvSpPr>
        <p:spPr bwMode="auto">
          <a:xfrm>
            <a:off x="955675" y="130175"/>
            <a:ext cx="72659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Jotto finale?</a:t>
            </a:r>
          </a:p>
        </p:txBody>
      </p:sp>
      <p:sp>
        <p:nvSpPr>
          <p:cNvPr id="83972" name="Rectangle 6"/>
          <p:cNvSpPr>
            <a:spLocks noChangeArrowheads="1"/>
          </p:cNvSpPr>
          <p:nvPr/>
        </p:nvSpPr>
        <p:spPr bwMode="auto">
          <a:xfrm>
            <a:off x="385763" y="1763713"/>
            <a:ext cx="33702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l"/>
            <a:r>
              <a:rPr lang="en-US">
                <a:latin typeface="Arial" pitchFamily="34" charset="0"/>
              </a:rPr>
              <a:t>acdet  - acted cadet 2</a:t>
            </a:r>
          </a:p>
          <a:p>
            <a:pPr algn="l"/>
            <a:r>
              <a:rPr lang="en-US">
                <a:latin typeface="Arial" pitchFamily="34" charset="0"/>
              </a:rPr>
              <a:t>cenop  - copen ponce 2</a:t>
            </a:r>
          </a:p>
          <a:p>
            <a:pPr algn="l"/>
            <a:r>
              <a:rPr lang="en-US">
                <a:latin typeface="Arial" pitchFamily="34" charset="0"/>
              </a:rPr>
              <a:t>efory  - foyer 1</a:t>
            </a:r>
          </a:p>
          <a:p>
            <a:pPr algn="l"/>
            <a:r>
              <a:rPr lang="en-US">
                <a:latin typeface="Arial" pitchFamily="34" charset="0"/>
              </a:rPr>
              <a:t>errty  - retry terry 2</a:t>
            </a:r>
          </a:p>
          <a:p>
            <a:pPr algn="l"/>
            <a:r>
              <a:rPr lang="en-US">
                <a:latin typeface="Arial" pitchFamily="34" charset="0"/>
              </a:rPr>
              <a:t>ertwy  - twyer 1</a:t>
            </a:r>
          </a:p>
        </p:txBody>
      </p:sp>
      <p:sp>
        <p:nvSpPr>
          <p:cNvPr id="83973" name="Text Box 10"/>
          <p:cNvSpPr txBox="1">
            <a:spLocks noChangeArrowheads="1"/>
          </p:cNvSpPr>
          <p:nvPr/>
        </p:nvSpPr>
        <p:spPr bwMode="auto">
          <a:xfrm>
            <a:off x="4648200" y="2522538"/>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A04EB"/>
                </a:solidFill>
                <a:latin typeface="Comic Sans MS" pitchFamily="66" charset="0"/>
              </a:rPr>
              <a:t>our guesses</a:t>
            </a:r>
          </a:p>
        </p:txBody>
      </p:sp>
      <p:sp>
        <p:nvSpPr>
          <p:cNvPr id="83974" name="Text Box 11"/>
          <p:cNvSpPr txBox="1">
            <a:spLocks noChangeArrowheads="1"/>
          </p:cNvSpPr>
          <p:nvPr/>
        </p:nvSpPr>
        <p:spPr bwMode="auto">
          <a:xfrm>
            <a:off x="6310313" y="2522538"/>
            <a:ext cx="11255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A04EB"/>
                </a:solidFill>
                <a:latin typeface="Comic Sans MS" pitchFamily="66" charset="0"/>
              </a:rPr>
              <a:t>M/W's guesses</a:t>
            </a:r>
          </a:p>
        </p:txBody>
      </p:sp>
      <p:sp>
        <p:nvSpPr>
          <p:cNvPr id="83975" name="Text Box 18"/>
          <p:cNvSpPr txBox="1">
            <a:spLocks noChangeArrowheads="1"/>
          </p:cNvSpPr>
          <p:nvPr>
            <p:custDataLst>
              <p:tags r:id="rId3"/>
            </p:custDataLst>
          </p:nvPr>
        </p:nvSpPr>
        <p:spPr bwMode="auto">
          <a:xfrm>
            <a:off x="4711700" y="31813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diner </a:t>
            </a:r>
            <a:r>
              <a:rPr lang="en-US">
                <a:solidFill>
                  <a:srgbClr val="067B0E"/>
                </a:solidFill>
                <a:latin typeface="Comic Sans MS" pitchFamily="66" charset="0"/>
              </a:rPr>
              <a:t>3</a:t>
            </a:r>
            <a:endParaRPr lang="en-US">
              <a:latin typeface="Comic Sans MS" pitchFamily="66" charset="0"/>
            </a:endParaRPr>
          </a:p>
        </p:txBody>
      </p:sp>
      <p:sp>
        <p:nvSpPr>
          <p:cNvPr id="83976" name="Text Box 19"/>
          <p:cNvSpPr txBox="1">
            <a:spLocks noChangeArrowheads="1"/>
          </p:cNvSpPr>
          <p:nvPr>
            <p:custDataLst>
              <p:tags r:id="rId4"/>
            </p:custDataLst>
          </p:nvPr>
        </p:nvSpPr>
        <p:spPr bwMode="auto">
          <a:xfrm>
            <a:off x="6243638" y="31813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reaps </a:t>
            </a:r>
            <a:r>
              <a:rPr lang="en-US">
                <a:solidFill>
                  <a:srgbClr val="067B0E"/>
                </a:solidFill>
                <a:latin typeface="Comic Sans MS" pitchFamily="66" charset="0"/>
              </a:rPr>
              <a:t>2</a:t>
            </a:r>
          </a:p>
        </p:txBody>
      </p:sp>
      <p:sp>
        <p:nvSpPr>
          <p:cNvPr id="83977" name="Text Box 20"/>
          <p:cNvSpPr txBox="1">
            <a:spLocks noChangeArrowheads="1"/>
          </p:cNvSpPr>
          <p:nvPr>
            <p:custDataLst>
              <p:tags r:id="rId5"/>
            </p:custDataLst>
          </p:nvPr>
        </p:nvSpPr>
        <p:spPr bwMode="auto">
          <a:xfrm>
            <a:off x="4711700" y="3638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savvy </a:t>
            </a:r>
            <a:r>
              <a:rPr lang="en-US">
                <a:solidFill>
                  <a:srgbClr val="067B0E"/>
                </a:solidFill>
                <a:latin typeface="Comic Sans MS" pitchFamily="66" charset="0"/>
              </a:rPr>
              <a:t>1</a:t>
            </a:r>
            <a:endParaRPr lang="en-US">
              <a:latin typeface="Comic Sans MS" pitchFamily="66" charset="0"/>
            </a:endParaRPr>
          </a:p>
        </p:txBody>
      </p:sp>
      <p:sp>
        <p:nvSpPr>
          <p:cNvPr id="83978" name="Text Box 21"/>
          <p:cNvSpPr txBox="1">
            <a:spLocks noChangeArrowheads="1"/>
          </p:cNvSpPr>
          <p:nvPr>
            <p:custDataLst>
              <p:tags r:id="rId6"/>
            </p:custDataLst>
          </p:nvPr>
        </p:nvSpPr>
        <p:spPr bwMode="auto">
          <a:xfrm>
            <a:off x="6243638" y="36385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Jesus </a:t>
            </a:r>
            <a:r>
              <a:rPr lang="en-US">
                <a:solidFill>
                  <a:srgbClr val="067B0E"/>
                </a:solidFill>
                <a:latin typeface="Comic Sans MS" pitchFamily="66" charset="0"/>
              </a:rPr>
              <a:t>1</a:t>
            </a:r>
          </a:p>
        </p:txBody>
      </p:sp>
      <p:sp>
        <p:nvSpPr>
          <p:cNvPr id="83979" name="Text Box 26"/>
          <p:cNvSpPr txBox="1">
            <a:spLocks noChangeArrowheads="1"/>
          </p:cNvSpPr>
          <p:nvPr>
            <p:custDataLst>
              <p:tags r:id="rId7"/>
            </p:custDataLst>
          </p:nvPr>
        </p:nvSpPr>
        <p:spPr bwMode="auto">
          <a:xfrm>
            <a:off x="4711700" y="41719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sines </a:t>
            </a:r>
            <a:r>
              <a:rPr lang="en-US">
                <a:solidFill>
                  <a:srgbClr val="067B0E"/>
                </a:solidFill>
                <a:latin typeface="Comic Sans MS" pitchFamily="66" charset="0"/>
              </a:rPr>
              <a:t>2</a:t>
            </a:r>
            <a:endParaRPr lang="en-US">
              <a:latin typeface="Comic Sans MS" pitchFamily="66" charset="0"/>
            </a:endParaRPr>
          </a:p>
        </p:txBody>
      </p:sp>
      <p:sp>
        <p:nvSpPr>
          <p:cNvPr id="83980" name="Text Box 27"/>
          <p:cNvSpPr txBox="1">
            <a:spLocks noChangeArrowheads="1"/>
          </p:cNvSpPr>
          <p:nvPr>
            <p:custDataLst>
              <p:tags r:id="rId8"/>
            </p:custDataLst>
          </p:nvPr>
        </p:nvSpPr>
        <p:spPr bwMode="auto">
          <a:xfrm>
            <a:off x="6243638" y="41719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diner </a:t>
            </a:r>
            <a:r>
              <a:rPr lang="en-US">
                <a:solidFill>
                  <a:srgbClr val="067B0E"/>
                </a:solidFill>
                <a:latin typeface="Comic Sans MS" pitchFamily="66" charset="0"/>
              </a:rPr>
              <a:t>2</a:t>
            </a:r>
          </a:p>
        </p:txBody>
      </p:sp>
      <p:sp>
        <p:nvSpPr>
          <p:cNvPr id="83981" name="Text Box 45"/>
          <p:cNvSpPr txBox="1">
            <a:spLocks noChangeArrowheads="1"/>
          </p:cNvSpPr>
          <p:nvPr>
            <p:custDataLst>
              <p:tags r:id="rId9"/>
            </p:custDataLst>
          </p:nvPr>
        </p:nvSpPr>
        <p:spPr bwMode="auto">
          <a:xfrm>
            <a:off x="4711700" y="46815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irony </a:t>
            </a:r>
            <a:r>
              <a:rPr lang="en-US">
                <a:solidFill>
                  <a:srgbClr val="067B0E"/>
                </a:solidFill>
                <a:latin typeface="Comic Sans MS" pitchFamily="66" charset="0"/>
              </a:rPr>
              <a:t>2</a:t>
            </a:r>
            <a:endParaRPr lang="en-US">
              <a:latin typeface="Comic Sans MS" pitchFamily="66" charset="0"/>
            </a:endParaRPr>
          </a:p>
        </p:txBody>
      </p:sp>
      <p:sp>
        <p:nvSpPr>
          <p:cNvPr id="83982" name="Text Box 27"/>
          <p:cNvSpPr txBox="1">
            <a:spLocks noChangeArrowheads="1"/>
          </p:cNvSpPr>
          <p:nvPr>
            <p:custDataLst>
              <p:tags r:id="rId10"/>
            </p:custDataLst>
          </p:nvPr>
        </p:nvSpPr>
        <p:spPr bwMode="auto">
          <a:xfrm>
            <a:off x="6243638" y="47053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south </a:t>
            </a:r>
            <a:r>
              <a:rPr lang="en-US">
                <a:solidFill>
                  <a:srgbClr val="067B0E"/>
                </a:solidFill>
                <a:latin typeface="Comic Sans MS" pitchFamily="66" charset="0"/>
              </a:rPr>
              <a:t>1</a:t>
            </a:r>
          </a:p>
        </p:txBody>
      </p:sp>
      <p:sp>
        <p:nvSpPr>
          <p:cNvPr id="83983" name="Text Box 45"/>
          <p:cNvSpPr txBox="1">
            <a:spLocks noChangeArrowheads="1"/>
          </p:cNvSpPr>
          <p:nvPr>
            <p:custDataLst>
              <p:tags r:id="rId11"/>
            </p:custDataLst>
          </p:nvPr>
        </p:nvSpPr>
        <p:spPr bwMode="auto">
          <a:xfrm>
            <a:off x="4703763" y="5162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dicey </a:t>
            </a:r>
            <a:r>
              <a:rPr lang="en-US">
                <a:solidFill>
                  <a:srgbClr val="067B0E"/>
                </a:solidFill>
                <a:latin typeface="Comic Sans MS" pitchFamily="66" charset="0"/>
              </a:rPr>
              <a:t>2</a:t>
            </a:r>
            <a:endParaRPr lang="en-US">
              <a:latin typeface="Comic Sans MS" pitchFamily="66" charset="0"/>
            </a:endParaRPr>
          </a:p>
        </p:txBody>
      </p:sp>
      <p:sp>
        <p:nvSpPr>
          <p:cNvPr id="83984" name="Text Box 45"/>
          <p:cNvSpPr txBox="1">
            <a:spLocks noChangeArrowheads="1"/>
          </p:cNvSpPr>
          <p:nvPr>
            <p:custDataLst>
              <p:tags r:id="rId12"/>
            </p:custDataLst>
          </p:nvPr>
        </p:nvSpPr>
        <p:spPr bwMode="auto">
          <a:xfrm>
            <a:off x="6243638" y="5162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cheer </a:t>
            </a:r>
            <a:r>
              <a:rPr lang="en-US">
                <a:solidFill>
                  <a:srgbClr val="067B0E"/>
                </a:solidFill>
                <a:latin typeface="Comic Sans MS" pitchFamily="66" charset="0"/>
              </a:rPr>
              <a:t>2</a:t>
            </a:r>
            <a:endParaRPr lang="en-US">
              <a:latin typeface="Comic Sans MS" pitchFamily="66" charset="0"/>
            </a:endParaRPr>
          </a:p>
        </p:txBody>
      </p:sp>
      <p:sp>
        <p:nvSpPr>
          <p:cNvPr id="83985" name="Rectangle 19"/>
          <p:cNvSpPr>
            <a:spLocks noChangeArrowheads="1"/>
          </p:cNvSpPr>
          <p:nvPr/>
        </p:nvSpPr>
        <p:spPr bwMode="auto">
          <a:xfrm>
            <a:off x="3657600" y="5565775"/>
            <a:ext cx="838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200">
                <a:solidFill>
                  <a:srgbClr val="009900"/>
                </a:solidFill>
                <a:latin typeface="Comic Sans MS" pitchFamily="66" charset="0"/>
              </a:rPr>
              <a:t>5 "words" left</a:t>
            </a:r>
          </a:p>
        </p:txBody>
      </p:sp>
      <p:sp>
        <p:nvSpPr>
          <p:cNvPr id="83986" name="Line 20"/>
          <p:cNvSpPr>
            <a:spLocks noChangeShapeType="1"/>
          </p:cNvSpPr>
          <p:nvPr/>
        </p:nvSpPr>
        <p:spPr bwMode="auto">
          <a:xfrm>
            <a:off x="4406900" y="5911850"/>
            <a:ext cx="304800" cy="0"/>
          </a:xfrm>
          <a:prstGeom prst="line">
            <a:avLst/>
          </a:prstGeom>
          <a:noFill/>
          <a:ln w="19050">
            <a:solidFill>
              <a:srgbClr val="159627"/>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3987" name="Line 21"/>
          <p:cNvSpPr>
            <a:spLocks noChangeShapeType="1"/>
          </p:cNvSpPr>
          <p:nvPr/>
        </p:nvSpPr>
        <p:spPr bwMode="auto">
          <a:xfrm flipH="1">
            <a:off x="7526338" y="5884863"/>
            <a:ext cx="304800" cy="0"/>
          </a:xfrm>
          <a:prstGeom prst="line">
            <a:avLst/>
          </a:prstGeom>
          <a:noFill/>
          <a:ln w="19050">
            <a:solidFill>
              <a:srgbClr val="159627"/>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3988" name="Rectangle 22"/>
          <p:cNvSpPr>
            <a:spLocks noChangeArrowheads="1"/>
          </p:cNvSpPr>
          <p:nvPr/>
        </p:nvSpPr>
        <p:spPr bwMode="auto">
          <a:xfrm>
            <a:off x="7769225" y="5554663"/>
            <a:ext cx="8413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1200">
                <a:solidFill>
                  <a:srgbClr val="009900"/>
                </a:solidFill>
                <a:latin typeface="Comic Sans MS" pitchFamily="66" charset="0"/>
              </a:rPr>
              <a:t>7 "words" left</a:t>
            </a:r>
          </a:p>
        </p:txBody>
      </p:sp>
      <p:sp>
        <p:nvSpPr>
          <p:cNvPr id="83989" name="Text Box 45"/>
          <p:cNvSpPr txBox="1">
            <a:spLocks noChangeArrowheads="1"/>
          </p:cNvSpPr>
          <p:nvPr>
            <p:custDataLst>
              <p:tags r:id="rId13"/>
            </p:custDataLst>
          </p:nvPr>
        </p:nvSpPr>
        <p:spPr bwMode="auto">
          <a:xfrm>
            <a:off x="4703763" y="565626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river </a:t>
            </a:r>
            <a:r>
              <a:rPr lang="en-US">
                <a:solidFill>
                  <a:srgbClr val="067B0E"/>
                </a:solidFill>
                <a:latin typeface="Comic Sans MS" pitchFamily="66" charset="0"/>
              </a:rPr>
              <a:t>3</a:t>
            </a:r>
            <a:endParaRPr lang="en-US">
              <a:latin typeface="Comic Sans MS" pitchFamily="66" charset="0"/>
            </a:endParaRPr>
          </a:p>
        </p:txBody>
      </p:sp>
      <p:sp>
        <p:nvSpPr>
          <p:cNvPr id="83990" name="Text Box 45"/>
          <p:cNvSpPr txBox="1">
            <a:spLocks noChangeArrowheads="1"/>
          </p:cNvSpPr>
          <p:nvPr>
            <p:custDataLst>
              <p:tags r:id="rId14"/>
            </p:custDataLst>
          </p:nvPr>
        </p:nvSpPr>
        <p:spPr bwMode="auto">
          <a:xfrm>
            <a:off x="6243638" y="565626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Comic Sans MS" pitchFamily="66" charset="0"/>
              </a:rPr>
              <a:t>hyena </a:t>
            </a:r>
            <a:r>
              <a:rPr lang="en-US">
                <a:solidFill>
                  <a:srgbClr val="067B0E"/>
                </a:solidFill>
                <a:latin typeface="Comic Sans MS" pitchFamily="66" charset="0"/>
              </a:rPr>
              <a:t>2</a:t>
            </a:r>
            <a:endParaRPr lang="en-US">
              <a:latin typeface="Comic Sans MS" pitchFamily="66" charset="0"/>
            </a:endParaRPr>
          </a:p>
        </p:txBody>
      </p:sp>
      <p:sp>
        <p:nvSpPr>
          <p:cNvPr id="83991" name="Line 25"/>
          <p:cNvSpPr>
            <a:spLocks noChangeShapeType="1"/>
          </p:cNvSpPr>
          <p:nvPr/>
        </p:nvSpPr>
        <p:spPr bwMode="auto">
          <a:xfrm flipH="1" flipV="1">
            <a:off x="2524125" y="3794125"/>
            <a:ext cx="1208088" cy="17653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16438</TotalTime>
  <Words>17030</Words>
  <Application>Microsoft Office PowerPoint</Application>
  <PresentationFormat>On-screen Show (4:3)</PresentationFormat>
  <Paragraphs>3724</Paragraphs>
  <Slides>210</Slides>
  <Notes>103</Notes>
  <HiddenSlides>0</HiddenSlides>
  <MMClips>0</MMClips>
  <ScaleCrop>false</ScaleCrop>
  <HeadingPairs>
    <vt:vector size="4" baseType="variant">
      <vt:variant>
        <vt:lpstr>Theme</vt:lpstr>
      </vt:variant>
      <vt:variant>
        <vt:i4>1</vt:i4>
      </vt:variant>
      <vt:variant>
        <vt:lpstr>Slide Titles</vt:lpstr>
      </vt:variant>
      <vt:variant>
        <vt:i4>210</vt:i4>
      </vt:variant>
    </vt:vector>
  </HeadingPairs>
  <TitlesOfParts>
    <vt:vector size="211" baseType="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Factorial with Recursion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dodds</dc:creator>
  <cp:lastModifiedBy>Owner</cp:lastModifiedBy>
  <cp:revision>510</cp:revision>
  <cp:lastPrinted>2013-10-23T22:11:03Z</cp:lastPrinted>
  <dcterms:created xsi:type="dcterms:W3CDTF">2010-10-21T13:38:48Z</dcterms:created>
  <dcterms:modified xsi:type="dcterms:W3CDTF">2014-10-23T02:42:21Z</dcterms:modified>
</cp:coreProperties>
</file>