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5.xml" ContentType="application/inkml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6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ink/ink7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37.xml" ContentType="application/vnd.openxmlformats-officedocument.presentationml.tags+xml"/>
  <Override PartName="/ppt/notesSlides/notesSlide2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31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2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3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tags/tag52.xml" ContentType="application/vnd.openxmlformats-officedocument.presentationml.tags+xml"/>
  <Override PartName="/ppt/notesSlides/notesSlide34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tags/tag5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40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54.xml" ContentType="application/vnd.openxmlformats-officedocument.presentationml.tags+xml"/>
  <Override PartName="/ppt/notesSlides/notesSlide4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0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1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52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138.xml" ContentType="application/vnd.openxmlformats-officedocument.presentationml.tags+xml"/>
  <Override PartName="/ppt/notesSlides/notesSlide5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8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59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0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61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62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63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01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02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17.xml" ContentType="application/vnd.openxmlformats-officedocument.presentationml.notesSlide+xml"/>
  <Override PartName="/ppt/ink/ink139.xml" ContentType="application/inkml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18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19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20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21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22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notesSlides/notesSlide123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24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62" r:id="rId2"/>
    <p:sldMasterId id="2147483674" r:id="rId3"/>
    <p:sldMasterId id="2147483686" r:id="rId4"/>
  </p:sldMasterIdLst>
  <p:notesMasterIdLst>
    <p:notesMasterId r:id="rId155"/>
  </p:notesMasterIdLst>
  <p:handoutMasterIdLst>
    <p:handoutMasterId r:id="rId156"/>
  </p:handoutMasterIdLst>
  <p:sldIdLst>
    <p:sldId id="1170" r:id="rId5"/>
    <p:sldId id="921" r:id="rId6"/>
    <p:sldId id="1185" r:id="rId7"/>
    <p:sldId id="1167" r:id="rId8"/>
    <p:sldId id="1209" r:id="rId9"/>
    <p:sldId id="1078" r:id="rId10"/>
    <p:sldId id="1082" r:id="rId11"/>
    <p:sldId id="979" r:id="rId12"/>
    <p:sldId id="1199" r:id="rId13"/>
    <p:sldId id="1168" r:id="rId14"/>
    <p:sldId id="1191" r:id="rId15"/>
    <p:sldId id="1194" r:id="rId16"/>
    <p:sldId id="1210" r:id="rId17"/>
    <p:sldId id="1192" r:id="rId18"/>
    <p:sldId id="1195" r:id="rId19"/>
    <p:sldId id="1196" r:id="rId20"/>
    <p:sldId id="1200" r:id="rId21"/>
    <p:sldId id="1135" r:id="rId22"/>
    <p:sldId id="1137" r:id="rId23"/>
    <p:sldId id="1201" r:id="rId24"/>
    <p:sldId id="1162" r:id="rId25"/>
    <p:sldId id="1187" r:id="rId26"/>
    <p:sldId id="1131" r:id="rId27"/>
    <p:sldId id="1132" r:id="rId28"/>
    <p:sldId id="1105" r:id="rId29"/>
    <p:sldId id="1182" r:id="rId30"/>
    <p:sldId id="1090" r:id="rId31"/>
    <p:sldId id="1106" r:id="rId32"/>
    <p:sldId id="1208" r:id="rId33"/>
    <p:sldId id="1142" r:id="rId34"/>
    <p:sldId id="1108" r:id="rId35"/>
    <p:sldId id="1144" r:id="rId36"/>
    <p:sldId id="1145" r:id="rId37"/>
    <p:sldId id="1091" r:id="rId38"/>
    <p:sldId id="1169" r:id="rId39"/>
    <p:sldId id="1203" r:id="rId40"/>
    <p:sldId id="1202" r:id="rId41"/>
    <p:sldId id="1206" r:id="rId42"/>
    <p:sldId id="1207" r:id="rId43"/>
    <p:sldId id="1204" r:id="rId44"/>
    <p:sldId id="1205" r:id="rId45"/>
    <p:sldId id="1173" r:id="rId46"/>
    <p:sldId id="1093" r:id="rId47"/>
    <p:sldId id="1174" r:id="rId48"/>
    <p:sldId id="1159" r:id="rId49"/>
    <p:sldId id="1176" r:id="rId50"/>
    <p:sldId id="1177" r:id="rId51"/>
    <p:sldId id="1178" r:id="rId52"/>
    <p:sldId id="1179" r:id="rId53"/>
    <p:sldId id="1180" r:id="rId54"/>
    <p:sldId id="1165" r:id="rId55"/>
    <p:sldId id="1166" r:id="rId56"/>
    <p:sldId id="1163" r:id="rId57"/>
    <p:sldId id="1164" r:id="rId58"/>
    <p:sldId id="1160" r:id="rId59"/>
    <p:sldId id="1161" r:id="rId60"/>
    <p:sldId id="1098" r:id="rId61"/>
    <p:sldId id="1099" r:id="rId62"/>
    <p:sldId id="1092" r:id="rId63"/>
    <p:sldId id="1039" r:id="rId64"/>
    <p:sldId id="1042" r:id="rId65"/>
    <p:sldId id="1040" r:id="rId66"/>
    <p:sldId id="1034" r:id="rId67"/>
    <p:sldId id="1044" r:id="rId68"/>
    <p:sldId id="1045" r:id="rId69"/>
    <p:sldId id="1046" r:id="rId70"/>
    <p:sldId id="1055" r:id="rId71"/>
    <p:sldId id="1056" r:id="rId72"/>
    <p:sldId id="1109" r:id="rId73"/>
    <p:sldId id="1110" r:id="rId74"/>
    <p:sldId id="1111" r:id="rId75"/>
    <p:sldId id="1112" r:id="rId76"/>
    <p:sldId id="1113" r:id="rId77"/>
    <p:sldId id="1114" r:id="rId78"/>
    <p:sldId id="1115" r:id="rId79"/>
    <p:sldId id="1116" r:id="rId80"/>
    <p:sldId id="1117" r:id="rId81"/>
    <p:sldId id="1043" r:id="rId82"/>
    <p:sldId id="1049" r:id="rId83"/>
    <p:sldId id="1031" r:id="rId84"/>
    <p:sldId id="1075" r:id="rId85"/>
    <p:sldId id="1077" r:id="rId86"/>
    <p:sldId id="1062" r:id="rId87"/>
    <p:sldId id="1063" r:id="rId88"/>
    <p:sldId id="1076" r:id="rId89"/>
    <p:sldId id="1064" r:id="rId90"/>
    <p:sldId id="1069" r:id="rId91"/>
    <p:sldId id="1065" r:id="rId92"/>
    <p:sldId id="1030" r:id="rId93"/>
    <p:sldId id="1036" r:id="rId94"/>
    <p:sldId id="1037" r:id="rId95"/>
    <p:sldId id="1038" r:id="rId96"/>
    <p:sldId id="1068" r:id="rId97"/>
    <p:sldId id="1067" r:id="rId98"/>
    <p:sldId id="1032" r:id="rId99"/>
    <p:sldId id="1057" r:id="rId100"/>
    <p:sldId id="1066" r:id="rId101"/>
    <p:sldId id="1058" r:id="rId102"/>
    <p:sldId id="980" r:id="rId103"/>
    <p:sldId id="982" r:id="rId104"/>
    <p:sldId id="983" r:id="rId105"/>
    <p:sldId id="1012" r:id="rId106"/>
    <p:sldId id="993" r:id="rId107"/>
    <p:sldId id="986" r:id="rId108"/>
    <p:sldId id="1011" r:id="rId109"/>
    <p:sldId id="1023" r:id="rId110"/>
    <p:sldId id="1024" r:id="rId111"/>
    <p:sldId id="1025" r:id="rId112"/>
    <p:sldId id="1004" r:id="rId113"/>
    <p:sldId id="1005" r:id="rId114"/>
    <p:sldId id="1008" r:id="rId115"/>
    <p:sldId id="1014" r:id="rId116"/>
    <p:sldId id="1013" r:id="rId117"/>
    <p:sldId id="1016" r:id="rId118"/>
    <p:sldId id="1015" r:id="rId119"/>
    <p:sldId id="930" r:id="rId120"/>
    <p:sldId id="1017" r:id="rId121"/>
    <p:sldId id="1018" r:id="rId122"/>
    <p:sldId id="1019" r:id="rId123"/>
    <p:sldId id="988" r:id="rId124"/>
    <p:sldId id="989" r:id="rId125"/>
    <p:sldId id="1059" r:id="rId126"/>
    <p:sldId id="1020" r:id="rId127"/>
    <p:sldId id="1027" r:id="rId128"/>
    <p:sldId id="958" r:id="rId129"/>
    <p:sldId id="959" r:id="rId130"/>
    <p:sldId id="960" r:id="rId131"/>
    <p:sldId id="1002" r:id="rId132"/>
    <p:sldId id="1003" r:id="rId133"/>
    <p:sldId id="963" r:id="rId134"/>
    <p:sldId id="964" r:id="rId135"/>
    <p:sldId id="965" r:id="rId136"/>
    <p:sldId id="966" r:id="rId137"/>
    <p:sldId id="967" r:id="rId138"/>
    <p:sldId id="968" r:id="rId139"/>
    <p:sldId id="969" r:id="rId140"/>
    <p:sldId id="970" r:id="rId141"/>
    <p:sldId id="946" r:id="rId142"/>
    <p:sldId id="872" r:id="rId143"/>
    <p:sldId id="1028" r:id="rId144"/>
    <p:sldId id="1148" r:id="rId145"/>
    <p:sldId id="1149" r:id="rId146"/>
    <p:sldId id="1150" r:id="rId147"/>
    <p:sldId id="1151" r:id="rId148"/>
    <p:sldId id="1152" r:id="rId149"/>
    <p:sldId id="1153" r:id="rId150"/>
    <p:sldId id="1154" r:id="rId151"/>
    <p:sldId id="1155" r:id="rId152"/>
    <p:sldId id="1156" r:id="rId153"/>
    <p:sldId id="1157" r:id="rId154"/>
  </p:sldIdLst>
  <p:sldSz cx="9144000" cy="6858000" type="screen4x3"/>
  <p:notesSz cx="6858000" cy="9144000"/>
  <p:custDataLst>
    <p:tags r:id="rId157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5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FF"/>
    <a:srgbClr val="FFCCCC"/>
    <a:srgbClr val="0E0BEE"/>
    <a:srgbClr val="CCFFCC"/>
    <a:srgbClr val="0A8E17"/>
    <a:srgbClr val="FF6600"/>
    <a:srgbClr val="800080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59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8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slide" Target="slides/slide150.xml"/><Relationship Id="rId159" Type="http://schemas.openxmlformats.org/officeDocument/2006/relationships/viewProps" Target="view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60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slide" Target="slides/slide149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slide" Target="slides/slide147.xml"/><Relationship Id="rId15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tags" Target="tags/tag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5" charset="0"/>
              </a:defRPr>
            </a:lvl1pPr>
          </a:lstStyle>
          <a:p>
            <a:pPr>
              <a:defRPr/>
            </a:pPr>
            <a:fld id="{3ED932B6-9941-48F1-9E7A-72F5E0063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26T20:49:18.1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-2147483648-2147483648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30T20:42:40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9748 4068,'0'0,"0"-25,0 0,0 25,-25-24,1 24,-1-25,0 25,0 0,0-25,1 25,-26 0,25 0,-24 0,-1-25,0 25,1 0,-1 0,-24 0,-1 0,1-25,-1 25,-24 0,25 0,-25-24,-1 24,26 0,-25 0,0 24,-1-24,26 0,-25 0,-1 25,26-25,-25 25,24-25,1 25,-25 24,24-24,1 25,0-1,-1 1,1 0,24-1,1 26,-26-26,50 26,-24-1,24 0,0 1,0-26,25 26,0-1,25-24,-25 24,25-24,25 24,-26-24,51 0,-26-1,26 1,24-1,-25-24,50 0,-24 0,24 0,0-1,24 1,-23-25,23 25,1-25,0 0,0 0,24 0,-24 0,0 0,-25-25,25 25,0-25,-25 1,0-1,0 0,-25-25,0 26,1-26,-26 0,0 1,-24-26,0 1,-1 0,-24-1,-25 1,0-26,0 26,-25-25,0 24,-49 26,24-26,-24 51,-25-26,0 0,-1 26,1 24,0-25,0 0,24 0,-24 25,49 0,1-25,-1 25,25 0</inkml:trace>
  <inkml:trace contextRef="#ctx0" brushRef="#br0" timeOffset="9879.565">17314 769,'0'0,"0"0,0-50,0 50,0 0,0 0,0 0,-25 50,25-50,25 50,-25-50,0 99,0-50,0 1,0 24,0-49,0-25,0 99,0-99,0 50,0-25,0 0,0-1,-25-24,25 0,0 25,-25-25,25 0,0 0,-25-25,25 25,0 0,-49-24,49 24,0 0,0 0,0 0,0 0,-25-25,25 25,0 25,0-1,0 26,25-25,-25 0,0-1,24 1,-24-25,25 0,-25 0,25 0,0-25,-25 25,25-49,-25 49,24-99,-24 99,25-75,-25 75,50-74</inkml:trace>
  <inkml:trace contextRef="#ctx0" brushRef="#br0" timeOffset="10336.5912">18306 794,'0'-25,"0"25,0 0,0 0,0 0,0 74,0-74,0 100,0-51,0 26,-25-26,25 26,0-26,0 1,25-1,-50 1,25-25,0 0,0-25,0 0</inkml:trace>
  <inkml:trace contextRef="#ctx0" brushRef="#br0" timeOffset="10557.6038">18207 1315,'-25'0,"25"0,0 24,0 1,0 0,0 0,0 0,0-1,25 1,-25 0,0-25,24 0,-24 0,25-25,0 0,-25 25,50-49,-50 49,49-99,-49 99,25-50</inkml:trace>
  <inkml:trace contextRef="#ctx0" brushRef="#br0" timeOffset="11824.6762">8086 4440,'0'-25,"0"25,0-25,0 25,-49 0,24-24,0 24,0 0,-24 24,24 1,0 0,-25 25,50-1,-24 1,24-1,0 1,0 0,24-1,1 1,0-25,0 0,0-25,24 0,-24 0,25 0,-25-25,24 0,1 0,-25-25,-1 26,26-1,-25-25,0 25,-25 1,0-1,0 25,-25 0,0 49,0-24,0 25,1-25,-1 49,25-24,0-25,0-1,25 1,-1 0,26-25,0-25,-1 0,1 1,-1-1,-24-25,0 0,0 1,-25-1,0 25,0 1,-25-1,25 0,25 0,-25 25,25-25,-1-24,26 24,-25-25,24 1,1-26,0 1,-26 0,1-1,-25 1,0-1,0 1,0 24,-25 26,1-1,-1 50,0-1,0 26,0 49,25 0,0 1,0 48,25-24,0 25,0-25,0 0,-1-24,1-1,0-25,-25-24,25-1,-25-49,0 25,25-50</inkml:trace>
  <inkml:trace contextRef="#ctx0" brushRef="#br0" timeOffset="31429.7977">4837 11336,'0'0,"0"-25,0 25,0 0,0 0,0 0,0 25,0-25,0 25,0-1,25 26,-25-25,0 0,25-1,-25 1,24 0,-24-25,0 0,0 0,0-25,0 0,25 1,-25-26,0 25,0-24,0 24,25-25,-25 50,25-25,-25 1,25 24,-1 0,1 0,0 0,0 0,0 24,-1-24,-24 0,50 0,-50-24,50 24,-26-25,1 0</inkml:trace>
  <inkml:trace contextRef="#ctx0" brushRef="#br0" timeOffset="32160.8394">5432 11137,'0'0,"-25"0,1 25,24 0,-25 0,0 0,0 24,25-24,-25 25,25-26,0 26,25-50,0 25,0 0,0-25,24 0,-24 0,0 0,0-25,-25 25,24-25,-24 0,0 0,-24-24,24 24,-25 0,0 0,0 1,25-1,0 25,0 0,-25-25,50 25,-25 0,25 25,0-25,-25 25,25-1,-1 1,-24-25,25 50,-25-25,0 24,25-24,-25-25,25 25,-25 0,0-25,25 24,-1-48,1 24,-25-25,25 0,0 25,-25-25,25 0,-25 1,24 24,-24 0,0 0,0 24,0 1,0 0,25 0,-25 24,25-24,0 0,25 0,-26-25,1 0,25 0,-25-25,-1 0,1-24,-25-1,25 25,-25-24,0-1,0 0,0 1,0 24,-25 0,25 0,0 25,0-25,0 25,0 0,25 0,0 0</inkml:trace>
  <inkml:trace contextRef="#ctx0" brushRef="#br0" timeOffset="33342.907">868 14089,'0'0,"0"0,0 0,0 0,0 0,-49 0,49 0,0 0,-50 25,50-25,-25 49,25-49,0 75,0-75,0 0,50 49,-50-49,49-24,-49 24,75-25,-75 25,49-50,-49 50,50-49,-50 49,0-50,0 50,0 0,-50-50,50 50,-49 0,49 0,-50 50,50-50</inkml:trace>
  <inkml:trace contextRef="#ctx0" brushRef="#br0" timeOffset="33939.9412">843 15081,'0'0,"0"0,0 0,0 0,0 0,0 0,0 75,0-75,0 49,0-49,0 75,0-75,0 74,0-74,25 50,-25-50,0 0,0 74,0-74,0 0</inkml:trace>
  <inkml:trace contextRef="#ctx0" brushRef="#br0" timeOffset="34771.9888">719 16272,'0'0,"0"0,0-50,0 50,0 0,0 0,0 0,50-25,-50 25,0 0,50 0,-50 0,0 0,24 25,-24-25,0 0,25 75,-25-75,-25 74,25-74,-24 50,24-50,-50 74,50-74,-25 50,25-50,0 0,0 0,0 49,0-49,0 0,50 0,-50 0,0 0,49 0,-49 0,0 0,50-24,-50 24,0 0,50 0,-50 0,0 0,0 0,0 0,0 0,0 0</inkml:trace>
  <inkml:trace contextRef="#ctx0" brushRef="#br0" timeOffset="113071.4673">12353 11162,'0'0,"0"0,0 0,0 0,0 0,0 25,25 0,-25 0,24-1,-24 1,25 25,0-1,-25 1,25-50,-25 50,0-50,25 24,-25-24,0 0,0 0,-25-24,25-26,0 25,0 0,0-24,0-1,0 25,0 1,25-1,-25 0,24 0,-24 25,25 0,0 0,-25-25,50 25,-26 0,1 0,0 0,0 0,0 0,-25 0,24 0,1 0,-25 0,0 0,-25 25,25-25,-24 25,24 0,0 0,-25-25,25 24,0 1,0 0,0 0,25 0,-25-25,24 0,1 24,-25-24,0 0,25-24,0 24,-25-25,0 0,0 0,25 25,-25-25,0-24,0 24,0 0,0 0,0 25,0 0,0 0,24 0,-24 25,0 25,0-25,0-1,0 1,25 0,-25 0,0 0,25-25,-25 0,25 0,-25-25,25 0,-25 25,24-25,-24 25,25-25,-25 25,0 0,25 25,0-25,-25 0,25 25,-1-25,1 0,-25 0,25 0,0 0,-25 0,0 0,0-25,25 25,-50-25,25 1,0 24,0-25,0 25,0-25,0 25,0-25,25 25,0 0</inkml:trace>
  <inkml:trace contextRef="#ctx0" brushRef="#br0" timeOffset="113283.4794">13519 11038,'0'0,"0"25,0-25,0 49,0-24,0 0,0 0,-25 25,25-1,0-24,0 0,0 24,0-24,0-25,25 25,-25-25,0 0,0-25</inkml:trace>
  <inkml:trace contextRef="#ctx0" brushRef="#br0" timeOffset="113425.4875">13494 11261,'0'0,"-25"-24,25 24,25 0,-25 0,25 0,-25 24,24-24,1 0,25 0,-25 0,-1-24</inkml:trace>
  <inkml:trace contextRef="#ctx0" brushRef="#br0" timeOffset="114246.5345">14139 11137,'0'0,"0"-25,0 25,0-24,0 24,-25 0,25 0,-25 0,0 24,25-24,-25 25,1 0,24 0,-25 0,25 0,25 24,-25-49,0 25,24-25,1 0,0 0,25 0,-26-25,1 25,25-25,-25 25,-1-24,1-1,0 25,0-25,-25 25,0 0,0 0,0 25,-25-25,25 25,-25-1,25 1,0-25,0 25,0-25,0 0,0 25,25-25,-25 0,25 0,-25 0,25 0,-25 0,25-25,-25 0,24 0,-24 1,25-1,0-25,0 0,0 1,-25-26,24 26,1-26,-25 26,0-1,0-24,0 49,0 0,0 0,0 25,-25 25,25 0,-24 25,24 24,0-24,0 24,0 0,0 1,24-1,-24 1,25-1,-25-49,0 49,25-49,-25 0,0 0,25 0,-25-25,0 0,0 0,25-25,-25 25</inkml:trace>
  <inkml:trace contextRef="#ctx0" brushRef="#br0" timeOffset="124840.1404">12551 13345,'0'0,"-25"25,25-25,-24 25,24-1,-25-24,25 25,-25-25,25 25,-25 0,0 0,25-1,-24-24,-1 25,0 0,0-25,0 25,1 0,24-1,-25-24,0 25,0 0,0-25,0 25,1-25,-1 25,25-25,-25 0,0 24,0-24,1 25,24 0,-25-25,0 25,25 0,-50-1,50 1,-24-25,-1 25,0 0,0 0,0-25,25 24,-49 1,49 0,-25-25,0 25,0 0,1-25,-1 24,25 1,-25 0,0 0,25 0,-25-1,1 1,24 0,-25 0,0 0,0 0,0-1,1 26,24-25,-25 0,0-1,0 1,0 0,1 0,-1 0,0-1,0 26,0-50,0 25,1 0,-26 24,50-24,-25 0,-24-25,49 25,-50-1,25 1,0 0,1 0,-1 0,-25-1,25 1,1 0,-1 25,-25-26,25 1,1 0,-26 25,25-26,0 1,1 0,-1 25,0-50,0 49,-24-24,49 0,-50 0,50 24,-25-49,0 50,1-25,-1 0,0 24,0-24,0 0,1 0,24 24,-50-24,50 0,-25 0,0 24,0-24,1 0,-1 24,0-24,0 25,0-25,1 24,-1-24,25 0,-25 24,0-24,25 0,-25 25,25-25,-24 24,24 1,-25-25,25-1,0 1,-25 0,25 0,0 0,0-1,0 1,25-25,-25 25,0 0,25 0,-25-1,24 1,1-25,0 25,-25-25,50 0,-50 25,49-25,-24-25,0 25,0 0,-1-25,1 25,25-25,-25 1,0-1,-1 0,26 0,-25 0,0 1,24-1,-24 0,25 0,-26-24,1 24,25 0,-1 0,-24-24,25 24,-25-25,24 50,-24-50,25 26,-26-1,26-25,-25 50,24-49,-24 24,0-25,25 25,-26 1,1-26,0 0,0 26,0-1,24-25,-24 25,0 1,0-26,0 50,-1-50,1 26,0-1,25 0,-50 0,24 0,26 1,-50-1,50 0,-26 0,1 0,0 1,0-1,0 0,24-25,-24 25,0 1,0-1,-1 0,1 0,25-24,-25 24,-1-25,1 25,0 1,0-26,24 25,-24-24,0 24,0 0,0-25,-1 26,1-26,0 25,25-24,-25 24,-1-25,1 25,0-24,0-1,0 1,-1-1,26 25,-50-25,25 1,24-1,-24 25,0-24,0 24,0-25,-1 26,1-26,0 25,0 0,0-24,-1-1,1 25,0-24,0 24,0-25,-25-24,24 49,1-24,-25-26,25 50,0-24,-25-1,0 25,0-24,0 24,0 0,0 0,0 0,-25 1,25 24,-25-25,25 25,0 0,-25 0,1 25,-1-1,0 1,0 0,-24 0,24 0,0 0,0-1,25-24,-25 25,1-25</inkml:trace>
  <inkml:trace contextRef="#ctx0" brushRef="#br0" timeOffset="184893.5753">20712 11187,'0'0,"0"0,0 0,0 25,0 0,0-1,0 1,25-25,-25 50,25-25,-25-1,0 1,0 0,0-25,0 0,0 0,0 0,0 0,-25-25,25 0,0-24,0 24,0-25,25 1,-25 24,24-25,1 25,25 1,-25 24,24-25,1 25,-25 0,-1 0,1 25</inkml:trace>
  <inkml:trace contextRef="#ctx0" brushRef="#br0" timeOffset="185537.6121">21134 11286,'0'0,"0"0,0 0,0 0,-25-25,25 25,0-24,-25 24,25 0,-25 24,25 1,0-25,-25 25,25 0,0 24,25-24,-25-25,25 25,-25-25,25 0,0 0,-25 0,24-25,-24 0,25 1,-25-1,0-25,25 25,-25-24,0 24,0 0,0 0,0 25,0 25,0 0,0 0,0 24,0-24,0 0,0 0,0 0,25-1,-25 1,25-25,-25-25,0 25,24-24,-24-1,25 25,0-25,-25 25,25 0,0 0,-25 0,24 25,1-25,0 25,0-25,0 0,-1 24,1-24,0-24,-25 24,0 0,0-25,0 0,-25 0,25 0,-25 1,1-1,24 0,0 0,0 0,0 0,0 1</inkml:trace>
  <inkml:trace contextRef="#ctx0" brushRef="#br0" timeOffset="185717.6224">21679 11013,'25'25,"-25"-25,0 25,0 0,0-1,0 1,0 25,0-25,25 24,-25-24,0 0,0 0,0-25,0 0,25 25,-25-25</inkml:trace>
  <inkml:trace contextRef="#ctx0" brushRef="#br0" timeOffset="185857.6304">21729 11212,'-25'0,"25"0,0-25,0 25,25 0,0 0,-25 0,25 0,-1-25,26 25,-25-25</inkml:trace>
  <inkml:trace contextRef="#ctx0" brushRef="#br0" timeOffset="186534.6691">22101 11137,'0'0,"0"0,-25 25,25 0,-25-25,25 25,-24 0,24-1,0 1,0-25,0 25,24-25,1 25,-25-25,50 0,-50 0,25 0,-1 0,1-25,-25 25,25 0,-25 0,0 0,0 0,-25-25,25 25,0 25,0-25,0 25,0 0,0-25,25 0,0 24,-25-24,25 0,-1-24,-24 24,0-25,0 25,0-25,0 0,0 0,0 1,0-1,25 0,-25-25,25 25,0-24,-25-1,25 1,-1-1,1 0,-25 1,25-26,-25 26,0 24,-25 0,25 0,-25 25,25 25,0 0,-24 49,24 1,0-26,-25 51,25-26,25 25,-25-24,0-1,24 1,-24-1,0-49,25 0,-25-1,25-24,-25 0,0-24</inkml:trace>
  <inkml:trace contextRef="#ctx0" brushRef="#br0" timeOffset="186950.6929">20786 10542,'-49'50,"-1"-1,0 1,1 49,-26 0,26 0,-1 50,1-25,24-24,25 24,0 0,25-50,24 25,1-49,24-1,25-24,26-25</inkml:trace>
  <inkml:trace contextRef="#ctx0" brushRef="#br0" timeOffset="187309.7135">22547 10765,'25'25,"-25"0,25 24,-25 26,25-1,-25 25,25 1,-1-1,-24 0,0 0,0 1,0-26,0 0,-24-24,-1 0,25-26,-25-24,25 0</inkml:trace>
  <inkml:trace contextRef="#ctx0" brushRef="#br0" timeOffset="187822.7428">22994 11013,'0'-25,"-25"25,25-24,-25 24,1 0,-1 24,-25 1,25 0,1 0,24 24,-25-24,50 0,-25 0,24-25,26 0,-25 0,24-25,1 25,-25-25,0 0,-1 1,1-1,-25 25,0 0,-25-25,25 50,-24 24,-1-24,0 50,0-1,0-24,1 49,-1-25,0 1,0-26,0 1,1 0,24-1,0-49,0 0,0 0</inkml:trace>
  <inkml:trace contextRef="#ctx0" brushRef="#br0" timeOffset="188108.7592">22969 11633,'-25'25,"25"0,0 0,0 24,0-24,0-25,0 25,25-25,0 0,0 0,0 0,-1-25,1 0,0 1,0-1,-25-25,-25 25,25 1,-25 24,0-25,-24 0,24 25,25 0,-25 0,25 0,0 0,25 25,-25-25</inkml:trace>
  <inkml:trace contextRef="#ctx0" brushRef="#br0" timeOffset="188778.7975">23341 11038,'0'0,"-25"0,25 0,0 0,0 0,25 0,-25-25,25 25,0-25,0 1,-1 24,1 0,0 0,0 0,0 0,-25 24,24 26,-24 0,25-1,-25 1,-25 24,1-24,-1 0,0 24,0-49,0 24,1-24,-1 0,25 0,-25-25,25 0,0 0,0 0,25 0,0 0,-1 0,1 0,25 0,-25 25,24-25,1 0,-25 0,-1 0,1 0,25 0,-50 0,25 0,-1 0,-24-25,0 25,0 0,0 0</inkml:trace>
  <inkml:trace contextRef="#ctx0" brushRef="#br0" timeOffset="189121.8171">22746 12080,'0'0,"25"0,24 0,1 0,24-25,1 0,24 25,0-25,-24 1,24-1,-25 25,1 0,-26-25,1 25,-25 0,-1 0,1-25,-25 25,0 0,0 0,0 0,-25-25,1 25,-1 0</inkml:trace>
  <inkml:trace contextRef="#ctx0" brushRef="#br0" timeOffset="189444.8356">22870 12179,'-25'25,"25"0,0 0,25-25,0 24,24-24,1 0,0-24,24 24,-24-25,24 0,25 0,-49 25,24-25,-24 25,-1-25,-24 25,0 0,0 0,-25 0,0 0,0 0,0 0,0 0,0 0,-25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5:01.663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71-1 62,'-22'6'38,"1"-4"-1,9 6 2,-6-6-25,18 9-7,0-11-1,20 20-1,7-11-1,13 1-1,12-4-1,13 1 0,10-6-1,7-3 0,2-5 0,-2-1-1,-6 0 1,-10 0-1,-14 0 1,-11 3-1,-13 0 1,-16 1-1,-12 4 0,-25-3 0,-7 3 0,-7 2 0,-6 1 0,1 0-1,1 4 0,4 3 0,16 4 1,15 1-1,18 0 1,14 0-1,13 0 1,4-2-1,0 0 2,0-4-2,-8 1 2,-15 0-1,-18 1 1,-20 3-1,-18 3-1,-15 0-1,-3 9-4,-17-7-28,16 4-6,0-10 1,24-3-2</inkml:trace>
  <inkml:trace contextRef="#ctx0" brushRef="#br0" timeOffset="2528">115 1138 55,'0'0'35,"6"-15"-1,-6 15 2,10-10-25,-10 10-4,0 0 0,-2-9-3,2 9 0,0 0-1,0 0-1,0 0-1,0 0 0,0 0 0,12 5-1,-2-1 1,4-1-1,7 1 0,8-2 1,6-1 0,8-1-1,7-5 1,5 2-1,2-2 1,1-2-1,-2-1 0,-2-1 0,-5 3 1,-7-1-1,-8 4 0,-6-1 1,-8 0 0,-5 3 0,-15 1 1,14-8-1,-15-1 0,1 9 0,-16-21 0,1 7 0,-7 0 0,-2-2-1,-4 2-1,0 3 2,1 3-2,3 2 1,4 3 0,8 4-1,12-1 1,1 11 0,11-2-1,10 1 1,5 4-1,3-1 1,2 4 0,-1-4 0,-3-1 0,-7-3 0,-4-1 0,-9 4 1,-8-12-1,-8 21 1,-10-8 0,-2 0-1,-6 4 1,-1-1-1,-1 1-2,1-6 0,8 4-4,-4-21-14,23 6-20,0 0 2,17-23-2,8-1 1</inkml:trace>
  <inkml:trace contextRef="#ctx0" brushRef="#br0" timeOffset="3585">3820 1241 27,'84'5'17,"-1"-3"0,4-1-1,-4-4-3,6 5-4,-3-9-4,5 2-2,-3-4-1,2 0-2,1-4 0,0 1 0,1-2 0,0-2-2,1 0 0,0 1 0,3-1 0,-1 0-1,3 3-1,-1-3-3,4 3-4,-2-1-1,4-1-7,5 8-5</inkml:trace>
  <inkml:trace contextRef="#ctx0" brushRef="#br0" timeOffset="4730">13 2141 62,'16'2'36,"1"1"-2,3 4 1,-1-2-27,8 6-7,6-2 2,10 6-1,0-4 2,15 1-2,1-5 1,8 1-1,4-1-1,1-4-1,-3 2 1,-3-3-1,-10-1 0,-8 0 0,-10-2 1,-7 3 0,-13-5 0,-9 0 0,-9 3-1,-14-18 2,-8 9-3,-7-4 3,-6 1-2,-4-1 1,-2 1-2,2 3 2,6 2 0,6 3-2,9 0 1,18 4 0,0 0 0,20-3-1,8 6 0,5-2 0,2 3 1,0-2 0,-2 1 0,-6 2 0,-10 1 1,-15 6-1,-17-1 1,-9 4-1,-9 2-1,-6-3-3,4 9-6,-9-16-14,16 6-13,7-10 1,21-3-3,14 1 3</inkml:trace>
  <inkml:trace contextRef="#ctx0" brushRef="#br0" timeOffset="5374">3116 2540 5,'25'-6'24,"17"7"0,5-2-6,9-5-6,16 5-1,8-5-5,14 5-2,8-2 0,12 3-2,9 0-1,11 1-1,9 3 0,6-1 0,4 7 0,7-1 2,3 2 0,5 6 2,-3-5 0,6 9 2,-6-6-1,3 9 1,-10-6-1,1 6 0,-10-6-1,-2 4-1,-11-4-1,-6-1 1,-10-4-2,-3-1 0,-11-5 0,-7-2-1,-8-3 1,-5 0 0,-9-2 0,-8-3-1,-8 0 2,-8 1-2,-9-1 1,-4 1-1,-7 0 0,-6 1 0,-5-2 1,-6 1-2,-3 1 1,-13 1 0,13-4 0,-13 4 0,0 0 0,-8-15-1,-3 9 1,-1-3 0,-6-4 0,-2 0 0,-6-3 0,-5 0-2,-1 0 2,-1 1 0,3 0 0,2 3 0,7 4-1,4 0 1,17 8 0,0 0 0,15-6 1,9 9 1,7 2-2,8 4 1,3 1 0,2 2 1,-5 3-1,-4 3 1,-10 3 0,-8 2 0,-16 1 0,-7 5 1,-18-3 1,-3 4-3,-9-1 1,-4 1-3,1 0-2,-7-9-10,9 4-23,0-1-1,2 1-1,-4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5:05.607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7 21 23,'0'0'23,"0"0"-3,0 0-1,0 0-2,0 0-2,0 0-5,0 0-1,0 0-3,0 0 0,0 0-2,0 0-1,0 0-2,13-4 0,-13 4 0,0 0-1,0 0 1,0 0-1,0 0 1,0 0 0,0 0 0,0 0 0,0 0 0,0 0 0,0 0-1,0 0 1,0 0-1,0 0 1,0 0 0,0 0 1,0 0-2,0 0 1,0 0-1,0 0 0,0 0-3,0 0-5,0 0-26,-2-10 1,2 10-3,-18-8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5:16.863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12 555 88,'-8'-28'41,"8"10"1,-4-1 0,4 19-31,2-12-6,-2 12-3,0 0 0,11 22-2,-1 1 0,2 5 0,2 5 0,4 1 0,-1 3 0,2-4 0,-5-6 1,-1-6-1,-6-11 1,-7-10-1,5-12 1,-8-9-1,0-10 0,0-8 0,1-4 1,2-4-1,3-3 0,6 5 0,6 3 0,3 6 0,4 9 0,4 8-1,2 9-1,-1 1-2,8 16-4,-15-14-18,12 16-16,-8-7 1,8 4-2,-4-7 4</inkml:trace>
  <inkml:trace contextRef="#ctx0" brushRef="#br0" timeOffset="356">703 334 88,'0'0'41,"-1"12"-2,-15-6 1,2 10-30,-13-5-7,1 3-2,-2 6-1,2-2-1,5 5 0,10-4 0,11-2 1,10-3 0,12-6-1,10-4 1,7-9 1,6-2-1,0-7 1,-3-4-1,-5-6 1,-8-1 1,-13-3-1,-10-1 1,-12-4-1,-7 2 1,-6-1-1,2 6 0,-3 3 0,2 5-1,8 7 0,10 11-1,0 0 1,10 27 0,5 4-1,1 6 0,2 6 1,4 2-1,1-1 1,2-4-1,3-7 1,1-11-1,2-11 2,3-9-1,2-8 1,-2-11-1,-2-4 1,-1-6 0,-6 1 0,-2 2 0,-10 6-1,1 6 0,-14 12 0,18 1 0,-6 9 0,1 6 0,8-1 1,5-1-2,9-6 2,3-6-1,7-10 1,-1-7 1,-3-9-1,-2-3 1,-11-11-1,-7-3 1,-16-8 0,-7-1 0,-9 7-1,-8 0-1,-5 9 0,-3 4-1,3 10-1,-1 3-5,25 17-17,-20 3-17,20-3-2,3-9 0,10-3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5:24.385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368 877 51,'7'-13'35,"-2"-4"0,-4 3 1,-12-10-15,8 14-11,-15-7-2,2 10-3,-11-3 0,2 7-1,-5-3-1,2 7-1,-4 4 0,1 5-1,-2 4 0,4 9 0,2 6 0,3 4 0,2 5 0,8 3 0,4 0 0,9 2 0,9-4 0,7-4-1,8-5 0,6-6 1,5-5-2,3-6-1,5-3-1,-2-13-4,5 7-5,-15-16-26,8 0-1,-6-7 1,2-2-1</inkml:trace>
  <inkml:trace contextRef="#ctx0" brushRef="#br0" timeOffset="390">628 888 77,'0'0'38,"-16"-7"-1,16 7 2,-24-12-29,15 13-4,-11-6-3,4 12 0,-6 1 0,2 7-2,1 4 1,2 4-1,5 3 0,7 0-1,11 2 1,7-3-1,11-4 0,7-4 0,6-8 1,7-3-1,1-8 1,0-6-1,-7-4 0,-6-6 1,-8-2 0,-10-3 1,-10-2-1,-9 5 0,-6-2 0,-4 8 1,0-2-2,0 6 1,6-1-2,10 1 1,11-1 0,10-6-1,10 0 1,8-10 0,6-5 0,5-6 0,-2-7 0,-1-8 0,-5-4 0,-6-4 0,-9-7 0,-8-4 1,-11 1-1,-7 0 1,-9 5 0,-8 6 0,-5 10-1,-5 10 1,-5 18 0,-2 16-1,-1 16 0,1 18 0,2 18 0,4 18-1,4 16 2,8 13-1,8 9 0,9 6 1,7-2 0,5 0 0,4-8-1,2-7 1,0-13 0,-4-11 0,-3-10-1,-4-10 0,-4-10 0,-2-7-1,-1-8-1,-2-11-1,5-1-3,-6-22-11,9 6-23,-4-14-2,7-2 2,-1-11 0</inkml:trace>
  <inkml:trace contextRef="#ctx0" brushRef="#br0" timeOffset="1200">1519 624 90,'6'23'39,"-6"-11"0,7 7 1,-14-1-30,13 10-4,-7 0-2,3 8-1,-4-2 0,3 4-2,-2-3 1,0-3-2,-1-5-1,1-5-2,5 1-3,-4-23-5,4 14-28,-4-14-1,0 0 0,-11-13 0</inkml:trace>
  <inkml:trace contextRef="#ctx0" brushRef="#br0" timeOffset="1427">1352 835 96,'0'0'40,"0"0"-1,14 6 1,-14-6-32,34-1-4,-7 0-2,6 1 0,0-1-2,0-1-1,2 2-3,-9-5-3,11 9-22,-12-5-11,1 5 0,-5-1 0</inkml:trace>
  <inkml:trace contextRef="#ctx0" brushRef="#br0" timeOffset="1683">1956 945 78,'16'8'37,"-4"3"0,1 0 0,-13-11-26,11 20-5,-11-20-1,6 17-1,-6-17 0,0 0-1,0 0 1,-12-13 0,2-5-1,2 0-1,-1-8 0,2 1-1,-1-2 0,5 5 0,3-2-1,4 3 0,7 7-1,3 1-1,8 6-1,0-2-3,12 9-3,-8-10-3,17 15-6,-16-17-8,15 16-1,-15-13-1,8 14 5,-16-11 9,1 9 10,-5 5 8,-15-8 7,8 22 10,-17-7 3,5 13 0,-13-7-1,10 15-9,-12-8-5,12 7-4,-3-6 0,10 3-2,2-9 1,11-2 0,5-7-1,10-6 0,2-5-1,7-5-1,0-7 1,2-4-2,-3-4 1,-4-3 0,-7-3 1,-3-3-1,-8-4 0,-8-2 0,-5-3 0,-4-1 0,-3 1 0,0 3-1,1 3 1,-1 7-1,2 7 0,4 15 0,0 0 1,3 11-1,0 11 0,1 8 0,1 5 0,1 3 0,3 2 0,-1-2 0,1-2 0,3-3-1,-1-8 1,2-7 0,2-8 1,1-7-1,0-6 0,2-8 1,-3-4-1,2-7 0,-1 0 0,-1-1 1,-3 2-2,0 9 2,0 1-1,1 10 0,1 6 0,2 6 0,3 5 0,3-2-1,5 3 1,2-7 0,2 0 0,-1-7 1,0-6 0,-2-3 0,-5-9 1,-3-2 0,-8-8 0,-7-5-1,-8-7 0,-6-3 1,-5 0-2,-4-1 0,-3 5-2,-3 2 0,7 7-2,-4 0-7,21 27-21,-7-21-11,7 21 1,8-12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6:06.332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563 688 21,'0'0'32,"-9"-9"4,9 9-2,-12-17-8,12 17-8,-8-12-4,8 12-3,-4-14-3,4 14-1,-4-18-3,1 8 0,-4-7-2,-2 3 0,-2-4 0,-1 3-1,-7 2 0,-2 5-1,-5 5 0,0 8 0,-5 11 1,-1 9-1,2 7 0,4 6 1,4 4-1,5 0 0,9 0 0,5-5-1,10-7-1,6-9-1,9-1-3,2-17-2,15 8-7,-6-15-25,10-1 1,-1-8 0,7-2 1</inkml:trace>
  <inkml:trace contextRef="#ctx0" brushRef="#br0" timeOffset="341">726 745 69,'0'0'35,"-24"7"-1,2-2-8,7 14-13,-11-6-9,8 7-1,3 0-1,11 0 0,8-1 0,14-2 1,9-6 0,12-3-1,5-9 1,8-3-1,-2-9-1,1-3 1,-4-6-1,-8-4 0,-11-2 0,-9-3 0,-10-1-1,-6 1 1,-8-2 0,-3 2-1,-3 0 0,3 2 0,4-3-1,4 2 2,8-3 0,5-3-1,5 0 1,5-1 0,0-3 0,2-1 0,-3-2 1,-2 1-2,-9 1 1,-4 1 0,-6 1-1,-5 5 1,-5 7 0,-4 10-1,-4 9 1,-2 13-1,0 16 0,0 15 0,1 18 1,5 16 0,2 11-2,2 11 3,7 7-1,6 4 1,4 0-1,1 0 1,0-9 0,1-9-1,-1-8 0,-1-11-2,-1-13 0,-5-13-2,2-11-1,-5-20-4,12-2-21,-10-22-12,7-11 1,-5-16-1,7-6 1</inkml:trace>
  <inkml:trace contextRef="#ctx0" brushRef="#br0" timeOffset="957">1342 487 81,'19'9'41,"-18"4"-3,2 14 3,-11 0-33,8 11-3,0-2-2,-3 3-2,3-2 0,-5-6-2,6-3-2,-5-18-5,15-1-32,-11-9 1,1-17 0,-2-8-2</inkml:trace>
  <inkml:trace contextRef="#ctx0" brushRef="#br0" timeOffset="1116">1312 563 71,'0'0'39,"0"0"-3,0 0 2,13 5-29,9 7-5,1-4-3,2-2-4,8 7-6,-13-9-26,11-1-2,-5-2-1,0 1 1</inkml:trace>
  <inkml:trace contextRef="#ctx0" brushRef="#br0" timeOffset="1304">1687 855 68,'0'16'38,"0"-7"-2,0-9 1,0 0-23,-5-26-7,8 8-1,-9-15-2,7-2-1,-2-8-1,4 2 0,2-1-1,4 3 0,0 4-1,7 4-1,2 8 0,1 4-1,5 10-2,-5-1-3,11 15-6,-17-8-27,11 10 2,-8-4-2,4 7 2</inkml:trace>
  <inkml:trace contextRef="#ctx0" brushRef="#br0" timeOffset="1559">1989 656 71,'-6'22'38,"-1"2"-2,0 2-5,-9-9-18,13 11-7,-4-10-2,7 3-1,1-8 0,6 1 0,3-9 0,5-2 0,2-8 0,2-1-2,0-6 1,1-1 0,-7-1-1,3-3 1,-7-7 0,-1 3-1,-6-5-1,-1 1 0,-1 1 0,-2 4 0,0 0 0,-2 5-1,4 15 1,0 0 0,-10 7 0,9 7 1,-1 4-1,3 0 0,2 1 1,0 0-1,5-4 0,0-3 1,5-5-1,-1-5-1,2-2 1,0-5 0,-1 1 0,0-3 0,-3 1 0,1 1 0,-11 5 0,15-3-1,-5 5 1,-10-2 0,20 8 0,-4-3 0,1-1 1,2-3-1,-2 0 1,3-3 0,-5-1 1,-1-1-1,-4-5 1,-10 9-2,3-20 0,-13 7 0,1-3-2,-5 0 1,3-3-2,-1-2 0,2 5-4,2-9-2,17 15-18,3-8-14,4 6 2,5-4-2,7 8 3</inkml:trace>
  <inkml:trace contextRef="#ctx0" brushRef="#br0" timeOffset="2229">2802 504 47,'0'0'39,"-5"-10"-1,5 10 0,-4-10-14,4 10-11,0 0-7,0 0-3,-11 11-1,11-11-2,-20 15 1,10-2-1,1 0 0,6 3 0,0-3 0,10 0 0,8-4 0,3-3 0,9-3 0,-1-3 0,1-3 0,0-1 0,-4-2 1,-3-3-1,-11 1 0,-1-2 1,-10-1 0,-1 1 1,-4-1 0,7 11-1,-17-16 0,6 15 1,2 4-1,0 7 0,0 6 0,1 8-1,-4 5 1,2 5 0,-3 4 0,0 3-1,0 0 1,0 0 0,2-1 0,2-4-1,-1-3 0,2-5-1,1-3-1,2-6 0,1-3-2,4-16-3,-1 15-5,-9-27-14,10 12-14,16-23 0,0 4 0,-1-6 2</inkml:trace>
  <inkml:trace contextRef="#ctx0" brushRef="#br0" timeOffset="2708">2951 772 61,'10'2'36,"-10"-2"1,-3 17-1,-10-12-21,12 8-10,-2-3-2,6 3-1,-3-13 1,16 15 1,-3-16 0,8 1 0,1-7 0,0 1-1,0-5 0,-1 2 0,-5-1 0,-16 10-1,4-15-1,-4 15 1,-27-7-2,5 6 0,-3 0-1,-1 1-2,6 3-2,-3-9-5,23 6-15,0 0-17,9-4 3,7-7-1,8 1 2</inkml:trace>
  <inkml:trace contextRef="#ctx0" brushRef="#br0" timeOffset="3144">3411 501 83,'10'-11'40,"9"4"1,-2-3-1,5 11-29,-1-6-7,-1 5-2,1 2 0,-4 3-1,-3 4-1,-6 3 1,-5 5 0,-4 3-1,-11 4 1,-5 5-1,-5 3 1,-3 0-1,0 0 1,0-1-1,3-3 1,4-2 0,7-5-1,8-3 1,3-7 0,8 0 0,4-5 0,7-3 0,4-3-1,4-2 1,0-3-2,4-4-1,-31 9 0,60-20-5,-60 20-13,58-12-21,-58 12 0,0 0 0,45-21 0</inkml:trace>
  <inkml:trace contextRef="#ctx0" brushRef="#br0" timeOffset="3869">201 283 67,'-20'17'37,"-6"7"-1,-2 5 2,-11 4-30,13 15-4,-2 6 0,8 10-2,7 2 0,12 6 0,12-2-2,10-5-1,16 3-7,5-18-30,14-7 2,7-14-2,10-10 1</inkml:trace>
  <inkml:trace contextRef="#ctx0" brushRef="#br0" timeOffset="4399">2439 201 58,'0'-12'38,"0"12"-1,8-15-7,10 25-13,-18-10-8,30 32-2,-11-3-2,4 17-1,-4 7-2,3 16 1,-6 7 0,2 5-1,-10 3 1,1 3 0,-10-5-1,-4-2 0,-5-8 0,-4-10-1,-2-6-3,-8-12 0,9 3-8,-16-16-29,13-3-2,0-10 0,3-1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24.4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79 2200 73,'-11'10'39,"-2"-6"-1,5 11-1,-5-14-28,13-1-2,-10 11-2,10-11-1,8-11-1,7-8 0,6-13-1,8-5 0,5-13 0,8-10 0,4-5 0,4-4-1,-4-1 1,0 2-1,-5 7 1,-4 4 0,-9 9-1,-4 12 0,-6 6 0,-5 10 0,-5 7 0,-8 13-1,0 0 1,11 9-1,-11 13 0,2 10 0,-2 10 0,2 10 1,0 9-1,2 12 0,0 0 1,0 9-1,0 1 1,2 0-2,-2 1 1,2-5 0,-2-1 0,1-6-1,-1-3 2,-1-7-2,1-6 2,-2-4-1,2-9 1,-2 0-1,0-7 1,0-4-1,0-2 0,0-4 0,-1-2 0,1-6 0,0-2-1,-1-5 1,-1-11 0,3 16 0,-3-16 0,0 0-2,0 0 0,2-18-2,-2 18-1,1-30-6,8 24-17,-11-16-15,4 10 1,-7-9 0,5 21 2</inkml:trace>
  <inkml:trace contextRef="#ctx0" brushRef="#br0" timeOffset="615">291 3197 87,'-17'32'39,"-3"-10"0,10 0 1,-4-16-32,14-6-2,0 0-1,16-17 0,5-3-2,10-6 0,9-8-1,10-5 1,8-7-2,8-1 0,2-5 0,2 7-1,-1-1 0,-1 1 0,-7 6 0,-6 5 0,-9 8 0,-9 7 0,-9 7-1,-8 6 2,-8 0-1,-12 6 1,0 0-1,0 0 1,0 0-1,-8 16 0,-6-3 0,-5 2 0,-8 6-1,-8 8 1,-8 4 0,-7 6 0,-8-2 0,-5 6 0,-6 1 0,-2 1 0,1-1 0,3-5 0,7-3 0,8-9 0,10-3 0,11-7 0,15-10-1,16-7 2,21-18-1,11-4 0,12-7 1,8-3-1,6-4 0,7-3 0,0 3-1,-7-5-4,0 18-5,-15-16-10,6 18-23,-11-9 0,4 7-1,-11-1 1</inkml:trace>
  <inkml:trace contextRef="#ctx0" brushRef="#br0" timeOffset="7410">54 148 81,'-12'-6'38,"12"6"0,-21-18-10,21 18-19,-12-11-1,12 11-2,0 0-2,0 0 0,-9-6-1,9 6-1,1 14 0,1-1-1,1 2 0,2 4 0,3 5-1,3 3 0,3 2 0,5 0 0,5 2 0,5 0 0,3 1 0,6 2 0,2-1 0,4 3-1,0-1 1,1 2 1,1 0-1,-1 4 0,1 2 0,-1 3 1,2-1-1,-2 5 1,2-1-2,1 3 2,-1-1-2,1 1 2,-1-1-1,-1 0 0,0 1-1,-1-3 1,-3 2 0,-1-4-1,1 4 1,-1-1-1,0-1 1,0-1 0,0-1 0,3 1 0,0-1-1,4-1 1,-1-2 1,-1 2-1,2 0-1,1-2 1,2 0 0,-2 3-1,0-2 1,2 1 0,-2-4 0,4 0 0,-3 1 0,2-1 0,-1 0 0,0-1-1,1 0 1,-1 2 0,1 1-1,0 2 1,2-2 1,1 4-1,1 0 1,1 2-1,1-1 1,1 2-1,1 2 0,-3-1 0,0 4 0,-1-4 0,-4 3 0,-3-5 1,-3-3-1,-7-1 1,-3-6 0,-6-2 0,-5-6 1,-5-3-2,-5-5 1,-2-5-2,-3 2 2,-2-7-1,0 0-1,0-5 1,-8-9 0,16 15 0,-16-15 0,17 7 0,-7-6 0,1 0 0,-1 2 0,0-2-1,0 3 1,0-2 0,-10-2 0,16 9 0,-16-9-1,12 9 2,-12-9-1,0 0 0,9-4 0,-6-8 0,-1-4 0,-2-12 1,0-9-1,-1-13 0,2-14 0,-2-13 0,0-17 0,0-7 1,1-10-2,-1-9 1,4-6 1,0-6-1,0-3-1,2-1 1,-1-1 0,2-5-1,-2 0 1,3 0 0,-3 0 0,-1 4 0,0-2 1,0 6-1,-1 7-1,1 8 2,-3 8-1,0 6-1,-1 10 2,1 5-1,0 13-1,-1 8 1,-1 7 1,0 14-2,2 8 2,-1 10-1,1 10 1,0 7-1,0 13 1,-1-9 0,1 9 0,0 0-1,0 0 1,0 0-1,0 0 0,-12-7 1,-1 0-1,-8-2 1,-6 0-2,-13-3 2,-12 0-1,-11 0 0,-15 2 1,-12 3-1,-11 1 0,-11 3 0,-11 2 0,-8 2 0,-9 0 0,-7 1 1,-8-1-1,-5 0 1,-4 3 0,0-2-1,-3 2 2,3 0-2,8 0 1,7 2 0,17-1 0,13 0 0,18-1-2,12-2 1,21 1-2,12-6-2,17 3-1,9-12-6,30 12-15,-10-11-16,24 2 0,4-6-1,18 7 2</inkml:trace>
  <inkml:trace contextRef="#ctx0" brushRef="#br0" timeOffset="9081">1934 773 81,'-4'-15'41,"4"15"-2,-3-12 1,3 12-30,0 0-3,0 0-2,0 0-1,19-7-2,-8 5 0,6-3-2,5 4 1,9 1 0,6 4-1,3 3 0,-1 4 0,-3 7 1,-1 3-1,-4 2 0,-7 3 0,-9 3 1,-9 1-1,-5-2 1,-4-2-1,-2-4 0,-1-2 0,-1-4 0,3-2 0,3-4 0,1-10 0,13 18 0,2-8-1,4 2 1,5 4 0,6 0 0,2 4 0,0-2-1,-2 0 1,-3 0 0,-3-4 0,-5 0 0,-5-3 0,-8 3 0,-6-1 1,-5 3-1,-7 0 1,-6 3-1,-7 4 1,-5 2-1,-6-2 1,-5 1 0,-5-2 0,-1-2 0,-1-5-1,0-2 0,3-7 1,4-3-1,3 0 0,5-5 0,8 1 0,4-1 0,8-1 0,3 0 0,10 3-1,-10-1 0,10 1-1,0 0-2,0 0-6,-15-19-12,15 19-21,-9-20 1,7 5-1,-2-13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26.1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32 834 98,'-12'0'39,"12"0"3,-21-1-4,21 1-30,-5-10-1,13-4-2,7-13-1,10-6-1,8-14 0,12-5-1,10-14-1,11-5-1,6-5 1,5 0-1,2 1 0,2 2 0,-1 11-1,-4 6 1,-7 12 1,-8 12-1,-7 13 0,-9 19 1,-10 15-1,-8 18 0,-11 18 3,-12 12-3,-12 23 0,-11 14 0,-11 14 0,-10 9 0,-11 10 0,-10 5 0,-6 0 0,-5 3 0,-2-8 0,1-5 0,-1-10 0,4-10 0,7-12 0,6-13 0,8-16 0,9-12 0,9-17 0,10-10 0,8-14 0,13-14 0,0 0 0,0 0 0,19-13 0,-4-1 0,3 1 0,4-5 0,2 1 0,1-4 0,3 1 0,4-5 0,7-4 0,6-3 0,7-5 0,8-3 0,6-3 0,5 0 0,8-1 0,1 1 0,0 3 0,0 2 0,-3 5 0,-6 2 0,-3 1 0,-3 2 0,-9 1 0,-6 3 0,-8 4 0,-5-2 0,-7 6 0,-4 1 0,-5 4 0,-7 3 0,-2 3 0,-2 1 0,-10 4 0,12-5 0,-12 5 0,0 0 0,0 0 0,0 0 0,0 0 0,0 0 0,7-13 0,-15-10-12,16 3-11,-15-28-21,21-20-1,9-29 0,19-31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23.262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78944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510 375 28,'-12'17'26,"8"11"1,-2 3-9,1-5-5,9 9-3,0-11-2,11 5-1,0-13-1,12 1 0,-3-16 1,11 0-1,-4-15 0,5-2-1,-8-11-1,3 2 0,-11-11 0,-2 2-1,-11-3 1,-5 5-2,-10 0 0,-4 8 0,-6 6-1,-3 2-2,1 14-3,-5-7-18,11 14-15,3-1 0,11-4 0,11 9 0</inkml:trace>
  <inkml:trace contextRef="#ctx0" brushRef="#br1" timeOffset="259053">164 5268 64,'0'0'35,"-13"-12"0,6 0-4,7 12-21,-11-6-3,11 6-2,-10-2-1,10 2 0,-6 13-2,6 2 0,1 4 0,2 8-1,3 6 0,2 11 0,-1 9 0,3 9 0,-2 10 1,1 3-2,-2 12 1,-3 3-1,-1 6 1,-1 4 0,-1 3-1,-2-1 0,1 0 0,-1 0 1,0-6-1,1-1 0,-2-2 0,1-4 1,0-4-1,-1-1 0,-1-5 0,2 0 1,-1 0-1,1-3 1,0-2-1,1-2 1,1-3-1,1 2 1,1-3-1,1-4 1,2-3-1,3 0 0,2-2 0,3-4 0,0-3 1,0-1-1,2-2 0,-1 1 1,0 1-1,-2-1 1,-3 0-1,0 4 0,-3 2 0,-1 2 0,-1 2 0,-2-2 0,0 2 1,-1 0-1,-1-1 0,-1-1 0,-1-1 0,1-3 1,-3 0-1,1-1 0,-2 1 0,1 0 0,-1-1-1,-1-1 1,1-1-1,-3-4 1,2-7-1,-1-5 1,1-6 0,-1-8 0,2-7 0,4-14 0,0 0 0,0 0-1,-8-16 1,14-5 0,3-4 0,1-4-1,5-5 2,5-2-1,4-1 0,5-1 1,1 1-1,3 0 1,0 2-1,3 0 1,3 2-1,-1 0 0,4-1 0,0 0 0,3 1 0,3-2 0,1 1 0,4-2 0,-2-3 0,4 0 0,0 2-1,-1 0 1,-1 0 0,-2 2 0,-2 0-1,-2 2 2,-3 2-2,-1 0 1,-4 0 0,2-1-1,-2 0 2,-1-2-2,-2 1 1,0 0 0,-1 0 0,0 1 0,-1 0 0,-4 1 0,-1 2 0,-1-2 0,-2-2 0,-2 1 1,1-2-2,0-1 1,-1 2 0,1-1 0,0 0 0,0 1 0,3-1 0,0 1 0,2-2 0,2-1 0,1-3 1,2 0-1,3-2 0,2-3 0,3 0 0,1-6 0,5 1 0,1-3 0,3-4 0,4 0 0,2-5 0,2 3 0,3-1 1,1 3-2,3 1 2,0 2-2,-3 3 1,3 4 0,0 4-1,-2 1 1,2 3-1,-3 0 1,1-5 0,0 2 0,-1-3 0,-3-3 0,-2-4 1,-3-2-1,-1-1 0,-3-2 0,-3 4 0,-3-1 0,-2 3 0,0-1 0,-5 5-1,0 1 1,-5-1 0,-2 2 1,-1 0-1,-4 1-1,-4 0 2,-2 2-1,-3 2 0,-1-1 0,-2 4 1,-3 5-1,-2 0 0,-3 4 0,-4-1 0,-1 1 0,-6 3-1,-5 0 1,-6 4-1,-6-1 1,-3 1 0,-5 0-1,-5 4 1,-5 2 1,-3 0-1,-2 1 0,-2 1 1,0 3-2,-7 2 2,-2 3-2,-4 5 1,-6 2 0,-5 6 0,-8 1 0,-5 4 0,-6 2 1,-4 1-1,-3 2 0,-3-2 1,1 1-1,3 0 0,-1-4 1,3 0-1,0-4 0,1-1 1,-2-4 0,3-4-1,-6-3 1,1-9 0,0 1-1,-4-5 0,-2 1 0,0-3 0,-2 2-1,-1 4 1,1 1 0,-2 8 0,-2 4 0,5 1 0,1 7 0,4 2 1,2 2-1,6 1 1,3 2 0,4 2 0,4-3 0,6 3 0,3 0-1,2 1 1,7-3-1,9 0-1,5-8-3,21 1-16,2-19-19,21-17-1,14-18-1,20-23-2</inkml:trace>
  <inkml:trace contextRef="#ctx0" brushRef="#br1" timeOffset="261396">312 11662 51,'-4'-23'36,"-2"0"-1,4 7 1,-10-7-20,12 23-5,-8-19-3,8 19-3,0 0-1,0 0-2,-5 11 0,5 12-1,0 10 0,2 9 0,-1 16-1,-1 10 0,-1 13 0,1 9 1,-4 11-2,0 6 1,-3 7-1,1 2 0,-2 3 0,2 1 1,0 1-1,1-2 0,2-4 1,2-1-1,2-4 1,1 0 0,0-6 0,0-4-1,1 3 1,-1-5 0,-2 0 0,-2 0 0,-1-3 0,-1-3 0,-1-3 0,-1 4 0,1-7 0,-2-3 0,3-2-1,1-4 2,1 0-2,1-3 2,0 1-2,1-4 2,0-4-1,1-1 2,-1-1-2,2-5 0,1-3-1,0-5 2,3-2-1,0-4 0,0 0 0,0-1 0,0-4 1,-2 2-4,0-1 4,0 0-1,-4-42 1,2 84-4,-2-84 3,1 69 0,-1-69 0,0 45 2,0-45-2,0 0-1,0 0 1,0 0 3,0 0-4,42-40 1,-42 40-1,38-61 2,-38 61-1,57-79 0,-24 35 0,2-3 2,6-4 0,-1-4 0,5 2-4,3-3 3,-1-5-2,3 4 1,0-4-1,2 1-1,3-4-1,-1 1 0,2-3 4,0 1-3,0-1 2,-1 2-1,2 1 1,-4 5 0,-2 4 0,-2 7 0,-3 2 0,0 2 1,-3 5-1,0-1 0,-4-1 0,1 1-1,-1 1 1,1-2 0,-1-1 0,1 1 0,0 1-1,5-6 2,-1 1-2,3-2 1,0 0 0,6-2-1,4-1 2,2-4-2,6-4 1,0 2-1,1-3 2,3-1-2,2-3 1,0-3 0,2-2-1,-2-1 2,3 1-1,0-4 0,1 1-1,-2-3 2,2 1-1,0-1 0,-1 2 1,-2 1-1,-5 1 1,0 4-1,-3 4 1,-1 1-1,-5 5 1,-3 3-1,-6 2 0,-5 2-1,-2 6 2,-5 2-1,-5 1 0,-4 2 0,-1 1 0,-5 3 1,-1 0 0,-3 0-1,0 2 0,-3 0 1,-3 1-1,-2 3 1,-3 1-1,-2 3 1,-5 1-1,-2 3 1,-5-1-1,-2 4 1,-2-3-1,-3 2 0,-1-2 0,-3-2 0,-2 2 0,0-3 0,-1-1 0,-2 2-1,0-1 1,-2 0 0,-3 2 0,-1 2-1,-2 1 1,-7 4 0,-1 4 0,-8 0 0,-3 5 0,-7 3-1,-5 4 1,-5 2 0,-3 3 0,-5 3 1,-7 0-1,-5 4 0,-3 1 0,-7 2 0,-2 4 0,-7 0 0,-4 3 0,-1-2 0,-1 2 0,0-2 1,-2-4-1,0-1 0,1-6 1,3-3 0,4-2-1,2-2 1,4 1 0,0-1-1,4 3 1,5 3-1,3 4 1,3 4-1,4 1 1,5 1 0,6 0-1,5 1 1,7-4-1,7-1-1,9-2-3,0-15-15,16 5-20,1-13 0,12-7 0,4-16-1</inkml:trace>
  <inkml:trace contextRef="#ctx0" brushRef="#br2" timeOffset="268813">796 12243 46,'-35'-5'32,"2"-3"1,-3-8-2,-1-4-26,-1-2-6,5-1-6,-5-10-3,7 8-3,-10-10 0,9 9 1,-8-8 2,9 7 4,-1-2 6,2 0 5,8 12 7,-4-11 2,15 14 1,-9-10 0,15 14-2,-8-8-1,13 18-3,-3-23-4,3 23-2,8-17-1,-8 17-2,18-9 0,-5 8 0,3 3 0,3 4 0,2 4 0,3 4 1,3 3-1,5 3 1,1 3 0,4 6-1,3 0 1,0 4-1,4 1 1,3 3-1,-2 4 0,4 2 0,0-1 1,4 3 1,1 2-1,2 2 0,0-1 1,3 0 0,-2 0-1,1 1-1,-2 1 1,-2 0-2,-4-2 1,-1 2 0,-4-1 0,0 0-1,-1-1 0,1-3 1,-3 2 0,1-5 1,0 1-2,0-1 1,-4-2 0,1 1 1,-4 1-1,-1-1-1,-4 0 2,0 3-2,-2-2 2,0 1-2,-1 0 2,0-1-2,-1 0 1,1-1 1,2-3-2,-3 0 2,0-2-1,1-1 0,-1-3 0,2 0 1,1-1-1,-1 3 0,1 2 0,1 0 1,-2 1-2,3 0 1,-2 1 1,0 2-1,1 1 0,0-2 1,0-2-1,3 5 0,0-1 1,2-2-1,1 2 0,3-5 0,0 1-1,3-4 2,-1 0-2,2-3 2,2 0-2,-1 1 1,0-3 0,0 2-1,1-2 1,-1 0-1,-2 1 1,0-2-1,-3 0 1,0 0 1,0 2-1,-1 0 1,-2 1-1,2 0 2,-3-2-1,2 2 0,-3-3-1,0 0 0,-2 2 0,-1-5 0,0-1 0,-3 5 0,-1-2-1,2 0 2,-3-1-1,-1-4 1,-1 0-2,-3 0 2,-2-3-1,-20-18 0,0 0 0,46 45-1,-46-45 4,0 0-4,0 0 4,0 0-3,20 46 0,-20-46 0,0 0-1,0 0 4,0 0-6,0 0 5,0 0-2,0 0 1,0 0 2,0 0-1,-15 45 1,15-45-5,0 0 2,0 0-3,0 0 0,0 0 1,-13 44-2,13-44 2,0 0-1,0 0 0,0 0 2,0 0 1,-23 43 1,23-43-4,0 0 4,0 0 0,0 0-1,0 0 0,-43 31 0,43-31 0,0 0 0,0 0 2,-53 9-2,53-9-1,-45-8 1,45 8 1,-58-10-1,58 10 0,-74-7 0,32 5 0,-4 3 0,-3 0 0,0 2 0,-3-5 3,-2 6-3,-3-5 0,-2 4 0,-3 3-2,-2-2 2,-5 4-2,-4-1 3,0 7-1,-4-3 0,0 2 1,-2-2-1,-2 0 3,1 3-3,-3-3 1,1 0-1,-2 1 0,2-1 1,-3 5-1,-2-1 1,-2 2-1,1-5 1,0-2 2,0 1-2,-1-3-1,1 0 0,-1-2-2,1-4 2,3 0-2,2-4 2,1 0-3,2 0 4,6-4-1,2 0 1,6-8 2,4 0-3,6-8 3,3 4-4,4-8 4,1-1-4,1 2 1,3-4 0,2 6-3,1-1 2,41 24 4,-76-47-4,76 47 4,-64-46 0,37 17 0,2 1-4,2-5 5,4-5-4,1-2-1,-1-5 1,1 1-2,1-10-1,1 1 0,2-7 4,1-5-3,1-2 3,2-11-4,4-3 4,1-9-2,2-10 2,1-4-1,1-11 0,0-1 1,1-11-1,0 1 1,1-7-1,1-4 0,1 3 0,1-2 0,0 1 1,4-1-1,3 0 1,-2 5 0,2 3 0,-1 6 0,1 4 0,1 5-1,0 11 1,-2 6 0,0 9-1,0 7 1,-1 10-1,-2 9 0,-1 9 1,-2 11-1,-2 8 1,-1 7-1,-2 11 0,-2 3-2,3 12-4,-13-11-20,13 11-13,-8-31-1,7-5-1,-1-26 0</inkml:trace>
  <inkml:trace contextRef="#ctx0" brushRef="#br2" timeOffset="271566">246 173 22,'3'-44'32,"-3"6"2,0 8 0,2 12-16,-9-7-5,7 25-3,-1-18-3,1 18-2,0 0-2,0 0-2,16 16 1,-6 1-1,3 5 1,3 10-1,-2 8 1,3 12-1,-3 11 1,-1 10 0,-4 9-1,-1 7 0,-4 10 0,-4 8 0,0 7-1,-3 5 1,2 3-2,-2 4 2,-2 1-2,1 5 1,-1 1 0,1-1 1,-1 4-2,1-2 2,-3-1-2,0-1 2,-1-4 0,2-5-1,1-4 1,1-5-1,2-9 1,2-5-1,2-9 2,3-3-3,2-5 2,1-5 0,1-3-1,1-5 0,2-5 0,1-2 1,2-7-1,1-6 0,2-5-1,2-6 2,4-8-2,0-5 1,2-3 0,2-6 0,3 1 0,1-5-1,6 2 1,1-3 0,4 1 0,2-1 0,4-2-1,3 1 2,5-2-1,3-1-1,3 0 1,3-3 0,5 0 0,2-4-1,6-1 1,3-4 0,3-2 0,2-2 0,3-1 0,0 0 0,1-1 0,1 2-1,-3 2 2,0 1-2,-3 5 1,-1 0 0,-3 2 0,-1 1 0,0 0 0,-2 0 0,-3-2 0,-1 1 0,-1-2 0,-2 0 0,-2 1 0,-2-1 0,-3 2 0,-2 2 0,-2-1 0,-1 1 1,-1 0-1,-4 1 1,2-2-1,-1 1 1,-2-2-1,-1 0 0,-2 0 0,-5 1 0,1-1 0,-3 0 0,-1-1 0,-3 1 1,0-1-1,-1 1 0,0-3 1,-2 2-1,-1-1 0,-1-2 0,1 0 0,-1-1 0,-1 1 0,-2-3 0,-3 2 0,-4 0 0,-1 0 0,-6 0 0,-5-2 1,-4 0-1,-9 5 1,1-15-1,-10 6 1,-5-5-1,-8 2 0,-7-3 0,-4-4 0,-7-2 0,-2-1 0,-5-3 0,0-6 1,-4-1-1,1-7 0,-2-1 0,-2-2-1,-1-5 1,-2-3-1,-3-4 1,-3 1-2,1-4 2,-3-3 0,-2 0 0,-1-7 1,2 2-2,-1-3 1,-3 0 0,-2-3 0,-2 0 0,-2 1 0,-2-4 0,-3 5 0,-3-2 0,-2-1 1,-2 0-1,-1-3 1,-2 1 0,-1-2 0,0 0 0,-1-1 0,-1-1 0,2 1-1,-1-3 1,1 2 0,4 1-1,2 0 1,0 3-1,3-1 1,3-2 0,2 4 0,1-1 0,1 2 0,3 1 0,3 1-1,3 1 1,2 5 0,4 2-1,5 0 1,6 5-1,1 1 1,5 7 0,1 1 0,5 6 0,-1 4 0,6 6-1,1 7 1,4 2-1,4 7-1,4 4 0,6 6-3,-2-3-6,16 9-29,-8 11-2,8 4 0,-2 0-1</inkml:trace>
  <inkml:trace contextRef="#ctx0" brushRef="#br3" timeOffset="311380">4177 6106 50,'10'-6'36,"-10"6"-1,0 0 1,0 0-18,-21 11-10,11 6 0,-11-7-3,3 11-1,-7-3-1,2 9 0,-7 2-2,-1 5 1,-5 4-1,-3 6 1,-4 4-2,-5 3 1,-6 4-1,-7 3 1,-8 3 0,-5 4 0,-10 2-1,-6 6 1,-7 3-1,-4 4 1,-3 3 0,4 2 0,-1 1-1,5 1 1,2-1 0,4 0-1,3-2 1,3-2 0,3-6-1,5 2 1,4-4 0,1-6-1,4 1 1,5-5 0,4-3 0,1-2-1,0-3 1,-1-2-1,-3-4 1,-2 0-1,-3-3 0,-2 0 1,-5 0 0,-2 0-1,-4-1 1,3 1-1,-2 2 1,0 2-1,3-1 1,3 1-1,4-2 0,5 0 1,4-1-1,4-1 0,8-4 1,5-2-1,8-4 0,6-2 0,8-9 0,6-1 0,5-6 0,6-4 0,5-2-1,3-4 1,-5-9 0,17 10 0,-6-4 0,1-5-1,2 3 1,1-2 0,0 2 0,4 1 0,6 1 0,2 2 0,4-1 0,6 4 1,6-2-1,6 2 0,7-2 0,7-2 0,5 2-1,7-6 1,7-1 0,7-3 0,6-3 0,8-4 0,6 0 0,3-1 0,4-3 0,6 3 1,3-1-1,3 0 0,2 3 0,-2 0 0,4 0 0,0 1 0,2-1 0,-2 3 0,-4 0 0,2 1 0,-5 1 0,-4 0 0,-4 1 0,-7 0 0,-4 1 1,-5-1-2,-6 2 1,-9-1 0,-8 0 0,-5 1 0,-10 0 0,-7 2 0,-9-1 0,-10 2 0,-6-1 0,-9-1 0,-5 0 0,-5-2 0,-12 0 0,14-17 1,-12-3-1,0-7 1,-2-12 0,0-11 0,-2-17-1,2-10 0,-1-14 0,0-14 0,1-9-1,0-17 0,1-6 1,2-7-1,0-7 1,0-5 0,0-3 0,-1 2 0,0-1 1,0 4 0,-2 5-1,-2 0 0,1 12 0,-4 8 0,0 7 0,-2 5 0,0 11 0,0 9 0,-1 8 0,-1 11-1,1 8 1,0 7 0,0 11-1,0 8 0,1 10-1,-4 1-2,5 13-7,-12-13-14,8 16-17,-8 3 0,1 8 0,-10 4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37.2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1658 215 58,'0'0'36,"0"0"0,0 0-1,-17-22-22,17 22-7,-17-9 0,8 7-2,-7-2-1,1 2 0,-7 0-1,-3 2 0,-4-1 0,-4 3-1,-8-1 0,-2 2 0,-5-1 0,-2 1 0,-1-1-1,-2 0 1,-2-2 0,5-1 0,1 0-1,2-2 1,2-1 0,3-1 1,1-3-1,5 3 1,2-3-1,1 2 0,1-3 0,1 2 0,1 0 0,3 3-1,0-3 1,0 5-1,-1-1 0,3 4 0,-2 0 1,-1 2-1,-1 2 0,-2-1 0,1 4 0,-1-2 0,0 6 0,0-4-1,3 2 1,0 1 0,5-1 0,3 1 0,1-1 0,4 1 0,2-1 0,2 1 0,1-2 0,2 2 0,1-1-1,0 1 1,1 2 0,-2 0 0,3 1 0,-1 2 0,1 0 1,-1 6-1,-1-1 0,1 3 0,0 2 0,0 0 0,0 2 0,-1-2 0,1 3-1,1-5 1,0-3 0,0-2 1,2-3-1,-1-5 0,4-11-1,-2 17 1,2-17 0,0 0 0,7 13-1,-7-13 1,12 11 0,-3-3 0,3-1 0,4 2 1,4-2-1,6 3 0,4 0 1,4-1-2,3 0 1,5-2 0,3 3 0,2-4 0,2 4 0,2-4-1,-1 0 2,1-1-1,0-1 1,0 0-1,0-3 1,0 1-1,1 0 0,1-2 0,2 0 0,1 0 0,1 0 0,1-3 0,1 3 0,1 0 1,0-2-1,-4 3 0,1-1 1,-3 1-1,2 0 0,1 1 0,-1 2 0,1-1 0,0 3 0,1-1 0,2 0 0,0 3 0,1-2 0,0 2 0,0-2 0,2 3 0,0-2 0,-2-1 0,0 2 0,-3-2-1,-1 1 1,0-1 0,-2-2 0,-4 1 0,-1-1 0,-1-1 0,-1-3 0,0 1 0,-2-2 0,1 0 0,-2 2 0,1-4 0,-2 3 0,-1-3 0,-1 2 0,-3 2 0,-2-2 0,-4 4 1,-1-5-1,-4 2 0,-2 0 1,-3-2-1,-2 2 0,-4-3 0,0 0 1,-2-4-1,0-1 1,-1-5 0,0-4-1,-2-3 2,-2-8-2,1-1 1,-4-5 0,-2-2-1,-4-1 0,-2 0 0,-3 0 0,-3 0-1,-1 3 2,-3 2-1,0 2 0,-2 3 0,0 1 0,-2 4 0,0 1-1,-1 4 1,-1 3 0,-3 1-1,-5 2 1,-3 2-1,-6 4 1,-5 0 0,-6 0 0,-8 2 0,-6-1 0,-7 2 0,-7-4 0,-3-1 0,-6-1 0,-3-2 0,-3 0 0,-4-1 0,3-1-1,0-1 2,4 2-1,3 0 0,5-2 0,5 2 0,6-1 0,6 2 0,2 3 0,5-3 0,7 3 0,3 2 0,6 2 0,3 1 0,5 1 0,4 1 0,7 0 0,4 1 0,3 0 0,11-1-1,-13 1 1,13-1 0,0 0-1,0 0-1,0 0 0,0 0-1,0 0-4,-4-22-11,20 13-22,-12-15-1,10-3-1,-1-15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50.37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211 140 11,'-4'-16'24,"6"4"3,-8-4 2,0-1-17,6 17-2,-9-18-2,9 18-3,-9-9-3,9 9-1,0 0-3,-11-6 0,11 6-1,0 0-1,0 0 1,0 0 0,1 11 0,-1-11 1,0 0 0,4 9 1,-4-9 1,3 10 1,-3-10-1,2 10 2,-2-10-1,2 13 1,-2-13 0,2 11 1,-2-11 1,0 0 1,0 0 0,1 13 0,-1-13 1,0 0 1,0 0-2,0 0 1,-16 9-1,16-9-1,-17 13 0,6-2-2,-6-2 0,3 5 0,-3 3-1,1 6 0,-2 0 0,2 6 1,0 1-1,5 4 1,2 0 0,4 2 0,5-6 0,8 1 0,-1-8 0,8 0 0,2-6 0,6-2 0,-2-6 1,3-1-1,-4-5 0,1-3 0,0-1 0,-1-2 0,-4-4-1,1 0 0,-3-2 0,2-2 0,-2-3-1,0 0 0,2-4 1,-2 0-1,1-2 0,-2-2 0,0 2 1,-1-2-1,-2 2 1,0 0-1,-2-2 1,-2 0-1,0-1 0,-1 2 1,0-3-1,-3-1 0,-1-1 1,-1-2-1,-2 4 0,-1-2 0,-5 3 1,0 1-1,-4 5 0,-3 2 0,-1 4-1,-3 4 1,-2 4 0,1 4-1,0 3 0,1 1-1,1 5-1,-2-6-5,13 11-30,-9-9-2,5 1 0,-1-8 0</inkml:trace>
  <inkml:trace contextRef="#ctx0" brushRef="#br0" timeOffset="1418">172 773 75,'0'0'38,"0"0"-1,0 0 1,0 0-31,-2 10-2,-1-1-1,5 9-1,-1 3-1,3 8 0,-1 3 0,4 5 0,0-2 0,3 0-1,-1-3 0,0-4 0,-1-6 0,0-4 0,-3-6-1,0-2-1,-5-10-1,0 0-1,17 9-5,-17-9-32,11-17 2,1 0-2,10-1 1</inkml:trace>
  <inkml:trace contextRef="#ctx0" brushRef="#br0" timeOffset="2076">883 818 50,'3'-14'37,"-2"-1"-1,3 4 0,-5-10-17,1 21-9,4-14-2,-4 14-2,0 0-2,0 0 0,0 0-1,0 0 0,0 0-1,0 0-1,0 0 0,0 0-1,0 0 0,0 0 0,4 16 0,-3-2 0,1 1 0,0 7 0,2 0 1,0 6-1,0-1 0,1-1 1,-2-2-1,0 0 1,-1-3-1,0-2 1,-2-3-1,-2-1 1,2-6 0,0 1-1,0-10 1,-1 12-1,1-12 0,0 0 0,0 0-1,0 0-1,0 0-2,0 0-4,0 0-30,5-11-3,-5 11 2,0 0-2</inkml:trace>
  <inkml:trace contextRef="#ctx0" brushRef="#br0" timeOffset="2806">224 1648 62,'0'0'39,"6"-13"-1,0 3 1,8 6-21,-2-11-12,6 7-1,0-5-2,3 3-1,-2-1 0,-1 4 0,-5-1-1,-1 7 0,-12 1-1,13 23 0,-14 1 0,-3 6 0,-6 7 0,-1 8 0,-2 1 0,-4 5 0,3-6 0,-1-3-1,4-2 1,2-7-1,7-3 0,6-8 1,3-3 0,5-8 0,5-4 0,4-4 0,2-9 0,2-3-1,2-4 0,-2-7-3,4 5-2,-7-17-12,6 11-21,-3-7 1,7 7-2,-2-4 3</inkml:trace>
  <inkml:trace contextRef="#ctx0" brushRef="#br0" timeOffset="3243">956 1683 75,'0'0'39,"12"-20"-3,-3 11 3,-9-5-32,12 4-3,-2-1-1,2 2 0,-3 1-1,3 3 0,-3-1-1,0 4 1,-9 2-2,17 2 0,-10 8 0,-2 8 0,-2 8-1,-2 5 0,-4 9 0,-3 4 0,-2 6 0,-4 0 0,0-1 0,-2-4 0,1-4 0,2-5 0,4-9 1,0-4 0,4-8 1,3-15 0,10 10-1,2-16 1,6-3 0,3-2 0,3-7-1,3 0 0,2-2-2,-1-2-2,7 7-6,-8-7-30,8 3 3,-3-5-3,5 6 2</inkml:trace>
  <inkml:trace contextRef="#ctx0" brushRef="#br0" timeOffset="3837">1730 1632 68,'0'0'37,"0"0"-2,0 0 2,0 0-30,19-3-1,-9-4-1,9 4-2,-2-5-1,4 2 0,-3 0 0,1 1-1,-2 2 0,-6 1-1,-11 2 0,12 15 0,-13 4 0,-7 7 0,-3 8 0,-9 7 0,0 7 0,-3 1-1,-2 3 1,3-4-1,1-3 1,4-6-1,6-8 1,8-5 0,3-10 1,9-4 0,4-10 0,4-5-1,3-3-1,1-7 0,5 1-2,-3-11-4,9 15-20,-14-10-10,0 8-2,-10-1 1,-8 11 0</inkml:trace>
  <inkml:trace contextRef="#ctx0" brushRef="#br0" timeOffset="4672">247 2458 55,'0'0'36,"9"-1"1,-9 1-2,0 0-21,0 0-5,0 0-3,9-12-1,-9 12-1,17-8-1,1 4 0,3-3-1,5 0-1,3-1 0,2 3 0,-1 0-1,-3 1 1,-5 3-1,-7 4 0,-15-3 0,4 22 0,-14-4 0,-7 3-1,-2 0 2,-4 6-1,2 0 0,2 3 0,5-3 1,8 0-3,10 2 3,10 0-1,5 1-1,6-2 1,3-2-1,-1-2 1,-3-5 0,-3-5 0,-7-2 0,-10-2 1,-4-10-1,-21 10 1,-4-5-1,-7-1 0,-4 4 0,-2-3 0,1 1-1,2-5-1,8-2 0,5-7-1,22 8-4,-12-30-8,24 10-24,6-4 1,12-5-1,4-4 2</inkml:trace>
  <inkml:trace contextRef="#ctx0" brushRef="#br0" timeOffset="5189">907 2500 67,'20'-1'37,"1"0"-1,3 1 1,-1-7-29,0 9-4,-4-5 0,-2 5-1,-6-1-1,-11-1 0,7 13 1,-7-2-3,-5 2 3,5 5-4,3 2 2,4 6-2,6 0 2,3 6-2,6-3 1,2 2 0,1-1 0,-2-1 1,-7 1-1,-6-3 1,-12-1 0,-9-2 0,-12-4 0,-8-2 0,-5-4-1,-3-4 0,2-5-1,2-5-1,9-2-1,6-11-3,20 13-10,4-26-24,15 9 2,6-11-1,12-1 0</inkml:trace>
  <inkml:trace contextRef="#ctx0" brushRef="#br0" timeOffset="5603">1742 2408 89,'16'11'38,"3"4"0,-6-6-1,-1-1-37,0 6-1,-4-1 1,-8 2 0,-3-1 0,-4-1 1,0 4 0,0-1 0,-1 3-1,6 4 0,5 3-1,7 4 1,6 2-1,6 4 1,3-2 0,0 1-1,-3-2 2,-4-4-1,-8 0 1,-7-8-1,-8-2 0,-8-6 0,-6-3 0,-3-3-1,0-6-1,2 1-1,-2-14-4,22 12-16,-15-22-14,17 4 0,4-10-1,13 0 1</inkml:trace>
  <inkml:trace contextRef="#ctx0" brushRef="#br0" timeOffset="6207">2285 2369 66,'-9'-14'37,"9"14"0,9-9 0,0 8-28,-9 1-6,16-9-1,-16 9 0,10-1 0,-10 1-1,4 16 0,-5-1 1,1 2-1,0 3 0,3 4 0,5 0-1,5 2 0,3-1 0,5-2-1,3 2 2,3-5-2,-3 3 2,0-4-1,-6-2 1,-5-1-1,-8-4 2,-6 1-1,1-13 0,-21 18 0,1-14 0,-3 0 0,-3 0 0,2-3-1,0 3 0,3-4-1,5 1 0,1-2-2,15 1-4,-15-7-13,15 7-20,0 0 3,0 0-3,0 0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9.5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0 97,'10'29'37,"-2"-5"-5,-8-24-5,0 0-59,0 0-6,-19-13 1,-3-4-2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57.2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90 0 73,'-11'7'37,"-4"4"-1,2 9 1,-3 1-34,4 11 0,0 0-1,5 2 0,3-2-1,9-3 0,5-7-1,8-8 0,6-9 0,3-9 0,5-9 0,2-5 0,1-6 0,-2-3 0,-2-1 0,-3 0 0,-8 4 0,-1 6 0,-8 8 1,-11 10 0,10 5 0,-10 14 0,-3 6 0,-2 9 1,1 2-1,-1 5 0,0-1 0,0-5-1,1-2 0,1-8 0,3-2-2,-1-10-1,6 0-3,-5-13-16,13-6-16,-1-2 0,9-6 0,0-5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57.6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-4 99 63,'4'11'37,"-1"10"-3,-3 5 3,7 5-31,-6 1-2,7 5 0,-1-5-2,5 0 2,2-12-1,8-6 0,1-12-1,6-6-1,1-9 0,4-10-1,1-3 0,0-7-1,0-1 1,-6-1-1,-5 1 0,-3 5 2,-5 3-2,-6 10 2,-4 6-1,-6 10 0,-2 22 1,-2 9-1,-1 13 1,-1 7-1,-2 6 1,3 2 0,-1 0-1,3-5 1,2-9-2,1-9 1,3-8-3,-1-13-1,13-4-32,-5-12-2,7-5 1,0-11-2</inkml:trace>
  <inkml:trace contextRef="#ctx0" brushRef="#br0" timeOffset="405">762 140 67,'-2'27'36,"-1"8"-1,-2 2 1,4 5-30,1-5-4,7 1 1,1-9-1,10-7 1,3-12 0,8-8-1,2-12 0,5-8 0,0-8-1,1-7-1,0-7 0,-3-2 0,-5-3-1,-3 2 1,-7 6 0,-3 3 1,-6 11-2,-3 11 2,-7 12-1,0 19 1,-3 11 1,0 13-2,-2 5 2,1 9-1,0 0 0,1 0 0,0-4-1,3-9-1,3-5 0,-1-12-1,6-3-3,-8-24-4,23 11-29,-12-18-1,11-5 1,-3-13 0</inkml:trace>
  <inkml:trace contextRef="#ctx0" brushRef="#br0" timeOffset="808">1461 1 85,'3'16'36,"-5"6"1,2 17-5,-1-4-30,3 4 0,1-3 0,5-3-1,2-6 0,7-7 2,3-12-2,6-6 0,1-11-1,3-5 0,0-7 0,-1-6-1,-1 0-2,-4-10 1,-1 3-1,-7-1 1,-2 4 0,-6 6 0,-2 7 0,-6 18 2,0 0 2,-1 10-3,-4 19 3,0 10-1,-2 9 1,1 6 0,-2 1 0,2 2-1,0-4-1,2-4 2,1-10-2,1-7 0,3-7-3,-3-16-7,12-1-27,-10-8-1,20-10 0,-7-5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59.0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137 4 74,'9'-8'38,"-9"8"-2,0 0 2,-12 6-34,12-6-2,-21 16 1,7-4-3,-4 3 2,1 7-1,-1-4 2,3 5-3,2-2 3,2 1-3,5-2 1,6-1 0,3 0 1,9-2-1,1-3 1,6 1 0,3-6 0,2 1-1,2-7 1,-1 1-1,-1-3-1,-2-4 0,-4 2-1,-1-5 0,-3 5-1,-1-7-1,1 6-2,-5-11-3,11 12-7,-12-11-25,9 1 1,-3-2 0,4-2 1</inkml:trace>
  <inkml:trace contextRef="#ctx0" brushRef="#br0" timeOffset="7849">438 135 58,'2'-11'37,"-2"11"-1,-6-14-8,6 14-12,0 0-4,0 0-4,0 0-1,0 0-2,-9-5-1,9 5-1,0 0-1,0 0 0,0 0 0,1 17-1,-1-17 0,-2 23 0,1-5-1,-1 6 1,-1 4-1,-1 4 0,1 4 1,0 1-1,0 3-1,0-2 2,0-3-1,1-1 0,1-3 0,0-3 1,0-5-1,1-4 0,-1-5 1,1-3-1,0-1 0,0-1 0,0-9 1,0 0-1,0 0 0,-1 13 0,1-13 0,0 0 0,0 0-1,0 0 0,0 0 0,-4-10-1,4 10-2,0 0-3,0 0-28,-3-16-6,2 6 1,-5-10-1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2.0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214 716 59,'3'-14'38,"0"4"0,-5-4 1,2 14-14,-23-10-17,13 12-3,-12 1-2,1 7-1,-7 6-1,1 7-1,0 4 1,4 7-2,3 2 3,8 0-3,6 3 2,6-4-2,9 0 1,4-11-1,6-3-1,1-13-1,10-5-3,-4-15-1,17-2-1,-7-15 2,8-1-2,-8-8 4,1 3 0,-8 2 2,-6 5 2,-6 9 4,-16 5-1,-1 14 0,-14 11 0,2 10-1,0 5 0,3 6-2,4 1 1,8 1 0,6-5 1,8-3-1,7-11 0,4-6 1,1-10 0,2-6 0,-4-9 0,-1 0 1,-10-7-1,0 2 0,-7-5-1,1 2 0,-2 1-1,1 0 1,3-2-1,3-1 0,5-3-1,1-7 2,3-4-1,0-8 0,-2-8 2,-4-4-2,-5-7 2,-6-2-1,-8-3 1,-6 4 0,-9 6-1,-1 8 2,-7 10-2,0 10 1,-1 9-1,0 14-1,3 13 1,2 16-2,3 13 1,3 14-1,3 16 1,2 12-1,5 12 1,5 5 0,4 2 0,8-1 0,4-6 0,5-8 0,4-11 1,1-12-2,1-8-1,-4-15-2,3-3-1,-12-24-16,7-1-19,-9-13 1,5-7-1,-7-15 2</inkml:trace>
  <inkml:trace contextRef="#ctx0" brushRef="#br0" timeOffset="813">917 528 85,'0'0'36,"1"17"0,-1-17-1,21 5-31,-8-1-1,8 3 0,-2-4-1,7 1 1,-4-2-1,2 2 0,-7-4-1,-2 1 0,-5 0 0,-10-1-1,2 13 0,-10-3 0,-3 6 0,-5 1 0,-2 3 0,-3 1-1,1 2-1,-2-5 0,8 0-3,-3-10-2,16 2-22,1-10-9,0 0 1,6-13-2</inkml:trace>
  <inkml:trace contextRef="#ctx0" brushRef="#br0" timeOffset="1335">1175 492 71,'0'0'37,"12"15"0,-1-9 0,-11-6-25,25-5-8,-9 5-2,3-4-2,0-2 1,1 1-2,1 1-2,-7-11-8,4 10-25,-8-2 0,-10 7-1,0 0 1</inkml:trace>
  <inkml:trace contextRef="#ctx0" brushRef="#br0" timeOffset="1530">1181 625 55,'7'17'38,"5"-6"-2,8-2 1,1-16-14,7 8-16,-4-7-4,4-4-4,0-2-2,-3-8-3,9 8-18,-9-10-12,1 1 0,-3-2 0,-3 1 1</inkml:trace>
  <inkml:trace contextRef="#ctx0" brushRef="#br0" timeOffset="1723">1577 570 50,'-3'28'31,"6"2"0,-4-7 2,-1-7-24,8 3-1,-6-19 0,7 17-1,-7-17 1,4-9-2,-7-10 0,9 4-1,-9-8 0,8-2-3,-4-4-1,1 0 0,2 2-2,-1-1 0,6 5-1,-2-2-2,11 6-1,-6-4-2,13 10 0,-5-4 0,10 10 1,-6-2-1,5 7 2,-8 2 2,1 8 2,-5 3 1,-6 5 2,-4 3 0,-8 3 0,-1 6 0,-4-3 0,2 4 1,-2-8 1,5 4-1,0-9 0,9 0 1,-8-16 0,23 17 1,-10-17-1,8 0 0,-5-7-1,4 0 0,-8-4 1,3 1-1,-7-7 0,0 1-1,-7-4 1,-1 1-1,-3 0 0,0 0-1,-1 4 0,0 0-1,1 4 0,3 11 0,0 0-1,0 0 1,0 9-1,6 2 0,2 6 0,3-2 0,2 3 1,2-2 0,-1-4 0,2-3 0,-2-5 0,-1 0 1,-1-9 0,0 2-1,0-1 0,0 0 0,3 0 0,1-1 0,6 3 0,-1-4-1,1 1 2,1 0-1,-1-6 1,-3-3-1,-3-6 2,-3-3-2,-6-6 1,-4-3-2,-2-3 1,-6-7-2,-1 3-2,-5-7-1,6 15-7,-16-7-27,12 11 0,-7 1 1,1 13-1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9.5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0 97,'10'29'37,"-2"-5"-5,-8-24-5,0 0-59,0 0-6,-19-13 1,-3-4-2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1.1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2011 100 83,'0'0'39,"-11"-11"-1,11 11-1,-10-9-28,10 9-5,15 5-1,3 3-1,9-1 0,12 1 0,10-1-1,14 2 1,11-3 0,10-2 0,7-4 0,4-1 0,-2-5-1,-5 0 0,-7-3-1,-8 1 1,-13 2 0,-14-1-1,-12 2 0,-10 2 1,-10-2 0,-14 5 0,2-9 0,-13 4 0,-10-5 0,-5 2 0,-8-3 0,-6 0-1,-3 3 0,0 1 0,2 3 0,6-1 0,9 5-1,8 2 1,18-2 0,1 14-1,16-6 1,13 4 0,7 2 0,5 1 0,2 2 0,-2-1 0,-4 1 0,-8 1 0,-10 4 0,-15 2 0,-12-1 0,-12 1 1,-8 0-1,-6-1 0,-3-2-1,-5-5-1,3-1-2,-2-13-2,11 7-15,-3-18-20,3 0 1,-9-11 0,2 2-2</inkml:trace>
  <inkml:trace contextRef="#ctx0" brushRef="#br0" timeOffset="4152">231 136 75,'-1'-16'41,"1"16"-1,2-15 0,-1 30-16,-4 4-20,3 17-2,0 8-2,0 10 0,3 11 1,0 7-1,3 6 0,2-1 0,0-5 1,5-6-2,-4-7 1,3-11 0,-6-10 0,4-9-1,-6-14 1,-4-15-1,0 0 2,0 0-1,2-28 0,-15-1 1,0-4 0,-8-3 0,0 3 0,-6 3 0,-2 5-1,-5 11 1,1 16-1,1 14 0,4 13 0,4 10 0,6 8-1,4 6 0,7 3 0,10-4 1,9-6-1,6-8 0,10-13-1,4-16 0,9-13-1,3-17-1,6-9 0,-4-14 0,2-4 2,-5-7-1,-5 2 2,-7 6 1,-8 8 1,-9 11 1,-9 8 0,-5 20 0,0 0-1,-11 31 0,6 0 0,2 4-1,3 4 0,3-2 1,4-4-1,6-7 2,1-11-1,5-11 1,-4-11 0,0-8 0,-5-10 0,-4-4-1,-4-4 1,-6-2-1,-2 3 1,-4 2-1,1 7 0,0 4-1,2 7-1,7 12 1,-3-16 0,15 12-1,7-2 1,7-4-1,7-4 1,0-3 0,3-6 0,-1 0 1,-5-3-1,-7-1 0,-10-2 1,-7 6-1,-9 3 0,-3 5 0,-7 7-1,-4 9 0,0 8 0,-2 6 0,5 11 0,4 3-1,8 7 2,2 0-1,9-2 1,5-3 0,2-5 0,3-5 1,-1-8 0,-2-3 0,-1-7-1,-2-3 1,-4-4 0,1-5 0,-2-1 0,0-1 0,-2-2-1,3-2 1,-3-2-1,0 3 0,0-3 0,0 1 0,0 1 0,0-3 0,0 3-1,1 0 1,1 2 0,0-1 1,-2 3-2,-6 11 1,10-15 0,-10 15 0,0 0 0,12-6-1,-12 6 1,13 11-1,-8-1 1,4-1-1,-3 1 1,0 4-2,-3-2 3,-6 3-2,-1-4 2,-6 0-1,1-1 0,-2-2 0,11-8 0,-15 14 1,15-14-1,8 10 0,4-7 0,7-2 0,4-2-1,2 0 1,2-2-1,-1-5-2,2 5-10,-17-11-26,3 2-1,-9-4 1,-1 5-2</inkml:trace>
  <inkml:trace contextRef="#ctx0" brushRef="#br0" timeOffset="5554">770 1173 79,'3'11'38,"3"-2"1,-6-9 0,11-3-29,-14-14-2,10 4-3,-7-10 0,5 1-2,-2-6 0,0 2-2,-1 1 0,1 7-1,0 3-1,-3 15 0,12-5-1,-1 12 0,7 10-1,4 2 0,6 1 0,0-1 1,4 1 0,-2-4 0,-4-5 2,-4-4 1,-4-9 0,-9-4 0,-5-6 1,-5-4-1,-5-7-1,-2-7 0,-2-3-2,0-7-1,5 4-2,0-6-1,9 8-1,-2-3-1,14 13-1,-5-2-1,12 17 2,-9-2 2,6 13 2,-7 5 2,-1 9 2,-4 8 2,-5 5 1,0 8 2,-5-2-1,5 5 1,-3-6 1,9 3-1,-1-15-1,10 1 1,-3-14 1,8-3-1,-7-11 0,5 1 0,-9-10-1,2 0-1,-11-3-1,-3 0-2,-4 0-1,-7-5-3,5 8-3,-14-14-16,13 10-16,-2-8 1,10 3-2,0-9 3</inkml:trace>
  <inkml:trace contextRef="#ctx0" brushRef="#br0" timeOffset="6129">1372 523 71,'7'-29'38,"-2"8"-1,-6 7 1,1 14-24,-2 14-7,5 12-5,-2 5 0,5 9-1,1 3-1,4 6-1,0 3 1,1-7-1,4-8-1,-6-8 1,1-7-2,-11-22 0,0 0 0,0 0 1,-19-22 2,1 2 1,-3-2 2,1 1-1,-1 0 1,7 7 0,2 2 0,12 12 0,8-12-2,7 6-2,9 4-2,0-5-3,12 6-23,-5-5-8,1 1-1,-6-1 0</inkml:trace>
  <inkml:trace contextRef="#ctx0" brushRef="#br0" timeOffset="6566">1413 1361 71,'3'-10'37,"0"-1"-2,-2-5-7,8 13-16,-13-9-3,4 12-3,0 0-1,0 0 0,3-9-2,-3 9 0,0 0-1,0 14-1,-1 1 0,1 5-1,2 5 0,0 1 0,3 7-1,2-2 0,2-2 0,1-3 1,3-10-1,-1-5 1,2-10 0,0-8 0,1-7 0,-2-6 1,-2-6 1,1-6-2,-3-2 1,0 1-1,-2 3 0,-3 6 0,0 5 0,0 9 0,-4 10-2,17 5 2,-5 7-1,3 2 0,3 1 0,2-1 1,-1-4 0,1-1 0,-3-9 1,-3-6 0,-5-4 0,-3-3 0,-6-10-1,-4-4 1,-4-4-1,-1-5-1,0 3 0,0-2-1,4 5-1,-1-1 1,6 13-2,1 5-1,8 14 1,-9-1-1,20 25 1,-9-4 0,5 15 2,-1 0-1,5 3 2,-1-1 0,-1-4 2,2-6-1,-3-8 2,1-4 2,-5-17 0,1-2 0,-10-14 1,3-1 1,-9-11-1,-1 3 0,-7-10-1,-1 0-1,-5 0-1,0 2-1,1 5 0,3 4 0,1 5-1,3 6-1,8 14 1,0 0-1,7 9 0,5 9 0,2 4 0,4 5-1,3 3 1,6 3 0,1-4 1,-1-3-1,-2-6 1,-2-3 0,-4-7 0,-3-5 1,-4-10 0,-7-4 0,-5-6 0,-2-2 0,-3-7 0,1-7 1,-1-7-2,2 0 1,0-2-1,5 3 1,2 2-1,1 4 0,2 7-1,0 10 0,-7 14 0,12 0 0,-10 14 0,-4 4 0,0 5 0,-1 2 0,1 1 0,3 2 1,3-3 0,4-3 0,6-2 0,4-6 0,5-2 0,2-8-1,6-2-3,-4-12-2,6 2-4,-16-11-29,7-5 1,-5-5-1,-2-3 2</inkml:trace>
  <inkml:trace contextRef="#ctx0" brushRef="#br0" timeOffset="7654">2311 541 93,'0'0'39,"0"0"1,-4 11-3,-2 12-32,11 11-5,-1 11 1,4 8-2,1 10 1,4 5 0,-1-1-1,2-6 0,6 0-5,-8-18-3,13-6-29,-12-15 0,5-12-1,-5-15 1</inkml:trace>
  <inkml:trace contextRef="#ctx0" brushRef="#br0" timeOffset="7881">2651 781 79,'3'20'37,"-16"3"-1,-5 6 1,-10 0-32,7 5-2,-4-2 0,5 1-1,6-3 1,11-2 0,8-8-1,13-1 1,8-9-1,8-2-3,8-4-4,-7-16-18,9 6-16,-5-9 0,2-3 0,-7-8 1</inkml:trace>
  <inkml:trace contextRef="#ctx0" brushRef="#br0" timeOffset="8157">2825 588 101,'0'0'40,"13"14"0,-10-4-2,2 9-36,-1 8-1,0 6 0,-2 5-1,3 6 0,0 1 0,2-4-2,2 1-3,-6-19-12,9 3-23,-2-11 2,3-5-2,-1-9 0</inkml:trace>
  <inkml:trace contextRef="#ctx0" brushRef="#br0" timeOffset="8578">752 1939 104,'-75'37'40,"28"-5"1,22-17-1,25-15-39,36 6-1,27-13 0,30-9 0,32-7 2,29-8-2,30-8 2,25-8-1,18-4 1,13-3-1,6-1 0,-2 2 0,-14 5-1,-15 2 1,-24 10-1,-31 5 0,-27 9 0,-32 7 0,-27 6-1,-26 11-1,-26-1-5,-9 12-32,-25-3-3,-10 1 0,-14-4-1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2:52.241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452 783 49,'10'16'32,"-10"-16"1,0 0-8,2 18-6,-2-18-4,-2 10-4,2-10-1,0 0-2,0 0-1,0 0 0,0 0-2,0 0-1,0 0 0,0 0-1,0 0-1,-9-10 0,-3 3-1,1 2 0,-8-4 0,-2 0-1,-7 4 0,-5 1 0,-5 4 0,-2 1-1,-2 5 1,-1 4 0,2 6-1,3 7 1,4 4 0,6 5-1,9 7 1,11 4 0,13 3-1,13 2 2,11-2-2,13-2 2,8-3-1,9-6 1,4-7-1,3-7 1,-3-8-1,-5-5-1,-6-5-2,-7-11-3,-2 3-11,-12-16-23,-3 1 0,-9-12-1,-3 3 1</inkml:trace>
  <inkml:trace contextRef="#ctx0" brushRef="#br0" timeOffset="626">814 999 85,'-16'-6'36,"6"0"0,0 5-5,-9-12-19,19 13-5,-27-6-2,13 6-1,-5 1 0,1 7-1,-2 2-1,5 5-1,0 5 0,7 3-1,5 5 0,8-1 1,9-2 0,12-2 0,6-7-1,8-3 1,5-11 0,4-5 0,-1-10-1,-2-7 1,-6-2 0,-8-7-1,-11-5 1,-12-2 0,-12-3 0,-11 2 1,-10 2-1,-8 5 0,-5 3-1,-1 5 0,2 8 1,7 4-2,8 7 0,11 2 1,10 1-1,13 1 1,12-2 0,9-1 0,8-6 0,6 0 0,5-8 0,2-2 0,-1-5-1,-1-5 1,-5-4 0,-3-8 1,-9-8-1,-6-8 0,-9-6 1,-10-1 0,-7-5-1,-6 0 2,-9 4-2,-5 5-1,-5 10 1,-2 11 0,-3 11-1,1 8 0,0 11 1,0 13-1,2 9 2,1 16 0,3 10 0,3 16 0,0 13-1,5 10 1,1 8 0,3 5-1,5 6 0,6 0 1,5-2-2,3-3 2,7-8 0,3-4 0,4-9-1,2-9 2,0-10-2,0-10 0,-3-10 0,-1-11 0,-4-9-2,-5-12-1,0-4-3,-12-20-8,12-1-26,-14-9-3,6-2 2,-5-8-1</inkml:trace>
  <inkml:trace contextRef="#ctx0" brushRef="#br0" timeOffset="1566">1709 804 92,'-7'18'39,"4"8"0,-7-2 0,12 9-29,-11-3-5,4 6-2,-3 2 0,3 4-1,0-1 0,2-2 0,1-3-1,0-1-1,1-5 0,0-7-2,2-5-2,-1-18-3,7 21-11,-7-21-23,11-10 2,-8-5-1,4-2 0</inkml:trace>
  <inkml:trace contextRef="#ctx0" brushRef="#br0" timeOffset="1824">1397 1022 97,'0'0'39,"4"13"1,12-10-1,21 0-32,-3-6-2,8 3-2,-1-6-1,4 4-2,-3-1-1,-6-5-3,8 9-10,-12-7-24,5 5-3,-5-4 2,4 6-2</inkml:trace>
  <inkml:trace contextRef="#ctx0" brushRef="#br0" timeOffset="2166">2080 1041 79,'4'21'37,"0"6"-1,1 1 1,12 6-28,-12-5-3,7 3-1,-4-9-1,3 0 1,-7-11-1,5 1 0,-9-13 0,0 0-2,3-10 0,-6-1 0,-4-10 0,3-3-1,-4-10 1,1 0-2,1-7 1,6 2-1,3-1 1,6 2-1,6 6 0,5 0-1,12 11 0,1-1-2,11 11-2,-6-3-4,14 15-11,-9-7-20,4 7-1,-7-1 1,-2 5 0</inkml:trace>
  <inkml:trace contextRef="#ctx0" brushRef="#br0" timeOffset="2527">2649 1072 100,'0'0'37,"-12"13"1,-3-16-7,1 10-26,-9 0-3,-2 5 0,0-1 0,1 5-1,3 2 1,8 3 0,4-2 0,12 2-1,7-2 0,9-4 0,6-3 0,7-4 0,0-7 1,2-3-1,-1-7 0,-2-2 0,-9-7 0,-3-4 1,-8-6-1,-5-4-1,-6-3 1,-2-1 0,-2 1-1,-1-2 1,5 4 0,2 3-1,4 6 0,4 5 0,2 6 1,3 3-1,0 6 0,0 3-1,-2 5 1,-3 7 0,0 4 0,-3 6 0,-2 6-1,-2 6 2,-1 5-2,-1 2 1,0 4 0,1-6 0,0 2-1,3-7 1,1-4 0,2-9 0,2-6 1,3-7-1,1-7 1,3-4 0,-2-10 0,2-5-1,-1-2 1,1-3-1,-4 0 0,0 4 0,-5 2 0,-1 8 0,-7 10-1,14 3 1,-14-3 0,14 25 0,-1-8 0,5 1 0,6 1 1,4-2-1,5-5 0,2-1 0,1-4 1,0-5-1,-2-6 1,-8-3 1,-5-12-1,-7-6 0,-11-10 1,-6-4 0,-9-4-2,-3 0 0,-7 0 0,-2 2 0,0 6 0,1 4-4,8 9-3,-1-7-10,21 14-24,1-4-1,19 8-1,8-5 1</inkml:trace>
  <inkml:trace contextRef="#ctx0" brushRef="#br0" timeOffset="34969">3975 884 54,'0'0'37,"13"-13"-1,-8 3-2,8 12-11,-16-13-10,3 11-4,0 0-2,10-5-1,-10 5-1,0 0-2,0 0 0,0 0-1,-12 13 0,5-1 0,-7 1-1,-4 4 0,-5 2 0,-2 4-1,-5 0 0,-1 1 1,1 2-1,3-3 0,5 1-1,4-4 1,8-1 0,3 0 0,8-3 0,6 0 0,4-4 1,3 1-1,5-1 0,1 0 0,2 1 0,3 0 0,0-1 0,-3-1 0,0-1 0,-2-1 0,-4-1-1,-2-2 0,-2-3-1,-12-3-2,20 2-6,-20-2-30,10-10-1,-2-4 0,9 0 1</inkml:trace>
  <inkml:trace contextRef="#ctx0" brushRef="#br0" timeOffset="35519">4193 910 83,'-14'9'39,"14"-9"-1,0 0 2,0 0-26,14 5-9,-3-7-1,9 2-1,-1 0-1,9-1 0,1 0-1,4-1 0,1 0 0,2-1-1,-2 0-2,-4 0 0,-2 1-2,-12-6-4,7 15-9,-23-7-23,11-4 0,-11 4 1,-11-1 0</inkml:trace>
  <inkml:trace contextRef="#ctx0" brushRef="#br0" timeOffset="37603">4398 1108 41,'0'0'33,"0"0"2,-11 2-2,-1-7-12,12 5-5,-17 3-5,17-3-2,-24 2-1,13 1-2,-7-6-1,8 3-1,-3-4-1,13 4-1,-16-2 0,16 2-1,0 0 0,0 0 0,0 0 0,9-1-1,5 1 1,3-2-1,5-1 1,5 0-1,4-1 1,4-2-1,1 3 0,0-1 0,-3 0 1,-3 2-1,-5 1 0,-5-1 0,-5 1-1,-6 1 1,-9 0-1,0 0-2,9-2-2,-9 2-4,9-11-28,-9 11-4,20-15 1,-6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3:30.398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132 200 70,'0'0'39,"11"7"-2,-7 3 2,-4-10-17,-1 18-18,-7-4 0,0 6-2,-9 0 1,0 2-1,-3 1 0,0-2-1,0-3 0,4-1 0,2-1 0,8-4 0,9-1 0,11 0 1,6-4-1,11 1 0,7-2 1,6 2-1,5-1 0,3-1 0,-1 0-1,-4 1 0,-2-1 0,-8 0 0,-4-2-2,-9-3-1,-1 1-2,-16-13-8,9 4-27,-13-9 0,4 0-1,-5-9 1</inkml:trace>
  <inkml:trace contextRef="#ctx0" brushRef="#br0" timeOffset="369">658 0 106,'0'0'38,"10"25"2,-18-4-8,2 22-28,-5 5-1,-1 13 0,-6 5 1,2 7-1,-1 2 0,1 5 0,4-4 0,1-3-1,5-7-1,0-5 0,5-7-1,2-10 1,1-7-1,-1-10-1,2-6-4,-3-21-18,-2 16-18,2-16-1,0 0 0,-22-3-1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4:27.268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0 611 53,'0'0'37,"0"0"0,0 0 0,17 4-23,-17-4-7,10 8-1,-10-8-2,23 24-1,-6-3-1,6 8 0,3 8 0,5 6-2,1 4 2,1 2-2,0 1 0,-2-2 1,-4-6 0,-5-6-1,-3-10 0,-7-6 1,-3-9 0,-9-11 0,0 0-1,-8-17 1,-5-6 0,-5-6 0,-4-9 0,-2-6 1,-1-3-2,4-4 2,5-2-1,8 1 0,5 3 0,9 3 0,8 7-1,6 4 0,3 6 0,1 5-1,2 10 0,-1 2-2,1 8-1,-5-5-2,10 15-7,-12-10-27,9 8 1,-5-5-1,5 5 1</inkml:trace>
  <inkml:trace contextRef="#ctx0" brushRef="#br0" timeOffset="480">713 652 71,'-12'2'37,"12"-2"0,-24-11 1,24 11-30,-29-1-3,12 9-3,-3 3 0,5 11 0,0 8-1,6 8-1,6 5 1,5 5-1,6-1 0,6-4 0,3-4 0,6-8 0,1-13 0,1-8 0,0-13 1,0-8 0,-4-10-1,-4-8 2,-4-4-1,-6-3 1,-7-3 0,-6-1 0,-8 0-1,-2 3 1,-3 1-1,1 4-1,1 2 1,3 4-1,5 6 0,8 3 0,7 6 0,7 1 0,4 8 0,4 7 0,4 7 0,3 8 0,0 6 0,-2 11 1,-2 6-1,-3 7-1,-4 3 1,-1-4 0,-3-1 0,-2-7-1,-3-7 1,0-10-1,0-11 1,-8-13 0,17-6 1,-9-11 0,-3-11-1,0-3 2,0-4-2,-2 1 2,-1 3-2,0 7 1,1 8-1,-3 16 0,17 7 0,-2 16 0,1 9 0,7 5 0,3 1 0,2 0-1,1-3 1,-1-7-1,-2-11 1,0-12 0,-2-11 0,-5-13 0,-5-9 0,-4-8 2,-6-8-1,-7-7 0,-6-2 0,-3-2 1,-6 7-2,1 2 1,-1 10-1,0 5-2,7 11-1,0 1-5,11 19-18,0 0-16,17 3 2,-7-5-3,9 3 2</inkml:trace>
  <inkml:trace contextRef="#ctx0" brushRef="#br0" timeOffset="2075">1611 454 54,'-7'-10'39,"7"10"0,0 0 0,0 0-14,0 0-17,0 0-3,0 0-1,0 0-2,0 0-1,0 0 0,19 14-1,-4-4 1,5 0-1,2 1 0,3 1 0,4-2 1,0 2 0,-2-2-1,-1-1 1,-2 1-1,-4-1 0,-2 2 1,-3 0-1,-4 0 0,-3 0 0,-3-1 0,-2 2 0,-4-2 0,-2 0 0,3-10 0,-19 14 0,4-7 1,-4-3-1,-1 2 0,-5 2 0,-1 2-1,-2 3 1,1 1 1,3 4-1,0 1 0,2 1 0,4-1 0,3-3 0,3-4-1,12-12-1,-13 13-1,13-13-3,3-10-11,8 6-23,-3-9 1,11 4-1,-3-9 1</inkml:trace>
  <inkml:trace contextRef="#ctx0" brushRef="#br0" timeOffset="2962">2031 502 54,'-20'-13'39,"20"13"-1,-16-9 2,16 9-15,-14 0-16,14 0-4,0 0-1,0 0-2,0 0 0,0 0-1,3 10 0,9-5 0,5-1 0,4 2 0,2 0-1,6-1 1,1 1-1,1-1 0,-1 4 0,-2-4 0,-4 0-1,-4-1 0,-1 0-1,-8-1-2,3 2-3,-14-5-17,0 0-16,0 0 1,0 0-1,0 0 1</inkml:trace>
  <inkml:trace contextRef="#ctx0" brushRef="#br0" timeOffset="3325">1978 707 79,'0'0'39,"0"0"0,7-10 1,8 16-29,-5-6-7,8 4 0,3 2-3,4 2 1,3 1-2,3 3 1,-1-2-1,1 0-1,1 3-5,-13-11-32,10 5-2,-6-10 0,2 0 0</inkml:trace>
  <inkml:trace contextRef="#ctx0" brushRef="#br0" timeOffset="3783">2727 590 46,'0'0'36,"0"0"2,0 0-1,0 0-15,0 0-10,0 0-5,-17-7-1,17 7-2,-22-3-2,10 4 1,-5 0-2,0 5 1,-3 3-1,0 6 0,-1 4-1,2 5 1,1 5-1,1 2 0,5 3 0,5 2-1,6-4 1,5-2 0,6-5-1,1-7-1,9-4 0,0-9-2,8-2-2,-9-18-4,17 11-6,-14-20-1,16 13 1,-14-16 2,12 14 3,-11-9 4,0 6 7,0 8 7,-17-9 7,11 18 1,-21-11 0,8 20 0,-19-10-2,8 16-4,-10-5-4,4 8-3,-1 1-1,3 3-2,3-3 1,4 1-1,6-5 1,6-5-1,5-6 1,2-9 1,3-6-1,0-9 1,-3-4-1,1-3 1,-5-3 0,-3 3 1,-3 1-1,-2 6-1,-3 1 1,1 4 0,1 1-1,1 1 1,2-3-1,2-5 0,1-5 0,1-4 0,1-5 0,-1-4 0,-2-4 1,0-3-1,-4-7 1,-2 0 0,-4-2 1,-4 0-1,-4 5 0,-2 2 0,-2 6 0,-2 6 1,0 8-1,-1 12-1,1 9 0,3 13 1,2 11-1,5 14-1,4 15 1,4 11-1,5 15 1,4 7 0,4 5 0,4 1-1,1-2 1,1-6 1,1-12-1,0-6 0,-2-14 0,-1-10-1,-4-6 1,-1-10-1,-4-5 2,-2-6-2,-9-9 1,12 13 0,-12-13 0,0 0-2,0 0-2,0 0-9,9-1-29,-9 1 3,8-14-3,-4-1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4:32.155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282 463 90,'-7'-15'41,"7"15"0,-19-20-2,4 16-35,-5 3-2,-3 6 0,-2 7-1,-2 8-1,-1 9 1,0 11-1,1 11 1,3 10-2,5 10 1,7 6-1,5 3 1,8 1-1,8-4 1,7-10-1,9-10 1,6-16-1,8-17 1,3-19 1,3-20-1,6-16 0,-2-13 1,0-13 1,-1-10-1,-5-9 1,-7-4-1,-8 1 0,-12 2 0,-13 3 1,-10 6-1,-8 10 0,-12 13-1,-5 13 1,-3 15-1,-1 10 0,5 13 0,2 9-1,6 4-1,4 2-2,8 2-1,3-9-3,14 3-1,-6-17-1,29 1 1,-7-16 0,13 1 4,1-9 1,5 0 4,5 2 4,-7-3 3,3 16 0,-12-3 2,3 23-1,-11 5-2,1 17-1,-11 10 0,1 13-2,-6 9 0,-1 6-2,-3 2 0,-2 1-1,-1-5 1,0-5-1,0-10 0,0-9-1,-2-13 1,1-9 1,1-8-2,0-16 1,0 0-1,0 0-1,-5-25 0,1-1 0,1 0-1,-1-9 0,-3-3 1,0-7 0,0-5 1,0-4 1,-2-4 0,4-4 2,0-8 0,4-3 1,3-4 0,7 2 0,5-2 1,9 5 0,4 0-1,7 10 0,1 7-1,3 14 0,0 14-1,-1 13 0,-4 17-1,-5 16 0,-8 18 0,-6 14-1,-7 10 0,-7 9 1,-8 4-1,-6 3 0,-7-4 1,-5-2 0,-4-10 0,-1-10 0,1-8 0,4-9 0,2-10 0,5-7 1,5-5-1,7-2 0,13-1 0,8 2 0,10 3 0,8 4 0,8 4 1,8 6-1,6 5 0,5 0 0,-3 1 1,-2 0 0,-5-2 0,-4-3-1,-9-3 0,-8-6-1,-6-4-2,-22-16-8,22 14-7,-30-31-16,9 2-11,-10-18 1,9 33 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30T20:47:41.8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7365D"/>
    </inkml:brush>
    <inkml:brush xml:id="br2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21605 2084,'0'0,"0"0,-25 0,25 0,0 0,0 0,0 0,25 0,-25 0,25 0,-1-25,1 25,0 0,25-25,-1 25,1 0,-25-25,24 25,1 0,-25 0,0 0,24 0,-49 0,25 0,0 0,-25 0,0 25,0 0,0 0,0-1,0 1,0 25,0-1,0 26,0 24,0-25,25 50,-25 1,0 23,0 1,0 0,0 25,24-1,-24 26,0-26,0 1,0 24,0-24,0 24,0-24,-24 0,24-1,0-24,0 0,-25-25,25 0,0 0,0-25,-25 1,25-1,-25-25,25-24,0 24,0-49,-25 25,25-26,0 1,-24 0,24 0,0-25,-25 25,0-25,25 0,-25 0,0 0,1 0,-26 0,25 0,-24 0,-1 24,0-24,1 25,24-25,-25 25,1 0,24-25,0 25,-25-1,26-24,24 0,-25 0,25 0,0-24,0-1,25-25,-1 1</inkml:trace>
  <inkml:trace contextRef="#ctx0" brushRef="#br0" timeOffset="762.0436">22647 3076,'0'-25,"0"25,0-50,-25 26,50-1,-25-25,24 25,-24-24,50 24,-25-25,25 1,-1-1,1 0,-1 26,26-26,-1 0,1 26,24-1,-25 25,1-25,-1 50,0-25,1 25,-26 24,-24 1,25-1,-25 26,-25-1,-25 26,25-1,-50 25,25 0,-24 0,-26 25,26-25,-1 25,1-1,-1-24,25 0,-24-24,24-1,0-25,25 1,0-26,0 1,0-1,25-24,-25 0,25 0,-1-25,1 0,0 0,0 25,0-1</inkml:trace>
  <inkml:trace contextRef="#ctx0" brushRef="#br0" timeOffset="1219.0697">23465 5581,'0'-25,"-25"25,25 0,-24 25,24 0,0 0,-25-1,25 26,0-25,25 0,-25-1,24 1,1-25,0 0,0 0,0-25,-1 1,1-1,-25 0,0 0,0 0,0 25,-25 0,1 0,-1 0,0 25,0 0,0-25,1 25,24 0,0-25</inkml:trace>
  <inkml:trace contextRef="#ctx0" brushRef="#br0" timeOffset="10524.602">12849 3994,'0'0,"0"24,0-24,25 25,-25-25,0 0,0 0,0 0,0 0,0 0,0 0,0 0,0 0,0 0,0 0,0 0,0 0,0-25,0 25,0-24,0 24,0-50,24 25,-24 0,25 1</inkml:trace>
  <inkml:trace contextRef="#ctx0" brushRef="#br0" timeOffset="10989.6286">13171 3919,'0'50,"0"-25,0-1,0 1,-25-25,25 25,0-25,0 0,0 0,0 0,0 0,0 0,0 0,0-25,0 25,25-25,-25 1,0-1,25 0</inkml:trace>
  <inkml:trace contextRef="#ctx0" brushRef="#br0" timeOffset="12067.6902">3894 9599,'0'0,"0"25,0-25,50 0,-25 25,24-25,1 25,24-25,26 25,-1-1,0 1,25 0,0-25,25 25,-25-25,0 25,25-25,-50 24,25-24,-50 0,1-24,-1 24,-49 0,0 0,0-25,-25 25,0-25,-25 25,0-25,0 0,0 1,-24-1,24 25,-25-25,26 25,-26 0,25 0,0 0,1 0,24 0,0 0,49 0,-24 25,0-25,24 25,26-25,-26 24,-24 1,25 0,-1 0,-24 0,-25-1,0 1,-25 25,1-1,-1-24,-25 25,1-25,-1 24,0-24,1 0,24 0,0 0,0-1,25-24,0 25</inkml:trace>
  <inkml:trace contextRef="#ctx0" brushRef="#br0" timeOffset="13177.7537">4167 15925,'-25'0,"25"0,0 0,0-25,0 25,25 0,0 0,25-25,-1 25,1-25,24 25,25 0,1 0,-1-25,0 50,0-25,1 0,-1 0,-25 0,1 0,-1 0,-24-25,-1 25,-24 0,0 0,-25-24,0 24,0 0,0-25,-25 0,0 25,0-25,1 0,-1 1,0 24,-25-25,1 0,24 25,-25-25,26 25,-26 0,50 0,-25 0,25 0,25 25,0-25,0 25,49-25,-24 25,24-25,0 24,1-24,-1 0,-24 25,-1-25,-24 0,0 25,0-25,-50 25,0 0,0-1,-24 1,-26 25,26-25,-1-1,-24 26,24-25,25 0,-24-1,24-24,0 0,25 0,0 0,25-24,-25-26</inkml:trace>
  <inkml:trace contextRef="#ctx0" brushRef="#br0" timeOffset="68922.9421">6350 4242,'0'0,"0"-25,0 25,0 0,0 0,0 0,0 0,0 0,0 0,0 0,0 0,0 0,0 0,0-25,0 25,0 0,0 0,0 0,0 0,0 0,0 0,0 0,0 0,25-25,-25 25,25 0,-25 0,24 0,-24-25,0 25,25 0,-25 0,25 0,-25-24,25 24,0 0,-25 0,24 0,-24 0,25 0,-25 0,25 0,-25 0,25 0,-25 0,25 0,-25 0,0 0,24 0,-24 0,25 0,-25 0,25 0,-25 24,25-24,-25 0,25 0,-1 0,1 0,-25 0,25 0,0 0,0 0,-25 0,25 25,-1-25,1 0,0 0,-25 0,25 0,0 0,-25 0,24 0,1 0,0 0,-25 0,25 0,0 0,-25 0,24 0,-24 0,25 0,-25 0,25 0,0 0,-25 0,25 0,-25 0,24-25,-24 25,25 0,-25 0,25 0,0 0,-25 0,25 0,-25 0,24 0,-24 0,0 0,25 0,-25 0,25 0,-25 0,25 0,-25 0,0 0,25 0,-25 0,24 0,-24 0,0 0,25 0,0 0,-25 0,25 25,-25-25,25 0,-25 0,24 0,-24 0,25 0,0 0,-25 0,25 0,0 0,-1 0,-24 0,25 0,0 0,0 0,-25 0,25 0,-25 0,24 0,-24 0,25 0,0 0,0 0,-25 0,25 0,0 0,-1 0,-24 0,25 0,0 0,-25 0,25 0,-25 0,25 0,-25 0,24 0,-24 0,25 0,0 0,-25 0,25 0,0 0,-1 0,-24 0,25 0,0 0,0 0,0 0,-25-25,24 25,1 0,0 0,0 0,-25-24,25 24,-1 0,1 0,-25 0,25 0,0 0,0-25,-1 25,-24 0,25 0,0 0,0 0,-25 0,25-25,-1 25,1 0,-25 0,50 0,-50 0,49 0,-24 0,0 0,0 0,25 0,-26-25,1 25,25 0,-25 0,-1 25,1-25,0 0,0 0,0 0,-1 0,1 0,0 0,-25 0,25 0,0 0,-1 0,-24 0,25 0,0 25,0-25,0 0,-1 0,1 0,0 0,0 0,0 0,-1 0,1 0,0 0,0 0,0 0,-25 0,24 0,1-25,0 25,-25 0,25 0,-25 0,25 0,-25 0,24 0,-24 0,25 0,-25 0,0 0,25 0,-25 0,0 0,0 0,0 0,25 0,-25 0,0 0,0 0,0 0,0 0,0 0,0 0,0 0,0 0,0 0,0 0,0 0,0 0,0 0,0 0,0 0,0-25,0 25,0-25,0 25,0-24,0 24</inkml:trace>
  <inkml:trace contextRef="#ctx0" brushRef="#br0" timeOffset="255261.6001">9996 3398,'0'0,"0"0,0 0,0 0,0 0,0-25,-25 25,1-24,-1 24,0-25,0 0,-24 25,-1-25,-24 0,24 25,-24 0,-1-24,-24-1,0 25,24 0,-24-25,0 25,-25 0,25 0,-1 0,-24 0,25 25,-25-25,25 25,-25-1,25-24,-25 25,24 0,1 25,0-26,0 26,24-25,-24 24,50-24,-26 25,1-25,24 24,1 1,-1 0,25-26,0 26,1 0,-1-1,0-24,25 25,0-1,0 1,0-1,25-24,-25 25,49-25,-24-1,25 26,-1-25,1-25,24 25,1-1,24-24,0 0,0 0,1 0,24 0,0-24,0 24,0 0,25-25,-25 25,24 0,1-25,-25 25,25 0,-25 0,0-25,0 25,0 0,0 0,-25 0,1 0,24 0,-25-25,0 25,0-24,1-1,-26 0,0-25,1 1,-1-1,-24 1,-1-26,-24 26,-25-1,0-24,-25 24,-24 0,-1 1,-24 24,-1 0,1 0,-25 25,24 0,1 0,0 25,24 0</inkml:trace>
  <inkml:trace contextRef="#ctx0" brushRef="#br0" timeOffset="265464.1837">16073 2902,'-24'0,"24"0,-25 0,25 0,-25 0,0 0,25 0,-25 0,25 25,-24 0,24 0,0-1,0 26,0-25,0 0,0 24,0 1,24-1,1-24,-25 0,25 0,0 0,0-1,-1-24,1 0,25-24,-1 24,-24-50,25 25,-25 0,-1-24,1-1,0 1,-25-1,0 0,-25 26,25-26,-25 25,1 0,-26 25,25-24,0 24,-24 0,-1 24,25-24,1 25,24-25,-25 0,25 25,0-25</inkml:trace>
  <inkml:trace contextRef="#ctx0" brushRef="#br0" timeOffset="266084.2191">16098 3646,'0'0,"0"-25,0 25,0 0,0-24,0 24,0 0,0 0,0 0,0 0,0 0,0 24,0-24,0 25,0 0,0 25,0-25,0-1,0 26,0 0,0-26,0 1,25 25,-25-25,0-1,0-24,0 25,0-25,25 0,-25 0,0-25,0 1,25-1,-1 0,-24 0</inkml:trace>
  <inkml:trace contextRef="#ctx0" brushRef="#br0" timeOffset="266452.2402">16743 3572,'25'0,"-25"0,0 0,0 0,0 0,25 0,-25 0,0 25,0-25,0 49,0-24,0 25,0-25,0 24,0 1,0-1,0-24,25 25,-25-25,0-1,24 1,-24-25,0 0,0 0,0 0,0-25</inkml:trace>
  <inkml:trace contextRef="#ctx0" brushRef="#br0" timeOffset="267112.2779">15949 4415,'0'-25,"25"25,-25 0,25-24,0 24,0 0,-25 0,24 0,-24 24,25-24,-25 0,0 25,0 25,0-25,0-1,-25 1,1 25,24-25,-25 24,25-24,-25 0,25 0,-25-1,50 1,-25 0,25-25,-25 25,25-25,-25 0,49 0,-49 0,25 0,0 0,0-25,-1 25,1 0,0-25,0 25,0-25,-1 1</inkml:trace>
  <inkml:trace contextRef="#ctx0" brushRef="#br0" timeOffset="267550.303">16619 4465,'0'0,"25"0,0-25,-25 25,25-25,-1 25,-24 0,25 0,-25 0,25 25,-25-25,25 25,-25 0,0 24,0-49,0 50,-25-1,25-24,-25 25,25-50,0 49,0-24,0-25,25 25,0-25,0 25,-1-25,1 0,0 0,0-25,0 25,-1-25,26 25,-25-25</inkml:trace>
  <inkml:trace contextRef="#ctx0" brushRef="#br0" timeOffset="268065.3324">17413 4242,'25'0,"-1"0,1 0,0 0,0-25,25 25,-26 0,-24 0,25 0,0 0,-25 0,0 25,0-1,0 1,-25 25,0-1,1-24,24 0,-25 25,25-26,0 1,25 0,-25 0,24 0,26-1,-25-24,0 0,-1 0,1 25,25-50,-50 50,25-50,-25 25,24 0,-24 0</inkml:trace>
  <inkml:trace contextRef="#ctx0" brushRef="#br0" timeOffset="268907.3806">16098 5283,'0'-24,"0"24,0 0,0-25,0 25,0-25,25 25,-25-25,25 25,0 0,-1 0,1-25,0 25,0 0,0 25,-1-25,-24 0,0 25,0 0,0-25,0 25,0-1,0 1,-24 0,-1 0,25 0,0-1,0 1,0 0,25 0,-25 0,24-1,-24 1,25 0,0 0,-25 0,25-1,-25 1,0 0,0-25,0 0,-25 0,0 25,25-25,-25 0,1 25,-1-25,-25 0,25 0,1 0,-1 0,25 0,-25-25,25 25,-25 0,25 0,25 0</inkml:trace>
  <inkml:trace contextRef="#ctx0" brushRef="#br0" timeOffset="269364.4068">16768 5234,'0'0,"25"0,-25 0,0 0,0 0,25 0,-1 0,-24 0,0 0,0 25,0-25,0 24,0 1,0 0,0 25,0-26,25 1,0 25,-25-25,50 24,-50-24,24 0,1 0,0-1,-25 1,0-25,0 25,0-25,-25 0,0 0,25 0,-24 0,-1 0,0 0,25 0,0 0,-25-25,25 0,0 25,0-24</inkml:trace>
  <inkml:trace contextRef="#ctx0" brushRef="#br0" timeOffset="269785.4308">17413 5085,'25'0,"24"0,-24 0,0 0,-25 0,25 0,0 0,-25 0,0 25,0 0,0-1,-25-24,50 25,-25 25,0-25,24-1,1 26,25-25,-25 24,-1-24,1 0,-25 25,0-26,0 1,0-25,-25 25,1 0,-1-25,0 0,0 0,0 0,1 0,24 0,0 0,-25-25,50 25,-25-25,24 25</inkml:trace>
  <inkml:trace contextRef="#ctx0" brushRef="#br0" timeOffset="270467.4698">18579 5209,'0'0,"0"-25,-25 25,0-25,25 25,0 0,0 0,-25-24,25 24,0 0,25 24,-25-24,25 0,0 25,0-25,-1 25,1 0,0-25,0 25,-25-1,25 1,-25 0,0 0,0 0,-25-1,0-24,25 25,-25 0,0-25,1 25,-1-25,0 25,0-25,25 24,0-24,0 0,0 0,0 0,0 0,0 0,0 0,0 25,0-25,25 0,-25 0,25 25,-25-25,0 0,25 25,-25-25,24 25,-24-25,0 24,0-24,-24 25,-1-25,0 25,0-25,0 25,-24-25,-1 0,0 25,1-25,-1 0,1 0,-1 0,25 0,0 0,1-25,24 25,0 0,0-25,0 25</inkml:trace>
  <inkml:trace contextRef="#ctx0" brushRef="#br0" timeOffset="271145.5086">16222 6226,'0'0,"0"0,-25 25,25 0,0-1,0 1,0 0,0 0,0 0,0 24,0-24,25 0,-25-25,25 0,0 0,0 0,-1-25,1 0,25 0,-50 1,25-1,0 0,-25 0,0 0,24 25,-24 0,0 0,-24 0,24 25,0 0,0 25,0-1,0 1,0-25,0 24,0-24,0 0,0 0,0-25,0 0,0 0,24-25,1 0</inkml:trace>
  <inkml:trace contextRef="#ctx0" brushRef="#br0" timeOffset="271511.5296">16669 6226,'0'0,"0"50,0-26,0 26,25-25,-25 24,24-24,1 0,-25-25,25 0,0 0,24-25,-24 0,0 1,25-1,-26 0,-24-25,25 26,0-1,-25 0,25 25,-25 0,0 25,0 0,0-1,0 26,-25 0,25-1,0 1,0-1,25-24,-25 25,0-25,25-1,-25 1,24-25,1-25,0 25</inkml:trace>
  <inkml:trace contextRef="#ctx0" brushRef="#br0" timeOffset="271856.5493">17487 6226,'25'25,"-25"24,0-24,0 25,0-25,0 24,0 1,25-25,0-25,0 0,24 0,-24 0,25-25,-1-25,1 25,-25-24,24 24,-49 0,25 0,0 1,-25 24,0 0,0 24,0 1,0 25,0-1,0 1,0 0,0-1,0 1,25-1,-1-24,1-25,0 25,0-25</inkml:trace>
  <inkml:trace contextRef="#ctx0" brushRef="#br0" timeOffset="272245.5715">18554 6276,'0'49,"0"-24,25 25,-25-1,0-24,0 25,25-26,-1 1,-24-25,50 0,-25 0,0-25,-1 1,26-1,-25-25,0 1,-1-1,1 0,-25 1,25 24,-25 0,0 25,0 0,0 50,0-25,0 24,0 1,-25 24,25-24,0-1,0 1,25 0,-25-26,0 1,0-25,25 0,0 0,-1-25</inkml:trace>
  <inkml:trace contextRef="#ctx0" brushRef="#br0" timeOffset="272524.5875">19447 6102,'0'50,"0"-1,-25-24,25 0,0 24,25-24,-25 0,0 0,25-25,-1 0,1 0,0-25,0 25,25-25,-26-24,1 24,25-25,-25 1</inkml:trace>
  <inkml:trace contextRef="#ctx0" brushRef="#br0" timeOffset="272761.601">19819 5829,'0'0,"0"25,0 25,-25-26,25 51,0-26,0 26,0-1,0 1,0-1,0-24,0 24,0-24,0-1,0-24,25 25,-25-26,0 1,0-25,25 0,-25 0,0 0,0 0</inkml:trace>
  <inkml:trace contextRef="#ctx0" brushRef="#br0" timeOffset="277680.8824">15875 2580,'0'0,"0"0,0 0,0 0,0 0,0 0,0 0,0 0,0 0,0 0,0 0,0 0,0 0,-25 24,25 1,0-25,0 25,0 25,0-25,-25-1,25 26,0 0,0-1,0 1,0 24,0-24,0-1,0 26,0-26,0 26,0-1,25-24,-25 24,0 1,0-26,0 1,25 0,-25 24,0-24,25-1,-25 1,0-1,0 1,0-25,0 24,0 1,0 0,0-26,0 26,0-25,0 24,0-24,0 25,0-25,0-1,0 1,0 25,0-25,0-1,0 1,0 0,0 0,0-25,0 25,0-1,0 1,0 0,0 0,25 0,-25 0,0-1,0 1,0 0,0 25,0-1,0-24,0 0,0 24,0 1,0 0,0-1,0 1,0-25,0 24,0 1,24-25,-24 24,0-24,0 25,0-26,25 26,-25-25,0 24,0-24,0 25,0-25,25 0,-25 24,0 1,0-25,25-1,-25 26,0 0,0-1,0-24,0 0,0 0,0 24,0-24,0 0,0 0,0 24,0-24,25 0,-25-25,0 25,0-25,0 24,0-24,0 25,0-25,0 0,0 0,0 25,0-25,0 25,0-25,24 0,-24 0,0 0,0 25,0-25,25 0,-25 0,0 0,25 24,0-24,-25 0,25 0,-1 0,-24 25,25-25,-25 0,50 0,-50 0,49 0,-24 0,-25 0,50 0,-25 0,0 0,24 0,-24 0,0 0,0 0,-1 0,1 0,0 0,0 0,0 0,-1 25,1-25,-25 0,25 0,0 0,0 0,-1 0,-24 0,25 0,0 25,0-25,0 0,-1 0,1 0,0 0,0 0,0 0,-1 25,1-25,0 0,0 0,0 0,24 0,-24 0,0 0,0 0,-1 0,26-25,-25 25,0 0,24 0,1 0,-25-25,24 25,1-25,0 25,-1 0,1-25,-25 25,24-24,1 24,-1-25,1 25,0-25,-1 25,1-25,-1 25,1-25,0 25,-26 0,26-24,-25 24,24 0,-24 0,0 0,25 0,-25 0,-1 0,1 0,0 24,0-24,0 0,-1 0,-24 0,25 25,0-25,0 0,0 25,-25-25,24 0,1 25,0-25,-25 0,25 25,0-25,-1 24,1-24,0 0,0 0,0 25,-1-25,1 0,0 0,0 25,24-25,-24 0,0 25,0-25,0 0,-1 0,26 25,-25-25,0 0,-1 0,1 0,0 24,0-24,-25 0,25 0,0 0,-25 0,24 0,-24 0,0 0,25-24,-25 24,0 0,0 0,0 0,0-25,0 25,0-25,0 0,0 25,0 0,0-25,25 1,-25-1,0 0,0 0,0-24,0 49,-25-50,25 25,0 0,0-24,0 24,-25-25,25 26,-24-26,24 25,-25 0,0-24,0 24,0-25,0 26,1-1,-1 0,0 0,-25-24,26 24,-1 0,-25 0,25 0,1 0,-1 1,-25-26,25 50,1-25,-1-24,-25 24,25 0,1 0,-1 0,0 1,0-26,0 25,1 0,-26 1,25-26,0 25,1 0,-1-24,0 24,0 0,0 0,-24-24,24 24,0 0,0 0,0-24,1 24,-1 0,0-24,-25 24,26 0,-26-25,25 25,0-24,-24 24,24-25,-25 26,1-26,24 25,-25-24,1-1,24 0,0 26,-24-26,24 0,-25 26,1-26,-1 0,25 1,-24-1,-1 1,0-1,25 25,-24-24,-1-1,25 0,-24 1,24-1,-25 0,26 26,-26-26,0 0,26 1,-26 24,0-25,26 1,-26-1,0 1,1-1,24 0,-25 1,1 24,-1-25,25 1,-24-1,-1 1,1-1,24 0,-25 26,0-51,1 25,-1 26,25-26,-24 0,-1 26,25-1,-24-25,24 25,0 1,0-1,1 0,-1 25,0-25,0 25,25 0,0-25,0 25,0 0,0-24,0-1,0-25</inkml:trace>
  <inkml:trace contextRef="#ctx0" brushRef="#br0" timeOffset="296804.9763">11063 3919,'0'0,"0"0,0 0,25 0,-25 0,0 0,0 0,24 0,-24 0,25 0,0-25,0 25,0 0,24 0,-24 0,0 0,25 0,-26 0,26 25,-25-25,24 50,-24-25,25 24,-25-24,24 25,-24 24,0-24,0 24,-1 0,1-24,25 49,-25-24,-1 24,1 0,0 0,0 1,-25-1,25 0,-1 0,1-24,0 24,0-25,24 1,1-1,0 0,24-24,1 0,-1-1,0 1,50-25,-24 0,24-25,0 24,0-24,0 0,25 0,-25 0,24-24,1 24,-25-25,0 25,0-25,0 0,-24 0,24 25,-50-24,25-1,-49 25,24-25,-24 25,-1-25,-49 0,25 25,0-25,-25 25,-25-24,0 24,1 0,-1-25,-25 25,25 0,-24-25,-1 25,25 0,1 0,-1 0,25 0,0 0,25 0,-1 0,1 0,25 0,-25 25,24 0,-24-1,0 1,-25 0,25 25,-50-25,25 24,-50 1,25-25,1 24,-1 1,0-25,0-1,25-24,0 0,0-24,0-26,50 0</inkml:trace>
  <inkml:trace contextRef="#ctx0" brushRef="#br0" timeOffset="298335.0638">16346 1885,'0'25,"-25"-25,25 0,0 0,0 0,0 0,0 0,0 25,0-25,0 0,25 0,-25 0,25 0,0 0,25 0,-26 25,26-25,0 0,-1 24,1-24,24 0,1 25,24-25,-25 25,25-25,25 25,-24-25,24 0,0 25,25-25,-25 0,24 24,26-24,-25 0,0 0,0 0,-1 0,26 0,-25 0,-25-24,25 24,-25 0,-25 0,25 0,-25 0,0 24,-49-24,24 0,-24 0,0 25,-1 0,-24-25,-25 25,25 0,0-1,-25 1,0 0,-25 25,25-1,-25 1,25 24,-25 1,25-1,-25 25,1 1,24 24,-25-25,0 25,25 0,-25 0,0 25,25 0,-24-25,-1 24,25-24,0 25,0-25,-25 25,25 0,0-25,0 0,0 0,0 0,0 0,0-25,0 0,0 1,0-26,0 25,0-24,0-26,0 1,0 0,0-26,-25 1,25 0,0 0,0-25,0 0,0 0,0 0,0 0,0 0,0 0,0 0,0-25,0 0,0 0,0 1,0-1,-25-25,25 1,-24-1</inkml:trace>
  <inkml:trace contextRef="#ctx0" brushRef="#br0" timeOffset="299087.1067">17983 3522,'0'0,"0"0,0 25,0-25,0 25,0 0,0-1,25 26,-25-25,25 25,0-26,-25 26,25-25,-1 24,-24-24,0-25,0 0,0 0,0-25,0 1,-24-1,-1 0,25-25,-25 1,0 24,0-25,25 1,-24 24,24 0,0 0,24 0,1 25,0-24,0-1,0 0,-1 0,26 0,0 1,-26-26,26 0,-25 50,24-49,-49 24</inkml:trace>
  <inkml:trace contextRef="#ctx0" brushRef="#br0" timeOffset="299889.1526">18430 3373,'0'25,"0"0,0-25,-25 50,25-50,0 49,0-24,0 0,0-25,0 25,0-25,25 0,0 0,-25 0,24 0,1-25,-25 0,25 0,-25-24,0 24,0-25,-25 1,25-1,-25 0,25 1,-24-1,24 25,-25-24,25 49,-25-25,25 25,0 0,0 0,0 0,25 0,-25 0,0 0,25 0,-25 25,24-25,1 25,-25-1,25 1,-25 0,25 0,0 0,-25-1,25 1,-25 0,24 0,-24-25,25 0,-25 0,25 0,-25-25,0 0,0 0,0 25,25-49,-25 24,0 0,0 25,0 0,25-25,-25 50,24-25,1 25,0-25,0 25,0-25,-1 25,1-25,0 0,25 0,-50-25,24 25,-24-25,0 0,0 0,-24 1,-1-1,0 0,0 0,0-24,1 24,-26 0,50 0,0 25,-25-25,50 1,-25-1,0 0</inkml:trace>
  <inkml:trace contextRef="#ctx0" brushRef="#br0" timeOffset="300458.1852">19075 2654,'0'-25,"0"25,0 0,-25 0,25 0,0 0,25 25,-25-25,25 0,-1 0,-24 0,25 0,0 0,0-25,-25 25,25 0,-25 0,24 0,-24 0,0 0,0 0,0 0,0 25,0-25,0 0,0 25,0 0,-24 0,-1-1,25-24,-25 50,0-25,25 24,-25-24,25 0,-24 0,24 0,-25-25,25 0,0 24,0-24,0 0,0 0,0 0,0 0,25-24,-25-1,24 25,-24-25</inkml:trace>
  <inkml:trace contextRef="#ctx0" brushRef="#br0" timeOffset="300988.2155">19149 3026,'0'0,"0"0,0 25,0-25,0 0,0 0,0 0,0 0,0 0,0 0,0 0,0 0,0-25,0 25,25 0,-25-25,25 25,0-24,-1 24,-24-25,25 25,0-25,0 25,-25-25,25 25,-25 0,24 0,-24 0,0 0,0 0,0 0,25-25,-25 25,0 0,0 0,0 0,0 0,0 0,0 25</inkml:trace>
  <inkml:trace contextRef="#ctx0" brushRef="#br0" timeOffset="301478.2436">19000 3646,'0'0,"0"0,0 0,0-25,-24 25,24 0,-25 0,0 0,0 25,0 0,1 0,24 25,-25-26,25 1,-25 25,50-1,-25-24,0 0,25 0,-25 0,24-25,1 0,0 0,-25-25,25 0,0 0,-1 0,1-24,0 24</inkml:trace>
  <inkml:trace contextRef="#ctx0" brushRef="#br0" timeOffset="302055.2766">19124 3671,'-24'25,"-1"0,25 0,-25-25,25 24,0 1,25 0,-25-25,25 0,-1 0,1 0,0-25,0 0,0 25,-1-24,-24-1,0 0,0 0,0 25,0-25,0 25,-24-25,24 25,0 0,0 0,24-24,-24 24,25-25,0-25,0 25,0-24,-1 24,1-25,0-24,-25 24,25 1,-25-1,0 1,0 24,0-25,0 50,0-25,0 25,-25 0,25 25,0 0,-25 25,25-1,0 1,-25 24,25 1,25-26,-25 26,25-26,-25 1,0-1,25-24,-25 0,25 0,-25 0,0-25,24 25,-24-25,0 0,0 0,0 0,0 0</inkml:trace>
  <inkml:trace contextRef="#ctx0" brushRef="#br0" timeOffset="311197.7995">5655 9475,'0'0,"0"25,0-25,0-25,0 25,0-24,0-1,0-25,0 1,-24-26,24 1,-25 24,0-24,0-1,0 1,1 24,-1 1,25 24,-25 0,0 0,25 25,0 0,25 25,0 25,24-1,1 1,0 24,-1 1,26-1,-26-24,1-1,0 1,-1-25,-24 0,0-1,-25-24,-25 0,0 0,-24 0,-26-24,1 24,-1-25,1 0,-1 25,1-25,24 25,26-25,-1 25,0 0,50-24,0-1,24 0,1-25,24 1,-24-1,24 0,-24 1,-1-1,1 25,-25 1,0 24,-25 0,0 24,0 1,-25 50,0-26,0 26,0-1,1-24,-1 24,25 1,-25-51,25 26,0-25,0 0,0-25,0 0,0-25,0 0,25 0,-25 25</inkml:trace>
  <inkml:trace contextRef="#ctx0" brushRef="#br0" timeOffset="312010.8459">5779 10616,'0'-24,"0"-1,0-25,0 1,25-26,-25 1,0-1,0-24,0 25,-25-26,25 51,-24-26,24 26,-25-1,25 25,0 1,0 24,0 24,25 26,-1 0,1-1,25 26,-25-26,24 26,1-26,0 1,-26 0,1-26,0 1,-25 0,0-25,-25 0,0 0,-24-25,-1 0,1 1,-1 24,0-25,25 0,-24 0,24 25,25 0,0 0,25-25,0 1,24 24,1-25,-25 0,49-25,-49 25,25 1,-26-1,1 0,0 0,0 25,-25 0,0 0,-25 50,0-25,0 24,1 1,-26 24,25-24,-24 24,24 1,-25-26,25 26,25-26,-25-24,25 0,0 0,0-25,0 0,0 0,0 0,-24-25</inkml:trace>
  <inkml:trace contextRef="#ctx0" brushRef="#br0" timeOffset="357876.4694">7243 9426,'0'25,"0"-1,25-24,-25 25,0 25,25-1,-25 1,24 0,1-1,-25 1,25-25,-25-1,25-24,-25 0,0 0,0-24,0-1,0 0,0-25,-25 1,25-1,0 1,0-1,-25 0,50 26,-25-1,25 0,-25 25,49 0,-49-25,50 25,-25 0,0 25,-1-25,1 0,0 0,-25 0</inkml:trace>
  <inkml:trace contextRef="#ctx0" brushRef="#br0" timeOffset="358633.5126">7739 9624,'0'0,"0"0,0 0,-50 25,50-25,-24 0,-1 25,25 0,0 24,-25-24,50 0,-25 24,0-24,25 0,-1-25,1 0,0 0,25-25,-50 0,24 1,1-1,-25 0,0-25,0 1,0 24,0-25,0 26,0-26,0 25,25 0,-25 25,25 0,0 0,-25 0,24 25,-24 0,25 0,0 0,-25 24,0-24,25 0,-25 24,25-24,-25 0,25-25,-25 0,24 0,1 0,0-25,-25 0,25 1,-25-1,0 0,0 0,25 25,-25 0,0 0,0 0,0 25,0-25,24 25,-24 0,50-25,-50 24,50-24,-26 0,1 0,0-24,0-1,-25 25,0-25,0 0,-25 0,25 1,-25-1,0 0,1 0,24 25,-25-25,25 25,0 0,25 25</inkml:trace>
  <inkml:trace contextRef="#ctx0" brushRef="#br0" timeOffset="358955.5311">8781 9327,'0'0,"0"0,0 0,0 0,0 24,0 26,0-25,-25 24,25-24,0 25,0-1,0 1,0-25,0 0,0-1,25-24,-25 0,0 0,0 0,0-24,-25-1</inkml:trace>
  <inkml:trace contextRef="#ctx0" brushRef="#br0" timeOffset="359102.5395">8657 9500,'0'-25,"0"25,0 25,0-25,25 25,-1-25,1 25,-25-25,50 0,-25 0,-1 0,1-25,25 0</inkml:trace>
  <inkml:trace contextRef="#ctx0" brushRef="#br0" timeOffset="360157.5998">9451 9351,'0'-24,"0"24,0 0,0 0,-25 0,0 0,0 0,0 0,25 24,-24 1,-1 0,25 25,0-26,0 26,0-25,0 24,0-24,25 0,-1-25,-24 25,25-25,0 0,0-25,0 25,-1 0,1-25,0 0,0 25,-25-24,25-1,-25 25,0 0,0 0,0 0,0 25,-25-1,25 26,-25-25,25 0,0-1,25 1,0 0,-25 0,49-25,-24-25,0 25,0-25,-25 0,24-24,-24 24,0 0,0 0,0 1,-24-1,24 0,0 25,0-25,0 0,24 25,1-24,0-1,0 0,0-25,24 26,-24-26,25-24,-26 24,1-24,0-1,0-24,-25 24,0 1,0 24,0 1,-25 24,0 25,0 0,1 50,-1-1,0 26,0 24,25 0,0 25,-25 0,50-25,-25 1,25-1,0 0,0-49,-25 24,24-49,1 24,-25-24,25 0,0-25,-25 0,0 0,0 0,0 0,0-25,0 0</inkml:trace>
  <inkml:trace contextRef="#ctx0" brushRef="#br0" timeOffset="462032.4267">7689 10021,'0'0,"0"0,0 0,0 0,0 0,0 0,25 25,-25-25,25 0,-25 0,0 0,25 0,0 25,-25-25,24 0,1 0,0 25,-25-25,50 0,-26 0,1 0,0 0,0 0,0 0,24 0,-24-25,0 25,0 0,24 0,-24 0,0 0,25-25,-26 25,1 0,25 0,-25 0,-1 0,26 0,-25 0,0-25,24 25,-24 0,0 0,24 0,-24 0,0 0,0 0,24 0,-24 0,0 0,0 0,24 0,1 0,-25 0,25 0,-26 0,26 0,-25 0,24 0,-24 0,25 0,-1 0,-24 0,0 0,25 0,-26 0,1 0,0 0,25 0,-26 0,1 0,0 0,0 0,0 0,24 0,-49 0,25 0,-25 0,25 0,0 0,-25 0,0 0,0 0,0 0,24 25,-24-25,0 0,0 0,0 0,0 0,0 0,0 0,25-25</inkml:trace>
  <inkml:trace contextRef="#ctx0" brushRef="#br0" timeOffset="472757.0401">10815 9252,'25'-25,"-25"25,0-24,0 24,0 0,0 0,-25 24,0 1,0 0,0 0,-24 0,24 24,-25 1,1-1,-1-24,1 25,24-25,-25 24,25-24,1-25,24 25,0 0,0-1,0-24,0 25,0 0,24-25,1 25,0-25,0 25,0-1,-1-24,1 25,0 0,0-25,24 25,-49-25,25 25,0-1,-25-24,25 0,-25 0</inkml:trace>
  <inkml:trace contextRef="#ctx0" brushRef="#br0" timeOffset="473233.0674">10864 9550,'0'0,"25"-25,0 25,-25 0,50-25,-26 25,1-25,0 25,0 0,0 0,24 0,-49 0,25 0,0 0,0 0,-25 0,25 0,-25 25,0-25</inkml:trace>
  <inkml:trace contextRef="#ctx0" brushRef="#br0" timeOffset="473476.0813">11013 9575,'0'0,"-25"24,25-24,25 0,-25 0,0 0,25 0,-25 0,25 0,0-24,-25 24,49 0,-24 0,0-25,0 25,24-25</inkml:trace>
  <inkml:trace contextRef="#ctx0" brushRef="#br0" timeOffset="474066.115">11683 9054,'0'0,"0"0,0-25,0 25,0 0,0 25,0-25,0 25,0-1,0 1,0 0,-25-25,25 25,-25 24,25-24,-24 0,24 0,-25 0,25-1,0 1,25-25,-25 25,24-25,1 0,0 25,0-25,0 0,-1 0,1 0,0 0,-25 0,25 0,-25 0,0 0,25 0,-25-25,24 25,-24-25,0 25</inkml:trace>
  <inkml:trace contextRef="#ctx0" brushRef="#br0" timeOffset="474395.1338">11981 8979,'0'0,"0"-25,0 25,0 0,0 0,-25 50,25-25,-25 49,25-24,-25 49,25-24,-25 24,25 0,-24-25,24 1,0-1,-25-24,25 24,0-24,0-25,0-1,0-24,0 25,0-25,0 0,0 0,0 0,0-25,0 25,0-24</inkml:trace>
  <inkml:trace contextRef="#ctx0" brushRef="#br0" timeOffset="547480.3141">11361 11187,'0'0,"0"-25,0 25,-25 0,25 0,0 25,-25-25,25 50,0-26,0 26,25 0,-25-1,25 1,-25-1,0 1,24-25,-24 0,0-1,0-24,0 0,25-24,-50-1,25 0,0-25,0-24,0 49,25-24,-25-1,25 0,-25 26,25-1,0 25,24 0,-24 0,0 0,0 0,-25 25,49-25,-49 0,25 24,0-24</inkml:trace>
  <inkml:trace contextRef="#ctx0" brushRef="#br0" timeOffset="548248.358">11832 11286,'-25'0,"0"0,25 0,-25 25,1-25,-1 50,0-26,0 26,25-25,0 24,0-24,0 25,25-25,0-25,0 24,-1-24,1 0,25-24,-25 24,-1-25,-24-25,25 25,-25-24,0 24,0-25,-25 1,25-1,0 25,-24 1,24-1,0 0,0 25,0 0,24-25,-24 25,0 0,25 0,-25 25,25 0,-25-25,0 49,0-24,25 25,-25-25,0 24,0-24,0 25,25-26,-25 1,24 0,-24-25,25 0,0 0,-25-25,25 0,0 1,-1-1,-24 0,25 25,-25 0,25 0,-25 0,25 0,0 25,0 0,-25-25,49 0,-49 0,50 0,-50-25,25 0,-1 25,-24-25,25-24,-25 24,-25-25,25 25,-24 1,-1-1,0 0,0 0,25 0,-25 25,25 0,0 0</inkml:trace>
  <inkml:trace contextRef="#ctx0" brushRef="#br0" timeOffset="548522.3737">12601 11063,'0'0,"0"25,0-25,0 24,0 1,0 0,0 25,0-1,0-24,0 0,25 25,-25-26,0 1,0 0,0-25,0 0,0 0,0-25</inkml:trace>
  <inkml:trace contextRef="#ctx0" brushRef="#br0" timeOffset="548678.3826">12502 11187,'-25'-25,"25"25,0 0,0 0,25 25,-1-25,-24 0,25 25,0-25,-25 25,50-25,-50 0,24 0</inkml:trace>
  <inkml:trace contextRef="#ctx0" brushRef="#br0" timeOffset="549605.4356">13122 11137,'-25'-25,"25"25,0-24,0 24,-25-25,25 25,-25 0,25 25,-25-25,1 24,24 1,-25 25,25-25,-25 24,25-24,0 25,0-25,0 24,25-24,-25-25,25 0,-25 25,24-25,-24-25,25 25,0-25,0 0,24 1,-49-1,25 0,0 0,-25 25,25-25,-25 25,-25 25,0-25,25 25,0 0,-25 0,25 24,0-24,25-25,-25 0,25 25,0-50,0 25,0 0,-25-25,24 0,1 1,-25-1,0 0,0 0,0 25,0-25,25 1,-25-1,25 0,0 0,-1-25,1 26,0-51,0 26,0-1,-1-49,-24 24,25 1,-25 0,0-1,0 1,0 24,-25 1,1 24,-1 25,25 0,-25 25,0 24,0 26,1-1,-1 25,25 0,-25 1,25 24,0-25,25 0,0 0,-25-49,24 24,1-24,-25-25,25 24,-25-49,25 0,-25-24,0-1,25 0</inkml:trace>
  <inkml:trace contextRef="#ctx0" brushRef="#br0" timeOffset="550284.4744">14039 10815,'0'0,"0"0,0 0,0 0,0 0,0 0,0 0,0 0,-24 0,24 25,-25-25,0 24,25-24,-50 25,26 0,-1-25,0 25,0 0,0-25,25 0,0 24,0-24,0 25,0-25,25 25,0-25,-25 0,25 25,0-25,-1 25,1-25,0 0,-25 24,25-24,0 0,-25 0,24 0,1 0,-25 0,0 0,25 0,-25 0,0 0</inkml:trace>
  <inkml:trace contextRef="#ctx0" brushRef="#br0" timeOffset="550750.5011">13742 11311,'0'0,"0"0,0 0,0 0,0 0,0 0,25 0,-25 0,24 0,1 0,0 0,0 0,0 0,-1 0,1 0,0 0,0 0,0 0,-25 0,0 0,0 0,24 0,-24 0,0 0,0 0,25 0,-25 0,0 0,0 0,0-25</inkml:trace>
  <inkml:trace contextRef="#ctx0" brushRef="#br0" timeOffset="551559.5474">14387 11137,'25'25,"-25"0,0 25,0-26,0 1,24 25,-24-25,0-1,0-24,0 25,0-25,0 0,-24-25,24 25,0-24,-25-1,25-25,-25 25,25-24,0-1,-25 25,25-24,0 24,25-25,-25 25,25 1,-25 24,49-25,-24 0,0 0,0 25,0-25,24 25,-24 0</inkml:trace>
  <inkml:trace contextRef="#ctx0" brushRef="#br0" timeOffset="552859.6218">14709 11137,'0'25,"0"-25,-25 25,25-25,-24 25,24 0,-25-1,25 1,-25 25,25-25,25-1,-25 1,25 0,-1-25,1 0,0 0,0 0,24-25,-49 0,25 1,0-1,-25-25,25 25,-50-24,25-1,-25 25,25-24,0-1,-25 25,25-24,0 49,0-25,0 0,0 25,25 0,-25-25,0 25,25 0,-25 25,25-25,-25 25,25 0,-25-25,24 49,-24-24,0 25,0-1,25 1,-25 0,0-26,25 1,-25 25,0-25,25-1,-25-24,0 0,25 0,-1-24,-24 24,25-50,0 25,-25 0,25-24,-25 24,0-25,25 25,-25 1,0 24,0 0,0 0,24 24,-24 1,0 0,0 0,25 25,0-26,-25 1,25 0,0-25,-1 25,1-25,0 25,0-25,0-25,-25 25,25-25,-1 25,-24-25,25 0,-25 1,0-1,0-25,0 25,25 25,-25-25,0 25,0 0,-25-24,25 24,0 0,0 0,0 0,0 0,0 0,0 0,0 0,0-25,0 25,0 0,0 0,0 0,0 0,0 0,0 0,0 0,0 0,0 0,0 0,0 0,0 0,0 0,0 0,0 0,0 0,0 0,0 0,0 0,0 0,0 0,0 0,0 0,0 0,0 0,25 0,-50-25,25 25,0-25,0 0,0 1,0 24,-25-25,25 0,-24 25,24-25,-25 25,25-25,0 25,0-24,0 24,-25 0,25 0,0-25,0 25,0 0,0 0,0 0,0 0</inkml:trace>
  <inkml:trace contextRef="#ctx0" brushRef="#br0" timeOffset="554424.7113">15652 10269,'0'0,"0"0,0 0,0 0,-25 0,25 0,-25 0,25 0,-25 0,1 0,-1 0,-25-25,25 25,-49 0,24 0,1 0,-26-24,1 24,-1 0,-24-25,25 25,-25 0,-1 0,1-25,0 25,-25 0,25 0,-25 0,24 0,-24 0,0 0,25 0,-25 25,0-25,0 0,25 25,-25-25,0 24,-25 1,25 0,0 0,0-25,0 25,0-1,0-24,25 25,-1-25,-24 25,25-25,25 0,-25 25,-1-25,26 0,24 0,-24 0,24 0,1 0,-1 25,25-25,-24 24,24-24,0 25,0 0,0 25,25-1,-24 1,24-1,-25 26,25-1,-25 1,25-26,0 50,0-49,0 25,0-26,0 26,25-26,0 1,-1-1,1 1,25-25,-25 0,24-1,1 1,-1 0,1 0,0-25,-1 25,26-1,-1 1,1-25,-26 0,26 25,24-25,-50 0,26 0,24 25,-25-25,1 0,-1 0,26 25,-26-25,0 0,26 0,-26 0,25 0,0 0,-24 0,24 0,0 0,0 0,-24 0,24 0,0 0,1-25,-1 25,0 0,0-25,0 25,1-25,-1 25,0 0,0 0,1-25,-1 25,0 0,0 0,-24 0,-1-24,0 24,1 0,24 0,-49 0,24 0,-24 0,24 0,-24 0,-1 0,-24-25,25 25,-1 0,-24 0,0 0,-25-25,25 25,0-25,-25 0,0 1,0-1,-25 0,25-25,0 1,-25-1,25-24,0 24,0-24,-25-1,25 1,-25-1,25 26,0-26,0 26,-24-26,24 26,-25-1,25 25,-25-24,25 24,-25 0,25 25,-25-25,1 25,-1 25,25 0</inkml:trace>
  <inkml:trace contextRef="#ctx0" brushRef="#br0" timeOffset="598457.2298">15429 8062,'-25'0,"25"0,-25 0,25 0,-25 0,25 24,0 1,0 0,0 0,0 0,0 24,0-24,25 25,0-26,-25-24,25 25,-1-25,1-25,0 25,-25-24,25-1,-25-25,0 25,0 1,0-1,-25 25,0-25,0 50,1-25,-1 25</inkml:trace>
  <inkml:trace contextRef="#ctx0" brushRef="#br0" timeOffset="598842.2518">15354 8905,'0'25,"0"-1,0 26,-25-25,25 25,0-1,0 1,0-25,0 24,0-24,25 0</inkml:trace>
  <inkml:trace contextRef="#ctx0" brushRef="#br0" timeOffset="599465.2873">15280 9847,'24'0,"-24"-24,50 24,-50-25,25 25,-25 0,25 0,-25 25,0-1,0 1,0 25,0-1,-25 1,25 0,-25-25,25 24,0-24,0 0,0 0,25-1,0-24,-25 0,25 0,-1 0,1 0,-25-24,50 24</inkml:trace>
  <inkml:trace contextRef="#ctx0" brushRef="#br0" timeOffset="600310.3358">15627 10864,'0'-24,"0"-1,0 25,0 0,0 0,0-25,0 25,0 0,0 0,0 0,0 0,0 0,0 25,0-25,0 25,0-25,-25 24,25 1,0-25,0 25,25 0,-25 0,0-25,25 24,0 1,-25-25,24 25,-24 0,0-25,0 25,0-25,0 0,0 24,-24-24,24 25,-25-25,0 0,25 0,0 0,0 25,0-25,-25 25,25 0,0 0,0-1</inkml:trace>
  <inkml:trace contextRef="#ctx0" brushRef="#br0" timeOffset="600778.3625">15478 11733,'0'0,"-25"0,25 0,0 0,0 24,0-24,0 25,0-25,25 25,-25 0,25-25,0 0,-25 0,25 0,-1 0,1 0,0 0,-25-25,0 25,0 0,0 0,25 25,-50 0,25-1,0 1,0 25,0-25,-25 24,25 1,0-1,0-24,0 0,0 0,0-25,0 0</inkml:trace>
  <inkml:trace contextRef="#ctx0" brushRef="#br0" timeOffset="601677.414">16024 7491,'0'-25,"0"25,0 0,0 0,0 0,-25 25,25-25,-25 25,25-25,0 25,25-1,-25 1,25-25,0 25,-1-25,26-25,-25 25,0-25,-1 1,-24-1,0 25,0-25,0 25,-24-25,-1 25,0-25,0 25,25 0,0-24</inkml:trace>
  <inkml:trace contextRef="#ctx0" brushRef="#br0" timeOffset="602032.4343">16818 7392,'24'0,"-24"25,0-25,0 49,0-24,0 0,0 0,0-1,0 1,0 0,25-25</inkml:trace>
  <inkml:trace contextRef="#ctx0" brushRef="#br0" timeOffset="602488.4604">17636 7466,'25'-25,"0"25,0 0,-1 0,1-24,-25 48,25-24,-25 25,0 0,0 0,0-25,0 49,-25-24,25 25,0-25,0-25,25 24,0-24,0 25,-1-50,26 25,0-24,-1 24,1-25</inkml:trace>
  <inkml:trace contextRef="#ctx0" brushRef="#br0" timeOffset="603044.4922">18678 7417,'0'0,"0"0,0 0,0 0,0 0,0 0,0 0,0 24,0-24,0 25,0-25,0 25,25 0,-25-25,0 25,25-1,-1-24,-24 25,25-25,0 25,-25-25,0 0,0 25,0-25,0 0,-25 0,0 0,25 0,-24 0,-1 0,25 0,-25 25,25-50,0 25,0 0,0 0,25 0</inkml:trace>
  <inkml:trace contextRef="#ctx0" brushRef="#br0" timeOffset="603423.5138">19496 7417,'0'0,"0"0,0 24,0-24,0 25,25 0,-25-25,25 25,0-25,-25 0,25 0,0 0,-1 0,1 0,-25 0,50-25</inkml:trace>
  <inkml:trace contextRef="#ctx0" brushRef="#br0" timeOffset="603613.5246">19769 7367,'0'25,"0"0,-24-1,24 1,0 25,0-50,0 49,0-24,0 0,0 0,0 0,0-25,0 0,24 0</inkml:trace>
  <inkml:trace contextRef="#ctx0" brushRef="#br0" timeOffset="605412.6276">17959 8830,'0'-24,"-25"-1,25 25,0-25,0 25,0-25,0 25,-25 0,25 0,-25 0,25-25,-25 25,25 0,-24 0,24 0,-25 0,25 0,-25 0,0 0,25 0,-25 0,1 0,-1 25,25-25,-25 0,25 0,-25 25,0 0,25-25,0 25,-24-1,24 1,0 0,-25 0,25 0,0 24,0-24,-25-25,50 50,-25-25,0-1,0 26,0-25,0 0,25-1,-25 1,0 25,0-25,24-25,-24 24,25 1,0-25,-25 25,25 0,0-25,-25 25,24-25,1 24,0-24,0 0,0 25,-1-25,1 0,0 0,0-25,0 25,-1 0,1-24,0 24,0-25,0 0,-1 0,1 0,0 1,0 24,-25-50,25 25,-25 0,0-24,24 24,-24-25,-24 1,24 24,0-25,-25 25,0-24,25 24,-25 0,0 0,1 1,-1-1,0 0,-25 25,26-25,-1 0,0 25,0 0,0 0,1 0,24 25,-25-25,25 0,0 0,-25 25</inkml:trace>
  <inkml:trace contextRef="#ctx0" brushRef="#br0" timeOffset="613208.0734">18107 9674,'0'-25,"-24"25,24 0,-25-25,25 25,0 0,-25-25,25 25,-25 0,0 0,1 0,-1 0,0-24,0 24,0 0,1 24,-1-24,0 0,0 0,0 0,1 25,-1-25,0 25,0-25,0 25,25 0,-24 24,-1-24,0 0,0 24,0 1,25 24,-25-49,25 50,-24-26,24 1,0 0,24-26,1 26,0-25,0 0,25-1,-1 1,1-25,24 0,-24 0,-1 0,1-25,24-24,-24 24,-25 0,24-24,-24-1,0 0,0 1,-25-26,0 26,0-1,-25 0,25 1,-50 24,26 0,-1 0,0 25,-25-24,1 24,-1 0,1 0</inkml:trace>
  <inkml:trace contextRef="#ctx0" brushRef="#br0" timeOffset="613754.1046">15404 9872,'0'0,"0"0,0 0,0 0,0 0,0 0,0 0</inkml:trace>
  <inkml:trace contextRef="#ctx0" brushRef="#br0" timeOffset="631650.1283">7169 15726,'0'0,"0"0,0 0,0 0,0 0,0 0,0 25,0-25,0 0,0 25,0 0,0-25,0 24,24 1,-24 0,0 0,25-25,-25 25,0-25,0 0,0 0,0 0,0-25,0 0,0 0,-25-24,25 24,0 0,0-25,0 26,0-1,25 0,-25 0,25 25,0 0,-25-25,25 50,-25-25,24 0,1 0</inkml:trace>
  <inkml:trace contextRef="#ctx0" brushRef="#br0" timeOffset="632408.1716">7590 15652,'0'0,"0"0,-25 0,25 0,-24 0,-1 25,25-1,-25 1,0 0,25 0,-25 24,25-24,0 25,0-25,0-1,0 1,25-25,0 25,-25-25,25 0,-25-25,25 25,-1-25,-24 1,25-1,0 0,-25-25,0 26,25-26,-25 25,0-24,25 24,-25 0,0 25,0 0,24-25,-24 50,0-25,0 50,0-26,0 1,0 0,0 25,0-26,0 1,0 0,0-25,25 0,0 0,-25-25,25 25,-25-25,25 25,-25-24,0 24,24 24,-24-24,25 25,0-25,0 25,0-25,-1 0,26 0,-50 0,50-25,-25 0,-25 1,24-1,-24 0,0-25,0 26,-24-26,24 25,0 0,-25 1,25-1,0 25,0 0</inkml:trace>
  <inkml:trace contextRef="#ctx0" brushRef="#br0" timeOffset="632710.1888">8384 15429,'0'24,"0"1,0 0,0 25,0-26,0 26,0 0,0-1,0 1,0-25,0-1,0 1,0-25,25 0</inkml:trace>
  <inkml:trace contextRef="#ctx0" brushRef="#br0" timeOffset="632852.197">8359 15602,'-25'-25,"25"25,0 0,0 0,0 25,0-25,25 25,0-25,0 25,0-25,24 0</inkml:trace>
  <inkml:trace contextRef="#ctx0" brushRef="#br0" timeOffset="633350.2256">9054 15652,'-25'0,"25"0,0 0,0-25,-25 50,25-25,-25 0,0 25,25-1,-49 1,49 0,-25 25,0-1,25-24,-25 0,25 24,0-24,25 0,-25-25,50 25,-25-25,24-25,-24 25</inkml:trace>
  <inkml:trace contextRef="#ctx0" brushRef="#br0" timeOffset="633851.2542">9227 15875,'0'0,"0"0,-24 25,-1-25,25 25,-25-1,25 1,0 0,25 0,-25-25,49 0,-24 0,-25-25,50 0,-50 25,25-25,-25 1,24 24,-24-25,0 25,0-25,0 0,25 25,-25-49,25 24,0 0,0-25,-1 1,-24-26,25 26,0-26,-25 1,25-1,-25 1,0 24,0-24,0 24,0 50,0 0,-25 0,25 25,-25 50,25-1,0 0,-25 26,25-1,0 0,0 0,0-24,0 24,0-25,0 1,25-26,-25-24,25 25,-25-25,0-25,25 0</inkml:trace>
  <inkml:trace contextRef="#ctx0" brushRef="#br0" timeOffset="634243.2766">9971 15553,'0'0,"0"0,0 24,-24-24,-1 0,25 0,-50 25,50 0,-49-25,24 25,0 0,25-1,0-24,-25 25,25 0,25-25,-25 0,0 25,25 0,0-25,-1 24,1 1,-25-25,25 25,0-25,0 0,-25 0,24 0,1 0</inkml:trace>
  <inkml:trace contextRef="#ctx0" brushRef="#br0" timeOffset="634507.2916">10145 15577,'0'25,"25"-25,0 25,-25-25,25 0,-1 0,1 0,0 0,0 0,0 0,-1-25,1 50,0-50,-25 25,25 0</inkml:trace>
  <inkml:trace contextRef="#ctx0" brushRef="#br0" timeOffset="634732.3046">10220 15801,'0'0,"0"24,0-24,24 0,1 0,-25 0,25 0,-25 0,25 0,0 0,-1 0,1 0</inkml:trace>
  <inkml:trace contextRef="#ctx0" brushRef="#br0" timeOffset="636607.4119">10691 15304,'0'0,"0"25,0-25,0 0,0 0,0 0,0 0,0 0,-25 25,25 0,0-25,0 25,0-25,0 25,0-25,0 24,0-24,0 0,0 0,0 25,0-25,0 0,0 0,25 0,-25 25,25-25,-1 0,-24 0,25 0,0 0,-25 0,25 0,0 0,-25 0,0 25,0-25,0 0,0 0,0 0</inkml:trace>
  <inkml:trace contextRef="#ctx0" brushRef="#br0" timeOffset="637010.4349">10964 15106,'0'0,"0"25,0-25,0 49,-25-24,25 25,0-1,-25 51,25-51,0 51,0-26,0 25,0-24,0-1,0 0,0-24,0 0,0-1,0-24,0 0,0 0,0-25,0 0,25 0,-25-25,25-25</inkml:trace>
  <inkml:trace contextRef="#ctx0" brushRef="#br0" timeOffset="637846.4826">11757 15627,'0'0,"0"0,0 0,-24 0,24 0,-25 0,25 0,-25 25,0 0,0-1,1 26,-1 0,25-1,0 1,-25-1,50 1,-25 0,25-26,-1-24,1 0,25 0,-25 0,24-24,-24-1,0-25,24 1,-49-1,0 0,0-24,0 24,0 1,-24-1,-1 25,0 1,0 24,25 0,-25 0,25 0,0 24,0-24,0 25,25 0,0 0,0 0,24-1,-24 26,0-50,0 50,24-26,-24 26,0-25,-25 24,25 1,-25 0,-25-26,25 1,0 25,0-25,-25-1,25-24,0 0,0 0,0-24</inkml:trace>
  <inkml:trace contextRef="#ctx0" brushRef="#br0" timeOffset="638246.5056">12055 15503,'0'0,"25"-25,0 25,-1-25,1 25,0 0,0 0,0 0,-25 0,25 25,-25 0,-25 0,25 24,-25-24,0 0,0 25,0-1,25-24,-24 0,24 24,0-24,24 0,1-25,0 25,0-25,0 25,0-25,-1 24,1-24,0 0,-25 0,25 25,-25-25,25 0,-25 0,24-25</inkml:trace>
  <inkml:trace contextRef="#ctx0" brushRef="#br0" timeOffset="639275.5645">12923 15776,'0'49,"25"-24,-25 25,0-25,0-1,25 1,-25 0,0-25,0 25,0-25,0 0,0-50,0 50,0-49,0 24,-25-25,25 25,0-24,0-1,-25 25,50 1,-25-26,0 25,25 25,-25-25,25 25,-1 0,1 0,-25 0,25 0,-25-24,25 24,-25 0</inkml:trace>
  <inkml:trace contextRef="#ctx0" brushRef="#br0" timeOffset="640101.6117">13271 15701,'0'0,"-25"0,0 25,25-25,-25 25,0 0,25 0,0-1,0 26,0-25,0 0,0-1,25-24,0 25,0-25,0-25,-25 25,24-24,1-1,-25 0,25-25,-25 26,0-26,25 25,-25-24,0 24,25-25,-25 50,0 0,0 0,0 25,0 0,0 0,0 24,-25-24,25 0,25 0,-25-1,0 1,0-25,24 0,-24 0,25-25,-25 1,25 24,0-25,-25 25,25-25,-25 25,0 0,24 25,-24 0,25-1,0 1,0 0,-25-25,49 25,-49-25,50 0,-50-25,25 25,-25-25,0 0,0-24,0 24,0 0,0-24,-25-1,25 25,0 0,0 1,0 24</inkml:trace>
  <inkml:trace contextRef="#ctx0" brushRef="#br0" timeOffset="640469.6328">13965 15453,'25'25,"0"-25,-25 25,24 0,1 0,0-25,25 24,-26-24,1 25,0-25,-25 0,25 25,-25-25,0 0,0 0,-25 25,0-25,25 25,-49-1,24 1,0-25,0 25,0-25,1 25,-1-25,25 25,-25-25,25 0,0 0,25-25</inkml:trace>
  <inkml:trace contextRef="#ctx0" brushRef="#br0" timeOffset="640747.6487">14412 15503,'0'25,"24"-25,1 0,0 0,-25 0,25 0,0 0,-1 0,1 0,-25 0,25 0,0 0,-25 0,0 0,0 0</inkml:trace>
  <inkml:trace contextRef="#ctx0" brushRef="#br0" timeOffset="640956.6606">14387 15726,'0'0,"25"25,-25-25,24 0,-24 0,25 0,0 0,0 0,0 0,-1 0,1 0,0-25,25 25</inkml:trace>
  <inkml:trace contextRef="#ctx0" brushRef="#br0" timeOffset="641560.6952">14982 15751,'-25'0,"25"0,-25-25,25 25,-24-25,24 25,-25-24,0 24,0 0,25 0,-25 24,25 1,0 0,0 0,0 0,0 24,0 1,25-50,-25 49,25-24,-25 0,25-25,-25 0,25 0</inkml:trace>
  <inkml:trace contextRef="#ctx0" brushRef="#br0" timeOffset="642123.7274">15056 15850,'-24'0,"24"0,0 25,-25 0,25-25,0 25,25-1,-25-24,24 25,-24-25,25 0,0 0,-25 0,0-25,25 25,-25-24,0 24,0-25,0 25,0 0,0 0,0-25,0 25,0 0,0 0,0 0,-25-25,25 25,0 0,0 0,0 0,0 0,0-25,0 25,0 0,-25 0,25 0,0 0,0 0,0 0,0 0,0 0,0 0,0 0,0 0,0 0,0 0,0 0,0 0,0 0,0 0,0 0,0 0,0 0,0-24,0 24,0-25,0 25,0-25,0 25</inkml:trace>
  <inkml:trace contextRef="#ctx0" brushRef="#br0" timeOffset="642448.746">15304 15230,'0'-25,"-24"25,24-25,0 25,0 0,0 25,-25 0,25 0,0 24,0 26,0-25,0 49,0-25,0 1,0-1,25-24,-25-1,0 1,0-25,0-1,0 1,0-25,0 0,24-25</inkml:trace>
  <inkml:trace contextRef="#ctx0" brushRef="#br0" timeOffset="643161.7866">15577 15429,'0'0,"0"0,0 0,0 0,-24 0,24 0,0 0,-25 0,25 24,0-24,-25 25,25 0,0-25,0 0,25 25,-25-25,25 0,-25 0,24 0,-24-25,25 25,-25-25,0 25,0-25,0 25,-25-24,25 24,0 0,-24 0,-1 0,25 24,0-24,-25 0,25 25,0-25</inkml:trace>
  <inkml:trace contextRef="#ctx0" brushRef="#br0" timeOffset="643625.8133">15553 15751,'0'0,"0"0,0 0,0 0,0 0,-25 0,25 25,0-25,0 25,-25-1,50-24,-25 25,0-25,0 25,25-25,-1 0,-24 0,25-25,-25 25,0 0,25-25,-25 25,0 0,0 0,-25 0,25 0,0 25,0-25,-25 0,25 0,0 0,0 0,0 0,0 0,0 0,0 0,0 0,0 0,0 0,0 25,0-25,0 0,0 0</inkml:trace>
  <inkml:trace contextRef="#ctx0" brushRef="#br1" timeOffset="728563.6714">15701 8062,'25'-25,"-25"25,0-25,0 0,0 25,0 0,0 0,0 0,0 0,0-25,0 25,0 0,0 0,0 25,0-25,0 25,0 0,0 0,0 24,0 1,0-25,0 24,-25 26,25-26,0 26,0-1,0 0,0 1,0-1,0 1,0-1,0 25,0-24,0-1,25 1,-25 24,0-25,0 1,0-1,0 0,0 1,0-1,0 1,0-1,0 0,-25-24,25 25,0-1,0-24,0 24,-24-24,24 24,0 0,24-49,-24 50,0-26,0 1,0-1,25 1,-25 0,0-1,25 1,-25-25,0 24,25 1,-25-1,0 1,25 0,-25-1,0-24,0 50,0-26,0-24,0 49,24-24,-24 0,0-26,0 26,0 0,0-1,0-24,0 25,0-26,0 26,0-25,0 0,25-1,-25-24,0 25,0 0,0-25,0 25,0-25,0 25,0-1,25-24,-25 0,0 25,0 0,0 0,25-25,-25 25,0 0,0-25,25 24,-25-24,0 0,24 0,-24 0,25-24,-25 24,50-50,-25 25,-1-25,1 26,25-51,-1 26,26-26,-26 1,26 24,-25-49,49 25,-50-1,51-24,-26 25,0-1,26-24,-26 24,0 1,1 0,-1 24,1-24,-1-1,0 1,1 24,-1-24,-24 24,24-24,-24 24,24-24,-24 24,24-24,-24 24,0 1,-1-26,26 25,-51 1,51-26,-26 26,1-1,0-24,-1 24,26 1,-26-26,1 26,24-26,-24 26,0-26,-1 26,1-1,24-24,-24 24,-1 0,-24-24,25 24,-1 1,1-26,0 26,-1-1,-24 0,25 1,-26 24,26-25,-25 1,0 24,0-25,-1 50,1-24,-25-1,0 0,25 25,-25 0,0-25,0 25,0 0,0 0,0 0,0 0,0 0,0-25,0 25,0 0,-25 0,25 0,0-24,-25 24,1 0,24-25,-50 25,25 0,0-25,0 25,-24-25,24 0,-25 25,1-24,-1 24,1 0,-1-25,0 25,-24 0,0 0,-1 0,1 0,-1 0,1 0,0 0,-1 0,-24 0,24 25,1-25,-25 0,24 0,-24 0,0 0,25 0,-26 0,1-25,0 25,24 0,-24 0,0-25,25 0,-1 25,-24 0,25-25,-1 25,-24 0,25-25,-1 25,1 0,-25 0,24 0,1 25,-1-25,1 25,-25-25,24 0,1 25,24-25,-24 25,-1 0,51-25,-26 24,0-24,26 0,-1 0,25 0,0 0,0 0,0 0,0 0,0 0,25 25,-25 0,24 0</inkml:trace>
  <inkml:trace contextRef="#ctx0" brushRef="#br1" timeOffset="730760.797">19596 8310,'25'0,"-1"-25,-24 25,25-25,-25 25,0 0,0-25,0 25,0 0,0 0,0 0,0 0,0 0,0 25,0 0,0 0,-25-1,25 1,-24 0,24 25,-25-26,0 26,0-25,-25 24,26 1,-26 0,25-26,-24 26,24 0,-25-1,1-24,-1 25,0-1,1 1,-1 0,1-1,-1 1,0-1,1 1,-1 0,1-26,-1 26,0 0,26-1,-26 1,0-1,25 1,-24-25,-1 24,25 1,-24-25,-1 24,25 1,1 0,-26-26,0 26,26 0,-1-25,-25 24,25 1,-24-25,-1 24,25 1,-24-25,-1 24,1 1,-1-1,0 1,26 0,-51-1,25 1,1-1,-1 1,1 0,-1-1,-24 1,24-25,25 24,-24 1,-1-1,0-24,26 25,-1 0,-25-1,25-24,-24 25,24-26,0 26,-24 0,24-1,-25-24,1 25,-1-1,25 1,-24-1,-26-24,25 25,1-25,24 24,-25-24,26 0,-1 24,-25-24,25 0,1 0,24 0,-25-25,25 24,0-24,0 0,0 0,-25 25,25-25,0 0,0 0,0 0,0 0,0 0,0 0,0 25,0-25,25 0,-25 0,25 0,-25 0,24 25,1-25,0 0,0 25,24-25,1 25,0-25,-1 24,26-24,-1 25,1-25,24 0,-25 0,50 0,-25 0,25 0,-24 0,24 25,0-25,25-25,-25 25,24 0,-24 0,25 0,-25 0,0 0,0 0,0 0,0 0,0 0,0 0,-24 25,-1-25,-25 0,25 25,-24-25,-1 25,1-25,-26 24,26-24,-26 25,-24-25,25 25,-1-25,-24 0,25 0,-25 0,-1 0,1 0,0 0,0 0,0 0,-25 0,0 0,0 0,24-25,-24 25,0-25,0 1,-24-26,24 25,0-24,0-1,-25-25,25 26,0-26,0 1,0 0,0-26,0 1,0 25,0-50,0 25,0-1,0-24,0 0,0 0,0-25,0 25,0-24,0-1,-25 25,25-25,0 25,-25 0,25-25,-25 25,25 0,0 25,-24-25,24 25,-25-1,25 1,-25 25,25-1,0 26,-25-1,25 0,-25 26,25-1,0 25,0 0,0-25,0 25,-24 25,24-25,-25 0,25 0</inkml:trace>
  <inkml:trace contextRef="#ctx0" brushRef="#br1" timeOffset="735005.0399">16520 8930,'-25'0,"25"-25,0 0,0 0,0 25,0-25,0 1,0 24,0 0,-25 49,1-24,24 74,-25 1,0-1,0 50,0-1,0 1,1-25,-1 0,25-25,0-24,-25-25,25-26,0-24,25-24,-25-26,25-25,-1-24,-24-25,25-25,0 1,0-26,-25 25,0 0,0 25,0 0,0 75,0-26,0 50,0 25,0 25,0 25,0 24,0 25,0 1,0 24,0 0,0 0,0-25,0 0,0 0,0-24,0-26,0-24,0 0,0-25,0-25,0-24,0-1,0-24,-25-1,25-24,-25 25,25-50,0 49,0-24,0 49,0 1,0-1,0 25,0 25,0 50,0-1,0 26,-25 24,25 0,0 25,-24 25,-1 0,0-25,0 0,25-25,-25 1,1-51,24 1,-25-25,25-25,25-25,-25-25,24-24,-24-26,25-24,0-24,0-26,-25 0,25 1,-25-1,24 25,-24 25,0 25,0 25,0 24,25 25,-25 50,25 0,0 24,0 26,0 24,24 0,1 50,-1-25,1-25,24 25,-24-24,0-26,-1 0,-24 1,25-26,-26-24,1 25,0-50,-25 25,0-25,0 0,0 0,0 0,0 0,0 0,0 0,0-25,-25 25,25-25,-25-25,25 26,-24-26,-1 0</inkml:trace>
  <inkml:trace contextRef="#ctx0" brushRef="#br1" timeOffset="735714.0804">16669 9550,'0'0,"0"0,0 0,0-25,0 0,-25 0,0-24,25-26,-25 26,1-1,-1-24,25 49,-25-49,0 49,25-25,-25 25,1 0,24 1,0-1,0 0,0 0,0 25,0 0,0 0,0 0,24 25,1 25,0 24,0-24,0 49,24 0,1 0,24 1,-24-1,-1 0,1-25,0 1,-26-26,26 1,-25 0,0-26,-25 1,0-25,0 0,0-25,0 25,-25-49,0-1,-25 1,26-1</inkml:trace>
  <inkml:trace contextRef="#ctx0" brushRef="#br1" timeOffset="736203.1084">16421 9649,'0'0,"-25"0,25 0,25 25,0-50,-1 25,1 0,25-25,-25 25,-1-25,26 1,-25-1,0 0,-1 0,1 25,-25 0,0 0,0 0,0 0,-25 25,1-25,-26 25,0 0,1 24,-1-24,1-25,-1 25,0 0,25-1,25-24,0 0,0 0,25-24,0 24,25-25,-1 0,1 0,-25 0,24 1,-24-1,-25 0,0 25,0 25,-25-25,1 25,-1-25,25 24,-50 1,50-25,0 0,50 0,-25-25</inkml:trace>
  <inkml:trace contextRef="#ctx0" brushRef="#br1" timeOffset="736751.1396">18529 10864,'0'-24,"25"24,-25 0,0 0,0 24,-25 26,25 0,-25-1,25 26,0 24,-25 0,25-24,-24 24,24 0,0-25,0 1,24-1,-24-24,0-25,0-1,0 1,0-25,0 0,-24-25,24 1,0-26,0 0,0-24,-25 0</inkml:trace>
  <inkml:trace contextRef="#ctx0" brushRef="#br1" timeOffset="738337.2304">18256 10964,'0'-25,"0"0,25-25,-25 26,50-26,-1 25,1-24,24-1,1 25,-1-24,1 24,-1 0,-24 0,24 0,-49 25,0 25,-1 0,-24 0,-24 49,-26-49,25 49,-24 1,-26-26,1 26,24-1,1-24,-1-1,25 1,0-25,25 25,0-26,25-24,0 25,25-25,-1 0,1 0,-1 0,26 0,-1 0,-49 0,49 0,-24 25,-25 0,24 0,-24-1,-25 1,25 0,-25 25,0-1,-25-24,25 25,-25-26,-24 1,-1 25,-24-25,24-1,-24 1,-1 0,1-25,0 0,24 0,0 0,1 0,-1 0,25-25,0 25,25 0,0 0,0 0,0 0,0 0,0 0,0 0,0 0,0 0,0 0,0 0,0 0,0 0,0 0,0 0,0 0,0 0,0 0,0 0,0 0,0 0,0 0,0 0,0 0,0 0,0 0,0 0,25 0,-25 25,25-25,0 0,0 0,24 0,1 0,0 0,-1-25,1 25,24-25,-24 1,24-1,-49 0,25 0,-1-24,-24 24,0 0,0 0,-1 0,-24 1,25-1,-25 0,0 0,0 0,0 1,0 24,-25-25,25 0,-24 0,-1 25,0 0,0-25,-24 25,-1 0,25-24,-24 48,-1-24,0 0,1 0,-1 25,25-25,-24 0,24 0,0 25,25-25,0 0,0 0,0 0,0 0,0 0,0 0,0 0,0-25,0 25,25 0,0-25,-25 1,49-1,-24-25,0 25,0 0,24-24,-24-1,25 1,-25 24,24-50,-49 26,25-1,-25 1,25-1,-25 0,-25 1,25 24,-25-25,25 50,-49-24,24-1,0 25,0 0,0 25,-24-1,24-24,0 50,0 0,25-1,-24-24,-1 0,25 24,-25-24,25 0,-25 0,25-25,0 0,0 25,0-25,0 0,0 0,0 0,0-25,0 25,0 0,0-25,0 0,25 0,-25 1,0-1</inkml:trace>
  <inkml:trace contextRef="#ctx0" brushRef="#br1" timeOffset="738753.2542">18355 10740,'0'-24,"0"24,25 0,-25 0,0 49,0-24,0 0,0 49,0-24,-25 24,25 25,0 1,0-1,0 0,0 0,0 1,0-1,0-25,0 1,0-1,0-24,0-1,0-24,-24 25,24-50,0 24,0-24,0 0,0 0,0-24,0 24,0-25,0 0,0 0</inkml:trace>
  <inkml:trace contextRef="#ctx0" brushRef="#br2" timeOffset="744464.5808">17314 4713,'0'0,"0"0,0 0,0-25,0 0,-25 0,0 1,0-26,0 25,1-24,-26 24,25-25,-24 25,-1 1,0-1,26 25,-26 25,0-1,1 51,-1-1,25 25,-24 1,-1 24,50 0,-49 25,49-25,0 0,-25-25,25 0,25 0,-25-24,0-1,24-24,-24-1,25 1,-25-25,25 0,-25-25,0 24,0-24,25 25,-25-25,0 0,0 0,0 0,0 0,0 0,0 0,0 0,0 0,0 0,0 0,0 0,0 0,0 0,0 0,0 0,0 0,0 0,0 0,0 0,0 0,0 0,0 0,0 0,25 0,-1 0,1 0,0 0,0 0,24 25,-24-25,25 0,-25 0,-1 0,26 0,-25-25,0 25,-1 0,-24 0,25 0,-25 0,0-25,0 25,0 0,0 0,0 0,0 0,0 0,0 0,0 0,0 0,0 0,0 0,0 0,0 0,0 0,0 0,0 0,-25 25,25-25,-24 0,-1 25,0-25,0 25,0-25,-24 0,24 25,-25-25,26 0,-26 0,25-25,0 0,1-25,-1 1,0-26,25 1,-25-25,25-1,0 1,0 0,0 0,0-25,25 49,0-24,-25 25,25 24,-1 1,-24-1,25 25,25 0,-25 0,-1 50,26-25,0 25,-26 0,26 0,0 0,-26-1,1 1,0 0,-25-25,25 0,-25 0,0 0,0 0,-25-25,25 0,-25 1,0-1,-24-25,-1 0,1 1,-1 24,0 0,1 25,-26 0,26 25,-1 0,25 49,1 1,-1 24,0 0,0 0,25 25,0 0,25 0,0-24,-25-26,25 25,24-24,-24-26,25 26,-26-50,1-1,25 1,-25 0,-1 0,1-25,0 25,-25-25,25 0,-25 0,0 0,0 0,0 0,0 0,0 0,0 0,0 0,25 0,-25 0,0-25,0 0,0 0,0-24,24-1,-24-24</inkml:trace>
  <inkml:trace contextRef="#ctx0" brushRef="#br2" timeOffset="745131.619">19149 4514,'0'-24,"0"24,0 0,0 0,-25 0,25 24,0 1,0 25,-24-1,24 26,0-26,-25 51,25-26,0 1,0-26,0 26,0-26,0 1,0-50,0 25,0-1,0-24,0-24,0-1,0 25,0-50,-25 1,25-26,0 26</inkml:trace>
  <inkml:trace contextRef="#ctx0" brushRef="#br2" timeOffset="746210.6808">18901 4614,'-25'-25,"25"25,-24-25,24 0,24 0,1 25,0-24,0-1,24 0,1 0,0 0,-1 25,1 0,-1 0,1 0,0 25,-26 25,26-25,-25 24,0 26,-25-1,24 0,-48 1,24-1,-25 1,0-1,-25-24,26-1,-26 1,0 0,1-26,24 1,-25 0,26-25,-1 0,-25 0,50 0,-25 0,1 0,24-25,0 25,0 0,0 0,0 0,0 0,0 0,24 0,-24 0,25 0,0 0,0-25,24 25,-24-24,25-1,-1 0,1-25,0 1,-1-1,1 25,-25-24,-1-26,-24 26,25-1,-25-24,-25 24,1 0,-1 1,0-1,0 25,-24 1,24-1,-25 0,25 0,-24 25,-1 0,25 0,-24 0,-1 0,25 25,1-25,-26 0,50 25,-25-25,25 0,0 0,0 0,0 0,0 0,0 0,0 0,0 0,25 0,-25-25,25 25,0 0,24 0,-24 0,0 0,24 25,1-25,0 25,-26-25,26 24,0 1,-26 0,26 0,-25 0,0 24,-25-24,24 25,-24-1,0-24,0 50,-24-51,-1 51,25-26,-25 1,-25 0,26-1,-1 1,0-25,0-1,0 26,1-50,24 25,-25-25,25 0,0 0,0-25,-25 0,50 0,-50 1,25-1,0 0,0-25</inkml:trace>
  <inkml:trace contextRef="#ctx0" brushRef="#br2" timeOffset="746632.7048">19000 4638,'0'0,"0"0,0 0,0 25,0-25,0 25,-24-25,24 25,0 0,0 24,0 26,0-26,0 26,0-1,-25-24,25 24,0 1,0-26,0 1,0-1,-25-24,25 0,0 0,0 0,0-25,0 0,0 0,0 24,0-24,0 0,0 0,0 0,0 0,0-24,0 24,0 0,25 0,-25 0,0 0</inkml:trace>
  <inkml:trace contextRef="#ctx0" brushRef="#br2" timeOffset="752253.0264">21530 12229,'0'25,"0"-1,25-24,-25 0,0 25,0-25,0 0,0 0,0-25,0 1,0-26,0 25,0-25,25-24,-25 0,0-1,0-24,0 25,0-26,0 26,0-25,0 24,0 26,0-1,0 1,0 24,0 0,0 25,0 25,25 24,0-24,-1 50,26-1,-25 25,25-24,24 24,-24 0,-26 0,26-24,0-1,-1 0,-24-49,0 25,0 0,-25-26,0-24,0 0,0-24,0-1,0 0</inkml:trace>
  <inkml:trace contextRef="#ctx0" brushRef="#br2" timeOffset="752521.0417">21555 11981,'0'24,"25"-24,-25 0,25 0,0-24,-1 24,1-25,0 25,0-25,0 25,24-25,-24 0,0 1,25-1,-26 0</inkml:trace>
  <inkml:trace contextRef="#ctx0" brushRef="#br2" timeOffset="753191.08">22448 11609,'0'0,"0"0,0 0,0 0,-25 24,1 1,-1 0,25 25,-50-1,50-24,-25 25,25-1,0 1,0-25,25-1,0 1,0-25,24 0,-24-25,25-24,-25 49,-1-50,26 1,-50-1,0 25,0-24,-25-1,0 0,25 26,-24-1,-1 0,25 0,0 25,0 0,0 25,25 0,-1 0,1-1,0 26,0 0,0-26,-1 1,1 0,-25-25,25 0,-25 0,0-25,0 0,0 1,0-26,0 0,0 26,25-1,0-25,0 25,-1 1,1-1,0 0,25 25,-26-25,1 0</inkml:trace>
  <inkml:trace contextRef="#ctx0" brushRef="#br2" timeOffset="753678.1078">23490 10517,'0'0,"-25"-25,25 25,-25 0,1 0,-1 0,0 25,0 0,-24 25,24-1,0 26,0 24,0-25,1 25,24 25,0-24,0-26,24 25,1-49,0 24,25-49,-1 25,1-50,-25 0,24 0,1-25,-1 0,-24 0,25 1,-25-1,-1 0,1 0,-25-24,25 24,-25 0</inkml:trace>
  <inkml:trace contextRef="#ctx0" brushRef="#br2" timeOffset="763127.6484">22299 12898,'0'0,"0"25,0-25,0 0,0 0,0 0,0 0,0 0,0-25,0 1,0-1,25 0,-25-25,0 26,25-26,-25-24,25 49,-25-25,0 25,25 1,-25-1,0 25,24 0,-24 0,25 25,0-1,0 1,0 0,-1 0,26 0,-25-1,0 26,-1-25,1-25,-25 25,25-1,-25-24,0 0,-25 0,0 0,1-24,-1 24,0-25,0 0,-24 25,24-25,0 0,0 25,25-24,-25 24,25 0,0 0,25 0</inkml:trace>
  <inkml:trace contextRef="#ctx0" brushRef="#br2" timeOffset="763531.6714">22671 12700,'0'0,"25"0,-25-25,25 25,-25-25,0-24,0 24,0 0,0-24,0 24,0 0,0 0,0 0,0 1,0 24,0 24,25 1,0 0,-25-25,25 25,-1 0,1-25,0 24,0-24,-25 0,25-24,-25 24,0-25,0 0,0 0,0 0,0-24,0 24,0 0,0 0,0 1,24-1,-24 0,25 25</inkml:trace>
  <inkml:trace contextRef="#ctx0" brushRef="#br2" timeOffset="763807.6872">23019 12204,'-25'0,"25"25,0 0,0-1,0 1,0 0,25-25,-25 25,25-25,-1 0,1 0,0-25,0 25,0-25,-25 0,0 1,0-26,-25 0,0 1,0-1,0 0,-24 1,24 24,0-25,0 26,1 24,24 0,0 24,0 26,0-25</inkml:trace>
  <inkml:trace contextRef="#ctx0" brushRef="#br2" timeOffset="764206.71">22051 13320,'-24'0,"24"0,0 25,-25 0,50 0,-25-1,0 51,24-26,1 26,-25-1,25 1,0-26,-25 26,25-26,-25 1,24-1,-24-24,25 0,-25-25,0 0,0 0</inkml:trace>
  <inkml:trace contextRef="#ctx0" brushRef="#br2" timeOffset="764621.7339">21853 13469,'0'-50,"0"1,0-1,25 1,0-1,-1 0,26-24,0 49,-1 0,1 0,-25 25,-1 0,1 25,0 25,-25-1,0 26,0-25,-25 24,25 0,0 1,25-26,0 1,0 0,-1-1,26-24,0 25,-1-26,-24 1,0 25,0-1,-25-24,-25 25,0-1,-25-24,1 25,-1-25,1-1,-1-24,25 0,0 0,1-24,24-26,0 25</inkml:trace>
  <inkml:trace contextRef="#ctx0" brushRef="#br2" timeOffset="765132.7631">22622 13643,'0'24,"-25"26,25-25,25 0,-25-25,25 24,-1 1,26-25,-25-25,25 25,-50-24,49 24,-49-25,0 25,-25-25,25 0,-24-24,-1 24,0 0,0 0,0-24,0 24,25 0,25 0,-25 25,25 0,0 25,25 0,-26 0,1-1,25 1,-25 0,-1 0,1-25,-25 0,25 0,-25-25,0 0,25 0,-25 1,0-26,25 25,-1 0,1-24,0 24,0 0,24 0,-24 1,0-1,0 25</inkml:trace>
  <inkml:trace contextRef="#ctx0" brushRef="#br2" timeOffset="765473.7825">23391 12526,'0'0,"25"25,-25 0,0 0,0 49,24-24,1 24,-25 1,25-26,0 26,-25-26,25 1,-25-50,24 25,-24-25,0 0,0-25,-24 0</inkml:trace>
  <inkml:trace contextRef="#ctx0" brushRef="#br2" timeOffset="765766.7992">23341 12750,'-49'-100,"-1"26,25 0,25 24,0-24,25 49,0 0,24 25,26 0,-1 50,1-1,-1 1,0-1,1 26,-26-1,1 1,-50-26,25 26,-50-26,25 26,-50-26,1 1,-1-25,1-1,-26 26,26-25,-1-25,25 25,0-25,1 0,24 0,0-25,0 25,24-25</inkml:trace>
  <inkml:trace contextRef="#ctx0" brushRef="#br2" timeOffset="766418.8366">21382 11162,'-50'75,"25"-1,-24 25,24 25,0-25,25 50,0-25,25 0,0 0,-1 0,51-49,-26-1,51-49,-1-25,25 0</inkml:trace>
  <inkml:trace contextRef="#ctx0" brushRef="#br2" timeOffset="766741.8551">23589 10021,'25'0,"0"0,24 25,1 0,24 24,1-24,-1 74,26-24,-26 24,-24 0,24 0,-49 1,-25-1,0 0,0-25,-25 26</inkml:trace>
  <inkml:trace contextRef="#ctx0" brushRef="#br2" timeOffset="767178.88">21630 13072,'0'25,"-25"-25,0 74,25 1,0 24,0 25,25 0,0 0,24 0,1-25,24 0,26-24,-26-50,50-1</inkml:trace>
  <inkml:trace contextRef="#ctx0" brushRef="#br2" timeOffset="767577.9029">23788 11782,'-25'0,"25"25,25 25,24-1,1 26,0 24,24 0,-24 25,-1 0,26 0,-51 0,1-25,0-24,-25-1,0 1,0-75,-25 74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4:35.197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195 1422 73,'-4'-9'38,"4"9"-1,-16-17 0,5 15-30,-7-8-5,-3 3-1,-1 2-1,1 5 1,0 6-1,0 6 1,5 8-1,4 9 0,3 8 0,8 6 0,5 3 0,5 3-1,7-2 1,6-4-2,4-5 0,-1-12-1,7-5-1,-6-18-3,6-1 0,-7-18-1,4 2 1,-10-13 2,1-1 3,-3-2 3,-8-3 2,0 10 4,-9-2-1,3 16 3,-3 9-2,0 0-2,-15 13-2,13 10-2,2 5 0,4 3-1,5-2-1,7-1 0,4-7 1,5-9 0,2-10 0,0-11 0,-3-9 1,-4-6 0,-5-6 0,-9-2 1,-8-3-1,-4 3 1,-9 4-1,-2 6 1,-2 4-1,3 4 0,0 5-1,6 0 0,10 9 0,-3-19 0,11 0 0,4-8 0,3-8 0,0-5 0,1-11 1,-2-5-1,-2-7 2,-8-2-2,-5-2 2,-6 1-1,-9 0 1,-4 6 0,-2 4-1,-1 10 1,-1 7-1,5 14 0,1 11 0,7 17 0,8 20-1,7 17 0,6 18-1,7 15 1,3 15-1,4 12 1,3 6-1,2-3 1,-1-7-1,0-8 0,-4-14 1,-2-14-2,-1-14 0,-5-18-2,4-6-4,-20-22-20,22-5-12,-14-16 1,7-3-1</inkml:trace>
  <inkml:trace contextRef="#ctx0" brushRef="#br0" timeOffset="795">794 1256 75,'9'-16'39,"2"21"-1,-8 6 1,11 18-30,-12-1-5,4 8-2,-1 1-2,1-1-2,4 6-3,-8-19-18,8 7-16,-9-14 0,4-3 1,-5-13 0</inkml:trace>
  <inkml:trace contextRef="#ctx0" brushRef="#br0" timeOffset="963">769 1371 60,'-2'-27'36,"12"5"1,1-1-2,10 15-21,0-5-14,0-5-15,6 11-20,-5 2 0,3 2-2,-6 3 1</inkml:trace>
  <inkml:trace contextRef="#ctx0" brushRef="#br0" timeOffset="1135">1173 1499 48,'12'30'35,"-3"-9"1,1-2 0,-10-19-13,7 12-18,-7-12-1,0-12 0,-6-8 0,3-1 0,-8-15 0,3-3-1,-2-10 0,4-2-1,1-3 0,5 0-1,3 3 0,5 6-1,4 7-1,3 7-1,2 9-2,-1 0-4,10 15-32,-10 1 2,4 8-2,-7-1 2</inkml:trace>
  <inkml:trace contextRef="#ctx0" brushRef="#br0" timeOffset="1435">1449 1232 64,'-6'33'34,"0"3"-1,1 1-3,0-6-29,5 1 0,1-8 1,7-2 3,-8-22-1,23 11 1,-12-24 0,6 0 0,-6-14 2,5 0-2,-8-10 0,1 1-2,-6-6 0,-1 5-1,-4 1 0,1 7-1,-3 6-1,0 8 0,4 15 0,0 0-1,-2 11 0,6 7 1,4 3-1,2 0 0,2-1 1,0-1-1,0-9 1,0-7 0,1-10 0,-3-3 0,-1-4 0,-1-1 0,2 0 0,-1 4 0,3 1 0,5 7-1,3 3 1,-1 4 0,3 0-1,2 2 1,-2-5 1,1-6-1,-2-3 1,-6-4 0,-3-4 1,-5-2 0,-6-4 0,-4-2 0,-9-6 0,-4 2-1,-7-2 0,-2 0-2,0 1-1,-1-5-2,9 13-10,-3-15-26,19 10 0,2-6 1,15 6-2</inkml:trace>
  <inkml:trace contextRef="#ctx0" brushRef="#br0" timeOffset="2442">2130 771 58,'0'0'39,"10"-10"-2,-10 10 1,0 0-18,-2 10-15,-9 2-3,1 7-1,-6 5 0,0 3-1,-5 5 0,1-2 0,-1 0 0,2-4 0,4-6 1,4-2 0,2-8 0,9-10 0,0 0 1,20 7-1,-2-9 1,8-1 0,3-2-1,4 1 0,1 1 0,0-1 0,-3 1-2,-1-1 0,-3 0-2,-7-9-4,8 10-29,-14-12-3,3 3 2,-9-7-3</inkml:trace>
  <inkml:trace contextRef="#ctx0" brushRef="#br0" timeOffset="2830">2396 728 85,'10'-15'40,"8"6"-1,-7-11 1,9 12-28,-6-13-8,4 2-3,-3 4-1,0 1-1,-1 4-1,-3 0-1,3 7-4,-12-8-15,9 16-18,-11-5 2,5 11-2,-5-11 2</inkml:trace>
  <inkml:trace contextRef="#ctx0" brushRef="#br0" timeOffset="3031">2386 854 75,'-1'12'41,"1"-12"-3,11 8 3,-3-21-26,10 7-10,1-2-4,4-3-2,4 2-2,-7-12-13,8 11-23,-7-5 0,7 3-1,-5-7 1</inkml:trace>
  <inkml:trace contextRef="#ctx0" brushRef="#br0" timeOffset="3442">2838 226 80,'0'0'40,"-3"22"-2,-1-10 2,10 9-33,-9-1-3,5 4-1,0 1-1,5 2 0,3-1-1,3-4 0,4-4 1,1-4-1,3-6 0,1-7-2,-1-6-1,2-8-2,4 0-5,-15-12-24,11 2-7,-6-12 1,1 4-1</inkml:trace>
  <inkml:trace contextRef="#ctx0" brushRef="#br0" timeOffset="3685">3065-7 89,'-10'-5'38,"10"5"1,-8 16 0,15 10-30,-7 5-5,7 14 0,1 10-1,-2 13-1,3 5 0,-2 7-1,3 4 1,-3-4-1,-2-2-1,-1-10 0,0-10-1,-2-13-2,2-3-3,-3-24-9,9-1-25,-10-17-1,14-1 1,-8-15-2</inkml:trace>
  <inkml:trace contextRef="#ctx0" brushRef="#br0" timeOffset="4203">3234 474 37,'12'0'35,"-12"0"2,0 0-5,1-16-8,9 22-6,-10-6-7,0 0-3,-5-10-3,5 10-1,0 0-2,0 0 0,6 12-1,-6-12-1,0 0 0,14 6 1,-14-6-1,16-4 1,-16 4 0,15-8 1,-15 8-1,9-9 1,-9 9-1,0 0-2,0 0-1,-16-7-2,16 7-9,-13 4-27,13-4 1,-10 0-1,10 0 0</inkml:trace>
  <inkml:trace contextRef="#ctx0" brushRef="#br0" timeOffset="4551">3304 632 70,'9'-2'37,"-9"2"-1,15-13 2,-18-2-27,12 11-5,-9 4-2,0 0-2,0 0 1,9 11-1,-11 2 1,2 2-2,-1-1 0,0 1-3,4 2-6,-3-17-31,0 0 1,11-21-1,3-10-1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53.4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612 2 64,'-39'-9'39,"-9"16"0,-2 24 0,-8 12-23,6 32-8,-10 22-2,5 25-1,-1 18-2,6 14 0,6 9-2,8 3 0,10-1 0,12-9-2,11-17 1,17-15-1,16-18-2,12-25-5,26-13-30,9-25-2,19-19 0,10-22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36.1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136 256 90,'14'6'40,"-14"-6"-2,9 21 3,-24-9-35,5 9-3,-6 2 1,-2 10-3,-5 2 1,1 3-2,0-1 1,6-1 0,4 0 0,7-1 0,9-5 0,12-6 0,10-8 0,12-1 0,10-7 0,9-3 0,6-2-1,7-7 1,-1 0-1,-2-1 0,-7 2-1,-7 0 1,-7 1-2,-12-1-1,-5 4-3,-16-11-8,4 7-28,-10-7 3,0-3-2,-7-9 1</inkml:trace>
  <inkml:trace contextRef="#ctx0" brushRef="#br0" timeOffset="346">742 40 95,'-1'-30'39,"2"17"2,-1 13-2,-5 15-32,-1 19-2,2 20-2,-2 15-1,2 16-1,0 16 1,0 13-1,0 6 0,0 0 1,-3-3-1,2-9 0,0-11 1,-1-9-1,2-17 0,1-12 0,2-14-1,1-11-1,3-7-2,-1-13-3,12 3-18,-14-17-17,18-13-2,-10-6 2,5 2-2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49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59 1233 63,'-11'15'39,"4"0"-2,-3-7 0,11 6-19,-1-14-11,0 0-3,5-13-1,7-4-1,3-4 0,6-9 1,1-10-1,5-5 0,0-9 0,2-2 1,-3-5-1,-3 1 0,-3-2-1,-2 6 0,-4 6 0,0 8 0,-7 10 0,-1 10 0,-3 11 0,-3 11 0,1 24-1,-2 8 1,-1 13-1,-3 9 1,0 12 0,0 5-1,-1 5 1,-1 2-1,-1 0 0,1-2 1,-1-5-1,-1-2 0,1-9 0,1-7 0,2-6 0,0-9 0,2-8-1,-1-9 0,3-7-2,1-14-2,0 14-4,-9-27-15,9 13-18,-5-13 1,5 13 0,-13-19 1</inkml:trace>
  <inkml:trace contextRef="#ctx0" brushRef="#br0" timeOffset="440">23 1658 95,'-13'21'39,"3"-7"2,17 7-7,-7-21-25,32 11-3,-4-13-1,9 0-2,2-3-1,4-4 0,2 1-2,-5-3-2,-2 2-1,-9-4-5,7 13-18,-13-9-16,2 4 2,-6-6-2,2 3 2</inkml:trace>
  <inkml:trace contextRef="#ctx0" brushRef="#br0" timeOffset="802">813 1035 78,'0'0'40,"-10"1"-2,10-1 0,-21 13-25,16 4-9,-4 1-1,0 10-1,-2 3 0,0 9 0,-2 5 0,0 2 0,0-1-1,0 2 1,-1-3-1,3-4 0,2-6-1,-1-7 0,6-7-1,-1-8 0,3-1-3,2-12 0,0 0-6,-6-17-17,11 3-13,-3-9 1,5-4-1,0-8 1</inkml:trace>
  <inkml:trace contextRef="#ctx0" brushRef="#br0" timeOffset="1094">752 1020 70,'-2'-11'40,"2"11"-1,0 0 0,6 24-20,-5-9-14,6 7-3,0 6 0,4 6-1,-2 7-1,4 2 1,-1 1-1,1-2 2,-2-3-2,1-4-1,-1-4-1,-6-10-2,7 4-8,-17-15-27,9 0 0,-4-10-1,0 0 2</inkml:trace>
  <inkml:trace contextRef="#ctx0" brushRef="#br0" timeOffset="1339">720 1365 92,'3'-21'40,"10"16"0,1-4-1,10 5-33,-4-3-4,4 2 0,-2 1-2,-2-2-1,2 3-3,-11-8-6,14 9-29,-14-6 0,5 8 0,-7-4 0</inkml:trace>
  <inkml:trace contextRef="#ctx0" brushRef="#br0" timeOffset="1541">1047 1414 69,'0'0'41,"0"0"-2,8-12 2,-4 2-14,-6-14-22,2-1-2,-1-5-1,-1 0-1,0 5 0,1 2 0,-1 6 0,2 8 0,0 9-1,0 0 0,11 21-1,-1-3 1,4 2-1,2 1 1,7-1-1,1-4 1,3-5 0,-2-7 0,0-5 0,-3-6 1,-4-4 0,-3-6-1,-8-5 1,-5-2-1,-5-6 0,-6-5-1,-1 5-1,-3-6-3,9 16-11,-10-10-25,8 10 2,1-1-1,7 10 0</inkml:trace>
  <inkml:trace contextRef="#ctx0" brushRef="#br0" timeOffset="2079">1480 1010 83,'-4'20'36,"-3"4"-1,-6 9-3,-5-4-28,5 6-2,1-2 0,4 0-1,4-6 1,9-6 1,4-13 0,13-7 0,1-15 0,12-10 0,-2-12 0,3-7 0,-3-15 0,-4-8 0,-8-13 0,-8-6 1,-16-7-2,-11 0 0,-14 0 0,-5 3-2,-9 9 0,-2 12-1,-3 12-1,4 11-2,13 19-1,0-1-7,30 27-28,-6-15-2,18 20 1,6 1-1</inkml:trace>
  <inkml:trace contextRef="#ctx0" brushRef="#br0" timeOffset="2742">1893 388 72,'0'0'39,"4"10"-3,-6 1 2,-16 0-29,13 12-5,-12 1 0,6 7 0,-6-1-2,5 5 1,2-4 0,8 3 0,11-9-1,9-2 1,10-6-1,8-6 0,5-2-2,7-8 0,-2-3-2,-2-12-5,3 8-8,-18-15-25,4-3 0,-9-10-2,4-2 4</inkml:trace>
  <inkml:trace contextRef="#ctx0" brushRef="#br0" timeOffset="3030">2215-3 91,'0'0'40,"-10"-3"1,9 15 0,15 16-35,-8 11-2,9 14 0,-6 11-2,3 15 2,3 7-1,-3 8 0,1 2 0,-2-1 0,1-4-1,-5-7-1,5-8-1,-4-9-3,-3-4-4,-2-20-6,4-1-29,-12-12-1,-8-9 0,-12-10-1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53.8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2676 49 87,'-7'-24'39,"5"9"1,1 4-3,13 22-29,1 3-2,11 20-2,7 11-2,5 19 0,7 18-1,6 15 0,-1 16 0,0 9-1,-6 9 1,-4 2 1,-10 0-1,-8-2 1,-10-7 0,-10-6 1,-7-13-1,-9-5-1,-3-13 0,-8-7-2,1-10 0,0-13-3,2-8-1,1-19-5,10 4-19,-1-23-14,3-4 1,0-12 1,7-6 0</inkml:trace>
  <inkml:trace contextRef="#ctx0" brushRef="#br0" timeOffset="431">3430 807 83,'0'0'41,"0"0"-1,-48-10 0,48 10-32,-50 45-3,50-45-2,-48 96-3,25-31 0,1 6 1,8 4 0,4-2 0,14-8-1,10-8 0,7-13 1,-21-44 0,75 51 0,-29-47-2,3-13 0,-6-11 0,-43 20 1,63-65-1,-38 19 0,-16-6 1,-14-5 0,-8-4 1,-9-2 0,0 1 0,0 2 0,2 7 0,-1 10 1,21 43-1,-25-55-1,25 55 1,0 0-1,7 43 0,2 4-1,9 10 1,1 6 0,6 4-1,-2 1 1,-1-6 0,-4-8 0,-1-11 1,-17-43 0,17 50-1,-17-50 1,0 0-1,0 0 1,-15-49-1,5 6 0,4-11 0,0-13 1,0-6 0,4-9 0,-1 0 0,4 1 0,0 7 0,7 7 1,-2 10-2,2 14 1,-8 43-1,23-52 1,-23 52-2,0 0 1,45 2 0,-45-2 0,18 46-1,-18-46 0,2 72 1,-6-28 0,-6 3 0,-2 2-1,6-2 1,-1-1 0,12-4 0,-5-42 0,22 70 0,-22-70 0,47 50 0,-47-50-1,57 26 1,-57-26-2,56 8-1,-56-8-1,48-4-1,-48 4-6,0 0-14,44-8-17,-44 8 0,0 0 2,0 0 1</inkml:trace>
  <inkml:trace contextRef="#ctx0" brushRef="#br0" timeOffset="1503">549 3352 94,'-23'-11'40,"11"1"1,5-12-1,19 1-33,4-5-3,9 0-2,3-2 0,7 5-1,3 2 0,1 8-1,1 10 1,-7 11-1,-4 13-1,-10 14 1,-13 17-1,-12 11 0,-15 17 1,-11 5-1,-13 5 0,-7 2-1,-2-2 1,4-6 0,7-11 1,13-9-1,13-13 1,19-13 0,15-14 1,14-13-1,10-10 1,11-11-1,4-5 0,2-9-1,2 1-3,-13-10-6,8 7-30,-17 0-1,-1 7 1,-13-3-1</inkml:trace>
  <inkml:trace contextRef="#ctx0" brushRef="#br0" timeOffset="1959">1272 3486 72,'11'-5'40,"-11"5"-1,2 13 1,-10 1-24,5 17-11,-9 4-2,0 8-3,1 6 1,-2 2-2,3-3 1,2-2 0,1-7 0,0-4-1,3-8 0,3-8 1,0-6-1,1-13 1,0 0-1,0 0 1,18-14 0,-7-7 0,6-10 0,0-7 1,2-11 0,2-6 1,-2-5-1,0 2 1,-7 5-1,1 6 1,-5 11 0,0 12-1,-8 24 0,17 1-1,-3 23 0,0 8 0,7 7 0,1 7-1,4 2 1,1-1-1,-2-5 1,-2-7-1,-6-7 1,-5-6-1,-8-9 2,-4-13-1,-19 8 0,-2-13-1,-6-7 1,-6-5 0,0-2-2,-2-5 0,6 6-4,-2-10-7,20 11-27,-2-1 2,13 18-2,4-15 1</inkml:trace>
  <inkml:trace contextRef="#ctx0" brushRef="#br0" timeOffset="2440">1530 3665 82,'28'-4'40,"-9"-9"-1,1 6-3,-17-14-24,11 9-6,-6-4-2,-1 2-3,0 4 0,-7 10-1,18-7 0,-6 10-1,3 6 1,0-1-1,4 3 1,-1-1 0,1-4 0,-3-1 0,0-6 1,-4-4-1,-2-5 1,-3-7-2,-6-3-1,-5-8-1,2 4-4,-10-14-11,9 11-22,-1-2 0,6 5 0,1 3 1</inkml:trace>
  <inkml:trace contextRef="#ctx0" brushRef="#br0" timeOffset="2749">1991 3419 57,'-5'22'35,"-9"-3"-2,2 4 0,6 3-23,-6-8-5,12 3-1,-2-7 0,13-1 0,-11-13 0,28 2 1,-14-15 0,6-3-1,-7-9 1,0-2-2,-8-9 1,-5-2-1,-14-8 1,-2-6-2,-17-7 0,-2 0 0,-6-2-1,2 3-1,3 4 0,4 5-2,15 8-1,4 3-2,25 22-3,-2-9-10,20 19-22,6 1 0,7 8-1,8 1 2</inkml:trace>
  <inkml:trace contextRef="#ctx0" brushRef="#br0" timeOffset="3165">2428 2673 70,'5'-28'43,"1"-3"-1,13 10 3,-1-6-17,8 17-21,-1 4-2,1 14-2,-1 11-1,-5 11 0,-6 11-1,-11 9-1,-8 5 0,-1 4 0,-1 2-1,0-2 1,9-4-1,4-4 0,18-7-1,8-6 0,9-1 0,0-4 0,1-2 0,-2-5 1,-10-1 0,-7-1 2,-13-4-1,-16-2 1,-10-5 0,-8-3 0,-3-4-1,-7-4-1,1 0-1,-1-8-2,1 9-4,-1-16-11,7 15-23,-10-5 1,-3 7-2,-7 1 2</inkml:trace>
  <inkml:trace contextRef="#ctx0" brushRef="#br0" timeOffset="3755">374 2736 53,'-10'6'35,"-2"4"0,-2-2-4,6 12-15,-15-9-6,10 13-2,-10-2-1,4 13-1,-10 2-2,2 16 0,-5 10-2,2 16 1,-2 15-2,0 12 0,4 12 0,7 6-1,8 4 0,10-1-1,13-6 0,9-12-2,20-10-5,4-20-30,24-14-2,7-20 1,17-17 0</inkml:trace>
  <inkml:trace contextRef="#ctx0" brushRef="#br0" timeOffset="4267">2857 2130 83,'16'-3'40,"-2"18"-1,3 5 0,5 23-33,4 10-3,4 23-2,1 17-1,-2 17 1,-5 12-1,-1 6 0,-6 0 1,-3 0 0,-6-12 0,-3-9 1,-4-15-1,-3-11 0,-2-14-1,-7-12-1,0-4-4,-4-22-7,4 4-29,-6-13 0,-3-4 0,0-8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4:57.8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709 803 20,'-80'-10'15,"15"12"-1,-6-15 5,8 7-22,3-7 2,7 1 6,9 4 3,-4-12 4,14 14 8,-7-14 2,15 17-6,-11-14-2,16 18-4,-6-9-3,8 8-3,1-1 0,7 2-1,2-1-2,9 0 0,0 0 0,0 0-1,18 1 0,3-1 0,6-3 0,9 1 0,6 0 0,8 1 1,6 1-1,3 3 0,5 1 1,7 2-1,7 0 0,5 2 0,5-1 0,7 2 1,6-3-1,7-2 0,6 0 0,3 0 0,1 0 1,4 0-1,0 1 1,3 0 0,1-1 0,-2 2 0,0-4 0,3-1 0,1-1-1,1-3 1,-1-2-1,2-4-1,0-1 1,3-2 0,-1-1-1,-1-1 1,-2-2 0,1 2-1,0-1 1,-2 3 0,-3-2 0,-3 3 0,-2 1 0,-2-3 0,-3 5 0,-3-2 0,-3 0 0,-2-1 0,-3-3 1,-2-1-1,-1-2 0,-4-3 0,-3-3 0,-1-2 1,-4-5-1,-2-3 1,-4-1-1,0-1 1,-1-1-1,-2 1 2,-1-1-2,-4 3 0,-1 3 1,-2 3-1,-5 4 0,-5 5 1,-7 1-1,-7 5 1,-4 5 0,-5 2 0,-5 2-1,-3 0 1,-3 1 0,-1 1-1,-4 1 0,-3-2 0,-4 2-2,-6-1-4,8 8-34,-18-7 0,-18 11 0,-21-6-2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33:53.16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587 362 76,'36'-35'42,"-7"5"-1,-19-3 0,-6 8-25,-18-4-9,-6 7-3,-15 1-2,-10 3-1,-9 7-1,-4 7 0,1 6 0,1 7 1,4 10-1,5 6-1,9 12 1,10 10 0,13 11-1,11 9 0,10 11 0,11 7 0,9 6 1,7 3-1,4 2 1,0-3-1,-4-3 1,-2-1 1,-8-7-1,-6-2 0,-8-8 0,-4-6 0,-5-12-1,-3-6 0,0-11-3,-5-16-4,6-3-15,-10-23-17,3-9 0,-7-22-1,-1-9 2</inkml:trace>
  <inkml:trace contextRef="#ctx0" brushRef="#br0" timeOffset="363">-5 849 72,'1'-43'39,"28"5"0,26 1 1,27 7-25,13-8-10,12-3-4,10 0-6,-6-4-8,-1 9-23,-21 4-1,-15 9-2,-22 5 2</inkml:trace>
  <inkml:trace contextRef="#ctx0" brushRef="#br0" timeOffset="506">813 593 39,'-51'61'33,"5"5"3,6 4-3,8-4-10,19 6-7,9-13-9,22-9-2,13-18-1,17-13-1,13-19 0,12-14 0,3-18-1,1-11 1,-8-11-1,-7-6 0,-13-1-1,-16-4-1,-18-1 1,-17 1 1,-17 3-1,-11 6 1,-5 3-1,-3 9 2,0 5-1,5 10 0,5 7-1,10 14 0,18 8-1,6 14 0,15 13 0,9 8-1,8 12 0,10 5 0,5 7 0,5 2 0,-2-4 1,-1-2-1,-4-11 1,-6-7 0,-7-10 1,-10-10-1,-9-11 0,-10-11 1,-10-14-1,-8-13 1,-8-13 0,-6-12-1,1-6 1,0-4 1,6 1-1,9-1 0,11 6 0,14 7 0,16 7 0,15 7-1,12 2-2,6-2-3,11 7-8,-4-2-27,4 4-1,-8 1 1,-3 7-1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33:56.9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150 1404 44,'10'4'35,"-10"-4"0,-20 10 0,1 8-21,-3 3-10,0 12 0,-2 13-2,4 9-1,2 4 1,7 3-1,7-2 0,7-5 0,7-9 1,9-14-1,5-20 1,11-17 1,3-14-2,6-14 2,-1-12 0,2-6 0,-3-4-1,-2 2-1,-6 8 0,-4 12 0,-4 14 0,-3 10-1,-1 14 0,2 7 0,1 7 0,1 0 1,3-5 0,1-4 0,-3-13 2,0-8-2,-5-13 1,-7-12-1,-7-14 1,-9-11-3,-8-4-1,-8-9-1,-2 2-2,-7-6-2,9 5-7,-7-7-7,17 11-5,-3-2 0,16 8 3,-1-4 6,11 9 8,4 2 5,1 9 8,6 16 9,-7 4 9,9 23 1,-6 10-2,7 25-6,-7 12-5,2 24-1,-7 16-4,-1 16-2,-6 12-1,-5 0-1,-3-2-1,-4-8 0,-1-15 0,1-14 1,1-22 0,5-19 1,7-24-1,5-14 1,2-15-1,4-8 1,0-2-1,-1 0 0,3 9 0,-3 8-1,-3 14 0,-3 13 1,-1 9-1,0 8 1,1-1-1,7-3 1,3-9 0,3-9-1,4-14 1,4-8 0,0-10 0,0 0 1,-4-3-1,-5 5 0,-7 3 0,-6 10 0,-6 4 0,-9 6-1,9 11 0,-9-11 0,2 14 0,-2-14 0,14 4 0,1-14-1,5-12 1,6-8 0,5-9 0,5-8 0,2-14 0,-1-12 0,-4-8 1,-2-11-1,-7-3 0,-6-5 1,-8 1 1,-7 9-1,-4 9 0,-3 17 1,-1 17-1,-3 22 0,-5 28 0,-1 24 0,-1 29-1,2 22 0,0 22-1,5 11 1,6 7 0,9 2 0,14-14-1,13-8 2,12-26-1,11-24 0,9-25 1,3-22-2,-2-19 2,-5-23-1,-10-14 0,-14-17 1,-13-4 0,-15 3 0,-11 4 0,-10 12 0,-11 19 0,-6 24 0,-1 26-1,4 21 0,4 20 1,7 7-1,6 8-1,7 0 1,11-7-2,4-9-1,7-14-4,-6-17-25,5-20-9,-6-16 0,-4-19-1</inkml:trace>
  <inkml:trace contextRef="#ctx0" brushRef="#br0" timeOffset="1256">1642 226 76,'-27'29'38,"6"1"-2,5-2 1,6-7-36,4-6 0,6-15-3,0 0-2,5-11-2,4-21-6,14-3-7,0-17-16,5-11-2,2-10 1,0-10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33:54.6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7771 4757 73,'12'18'39,"11"-1"-2,10-8 1,18 1-29,12-7-5,16-4-1,16-11-1,15-6 0,10-17-1,17-9 1,10-18 1,9-11 0,4-20-1,6-13 0,1-14 0,-5-21-1,-7-16 0,-11-16 0,-10-17 0,-17-12 0,-19-8 0,-23-6 0,-27-6 0,-21 4 0,-28 6 0,-26 6 0,-30 9-1,-25 10 0,-31 12 0,-25 10 0,-26 6 0,-26 9 0,-28 9 1,-27 7-1,-28 9 0,-30 5 0,-19 8 0,-21 6 0,-20 14-1,-18 12 1,-19 12 0,-17 19-1,-9 15 1,-7 24 0,-9 23-1,-13 24 0,-7 29 0,-5 22 0,5 30 0,13 21 0,17 29 0,21 20 1,23 21-1,42 19 2,47 14-1,45 15 1,53 8 0,49 7 2,57 2-3,44 3 0,59-3 0,45-2 0,41-8-1,46-7 0,38-10-1,38-10 1,36-21 1,35-15 0,25-23 0,24-22 0,25-23 1,21-25 0,24-25-1,14-24 0,21-22-1,9-19 1,14-22 0,2-17 0,5-18 0,-7-12 1,-13-9 0,-16-8-1,-34-4 2,-28-2-1,-36 4-5,-43-1-35,-39 6-3,-44-1 1,-49 3-2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33:58.33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3681 186 45,'-81'-70'36,"-25"14"2,-28 16-1,-18 23-20,-32 10-8,-15 24-2,-21 16-1,-13 25-1,-12 18-2,-3 21 0,-1 18-1,4 26 1,5 24-2,15 17 0,15 23-1,25 7 0,23 11 0,28 4 0,29-1 0,31-8-2,33-10 2,29-10-1,31-17 2,25-10-1,29-13 0,24-14 0,23-13 0,21-16 0,21-12 0,15-13 0,12-14 1,8-9-1,-1-15 0,-1-11-2,-2-4-7,-15-17-31,-9-15 2,-13-15-2,-18-15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24.49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79 2200 73,'-11'10'39,"-2"-6"-1,5 11-1,-5-14-28,13-1-2,-10 11-2,10-11-1,8-11-1,7-8 0,6-13-1,8-5 0,5-13 0,8-10 0,4-5 0,4-4-1,-4-1 1,0 2-1,-5 7 1,-4 4 0,-9 9-1,-4 12 0,-6 6 0,-5 10 0,-5 7 0,-8 13-1,0 0 1,11 9-1,-11 13 0,2 10 0,-2 10 0,2 10 1,0 9-1,2 12 0,0 0 1,0 9-1,0 1 1,2 0-2,-2 1 1,2-5 0,-2-1 0,1-6-1,-1-3 2,-1-7-2,1-6 2,-2-4-1,2-9 1,-2 0-1,0-7 1,0-4-1,0-2 0,0-4 0,-1-2 0,1-6 0,0-2-1,-1-5 1,-1-11 0,3 16 0,-3-16 0,0 0-2,0 0 0,2-18-2,-2 18-1,1-30-6,8 24-17,-11-16-15,4 10 1,-7-9 0,5 21 2</inkml:trace>
  <inkml:trace contextRef="#ctx0" brushRef="#br0" timeOffset="615">291 3197 87,'-17'32'39,"-3"-10"0,10 0 1,-4-16-32,14-6-2,0 0-1,16-17 0,5-3-2,10-6 0,9-8-1,10-5 1,8-7-2,8-1 0,2-5 0,2 7-1,-1-1 0,-1 1 0,-7 6 0,-6 5 0,-9 8 0,-9 7 0,-9 7-1,-8 6 2,-8 0-1,-12 6 1,0 0-1,0 0 1,0 0-1,-8 16 0,-6-3 0,-5 2 0,-8 6-1,-8 8 1,-8 4 0,-7 6 0,-8-2 0,-5 6 0,-6 1 0,-2 1 0,1-1 0,3-5 0,7-3 0,8-9 0,10-3 0,11-7 0,15-10-1,16-7 2,21-18-1,11-4 0,12-7 1,8-3-1,6-4 0,7-3 0,0 3-1,-7-5-4,0 18-5,-15-16-10,6 18-23,-11-9 0,4 7-1,-11-1 1</inkml:trace>
  <inkml:trace contextRef="#ctx0" brushRef="#br0" timeOffset="7410">54 148 81,'-12'-6'38,"12"6"0,-21-18-10,21 18-19,-12-11-1,12 11-2,0 0-2,0 0 0,-9-6-1,9 6-1,1 14 0,1-1-1,1 2 0,2 4 0,3 5-1,3 3 0,3 2 0,5 0 0,5 2 0,5 0 0,3 1 0,6 2 0,2-1 0,4 3-1,0-1 1,1 2 1,1 0-1,-1 4 0,1 2 0,-1 3 1,2-1-1,-2 5 1,2-1-2,1 3 2,-1-1-2,1 1 2,-1-1-1,-1 0 0,0 1-1,-1-3 1,-3 2 0,-1-4-1,1 4 1,-1-1-1,0-1 1,0-1 0,0-1 0,3 1 0,0-1-1,4-1 1,-1-2 1,-1 2-1,2 0-1,1-2 1,2 0 0,-2 3-1,0-2 1,2 1 0,-2-4 0,4 0 0,-3 1 0,2-1 0,-1 0 0,0-1-1,1 0 1,-1 2 0,1 1-1,0 2 1,2-2 1,1 4-1,1 0 1,1 2-1,1-1 1,1 2-1,1 2 0,-3-1 0,0 4 0,-1-4 0,-4 3 0,-3-5 1,-3-3-1,-7-1 1,-3-6 0,-6-2 0,-5-6 1,-5-3-2,-5-5 1,-2-5-2,-3 2 2,-2-7-1,0 0-1,0-5 1,-8-9 0,16 15 0,-16-15 0,17 7 0,-7-6 0,1 0 0,-1 2 0,0-2-1,0 3 1,0-2 0,-10-2 0,16 9 0,-16-9-1,12 9 2,-12-9-1,0 0 0,9-4 0,-6-8 0,-1-4 0,-2-12 1,0-9-1,-1-13 0,2-14 0,-2-13 0,0-17 0,0-7 1,1-10-2,-1-9 1,4-6 1,0-6-1,0-3-1,2-1 1,-1-1 0,2-5-1,-2 0 1,3 0 0,-3 0 0,-1 4 0,0-2 1,0 6-1,-1 7-1,1 8 2,-3 8-1,0 6-1,-1 10 2,1 5-1,0 13-1,-1 8 1,-1 7 1,0 14-2,2 8 2,-1 10-1,1 10 1,0 7-1,0 13 1,-1-9 0,1 9 0,0 0-1,0 0 1,0 0-1,0 0 0,-12-7 1,-1 0-1,-8-2 1,-6 0-2,-13-3 2,-12 0-1,-11 0 0,-15 2 1,-12 3-1,-11 1 0,-11 3 0,-11 2 0,-8 2 0,-9 0 0,-7 1 1,-8-1-1,-5 0 1,-4 3 0,0-2-1,-3 2 2,3 0-2,8 0 1,7 2 0,17-1 0,13 0 0,18-1-2,12-2 1,21 1-2,12-6-2,17 3-1,9-12-6,30 12-15,-10-11-16,24 2 0,4-6-1,18 7 2</inkml:trace>
  <inkml:trace contextRef="#ctx0" brushRef="#br0" timeOffset="9081">1934 773 81,'-4'-15'41,"4"15"-2,-3-12 1,3 12-30,0 0-3,0 0-2,0 0-1,19-7-2,-8 5 0,6-3-2,5 4 1,9 1 0,6 4-1,3 3 0,-1 4 0,-3 7 1,-1 3-1,-4 2 0,-7 3 0,-9 3 1,-9 1-1,-5-2 1,-4-2-1,-2-4 0,-1-2 0,-1-4 0,3-2 0,3-4 0,1-10 0,13 18 0,2-8-1,4 2 1,5 4 0,6 0 0,2 4 0,0-2-1,-2 0 1,-3 0 0,-3-4 0,-5 0 0,-5-3 0,-8 3 0,-6-1 1,-5 3-1,-7 0 1,-6 3-1,-7 4 1,-5 2-1,-6-2 1,-5 1 0,-5-2 0,-1-2 0,-1-5-1,0-2 0,3-7 1,4-3-1,3 0 0,5-5 0,8 1 0,4-1 0,8-1 0,3 0 0,10 3-1,-10-1 0,10 1-1,0 0-2,0 0-6,-15-19-12,15 19-21,-9-20 1,7 5-1,-2-13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5:11.1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1906 59,'0'0'38,"-14"11"-2,14 15 1,4 11-31,11 14-3,1 10 0,6 12-1,2 8 0,1-2 0,-3-7 0,0-7 0,-5-14 1,-4-10 0,-5-15 0,-2-14 1,-6-12-2,-10-24 0,-2-11 1,-2-8-2,-4-13 1,2-10-2,2-5 0,4-2 0,10 0 0,9 4 0,12 2 0,11 5 0,11 6-2,7 4 0,9 8-4,1-11-11,7 12-23,-1 1 0,-1 7 0,-7 3-1</inkml:trace>
  <inkml:trace contextRef="#ctx0" brushRef="#br0" timeOffset="358">734 1771 55,'-26'47'37,"-5"6"-1,-1 6-2,-3 3-28,9 5-1,2-4-1,12 1-1,8-11 0,15-11 0,10-16 1,13-12 0,6-19-1,7-8 1,1-14-1,-2-6 0,-6-11 0,-6-6 0,-9-6-1,-10-3 0,-12-3 0,-8 1 0,-7 1-1,-2 5 0,-1 4 0,-1 10-1,3 7 0,3 12-1,3 11 1,7 11-1,1 10 1,10 14-1,1 14-1,5 8 2,1 12-1,3 2 1,4-1-1,2 0 1,0-12 0,0-10 1,0-13-1,2-17 2,1-14-1,1-12 1,-2-9 0,-3-12-1,-5-4 0,-5 1 0,-4 3-1,-5 4 0,-3 11-1,-1 16 0,-3 9 0,10 24 0,1 6 0,5 3 0,5 3 0,5-2 2,6-4-1,2-8 1,2-14 0,1-7 1,-5-13 0,-3-6-1,-8-10 1,-7-8 0,-13-8-1,-7-7 0,-10-3-1,-7-2-3,-3 5 1,-7-1-4,2 10-4,-7-3-33,15 9 1,5-2-1,9 2 1</inkml:trace>
  <inkml:trace contextRef="#ctx0" brushRef="#br0" timeOffset="1027">1738 1042 56,'28'33'38,"0"16"0,-7 11 0,1 15-24,-5 5-9,2 7-2,-2-1-2,-3-3-1,3-9-3,-8-19-8,3-11-26,-5-17 1,-3-17-3,-4-10 2</inkml:trace>
  <inkml:trace contextRef="#ctx0" brushRef="#br0" timeOffset="1198">1651 1550 52,'-18'-1'35,"18"1"1,11 17 1,15-10-30,14-3-4,11 3-13,3-10-21,6-8-4,0-6-1,2-10-1</inkml:trace>
  <inkml:trace contextRef="#ctx0" brushRef="#br0" timeOffset="1376">2541 1179 72,'0'0'39,"0"0"0,-10 14 0,-3 4-33,-14 5-3,-4 7-1,-2 7-2,-2 7 0,3 4 1,8 5-2,6-1 2,9-6-1,10-4 0,10-7 0,11-8 0,8-8 0,10-10 0,5-8 0,4-11 0,2-4-1,-1-4 1,-7 0-1,-7 1 1,-7 2-2,-8 10 1,-8 6 0,-3 10 0,-5 5 0,2 6 0,4 0 1,8-1-1,5 0 3,3-11 0,5-6 0,0-10 0,0-7 0,-7-11 1,-6-4-1,-7-2 0,-5-1 0,-6 0-1,-4 2-1,0-1 0,2 1 0,6-1-1,7-2 1,9-11 1,7-6-1,5-8 1,7-13-1,5-10 2,0-14-1,-5-11 0,-8-18 0,-12-3 1,-6-2-1,-11 4 1,-8 12 0,-11 19-1,-2 13 1,-3 22-1,21 58-1,-37-53 0,37 53 0,0 0 0,-56 61 0,36 0 0,1 21-1,0 19 1,2 21 0,6 10 0,8 7 0,5 0 0,6-1 0,9-19 0,5-8 0,3-18 0,2-11 0,0-14-1,-4-14 0,-2-14-2,-8-18-5,6-6-33,-19-16-2,15-26 1,-14-18 0</inkml:trace>
  <inkml:trace contextRef="#ctx0" brushRef="#br0" timeOffset="2100">3428 881 65,'39'-13'40,"3"-1"-1,6 7 1,-4-5-29,4 2-5,-2-4-3,-3-1-3,-4 1-7,-13-11-14,-1 10-19,-9-1 1,-7 9-1,-9 7 1</inkml:trace>
  <inkml:trace contextRef="#ctx0" brushRef="#br0" timeOffset="2273">3659 983 67,'3'30'39,"7"-3"-1,4-14 0,9-2-31,-1-11-4,4-8-5,6-1-6,-7-16-29,8-3 0,-1-6-2,4-1 1</inkml:trace>
  <inkml:trace contextRef="#ctx0" brushRef="#br0" timeOffset="2636">3988 592 70,'12'3'38,"1"2"0,-1-5-1,4-1-32,-4-1-3,2-3-1,-3 4-2,-11 1-1,19-4-3,-19 4-11,21-14-20,-6 5-1,5 2-1,1-1 1</inkml:trace>
  <inkml:trace contextRef="#ctx0" brushRef="#br0" timeOffset="2861">4048 808 63,'1'25'38,"8"-5"-1,2-12 1,15-5-31,-4-6-4,3-5-2,3-3-8,-5-14-13,4 1-16,1-6 0,3-5-2,-2-5 1</inkml:trace>
  <inkml:trace contextRef="#ctx0" brushRef="#br0" timeOffset="3048">4445 224 68,'0'0'38,"41"-44"0,-41 44-2,54-4-29,-54 4-2,63-7-2,-63 7-3,52 1 1,-52-1 0,36 22-1,-28 3 0,-7 13-1,-7 9 1,-6 12 0,-2 9 0,-5 5 0,-1 5 0,0-6 0,1 0 0,6-8 1,5-6-1,4-11 0,7-9-1,5-10-1,5-15-4,13-4-17,2-27-14,9-6-1,6-12 1,6-13 1</inkml:trace>
  <inkml:trace contextRef="#ctx0" brushRef="#br0" timeOffset="3345">5078 448 33,'-6'38'25,"-7"13"-4,-2 17-3,6 8-8,2-4 0,13-3-2,5-10 0,18-10 0,5-21 1,13-6-1,-2-21-1,8-12 1,-4-15-3,3-7-1,-8-17 0,-6-8-1,-13-10 1,-8-13-1,-12-2 0,-7 0 0,-11 5-1,-10 5 0,-11 10-1,-5 12-1,-2 10-2,-3 19-2,44 22-4,-87-23-14,46 23-17,41 0 1,-65 16-1,65-16 1</inkml:trace>
  <inkml:trace contextRef="#ctx0" brushRef="#br0" timeOffset="3901">5946 163 26,'0'0'32,"-54"-33"1,54 33-1,-56 3-13,25 15-12,-7 19-3,1 11-1,0 18-1,8 10 0,3 7 0,12 3-1,10-2 1,14-4 0,10-14 2,13-11-1,9-15 1,7-19 1,1-14-1,2-10 1,-6-16 0,-1-15 0,-13-18-1,-7-14 0,-15-14 0,-11-9-2,-15-1 0,-8-1 0,-9 9-3,-9 7-3,2 18-11,-4 21-25,3 26 0,7 34-2,15 22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1:28.11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536 814 5,'-9'7'30,"9"-7"2,-15 4-2,15-4-9,0 0-4,-7 11-2,7-11-3,0 0-1,0 0-4,0 0-2,0 0-1,0 0-1,0 0 0,0 0-2,10-2 1,-1 0 0,2 0-1,10-1 0,1-1 0,9 2 1,4-3-1,6 0 0,4 1-1,9 1 0,4 1-1,4 1 0,9 2 0,9-2 0,6 4 1,6 1-1,7-1-1,1 2 2,8 1 0,5 2 0,4 0 0,-1 2-1,5 1 0,3-1 1,3 4-1,5 0 2,3 1-2,-1-1 1,3-3 0,3 3 0,3-2 0,1 3 0,2-2 0,3 1 0,2-1 0,2 1 0,3 1 0,1-2 0,3-2 0,2-1 0,-1-1 0,1 0 0,2-5 0,0 0 0,-1-3 0,1 0 0,0 0 0,-1-3 0,-1 1-1,-4-4 1,-4 0 0,-8-1 0,-9-3 0,-11 2 0,-12-3 0,-12 0 1,-13 1-1,-13 1 0,-17 3 0,-9-3 0,-13 5 1,-9 1-1,-8 0 1,-8 3-1,-12-1 1,11-4 0,-11 4 1,0 0-1,-4-11 0,4 11-1,-16-19 1,2 6 0,-4-3-1,-5-1 0,-5-5 0,-5 2 0,-3-6 1,-4 5-1,0-1 0,-1 3 1,3 5-1,3 0 1,5 6-1,5 0 0,8 6 0,6 0 0,11 2 0,10 4-1,12-1 1,13 4 0,11 0 0,9 3-1,9 2 1,5 2 0,0 3 0,-5-1 0,-8 2 0,-9 3 1,-13 3 0,-11 7 0,-16 0 1,-12 6-1,-15 2 1,-9 5 0,-12 3 0,-8 2-1,-4 0 1,-2-4-2,3 0 2,0-3-2,7-6 1,5-3-1,10-7 0,7-6 1,4-4-1,6-7 0,3-2 0,10-7 0,0 0-1,0 0-2,-5-13-2,6-6-6,14 0-30,-1-8 2,9-7-1,4-3 0</inkml:trace>
  <inkml:trace contextRef="#ctx0" brushRef="#br0" timeOffset="1611">8101 1041 45,'3'-33'38,"0"2"1,-3-1 0,-1 11-16,-9-8-14,0 11-3,-10 5-1,-3 11-3,-6 11-1,1 11 0,-3 12-1,2 6 0,2 12 0,6 3 0,7 1 0,7 1 0,9-7 0,5-5-2,10-7 1,6-13-4,10-5 0,3-16-4,15-1-4,-2-19-2,14 3-1,-4-16 2,10 3 0,-7-8 5,2 4 5,-9 5 6,-13 0 6,-5 11 2,-19 5 1,-6 14 0,-21 5 0,-3 14-2,-14 3-1,1 9-6,0 2-1,5 2 0,8-7 1,12-3 0,13-11 1,14-10-1,9-11 0,8-8 1,0-11 0,1-5 1,-8-7-1,-6-1 1,-11-3-1,-10 7 0,-12 2 0,-6 7 0,-6 4-2,2 3 0,0 7 0,6-1-2,10-1 1,10-3 0,11-7 0,10-7 0,7-9 1,5-4-1,4-13 1,3-7-1,-5-13 1,-2-12-1,-10-5 1,-8-4 0,-9 3-1,-6 3 1,-7 6 0,-7 15 0,-6 15-1,-8 22 1,-4 24-1,-6 21 0,-3 25 0,-3 18 0,-2 23 0,2 14-1,1 13 2,9 6-1,7-1 0,8-3 0,8-10 0,8-10 0,6-14 1,2-11-1,5-8 0,-4-12 0,0-6-1,-3-11 0,-1-4-1,-6-12-2,2-3-6,-12-8-31,3-13 2,-6-3-1,0-4-1</inkml:trace>
  <inkml:trace contextRef="#ctx0" brushRef="#br0" timeOffset="2853">450 1078 52,'8'-12'36,"-8"12"-2,-13-4 1,1 4-20,-2 12-8,-8 3-5,-3 8-1,4 7-1,-1 5-1,8 4 2,6 0-1,5-2 1,12-3 0,7-10 2,11-5-2,4-13 3,4-8-2,4-11 1,2-5 0,1-8 0,-5-4 1,-4-5-2,-4-3 1,-10-5 0,-3 4 0,-14 1-1,-9 4-1,-10 6-1,-8 7-1,-3 11-3,-12 1-16,4 18-20,0 1-1,9 3 0,9-1 1</inkml:trace>
  <inkml:trace contextRef="#ctx0" brushRef="#br0" timeOffset="8133">223 538 82,'0'0'36,"0"0"1,-57-7-7,57 7-24,0 0-3,-59 37-2,59-37-1,-48 52 0,48-52 1,-37 67-2,37-67 1,-21 71 0,21-71 0,-5 65 1,5-65-1,7 44 1,-7-44 0,0 0 1,0 0 0,0 0 0,54 5 0,-54-5 0,0 0 0,53-51 0,-53 51 0,29-50 0,-29 50 0,18-55 0,-18 55 0,5-50 0,-5 50 0,0 0-1,-14-51-1,14 51 0,0 0-2,0 0-2,-42 10-4,42-10-20,0 0-13,-40 59 1,40-59-1,-22 58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1:31.9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105 108 78,'38'-6'38,"-2"0"-1,-1 1 0,-12 1-33,6 5-2,-4 3-1,-8 9-1,-13 7 0,-9 10 0,-10 8 0,-11 8 0,-9 7 0,-5 3 0,-5-1 0,1 2 1,5-8-1,7-7 0,10-9 0,13-9 1,12-12-1,12-9-1,10-7 0,9-12-1,9-2 0,6-14 0,6-4-1,-2-4 1,0 1 1,-8 1 0,-8 6 2,-7 6 0,-13 9 0,-17 17 0,0 0 0,-6 26 0,-7 2 0,3 3 0,4 2-1,6 1 1,7-5 0,11-5 1,7-12 0,9-6 0,3-9 0,2-7-1,-2-7 1,-2-6-1,-4-6 1,-6-1-1,-6-4 0,-6 4 0,-4-1 0,-1 9 0,-4 4-1,-4 18 0,9-3-1,-1 15 0,5 11 0,4 4 0,6 5 0,7-2 0,8-2 1,3-4-1,6-8 1,0-8 1,0-12 1,-3-5 1,-5-12 0,-8-5 1,-14-9 0,-8-5-1,-15-4 1,-11 1-2,-10-1 0,-9 5-2,-6 2-1,-4 5-3,1 8-5,-8-2-32,8 3 0,-5-3 0,1 1-1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1:32.9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200 5656 58,'-10'4'38,"10"-4"0,-12-24 0,12 5-21,-5-16-10,1-2-1,-4-17-1,-2-6-1,3-12 0,-1-10-1,0-11-1,0-11 0,-1-14 0,1-9-1,-4-13 1,0-9 0,1-13 0,-3-7 0,3-10-1,-2-5 1,4-1-1,-2-4 0,8 4-1,3 1 1,-3 4-2,6 6 1,2 2 0,1 6 0,4 5-2,-1 4 0,3 8 1,0 6-2,3 2 1,-1 7-1,-6 14 2,1 9-2,-2 6 3,2 12-1,-5 10 1,4 8-1,-4 16 0,-1 8 1,5 8 0,-4 6 0,2 12 0,-5 7 1,-1 3-1,0 6 1,0 9-1,0 0-1,-13 4 1,13-4-2,0 0 3,-55 65-2,55-65 2,-47 65-3,47-65 4,-44 55-3,44-55 3,0 0-2,0 0 0,0 0 1,-22-54-1,35-8 2,5-6-3,-3-18 2,6-3-2,-1-7 2,-5 4-3,6 6 2,-10 10 0,4 15 1,-10 12 0,-5 49 0,8-58-1,-8 58 2,0 0-1,0 0 1,0 0-4,52 72 3,-37-32-3,2 13 1,0-2 1,-2 1-2,-4-6 2,2-4-2,-4-6 2,-1-9-3,-2-4 1,-4-12-2,-2-11-6,0 0-31,9-11 0,-5-9-1,5-3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1:34.3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529 60 42,'-12'14'33,"-5"17"1,-8 13-2,-2 3-23,1 8-4,1 2-1,7-1 1,4-10-2,12-10 2,9-18-1,14-12-2,5-15 1,8-11 0,3-9 0,1-6-1,-1-4 0,-3-2-2,-7 0 1,-8 5-3,-10 7-3,-9-1-8,-5 10-25,-4 7 0,-3 4-1,0 1 1</inkml:trace>
  <inkml:trace contextRef="#ctx0" brushRef="#br0" timeOffset="747">0 358 55,'0'0'39,"0"0"-2,0 0 0,0 0-24,27-61-6,-2 31-4,3 2-2,2-1 1,0 4-2,2 5-1,-7 5 0,0 11 0,-6 7 1,-3 9 0,-3 8 0,-4 4 0,0 6 1,-6 6-1,-1 3 1,-3 0-1,-1 2 1,-3-1-1,0-3 0,1-5 0,0-4 0,1-6 0,3-5 0,-1-8 0,1-9 0,3 10 0,-3-10 0,0 0 0,14-5-1,-3-2 0,0-3-1,6 1-4,-2-15-11,7 2-20,6-2-1,2-4 0,1-2 0</inkml:trace>
  <inkml:trace contextRef="#ctx0" brushRef="#br0" timeOffset="1205">861 86 45,'0'0'33,"0"0"2,-20 19-2,-1 0-30,1 5 0,0 6-1,3 3 0,2 2 0,9-1 2,10-4-2,12-8 2,7-12-1,9-7 0,3-12 0,3-6 1,-3-12 0,1-5-1,-11-5 1,-7-1-1,-13-4 0,-9 1-2,-9 4-1,-10 5-1,-4 10-4,-12 7-8,1 17-26,0 14 0,3 19-1,3 14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5:42.6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1791 628 64,'0'0'38,"11"6"-1,14 3 0,12-5-34,7 0-36,1-6-2,2-4-2,2-7 0</inkml:trace>
  <inkml:trace contextRef="#ctx0" brushRef="#br0" timeOffset="1059">677 129 44,'-12'-51'35,"-9"10"2,-9 11-3,-7 23-14,-22 11-9,-3 26-3,-13 21-3,-5 28-1,-4 26-2,8 24 1,8 18-3,19 10 0,25 4 0,28-4-2,37-8-4,24-21-34,41-26 2,31-29-2,29-33 1</inkml:trace>
  <inkml:trace contextRef="#ctx0" brushRef="#br0" timeOffset="1463">3461 148 81,'27'10'41,"11"10"-1,10 20 1,7 9-34,8 19-3,-1 18-2,-4 12-1,-11 14-1,-9 4 0,-18 1 0,-11-5-1,-20-8-1,-12-14-3,-7-8-7,-13-24-29,-1-21 1,-4-20 0,6-19-1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5:15.8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1141 387 85,'-70'3'38,"-10"-1"0,-3 8 0,-5-5-29,5 4-3,7 0-2,8 1 0,13-2-1,13 2 0,16-3 0,22 2-1,20-2 0,23 1-1,24 0 0,23-3 0,22-1 0,28 1 0,24-5 0,16-3-1,14-4 1,6 1-1,1-2 0,-5-2 1,-13 1-1,-19 0 0,-27 0 0,-27 0 0,-34 0 0,-32-4 0,-38 0-1,-38 2 1,-37-2 0,-33 2 0,-34 0 0,-27 3-1,-28 5 1,-22 3 0,-14 4 0,-5 3 0,-1 3 0,9-1 0,16 0 1,22 2 0,30-3 0,33 0-1,34-2 1,39 1 0,39-2 0,40-2 1,41 1-2,32-3 1,34 1 0,27-1 0,28 0-1,16-1 1,18 0-1,9 2 0,-3 0 0,-2 2 0,-14 1-1,-12 1 1,-23 0 0,-23 0 0,-31-1 0,-28 1 0,-29-4 0,-27 0 0,-38-2 0,-13 0 0,-36-1 1,-24 0-2,-23 3 2,-23-1-2,-19 3 1,-19 3 0,-9 1 1,-9 2-1,-2-1 0,8 1 0,10-1 2,19-2-2,22 0 0,25-3 0,27 0 0,31-1 0,35-3 0,24 5 0,31-3 0,27-1 0,23 0 0,23 1 0,17 1 0,15-1 0,4 4 0,-3-1 0,-6 4 0,-16-3-4,-13 3-2,-24-10-20,-18 6-17,-24-6-1,-19-3 1,-24-3-2</inkml:trace>
  <inkml:trace contextRef="#ctx0" brushRef="#br0" timeOffset="7442">506 1307 54,'-14'-4'39,"14"4"0,-14 18-1,12 11-16,0 2-16,6 10-4,5 9-1,3 6-1,5 3-1,3 2 1,-1-7 0,1-8 0,-3-10 1,-2-11 0,-7-14 0,-8-11 0,-3-14 0,-7-11 0,-3-11 1,-2-7-1,1-7 1,5-3 0,7 0 0,11 3 0,11 5 0,11 4 0,11 7-2,9 5 0,8 6-3,0 2-3,9 11-9,-11-7-16,3 7-8,-7 0-1,-1 6 0</inkml:trace>
  <inkml:trace contextRef="#ctx0" brushRef="#br0" timeOffset="7753">1263 1283 47,'-6'22'33,"-10"8"1,-5 9-8,-15-1-9,9 12-8,-7-5-2,14 5-2,4-9 0,15-3 0,13-16 0,16-8 0,14-15 0,11-9-1,4-9 0,2-7-1,-4-6 1,-4-2-2,-12-4 1,-11-2-1,-17 1 0,-12 0 1,-13 1-2,-7 0 1,-4 3-1,1 1 0,1 6 0,3 4-1,7 2 0,7 5 0,9 2 0,8 5 0,4 2 0,4 0-1,5 2 1,2 6 0,4 8-1,1 7 1,0 5 0,-2 6 0,-1 4 0,0 4 0,-2 2-1,-1 0 1,-5-1 0,-3-6-1,-2-2 0,-4-4 0,-2-4 0,-5-2 0,1-4 1,-3-1-1,0-2 1,0 3 0,-2-2 0,1 2 0,1 2 0,1-1 0,0 2 0,2-3 0,4-1-1,1-5 1,5-7 0,7-6 0,4-7 1,3-4-1,2-10 1,3-6 1,-1-5-1,-3-5 1,-3 4-2,-7 4 2,-5 3-1,-5 6 0,-5 10-1,-5 16 0,-7 12 0,1 12-1,-1 11 1,5 3-2,4 6 1,5-1 0,11-3 0,7-8 0,12-10 1,5-11-1,3-11 1,1-7 1,-5-10 0,-5-6 0,-10-9 1,-11-6-1,-13-2 0,-11-1 1,-9 0-2,-6 3 0,-5 3-3,-2 3-2,5 11-6,-4-1-30,18 6-1,5-3 0,13 5 0</inkml:trace>
  <inkml:trace contextRef="#ctx0" brushRef="#br0" timeOffset="8595">2636 1026 81,'29'22'40,"-7"10"-1,-3 10 2,-10 3-32,3 8-4,-2 3-3,0-2-3,-1-2 0,-3-8-2,4-7-4,-8-16-9,7-8-24,-9-13 1,0 0-1,-11-28 3</inkml:trace>
  <inkml:trace contextRef="#ctx0" brushRef="#br0" timeOffset="8754">2628 1325 66,'-17'-13'38,"17"13"0,4-15-5,23 18-17,4-10-8,12 2-5,5-2-7,-1-8-32,6-3-1,-5-10-1,-1 0-2</inkml:trace>
  <inkml:trace contextRef="#ctx0" brushRef="#br0" timeOffset="8992">3521 1017 71,'0'0'39,"0"0"-1,0 0 0,0 0-24,-23 9-10,-1-6-2,-8 5 0,-5 4-1,-7 7 0,-1 9 0,2 6 0,2 5 0,8 3-1,8 0 1,11-4-1,10 2-1,14-9-1,13-9-1,12-7-1,8-12-1,11-4 0,3-9 1,3-3 0,-4-4 2,-5-2 1,-7 1 3,-14 5-1,-12 6 2,-18 7-1,0 0 1,-18 13-2,0 6 0,3 3 0,2 4-1,12 0 1,15-1-1,12-6 2,12-5 0,7-12 2,8-7 0,-5-9 0,-3-7 2,-11-7-2,-11-2 0,-11-1-1,-9-1 1,-6 2-3,-3 0 0,2-1 0,6 1-1,9-3 1,11-5-1,11-6 0,10-6 0,10-10 1,7-9 0,2-11 1,-2-19 0,-5-7-1,-9-6 1,-9 0 1,-13 7 1,-12 9-4,-16 14 0,-12 21 0,-12 27 0,-12 27 0,-10 25 0,-8 28 0,-3 25 0,3 27 0,7 22 0,10 18-2,17 10 2,19 5-1,19-1 1,16-7-1,13-16 0,9-17 0,5-18-1,-1-19-1,-8-23-5,-5-17-35,-16-24-1,-8-16 0,-15-19-1</inkml:trace>
  <inkml:trace contextRef="#ctx0" brushRef="#br0" timeOffset="12387">5157 454 85,'0'0'41,"0"0"0,0 0 1,-10-1-30,5 12-6,-7 3-1,-3 10-2,-11 4-1,-7 8-1,-10 7 0,-9 6 0,-10 3-2,-3-2 1,-2-2 0,2-4-1,8-9 1,9-5-1,10-8 1,11-8 0,13-6 0,14-8 1,16 6-1,13-5 0,12 4 1,11 3-1,9 8 1,10 2-1,5 4 1,-3 5-1,-5 0 1,-9-1-1,-10-4-1,-10-5-1,-7-6-3,-10-16-11,4-4-26,0-16-1,11-6 1,5-13 0</inkml:trace>
  <inkml:trace contextRef="#ctx0" brushRef="#br0" timeOffset="16620">5774 562 51,'-9'-1'39,"9"1"1,3-18 0,14 5-17,4-14-12,15 2-4,6-5-3,7 3-1,6 3-1,2 10-1,-2 15 0,-10 17 0,-14 17-1,-14 16 1,-21 16-1,-18 14 0,-21 11 0,-18 8 0,-16 0-1,-10-1 1,-2-8-1,4-6 1,8-13-1,13-11 1,19-13 0,21-15 0,26-11 2,23-10-1,19-11 1,17-8 0,10-3 1,9-3-1,5-5-2,-5-3-1,-4 1-2,-14-8-4,-4 7-11,-17-12-24,0 0 1,-8-6-1,-3-1 2</inkml:trace>
  <inkml:trace contextRef="#ctx0" brushRef="#br0" timeOffset="16981">6443 875 65,'-1'-29'39,"-6"14"0,-10 9 0,-2 19-17,-10 10-15,3 19-3,2 15-2,4 9-2,9 6 1,12-4-1,14-5 0,13-9 1,10-14 0,10-16 0,5-19 0,4-14 0,-3-15 1,-6-8-1,-13-11 0,-9-7 1,-13-9 0,-14-6-1,-11-4 2,-10-1-1,-4 2 0,-1 5 0,6 5 0,3 9-1,8 10 1,12 15-2,8 17 0,9 17 0,4 15-1,4 14 0,4 14-1,3 11 0,5 6 0,0-1 1,8-2-1,4-7 1,7-14 0,7-14 1,4-19 0,3-16 1,-1-17 0,-4-15 0,-10-14 2,-12-15-2,-17-14 2,-20-6 0,-18-1 1,-18 2-2,-17 6 1,-13 12-3,-10 11 0,-7 18 0,2 19 0,1 11 0,7 13 0,5 6-4,10 5-1,6-2-2,17 9-12,9-8-24,9-4 0,9-13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5:40.88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133 1073 72,'-8'85'40,"3"0"-2,6-2 0,2-12-32,15-8-3,9-17 0,11-18-2,6-26 0,10-28 1,4-27 0,3-24 1,-2-19-1,-4-17 1,-11-20 0,-11-12 0,-11-5-1,-12 2 0,-13 4 0,-8 16 0,-4 17 0,-5 18-1,4 28 1,-1 31-1,1 40-1,-1 36 1,4 40 0,3 32-1,-1 31-1,5 26 1,2 24-1,2 16 0,5 5 0,2 3 1,3-10-1,1-11 0,1-17 0,-3-17 0,-3-23-1,-5-22-1,-1-27-6,-14-33-32,2-29-1,-7-37 2,-2-36-3</inkml:trace>
  <inkml:trace contextRef="#ctx0" brushRef="#br0" timeOffset="414">99 1064 75,'-33'-57'39,"8"23"0,3 16-1,9 14-31,13 4-11,-11-2-32,23-1-2,4-3-1,10 1 0</inkml:trace>
  <inkml:trace contextRef="#ctx0" brushRef="#br0" timeOffset="629">877 1571 57,'14'22'37,"-3"-12"0,-1-8-1,-10-2-27,12-18-5,-9-2 0,0-1 1,-5-9-2,0-4 1,-3-9 0,-2-6 0,-1-7 0,2-4 0,2-2-1,5 0-1,7 2-1,9 5 0,9 5 0,10 8-1,8 7-1,4 6 0,7 8-2,-1 0-2,3 13-9,-11-1-26,0 8 0,-9 4 1,-3 6-1</inkml:trace>
  <inkml:trace contextRef="#ctx0" brushRef="#br0" timeOffset="928">1630 1099 55,'-8'32'35,"-9"3"0,-6 4-1,-4-1-25,6 5-5,1-2-1,8 0-1,8-8 1,11-6 0,7-14 0,11-7 2,3-10-1,2-7 1,-4-9-1,1-8 0,-8-5-1,-2-7 0,-8-9 0,-4-2-1,-1-3 0,1 1-1,-1 1 1,1 8-1,1 6 0,2 8-1,3 14 0,2 14 0,2 15 0,-3 11-1,1 11 0,1 9 1,-1 6-1,3 2 1,0-3-1,1-3 1,1-8 0,5-11 1,2-10-1,1-13 1,1-9 0,1-13 0,-3-5 0,-2-5 0,-4-3 0,-4 2-1,-4 4 0,-3 7 0,-8 18-1,10-3 0,-2 18 1,2 5-1,7 5 0,7 0 0,6 0 1,5-4 1,4-10 0,2-7 0,-1-11 0,-4-7 0,-7-6 1,-10-10-1,-6-7 0,-10-9-1,-7 2 0,-6-3-1,-2 2 0,-3-1-2,4 8-5,-3-4-14,11 13-19,4 3 0,9 5-1,5 1 2</inkml:trace>
  <inkml:trace contextRef="#ctx0" brushRef="#br0" timeOffset="1554">2734 804 52,'10'37'38,"-3"10"0,-5 5-2,0 10-10,-4-1-21,1 5-2,1-6-4,-2-3 0,4-6-5,-4-17-16,5-6-15,0-14 0,-3-14-1,8-17 0</inkml:trace>
  <inkml:trace contextRef="#ctx0" brushRef="#br0" timeOffset="1916">3341 961 70,'-9'12'38,"-5"-1"-2,-4 3 1,-5 4-33,-5 8-2,0 7-1,-1 5 0,6 8 0,5 0 0,9 2 1,10-4-1,11-2 1,12-9-1,10-6 0,8-11 0,10-8 0,7-11 0,3-5 0,1-9 0,-2-6 1,-8-8 0,-6 0 0,-11-2-1,-12 7 1,-17 6-1,-11 10 1,-14 11-2,-5 10 0,-1 13 0,2 6 0,6 4-1,10 3 0,14-4 1,11-6-1,12-9 2,8-11-1,5-14 2,0-10-1,-4-11 1,-3-7 0,-10-6 0,-6 2 0,-6-4-1,-5 5 0,-1 1 0,3 3-1,4 3 1,6-1-1,7-1 0,8-6 0,7-4 0,4-7 1,1-6 0,1-12 0,-1-12 0,-2-10 0,-8-9 0,-9-4 0,-11 2 0,-6 7 0,-10 14 0,-6 15 0,-11 24-1,-6 22 1,-7 27 0,-2 25-1,-2 24 0,-1 23 0,1 20 1,3 19-1,9 12 0,9 6 0,9 1 0,12-6 0,7-14 0,7-15 0,3-22-2,1-20-2,-3-18-4,-18-24-34,-8-19-1,2-17 1,-19-15-2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05:44.4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3798 328 82,'-13'-8'39,"-11"8"0,-13 0-6,-11 19-28,-11 5-2,-4 12-1,0 10-2,6 3 0,11 3 0,17-4 0,20-9 0,24-9 0,20-14 1,17-9-1,13-16 1,4-9 1,5-10 0,-3-9 0,-8-7 0,-8 0 0,-13-1 1,-10 9 0,-12 7 0,-10 14 0,-10 15-2,-15 21 0,-8 21 0,-7 18 0,-8 18-1,-6 10 0,-5 11 0,-1 1 0,-1-1-1,6-7-1,5-10-1,3-13-2,12-11-2,0-21-7,23-9-23,0-17-4,16-15 0,5-12 1</inkml:trace>
  <inkml:trace contextRef="#ctx0" brushRef="#br0" timeOffset="388">3871 1053 71,'-3'21'38,"-11"12"-2,-8 2-5,4 12-21,-7-1-7,7-1-2,8-6 1,12-5-1,14-11 1,14-8 0,10-12 1,4-6-1,-1-7 2,1-8-1,-12-8-1,-9-3 1,-19-4-1,-10 1 0,-13-1-2,-7 2 0,0 3-6,-4-4-5,19 7-30,3 2 1,17 2-1,11-3 0</inkml:trace>
  <inkml:trace contextRef="#ctx0" brushRef="#br0" timeOffset="726">4311 383 72,'-4'-31'43,"10"1"-2,10 6 1,5-2-28,12 10-8,-1 5-2,3 4-1,-1 9-1,-3 9-1,-7 11 0,-12 15 0,-10 15-2,-14 13 0,-16 17-1,-14 11 0,-13 9 0,-7 2 0,-5-2 1,3-5 0,9-15 2,7-8 0,19-19 1,15-12-1,16-15 1,15-13-1,11-8 0,8-13-1,3-5-1,5-7-1,3-2-2,-4-6-3,8 5-18,-10-5-16,-1 0 0,-7 3-1,-1-2 2</inkml:trace>
  <inkml:trace contextRef="#ctx0" brushRef="#br0" timeOffset="1139">4621 703 81,'17'8'41,"10"2"-2,3-5 2,7 0-34,1-4-4,3-4-2,-2-2-1,0-5-1,-4 1-2,-6-5-5,0 5-15,-5-4-18,-7 0 2,-10 3-2,-1 1 1</inkml:trace>
  <inkml:trace contextRef="#ctx0" brushRef="#br0" timeOffset="1376">4681 859 64,'-13'25'40,"11"-2"-1,4-7 2,16 3-25,-2-12-9,13 0-3,3-5-2,3-1 0,4-4-2,-5-4-2,0 0-3,-9-13-9,-2 8-27,-6-5 1,-5 1-1,-2-2 0</inkml:trace>
  <inkml:trace contextRef="#ctx0" brushRef="#br0" timeOffset="1665">5278 552 95,'18'10'39,"6"-1"1,3-9-14,3 6-20,4-5-3,-2-2-3,-1-2-2,-2-3-1,-3 1-4,-3-10-10,-8 7-23,-1 2 1,-14 6-1,0 0 1</inkml:trace>
  <inkml:trace contextRef="#ctx0" brushRef="#br0" timeOffset="1864">5316 766 72,'-15'25'41,"6"-7"-1,13-5 1,-4-13-29,29 2-6,-4-8-3,7-5-2,2 1-2,0-6-4,0 5-6,-4-1-30,-3-1 0,-5 2 0,-2 0 0</inkml:trace>
  <inkml:trace contextRef="#ctx0" brushRef="#br0" timeOffset="2229">5815 367 60,'-7'19'41,"4"-6"-1,3-13 2,0 0-29,0 0-5,0 0-1,30-43-2,-30 43 1,45-68-2,-15 25 0,-2-4 0,10 0-1,-8 0 0,1 6-3,-31 41 1,46-63-1,-46 63 0,0 0 0,0 0 0,0 0 1,0 0 0,15 67-1,-36-12 1,-2 11 0,-5 9-1,0 7 0,4 1 0,-2 3 0,7-2 1,3-7-1,4-8 0,6-9 0,0-10-2,6-50 0,-7 73-1,7-73-3,4 48-16,-4-48-22,0 0 1,5 48-1,-5-48 3</inkml:trace>
  <inkml:trace contextRef="#ctx0" brushRef="#br0" timeOffset="2644">5574 1172 69,'0'0'42,"-2"16"-1,14-17 0,11 0-28,6-10-6,8 2-2,2-4-2,5 1 0,8 0 0,-1 0 0,2 3 0,-6 3 0,1 2 0,-1 2-2,-4 0 1,-43 2-2,61 0 0,-61 0 0,0 0-1,54 3 0,-54-3-2,0 0-9,0 0-31,0 0-2,0 0 2,0 0-2</inkml:trace>
  <inkml:trace contextRef="#ctx0" brushRef="#br0" timeOffset="19429">576 2488 67,'0'0'40,"13"9"0,-7 4-3,7 21-27,-6 9-5,5 17-2,-3 13-1,0 12-1,1 12-1,-2 5-1,-3 1 0,-3-7-4,3 1-11,-5-20-25,-5-15 1,-7-21-1,-1-20 0</inkml:trace>
  <inkml:trace contextRef="#ctx0" brushRef="#br0" timeOffset="19640">439 2595 67,'19'-111'42,"17"13"-1,14 16 1,17 21-30,10 16-7,7 21-3,-1 24-2,-9 15 0,-14 19 0,-16 15 1,-22 10-2,-23 9 2,-20 2-1,-20-1 0,-11-4 0,-7-7-1,-2-10 0,0-13-3,12-7-3,4-23-16,23-4-18,12-14 1,15-8-2,13-14 2</inkml:trace>
  <inkml:trace contextRef="#ctx0" brushRef="#br0" timeOffset="19917">1309 1921 50,'21'9'39,"-6"19"1,-7 19-2,-10 14-18,2 21-12,-8 11-5,-7 9-2,-4 3-1,-2 0 0,-1-9-1,3-13 0,5-15-1,6-19-1,10-19 1,12-22 0,12-19 1,7-16-1,8-7 0,0-4 1,-1 1 1,-4 2 0,-8 12 0,-8 13 0,-10 16 0,-4 11 0,-3 10-1,2 4 1,5-2 0,9-2 1,8-10 0,7-6 2,3-17 0,2-7 1,-7-13 1,-7-8-1,-13-10 1,-13-6-1,-14-4 0,-10-1-2,-5 0 0,-2 1-1,2 4-1,4 3 0,13 3-1,12 2-1,14 4 1,13 0 0,9 1 0,8-1 0,5-2 2,4 1 0,-6 4 0,-4 5 0,-8 4 1,-8 12 0,-9 12 0,-4 15-1,-9 15 0,-2 18-2,-3 19 2,0 13-2,0 14 0,1 5-1,2-2 0,0-7-2,3-9-3,-2-18-2,6-13-7,-10-32-8,1-16 0,-1-17 6,-4-14 11,-6-15 6,-9-11 4,3 0 4,-6-7 7,11 17 8,-4-1 2,20 19-6,2 3-9,15 16-5,11 11-1,8 6-3,8 3-2,1-2-2,8 8-8,-11-13-9,4 9-20,-8 0 0,-3 6 0,-11 0 11,3 16 14</inkml:trace>
  <inkml:trace contextRef="#ctx0" brushRef="#br0" timeOffset="20626">2429 2519 3,'13'55'16,"-11"-2"18,1-1 3,-5-8-1,3-1-8,-10-22-10,8-6-8,-8-22-4,3-11 0,-3-18-1,4-13 1,-1-23 0,4-18-1,1-15-1,5-7 0,5 1-1,6 6-1,5 7-1,6 17-1,6 22 0,1 27-1,2 26 0,-3 24 0,-5 16 0,-8 13 0,-12 14 1,-14 5 0,-13 4 0,-8 0 0,-9-7 0,-2-8 0,-1-11 0,2-10-2,7-12-1,9-12-1,12-2-4,3-18-20,7 10-14,23-11 0,2 9 1,5-2 1</inkml:trace>
  <inkml:trace contextRef="#ctx0" brushRef="#br0" timeOffset="20992">2723 2577 83,'19'41'41,"0"1"-1,-6-11-4,3 4-28,-4-8-6,-4-7-3,2-6-6,-10-14-31,0 0-2,10-22-2,-4-3 1</inkml:trace>
  <inkml:trace contextRef="#ctx0" brushRef="#br0" timeOffset="21161">2876 2380 67,'26'45'43,"4"5"-2,8 7 1,1-11-21,2 6-18,0-9-5,-3-11-3,3-3-9,-16-17-28,2-9 1,-4-13 0,-2-9 0</inkml:trace>
  <inkml:trace contextRef="#ctx0" brushRef="#br0" timeOffset="21351">3337 2397 59,'-19'14'40,"-3"10"0,-7 2 1,-2 13-21,-8-6-14,-2 6-4,-3 2-2,-1-2-1,6 0-2,1-9-6,13-1-32,0-12 1,10-6-1,15-11 1</inkml:trace>
  <inkml:trace contextRef="#ctx0" brushRef="#br0" timeOffset="21649">3688 1693 65,'-23'-9'39,"-16"-1"-1,-13 4 1,-23-4-31,-7 6-5,-24 2-3,-17 2 1,-19 3-1,-18 2 1,-19 3-1,-15 2 1,-18 3 0,-13 6 0,-7 4-1,-8 4 1,-2 2 0,6 6 0,6 0 0,18 2 1,21-2 0,28-2 1,31-7 0,32-2-1,33-4 0,35-1 0,32-2-1,28 3 0,23 6-1,13 10 0,8 14-1,3 13 1,-7 13-2,-11 14 1,-13 13 0,-15 12-1,-14 5 1,-10 4 0,-5 0 0,2-2 0,10-6 1,14-12-1,21-11 0,22-18 0,26-13 0,25-12 0,29-16 0,26-15 1,25-15-1,20-11 0,17-12 0,11-9-1,12-10 0,0-13-1,-2-4 0,-14-12 1,-13-6 0,-20-11 2,-32-7 2,-30-5 1,-40-10 2,-43-4 3,-45-12-1,-39-2 0,-41-5-1,-27-2-2,-22 0-4,-13-8-15,6 11-26,13 5-2,20 11-2,25 10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18:27.89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607 220 6,'0'0'27,"0"0"2,0 0-3,0 0-11,0 0-1,0 0-2,-18 5-1,18-5-1,-28 3-3,9 0-1,-11-6-2,-2 1 0,-7-1-1,2-2-1,-4-1 0,2 1 0,4-2 0,4 2-1,6-2 1,8 3-1,4 1 0,4 0-1,9 3 0,-8 17 0,5 2 0,-1 9 0,-1 11-1,-6 12 1,-3 7 0,-4 15 0,-4 4 0,-1 3 0,0 3 0,0-2 0,3-7-1,7-5 1,6-4 1,7-10-1,8-8 1,6-7 0,9-8 1,8-5-1,5-7 1,8-3-1,4-4-1,4-4 1,-1 1 0,1-4-1,-3 2 0,-6-2 1,-4 1-2,-4-2-1,-4 0-2,-9-5-8,7-1-24,-3-3 0,3-5-1,8-7 1</inkml:trace>
  <inkml:trace contextRef="#ctx0" brushRef="#br0" timeOffset="765">3567 84 44,'-9'-8'34,"9"8"1,-8-14 0,8 14-22,6-12-3,5 9-2,1-5-2,8 3-1,3-4-1,3 3-1,0-2-1,2 1 0,-3 3-1,-1 4-1,-3 11 0,-1 5 0,-5 13 0,1 8 0,-3 9-1,-1 9 1,0 8 0,-2 5 0,-3 0 0,1-2 0,-4 3-1,0-7 1,-2 3 0,-2-4 0,0-5-1,-3-2 2,-2-6-1,-5-3 1,-1-9-1,-4-3 1,-2-9 0,-2-5 0,-6-6 1,-2-5-1,-4-6 0,-4-4 0,1-4 0,-1-2 0,1-4 0,1-1-2,2 0 1,1-2-3,5 3-3,-5-8-6,9 4-22,-7-7-4,-3 1-1,-4-6 2</inkml:trace>
  <inkml:trace contextRef="#ctx0" brushRef="#br0" timeOffset="1449">1183 433 42,'-9'-9'31,"-4"-1"2,-3-2-2,-4-3-18,-1 8-10,-6 1-1,0 6 1,-4 2 0,0 9 0,-1 3-1,-1 11 2,1 3-2,5 9 0,1 6-1,7 3 0,6 5-1,7-2 0,10 0 0,9-7 0,11-6 0,9-8 0,8-14 1,9-9-1,5-10 1,5-10 0,1-9 0,-1-7 1,-2-7 0,-5-3 0,-10-6 0,-9 1 1,-13-5 0,-11 6 0,-15-1 0,-8 8-1,-13 5-2,-7 10 1,-6 10-2,-4 9 0,0 10 0,1 7-2,3 9-2,0 0-3,16 10-13,3-4-15,11 0-1,12-4 0,10-1 1</inkml:trace>
  <inkml:trace contextRef="#ctx0" brushRef="#br0" timeOffset="1929">1611 829 55,'-1'23'35,"0"0"-2,-3 2-8,-6 0-17,6 9 0,-9-4-1,2 5-3,-4 1-1,2-2-2,2 1-1,-2-5-4,5-1-7,-4-11-15,7-6-7,5-12-2,0 0 0</inkml:trace>
  <inkml:trace contextRef="#ctx0" brushRef="#br0" timeOffset="2202">2012 299 46,'0'0'34,"0"0"1,5 15 0,-3 5-22,-10 2-5,4 10-2,-4 3 0,4 7 0,-2 6-3,4 4 0,-1-1-1,1 4 0,1-4-2,0-4 1,1-5-2,-1-6-1,2-5-4,-5-13-6,9 2-10,-5-20-15,0 0 0,13-5 0,-2-8 1</inkml:trace>
  <inkml:trace contextRef="#ctx0" brushRef="#br0" timeOffset="2477">2349 991 47,'12'32'34,"-7"-3"0,-3-1 0,-3 5-25,-10-3 0,0 6-3,-9 0-2,1 1-2,1-2-4,-3-6-5,8 0-15,2-10-12,3-8-2,8-11 2,0 0 0</inkml:trace>
  <inkml:trace contextRef="#ctx0" brushRef="#br0" timeOffset="2736">2667 389 64,'15'-29'37,"1"3"0,-1 2 0,6 6-26,-8-1-4,2 6-1,-5 2-2,2 6-1,-12 5-1,13 3 0,-13-3 0,10 23-1,-8-1 0,-2 11 0,-3 9-2,-4 7 1,-3 12 0,-4 1-1,-6 8 0,-4-4 0,0-2 0,0-8 0,1-8 1,2-9-1,3-11 1,5-8-1,4-8 2,9-12-1,0 0 1,17 1-1,5-10 2,6-3-1,9-2 1,4 0-1,4-3 0,2 2 0,-3 0 0,-2 3 0,-4 3 0,-5-1-2,-7 6 0,-5-3-2,-1 8-5,-20-1-31,20-4 0,-10 2 0,0-1-1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26.1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32 834 98,'-12'0'39,"12"0"3,-21-1-4,21 1-30,-5-10-1,13-4-2,7-13-1,10-6-1,8-14 0,12-5-1,10-14-1,11-5-1,6-5 1,5 0-1,2 1 0,2 2 0,-1 11-1,-4 6 1,-7 12 1,-8 12-1,-7 13 0,-9 19 1,-10 15-1,-8 18 0,-11 18 3,-12 12-3,-12 23 0,-11 14 0,-11 14 0,-10 9 0,-11 10 0,-10 5 0,-6 0 0,-5 3 0,-2-8 0,1-5 0,-1-10 0,4-10 0,7-12 0,6-13 0,8-16 0,9-12 0,9-17 0,10-10 0,8-14 0,13-14 0,0 0 0,0 0 0,19-13 0,-4-1 0,3 1 0,4-5 0,2 1 0,1-4 0,3 1 0,4-5 0,7-4 0,6-3 0,7-5 0,8-3 0,6-3 0,5 0 0,8-1 0,1 1 0,0 3 0,0 2 0,-3 5 0,-6 2 0,-3 1 0,-3 2 0,-9 1 0,-6 3 0,-8 4 0,-5-2 0,-7 6 0,-4 1 0,-5 4 0,-7 3 0,-2 3 0,-2 1 0,-10 4 0,12-5 0,-12 5 0,0 0 0,0 0 0,0 0 0,0 0 0,0 0 0,7-13 0,-15-10-12,16 3-11,-15-28-21,21-20-1,9-29 0,19-31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19:22.1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-2 290 9,'0'20'25,"5"9"1,1-4 2,3 2-14,3 3-9,5-2 0,-6 5 3,-2-8-1,0 1 0,-6-7 0,0-4 1,-3-15-1,0 0 0,-12-11 0,5-6-2,0-11 1,-3-3-2,2-9-1,3-2-1,-1-1 0,7 4 0,0 1 0,5 5-1,4 2-1,5 3-1,2 8-3,-1 1-2,7 8-6,-6-6-12,5 6-11,1 2-2,-2 4 1,2 2 1</inkml:trace>
  <inkml:trace contextRef="#ctx0" brushRef="#br0" timeOffset="349">396 134 27,'-13'14'28,"0"8"0,-3 4-4,2 0-13,2 6-3,0-2-2,7 3-1,0-6 0,6-2-1,2-9 2,5-4 0,1-14-1,5-3 2,0-13-2,3-3 0,-3-8 1,4 0-2,-5-4 0,0 0-1,-7-1-1,0 8 1,-5 4-2,-1 5 0,-2 5-2,2 12 0,0 0 1,-1 22-2,6 2 2,0 4-2,3 4 2,0-1-1,1 0 1,3-6 1,-3-10-1,2-6 1,1-11 0,-2-6 0,0-5 0,0-3 0,0-1 0,-2 0-1,-1 5 0,-7 12 0,15-8-1,-15 8 1,18 14-1,-5-4 0,5 2 0,5-4 0,5-3 0,1-6 1,1-6 0,1-7 1,-2-7 0,0-3 0,-11-5 1,-3 1 1,-11-3-1,-5 0-1,-8 2-1,-6 6-1,-1 2-1,-7 4-1,3 10-3,-7-2-4,13 15-19,-2 0-7,7 7-3,6-1 2</inkml:trace>
  <inkml:trace contextRef="#ctx0" brushRef="#br0" timeOffset="1222">1781 699 64,'-33'-37'38,"-7"-2"-3,-6 2 2,-9-1-29,1 12-3,-1 9-1,6 15-2,1 17 0,8 13 0,7 18-1,9 10 0,8 10 0,13 7 0,11 1 0,13-1-2,12-5 1,9-10 0,8-11 0,9-14 0,5-14 0,4-14 1,-2-17 0,-7-13 1,-7-14 0,-5-7 1,-16-13-1,-14-6 0,-15-4 0,-14 4-1,-13 7 0,-10 10-2,-7 15-2,-8 11-5,8 23-28,-4 21-5,2 19 2,2 16-2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19:23.97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41 0 51,'-1'27'32,"-5"2"1,-2 3-8,3 14-16,-6 3-1,9 8-1,-7 0 0,10 5-2,-3-7 0,7 1 0,-2-11-2,5-8 0,-4-10 0,2-6-2,-2-6 0,-4-15-1,7 12-2,-7-12-4,0 0-20,-1-13-11,1 13 0,-15-13-1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19:24.5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96 165 64,'25'-24'39,"0"-1"-1,-1-1 2,-8-2-32,8 6-3,-8 4 0,-1 5-3,-6 4 0,4 8 0,-1 5-1,6 13 0,-3 9 0,3 9-1,-3 11 0,1 9-1,-4 9 1,-7 5-2,-9 4 1,-10-6 0,-6-2-1,-8-6 1,-2-8 0,-7-12 1,0-8-1,-1-12 1,0-8 1,3-8 0,3-8-1,7-6 1,4-3 1,8-1-1,11 1 0,12 4 1,12 3-1,17 3 1,11 5-1,9 5 0,8 3 0,3 4 0,0 0 0,-2 0-1,-8-3 0,-11 2 0,-8-4-1,-8-1 0,-9-2 0,-7-2 0,-5 0 0,-12-3-1,0 0 0,0 0 0,0 0-1,0 0-3,0 0-4,-10-4-30,10 4 2,-11-17-1,5 1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19:42.5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161 183 30,'13'-10'34,"1"-6"1,0-3-1,-9-4-17,10 6-5,-11-4-3,1 8-3,-5 13-2,-23-4-1,-3 19 0,-5 4-2,-5 4 0,1-2-1,3 3 0,2-4 0,12-8 1,18-12 0,7-12-1,17-8 2,10-10 0,8 1 0,0-5 0,2 5 0,-6 3-1,-5 12 1,-15 19-1,-11 13 0,-14 12 0,-9 15 0,-8 4-1,-2 2 0,4 2 0,3-4 0,12-15 1,17-14-2,19-11 2,15-20-1,18-8 0,12-8 2,9-9-1,3-3 1,-1-3-1,-10 8 0,-14 10 0,-9 14 0,-17 13 0,-13 11-1,-13 12 1,-9 4-2,-3 7 1,3 1 0,9-12 1,9-10-1,14-13 0,16-13 0,12-10 0,12-8 1,11-3-1,1-9 1,-1 8-1,-6 11 0,-10 12 0,-11 14 1,-12 13-1,-11 14 1,-11 6-1,-5 8 0,0 1 0,2-9 0,8-6-1,9-14 1,10-14-1,11-17 1,5-6 0,3-5 0,-2-4 0,-6 3 1,-12 0-1,-8 7 0,-14 10-1,-13 7-2,-9 10-3,-14-7-13,0 12-22,-11-2 1,-2 4-1,-9 2 1</inkml:trace>
  <inkml:trace contextRef="#ctx0" brushRef="#br0" timeOffset="910">869 949 54,'0'-21'38,"-8"1"-2,-6 4 0,-10-7-17,-4 12-13,-10 4-2,-8 6-2,-3 10-1,-2 8 0,7 11 0,10 10 0,16 9-1,17 9 1,20 4-1,21 7 0,17 7 1,13-1-1,7 0 0,-2-7 0,-6-8 2,-10-7-2,-13-8 2,-21-8-2,-20-12 1,-24-9-1,-18-7 0,-16-6-2,-12-2-3,-15-7-2,-1 6-9,-10-7-22,7 0 0,4-3 0,12 0 1</inkml:trace>
  <inkml:trace contextRef="#ctx0" brushRef="#br0" timeOffset="1306">763 800 53,'20'-39'37,"-3"12"-1,-5 5 1,-1 21-19,-11 1-10,9 31-2,-12 9-2,-1 24 0,-3 14-1,0 16 0,0 15 0,3 4 0,1-2-1,2-1 0,3-12-1,1-13 0,2-14 0,2-11 0,-3-18-2,0-10-2,0-7-2,-4-25-6,3 14-29,-3-14 1,3-20-2,-1-4 1</inkml:trace>
  <inkml:trace contextRef="#ctx0" brushRef="#br0" timeOffset="24380">113 719 53,'27'-4'35,"-2"-1"0,-9 0-1,0 1-25,-16 4-3,12 2-2,-12-2 0,-3 21-1,1-4-1,-1 4 0,2 2-1,-1 5-1,2 2-2,-1-4-3,8 5-8,-5-9-21,9-1-1,4-6-1,4-3 0</inkml:trace>
  <inkml:trace contextRef="#ctx0" brushRef="#br0" timeOffset="24689">1258 662 44,'18'0'35,"-5"2"1,-13-2-1,13 15-15,-10 3-13,-4 3-3,2 5-1,-4 5-1,2 0-3,1 3-3,-5-7-23,7-2-7,3-9-1,-5-16-3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20:08.6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625 456 64,'19'-32'35,"-12"-3"-1,-11-3-8,-10 4-17,-20 0-1,-5 5-3,-11 5-1,-6 9-2,-3 7 0,6 14-1,4 12-1,11 16 1,12 14-1,16 14 0,17 14 0,16 10 0,16 9 0,10 1 1,7 1 0,4-5 0,-1-11 1,-10-8-1,-11-15 2,-16-9-2,-19-12 2,-18-11-2,-18-11-1,-17-10-1,-11-4-3,-14-11-4,-1 1-12,-4-14-16,3-6-1,8-7-1,12-13 2</inkml:trace>
  <inkml:trace contextRef="#ctx0" brushRef="#br0" timeOffset="352">428 63 68,'39'-41'38,"-13"18"-2,-8 23 1,-19 22-28,-6 26-5,-9 26-1,-6 24-1,-7 23-1,-3 16 0,0 8 0,-1 2 0,4-7-1,7-10-2,5-12-3,0-27-17,12-17-15,7-20 1,4-18-2,4-17 2</inkml:trace>
  <inkml:trace contextRef="#ctx0" brushRef="#br0" timeOffset="719">431 2123 78,'9'-34'40,"-9"3"0,-10 3 0,-7 9-19,-8 0-20,-5 12 0,-1 9-1,0 15 0,5 15-1,8 16 1,11 12-1,9 10 0,9 12 1,7 3 0,5 3 0,3-2 0,-4-6 0,-5-8 1,-8-10-1,-8-11 1,-9-13-1,-10-11 0,-8-16-2,-8-16 0,-4-11-3,-9-23-4,5-4-14,-5-19-15,1-6 0,6-10-1,12-6 2</inkml:trace>
  <inkml:trace contextRef="#ctx0" brushRef="#br0" timeOffset="1038">347 1755 78,'31'12'38,"-8"24"0,-9 24 0,-3 22-27,-11 18-6,-1 15-1,-8 15-1,-3 1 0,0-1-2,-2-6 0,1-12 0,-1-13-4,3-12-5,-7-18-29,7-19-3,1-16 3,-1-19-2</inkml:trace>
  <inkml:trace contextRef="#ctx0" brushRef="#br0" timeOffset="1391">280 3823 63,'11'-71'38,"-5"4"0,-7 6 1,-6 14-13,-9 8-20,1 16-1,-4 18-3,0 19 0,6 19 0,6 17-3,10 16 2,11 15-1,9 9 1,6 8-1,3 1 1,1 3 0,-6-6 0,-5-9 1,-11-11-1,-11-11 0,-9-12-1,-14-13 1,-8-13-2,-6-18-2,-6-12-2,-5-17-5,6-7-16,-5-16-14,7-9 2,9-13-2,10-9 3</inkml:trace>
  <inkml:trace contextRef="#ctx0" brushRef="#br0" timeOffset="1689">295 3449 93,'34'-27'38,"-8"27"1,-6 32 0,-10 25-32,-3 28-4,-8 21 0,-4 20-2,-8 11 0,-2 2 0,-5-6-1,-1-13-4,4-10-7,-5-22-26,6-23-2,0-28 1,6-25-1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19:46.1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6161 123 45,'0'0'35,"0"0"1,0 0-1,-10-19-22,10 19-3,-18-21-4,3 11-2,-11 0-1,-4 1 0,-9 1-1,-8 3 0,-7 3 0,-7 2-1,-7 2 0,-6-1-1,-10-1 1,-8 2-1,-8-4 0,-9 1 0,-9-2 0,-9 1-1,-11 1 1,-7-1-1,-8 4 1,-8-1 0,-6 1 0,-7 1 0,-5 1 0,-5 0 1,1-1-1,-2 0 0,-3 0 0,3-4 0,3 2 0,2-4 0,1 1 0,3-4-1,2 0 1,3 1 0,3-3 0,4 2 0,5-3 0,5 3 0,9 2 0,7 1 0,11 5 0,8 0 0,13 3 0,12 2 0,11 1 0,13 1 0,9-1 1,9 4-1,10-1 0,4 3 0,5 5 0,4 2 0,2 11 0,1 2 0,1 11 0,2 7 0,3 9-1,0 9 1,3 8 0,2 7 0,4 7 1,1 6-1,6 6 1,2 6-1,5 3 1,6 0-1,5-1 0,6-1 1,5-9-1,8-2 0,8-13 0,7-7 0,9-12 0,9-9 1,13-11-2,9-8 1,12-6 0,10-10-1,9-3 1,13-8 0,8-3 0,7-3 0,7-3 0,7-1 0,6 1 0,8-1 0,5 2 0,4 1 0,3 3 1,10-1-1,4 2 1,7 2-1,8-2 1,5 3 0,5-2 0,3 2 0,1 1-1,-4-2 2,-4 3-2,-9-4 1,-13 0 0,-8-3 0,-15-3-1,-10-4 1,-16-5 0,-12-2-1,-15-8 0,-13-4-1,-17-5 0,-12-5 1,-16-9-1,-14-7 0,-11-12 1,-16-11-2,-14-13 2,-12-10 1,-10-20-1,-11-13 1,-9-15 0,-9-9 0,-6-9 0,-4-8-1,-2 0-2,-7-4-10,-1 16-28,-10 13 0,-8 9-1,-2 19 0,80 111 41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25:47.09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1668 1363 2,'10'-3'30,"-1"3"0,-9 0-4,0 0-7,9-6-5,-9 6-4,-13-7-2,-1 0-3,-1 2-3,-8 0 0,-6-2-2,-8 3 1,-6-1-1,-12 2 1,-8 0 0,-9 2 0,-7 1 0,-11 0 0,-2 2 0,-2 0 0,-4 1 2,5 0-2,3 2 1,3-2 0,8 3 0,7-1 0,8 0 1,7 0 0,15 0-2,7-1-1,8 0 1,9-1-1,8 1 0,10-4 1,-5 16-1,5-4 0,3 2 0,-1 6 1,1 8-1,-3 6 2,-1 7-2,-1 8 0,-2 7 1,-5 9-1,-4 6 0,-2 6 0,-5 1-1,-2 3 1,0-3 0,1-4 0,1-4 0,3-7 0,1-6-1,5-10 1,3-5 0,5-7 0,3-6 1,2-5-1,7-5 1,1-6 1,9 0-1,2-5 1,5 0 0,7-1-1,7-1 1,5-1-1,3-1-1,4 4 1,2 2-1,6 0-1,2 1 0,-4 0 1,1 1-1,1-2 0,5 2 0,2-4 1,1-3-1,-3 1 2,1-1-1,-1 0 1,0-2-1,-6 2 0,-8 1 0,-9-2 0,-7 5-1,-8-2 0,-6 1-1,-2 5-5,-16-3-22,1 4-8,-6 3-1,-6 7 0</inkml:trace>
  <inkml:trace contextRef="#ctx0" brushRef="#br0" timeOffset="1409">2852 2414 18,'0'0'29,"-11"3"-1,11-3-6,0 0-6,0 0-4,0 0-2,0 0-2,0 0-3,0 0-1,14 5-1,-14-5 0,20 6-1,-6-2-1,7 2 1,3-3-1,4 3 0,2-5 0,4 2 0,3-3 0,2 0-1,1 1 2,1-2-2,-2 2 0,1-1 0,1 1 0,3 1 1,0-2-1,2-1 0,3-2 1,3 2-1,2-2 1,2 1 0,4-1 0,1 1 0,0 1 0,1 1 0,0-1 0,1 2 1,0-4-1,1 3 0,-2-1-1,0 0 1,1 0-1,0-2 1,-1 3-1,0-1 0,-1 2 0,2-1 1,0 0-1,1 0 1,-1-1 0,0 1-1,-1-1 1,3 0-1,-1-1 0,0-1 1,2 1-1,0-1 0,1 0 0,2-1 0,1 1 0,-1-2 1,1 1-1,-1 0 1,-2-1-1,-1 3 1,-1 0-1,-2-1 0,-5 2 0,0 1 1,-3-1-1,-3 2 1,-4-1-1,-3 1 1,-6-1-1,-6 2 1,-5-1 1,-4 0-2,-7 1 1,-4 0-1,-13-2 0,12 1-1,-12-1-6,-10-13-22,-8-4-9,-14-8 0,-17-10-1</inkml:trace>
  <inkml:trace contextRef="#ctx0" brushRef="#br0" timeOffset="2565">1716 0 13,'0'0'29,"0"0"0,-2 14 1,-7 7-22,-8 4-2,4 14 1,-9 4-3,0 15 2,-5 5-1,2 10 2,-4-3-2,2 6 0,-4-4 0,2 4-2,-1-8 0,3-2 0,-4-7 1,4-5-1,1-6-1,4-4 0,2-5-1,3-5 2,1-5-2,2-2 1,5-6-1,3-2 0,0-3-1,0-3 1,2-1-1,1-2 0,-1 1 1,2 0-1,-1 0 0,0 0 0,-1 0 1,1 1-1,-2-1 1,1-1-1,1-1 1,3-9-1,-6 12 1,6-12 0,0 0 1,0 0 0,0 0 0,0 0 0,0 0 0,-2-17 0,-1 3 0,1-1-1,-1-5 0,0-2-1,-1-1 0,2 0 0,0 0 0,0 2 1,-1 0-1,2 4 0,-1 1 1,1 6-1,0 0 1,1 10-1,-1-10 0,1 10 0,0 0-1,0 0 1,1 13-1,-2 2 1,1 4-1,-2 3 1,0 3 0,-1 5 1,0-1-1,-3 0 0,1-3 0,1-3 0,0-5 1,2-2-1,-1-3-1,1-4 2,2-9-1,-3 11 0,3-11 0,0 0 1,0 0 0,0 0-1,9-8 1,0 3 0,6-2 0,3-1 0,6-3 0,7 0-1,4-2 0,2 0 0,-1 2 0,-2 1 0,-4 2 0,-3 1-1,-5 4 0,-7 1 1,-6 1-1,-9 1-1,10 5-2,-10-5-21,0 0-16,-9 16 0,-2-12-1,-5-2-1,16-2 43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25:52.3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700 39 18,'11'-19'34,"-3"6"2,-2 3-1,-6 10-19,0 0-7,0 0-2,0 0-1,0 0-2,-20 11-2,7 5-1,-7 10 1,-3 12-1,-4 12-1,-5 11 1,-1 11 0,-3 12 0,-1 8 1,0 7 0,-2 1-1,1 2 2,-1-2 0,4 1-1,-1-6 0,3-1 1,1-8-1,4-3 0,3-10 0,1-5-1,6-11 0,2-7 0,3-10 0,3-8-1,3-6 0,2-9 1,1-4-1,4-13 0,-3 11 1,3-11 0,0 0 0,0 0 0,0 0 1,0 0-1,0 0 0,2-14 0,-2 2 0,0-3-1,-1-8 0,0-4 1,0-7-1,-1-3 0,1-4 0,1-6 0,0 4 1,3 0-1,-2 8 0,0 4 1,1 7-1,-1 7 1,1 5-1,-2 12 0,0 0 0,-2 24 1,0 3-1,0 9-1,-4 11 1,0 3 0,-1 9 0,1 1 0,0-2 0,1-8 1,-1-9-1,3-8 0,1-10 1,1-8-1,1-15 1,6 10 0,-6-10-1,21-15 1,-4 3 0,3-5-1,5-2 1,4 0-1,5-4 0,0 3 1,2-1-1,1 2 0,-2 1 0,-4 3 1,-3 2-1,-4 3 0,-4 2 0,-8 2-1,-2 3-1,-10 3-1,0 0-5,0 0-12,7-11-21,-6 1 0,5-3-1,4-8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25:53.4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545-17 55,'6'-14'36,"-6"14"-1,0 0-1,-3 14-29,-4 16 1,-6 17-3,-5 20-2,-6 19 0,-6 20 0,-4 17 0,-4 10 1,-3 7 0,1-4 0,0-10 0,2-6 1,4-17-1,5-12 0,5-19 0,3-8 0,7-14-1,3-10 0,2-9-1,3-8 0,3-11 1,3-12-1,-2 13 1,2-13-1,0 0 0,-1-15 1,1 4 0,-1-2-1,-1 0 0,-1-2 1,-2-3-1,0-2 0,-2 2 1,0-4-1,-1 1 1,-2-1-1,1-1 1,3-3 0,2 1 1,1 0-1,1 1 0,3 0 0,-1 3 0,2 4 0,1 1-1,-1 5 1,-2 11-1,0 0 0,7 13 0,-3 13 1,1 6-1,2 8 0,-2 10 1,0 5-1,1 3 0,-1-3 1,-1-5-1,1-11 0,-2-5 0,0-8 1,1-12-1,-4-14 1,12 3 0,0-16 0,2-11-1,6 0 1,4-10-1,2-5 1,6 1-1,1 2 0,3 2 0,-2 6 0,-3 7 0,-4 4 0,-6 4 0,0 7 0,-7 2-1,-4 2-1,-10 2-5,0 0-15,10 4-19,-10-4 1,0 0-2,-5-15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26:16.7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1437 15 19,'0'0'28,"-12"-14"1,2 13 1,-7 2-20,-6 0-4,-3 8-1,-9 4 0,-7 9-1,-8 3-1,-6 12 1,-9 0-1,-2 8 0,-8 2 0,1 3 0,-5 0-1,2 0 1,-2-3-1,4-1 0,4-6 1,2 1-2,4-9 2,6 1-1,7-8 0,5 0-1,8-5 1,8-6-2,6 0 1,6-6 0,9-4 0,10-4 0,0 0-1,18-11 1,3-7 0,7-2 0,4-7-1,4-1 1,1-1-1,-3-3 1,-5 6 0,-7 2 0,-6 5 0,-10 7 0,-6 12 0,-19-2 0,-6 11-1,-8 8 1,-8 3-1,-3 6 0,-3 4-1,2 0 1,5-2 0,6-3 1,11-7-1,7-2 1,16-16 0,3 11 1,15-16-1,11 2 1,6-3-2,7-2 0,10-1-4,4-7-10,12 4-24,3-4 1,7 0-2,2-5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23.262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78944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3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511 375 28,'-12'17'26,"8"11"1,-2 3-9,1-5-5,9 9-3,0-11-2,11 5-1,0-13-1,12 1 0,-2-16 1,11 0-1,-5-15 0,5-2-1,-8-11-1,3 2 0,-11-11 0,-2 2-1,-11-3 1,-5 5-2,-10 0 0,-4 8 0,-6 6-1,-3 2-2,1 14-3,-5-7-18,11 14-15,3-1 0,11-4 0,11 9 0</inkml:trace>
  <inkml:trace contextRef="#ctx0" brushRef="#br1" timeOffset="259053">164 5268 64,'0'0'35,"-13"-12"0,6 0-4,7 12-21,-11-6-3,11 6-2,-10-2-1,10 2 0,-6 13-2,6 2 0,1 4 0,2 8-1,2 6 0,4 11 0,-2 9 0,3 9 0,-2 10 1,1 3-2,-2 12 1,-2 3-1,-2 6 1,-1 4 0,-1 3-1,-2-1 0,1 0 0,-1 0 1,0-6-1,1-1 0,-2-2 0,1-4 1,-1-4-1,0-1 0,-1-5 0,2 0 1,-1 0-1,1-3 1,0-2-1,1-2 1,1-3-1,1 2 1,1-3-1,1-4 1,3-3-1,2 0 0,2-2 0,3-4 0,0-3 1,0-1-1,2-2 0,-1 1 1,-1 1-1,0-1 1,-4 0-1,0 4 0,-3 2 0,-1 2 0,-1 2 0,-2-2 0,0 2 1,-1 0-1,-1-1 0,-1-1 0,-1-1 0,1-3 1,-3 0-1,1-1 0,-2 1 0,1 0 0,-1-1-1,-1-1 1,1-1-1,-3-4 1,2-7-1,-1-5 1,1-6 0,-1-8 0,1-7 0,5-14 0,0 0 0,0 0-1,-7-16 1,12-5 0,5-4 0,0-4-1,5-5 2,5-2-1,4-1 0,5-1 1,1 1-1,2 0 1,2 2-1,2 0 1,4 2-1,-1 0 0,3-1 0,0 0 0,3 1 0,3-2 0,1 1 0,4-2 0,-1-3 0,3 0 0,-1 2-1,1 0 1,-2 0 0,-3 2 0,1 0-1,-5 2 2,-1 2-2,-2 0 1,-4 0 0,1-1-1,0 0 2,-3-2-2,0 1 1,-1 0 0,0 0 0,-1 1 0,-2 0 0,-1 1 0,-3 2 0,-1-2 0,-2-2 0,-2 1 1,0-2-2,2-1 1,-2 2 0,0-1 0,3 0 0,-2 1 0,2-1 0,2 1 0,1-2 0,1-1 0,3-3 1,1 0-1,3-2 0,2-3 0,3 0 0,2-6 0,4 1 0,0-3 0,5-4 0,3 0 0,1-5 0,5 3 0,1-1 1,0 3-2,4 1 2,1 2-2,-3 3 1,3 4 0,-1 4-1,-3 1 1,3 3-1,-2 0 1,1-5 0,-2 2 0,0-3 0,-3-3 0,-1-4 1,-5-2-1,1-1 0,-3-2 0,-5 4 0,-1-1 0,-4 3 0,1-1 0,-4 5-1,0 1 1,-6-1 0,-1 2 1,-3 0-1,-3 1-1,-3 0 2,-4 2-1,-2 2 0,-1-1 0,-1 4 1,-4 5-1,-3 0 0,-2 4 0,-4-1 0,-1 1 0,-6 3-1,-5 0 1,-5 4-1,-8-1 1,-2 1 0,-5 0-1,-5 4 1,-5 2 1,-2 0-1,-4 1 0,-2 1 1,0 3-2,-6 2 2,-1 3-2,-6 5 1,-5 2 0,-6 6 0,-7 1 0,-4 4 0,-8 2 1,-3 1-1,-4 2 0,-2-2 1,2 1-1,1 0 0,0-4 1,2 0-1,0-4 0,1-1 1,-1-4 0,3-4-1,-5-3 1,-1-9 0,1 1-1,-4-5 0,-3 1 0,0-3 0,0 2-1,-3 4 1,1 1 0,-2 8 0,0 4 0,3 1 0,2 7 0,3 2 1,4 2-1,4 1 1,4 2 0,4 2 0,4-3 0,4 3 0,5 0-1,2 1 1,7-3-1,9 0-1,5-8-3,21 1-16,2-19-19,21-17-1,14-18-1,20-23-2</inkml:trace>
  <inkml:trace contextRef="#ctx0" brushRef="#br1" timeOffset="261396">313 11662 51,'-4'-23'36,"-2"0"-1,4 7 1,-10-7-20,12 23-5,-8-19-3,8 19-3,0 0-1,0 0-2,-5 11 0,5 12-1,0 10 0,2 9 0,-1 16-1,-1 10 0,-1 13 0,1 9 1,-4 11-2,0 6 1,-3 7-1,1 2 0,-2 3 0,2 1 1,0 1-1,1-2 0,2-4 1,2-1-1,2-4 1,1 0 0,0-6 0,0-4-1,1 3 1,-1-5 0,-2 0 0,-2 0 0,-1-3 0,-1-3 0,-1-3 0,-1 4 0,1-7 0,-2-3 0,3-2-1,1-4 2,1 0-2,1-3 2,0 1-2,1-4 2,0-4-1,1-1 2,-1-1-2,2-5 0,1-3-1,0-5 2,2-2-1,2-4 0,-1 0 0,0-1 0,0-4 1,-2 2-4,0-1 4,0 0-1,-4-42 1,2 84-4,-2-84 3,1 69 0,-1-69 0,0 45 2,0-45-2,0 0-1,0 0 1,0 0 3,0 0-4,41-40 1,-41 40-1,39-61 2,-39 61-1,57-79 0,-24 35 0,2-3 2,6-4 0,-1-4 0,7 2-4,0-3 3,1-5-2,2 4 1,0-4-1,2 1-1,2-4-1,2 1 0,0-3 4,-1 1-3,2-1 2,-2 2-1,1 1 1,-1 5 0,-4 4 0,-3 7 0,-1 2 0,-2 2 1,-1 5-1,-2-1 0,-2-1 0,0 1-1,0 1 1,-1-2 0,2-1 0,-2 1 0,2 1-1,3-6 2,1 1-2,1-2 1,3 0 0,4-2-1,3-1 2,4-4-2,5-4 1,-1 2-1,3-3 2,3-1-2,1-3 1,0-3 0,2-2-1,-2-1 2,3 1-1,0-4 0,2 1-1,-2-3 2,2 1-1,-1-1 0,-1 2 1,-3 1-1,-3 1 1,-1 4-1,-2 4 1,-2 1-1,-6 5 1,-2 3-1,-5 2 0,-6 2-1,-1 6 2,-7 2-1,-4 1 0,-3 2 0,-3 1 0,-4 3 1,0 0 0,-4 0-1,-1 2 0,-2 0 1,-2 1-1,-3 3 1,-3 1-1,-1 3 1,-6 1-1,-2 3 1,-6-1-1,-1 4 1,-3-3-1,-2 2 0,-1-2 0,-2-2 0,-4 2 0,1-3 0,-1-1 0,-1 2-1,-2-1 1,-1 0 0,-2 2 0,-3 2-1,-1 1 1,-6 4 0,-4 4 0,-5 0 0,-5 5 0,-6 3-1,-4 4 1,-6 2 0,-4 3 0,-5 3 1,-6 0-1,-5 4 0,-3 1 0,-7 2 0,-3 4 0,-7 0 0,-3 3 0,-1-2 0,-2 2 0,1-2 1,-2-4-1,-1-1 0,2-6 1,3-3 0,2-2-1,5-2 1,2 1 0,1-1-1,4 3 1,4 3-1,4 4 1,3 4-1,4 1 1,5 1 0,5 0-1,6 1 1,7-4-1,7-1-1,9-2-3,-1-15-15,16 5-20,2-13 0,12-7 0,4-16-1</inkml:trace>
  <inkml:trace contextRef="#ctx0" brushRef="#br2" timeOffset="268813">798 12243 46,'-34'-5'32,"1"-3"1,-3-8-2,-1-4-26,-1-2-6,5-1-6,-7-10-3,9 8-3,-10-10 0,9 9 1,-8-8 2,9 7 4,-1-2 6,2 0 5,8 12 7,-4-11 2,15 14 1,-9-10 0,15 14-2,-9-8-1,14 18-3,-3-23-4,3 23-2,9-17-1,-9 17-2,18-9 0,-5 8 0,3 3 0,3 4 0,2 4 0,3 4 1,3 3-1,5 3 1,1 3 0,4 6-1,3 0 1,0 4-1,6 1 1,0 3-1,0 4 0,3 2 0,0-1 1,4 3 1,0 2-1,5 2 0,-2-1 1,2 0 0,0 0-1,0 1-1,-3 1 1,1 0-2,-6-2 1,-2 2 0,-2-1 0,-2 0-1,1-1 0,-1-3 1,-1 2 0,0-5 1,1 1-2,-2-1 1,-1-2 0,-2 1 1,-2 1-1,-3-1-1,-2 0 2,-1 3-2,-2-2 2,1 1-2,-2 0 2,-1-1-2,1 0 1,0-1 1,1-3-2,-1 0 2,-1-2-1,0-1 0,1-3 0,1 0 1,0-1-1,2 3 0,-1 2 0,0 0 1,0 1-2,1 0 1,0 1 1,-1 2-1,0 1 0,2-2 1,-1-2-1,2 5 0,2-1 1,1-2-1,2 2 0,1-5 0,2 1-1,1-4 2,2 0-2,-1-3 2,4 0-2,-2 1 1,1-3 0,-2 2-1,3-2 1,-3 0-1,0 1 1,-2-2-1,-1 0 1,-1 0 1,1 2-1,-3 0 1,0 1-1,0 0 2,-1-2-1,0 2 0,-1-3-1,-2 0 0,-1 2 0,1-5 0,-3-1 0,-2 5 0,0-2-1,0 0 2,-2-1-1,0-4 1,-3 0-2,-2 0 2,-1-3-1,-21-18 0,0 0 0,45 45-1,-45-45 4,0 0-4,0 0 4,0 0-3,21 46 0,-21-46 0,0 0-1,0 0 4,0 0-6,0 0 5,0 0-2,0 0 1,0 0 2,0 0-1,-16 45 1,16-45-5,0 0 2,0 0-3,0 0 0,0 0 1,-13 44-2,13-44 2,0 0-1,0 0 0,0 0 2,0 0 1,-22 43 1,22-43-4,0 0 4,0 0 0,0 0-1,0 0 0,-44 31 0,44-31 0,0 0 0,0 0 2,-52 9-2,52-9-1,-46-8 1,46 8 1,-58-10-1,58 10 0,-75-7 0,33 5 0,-4 3 0,-2 0 0,-2 2 0,-1-5 3,-4 6-3,-2-5 0,-2 4 0,-3 3-2,-3-2 2,-4 4-2,-4-1 3,0 7-1,-4-3 0,-1 2 1,-1-2-1,-2 0 3,0 3-3,-2-3 1,1 0-1,-2 1 0,1-1 1,-2 5-1,-2-1 1,-2 2-1,0-5 1,1-2 2,0 1-2,-2-3-1,1 0 0,0-2-2,0-4 2,4 0-2,1-4 2,2 0-3,3 0 4,5-4-1,2 0 1,5-8 2,5 0-3,6-8 3,3 4-4,3-8 4,2-1-4,0 2 1,4-4 0,2 6-3,1-1 2,41 24 4,-76-47-4,76 47 4,-64-46 0,37 17 0,1 1-4,4-5 5,2-5-4,2-2-1,-1-5 1,1 1-2,1-10-1,1 1 0,2-7 4,1-5-3,1-2 3,2-11-4,4-3 4,1-9-2,2-10 2,1-4-1,1-11 0,0-1 1,1-11-1,0 1 1,1-7-1,1-4 0,1 3 0,1-2 0,0 1 1,4-1-1,3 0 1,-2 5 0,2 3 0,-1 6 0,1 4 0,1 5-1,0 11 1,-2 6 0,0 9-1,0 7 1,-1 10-1,-2 9 0,-1 9 1,-2 11-1,-2 8 1,-1 7-1,-2 11 0,-2 3-2,3 12-4,-13-11-20,13 11-13,-8-31-1,7-5-1,-1-26 0</inkml:trace>
  <inkml:trace contextRef="#ctx0" brushRef="#br2" timeOffset="271566">247 173 22,'3'-44'32,"-3"6"2,0 8 0,2 12-16,-9-7-5,7 25-3,-1-18-3,1 18-2,0 0-2,0 0-2,16 16 1,-6 1-1,3 5 1,3 10-1,-2 8 1,3 12-1,-3 11 1,-1 10 0,-4 9-1,-1 7 0,-5 10 0,-3 8 0,0 7-1,-2 5 1,1 3-2,-2 4 2,-2 1-2,1 5 1,-1 1 0,1-1 1,-1 4-2,1-2 2,-3-1-2,0-1 2,-1-4 0,2-5-1,1-4 1,1-5-1,2-9 1,2-5-1,2-9 2,3-3-3,2-5 2,1-5 0,1-3-1,1-5 0,2-5 0,1-2 1,2-7-1,1-6 0,2-5-1,2-6 2,3-8-2,2-5 1,1-3 0,2-6 0,4 1 0,1-5-1,5 2 1,1-3 0,4 1 0,2-1 0,4-2-1,3 1 2,6-2-1,2-1-1,2 0 1,5-3 0,4 0 0,3-4-1,5-1 1,3-4 0,3-2 0,2-2 0,4-1 0,0 0 0,0-1 0,0 2-1,-1 2 2,-1 1-2,-3 5 1,-1 0 0,-2 2 0,-2 1 0,0 0 0,-2 0 0,-2-2 0,-2 1 0,0-2 0,-2 0 0,-3 1 0,-2-1 0,-3 2 0,-1 2 0,-3-1 0,-2 1 1,0 0-1,-2 1 1,-1-2-1,0 1 1,-1-2-1,-3 0 0,-1 0 0,-3 1 0,-2-1 0,-1 0 0,-3-1 0,-1 1 1,-2-1-1,1 1 0,-2-3 1,0 2-1,-1-1 0,-2-2 0,2 0 0,-3-1 0,1 1 0,-4-3 0,-2 2 0,-3 0 0,-3 0 0,-5 0 0,-5-2 1,-4 0-1,-9 5 1,1-15-1,-10 6 1,-5-5-1,-8 2 0,-7-3 0,-4-4 0,-6-2 0,-4-1 0,-3-3 0,-2-6 1,-4-1-1,2-7 0,-3-1 0,-1-2-1,0-5 1,-4-3-1,-3-4 1,-1 1-2,-1-4 2,-2-3 0,-2 0 0,0-7 1,0 2-2,-1-3 1,-2 0 0,-2-3 0,-2 0 0,-2 1 0,-2-4 0,-4 5 0,-2-2 0,-3-1 1,-1 0-1,-2-3 1,-1 1 0,-2-2 0,1 0 0,0-1 0,-2-1 0,1 1-1,0-3 1,1 2 0,3 1-1,2 0 1,1 3-1,3-1 1,3-2 0,1 4 0,2-1 0,1 2 0,3 1 0,3 1-1,1 1 1,5 5 0,3 2-1,5 0 1,6 5-1,1 1 1,4 7 0,1 1 0,6 6 0,-1 4 0,6 6-1,1 7 1,4 2-1,4 7-1,3 4 0,8 6-3,-3-3-6,16 9-29,-8 11-2,8 4 0,-2 0-1</inkml:trace>
  <inkml:trace contextRef="#ctx0" brushRef="#br3" timeOffset="311380">4193 6106 50,'9'-6'36,"-9"6"-1,0 0 1,0 0-18,-20 11-10,9 6 0,-10-7-3,3 11-1,-7-3-1,1 9 0,-7 2-2,1 5 1,-7 4-1,-1 6 1,-6 4-2,-3 3 1,-8 4-1,-7 3 1,-6 3 0,-6 4 0,-10 2-1,-6 6 1,-9 3-1,-2 4 1,-2 3 0,2 2 0,0 1-1,3 1 1,4-1 0,3 0-1,4-2 1,3-2 0,3-6-1,4 2 1,5-4 0,2-6-1,3 1 1,5-5 0,3-3 0,2-2-1,0-3 1,-2-2-1,-2-4 1,-2 0-1,-3-3 0,-4 0 1,-3 0 0,-1 0-1,-5-1 1,2 1-1,-1 2 1,0 2-1,3-1 1,3 1-1,3-2 0,6 0 1,4-1-1,4-1 0,8-4 1,5-2-1,7-4 0,6-2 0,9-9 0,6-1 0,5-6 0,6-4 0,5-2-1,3-4 1,-5-9 0,17 10 0,-6-4 0,2-5-1,1 3 1,1-2 0,1 2 0,3 1 0,5 1 0,4 2 0,3-1 0,6 4 1,6-2-1,6 2 0,7-2 0,8-2 0,4 2-1,7-6 1,7-1 0,7-3 0,7-3 0,7-4 0,5 0 0,6-1 0,3-3 0,5 3 1,4-1-1,2 0 0,1 3 0,1 0 0,1 0 0,3 1 0,-1-1 0,0 3 0,-3 0 0,-1 1 0,-3 1 0,-5 0 0,-4 1 0,-6 0 0,-5 1 1,-5-1-2,-6 2 1,-8-1 0,-8 0 0,-6 1 0,-10 0 0,-6 2 0,-11-1 0,-8 2 0,-8-1 0,-7-1 0,-6 0 0,-4-2 0,-13 0 0,14-17 1,-12-3-1,0-7 1,-2-12 0,0-11 0,-2-17-1,2-10 0,-1-14 0,0-14 0,1-9-1,0-17 0,1-6 1,2-7-1,-1-7 1,1-5 0,0-3 0,-1 2 0,0-1 1,0 4 0,-2 5-1,-2 0 0,1 12 0,-4 8 0,0 7 0,-1 5 0,-1 11 0,0 9 0,-2 8 0,0 11-1,1 8 1,0 7 0,0 11-1,-1 8 0,2 10-1,-3 1-2,4 13-7,-13-13-14,9 16-17,-8 3 0,1 8 0,-9 4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26:17.65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923 0 13,'39'-7'30,"-7"6"1,-11 0 2,-21 1-16,16 11-5,-21-2-2,-3 11-1,-11-3-1,0 14-3,-8 3 1,-5 12-3,-8 8 0,-3 11-1,-7 4 0,-1 10-1,-5 0 2,-1 6-1,-2-5 0,5 0 0,2-7 0,2-6-1,2-6 1,6-8-1,4-2-1,7-12 0,3-3 1,4-8-1,6-6 0,3-7 1,4-7 0,11-8-1,0 0 1,-6-16 0,10-2-1,5-8 0,1-3 1,5-7-1,0-2 1,3-4-1,-2 1 1,1 4 0,-3 0 0,-3 7 0,-3 5 0,-5 8 0,-3 17 0,-10-9-1,-5 21 0,-4 5 1,-5 11-1,-5 6 0,-4 6 0,0 2 0,1-1 0,3 0 0,4-7 0,4-4 0,8-8 0,8-5 1,6-8-1,-1-9 1,25 2-1,-2-6 1,9-8 0,10-2 1,5-3-1,6 1 0,4 0 0,3 0 0,-3 2 1,-2 2-2,-6 6 1,-9 0-1,-7 4 0,-8 1 0,-8 0-1,-17 1-1,12 8 0,-12-8-4,-7 16-11,7-16-25,-18 16 2,6-12-1,-4 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26:14.24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-9 17 36,'-4'10'32,"4"-10"1,0 0-7,0 0-12,12 8-3,0-6-3,11 3 0,5-3-1,12 5-1,9-4-1,14 2-1,9-5 0,13 3 0,5-3-2,11-2 1,4 0-1,5-1 0,-1-2 0,-3 2 0,-8 0-1,-10 1 0,-10-2 0,-13 4 0,-13 0 0,-15 0-1,-10 2-1,-9-2 0,-8 1 0,-10-1-1,0 0-2,0 0-3,0 0-4,-2-11-7,2 11-21,-9-14 1,-1 8-1,-6-4 2</inkml:trace>
  <inkml:trace contextRef="#ctx0" brushRef="#br0" timeOffset="456">386 101 20,'-9'10'30,"9"-10"0,-7 9 2,7-9-17,0 0-6,1 9 1,-1-9-1,0 0-2,21 3 2,4 2-3,3-4-1,17 6 0,5-3 0,15 3-1,8-2-1,6 3 0,3-3-1,3 5-1,-5-5 1,-6 1-1,-9 2-1,-12-2-1,-9 1 0,-12-4 0,-9 3-2,-12-7-2,-2 5-3,-8-15-13,6 1-17,0-4 1,9-5-1,8-4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26:15.38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997 46 14,'-15'3'30,"6"-1"2,9-2 1,-13-5-12,13 5-8,0 0-1,0 0-2,11-1-2,1 4-1,3-3-2,8 4 0,6-2-1,14 1 0,7 0 0,13 1-1,10-2 0,13 1 1,8-4-2,7-1 1,2-2-2,0 1 1,-4-1-1,-9-1-1,-11 3 1,-14-2-1,-12 2 0,-14 2 0,-8 0-1,-11 1 0,-8-4 1,-12 3-2,0 0 1,0 0-3,0 0 0,0 0-1,-13-8-2,-2 2-2,3 8-2,-11-10-4,6 9-6,-9-5-15,0 0 0,-4-1 3,-1-3 1</inkml:trace>
  <inkml:trace contextRef="#ctx0" brushRef="#br0" timeOffset="511">1060 193 23,'-8'10'30,"8"-10"2,0 0 1,0 0-16,16 3-5,-16-3-2,19 1-1,-8-4-1,10 6-1,-3-4-1,12 4-1,3-3 0,11 2 0,5-1-1,11-1 0,7 0 0,9 0-1,5-2-1,2 1 1,0-3-2,-3 1 1,-4-4 0,-7 3-1,-12 0 0,-8 0 0,-14 3 0,-8-1-1,-9 3 0,-6-1 1,-12 0-1,9 2 1,-9-2-1,0 0 1,0 0-1,0 0 0,0 0 0,0 0 0,0 0-1,0 0 0,0 0 1,0 0-1,0 0-1,0 0 1,0 0-2,0 0 0,0 0-3,-8-11-8,8 11-26,-3-19 0,6 7 0,4-11 0</inkml:trace>
  <inkml:trace contextRef="#ctx0" brushRef="#br0" timeOffset="9809">0 1906 37,'3'-14'34,"1"1"1,-4 13 0,3-11-12,-3 11-17,0 0 0,0 0-2,0 0-1,1 16 0,1 5-1,0 5-1,1 10 0,1 11 0,2 6-1,0 14 1,0 5-1,-1 7 1,-2 6-1,-1 2 1,-2 2-1,-2 0 1,-1 0 0,-3-5-1,-1-5 1,0-8 0,1-10-1,0-9 1,1-12-1,0-12 2,4-12 0,1-16-1,7-15 1,1-15 0,4-8-1,1-15 1,4-8-1,2-1 0,2-1-1,-2 6 1,0 8-1,-4 8 1,-3 11-1,-1 15 1,-2 12 0,-9 3-1,17 19 1,-9 6-1,1 7 0,2 8 0,4 3 0,-1 6 0,2-1 1,2 0-1,-3-3 1,2-4-1,-2-2 1,1-4-1,-3-5-2,1-2 0,-5-7-3,2 2-2,-5-10-4,6 6-9,-10-9-19,-2-10 2,12 7-1,-12-7 2</inkml:trace>
  <inkml:trace contextRef="#ctx0" brushRef="#br0" timeOffset="10495">639 2912 37,'-15'5'32,"2"4"2,1 4-1,12-13-9,-5 16-14,5-16-3,18 14 0,0-18-1,9-1-1,4-9 0,4-5-1,-1-9-1,2-3-1,-5-6 0,-5-2-1,-9 0 0,-8-2 0,-10 3 0,-8 6-1,-8 6 0,-11 11 1,-6 9-1,-5 15 0,-3 10 0,1 16-1,1 13 1,3 10 0,12 8 0,9 0 0,14 2 1,10-2 0,13-11 0,12-7 0,8-11 0,8-11 0,3-12 0,-1-9-2,1-10 0,-6-11-2,1-2-2,-10-15-6,1 3-17,-9-8-11,-2-1 1,-4-3-1,2 0 1</inkml:trace>
  <inkml:trace contextRef="#ctx0" brushRef="#br0" timeOffset="10910">1304 2775 50,'12'16'37,"-2"6"0,-2 5-1,-3 12-10,-4-8-16,5 4-4,-5-3-1,1 0-3,-2-5 0,1-4-2,1-5-1,-2-7-3,0-11-6,0 10-25,0-10-2,6-22 0,0 1-1</inkml:trace>
  <inkml:trace contextRef="#ctx0" brushRef="#br0" timeOffset="11116">1432 2538 70,'-5'-22'39,"-1"7"-3,6 15 2,-13-2-22,13 2-20,-12 0-10,12 0-23,0 0 1,9-4-2,3 1 1</inkml:trace>
  <inkml:trace contextRef="#ctx0" brushRef="#br0" timeOffset="11436">1930 2782 30,'-6'-19'33,"0"1"2,-1 4-5,7 14-8,-18-7-6,5 19-4,-8 5-6,-2 8-2,-2 7-2,1 4 0,2 2-1,3 0 2,8-5-2,7-6 2,11-13 0,8-7-2,7-12 2,6-4-1,3-6 0,2-5 0,-2-2 0,-1 2-2,-5 3 0,-3 10 1,-1 10-1,-2 17 1,-2 12-1,2 13 0,-3 18 0,1 11 0,-3 10 1,-2 2-1,-5-3 0,-4-7 1,-7-8 0,-7-8 0,-7-13-1,-6-14 0,-5-15 0,-7-14-2,-3-10 0,-6-15-3,4-7-3,-5-20-7,12-3-16,2-14-7,9-11 0,8-8 2</inkml:trace>
  <inkml:trace contextRef="#ctx0" brushRef="#br0" timeOffset="11886">2185 2019 81,'37'-46'38,"-7"13"-2,-10 16-9,-4 22-18,-10 22-4,-5 22-2,-10 24 0,-1 19-2,-4 17 1,-2 14-1,1 2-1,0-4 1,3-10 0,5-15-1,4-20 1,8-18-1,6-22 1,8-19 0,2-21 0,6-15 0,1-11-1,2-6 1,-2-5 0,-1 0-1,-4 7 1,-3 9-1,-2 17 0,-1 13 1,-1 13-1,-4 12 1,0 6 0,-2 3-1,1 0 1,-1-3-2,-1-4-1,-3-11-4,4 1-7,-10-22-26,17 8 0,-17-8 0,20-22 0</inkml:trace>
  <inkml:trace contextRef="#ctx0" brushRef="#br0" timeOffset="12344">3181 1781 65,'23'-30'38,"-5"6"-2,-6 8 1,-11 4-30,-1 12-1,-17 19-1,-5 14-2,-7 14 0,-5 18-2,-6 16 1,-3 14-1,4 14 1,5 6-1,8 3 1,9 1-1,10-11 1,10-11-1,11-11 0,7-11 0,5-16 0,4-12-1,5-14-2,-3-19-3,7-3-14,-6-25-20,-2-13 1,-5-16-2,-5-13 1</inkml:trace>
  <inkml:trace contextRef="#ctx0" brushRef="#br0" timeOffset="12638">2844 2297 51,'-57'-7'37,"10"10"0,19 8 0,28-11-8,5 20-23,20-8 1,14 8-2,6-5-1,7 0-1,2-5-1,4-6-2,-3-3-5,-11-11-17,0 1-18,-4-8 1,-1-7-2,0-2 2</inkml:trace>
  <inkml:trace contextRef="#ctx0" brushRef="#br0" timeOffset="20640">2053 4664 62,'0'0'37,"0"0"-2,0 0 2,0 0-24,0 0-5,0 0-2,0 0-2,-6 14-1,0-1-1,-1 7-1,-2 9 0,0 4-1,0 7 0,3 4 0,4 1 0,4-3 1,7-7-1,6-10 0,9-11 0,5-10 0,5-8 1,2-7-1,1-7 1,-1-3-1,-1 2 0,0 3 0,-5 7 0,-2 7 0,-2 6 0,0 6 0,3 3 0,3 2-1,1-2 1,2-5 1,4-6-1,1-9 1,-1-8 1,-3-6 0,-5-5 0,-9-6 1,-5-2-1,-12-4-1,-7 2 1,-8 4-2,-4 2-1,0 4-2,-3 1-4,9 10-9,-5-1-24,14 1 2,6 1-2,11 0 2</inkml:trace>
  <inkml:trace contextRef="#ctx0" brushRef="#br0" timeOffset="21101">3070 4554 58,'27'24'37,"-8"9"0,-6 5 2,-2 10-18,-10-4-11,4 8-3,-6-4-3,1 2-1,0-8-2,-1-6-2,3-7-1,-2-12-3,9-3-8,-9-14-26,8-12 2,0-14-2,2-10 1</inkml:trace>
  <inkml:trace contextRef="#ctx0" brushRef="#br0" timeOffset="21430">3830 3823 81,'29'-17'37,"-8"10"0,-5 16 1,-13 11-30,-1 23-4,-7 16-1,-3 17 0,-6 16-1,-1 14 0,0 2-1,0 2 1,3-8-2,3-9 2,1-14-2,7-15 1,4-17 0,3-14 0,0-14-1,-6-19 1,0 0 0,2-18-1,-13-8 1,-10-6-1,-7-4 0,-7 3 1,-9 4-1,-6 9 0,-5 13 0,0 16 0,4 13-1,6 14 1,11 12 0,10 5 0,16 1 0,17-1 0,20-6 0,16-9 1,12-10 0,10-9-1,6-15-1,2-14-2,-1-5-3,-8-15-6,3-3-23,-12-11-5,-6-3 1,-9-8-1</inkml:trace>
  <inkml:trace contextRef="#ctx0" brushRef="#br0" timeOffset="21888">4409 4020 54,'0'0'36,"5"15"-1,-7 16 0,-2 14-10,2 20-19,-5 14-3,2 18 0,0 9-1,1 1 1,3-5-1,3-7-2,3-12 0,-2-14-3,5-16-3,-4-25-8,3-17-22,-7-11-1,10-26 0,-10-9 1</inkml:trace>
  <inkml:trace contextRef="#ctx0" brushRef="#br0" timeOffset="22078">4343 4612 65,'-15'-37'36,"2"10"0,9 4-7,15 14-12,4-6-6,17 4-3,4-14-1,14-2-2,2-10 0,10-6-2,-2-10 0,-2 0-1,-8 5 0,-8 3-2,-9 12 1,-8 17 0,-13 19-1,-7 24 1,-11 22-1,-5 20 0,-5 17 0,-3 10-1,2 7 0,4-8 1,6-10-2,5-15 2,7-17-1,9-18 1,11-19 0,8-11 1,5-6 0,4 1 0,1 1 1,3 3-2,-2 7 1,-4 5 0,-6 3-1,-5 1-1,-5-1 0,-8-7-4,-3-1-4,-13-11-27,-9-16-4,-3-6 0,-4-10-1</inkml:trace>
  <inkml:trace contextRef="#ctx0" brushRef="#br0" timeOffset="22552">3765 4035 98,'-50'17'40,"15"0"0,7-7 0,28-10-35,-15 12-4,15-12-1,0 0-2,-11 1-5,11-1-26,0 0-7,0 0 1,-1 10-2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45:07.626"/>
    </inkml:context>
    <inkml:brush xml:id="br0">
      <inkml:brushProperty name="width" value="0.05292" units="cm"/>
      <inkml:brushProperty name="height" value="0.05292" units="cm"/>
      <inkml:brushProperty name="color" value="#5F4B79"/>
      <inkml:brushProperty name="fitToCurve" value="1"/>
    </inkml:brush>
  </inkml:definitions>
  <inkml:trace contextRef="#ctx0" brushRef="#br0">-4 210 17,'0'0'18,"0"0"-1,-6 10-1,6-10-1,0 0 1,0 0-3,0 0-2,0 0-1,12 15-2,-12-15-3,6 17-1,-2-5-1,2 6-1,1 4 0,0 5-1,1 3 0,2 3 0,1 3 0,0 1 0,-1-1-1,1 0 1,-2-5-1,-1 0 1,-2-3 0,1-3-1,-2-7 1,-1-3-1,0-4 1,-4-11 2,11 2-1,-11-2-1,19-21 1,-7 1 0,0-4 0,0-4-1,0-3 0,0 0 0,-3 2 0,0 0-1,-2 6 1,-3 2-2,1 9 1,-5 12 0,10-1-1,-4 11 1,0 7-1,1 8 1,1 1-1,3 5 1,-1 0 0,2-1-1,0-2 1,0-5 0,3-5 0,-1-5 1,4-7-1,-1-5 1,2-9 0,0-7 1,2-8 1,0-2 0,-3-12 0,1-3 0,-5-7 0,2-4 1,-4-5-1,1 0-1,-5-2 0,0 4 0,-2 2-1,0 8 0,-3 5-1,0 9 0,-3 8 0,0 5-2,0 17-1,-3-16-2,3 16-2,0 0-5,4 13-12,-4-13-14,11 22 1,1-6-1,2 1 3</inkml:trace>
  <inkml:trace contextRef="#ctx0" brushRef="#br0" timeOffset="861">784 497 24,'0'0'32,"0"0"2,0 0-1,-10 9-13,13 1-8,-3-10-4,-3 24-1,-1-8-3,2 3 0,0 1-2,0 1 0,1-2-1,0-1 0,0-5-2,0-3 0,1-10-5,0 0-9,4-16-19,0-2 0,1-6-1,2-5 1</inkml:trace>
  <inkml:trace contextRef="#ctx0" brushRef="#br0" timeOffset="1238">1199 109 27,'17'-9'26,"-13"-2"2,-4 11-9,0 0-7,4 21-3,-6 2-2,-7 5-1,1 8-1,-3 6 0,3 9 0,-4-3-1,2 2-2,1-5 0,1-4-1,2-7 0,4-5-1,1-10 2,1-6-1,0-13 1,4 9-1,-4-9 0,0 0 1,5-18 0,-10 7-1,-2-1 0,-2-1 0,-4-1-1,0 4 0,-2 2 0,-1 2 0,1 6 0,2 3 0,3 5 0,3 2 1,2 2-1,5 3 0,6-2 0,3 1 1,6-3-1,5-2 1,3 0-1,4-6 0,0-2 0,-2-5-2,3-1-5,-5-10-7,2-2-19,-1-4-1,-5-7 0,6-3 0</inkml:trace>
  <inkml:trace contextRef="#ctx0" brushRef="#br0" timeOffset="1697">1539 16 19,'0'0'28,"9"-5"2,-6 15-5,-4 16-9,-9 6-6,5 13-1,-7 1-3,3 12 0,-2-2-2,2 2-2,-1-6-1,4-3 0,2-9 0,1-7-1,3-6 0,0-9 0,2-7-1,-2-11 0,0 0 0,0 0 0,9-22 0,-8 4 0,1-5 1,2-6 1,0-4 0,4-2 1,2-2 0,7 0 2,-1-3-1,6 5 0,-2 1 1,0 9-1,-2 7-1,-1 11 0,-5 14-1,-5 10-1,-3 16 1,-3 8-2,-1 5 1,-1 5-1,2-2 0,1-4-1,3-8 1,3-9-1,7-13 1,5-7 1,7-7 0,1-5 0,2-3 1,1 1 1,2 1 0,0 5 0,-7 4-1,-3 4 1,-5 4-2,-4 1 0,-2 1-1,-4-5-2,-1 2-7,-7-11-24,0 0 0,-2-20-2,-2-3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45:08.710"/>
    </inkml:context>
    <inkml:brush xml:id="br0">
      <inkml:brushProperty name="width" value="0.05292" units="cm"/>
      <inkml:brushProperty name="height" value="0.05292" units="cm"/>
      <inkml:brushProperty name="color" value="#5F4B79"/>
      <inkml:brushProperty name="fitToCurve" value="1"/>
    </inkml:brush>
  </inkml:definitions>
  <inkml:trace contextRef="#ctx0" brushRef="#br0">0 8 0,'2'-8'5,"-2"8"-4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45:10.455"/>
    </inkml:context>
    <inkml:brush xml:id="br0">
      <inkml:brushProperty name="width" value="0.05292" units="cm"/>
      <inkml:brushProperty name="height" value="0.05292" units="cm"/>
      <inkml:brushProperty name="color" value="#5F4B79"/>
      <inkml:brushProperty name="fitToCurve" value="1"/>
    </inkml:brush>
  </inkml:definitions>
  <inkml:trace contextRef="#ctx0" brushRef="#br0">173 498 3,'-21'-12'22,"6"4"-10,2 3-1,3-1-1,1 5-2,9 1 0,-13 5 0,13-5-1,-9 23-1,5-7-2,1 8 0,-1 5 1,0 7-1,0 4 0,3 7-1,-3 2 0,4 2-1,-2 1 0,2 1 1,0-4-2,1-1 0,-2-3 1,2-5-2,-1-6 1,1-5-1,-1-6 1,2-3-2,-1-6 2,1-3-1,-2-11 1,0 0 0,0 0-1,0 0 2,-1-15-1,-1 2 0,-3 0-2,0-5 2,-1 0-2,-3 1 2,2 0-1,0 5 0,0 1-1,0 1 2,7 10 0,-8-11-1,8 11 1,0 0-1,0 0 0,0 0 0,0 15 1,5-1-2,1 5 2,0 5-2,1 3 2,2 2-2,1 0 2,-1-2-2,0 0 1,2-6 0,-2-4 1,2-4 0,2-4 0,0-5 1,0-7 1,3-1-1,2-9 1,1 0 0,-2-3-1,0-2-1,-1-1 1,-2-1-2,-1 1 1,-2 2-1,-3 4-1,-4 0-1,3 4-5,-8-2-9,1 11-17,2-14 0,-2 14-1,3-15 1</inkml:trace>
  <inkml:trace contextRef="#ctx0" brushRef="#br0" timeOffset="935">675 13 1,'0'-16'25,"0"16"1,0 0-1,-16 1-13,11 9-6,-4 7 0,3 9 0,-4 5 0,4 8-1,-1 0 1,3 8-2,-2-4-1,3 1-1,1-3-7,-3-10-4,4-9-19,1-1-3,-4-9 1</inkml:trace>
  <inkml:trace contextRef="#ctx0" brushRef="#br0" timeOffset="1225">716 709 22,'6'10'30,"-6"-10"1,0 0-10,0 0-6,0 0-2,0 0-3,5-9-3,-5 9-4,0 0-8,0 0-25,0 0-2,-1-17-2,1 5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51:38.9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54 35 5,'0'-16'28,"0"16"-7,-1-11-1,1 11-2,0 0-2,-3-10-3,3 10-2,0 0-2,0 0-3,0 0-1,0 0-2,0 0-1,0 0 0,0 0 0,0 0-1,0 0 0,0 0 1,-8 9-1,8-9 0,0 0 0,0 0 1,0 0-1,0 0 0,0 0 0,0 0 0,0 0-1,0 0 1,0 0-1,-6 11 0,6-11 0,-4 11 1,4-11-1,-7 15 0,4-2 0,0 2-1,1 4 1,-3 2 0,4 4 0,-2 2-1,2 3 2,0 0-1,-1 0 1,1 0-1,1-4 0,-1-1 1,1-4-1,0 0 1,-1-8-1,0-2 0,1 1 0,0-12 0,-1 11 0,1-11 0,0 0-1,0 0-2,0 0-5,0 0-14,0 0-13,0 0-2,1-17 2,6 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51:39.6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7 185 47,'-5'-19'36,"4"-4"1,7-2-1,4-2-29,10 5-2,3-2 1,6 6-4,-1 2 0,1 5-1,-3 10 0,-5 11 0,-5 9 0,-10 11-1,-7 10 0,-8 7 1,-5 5 0,-2 1-2,-2 2 2,1-5-1,3-7 1,8-6 0,9-10 0,10-4 0,7-7-1,8-4 2,1-6-2,5-7 0,1-3-2,-2-11-3,5 8-12,-8-11-20,2-5 0,-3-5-3,2-4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51:40.0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84 39,'14'-11'36,"3"-2"1,3 0-1,-5-5-27,8 9-1,-7-3 0,2 9-4,-7-2-1,-1 5-2,-10 0 1,8 9-1,-10 0 0,-1 4 0,1-1-1,0 3 0,1 2 1,3 3-1,5 0 0,7 3 0,5 2 1,6 1-1,3 3 1,2 2 0,1 0-1,-1-1 0,-6-1 1,-7-4 0,-8 3 0,-8-2 0,-7-2 0,-7-1 0,-5-3 1,-3-1-1,-3-4 0,1-2 0,0-7-1,2-3 0,4-5-1,2-2-1,4-1-2,1-10-3,10 15-8,-9-23-18,10 6-6,2-1 0,7 0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51:40.78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 46 45,'0'0'35,"0"0"1,-5 12-1,-4 10-30,13 11-1,-4 0 0,6 5-1,1 1 0,5 1-2,5-7 0,5-8 0,5-12 0,4-11-1,4-12 0,0-7 0,1-9 0,0-9 0,-3-6 1,-3-5-1,-7 2 1,-4 4 0,-6 6 1,-4 7-1,-3 11 1,-6 16-1,-2 17 1,-2 19-1,-4 10 0,-1 10-1,-3 9 1,1 5 0,-2 0 0,1-6-2,4-9-1,-2-11-3,12-3-6,-5-15-22,13-17-4,8-9 0,9-11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50.37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211 140 11,'-4'-16'24,"6"4"3,-8-4 2,0-1-17,6 17-2,-9-18-2,9 18-3,-9-9-3,9 9-1,0 0-3,-11-6 0,11 6-1,0 0-1,0 0 1,0 0 0,1 11 0,-1-11 1,0 0 0,4 9 1,-4-9 1,3 10 1,-3-10-1,2 10 2,-2-10-1,2 13 1,-2-13 0,2 11 1,-2-11 1,0 0 1,0 0 0,1 13 0,-1-13 1,0 0 1,0 0-2,0 0 1,-16 9-1,16-9-1,-17 13 0,6-2-2,-6-2 0,3 5 0,-3 3-1,1 6 0,-2 0 0,2 6 1,0 1-1,5 4 1,2 0 0,4 2 0,5-6 0,8 1 0,-1-8 0,8 0 0,2-6 0,6-2 0,-2-6 1,3-1-1,-4-5 0,1-3 0,0-1 0,-1-2 0,-4-4-1,1 0 0,-3-2 0,2-2 0,-2-3-1,0 0 0,2-4 1,-2 0-1,1-2 0,-2-2 0,0 2 1,-1-2-1,-2 2 1,0 0-1,-2-2 1,-2 0-1,0-1 0,-1 2 1,0-3-1,-3-1 0,-1-1 1,-1-2-1,-2 4 0,-1-2 0,-5 3 1,0 1-1,-4 5 0,-3 2 0,-1 4-1,-3 4 1,-2 4 0,1 4-1,0 3 0,1 1-1,1 5-1,-2-6-5,13 11-30,-9-9-2,5 1 0,-1-8 0</inkml:trace>
  <inkml:trace contextRef="#ctx0" brushRef="#br0" timeOffset="1418">172 773 75,'0'0'38,"0"0"-1,0 0 1,0 0-31,-2 10-2,-1-1-1,5 9-1,-1 3-1,3 8 0,-1 3 0,4 5 0,0-2 0,3 0-1,-1-3 0,0-4 0,-1-6 0,0-4 0,-3-6-1,0-2-1,-5-10-1,0 0-1,17 9-5,-17-9-32,11-17 2,1 0-2,10-1 1</inkml:trace>
  <inkml:trace contextRef="#ctx0" brushRef="#br0" timeOffset="2076">883 818 50,'3'-14'37,"-2"-1"-1,3 4 0,-5-10-17,1 21-9,4-14-2,-4 14-2,0 0-2,0 0 0,0 0-1,0 0 0,0 0-1,0 0-1,0 0 0,0 0-1,0 0 0,0 0 0,4 16 0,-3-2 0,1 1 0,0 7 0,2 0 1,0 6-1,0-1 0,1-1 1,-2-2-1,0 0 1,-1-3-1,0-2 1,-2-3-1,-2-1 1,2-6 0,0 1-1,0-10 1,-1 12-1,1-12 0,0 0 0,0 0-1,0 0-1,0 0-2,0 0-4,0 0-30,5-11-3,-5 11 2,0 0-2</inkml:trace>
  <inkml:trace contextRef="#ctx0" brushRef="#br0" timeOffset="2806">224 1648 62,'0'0'39,"6"-13"-1,0 3 1,8 6-21,-2-11-12,6 7-1,0-5-2,3 3-1,-2-1 0,-1 4 0,-5-1-1,-1 7 0,-12 1-1,13 23 0,-14 1 0,-3 6 0,-6 7 0,-1 8 0,-2 1 0,-4 5 0,3-6 0,-1-3-1,4-2 1,2-7-1,7-3 0,6-8 1,3-3 0,5-8 0,5-4 0,4-4 0,2-9 0,2-3-1,2-4 0,-2-7-3,4 5-2,-7-17-12,6 11-21,-3-7 1,7 7-2,-2-4 3</inkml:trace>
  <inkml:trace contextRef="#ctx0" brushRef="#br0" timeOffset="3243">956 1683 75,'0'0'39,"12"-20"-3,-3 11 3,-9-5-32,12 4-3,-2-1-1,2 2 0,-3 1-1,3 3 0,-3-1-1,0 4 1,-9 2-2,17 2 0,-10 8 0,-2 8 0,-2 8-1,-2 5 0,-4 9 0,-3 4 0,-2 6 0,-4 0 0,0-1 0,-2-4 0,1-4 0,2-5 0,4-9 1,0-4 0,4-8 1,3-15 0,10 10-1,2-16 1,6-3 0,3-2 0,3-7-1,3 0 0,2-2-2,-1-2-2,7 7-6,-8-7-30,8 3 3,-3-5-3,5 6 2</inkml:trace>
  <inkml:trace contextRef="#ctx0" brushRef="#br0" timeOffset="3837">1730 1632 68,'0'0'37,"0"0"-2,0 0 2,0 0-30,19-3-1,-9-4-1,9 4-2,-2-5-1,4 2 0,-3 0 0,1 1-1,-2 2 0,-6 1-1,-11 2 0,12 15 0,-13 4 0,-7 7 0,-3 8 0,-9 7 0,0 7 0,-3 1-1,-2 3 1,3-4-1,1-3 1,4-6-1,6-8 1,8-5 0,3-10 1,9-4 0,4-10 0,4-5-1,3-3-1,1-7 0,5 1-2,-3-11-4,9 15-20,-14-10-10,0 8-2,-10-1 1,-8 11 0</inkml:trace>
  <inkml:trace contextRef="#ctx0" brushRef="#br0" timeOffset="4672">247 2458 55,'0'0'36,"9"-1"1,-9 1-2,0 0-21,0 0-5,0 0-3,9-12-1,-9 12-1,17-8-1,1 4 0,3-3-1,5 0-1,3-1 0,2 3 0,-1 0-1,-3 1 1,-5 3-1,-7 4 0,-15-3 0,4 22 0,-14-4 0,-7 3-1,-2 0 2,-4 6-1,2 0 0,2 3 0,5-3 1,8 0-3,10 2 3,10 0-1,5 1-1,6-2 1,3-2-1,-1-2 1,-3-5 0,-3-5 0,-7-2 0,-10-2 1,-4-10-1,-21 10 1,-4-5-1,-7-1 0,-4 4 0,-2-3 0,1 1-1,2-5-1,8-2 0,5-7-1,22 8-4,-12-30-8,24 10-24,6-4 1,12-5-1,4-4 2</inkml:trace>
  <inkml:trace contextRef="#ctx0" brushRef="#br0" timeOffset="5189">907 2500 67,'20'-1'37,"1"0"-1,3 1 1,-1-7-29,0 9-4,-4-5 0,-2 5-1,-6-1-1,-11-1 0,7 13 1,-7-2-3,-5 2 3,5 5-4,3 2 2,4 6-2,6 0 2,3 6-2,6-3 1,2 2 0,1-1 0,-2-1 1,-7 1-1,-6-3 1,-12-1 0,-9-2 0,-12-4 0,-8-2 0,-5-4-1,-3-4 0,2-5-1,2-5-1,9-2-1,6-11-3,20 13-10,4-26-24,15 9 2,6-11-1,12-1 0</inkml:trace>
  <inkml:trace contextRef="#ctx0" brushRef="#br0" timeOffset="5603">1742 2408 89,'16'11'38,"3"4"0,-6-6-1,-1-1-37,0 6-1,-4-1 1,-8 2 0,-3-1 0,-4-1 1,0 4 0,0-1 0,-1 3-1,6 4 0,5 3-1,7 4 1,6 2-1,6 4 1,3-2 0,0 1-1,-3-2 2,-4-4-1,-8 0 1,-7-8-1,-8-2 0,-8-6 0,-6-3 0,-3-3-1,0-6-1,2 1-1,-2-14-4,22 12-16,-15-22-14,17 4 0,4-10-1,13 0 1</inkml:trace>
  <inkml:trace contextRef="#ctx0" brushRef="#br0" timeOffset="6207">2285 2369 66,'-9'-14'37,"9"14"0,9-9 0,0 8-28,-9 1-6,16-9-1,-16 9 0,10-1 0,-10 1-1,4 16 0,-5-1 1,1 2-1,0 3 0,3 4 0,5 0-1,5 2 0,3-1 0,5-2-1,3 2 2,3-5-2,-3 3 2,0-4-1,-6-2 1,-5-1-1,-8-4 2,-6 1-1,1-13 0,-21 18 0,1-14 0,-3 0 0,-3 0 0,2-3-1,0 3 0,3-4-1,5 1 0,1-2-2,15 1-4,-15-7-13,15 7-20,0 0 3,0 0-3,0 0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51:41.18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70 272 52,'10'14'34,"0"20"-2,-7 11-10,2 2-15,1 13-3,2-3 1,3 2 0,-3-8-1,3-1 2,-5-10-2,1-2 1,-17-8-3,4-5 2,-10-7-3,-2-7-2,-1-4-3,-5-15-5,8-2-14,-2-21-14,5-15 0,5-15 0,4-6 12,2-20 12</inkml:trace>
  <inkml:trace contextRef="#ctx0" brushRef="#br0" timeOffset="184">19 382 2,'17'-82'20,"7"16"14,10 12 4,7 15 0,8 8-11,10 24-10,-6-4-8,9 12-2,-9-4-3,0 4-1,-11-2-2,-7-2-3,-6-2-3,-15-12-8,1 2-27,-13-2 2,-2 1-2,-9-1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51:42.8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120 4 39,'-12'-3'35,"1"1"0,11 2-10,0 0-10,11-3-2,7 8-4,1-4-4,6 3-1,-2 0-1,4 1-1,-3-2 0,-3 5-1,-8 4-1,-7 7 1,-12 8-1,-8 6 0,-11 9 1,-5 8-1,-5 4 1,-2-1-1,-1 1 0,3-4 1,9-9-1,5-4 0,9-9 0,8-6 0,7-6 1,7-4-1,5-7 1,7-2 0,3-4-1,2 0 1,0-4 0,4-2-1,0-2-1,-2 1 0,1 1-4,-6-8-6,7 3-27,-3-2 0,2-1 0,-1-4 0</inkml:trace>
  <inkml:trace contextRef="#ctx0" brushRef="#br0" timeOffset="472">1123 146 67,'0'0'39,"0"0"0,13-4 0,-3 3-30,3 0-8,-2 0 0,0 2 1,0 1-1,-11-2-1,11 17 0,-11-4 0,-4 3-1,0 4 0,4 5 1,3 3-1,5 3 1,6-2 0,4-2 0,2 1 0,0-2 1,-4 1-1,-8-2 0,-9-1 0,-12-1 0,-11 0-1,-8-2 0,-6-3-1,-1-1-3,-3-9-1,11-1-12,-2-9-19,17-8 0,8-9-1,15-4 2</inkml:trace>
  <inkml:trace contextRef="#ctx0" brushRef="#br0" timeOffset="835">1825 120 28,'27'25'33,"-7"12"1,-8 3 0,-3-3-20,1 8-5,0-10-3,10-2-2,4-16 0,11-8-2,5-12 0,7-8-1,3-8-1,3-6 1,1-5-1,-3-2 1,-4-2 0,-7 4 0,-8 2 1,-6 8-1,-7 6 2,-6 14-1,-9 12 0,-5 16 1,-7 13-1,-3 9 0,-4 9-1,2 5 0,0 1-2,3-3-1,9-1-2,4-16-5,21-10-27,6-9-1,13-13-1,12-11 2</inkml:trace>
  <inkml:trace contextRef="#ctx0" brushRef="#br0" timeOffset="1158">3052 388 44,'32'-44'35,"-15"8"0,-7 11-1,-10 25-19,0 0-7,1 19-3,-6 12-4,7 7-1,0 6 1,6 6 1,1 4 1,0 1 0,-6-5-1,-1-1 0,-9-4 0,-5-2 0,-10-7-1,-4-6-2,0-7-3,-1-13-3,12-8-4,-4-19-5,19-7 0,-4-25 3,17-5 4,2-12 5,10-4 5,7 2 3,-2 1 6,15 14 5,-5 1 1,15 20-2,-4 4-4,3 12-5,-4 6-3,-6 2-3,-1 6-6,-17-9-15,-7 6-14,-19 5-1,-12-10 0,-15 9 0</inkml:trace>
  <inkml:trace contextRef="#ctx0" brushRef="#br0" timeOffset="1688">1402 1089 66,'3'-39'38,"3"5"-1,4 5 0,-1 5-32,4 10-2,-3 7-2,-10 7 0,11 15-1,-11 4 1,-1 5-1,-1 5-1,2 7 1,4 4 0,4 5 0,3-2 0,6-3 0,2 0 0,1-5 0,-1-1 1,-4-7 0,-5-3-1,-7-3 1,-6-6 0,-7-1-1,-2-7-2,-1-1 0,-4-10-5,17 4-10,-18-17-19,17-8-1,10-5-1,8-8 2</inkml:trace>
  <inkml:trace contextRef="#ctx0" brushRef="#br0" timeOffset="2004">1988 997 53,'32'26'36,"-6"12"-1,-5 5-1,-4 1-24,2 3-4,0-6-3,5-10-1,3-8-1,4-13 0,4-11 0,1-7-1,-1-11 0,4-4 1,0-8-1,-4-6 1,-4-1 0,-1 5 0,-6 3 0,-5 6 1,-5 11 0,-4 11 0,-7 13-1,-4 17 1,-5 12-1,-6 12-1,0 8 1,-1 4-2,2 3-1,2-7-1,9-2-1,3-12-2,15-4-10,2-19-21,14-12 0,12-10 0,11-17 2</inkml:trace>
  <inkml:trace contextRef="#ctx0" brushRef="#br0" timeOffset="2338">3128 1289 48,'34'-29'37,"-12"9"0,-10 13-1,-10 21-16,-9 3-13,-1 13-6,5 6 0,0 8-1,3 1 1,2 3-1,1 0 1,6-1 2,-8-8-2,-2-2 1,-10-7-2,-1-6-2,-3-2-4,-5-18-4,9-2-7,-8-20-16,9-10-4,5-17 10,17-2 14,-2-12 8,10-1 6,8 4 6,1-3 8,13 12 17,4 10 5,5 13-12,-4 1-11,5 11-10,-4 5-7,-9-5-11,-3 6-21,-4 1-1,-15 1-1,-8 4 1</inkml:trace>
  <inkml:trace contextRef="#ctx0" brushRef="#br0" timeOffset="3012">2141 2117 49,'-12'26'34,"3"0"1,3 3-7,-1-6-20,10 6 1,-3-9-2,7 1-3,-1-8-1,5-4-2,4-3-1,1-7-2,4-4 0,0-3-2,3 0-5,-2-9-5,9 8-7,-5-6-14,-2-2 0,-2 2 2</inkml:trace>
  <inkml:trace contextRef="#ctx0" brushRef="#br0" timeOffset="3316">2418 2095 41,'0'0'31,"0"0"-5,0 0-5,4-10-4,-4 10-5,0 0-4,0 0-3,0 16-2,0 1 0,-3 1 1,1 12-1,-6 5 0,2 10 1,-3 3-1,2 4 0,-4-1-1,3-1 1,-1-1-2,2-9 0,1-7-1,2-7-1,3-7-1,-1-9-3,9 0-9,-7-10-23,13-12 0,-1-3-1,7-5 1</inkml:trace>
  <inkml:trace contextRef="#ctx0" brushRef="#br0" timeOffset="3648">3110 2287 59,'18'4'38,"-18"-4"-1,9 13 1,-27-8-31,6 5-3,-6 2-1,5 2-1,1 7-1,5 1-1,5 4 0,4 1 0,3 2 0,3 3 1,0-3-1,-3 0 1,-2-3 0,-5-4-1,-2-1-1,-7-6-3,2 1-7,-9-13-19,5-5-6,4-11-2,4-10 1</inkml:trace>
  <inkml:trace contextRef="#ctx0" brushRef="#br0" timeOffset="3877">3131 2342 46,'38'-28'36,"6"9"1,5 7 0,8 9-20,-9-4-11,5 4-5,-1 4-10,-12-2-21,-1 0-6,-9-1-2,-5 4 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51:47.1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111 81 74,'0'0'38,"-19"-8"-2,5 11 0,0 3-34,1 7-1,6 5-1,6 6 0,3 5 0,6 6 0,3 2-1,6 3 2,2-2-1,-4-1 1,-7-3 0,-4-1 0,-6-2 0,-10-5-1,-2-1-2,-6-11-1,0 0-6,-2-16-9,8-5-15,3-13-4,4-10-1,5-13 18,16-2 10,-2-8 7,10-2 9,9 10 9,-3 1 18,9 9 5,6 6-2,9 12-15,-10 0-8,7 9-8,-1 2-5,-4-7-13,6 2-24,-7 0-1,2-8 1,-5-1-1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51:48.0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463 482 0,'-57'-51'28,"-4"-1"1,-2 9 4,3 4-13,-2-4-3,15 14-2,0-4-3,15 9-2,5-6 0,20 10-3,19-6-3,22 4-1,20 2-1,17 0-2,15 3 1,11 10-1,4 7 0,-3 11-1,-17 11 1,-18 13 0,-30 13 1,-23 10-1,-28 13 0,-18 8 0,-17 4 0,-5 5 0,3 0 0,10 0 0,27-6 0,24-1-1,27-6 1,22-5 0,21-4 0,11-2-1,3 3 0,-7 0 1,-13 5-1,-19-2 1,-18 3 0,-15 1 0,-12 0 0,-7 1-1,1-6 1,8-4-1,14-7 1,14-3 0,11-2-1,7-1 1,1 1 0,-3 2 1,-13 6 0,-19 9 0,-21 5 0,-18 4 0,-13 5 0,-2-1 0,4-3-1,16-4 0,26-8 0,32-12 0,31-8 0,29-6 0,22-8 0,7-3 0,-6-5 0,-16 6 0,-33 4 0,-39 10 1,-48 10-1,-47 11 0,-43 9 0,-26 9 1,-17 4-1,1-1 1,13-6-1,27-6 1,45-15 0,48-14 0,54-18 0,48-16 0,46-14 0,38-13 0,35-8 0,26-7 0,11-2-1,5 1 1,-12 3-1,-22 8 0,-31 5 0,-31 13 0,-44 9 0,-39 13 0,-43 13-1,-30 6 1,-20 7 0,-2 4 0,6 0 0,11-3 0,21-6 0,24-4 1,32-14-1,21-3 0,15-10 1,8-4-1,-4-4 0,-9-4 1,-20-4-1,-26-5 0,-35-4 0,-36-2-1,-39-4 1,-31-1 0,-27-6 0,-23-3-1,-14-5 1,-2-2-1,9-3 1,17-5-1,22-2 2,26-5-2,28-5 2,31-2 0,24-4 0,15 0 0,10-5-1,1 2 1,-10-1 0,-13 3-1,-21 6 0,-27 3 0,-21 7 1,-22 6-1,-12 3 0,-7 6 1,-2 4-1,5 3 1,12 1-1,14-2 0,15-1 1,14-1-1,8 0 0,4-4 0,3-3 0,-2 0 0,-1-2 1,-2 2-1,-2-4 0,1 2 0,5-4 0,8-1-1,12 1 0,10-1 1,9 4-1,2-3 2,1 2-2,-6 1 0,-13 2 1,-24 5-1,-26 5 1,-27 3-1,-22 4 1,-12 3-1,-8 3 1,7 2 0,16-5 0,30-4 0,37-10 0,43-7 1,42-10-1,29-5 1,21-9-1,7-1 0,-4 4 0,-17 1 1,-29 8-2,-38 7 1,-45 12 0,-37 11-1,-31 10-2,-24 4-6,-9 11-31,-6 8 1,8-5-1,13-2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04T23:49:52.8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260 1020 10,'9'-1'26,"-9"1"1,9-8-9,-9 8-5,10 0-2,-10 0-3,11 5-1,-11-5-1,13 9-1,-13-9 0,11 14-2,-11-14 0,16 16 0,-7-6-1,-1 0-1,3 1 0,1 2-1,2 1 1,0 3-1,1 0 0,1 2 0,0 0 0,2 3 0,2 1 0,-2 0 0,3 1 1,1 0-1,0-1 0,2 2 0,-1-1 1,-1 1-1,1-2 0,1 0 1,0-1-1,0 1 0,-1 1 0,2-2 1,0-1-1,-2 1 1,1 1-1,-2-1 1,1 1-1,-1-1 1,-3 0-1,0 0 1,2 2-1,-3 0 0,2 1 0,0-2 0,0-3 0,-1 2-1,2 0 2,-3-3-1,1 0 0,-3-2 0,2 1 0,-3 0 0,0-1 0,1 0 0,0-2 0,0 1 0,2-1 0,-1 0 0,0 0 0,1 0 0,1 1 0,-1 0 0,0-1 0,2 2 0,-1-1 0,1 3 0,2 0 0,0-1 1,0 1-2,0 0 2,-1 1-1,2 1 0,-1-1 0,3 2 0,-1-1 0,1 2-1,-1 0 1,-1 2 0,1 0 0,1-3 0,0 3 0,-2-2 0,0 2 0,1-2 0,1 0 0,-1 2 0,0-1 0,1 4-1,0-2 1,0-2 0,1 1 0,-1-2 0,0 1 1,-1-3-1,2 2 0,-1 0 0,0-2-1,-2 1 1,0 0 0,1 1 0,-1 0 0,1-1 0,0 0 1,1-1-1,1 1 0,0 1 0,0-1 1,-2-2-2,1 0 1,1 2 0,-1 0 0,0 0 0,0 1 0,0-1 0,-1 1 0,1 0 0,0 1 0,0-2 0,0 0 0,0 0 0,0 1 0,0 2 0,0-2 0,-2 4 0,2 0 0,-1-1 1,1 0-1,0-1 2,-1 0-2,0 0 1,1-1-1,0 1 1,0-2-1,-1 1 0,-1 1 0,1 2 0,-1-2 0,-1-1 0,2 1 0,0-2 0,0 1 0,2 1-1,-1-3 1,2 0 0,0 2 0,2 1 0,-1-2 0,1 0 0,1 5 0,-2-3 0,-2 3 1,1-1 0,-1 0 0,2 2 0,0-1-1,0 2 2,0-2-2,1 4 2,2 2-2,0-2 0,1 1 1,0 0-1,0 3 0,0-1 0,0 0 0,1 0 0,1-1 0,1 2 0,-2 2 0,-1-2 0,2 0 0,-2-3 0,0 3 0,0 0-1,-1-2 1,2 1 0,-1-2 0,2 1 0,0 0 0,0 4 0,5 0 0,-4 1-2,1 0 4,1-1-4,0 1 4,2-1-2,0-1-2,-1 0 4,0 0-4,3 1 2,-1-3-1,0 3 2,2-1-2,-3 0 1,3 3 0,1-4 0,-1 1 0,-2-1 0,0 1 0,1 0-1,0-2 1,1 2-1,-3-5 1,1 1 0,-1-2-1,-2-1 1,3 0 1,-3-3 0,1 1-1,0-4 2,-3-1-2,1 1 2,0-2-2,4-1 1,-2-2-2,-2 2 1,2-2-2,-3 0 2,4 1 0,-2-3-1,-2 2 1,-1-3 0,-4 2 0,1-4-1,-3 1 1,2-1 1,-3 0 0,-4 0-1,-2 0 3,-3-4-3,-1 0 2,-4 0-1,-2-3 0,-11-7-1,10 9 1,-10-9-1,0 0 1,0 0 0,9-15-1,-9 1 1,2-5 0,-2-7-1,1-6 0,-1-7 1,0-5-1,1-7 0,-3-2 0,1-6 0,-1-5-1,0-4 2,1-6-1,-3-4 0,2-6-1,-5-4 2,3-2 0,-1-8-1,-4-1 0,-1-4-1,-1 1 1,1-2 0,-2-3 0,4-1 0,-3-5 0,0-1 0,5 1 1,-1-7 0,1 0 0,0-5-1,-2-2 1,3 0-1,2-4 0,-2 2 1,2-3-1,-1 1 0,1 1 1,-1 0-1,3 4 1,-2 0 0,1 4-1,4 1 0,-1 4 0,2 5 0,1 1 0,0 5 0,0 4 0,-1 4 0,0 6 0,-4 3 0,2 7-1,-1 2 2,-1 5-1,1 2 0,-2 4 0,2 5 0,-1 3 0,2 5 0,1 4-1,-4 2 1,3 5 0,-2 5 1,0 4-1,0 5 0,-2 1 1,2 2-1,-2 2-1,1 2 0,-2 3 1,2 0 0,0 1 0,-2 2 0,3-1-1,-5 2 0,3 0 3,-2 0-2,0-2 0,-1-1 1,-1 0-1,0-3 0,-3-1 1,-4-2-1,1-3 0,-5-1 1,-4-2-1,-7 0 1,1-1-1,-4 0 0,-4 1 0,3 1 1,-7 2-1,-1-4 1,-1 1-2,-5 2 0,-2 0 1,-7 1-1,-2 0 0,-5 2 1,-5 1-1,-2 5 1,-5 2 0,0 3-1,-3 2 1,-2 2-1,-3 3 2,-4 2-2,-1 4 0,-4 2 1,-1 4 0,-3 3 0,-3 2 0,-2 2 1,-3 4-2,0 0 2,-1 3-2,1-2 1,0 3 0,-1-3 0,-1 0-1,2-1 1,3 3 1,1-1-2,3-3 1,-4-2 0,3-1 1,-2 0-1,1-2 0,-2-2 0,3-6 1,-4-4-1,0-1 0,-2-2 0,1-1 0,4-1 1,-4-2-1,4-1 1,-1-1-1,0 1 0,3 1 0,3-3 1,0-2-2,2 1 2,3-2-1,1-1-1,1 2 1,2-2 0,3 2 0,5 1 0,1 3 0,6-4 0,2 5 0,5 0 1,7 0-1,5 4 1,3 1-2,6 2 2,5 1-2,4 5 1,3 1-1,4 5 0,2 4 0,4 2 1,1 6-1,4 4 1,4 7-1,1 10 2,1 5-1,3 9 0,3 7 1,2 8-2,1 8 2,-2 4-1,1 2 0,-2 1 0,1 1 1,0-3 0,-1-1-1,1-6 1,1-8 0,0-5-1,1-7-2,6-5-10,-1-13-26,4-15 1,6-19-1,2-20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57.2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90 0 73,'-11'7'37,"-4"4"-1,2 9 1,-3 1-34,4 11 0,0 0-1,5 2 0,3-2-1,9-3 0,5-7-1,8-8 0,6-9 0,3-9 0,5-9 0,2-5 0,1-6 0,-2-3 0,-2-1 0,-3 0 0,-8 4 0,-1 6 0,-8 8 1,-11 10 0,10 5 0,-10 14 0,-3 6 0,-2 9 1,1 2-1,-1 5 0,0-1 0,0-5-1,1-2 0,1-8 0,3-2-2,-1-10-1,6 0-3,-5-13-16,13-6-16,-1-2 0,9-6 0,0-5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57.6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-4 99 63,'4'11'37,"-1"10"-3,-3 5 3,7 5-31,-6 1-2,7 5 0,-1-5-2,5 0 2,2-12-1,8-6 0,1-12-1,6-6-1,1-9 0,4-10-1,1-3 0,0-7-1,0-1 1,-6-1-1,-5 1 0,-3 5 2,-5 3-2,-6 10 2,-4 6-1,-6 10 0,-2 22 1,-2 9-1,-1 13 1,-1 7-1,-2 6 1,3 2 0,-1 0-1,3-5 1,2-9-2,1-9 1,3-8-3,-1-13-1,13-4-32,-5-12-2,7-5 1,0-11-2</inkml:trace>
  <inkml:trace contextRef="#ctx0" brushRef="#br0" timeOffset="405">762 140 67,'-2'27'36,"-1"8"-1,-2 2 1,4 5-30,1-5-4,7 1 1,1-9-1,10-7 1,3-12 0,8-8-1,2-12 0,5-8 0,0-8-1,1-7-1,0-7 0,-3-2 0,-5-3-1,-3 2 1,-7 6 0,-3 3 1,-6 11-2,-3 11 2,-7 12-1,0 19 1,-3 11 1,0 13-2,-2 5 2,1 9-1,0 0 0,1 0 0,0-4-1,3-9-1,3-5 0,-1-12-1,6-3-3,-8-24-4,23 11-29,-12-18-1,11-5 1,-3-13 0</inkml:trace>
  <inkml:trace contextRef="#ctx0" brushRef="#br0" timeOffset="808">1461 1 85,'3'16'36,"-5"6"1,2 17-5,-1-4-30,3 4 0,1-3 0,5-3-1,2-6 0,7-7 2,3-12-2,6-6 0,1-11-1,3-5 0,0-7 0,-1-6-1,-1 0-2,-4-10 1,-1 3-1,-7-1 1,-2 4 0,-6 6 0,-2 7 0,-6 18 2,0 0 2,-1 10-3,-4 19 3,0 10-1,-2 9 1,1 6 0,-2 1 0,2 2-1,0-4-1,2-4 2,1-10-2,1-7 0,3-7-3,-3-16-7,12-1-27,-10-8-1,20-10 0,-7-5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0:59.06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137 4 74,'9'-8'38,"-9"8"-2,0 0 2,-12 6-34,12-6-2,-21 16 1,7-4-3,-4 3 2,1 7-1,-1-4 2,3 5-3,2-2 3,2 1-3,5-2 1,6-1 0,3 0 1,9-2-1,1-3 1,6 1 0,3-6 0,2 1-1,2-7 1,-1 1-1,-1-3-1,-2-4 0,-4 2-1,-1-5 0,-3 5-1,-1-7-1,1 6-2,-5-11-3,11 12-7,-12-11-25,9 1 1,-3-2 0,4-2 1</inkml:trace>
  <inkml:trace contextRef="#ctx0" brushRef="#br0" timeOffset="7849">438 135 58,'2'-11'37,"-2"11"-1,-6-14-8,6 14-12,0 0-4,0 0-4,0 0-1,0 0-2,-9-5-1,9 5-1,0 0-1,0 0 0,0 0 0,1 17-1,-1-17 0,-2 23 0,1-5-1,-1 6 1,-1 4-1,-1 4 0,1 4 1,0 1-1,0 3-1,0-2 2,0-3-1,1-1 0,1-3 0,0-3 1,0-5-1,1-4 0,-1-5 1,1-3-1,0-1 0,0-1 0,0-9 1,0 0-1,0 0 0,-1 13 0,1-13 0,0 0 0,0 0-1,0 0 0,0 0 0,-4-10-1,4 10-2,0 0-3,0 0-28,-3-16-6,2 6 1,-5-10-1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5:05.607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7 20 23,'0'0'23,"0"0"-3,0 0-1,0 0-2,0 0-2,0 0-5,0 0-1,0 0-3,0 0 0,0 0-2,0 0-1,0 0-2,13-4 0,-13 4 0,0 0-1,0 0 1,0 0-1,0 0 1,0 0 0,0 0 0,0 0 0,0 0 0,0 0 0,0 0-1,0 0 1,0 0-1,0 0 1,0 0 0,0 0 1,0 0-2,0 0 1,0 0-1,0 0 0,0 0-3,0 0-5,0 0-26,-2-9 1,2 9-3,-18-8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2.06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214 716 59,'3'-14'38,"0"4"0,-5-4 1,2 14-14,-23-10-17,13 12-3,-12 1-2,1 7-1,-7 6-1,1 7-1,0 4 1,4 7-2,3 2 3,8 0-3,6 3 2,6-4-2,9 0 1,4-11-1,6-3-1,1-13-1,10-5-3,-4-15-1,17-2-1,-7-15 2,8-1-2,-8-8 4,1 3 0,-8 2 2,-6 5 2,-6 9 4,-16 5-1,-1 14 0,-14 11 0,2 10-1,0 5 0,3 6-2,4 1 1,8 1 0,6-5 1,8-3-1,7-11 0,4-6 1,1-10 0,2-6 0,-4-9 0,-1 0 1,-10-7-1,0 2 0,-7-5-1,1 2 0,-2 1-1,1 0 1,3-2-1,3-1 0,5-3-1,1-7 2,3-4-1,0-8 0,-2-8 2,-4-4-2,-5-7 2,-6-2-1,-8-3 1,-6 4 0,-9 6-1,-1 8 2,-7 10-2,0 10 1,-1 9-1,0 14-1,3 13 1,2 16-2,3 13 1,3 14-1,3 16 1,2 12-1,5 12 1,5 5 0,4 2 0,8-1 0,4-6 0,5-8 0,4-11 1,1-12-2,1-8-1,-4-15-2,3-3-1,-12-24-16,7-1-19,-9-13 1,5-7-1,-7-15 2</inkml:trace>
  <inkml:trace contextRef="#ctx0" brushRef="#br0" timeOffset="813">917 528 85,'0'0'36,"1"17"0,-1-17-1,21 5-31,-8-1-1,8 3 0,-2-4-1,7 1 1,-4-2-1,2 2 0,-7-4-1,-2 1 0,-5 0 0,-10-1-1,2 13 0,-10-3 0,-3 6 0,-5 1 0,-2 3 0,-3 1-1,1 2-1,-2-5 0,8 0-3,-3-10-2,16 2-22,1-10-9,0 0 1,6-13-2</inkml:trace>
  <inkml:trace contextRef="#ctx0" brushRef="#br0" timeOffset="1335">1175 492 71,'0'0'37,"12"15"0,-1-9 0,-11-6-25,25-5-8,-9 5-2,3-4-2,0-2 1,1 1-2,1 1-2,-7-11-8,4 10-25,-8-2 0,-10 7-1,0 0 1</inkml:trace>
  <inkml:trace contextRef="#ctx0" brushRef="#br0" timeOffset="1530">1181 625 55,'7'17'38,"5"-6"-2,8-2 1,1-16-14,7 8-16,-4-7-4,4-4-4,0-2-2,-3-8-3,9 8-18,-9-10-12,1 1 0,-3-2 0,-3 1 1</inkml:trace>
  <inkml:trace contextRef="#ctx0" brushRef="#br0" timeOffset="1723">1577 570 50,'-3'28'31,"6"2"0,-4-7 2,-1-7-24,8 3-1,-6-19 0,7 17-1,-7-17 1,4-9-2,-7-10 0,9 4-1,-9-8 0,8-2-3,-4-4-1,1 0 0,2 2-2,-1-1 0,6 5-1,-2-2-2,11 6-1,-6-4-2,13 10 0,-5-4 0,10 10 1,-6-2-1,5 7 2,-8 2 2,1 8 2,-5 3 1,-6 5 2,-4 3 0,-8 3 0,-1 6 0,-4-3 0,2 4 1,-2-8 1,5 4-1,0-9 0,9 0 1,-8-16 0,23 17 1,-10-17-1,8 0 0,-5-7-1,4 0 0,-8-4 1,3 1-1,-7-7 0,0 1-1,-7-4 1,-1 1-1,-3 0 0,0 0-1,-1 4 0,0 0-1,1 4 0,3 11 0,0 0-1,0 0 1,0 9-1,6 2 0,2 6 0,3-2 0,2 3 1,2-2 0,-1-4 0,2-3 0,-2-5 0,-1 0 1,-1-9 0,0 2-1,0-1 0,0 0 0,3 0 0,1-1 0,6 3 0,-1-4-1,1 1 2,1 0-1,-1-6 1,-3-3-1,-3-6 2,-3-3-2,-6-6 1,-4-3-2,-2-3 1,-6-7-2,-1 3-2,-5-7-1,6 15-7,-16-7-27,12 11 0,-7 1 1,1 13-1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9.5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0 97,'10'29'37,"-2"-5"-5,-8-24-5,0 0-59,0 0-6,-19-13 1,-3-4-2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1.1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2011 100 83,'0'0'39,"-11"-11"-1,11 11-1,-10-9-28,10 9-5,15 5-1,3 3-1,9-1 0,12 1 0,10-1-1,14 2 1,11-3 0,10-2 0,7-4 0,4-1 0,-2-5-1,-5 0 0,-7-3-1,-8 1 1,-13 2 0,-14-1-1,-12 2 0,-10 2 1,-10-2 0,-14 5 0,2-9 0,-13 4 0,-10-5 0,-5 2 0,-8-3 0,-6 0-1,-3 3 0,0 1 0,2 3 0,6-1 0,9 5-1,8 2 1,18-2 0,1 14-1,16-6 1,13 4 0,7 2 0,5 1 0,2 2 0,-2-1 0,-4 1 0,-8 1 0,-10 4 0,-15 2 0,-12-1 0,-12 1 1,-8 0-1,-6-1 0,-3-2-1,-5-5-1,3-1-2,-2-13-2,11 7-15,-3-18-20,3 0 1,-9-11 0,2 2-2</inkml:trace>
  <inkml:trace contextRef="#ctx0" brushRef="#br0" timeOffset="4152">231 136 75,'-1'-16'41,"1"16"-1,2-15 0,-1 30-16,-4 4-20,3 17-2,0 8-2,0 10 0,3 11 1,0 7-1,3 6 0,2-1 0,0-5 1,5-6-2,-4-7 1,3-11 0,-6-10 0,4-9-1,-6-14 1,-4-15-1,0 0 2,0 0-1,2-28 0,-15-1 1,0-4 0,-8-3 0,0 3 0,-6 3 0,-2 5-1,-5 11 1,1 16-1,1 14 0,4 13 0,4 10 0,6 8-1,4 6 0,7 3 0,10-4 1,9-6-1,6-8 0,10-13-1,4-16 0,9-13-1,3-17-1,6-9 0,-4-14 0,2-4 2,-5-7-1,-5 2 2,-7 6 1,-8 8 1,-9 11 1,-9 8 0,-5 20 0,0 0-1,-11 31 0,6 0 0,2 4-1,3 4 0,3-2 1,4-4-1,6-7 2,1-11-1,5-11 1,-4-11 0,0-8 0,-5-10 0,-4-4-1,-4-4 1,-6-2-1,-2 3 1,-4 2-1,1 7 0,0 4-1,2 7-1,7 12 1,-3-16 0,15 12-1,7-2 1,7-4-1,7-4 1,0-3 0,3-6 0,-1 0 1,-5-3-1,-7-1 0,-10-2 1,-7 6-1,-9 3 0,-3 5 0,-7 7-1,-4 9 0,0 8 0,-2 6 0,5 11 0,4 3-1,8 7 2,2 0-1,9-2 1,5-3 0,2-5 0,3-5 1,-1-8 0,-2-3 0,-1-7-1,-2-3 1,-4-4 0,1-5 0,-2-1 0,0-1 0,-2-2-1,3-2 1,-3-2-1,0 3 0,0-3 0,0 1 0,0 1 0,0-3 0,0 3-1,1 0 1,1 2 0,0-1 1,-2 3-2,-6 11 1,10-15 0,-10 15 0,0 0 0,12-6-1,-12 6 1,13 11-1,-8-1 1,4-1-1,-3 1 1,0 4-2,-3-2 3,-6 3-2,-1-4 2,-6 0-1,1-1 0,-2-2 0,11-8 0,-15 14 1,15-14-1,8 10 0,4-7 0,7-2 0,4-2-1,2 0 1,2-2-1,-1-5-2,2 5-10,-17-11-26,3 2-1,-9-4 1,-1 5-2</inkml:trace>
  <inkml:trace contextRef="#ctx0" brushRef="#br0" timeOffset="5554">770 1173 79,'3'11'38,"3"-2"1,-6-9 0,11-3-29,-14-14-2,10 4-3,-7-10 0,5 1-2,-2-6 0,0 2-2,-1 1 0,1 7-1,0 3-1,-3 15 0,12-5-1,-1 12 0,7 10-1,4 2 0,6 1 0,0-1 1,4 1 0,-2-4 0,-4-5 2,-4-4 1,-4-9 0,-9-4 0,-5-6 1,-5-4-1,-5-7-1,-2-7 0,-2-3-2,0-7-1,5 4-2,0-6-1,9 8-1,-2-3-1,14 13-1,-5-2-1,12 17 2,-9-2 2,6 13 2,-7 5 2,-1 9 2,-4 8 2,-5 5 1,0 8 2,-5-2-1,5 5 1,-3-6 1,9 3-1,-1-15-1,10 1 1,-3-14 1,8-3-1,-7-11 0,5 1 0,-9-10-1,2 0-1,-11-3-1,-3 0-2,-4 0-1,-7-5-3,5 8-3,-14-14-16,13 10-16,-2-8 1,10 3-2,0-9 3</inkml:trace>
  <inkml:trace contextRef="#ctx0" brushRef="#br0" timeOffset="6129">1372 523 71,'7'-29'38,"-2"8"-1,-6 7 1,1 14-24,-2 14-7,5 12-5,-2 5 0,5 9-1,1 3-1,4 6-1,0 3 1,1-7-1,4-8-1,-6-8 1,1-7-2,-11-22 0,0 0 0,0 0 1,-19-22 2,1 2 1,-3-2 2,1 1-1,-1 0 1,7 7 0,2 2 0,12 12 0,8-12-2,7 6-2,9 4-2,0-5-3,12 6-23,-5-5-8,1 1-1,-6-1 0</inkml:trace>
  <inkml:trace contextRef="#ctx0" brushRef="#br0" timeOffset="6566">1413 1361 71,'3'-10'37,"0"-1"-2,-2-5-7,8 13-16,-13-9-3,4 12-3,0 0-1,0 0 0,3-9-2,-3 9 0,0 0-1,0 14-1,-1 1 0,1 5-1,2 5 0,0 1 0,3 7-1,2-2 0,2-2 0,1-3 1,3-10-1,-1-5 1,2-10 0,0-8 0,1-7 0,-2-6 1,-2-6 1,1-6-2,-3-2 1,0 1-1,-2 3 0,-3 6 0,0 5 0,0 9 0,-4 10-2,17 5 2,-5 7-1,3 2 0,3 1 0,2-1 1,-1-4 0,1-1 0,-3-9 1,-3-6 0,-5-4 0,-3-3 0,-6-10-1,-4-4 1,-4-4-1,-1-5-1,0 3 0,0-2-1,4 5-1,-1-1 1,6 13-2,1 5-1,8 14 1,-9-1-1,20 25 1,-9-4 0,5 15 2,-1 0-1,5 3 2,-1-1 0,-1-4 2,2-6-1,-3-8 2,1-4 2,-5-17 0,1-2 0,-10-14 1,3-1 1,-9-11-1,-1 3 0,-7-10-1,-1 0-1,-5 0-1,0 2-1,1 5 0,3 4 0,1 5-1,3 6-1,8 14 1,0 0-1,7 9 0,5 9 0,2 4 0,4 5-1,3 3 1,6 3 0,1-4 1,-1-3-1,-2-6 1,-2-3 0,-4-7 0,-3-5 1,-4-10 0,-7-4 0,-5-6 0,-2-2 0,-3-7 0,1-7 1,-1-7-2,2 0 1,0-2-1,5 3 1,2 2-1,1 4 0,2 7-1,0 10 0,-7 14 0,12 0 0,-10 14 0,-4 4 0,0 5 0,-1 2 0,1 1 0,3 2 1,3-3 0,4-3 0,6-2 0,4-6 0,5-2 0,2-8-1,6-2-3,-4-12-2,6 2-4,-16-11-29,7-5 1,-5-5-1,-2-3 2</inkml:trace>
  <inkml:trace contextRef="#ctx0" brushRef="#br0" timeOffset="7654">2311 541 93,'0'0'39,"0"0"1,-4 11-3,-2 12-32,11 11-5,-1 11 1,4 8-2,1 10 1,4 5 0,-1-1-1,2-6 0,6 0-5,-8-18-3,13-6-29,-12-15 0,5-12-1,-5-15 1</inkml:trace>
  <inkml:trace contextRef="#ctx0" brushRef="#br0" timeOffset="7881">2651 781 79,'3'20'37,"-16"3"-1,-5 6 1,-10 0-32,7 5-2,-4-2 0,5 1-1,6-3 1,11-2 0,8-8-1,13-1 1,8-9-1,8-2-3,8-4-4,-7-16-18,9 6-16,-5-9 0,2-3 0,-7-8 1</inkml:trace>
  <inkml:trace contextRef="#ctx0" brushRef="#br0" timeOffset="8157">2825 588 101,'0'0'40,"13"14"0,-10-4-2,2 9-36,-1 8-1,0 6 0,-2 5-1,3 6 0,0 1 0,2-4-2,2 1-3,-6-19-12,9 3-23,-2-11 2,3-5-2,-1-9 0</inkml:trace>
  <inkml:trace contextRef="#ctx0" brushRef="#br0" timeOffset="8578">752 1939 104,'-75'37'40,"28"-5"1,22-17-1,25-15-39,36 6-1,27-13 0,30-9 0,32-7 2,29-8-2,30-8 2,25-8-1,18-4 1,13-3-1,6-1 0,-2 2 0,-14 5-1,-15 2 1,-24 10-1,-31 5 0,-27 9 0,-32 7 0,-27 6-1,-26 11-1,-26-1-5,-9 12-32,-25-3-3,-10 1 0,-14-4-1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2:52.241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452 783 49,'10'16'32,"-10"-16"1,0 0-8,2 18-6,-2-18-4,-2 10-4,2-10-1,0 0-2,0 0-1,0 0 0,0 0-2,0 0-1,0 0 0,0 0-1,0 0-1,-9-10 0,-3 3-1,1 2 0,-8-4 0,-2 0-1,-7 4 0,-5 1 0,-5 4 0,-2 1-1,-2 5 1,-1 4 0,2 6-1,3 7 1,4 4 0,6 5-1,9 7 1,11 4 0,13 3-1,13 2 2,11-2-2,13-2 2,8-3-1,9-6 1,4-7-1,3-7 1,-3-8-1,-5-5-1,-6-5-2,-7-11-3,-2 3-11,-12-16-23,-3 1 0,-9-12-1,-3 3 1</inkml:trace>
  <inkml:trace contextRef="#ctx0" brushRef="#br0" timeOffset="626">814 999 85,'-16'-6'36,"6"0"0,0 5-5,-9-12-19,19 13-5,-27-6-2,13 6-1,-5 1 0,1 7-1,-2 2-1,5 5-1,0 5 0,7 3-1,5 5 0,8-1 1,9-2 0,12-2 0,6-7-1,8-3 1,5-11 0,4-5 0,-1-10-1,-2-7 1,-6-2 0,-8-7-1,-11-5 1,-12-2 0,-12-3 0,-11 2 1,-10 2-1,-8 5 0,-5 3-1,-1 5 0,2 8 1,7 4-2,8 7 0,11 2 1,10 1-1,13 1 1,12-2 0,9-1 0,8-6 0,6 0 0,5-8 0,2-2 0,-1-5-1,-1-5 1,-5-4 0,-3-8 1,-9-8-1,-6-8 0,-9-6 1,-10-1 0,-7-5-1,-6 0 2,-9 4-2,-5 5-1,-5 10 1,-2 11 0,-3 11-1,1 8 0,0 11 1,0 13-1,2 9 2,1 16 0,3 10 0,3 16 0,0 13-1,5 10 1,1 8 0,3 5-1,5 6 0,6 0 1,5-2-2,3-3 2,7-8 0,3-4 0,4-9-1,2-9 2,0-10-2,0-10 0,-3-10 0,-1-11 0,-4-9-2,-5-12-1,0-4-3,-12-20-8,12-1-26,-14-9-3,6-2 2,-5-8-1</inkml:trace>
  <inkml:trace contextRef="#ctx0" brushRef="#br0" timeOffset="1566">1709 804 92,'-7'18'39,"4"8"0,-7-2 0,12 9-29,-11-3-5,4 6-2,-3 2 0,3 4-1,0-1 0,2-2 0,1-3-1,0-1-1,1-5 0,0-7-2,2-5-2,-1-18-3,7 21-11,-7-21-23,11-10 2,-8-5-1,4-2 0</inkml:trace>
  <inkml:trace contextRef="#ctx0" brushRef="#br0" timeOffset="1824">1397 1022 97,'0'0'39,"4"13"1,12-10-1,21 0-32,-3-6-2,8 3-2,-1-6-1,4 4-2,-3-1-1,-6-5-3,8 9-10,-12-7-24,5 5-3,-5-4 2,4 6-2</inkml:trace>
  <inkml:trace contextRef="#ctx0" brushRef="#br0" timeOffset="2166">2080 1041 79,'4'21'37,"0"6"-1,1 1 1,12 6-28,-12-5-3,7 3-1,-4-9-1,3 0 1,-7-11-1,5 1 0,-9-13 0,0 0-2,3-10 0,-6-1 0,-4-10 0,3-3-1,-4-10 1,1 0-2,1-7 1,6 2-1,3-1 1,6 2-1,6 6 0,5 0-1,12 11 0,1-1-2,11 11-2,-6-3-4,14 15-11,-9-7-20,4 7-1,-7-1 1,-2 5 0</inkml:trace>
  <inkml:trace contextRef="#ctx0" brushRef="#br0" timeOffset="2527">2649 1072 100,'0'0'37,"-12"13"1,-3-16-7,1 10-26,-9 0-3,-2 5 0,0-1 0,1 5-1,3 2 1,8 3 0,4-2 0,12 2-1,7-2 0,9-4 0,6-3 0,7-4 0,0-7 1,2-3-1,-1-7 0,-2-2 0,-9-7 0,-3-4 1,-8-6-1,-5-4-1,-6-3 1,-2-1 0,-2 1-1,-1-2 1,5 4 0,2 3-1,4 6 0,4 5 0,2 6 1,3 3-1,0 6 0,0 3-1,-2 5 1,-3 7 0,0 4 0,-3 6 0,-2 6-1,-2 6 2,-1 5-2,-1 2 1,0 4 0,1-6 0,0 2-1,3-7 1,1-4 0,2-9 0,2-6 1,3-7-1,1-7 1,3-4 0,-2-10 0,2-5-1,-1-2 1,1-3-1,-4 0 0,0 4 0,-5 2 0,-1 8 0,-7 10-1,14 3 1,-14-3 0,14 25 0,-1-8 0,5 1 0,6 1 1,4-2-1,5-5 0,2-1 0,1-4 1,0-5-1,-2-6 1,-8-3 1,-5-12-1,-7-6 0,-11-10 1,-6-4 0,-9-4-2,-3 0 0,-7 0 0,-2 2 0,0 6 0,1 4-4,8 9-3,-1-7-10,21 14-24,1-4-1,19 8-1,8-5 1</inkml:trace>
  <inkml:trace contextRef="#ctx0" brushRef="#br0" timeOffset="34969">3975 884 54,'0'0'37,"13"-13"-1,-8 3-2,8 12-11,-16-13-10,3 11-4,0 0-2,10-5-1,-10 5-1,0 0-2,0 0 0,0 0-1,-12 13 0,5-1 0,-7 1-1,-4 4 0,-5 2 0,-2 4-1,-5 0 0,-1 1 1,1 2-1,3-3 0,5 1-1,4-4 1,8-1 0,3 0 0,8-3 0,6 0 0,4-4 1,3 1-1,5-1 0,1 0 0,2 1 0,3 0 0,0-1 0,-3-1 0,0-1 0,-2-1 0,-4-1-1,-2-2 0,-2-3-1,-12-3-2,20 2-6,-20-2-30,10-10-1,-2-4 0,9 0 1</inkml:trace>
  <inkml:trace contextRef="#ctx0" brushRef="#br0" timeOffset="35519">4193 910 83,'-14'9'39,"14"-9"-1,0 0 2,0 0-26,14 5-9,-3-7-1,9 2-1,-1 0-1,9-1 0,1 0-1,4-1 0,1 0 0,2-1-1,-2 0-2,-4 0 0,-2 1-2,-12-6-4,7 15-9,-23-7-23,11-4 0,-11 4 1,-11-1 0</inkml:trace>
  <inkml:trace contextRef="#ctx0" brushRef="#br0" timeOffset="37603">4398 1108 41,'0'0'33,"0"0"2,-11 2-2,-1-7-12,12 5-5,-17 3-5,17-3-2,-24 2-1,13 1-2,-7-6-1,8 3-1,-3-4-1,13 4-1,-16-2 0,16 2-1,0 0 0,0 0 0,0 0 0,9-1-1,5 1 1,3-2-1,5-1 1,5 0-1,4-1 1,4-2-1,1 3 0,0-1 0,-3 0 1,-3 2-1,-5 1 0,-5-1 0,-5 1-1,-6 1 1,-9 0-1,0 0-2,9-2-2,-9 2-4,9-11-28,-9 11-4,20-15 1,-6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3:30.398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132 200 70,'0'0'39,"11"7"-2,-7 3 2,-4-10-17,-1 18-18,-7-4 0,0 6-2,-9 0 1,0 2-1,-3 1 0,0-2-1,0-3 0,4-1 0,2-1 0,8-4 0,9-1 0,11 0 1,6-4-1,11 1 0,7-2 1,6 2-1,5-1 0,3-1 0,-1 0-1,-4 1 0,-2-1 0,-8 0 0,-4-2-2,-9-3-1,-1 1-2,-16-13-8,9 4-27,-13-9 0,4 0-1,-5-9 1</inkml:trace>
  <inkml:trace contextRef="#ctx0" brushRef="#br0" timeOffset="369">658 0 106,'0'0'38,"10"25"2,-18-4-8,2 22-28,-5 5-1,-1 13 0,-6 5 1,2 7-1,-1 2 0,1 5 0,4-4 0,1-3-1,5-7-1,0-5 0,5-7-1,2-10 1,1-7-1,-1-10-1,2-6-4,-3-21-18,-2 16-18,2-16-1,0 0 0,-22-3-1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4:27.268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0 611 53,'0'0'37,"0"0"0,0 0 0,17 4-23,-17-4-7,10 8-1,-10-8-2,23 24-1,-6-3-1,6 8 0,3 8 0,5 6-2,1 4 2,1 2-2,0 1 0,-2-2 1,-4-6 0,-5-6-1,-3-10 0,-7-6 1,-3-9 0,-9-11 0,0 0-1,-8-17 1,-5-6 0,-5-6 0,-4-9 0,-2-6 1,-1-3-2,4-4 2,5-2-1,8 1 0,5 3 0,9 3 0,8 7-1,6 4 0,3 6 0,1 5-1,2 10 0,-1 2-2,1 8-1,-5-5-2,10 15-7,-12-10-27,9 8 1,-5-5-1,5 5 1</inkml:trace>
  <inkml:trace contextRef="#ctx0" brushRef="#br0" timeOffset="480">713 652 71,'-12'2'37,"12"-2"0,-24-11 1,24 11-30,-29-1-3,12 9-3,-3 3 0,5 11 0,0 8-1,6 8-1,6 5 1,5 5-1,6-1 0,6-4 0,3-4 0,6-8 0,1-13 0,1-8 0,0-13 1,0-8 0,-4-10-1,-4-8 2,-4-4-1,-6-3 1,-7-3 0,-6-1 0,-8 0-1,-2 3 1,-3 1-1,1 4-1,1 2 1,3 4-1,5 6 0,8 3 0,7 6 0,7 1 0,4 8 0,4 7 0,4 7 0,3 8 0,0 6 0,-2 11 1,-2 6-1,-3 7-1,-4 3 1,-1-4 0,-3-1 0,-2-7-1,-3-7 1,0-10-1,0-11 1,-8-13 0,17-6 1,-9-11 0,-3-11-1,0-3 2,0-4-2,-2 1 2,-1 3-2,0 7 1,1 8-1,-3 16 0,17 7 0,-2 16 0,1 9 0,7 5 0,3 1 0,2 0-1,1-3 1,-1-7-1,-2-11 1,0-12 0,-2-11 0,-5-13 0,-5-9 0,-4-8 2,-6-8-1,-7-7 0,-6-2 0,-3-2 1,-6 7-2,1 2 1,-1 10-1,0 5-2,7 11-1,0 1-5,11 19-18,0 0-16,17 3 2,-7-5-3,9 3 2</inkml:trace>
  <inkml:trace contextRef="#ctx0" brushRef="#br0" timeOffset="2075">1611 454 54,'-7'-10'39,"7"10"0,0 0 0,0 0-14,0 0-17,0 0-3,0 0-1,0 0-2,0 0-1,0 0 0,19 14-1,-4-4 1,5 0-1,2 1 0,3 1 0,4-2 1,0 2 0,-2-2-1,-1-1 1,-2 1-1,-4-1 0,-2 2 1,-3 0-1,-4 0 0,-3 0 0,-3-1 0,-2 2 0,-4-2 0,-2 0 0,3-10 0,-19 14 0,4-7 1,-4-3-1,-1 2 0,-5 2 0,-1 2-1,-2 3 1,1 1 1,3 4-1,0 1 0,2 1 0,4-1 0,3-3 0,3-4-1,12-12-1,-13 13-1,13-13-3,3-10-11,8 6-23,-3-9 1,11 4-1,-3-9 1</inkml:trace>
  <inkml:trace contextRef="#ctx0" brushRef="#br0" timeOffset="2962">2031 502 54,'-20'-13'39,"20"13"-1,-16-9 2,16 9-15,-14 0-16,14 0-4,0 0-1,0 0-2,0 0 0,0 0-1,3 10 0,9-5 0,5-1 0,4 2 0,2 0-1,6-1 1,1 1-1,1-1 0,-1 4 0,-2-4 0,-4 0-1,-4-1 0,-1 0-1,-8-1-2,3 2-3,-14-5-17,0 0-16,0 0 1,0 0-1,0 0 1</inkml:trace>
  <inkml:trace contextRef="#ctx0" brushRef="#br0" timeOffset="3325">1978 707 79,'0'0'39,"0"0"0,7-10 1,8 16-29,-5-6-7,8 4 0,3 2-3,4 2 1,3 1-2,3 3 1,-1-2-1,1 0-1,1 3-5,-13-11-32,10 5-2,-6-10 0,2 0 0</inkml:trace>
  <inkml:trace contextRef="#ctx0" brushRef="#br0" timeOffset="3783">2727 590 46,'0'0'36,"0"0"2,0 0-1,0 0-15,0 0-10,0 0-5,-17-7-1,17 7-2,-22-3-2,10 4 1,-5 0-2,0 5 1,-3 3-1,0 6 0,-1 4-1,2 5 1,1 5-1,1 2 0,5 3 0,5 2-1,6-4 1,5-2 0,6-5-1,1-7-1,9-4 0,0-9-2,8-2-2,-9-18-4,17 11-6,-14-20-1,16 13 1,-14-16 2,12 14 3,-11-9 4,0 6 7,0 8 7,-17-9 7,11 18 1,-21-11 0,8 20 0,-19-10-2,8 16-4,-10-5-4,4 8-3,-1 1-1,3 3-2,3-3 1,4 1-1,6-5 1,6-5-1,5-6 1,2-9 1,3-6-1,0-9 1,-3-4-1,1-3 1,-5-3 0,-3 3 1,-3 1-1,-2 6-1,-3 1 1,1 4 0,1 1-1,1 1 1,2-3-1,2-5 0,1-5 0,1-4 0,1-5 0,-1-4 0,-2-4 1,0-3-1,-4-7 1,-2 0 0,-4-2 1,-4 0-1,-4 5 0,-2 2 0,-2 6 0,-2 6 1,0 8-1,-1 12-1,1 9 0,3 13 1,2 11-1,5 14-1,4 15 1,4 11-1,5 15 1,4 7 0,4 5 0,4 1-1,1-2 1,1-6 1,1-12-1,0-6 0,-2-14 0,-1-10-1,-4-6 1,-1-10-1,-4-5 2,-2-6-2,-9-9 1,12 13 0,-12-13 0,0 0-2,0 0-2,0 0-9,9-1-29,-9 1 3,8-14-3,-4-1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4:32.155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282 463 90,'-7'-15'41,"7"15"0,-19-20-2,4 16-35,-5 3-2,-3 6 0,-2 7-1,-2 8-1,-1 9 1,0 11-1,1 11 1,3 10-2,5 10 1,7 6-1,5 3 1,8 1-1,8-4 1,7-10-1,9-10 1,6-16-1,8-17 1,3-19 1,3-20-1,6-16 0,-2-13 1,0-13 1,-1-10-1,-5-9 1,-7-4-1,-8 1 0,-12 2 0,-13 3 1,-10 6-1,-8 10 0,-12 13-1,-5 13 1,-3 15-1,-1 10 0,5 13 0,2 9-1,6 4-1,4 2-2,8 2-1,3-9-3,14 3-1,-6-17-1,29 1 1,-7-16 0,13 1 4,1-9 1,5 0 4,5 2 4,-7-3 3,3 16 0,-12-3 2,3 23-1,-11 5-2,1 17-1,-11 10 0,1 13-2,-6 9 0,-1 6-2,-3 2 0,-2 1-1,-1-5 1,0-5-1,0-10 0,0-9-1,-2-13 1,1-9 1,1-8-2,0-16 1,0 0-1,0 0-1,-5-25 0,1-1 0,1 0-1,-1-9 0,-3-3 1,0-7 0,0-5 1,0-4 1,-2-4 0,4-4 2,0-8 0,4-3 1,3-4 0,7 2 0,5-2 1,9 5 0,4 0-1,7 10 0,1 7-1,3 14 0,0 14-1,-1 13 0,-4 17-1,-5 16 0,-8 18 0,-6 14-1,-7 10 0,-7 9 1,-8 4-1,-6 3 0,-7-4 1,-5-2 0,-4-10 0,-1-10 0,1-8 0,4-9 0,2-10 0,5-7 1,5-5-1,7-2 0,13-1 0,8 2 0,10 3 0,8 4 0,8 4 1,8 6-1,6 5 0,5 0 0,-3 1 1,-2 0 0,-5-2 0,-4-3-1,-9-3 0,-8-6-1,-6-4-2,-22-16-8,22 14-7,-30-31-16,9 2-11,-10-18 1,9 33 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4:35.197"/>
    </inkml:context>
    <inkml:brush xml:id="br0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195 1424 73,'-4'-10'38,"4"10"-1,-16-16 0,5 14-30,-7-9-5,-3 4-1,-1 3-1,1 4 1,0 5-1,0 7 1,5 8-1,4 9 0,3 8 0,8 6 0,5 3 0,5 3-1,7-2 1,6-4-2,4-5 0,-1-12-1,7-5-1,-6-18-3,6-1 0,-7-18-1,4 2 1,-10-13 2,1-1 3,-3-2 3,-8-3 2,1 10 4,-10-2-1,3 16 3,-3 9-2,0 0-2,-16 13-2,14 11-2,2 3 0,4 4-1,6-2-1,5-1 0,6-7 1,4-9 0,1-10 0,1-11 0,-3-9 1,-3-6 0,-7-6 0,-7-2 1,-10-3-1,-3 3 1,-8 4-1,-4 6 1,0 4-1,1 4 0,2 5-1,4 1 0,11 8 0,-3-20 0,11 1 0,5-8 0,1-7 0,2-7 0,-1-10 1,0-5-1,-4-7 2,-7-2-2,-5-2 2,-6 2-1,-9-2 1,-3 6 0,-4 5-1,0 10 1,0 6-1,3 15 0,2 12 0,7 16 0,8 20-1,7 16 0,6 20-1,7 13 1,4 19-1,2 9 1,4 5-1,2-2 1,-1-6-1,0-10 0,-3-13 1,-4-14-2,-2-14 0,-2-18-2,2-6-4,-19-22-20,22-5-12,-14-16 1,8-3-1</inkml:trace>
  <inkml:trace contextRef="#ctx0" brushRef="#br0" timeOffset="795">793 1257 75,'8'-15'39,"4"20"-1,-9 5 1,10 19-30,-11-1-5,5 8-2,-2 1-2,1 0-2,3 4-3,-7-18-18,9 7-16,-10-14 0,4-3 1,-5-13 0</inkml:trace>
  <inkml:trace contextRef="#ctx0" brushRef="#br0" timeOffset="963">767 1373 60,'-2'-27'36,"13"5"1,0-2-2,10 17-21,-1-7-14,2-4-15,5 11-20,-5 2 0,2 3-2,-4 2 1</inkml:trace>
  <inkml:trace contextRef="#ctx0" brushRef="#br0" timeOffset="1135">1172 1501 48,'12'29'35,"-3"-7"1,1-4 0,-10-18-13,7 12-18,-7-12-1,0-12 0,-6-7 0,3-3 0,-8-14 0,3-3-1,-2-10 0,5-2-1,-1-3 0,6 1-1,3 2 0,5 5-1,4 9-1,3 5-1,2 10-2,-1 1-4,11 13-32,-12 2 2,5 8-2,-7-1 2</inkml:trace>
  <inkml:trace contextRef="#ctx0" brushRef="#br0" timeOffset="1435">1448 1233 64,'-5'34'34,"-2"1"-1,2 2-3,0-5-29,5-1 0,1-7 1,7-1 3,-8-23-1,23 10 1,-11-22 0,4-2 0,-5-13 2,5 0-2,-8-10 0,2 1-2,-7-6 0,-1 5-1,-4 2 0,1 5-1,-4 8-1,1 6 0,4 16 0,0 0-1,-2 11 0,6 7 1,5 3-1,0 1 0,3-2 1,1-2-1,-2-7 1,2-8 0,-1-10 0,-2-4 0,0-2 0,-2-3 0,1 1 0,1 4 0,2 2 0,4 5-1,2 4 1,2 5 0,1-1-1,3 1 1,-1-4 1,0-6-1,-3-2 1,-4-6 0,-5-3 1,-3-1 0,-7-6 0,-5-1 0,-7-5 0,-5 1-1,-7-2 0,-2-1-2,-1 2-1,0-6-2,10 13-10,-5-13-26,20 9 0,2-7 1,16 7-2</inkml:trace>
  <inkml:trace contextRef="#ctx0" brushRef="#br0" timeOffset="2442">2128 770 58,'0'0'39,"10"-9"-2,-10 9 1,0 0-18,-2 9-15,-9 4-3,1 5-1,-6 6 0,0 3-1,-5 6 0,0-1 0,1-3 0,1-3 0,4-5 1,3-3 0,4-9 0,8-9 0,0 0 1,20 7-1,-2-9 1,8-1 0,3-1-1,4 0 0,1 1 0,0-2 0,-3 2-2,-1-1 0,-3 0-2,-7-9-4,8 10-29,-14-11-3,3 1 2,-9-5-3</inkml:trace>
  <inkml:trace contextRef="#ctx0" brushRef="#br0" timeOffset="2830">2394 728 85,'10'-15'40,"8"6"-1,-7-11 1,9 12-28,-5-13-8,2 2-3,-1 3-1,-2 3-1,1 2-1,-5 2-1,4 6-4,-12-8-15,9 16-18,-11-5 2,5 10-2,-5-10 2</inkml:trace>
  <inkml:trace contextRef="#ctx0" brushRef="#br0" timeOffset="3031">2384 854 75,'-1'12'41,"1"-12"-3,11 7 3,-3-19-26,10 6-10,2-3-4,2-1-2,5 0-2,-7-10-13,8 9-23,-6-3 0,5 1-1,-4-6 1</inkml:trace>
  <inkml:trace contextRef="#ctx0" brushRef="#br0" timeOffset="3442">2835 226 80,'0'0'40,"-3"22"-2,-2-11 2,12 11-33,-10-2-3,5 4-1,0 1-1,5 2 0,2-1-1,5-4 0,2-4 1,3-4-1,2-7 0,0-6-2,1-5-1,1-9-2,4 0-5,-15-12-24,11 1-7,-7-10 1,3 3-1</inkml:trace>
  <inkml:trace contextRef="#ctx0" brushRef="#br0" timeOffset="3685">3062-7 89,'-10'-5'38,"10"5"1,-8 16 0,15 10-30,-7 5-5,7 14 0,0 10-1,-1 13-1,4 5 0,-3 7-1,2 3 1,-1-2-1,-3-3-1,-1-11 0,0-9-1,-2-13-2,2-2-3,-3-25-9,9-2-25,-10-16-1,14-1 1,-8-14-2</inkml:trace>
  <inkml:trace contextRef="#ctx0" brushRef="#br0" timeOffset="4203">3231 474 37,'12'0'35,"-12"0"2,0 0-5,1-16-8,9 21-6,-10-5-7,0 0-3,-5-9-3,5 9-1,0 0-2,0 0 0,6 11-1,-6-11-1,0 0 0,14 7 1,-14-7-1,16-5 1,-16 5 0,15-7 1,-15 7-1,9-9 1,-9 9-1,0 0-2,0 0-1,-16-7-2,16 7-9,-13 4-27,13-4 1,-10 0-1,10 0 0</inkml:trace>
  <inkml:trace contextRef="#ctx0" brushRef="#br0" timeOffset="4551">3301 632 70,'9'-2'37,"-9"2"-1,15-14 2,-18 0-27,12 10-5,-9 4-2,0 0-2,0 0 1,9 11-1,-11 1 1,2 4-2,-1-2 0,0 0-3,4 4-6,-3-18-31,0 0 1,11-21-1,3-10-1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53.41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612 2 64,'-39'-9'39,"-9"16"0,-2 24 0,-8 12-23,6 32-8,-10 22-2,5 25-1,-1 18-2,6 14 0,6 9-2,8 3 0,10-1 0,12-9-2,11-17 1,17-15-1,16-18-2,12-25-5,26-13-30,9-25-2,19-19 0,10-22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36.19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136 256 90,'14'6'40,"-14"-6"-2,9 21 3,-24-9-35,5 9-3,-6 2 1,-2 10-3,-5 2 1,1 3-2,0-1 1,6-1 0,4 0 0,7-1 0,9-5 0,12-6 0,10-8 0,12-1 0,10-7 0,9-3 0,6-2-1,7-7 1,-1 0-1,-2-1 0,-7 2-1,-7 0 1,-7 1-2,-12-1-1,-5 4-3,-16-11-8,4 7-28,-10-7 3,0-3-2,-7-9 1</inkml:trace>
  <inkml:trace contextRef="#ctx0" brushRef="#br0" timeOffset="346">742 40 95,'-1'-30'39,"2"17"2,-1 13-2,-5 15-32,-1 19-2,2 20-2,-2 15-1,2 16-1,0 16 1,0 13-1,0 6 0,0 0 1,-3-3-1,2-9 0,0-11 1,-1-9-1,2-17 0,1-12 0,2-14-1,1-11-1,3-7-2,-1-13-3,12 3-18,-14-17-17,18-13-2,-10-6 2,5 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9.5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22 0 97,'10'29'37,"-2"-5"-5,-8-24-5,0 0-59,0 0-6,-19-13 1,-3-4-2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49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59 1233 63,'-11'15'39,"4"0"-2,-3-7 0,11 6-19,-1-14-11,0 0-3,5-13-1,7-4-1,3-4 0,6-9 1,1-10-1,5-5 0,0-9 0,2-2 1,-3-5-1,-3 1 0,-3-2-1,-2 6 0,-4 6 0,0 8 0,-7 10 0,-1 10 0,-3 11 0,-3 11 0,1 24-1,-2 8 1,-1 13-1,-3 9 1,0 12 0,0 5-1,-1 5 1,-1 2-1,-1 0 0,1-2 1,-1-5-1,-1-2 0,1-9 0,1-7 0,2-6 0,0-9 0,2-8-1,-1-9 0,3-7-2,1-14-2,0 14-4,-9-27-15,9 13-18,-5-13 1,5 13 0,-13-19 1</inkml:trace>
  <inkml:trace contextRef="#ctx0" brushRef="#br0" timeOffset="440">23 1658 95,'-13'21'39,"3"-7"2,17 7-7,-7-21-25,32 11-3,-4-13-1,9 0-2,2-3-1,4-4 0,2 1-2,-5-3-2,-2 2-1,-9-4-5,7 13-18,-13-9-16,2 4 2,-6-6-2,2 3 2</inkml:trace>
  <inkml:trace contextRef="#ctx0" brushRef="#br0" timeOffset="802">813 1035 78,'0'0'40,"-10"1"-2,10-1 0,-21 13-25,16 4-9,-4 1-1,0 10-1,-2 3 0,0 9 0,-2 5 0,0 2 0,0-1-1,0 2 1,-1-3-1,3-4 0,2-6-1,-1-7 0,6-7-1,-1-8 0,3-1-3,2-12 0,0 0-6,-6-17-17,11 3-13,-3-9 1,5-4-1,0-8 1</inkml:trace>
  <inkml:trace contextRef="#ctx0" brushRef="#br0" timeOffset="1094">752 1020 70,'-2'-11'40,"2"11"-1,0 0 0,6 24-20,-5-9-14,6 7-3,0 6 0,4 6-1,-2 7-1,4 2 1,-1 1-1,1-2 2,-2-3-2,1-4-1,-1-4-1,-6-10-2,7 4-8,-17-15-27,9 0 0,-4-10-1,0 0 2</inkml:trace>
  <inkml:trace contextRef="#ctx0" brushRef="#br0" timeOffset="1339">720 1365 92,'3'-21'40,"10"16"0,1-4-1,10 5-33,-4-3-4,4 2 0,-2 1-2,-2-2-1,2 3-3,-11-8-6,14 9-29,-14-6 0,5 8 0,-7-4 0</inkml:trace>
  <inkml:trace contextRef="#ctx0" brushRef="#br0" timeOffset="1541">1047 1414 69,'0'0'41,"0"0"-2,8-12 2,-4 2-14,-6-14-22,2-1-2,-1-5-1,-1 0-1,0 5 0,1 2 0,-1 6 0,2 8 0,0 9-1,0 0 0,11 21-1,-1-3 1,4 2-1,2 1 1,7-1-1,1-4 1,3-5 0,-2-7 0,0-5 0,-3-6 1,-4-4 0,-3-6-1,-8-5 1,-5-2-1,-5-6 0,-6-5-1,-1 5-1,-3-6-3,9 16-11,-10-10-25,8 10 2,1-1-1,7 10 0</inkml:trace>
  <inkml:trace contextRef="#ctx0" brushRef="#br0" timeOffset="2079">1480 1010 83,'-4'20'36,"-3"4"-1,-6 9-3,-5-4-28,5 6-2,1-2 0,4 0-1,4-6 1,9-6 1,4-13 0,13-7 0,1-15 0,12-10 0,-2-12 0,3-7 0,-3-15 0,-4-8 0,-8-13 0,-8-6 1,-16-7-2,-11 0 0,-14 0 0,-5 3-2,-9 9 0,-2 12-1,-3 12-1,4 11-2,13 19-1,0-1-7,30 27-28,-6-15-2,18 20 1,6 1-1</inkml:trace>
  <inkml:trace contextRef="#ctx0" brushRef="#br0" timeOffset="2742">1893 388 72,'0'0'39,"4"10"-3,-6 1 2,-16 0-29,13 12-5,-12 1 0,6 7 0,-6-1-2,5 5 1,2-4 0,8 3 0,11-9-1,9-2 1,10-6-1,8-6 0,5-2-2,7-8 0,-2-3-2,-2-12-5,3 8-8,-18-15-25,4-3 0,-9-10-2,4-2 4</inkml:trace>
  <inkml:trace contextRef="#ctx0" brushRef="#br0" timeOffset="3030">2215-3 91,'0'0'40,"-10"-3"1,9 15 0,15 16-35,-8 11-2,9 14 0,-6 11-2,3 15 2,3 7-1,-3 8 0,1 2 0,-2-1 0,1-4-1,-5-7-1,5-8-1,-4-9-3,-3-4-4,-2-20-6,4-1-29,-12-12-1,-8-9 0,-12-10-1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5:53.8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2676 49 87,'-7'-24'39,"5"9"1,1 4-3,13 22-29,1 3-2,11 20-2,7 11-2,5 19 0,7 18-1,6 15 0,-1 16 0,0 9-1,-6 9 1,-4 2 1,-10 0-1,-8-2 1,-10-7 0,-10-6 1,-7-13-1,-9-5-1,-3-13 0,-8-7-2,1-10 0,0-13-3,2-8-1,1-19-5,10 4-19,-1-23-14,3-4 1,0-12 1,7-6 0</inkml:trace>
  <inkml:trace contextRef="#ctx0" brushRef="#br0" timeOffset="431">3430 807 83,'0'0'41,"0"0"-1,-48-10 0,48 10-32,-50 45-3,50-45-2,-48 96-3,25-31 0,1 6 1,8 4 0,4-2 0,14-8-1,10-8 0,7-13 1,-21-44 0,75 51 0,-29-47-2,3-13 0,-6-11 0,-43 20 1,63-65-1,-38 19 0,-16-6 1,-14-5 0,-8-4 1,-9-2 0,0 1 0,0 2 0,2 7 0,-1 10 1,21 43-1,-25-55-1,25 55 1,0 0-1,7 43 0,2 4-1,9 10 1,1 6 0,6 4-1,-2 1 1,-1-6 0,-4-8 0,-1-11 1,-17-43 0,17 50-1,-17-50 1,0 0-1,0 0 1,-15-49-1,5 6 0,4-11 0,0-13 1,0-6 0,4-9 0,-1 0 0,4 1 0,0 7 0,7 7 1,-2 10-2,2 14 1,-8 43-1,23-52 1,-23 52-2,0 0 1,45 2 0,-45-2 0,18 46-1,-18-46 0,2 72 1,-6-28 0,-6 3 0,-2 2-1,6-2 1,-1-1 0,12-4 0,-5-42 0,22 70 0,-22-70 0,47 50 0,-47-50-1,57 26 1,-57-26-2,56 8-1,-56-8-1,48-4-1,-48 4-6,0 0-14,44-8-17,-44 8 0,0 0 2,0 0 1</inkml:trace>
  <inkml:trace contextRef="#ctx0" brushRef="#br0" timeOffset="1503">549 3352 94,'-23'-11'40,"11"1"1,5-12-1,19 1-33,4-5-3,9 0-2,3-2 0,7 5-1,3 2 0,1 8-1,1 10 1,-7 11-1,-4 13-1,-10 14 1,-13 17-1,-12 11 0,-15 17 1,-11 5-1,-13 5 0,-7 2-1,-2-2 1,4-6 0,7-11 1,13-9-1,13-13 1,19-13 0,15-14 1,14-13-1,10-10 1,11-11-1,4-5 0,2-9-1,2 1-3,-13-10-6,8 7-30,-17 0-1,-1 7 1,-13-3-1</inkml:trace>
  <inkml:trace contextRef="#ctx0" brushRef="#br0" timeOffset="1959">1272 3486 72,'11'-5'40,"-11"5"-1,2 13 1,-10 1-24,5 17-11,-9 4-2,0 8-3,1 6 1,-2 2-2,3-3 1,2-2 0,1-7 0,0-4-1,3-8 0,3-8 1,0-6-1,1-13 1,0 0-1,0 0 1,18-14 0,-7-7 0,6-10 0,0-7 1,2-11 0,2-6 1,-2-5-1,0 2 1,-7 5-1,1 6 1,-5 11 0,0 12-1,-8 24 0,17 1-1,-3 23 0,0 8 0,7 7 0,1 7-1,4 2 1,1-1-1,-2-5 1,-2-7-1,-6-7 1,-5-6-1,-8-9 2,-4-13-1,-19 8 0,-2-13-1,-6-7 1,-6-5 0,0-2-2,-2-5 0,6 6-4,-2-10-7,20 11-27,-2-1 2,13 18-2,4-15 1</inkml:trace>
  <inkml:trace contextRef="#ctx0" brushRef="#br0" timeOffset="2440">1530 3665 82,'28'-4'40,"-9"-9"-1,1 6-3,-17-14-24,11 9-6,-6-4-2,-1 2-3,0 4 0,-7 10-1,18-7 0,-6 10-1,3 6 1,0-1-1,4 3 1,-1-1 0,1-4 0,-3-1 0,0-6 1,-4-4-1,-2-5 1,-3-7-2,-6-3-1,-5-8-1,2 4-4,-10-14-11,9 11-22,-1-2 0,6 5 0,1 3 1</inkml:trace>
  <inkml:trace contextRef="#ctx0" brushRef="#br0" timeOffset="2749">1991 3419 57,'-5'22'35,"-9"-3"-2,2 4 0,6 3-23,-6-8-5,12 3-1,-2-7 0,13-1 0,-11-13 0,28 2 1,-14-15 0,6-3-1,-7-9 1,0-2-2,-8-9 1,-5-2-1,-14-8 1,-2-6-2,-17-7 0,-2 0 0,-6-2-1,2 3-1,3 4 0,4 5-2,15 8-1,4 3-2,25 22-3,-2-9-10,20 19-22,6 1 0,7 8-1,8 1 2</inkml:trace>
  <inkml:trace contextRef="#ctx0" brushRef="#br0" timeOffset="3165">2428 2673 70,'5'-28'43,"1"-3"-1,13 10 3,-1-6-17,8 17-21,-1 4-2,1 14-2,-1 11-1,-5 11 0,-6 11-1,-11 9-1,-8 5 0,-1 4 0,-1 2-1,0-2 1,9-4-1,4-4 0,18-7-1,8-6 0,9-1 0,0-4 0,1-2 0,-2-5 1,-10-1 0,-7-1 2,-13-4-1,-16-2 1,-10-5 0,-8-3 0,-3-4-1,-7-4-1,1 0-1,-1-8-2,1 9-4,-1-16-11,7 15-23,-10-5 1,-3 7-2,-7 1 2</inkml:trace>
  <inkml:trace contextRef="#ctx0" brushRef="#br0" timeOffset="3755">374 2736 53,'-10'6'35,"-2"4"0,-2-2-4,6 12-15,-15-9-6,10 13-2,-10-2-1,4 13-1,-10 2-2,2 16 0,-5 10-2,2 16 1,-2 15-2,0 12 0,4 12 0,7 6-1,8 4 0,10-1-1,13-6 0,9-12-2,20-10-5,4-20-30,24-14-2,7-20 1,17-17 0</inkml:trace>
  <inkml:trace contextRef="#ctx0" brushRef="#br0" timeOffset="4267">2857 2130 83,'16'-3'40,"-2"18"-1,3 5 0,5 23-33,4 10-3,4 23-2,1 17-1,-2 17 1,-5 12-1,-1 6 0,-6 0 1,-3 0 0,-6-12 0,-3-9 1,-4-15-1,-3-11 0,-2-14-1,-7-12-1,0-4-4,-4-22-7,4 4-29,-6-13 0,-3-4 0,0-8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4:57.8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709 803 20,'-80'-10'15,"15"12"-1,-6-15 5,8 7-22,3-7 2,7 1 6,9 4 3,-4-12 4,14 14 8,-7-14 2,15 17-6,-11-14-2,16 18-4,-6-9-3,8 8-3,1-1 0,7 2-1,2-1-2,9 0 0,0 0 0,0 0-1,18 1 0,3-1 0,6-3 0,9 1 0,6 0 0,8 1 1,6 1-1,3 3 0,5 1 1,7 2-1,7 0 0,5 2 0,5-1 0,7 2 1,6-3-1,7-2 0,6 0 0,3 0 0,1 0 1,4 0-1,0 1 1,3 0 0,1-1 0,-2 2 0,0-4 0,3-1 0,1-1-1,1-3 1,-1-2-1,2-4-1,0-1 1,3-2 0,-1-1-1,-1-1 1,-2-2 0,1 2-1,0-1 1,-2 3 0,-3-2 0,-3 3 0,-2 1 0,-2-3 0,-3 5 0,-3-2 0,-3 0 0,-2-1 0,-3-3 1,-2-1-1,-1-2 0,-4-3 0,-3-3 0,-1-2 1,-4-5-1,-2-3 1,-4-1-1,0-1 1,-1-1-1,-2 1 2,-1-1-2,-4 3 0,-1 3 1,-2 3-1,-5 4 0,-5 5 1,-7 1-1,-7 5 1,-4 5 0,-5 2 0,-5 2-1,-3 0 1,-3 1 0,-1 1-1,-4 1 0,-3-2 0,-4 2-2,-6-1-4,8 8-34,-18-7 0,-18 11 0,-21-6-2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29:24.60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176 42 40,'6'-17'32,"-3"0"1,-5 6-2,2 11-20,-24 16-8,4 16 0,-5 14-2,-1 11 0,1 8-1,1 6 0,7-2 1,9-5 0,11-11 1,13-16-1,7-16 2,13-15-1,4-18 1,3-10 1,-1-17-1,-1-10 0,-7-14-1,-6-4 0,-9-6 0,-11 6 0,-11 10 0,-12 12-1,-11 22 0,-10 24 0,-8 26-1,-6 19 0,1 14-1,3 7 0,7 1 1,12-5 0,15-13 0,18-21 0,15-21 1,17-16-1,6-17 2,5-14-1,-1-11 1,-3-5-2,-8-1 2,-9 9-1,-12 8 0,-12 15-1,-14 17 0,-7 16 0,-5 16 0,-2 10 0,1 4 0,4 2-1,2-4 1,6-4-1,9-8-2,1-12-8,4 1-25,0-5 0,0 1-1,-1-1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29:29.09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10400 97 50,'-27'28'33,"-1"0"1,0-5 0,7 2-22,-4-10-4,10 2-2,-1-9-2,16-8 1,0 0-1,6-14 0,11-9-1,5-5 1,0-2-1,0 1 0,-2 2-1,-3 4-1,-17 23 0,0 0 0,-1 20-1,-6 7-1,2 7 0,6-3 0,11 2 0,7-9 0,11-15 1,10-17-1,4-11 2,1-9-1,-6-12 2,-8-2-2,-16 0 2,-11 8-2,-16 11 1,-12 14-1,-7 10 0,-4 9-1,4 10 0,6 6 0,8 0 0,7-1 1,8-9 0,7-2 1,4-8 0,1-2 0,-10-4 0,0 0-1,-17 3 0,-1 2-3,-1 12-4,-4-7-16,10 10-15,5-2 0,19 6-1,11-2 1</inkml:trace>
  <inkml:trace contextRef="#ctx0" brushRef="#br0" timeOffset="38252">5326 5706 60,'-17'12'38,"0"-2"0,3-4 1,14-6-18,-20 6-8,20-6-2,0 0-4,0 0-3,0 0 0,0 0-3,0 0 1,0 0-2,16 11 0,7-7 0,12 2 0,14 0 1,16-4-1,18 1 1,15-4-1,20-3 1,15-3-1,13 0 0,15-2 1,13 1-1,15 3 0,9 0 0,16 2-1,11 2 1,13 0 0,11 2-1,8 0 1,3 2 0,-2-1-1,-2 0 1,-9 1 1,-13-2-1,-16 2 0,-17-1 1,-20-1-1,-23 0 1,-20 0-1,-24 1 1,-22-2 0,-20 1-1,-22 0 1,-16-1 0,-13 3 0,-10-3 0,-11 0 0,0 0 0,0 0-1,-11 6 0,11-6-1,-20 1-2,10-2-6,-11-6-32,4-7-1,-6-7 0,-2-8 0</inkml:trace>
  <inkml:trace contextRef="#ctx0" brushRef="#br0" timeOffset="74960">10501 2332 65,'0'0'36,"-11"16"-2,11-16 2,-21 5-28,7-4-7,-7-1 1,-7-2-1,-11-1 1,-10-2 0,-14-6 0,-12 1 0,-15-4 0,-18 0 1,-20-3-2,-18 2 1,-22-3 0,-17 2-2,-20 1 1,-21 0-1,-17 1 1,-19 0-1,-15 0 1,-14 3-1,-16-2 1,-15 2 0,-15 0 0,-12 3-1,-11 2 1,-8 4-1,-4 5 0,0 1 0,1 5 0,8 1 0,4 4 0,10-2 0,10 0 0,12 0 1,12-2 0,16 3 1,17-1-1,21 2 0,21 2 0,23 4-1,23 5 1,23 6-1,22 4 1,16 10-1,17 8 1,12 12-1,16 14 0,11 15-1,14 17 2,10 14-2,11 19 1,8 16-1,10 20 2,7 10-1,7 17 1,3 13 1,3 11-2,3 10 2,2 9-1,3 11 0,4 6-1,2 7 1,4 5-1,4-1 1,2 4-1,4-1 1,1-3-1,4-9 1,4-11-1,3-12 1,6-19-2,7-14 2,9-21-2,14-20 1,16-22 0,16-20-1,19-17 1,18-16-1,20-17 1,19-13 0,19-13 0,16-8-1,18-8 2,11-6-1,14-7 1,13-2 0,9-1 0,10-2 0,8 1 0,8 0 0,6-2 1,6 2-1,5 1 0,5-1-1,9 0 1,7-1-1,8-1 1,5-3-2,6 2 2,2-4-2,1 0 1,-5-2 0,-5-2 0,-8 0 0,-13-4-1,-14 0 1,-15-3-1,-13-1 1,-16-3 0,-17-3 0,-18-1 0,-18-3 0,-22-3 0,-17-3 0,-23-6 1,-16-6 0,-18-7-1,-18-8 1,-14-13-1,-14-11 1,-14-15-1,-6-18 0,-13-16 0,-7-20 0,-9-19 1,-6-21-1,-3-20 1,-6-23-1,-2-25 1,-8-19 0,-2-22-1,-7-18 1,-4-14-2,-10-17 1,-5-10 0,-8-8 0,-8-3 0,-6-4 0,-5 0 0,-3 2-1,-8 10 0,-3 14 1,-5 18-1,-9 21 0,-7 28 0,-8 32 0,-12 35 0,-12 38 0,-10 37 0,-15 46-1,-15 42-2,-10 35-6,-9 47-31,-3 33 0,2 35 0,3 24-2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30:34.6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52 202 100,'-35'-21'39,"17"-3"0,19 5-1,23-4-34,20 8-2,17 2 0,17 8-1,16 3 1,15 4 0,11 3 0,7 2 1,-1 0-1,-1 0 0,-4-5 0,-10-3 0,-10-6-1,-12 0-1,-14-4-1,-16-4-1,-12 2-3,-15-6-4,-5 9-22,-19-4-11,-8 14 1,-16-12-1,-10 14 2</inkml:trace>
  <inkml:trace contextRef="#ctx0" brushRef="#br0" timeOffset="359">603 289 96,'2'-15'39,"-4"-1"1,2 16-2,0 0-31,-3 15-3,5 15-1,1 13 0,-1 15-2,1 7 1,1 11 0,-1 5 0,1-1-1,-1-4 0,-2-10 0,0-12-3,1-9 0,-2-15-5,7-5-9,-7-25-24,14-1-1,0-25 1,5-14-1</inkml:trace>
  <inkml:trace contextRef="#ctx0" brushRef="#br0" timeOffset="593">981 266 92,'22'-29'40,"2"23"1,-12 16-1,3 22-26,-13 12-7,-2 18-3,-3 9 0,-2 11-3,1 4 1,-1-1-1,2-3-2,2-10-1,5-5-3,2-16-8,8-4-27,-2-13-1,3-8 0,-6-11-1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29:41.4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12 679 71,'-14'30'39,"4"-4"-2,9-3 2,4-14-19,11 2-13,6-12-1,7-5-1,4-16-1,6-10 0,1-15 0,3-12-2,-1-11-1,-2-6 0,-5 3 0,-4 4-1,-4 9 0,-7 10 0,-3 13-1,-5 18 2,-10 19-1,11 21 0,-10 17 0,0 18 1,-3 18-1,1 11 0,-3 16 1,-1 6-2,-1 5 2,0 2 0,1-4-2,-1-4 2,2-9-1,-1-8 0,3-8-1,0-8 0,3-6-3,0-16-2,6-4-6,-9-15-28,7-10-1,-5-22 1,0 0 0</inkml:trace>
  <inkml:trace contextRef="#ctx0" brushRef="#br0" timeOffset="388">35 1637 83,'-27'33'39,"15"-4"1,21 1 1,19-16-22,29 1-12,18-9-2,18-2-1,14-5-4,8-9-5,13-4-34,-9-3-2,-2-3 1,-8-5-2</inkml:trace>
  <inkml:trace contextRef="#ctx0" brushRef="#br0" timeOffset="5518">1774 122 92,'14'-55'36,"-3"11"1,2 24 0,-3 23-33,0 30-1,-3 31 0,-5 29 0,-4 25-1,-3 23 0,-5 18 1,-2 11-1,-3 0-1,1-4 1,-3-12-2,2-19 1,1-24-1,5-23 1,5-25-1,5-27 0,-1-36 0,22-9 1,-1-34-1,6-13 1,2-9 0,6 0 0,0 7 0,0 12-1,-3 26 1,-4 22 0,-4 31 0,-7 23 0,-4 16-1,-5 8 1,1 3-1,-3-5-1,0-7 0,0-14-3,4-17-3,-1-25-12,10-14-21,2-19 1,7-17 0,2-16-1</inkml:trace>
  <inkml:trace contextRef="#ctx0" brushRef="#br0" timeOffset="5897">2562 1441 87,'33'20'39,"-6"19"1,-14 12 0,1 16-23,-14 4-10,3 5-3,-4-2-3,0-3 0,2-11-1,4-11-1,8-9-4,2-26-9,10-14-26,3-20 0,6-19 1,-1-19-3</inkml:trace>
  <inkml:trace contextRef="#ctx0" brushRef="#br0" timeOffset="6110">2886 878 91,'-12'-20'31,"6"-5"-4,19-1-8,1-23-37,22-5-1,2-24 2,18-4 4,3-14 5,13-2 5,1 3 8,-6 1 8,1 23 6,-14 8 0,0 34-3,-20 21 0,-1 35-6,-19 30-1,-4 33-2,-12 32-3,-4 27-1,-3 26-1,-2 15 1,0 5-2,2-2 1,2-10-2,3-13 0,4-21-2,0-24-2,6-23-17,-6-31-17,-2-26 0,-7-30-1,-7-26 1</inkml:trace>
  <inkml:trace contextRef="#ctx0" brushRef="#br0" timeOffset="6401">3075 1485 96,'-27'-38'39,"23"17"2,30 14-1,22 7-31,25 9-4,12-3 0,9 3-2,2-3 0,-2-2-2,-10-3 0,-14-6-2,-16 1-3,-17-14-11,-8 4-25,-9-6-1,-6 3-1,-7-2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30:08.3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6152 505 80,'-15'-13'37,"4"-5"0,7-5 0,4-5-28,12 0-3,7-3-1,9 4-2,4 2 0,6 5-1,0 7 0,3 8-1,-3 9-1,0 8 0,0 8 0,0 4 0,-2 1 0,4 2-1,4-7 2,3-6 0,3-10 0,2-8 0,-2-11 0,1-6 0,-3-8 0,-6-8 1,-8-2-1,-8-4-1,-7 4 0,-8 5-1,-6 7-2,-11 7-4,6 20-13,-21 4-20,5 18 1,-4 9-1,0 11 2</inkml:trace>
  <inkml:trace contextRef="#ctx0" brushRef="#br0" timeOffset="496">6227 824 96,'10'-26'38,"3"-6"0,8 0-7,-1-6-24,5 5-3,-2 8-2,0 8-1,-2 16-1,-1 14 0,-1 12 0,-3 13 0,3 8-1,4 4 1,5 0 0,4-4 0,4-9 1,7-12 0,4-13 1,2-16-1,1-15 1,-2-12 0,-7-14-1,-4-6 0,-7-5-1,-8 3 0,-7 4-2,-9 3-7,-3 14-29,-1 7-1,4 14 0,-6 11-1</inkml:trace>
  <inkml:trace contextRef="#ctx0" brushRef="#br0" timeOffset="5974">153 561 39,'-22'-23'35,"2"2"1,-1 0 1,7 7-14,-10-8-8,11 10-3,-5-2-3,8 6-2,-1 2-2,11 6-1,10-3 0,20 6-2,22-1-1,21 0 0,25-1 0,27-1 0,29-3 0,23-1 0,19-2 0,11-4 0,4 2 0,5 0 1,-7 1-1,-10 1 1,-15 5 0,-16 2-1,-22 4 1,-20 2 0,-24 1-2,-21 1 0,-22 0 0,-16-1-1,-16-2-2,-16-2 0,-11-4-4,-18-1-8,-7 2-26,-12-3-1,-8 4 2,-14-2-1</inkml:trace>
  <inkml:trace contextRef="#ctx0" brushRef="#br0" timeOffset="6537">359 1212 96,'8'-27'39,"4"9"3,-5-6-9,2 14-24,-9 10-5,10 2-1,-15 26-2,-2 14 0,-2 21-1,2 14 0,-3 16 0,2 15-1,0 10 1,-1 0 0,4-4 0,1-8 0,0-10 1,0-14-2,-1-15 1,0-15 0,0-13-1,2-13-1,2-10-2,1-16-6,4-12-24,0-14-6,9-11 0,0-15-1</inkml:trace>
  <inkml:trace contextRef="#ctx0" brushRef="#br0" timeOffset="6852">435 1009 83,'6'-17'41,"8"3"-1,16 7 0,9-8-29,22 0-5,11-5-1,19-2-3,16 0-1,11-3 0,11 1-1,2 0 0,6 5 0,-1 5 1,-1 3-1,-3 7 1,-10 7-1,-10 11 1,-17 7 0,-10 11 0,-19 10-1,-12 9 0,-19 11 0,-11 8 0,-14 10 0,-7 8 0,-4 8 0,-6 6 0,1 6 0,-3 0 0,3 2 0,-1 1 0,1-4 1,1-8-1,-2-8 0,1-10 0,-2-10 0,-2-12 0,-1-11 0,-1-11 0,-4-12 0,-1-6 0,-5-8 1,-5-4-2,-4-3 1,-5-3 0,-8-3 0,-5-4 0,-7-2 0,-9 0 0,-9-8 0,-7-1 0,-12-8 0,-8-4 1,-8-1-1,-6-1 1,-5 2-1,1 0 1,4 4-1,6 6 1,13 6-1,12 5 1,16 2 0,16 2 0,14 3-1,11-1 0,12 2 0,15 0-2,0 0-5,0 0-35,12-8-1,2-4-1,2-10 0</inkml:trace>
  <inkml:trace contextRef="#ctx0" brushRef="#br0" timeOffset="25763">2999-7 79,'-9'3'40,"9"-3"0,0 0 0,0 0-21,19 4-13,5 2-2,7 3-2,8 0 0,8 2-1,6-1-1,1 1 1,-1-2-1,-2-2-2,-5 3-1,-8-10-7,-1 5-27,-13-3-4,-9 5 2,-15-7-2</inkml:trace>
  <inkml:trace contextRef="#ctx0" brushRef="#br0" timeOffset="26027">3073 378 91,'0'17'40,"15"-1"1,10-7-2,14 2-26,13-7-9,9 2-1,7-1-1,3-3-2,3 1 0,-6-2-2,-6 2-5,-14-3-31,-5 2-2,-11-3 1,-7-3-2</inkml:trace>
  <inkml:trace contextRef="#ctx0" brushRef="#br0" timeOffset="27641">4312 392 68,'-11'9'38,"11"-9"-2,0 0-4,0 0-13,-5 10-6,5-10-3,0 0-3,0 0-1,0 0-1,9-1-2,7 3 0,7-1 0,11 0-1,13 2 0,15 0-1,15 0 1,13 1 0,6-2 1,5 0-3,3 0 0,-3 1 0,-8-2 0,-8 1 0,-13-2 0,-14 2 0,-13-1 0,-11 0 0,-11-1 0,-9-1 0,-14 1 0,11-3 0,-11 3-27,8 11-15,-8-11-4,12 13 3,-2 0-3</inkml:trace>
  <inkml:trace contextRef="#ctx0" brushRef="#br0" timeOffset="34774">4418 1060 71,'8'-10'38,"-8"10"0,11-3 1,0 11-20,-11-8-7,5 20-4,-7-4-2,-1 7-3,-9 5 0,-7 7-1,-8 6-1,-5 7-1,-6 1 1,-3 3-1,0-1-1,3-1 1,5-5 0,8-5 0,11-6 1,14-4 0,15-5-1,13-8 1,15-3 1,11-4-1,11-1 0,6-3 0,3-2-1,0-1 0,-8-2 0,-7-1-3,-12 3-3,-12-7-11,-6 5-23,-11-5-2,-7-2 2,-7-8-3</inkml:trace>
  <inkml:trace contextRef="#ctx0" brushRef="#br0" timeOffset="35164">5076 926 109,'0'0'40,"14"14"2,-17 7-2,-6 15-36,-7 16 0,-2 22-2,-7 22 1,-3 20 0,-2 10-1,0 13 0,0 7 0,4 3 0,6-8-2,4-15 0,7-17 0,4-19 0,4-17-3,-3-29-9,10-23-30,0-31-1,9-32 1,9-36-1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29:38.7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252 693 97,'-25'5'39,"3"-12"3,11-8-3,8-18-27,16-7-6,13-16-2,15-7-1,14-6 0,14-2-2,10 5 1,7 10-1,-1 10 0,-5 18 0,-9 23 0,-15 21 0,-18 21-1,-22 14 2,-21 12-2,-19 7 0,-12 4 0,-7-4 0,-2-10 0,3-5 0,8-7 0,18 2-2,21 3 2,26 6-1,23 7 0,15 10 0,12 9 0,7 4 0,3-1 0,-10-7 1,-15-5 0,-23-6 0,-28-5 1,-33-7 1,-30-4 0,-32-2 1,-28-6-3,-19-3 0,-18-12 0,-5-12 0,0-12 0,11-10 0,19-6 0,24-12 0,29-5-8,24-14-34,42-4-1,26-10 1,32-4-2</inkml:trace>
  <inkml:trace contextRef="#ctx0" brushRef="#br0" timeOffset="588">2229 209 102,'-6'-42'41,"-3"8"0,1 17 0,-1 14-33,3 31-4,3 21-2,3 23 0,-1 24-1,0 24 0,-2 18-1,-1 15 1,-1 2-2,-2-3 1,-1-9-1,-4-13-3,3-14-7,-8-26-29,-2-22-1,-6-24 0,-3-24 0</inkml:trace>
  <inkml:trace contextRef="#ctx0" brushRef="#br0" timeOffset="821">1473 1155 124,'0'0'42,"40"6"0,23-13-10,27-5-28,25-17-1,19-16-1,8-16-2,3-22 0,-5-17 0,-10-15 0,-15-15 1,-16-1-1,-24 5 0,-19 15 1,-19 15-1,-12 23 0,-15 31 0,-10 42-1,-14 40 1,-5 44 0,-3 42-1,-7 31 1,-2 20 0,0 13-1,3 0 1,3-7 1,10-23-1,5-26 0,6-34 0,13-37 1,8-32-1,8-31 1,5-27-1,7-29 0,5-15 1,2-7 0,0 4-1,-3 8 2,-4 21-2,-1 25 0,-10 28 0,-4 29 0,-10 22 0,-1 15 0,-3 4 0,2 1-2,-1-5 2,-3-15-1,3-10 1,1-18 1,2-22-1,-2-22 2,-2-24-2,-5-21 0,-1-16 0,2-9 0,1-5 0,3-2 0,5 4 0,5 7-7,11 22-5,2 8-29,14 16-1,0 5 0,5 12 0</inkml:trace>
  <inkml:trace contextRef="#ctx0" brushRef="#br0" timeOffset="1373">3696 1372 101,'6'77'37,"1"-10"-1,7-6 0,2-25-33,6-16 0,3-22-1,4-15 1,-2-21 0,1-18 0,-6-19 2,-3-14-1,-6-7 0,0-3-2,-5 10 0,-3 9 0,-2 13-1,1 25-1,1 26 0,-1 29-1,1 25 1,1 20-1,-1 10 0,4 1 0,2 2 0,2-6 1,3-13 0,0-12 0,5-20 0,2-15 2,1-18-1,1-11 1,-4-6 0,1-2-1,-4 3 0,-3 2-1,0 10 0,-3 13 0,1 13-1,3 11 0,5 4 0,4 0 0,10-1 0,5-6 1,2-8 0,3-13 0,-4-10 2,-5-10-1,-8-12 1,-11-16 0,-13-13 0,-7-8-2,-9-2 0,-1 2 0,1 6 0,3 9 0,10 18 0,13 22 0,13 24 0,9 19 0,8 17 0,5 11 0,5 7-2,3 3 2,1 0-2,1-1 1,2-5 0,0-10 0,0-8 0,-3-8 1,-9-5 1,-12-5 0,-21-4 0,-23 0 1,-27 0 1,-20 4-3,-17 1 0,-6 3 0,1 1 0,5 0-2,21 0-6,18-12-27,32-14-9,21-9 2,26-15-2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30:13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1025 204 62,'3'-18'39,"-7"-5"-3,-4 0 3,-11-4-25,0 3-7,-9-1-3,-2 5 0,-5 1-2,-2 5 1,-5 4-1,0 6-1,-2 5 1,-3 7-1,-1 9-1,-2 4 1,0 8-1,-3 6 0,2 7 0,-1 6 1,0 5 0,3 6 0,1 3 0,2 8 0,3 4-1,4 1 1,6 3-1,5 0-1,11 0 1,4 0 0,13-5 0,11 0 0,10-5 1,11-1-1,10-4 0,10-3 1,10-4 0,6-5 0,6 0-1,5-3 1,8-3-1,0-3 0,1-3 0,1 1 1,-1-5-1,-2-1 0,2-6 0,-6-3 1,3-7 0,-3-6 0,0-9 0,-1-10 1,-1-12-1,-4-12 1,-5-16 0,-3-15 0,-10-20 0,-6-12-1,-7-17 0,-5-10 0,-12-5 0,-8-6-1,-8-3 2,-9 8-1,-8 7-1,-11 11 1,-11 13 0,-13 10 0,-12 10-1,-14 13 0,-14 14 0,-12 10 0,-8 16-1,-8 7 1,1 12-1,2 8 0,6 11-2,9 3-1,17 10-5,9-1-24,19 8-9,15-1 1,15 5-2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51:19.5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 0 97,'10'29'37,"-2"-5"-5,-8-24-5,0 0-59,0 0-6,-19-13 1,-4-4-2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30:59.0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471 1426 52,'-16'-8'36,"4"2"-1,2 1 2,-3-5-21,13 10-6,0 0-3,0 0-1,7-11-2,12 10 0,8-3-1,9-1 0,8-2-1,11-1-1,4-1 1,5-2-1,0-2 0,-4 1-1,-5 1-1,-6-1 0,-5 4-4,-13-6-8,-4 9-27,-9-1 1,-5 4-1,-13 2 0</inkml:trace>
  <inkml:trace contextRef="#ctx0" brushRef="#br0" timeOffset="351">563 1573 62,'0'0'38,"0"0"-2,0 0 2,12 14-24,-12-14-8,1 12 0,-1 0-2,4 7 0,0 10-1,3 6-1,-2 6 0,3 7 1,-1 1-2,0 2 1,-2-4-2,0-2 1,-2-8-1,-2-5-1,0-4-3,-3-12-4,5 0-20,-3-16-13,0 0 3,-9-7-3</inkml:trace>
  <inkml:trace contextRef="#ctx0" brushRef="#br0" timeOffset="656">840 1535 46,'10'-7'34,"-10"7"3,-5 18-1,-1-7-11,5 16-18,-6 5-1,6 10-2,-3 3 1,6 6-2,0 1 0,3 1-1,-1-4 0,-1-3-1,0-7 0,-2-6-1,-1-6-1,-2-7-1,2-5-5,-9-16-18,9 1-13,-10-25 0,8-6-2,2-12 2</inkml:trace>
  <inkml:trace contextRef="#ctx0" brushRef="#br0" timeOffset="1037">1237 1701 51,'0'0'39,"0"0"0,7-11 0,-4-9-12,11 5-15,-2-13-5,6 0-2,1-5-2,-1 2-2,3 1 1,-3 4-2,-1 8 1,-1 7-1,2 10 0,-1 8-1,0 2 1,4 5-1,1 1 1,2 0 1,3-2-1,-1-4 0,-1-7 1,0-7-1,1-3 1,-3-7-1,-1-4 0,-3-5-1,-4-1-1,-4 1-2,1 8-2,-12-4-6,0 20-14,0 0-15,-13 15 2,-4 8-1,-3 10 2</inkml:trace>
  <inkml:trace contextRef="#ctx0" brushRef="#br0" timeOffset="1426">1447 1791 44,'0'0'36,"0"0"1,0 0 0,-6-18-18,15 13-5,-5-9-5,9 2-2,-4-5-2,3 1-1,0 1-1,-1 0-2,-2 4 1,-9 11-2,15-7 0,-15 7 0,14 15 0,-3-2 0,5-2-1,3 0 1,5-1 0,5-3 0,2-5 0,1-6 1,-3-5-1,0-3 1,-3-3 1,-6-2-2,-5-1 1,-6 1-1,-6 1-2,-4 1-1,-1 5-5,-9-6-19,11 16-14,-12-17 2,12 17-1,-8-20 0</inkml:trace>
  <inkml:trace contextRef="#ctx0" brushRef="#br0" timeOffset="2573">2382 757 51,'0'0'36,"0"-12"-1,0 12-6,0 0-14,0 0-3,-10-5-6,10 5-2,0 0-1,0 15 0,-2-3-1,2 9-1,-2 5 1,0 9-1,0 7 1,0 12-1,2 8 1,-1 7 0,1 5-1,1 6 0,-3 1 1,4-3 0,-4-1-1,1-6 1,-2-7-1,-2-9 0,2-8 0,-3-12-1,3-7 0,-2-8-3,4-6-2,1-14-14,0 0-21,-2-17 1,9-1-2,2-1 2</inkml:trace>
  <inkml:trace contextRef="#ctx0" brushRef="#br0" timeOffset="2947">2626 1685 52,'-1'10'38,"1"-10"-1,-8 13 1,8-13-14,0 0-15,-13-2-2,13 2-3,0 0 0,0 0-1,4-12-1,-4 12 1,9-12-1,-9 12-1,8-11 1,-8 11-1,0 0-1,0 0 1,7 16-1,-7-5 1,-3-1-1,2 2 0,2-2 0,-2 0 1,1-10-1,0 0-1,0 0 0,0 0 0,0 0-3,0 0-4,16-15-20,-12-2-12,2-1-1,3-9 0,4-5 2</inkml:trace>
  <inkml:trace contextRef="#ctx0" brushRef="#br0" timeOffset="3344">2950 935 89,'-3'-22'40,"8"2"-1,1-10-5,11 8-25,0-5-3,9 2-2,7 0-2,3 3 1,4 4-2,-2 6 0,-4 7 0,-1 7 0,-12 8-1,-4 9 1,-13 7 0,-9 9-1,-11 3 0,-6 6-1,-1 1 1,-3 0-1,5-2 1,5-2-1,3-3-1,14-1 3,8-3-1,11-2 2,5 0-2,2 0 1,6-2 0,-3 0 0,3 1 0,-9-5-1,-4 1-1,-5-2 1,-10 0 0,-4-4 0,-10-1 0,-4-1 0,-6-3 1,-6 1-1,-5-5-1,-3-6-1,3 0 0,-1-5-2,4 2-2,0-10-6,10 2-31,0-3 2,8 0-1,4-5 2</inkml:trace>
  <inkml:trace contextRef="#ctx0" brushRef="#br0" timeOffset="3877">3537 758 90,'6'-12'40,"1"-1"1,8 4 0,-3-1-36,10 4-2,7 2-1,1 4-1,5 5 0,-2 6-1,-3 9 0,-6 5-1,-10 7 2,-5 6 0,-9 3 0,-4 4-1,-4 2 1,1 3 0,3-2 0,6 1-1,7 2 1,5-1 0,10 1 0,5 0 0,5-1 0,-2-1 0,-6-2-1,-7-4 2,-19-43-2,19 73 0,-19-73 0,-30 61-1,-6-35 0,-9-3 0,-8-5 1,-2-5-2,-9-2 0,4-6-1,4-5-3,1-11-3,17-2-31,1-7-1,15-7 1,7-8-2</inkml:trace>
  <inkml:trace contextRef="#ctx0" brushRef="#br0" timeOffset="4363">4154 325 77,'0'0'37,"42"-36"0,-42 36 1,-8-44-34,8 44-2,-61-49 0,-3 24-2,-26-3 0,-28 3 1,-31-2-1,-39 5 0,-30 1 0,-31 8 0,-22 3 0,-17 8 2,-11 3-1,3 8 1,5 7 0,24 5-1,24 4 1,29 4 0,33 1 1,35 2-2,34 4 1,31 1-1,25 10 0,23 10 0,15 14 0,10 13-2,4 19 1,-3 20 0,-2 17 0,-8 14 0,-5 9 1,-5 8-1,-3 1 1,-3-3 0,2-6 0,5-13 0,7-10 0,9-14 1,9-16-1,13-14 0,12-17 0,16-10 0,15-17-1,16-10 0,20-16 0,21-9 0,24-10 0,22-7 0,27-7-1,22-6 2,21-1-1,19-4 0,12 2 0,9 2 0,7 1 1,-6 2-1,-6 0 1,-11 4 0,-19 2-1,-16 2 1,-18 0-1,-26 2 1,-23-1-2,-22 0 1,-24-3 0,-28-5 0,-15-9-1,-18-8 2,-43 27 0,27-93 1,-31 21 0,-2-22 0,-8-23 0,3-24 1,-5-25 0,-5-17-2,6-15-1,-6-8 1,-4-4-1,-12 4-1,-3 22-3,-9 31-40,-4 32-1,-12 32 1,65 89 44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0:29:29.7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141 84 64,'-7'-17'37,"0"2"-1,-2 3 0,9 12-28,-23 2-4,10 16-2,-1 10-1,3 3-1,4 4 0,7-1 0,11-5 1,8-8-1,13-13 1,3-15 0,6-12 0,-1-10 0,-8-8 0,-10-5 0,-14 1 0,-11 6 0,-18 10 0,-13 16-1,-10 10 1,-4 10-1,3 4 0,5 8-1,9-1 1,13-4 0,14-9-1,14-12 2,7-10-1,4-2 2,1-3 0,-3 3 0,-6 2 0,-13 13 0,0 0-1,-22 17 0,8 8-1,3 1 1,3 3-2,9-4 2,9-5-1,8-8 2,4-9-1,6-1 1,-8-9 0,-1 3-1,-19 4 1,0 0-1,-15 22 0,-5-1-1,0 9-4,-5-3-31,15 4-5,5-12 1,14-12-2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29:00.36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82 35 79,'1'-10'40,"-1"10"-1,-10 0-1,1 7-35,-5 2 0,2 9-1,0 2-1,-1-2-1,5 2 0,3-2 0,5-18 1,10 12 0,4-20-2,3-7 2,0-7 0,3-4 0,-4 1-1,-1 1 1,-6 7-1,-5 7 1,-4 10-1,-11 11 0,1 6 1,0 5-1,1-1 0,2-1-1,4-4 1,3-16-1,0 0 1,16-5 0,-6-5 0,2-3 0,-5 2 0,-7 11 1,-2-15-2,-7 21 1,-3 5-3,-6-6-14,11 13-23,-2-3 1,12 2 0,3-5-1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29:00.9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25 352 109,'0'0'40,"-10"12"1,1-16-2,9 4-35,0 0-4,-9-14 0,9 14-1,10-21 0,6-2 1,6-5 0,6-11 0,3-5 0,-1-4 1,-1 2 0,-5 4 0,-7 6-1,-10 17 1,-7 19-1,-14 8 0,-3 16 0,-1 6-1,1 5 1,3 0-1,5-2 1,6-6-1,6-9 1,4-9 0,3-4 0,-1 0 0,-9-5 1,9 19-3,-13-8-8,4 13-29,-4-4-2,11-3 1,8-6-2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01.7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137 298 87,'-1'-29'39,"-2"3"0,3 26-6,-1-20-28,1 20-1,0 0-1,-7 12-1,-2 5-1,-2 9-1,-2 4 0,0 5 0,-3 3 0,1 1 0,-1-1 0,5-9 0,2-4 0,1-7 0,4-7 0,4-11 0,0 0 0,7-17 0,5-9 1,2-8-1,5-8 0,0-8 0,3-4 1,1-2-1,-2 3 0,-3 8 1,-5 3-1,-2 14 1,-5 4-1,-1 13 0,-5 11-1,0 0 0,12 18 1,-5 1-1,1 11 0,3 2 0,4 7 1,0-1-1,2-2 1,-2-3 0,-3-8 0,0-4 0,-4-9 0,-8-12 0,7 13 1,-7-13-1,-12 2 0,0-5 0,-5 3 1,-4-2-1,-1 1 1,-4 1-1,0-3 0,1 1 1,5-1-2,2-1-1,7 2-1,-3-8-6,14 10-29,6-19-1,4 7 1,0-10-1</inkml:trace>
  <inkml:trace contextRef="#ctx0" brushRef="#br0" timeOffset="616">350 205 47,'0'27'33,"-1"1"2,-3 3-2,-2-8-21,4 10-6,-8-5 0,6 0-2,-4-10 0,5-2 0,3-16 0,-11 2-1,5-17 0,5-2-1,-2-13 0,2-5-1,1-7 1,3-3-1,3 0 0,6 2 0,2 1-1,4 6 2,0 5-2,2 8 0,-3 6-1,0 6 1,-4 7-1,-3 8 0,-5 7 0,-6 3 0,-5 6 1,-3 2-1,1 6 1,0 2 0,1-1 0,2 1 0,7-3 1,6 1-1,5-2 0,3-4 1,2-2-1,2-6 0,-1 3-1,-1-10-1,-1 3-2,-17-10-9,22-4-25,-22 4 1,19-11-1,-14-2 1</inkml:trace>
  <inkml:trace contextRef="#ctx0" brushRef="#br0" timeOffset="1123">701 149 61,'0'0'37,"0"0"-2,0 0 2,-4 16-24,-11-19-10,0 9 0,-7-4-2,-1 5 1,1-3-2,2 0 1,3 2-1,17-6 1,-9 13-1,9-13-1,22 15 1,-6-4 0,2 2 0,-3 6 1,-3 1-1,-7 3-1,-6 3 1,-5-2-1,-2 1 1,-2-5-1,3-3 0,2-2 1,4-6 0,1-9 1,12 4-1,0-5 1,2-5 0,2 0 0,1-6 0,1-1 0,2-1-1,1-4 1,0-5 0,3-4 0,-1-5 1,0-3-1,-1-6-1,0 1 1,-4-5 0,-1 7-1,-3 3 0,-3 7 1,-4 9-2,-2 7 1,-5 12 0,0 0 0,12 22 0,-7-1-1,2 5 2,1 4-2,2 2 2,2 2-1,-1-1 0,0-3 0,0-2 0,-3-6 0,-3 0 0,-2-7 1,-3-2-1,-2-4 2,2-9-1,-14 6 0,2-13-1,-2 3 1,-4-4-1,0-1 0,-3 1-1,-2-3-1,5 6-2,-4-11-5,13 15-31,-6-6 3,15 7-2,-12-8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29:22.4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347 146 64,'0'0'35,"9"0"-1,-9 0-4,0 0-15,0 0-7,12 3-3,-12-3 0,0 0-1,0 0-1,0 0 0,0 0-1,10-6 0,-10 6-1,12-9 1,-1 2-2,1 0 1,7-1 0,1-2-1,6 4 1,0-1-1,3 0 0,-1 2 0,1 1 0,5 2-1,-2 1 0,-3 2 0,-1 3 0,-4 3 0,-4 7 0,-5 1 0,-8 7 1,-9 3 0,-12 3 3,-6 4-2,-8-1 2,-4 4-1,-4-4 0,1 0 0,2-7-1,4-2 1,9-6-2,4-1 0,10-4 1,6-11-1,6 16 1,8-8 0,3 1 0,6 3 0,2 1 0,10 5-2,1 4 0,-1 3 0,1 6 0,-3 2 0,-4 4 1,-3 2-2,-6 2 2,-8-2-1,-8-1 2,-5 0-1,-8-8 1,-5 3-1,-9-9 2,-6-2 0,-3-4-1,-6-6 0,-3-5 1,-5-8-1,-4-3 0,0-5 0,2-3-1,3 1 0,3-2 0,5 2 0,7 0 0,6 5-1,11 2-1,2-4-3,11 8-15,0 0-21,0 0 0,12-16 0,5 5-2</inkml:trace>
  <inkml:trace contextRef="#ctx0" brushRef="#br0" timeOffset="1300">0 1320 59,'0'0'38,"0"0"-2,12 1 3,-12-1-21,23-2-11,-4 2-3,6 5 0,3-2-1,11 2 1,8-2-1,14 0 0,8-4 0,14 0-1,4-5 0,5-1-2,3-1 1,4 0 0,-10 2-1,-8 1 0,-13 2 0,-15 2 1,-13 2-1,-9 1 1,-15-1 0,-16-1-1,12 5 0,-12-5-1,0 0-1,0 0-3,-2 23-20,-12-21-16,5 2 2,-9-4-3,3-2 1</inkml:trace>
  <inkml:trace contextRef="#ctx0" brushRef="#br0" timeOffset="5427">141 2013 74,'-11'-3'38,"11"3"-2,-6-10 2,2-2-28,4 12-6,-2-12-1,2 12-1,-2-10-1,2 10 0,0 0-1,21 0 1,-3 6-1,3 1 0,4 0 0,11 0 1,5-1-1,6-3 1,2-3-1,-1-3 1,2-6 0,-3 0 0,-2-1 0,-6-2 0,-9 3 1,1 1-1,-15 1 1,-3 1 0,-13 6 0,11-6 1,-11 6-2,0 0-1,0 0 1,-9 13 0,4 2-1,-2 10-1,-1 7 1,-2 7-1,-1 9 1,-6 8 1,5 5-1,2 4 0,1 1 0,2-3 1,1 0-1,1-1 0,2-4 0,0-4 0,1-4 1,-1-6-2,0-5 2,1-3-1,-1-7 0,0-5 0,1-6 0,-1-5-2,2-3-1,1-10-6,0 0-30,-7-11 0,7 0-1,-1-10 0</inkml:trace>
  <inkml:trace contextRef="#ctx0" brushRef="#br0" timeOffset="6025">317 2479 90,'-10'-6'38,"10"6"1,-10-7 1,10 7-32,16-5-3,0 2-1,4-1-1,6 0 0,3 0-2,6 0 1,1-2 0,3 2-1,-3 1 0,-5 1-1,-5-1 1,-3 3-2,-5 3 0,-6-3-2,-1 8-4,-11-8-21,0 0-13,0 0 2,2 12-2,-2-12 2</inkml:trace>
  <inkml:trace contextRef="#ctx0" brushRef="#br0" timeOffset="26931">2143 86 49,'-4'-16'36,"2"6"1,-5-10-5,7 20-8,-21-17-16,21 17-1,-20-14-3,8 11-1,-3-2 0,3 4-1,-4 2-1,2 4 0,-3 7 0,0 4-1,-1 9 0,-2 5 0,1 8 1,-2 6-1,0 5 0,3 6 0,-1-1 1,5 6-1,1-2 0,5 0 0,7-1 0,4-4-1,9-2 1,6-6 0,7-4 0,6-8 0,5-5 0,6-6-1,3-8 2,2-5-1,2-9-1,2-9 1,-3-8 0,2-8 0,-3-6-1,-3-11 2,-4-9-1,-7-10 0,-7-7 0,-8-4 1,-11-3-1,-9 0 1,-13 0-1,-5 9 0,-11 9 0,-6 12-1,-3 14 0,-4 9-1,1 20-2,-6 0-8,7 23-25,-5 2-1,7 11 0,1 3 0</inkml:trace>
  <inkml:trace contextRef="#ctx0" brushRef="#br0" timeOffset="27731">1747 1269 72,'-13'-5'38,"13"5"-1,0 0 1,10 8-24,0-8-10,12 4-1,8 0-1,9 3 0,11-4-1,11 1 1,12-7 0,6 2 0,4-6-1,-1 0-1,-4 0-1,-8-4-5,-4 9-27,-22-8-6,-12 8 0,-19-3-1</inkml:trace>
  <inkml:trace contextRef="#ctx0" brushRef="#br0" timeOffset="28250">1648 1741 58,'10'-2'37,"-10"2"-1,0 0 0,0 0-14,9-1-15,-9 1-3,-5 13-1,1-2-1,1 9 0,-3 5-1,3 12 0,-3 5 0,3 7 0,-1 3 0,3 5-1,-1 1 1,4 1 0,0-3 0,2-2 0,1-6 0,-1-1 0,1-6 0,-3-4-1,-1-6 1,-1-5-1,-1-6 0,-1-4-1,-1-5 0,3-11-2,0 0-3,-7-9-12,12-3-21,-3-12 1,8-6-2,-3-12 3</inkml:trace>
  <inkml:trace contextRef="#ctx0" brushRef="#br0" timeOffset="28677">1774 1782 59,'0'-11'37,"0"11"-1,0 0 0,0 0-16,0 0-12,0 0-3,0 0-3,0 0 0,0 0 0,17-7 0,-1 2-1,6 0-1,7 0 1,6-2 0,7 1-1,4-1 0,2 2 0,1 1 0,4 2 0,1 3 0,1 0 0,0 4 0,-1-1 1,0 1-1,-2-1 1,-6 1-1,-3-1 0,-7 0 0,-8-1 0,-6-1 1,-6-2-1,-5 1 1,-11-1 0,0 0-1,10-1 1,-10 1 0,0 0-1,0 0 0,0 0 1,0 0-2,-2 9 1,2 0 0,0 7 0,-1 7 1,1 7-1,-1 5 0,1 10 0,-2 8 1,0 5-1,0 0 0,-1 6 0,-1-4-1,-1 0 2,-1-1-2,-1-5 1,-2-4 0,0-6-1,1-3 2,-2-9-1,1-2 0,2-3-1,1-8 1,0-3 0,2-3 0,1-3-1,3-10 1,-3 16 0,3-16 0,0 0 0,-1 11 1,1-11-1,0 0 0,0 0 1,0 0-1,0 0 0,0 0 1,-13-5-1,2 3 0,-2-1 0,-5 1 0,-5-3 0,-6 1 0,-6-2 0,-3 0 0,-5-1 0,-3 0-1,-3 0 2,-3-1-1,-1 2 0,1 1 0,-2-1 0,1 2 1,-2-1-1,3 2 1,2 0-1,4 1 0,6 0 1,5 0-2,7 3 1,5-2 0,9 2 0,5-1 0,9 0-1,0 0 1,0 0 0,-10 2 0,10-2 0,0 0 0,0 0 0,0 0 0,0 0 0,0 0-1,0 0 1,1-11 0,-1 11 0,-2-13 0,0 2-1,-1-2 1,0-4-1,-1-4-2,2 4-3,-10-12-19,10 9-14,-5-2 0,4 3 0,-3-4 0</inkml:trace>
  <inkml:trace contextRef="#ctx0" brushRef="#br0" timeOffset="31790">1045 402 79,'25'2'39,"7"3"-2,-7-7 0,17 2-33,-13-3-1,1 0-3,-3 3 0,-3-5-2,1 8-3,-10-14-8,8 11-24,-10-3 1,2 5-2,-15-2 2</inkml:trace>
  <inkml:trace contextRef="#ctx0" brushRef="#br0" timeOffset="32016">1173 513 82,'5'11'38,"-5"-11"-3,18 5-2,-8-1-38,2-13-7,13 13-12,-6-9-11,3 0-2,-2-4 1,7 0 1</inkml:trace>
  <inkml:trace contextRef="#ctx0" brushRef="#br0" timeOffset="32534">891 2138 60,'-13'9'35,"13"-9"-1,-12 12 2,12-12-23,0 0-6,8 10-3,-8-10-1,18 0-1,-5-2 0,9 2 0,3-3-2,5-1-1,6 3-5,-10-8-10,9 8-21,-9-3 2,-2 4-2,-10-2 2</inkml:trace>
  <inkml:trace contextRef="#ctx0" brushRef="#br0" timeOffset="32803">832 2287 60,'0'0'37,"5"18"-1,-5-18-1,10 14-15,-10-14-18,14 5 0,-2 0-4,-1-9-6,17 7-28,-4-5 2,6 0-3,3-1 2</inkml:trace>
  <inkml:trace contextRef="#ctx0" brushRef="#br0" timeOffset="41461">1710 3151 102,'0'0'38,"0"0"1,-10 17-8,-5-3-27,2 10-1,-4 6-3,-4 7 0,-1 4 0,-2 6 0,2-2 1,1 0-1,3-5 0,2-7-1,5-5 0,1-8 1,4-8-2,6-12 1,0 0-1,7-19 1,7-7-1,2-11 1,8-10 0,2-11 1,3-4 0,0-2 0,-1 3 1,-3 7 0,-6 8 0,-3 11-1,-7 15 1,0 19 0,-4 15-1,0 15 0,-2 12 0,2 6 0,2 10 1,2 3-1,4-2 0,-2-5 0,1-8-1,-2-9 1,-1-10-1,-4-9 0,-5-17 0,-9 4 0,-5-14 0,-8-6 2,-4-6-2,-4-2 0,-1 0 1,0-1-1,3 4-1,3 0 0,9 7-4,2-1 0,14 15 0,3-12-2,17 15 0,-5-8 0,18 12 2,-5-5 1,9 12 4,-2 1 1,-2 6 2,-3 4 0,-10-3 1,-3 6 0,-13-6 1,-1 0-1,-8-13-1,5-9 0,-18-1 2,10-13 0,-2-12-1,9-4 1,-1-11 0,10 0 1,-1-6-2,11 4 1,-2 0-1,4 10-2,0 5 0,-2 7 0,0 10-1,-4 9-1,-3 8 0,-6 5 0,-3 6 0,-5 1 0,0 3 0,-2 1 1,0-1 0,1 1 1,4-3-1,6 0 1,3-3-1,4-2 0,8 1-4,-5-15-11,8 3-21,0-9-1,0-4 0,-1-7 1</inkml:trace>
  <inkml:trace contextRef="#ctx0" brushRef="#br0" timeOffset="42334">2263 3066 79,'2'11'37,"-12"0"-1,-4 7 1,-13-3-31,2 5-4,-2 1-1,1 0-1,6 2 0,6-3 1,10-2-1,10-1 1,7-2-1,7 2 1,4 0-2,-1 2 0,-3 0 1,-6 3-2,-1 0 1,-5-4 0,-2-2 2,-3-3-1,-3-13 1,0 0 1,0 0-1,11-17 2,-4-6-2,3-3 1,0-8-1,5-3 0,1-3 0,2 0-1,-2 4 1,1 2-1,-2 4 0,-2 7 1,-2 7-1,1 10 0,-3 9-1,1 8 1,3 8 0,-1 4 0,4 7-1,0 0 1,3 6-1,-4-4 2,1-3-1,-3-5 1,-3-3-1,-1-4 1,-7-5 0,-4-3 0,2-9 1,-22 7-1,3-8 0,-2-1 0,-5-1 0,-1-2-1,0 2-3,-1-6-4,13 6-30,-6-3-3,11 3 2,10 3-2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23.83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56 84 82,'0'0'38,"0"0"-2,0 0 1,0 0-29,10 6-5,10 1 0,4-6 0,14 4 0,9-5 0,13 0 0,8-5-1,10-3 0,6-3 0,2-1-2,-3-2 0,-4 1 1,-10 0-1,-12 3-1,-12 2 0,-13 2-2,-11 7-2,-21-1-4,14 5-30,-26-2 0,-1 10-1,-10-5 1</inkml:trace>
  <inkml:trace contextRef="#ctx0" brushRef="#br0" timeOffset="371">339 282 88,'0'0'38,"4"-17"1,-4 17 0,1-14-33,-1 14-2,0 0 0,-2 20-1,-1-3 0,3 9-1,-2 4-1,3 7 0,-2 5 1,3 1-1,2 1-1,3-3 0,0-4 1,2-3-1,1-6 0,0-7-1,1-6-1,-11-15-3,20 15-11,-20-15-24,8-18 0,-6-6 1,3-3-2</inkml:trace>
  <inkml:trace contextRef="#ctx0" brushRef="#br0" timeOffset="672">563 186 91,'16'2'38,"-16"-2"1,6 28-1,-10-12-32,6 12-2,-3 5-1,5 10-1,-1 2 1,5 4-1,4-1 0,1 0-1,3-3 0,-1-2-1,2-7 0,-4-8-2,3-3-2,-10-11-5,12 2-30,-18-16-1,2 11 0,-2-11 0</inkml:trace>
  <inkml:trace contextRef="#ctx0" brushRef="#br0" timeOffset="3891">42 1066 68,'-18'6'37,"4"-1"2,2-6-1,12 1-25,0 0-5,0 0-1,15-8-1,7 5-1,0-4-1,10 2-2,5 0 0,9 3-1,7 2 0,7 3 0,7 1-1,9 4 1,5-1 0,4 4 0,-3-3 0,-2 0 0,-9 0-1,-8-2 0,-12 0-1,-14-4-1,-10 1-2,-12-9-2,-1 10-9,-14-4-27,-3-10 2,-7 3-1,0 2 1</inkml:trace>
  <inkml:trace contextRef="#ctx0" brushRef="#br0" timeOffset="4402">227 1401 93,'0'0'40,"0"0"0,0 0 0,0 0-33,-9 12-4,4 2-1,-4 4-1,-2 6 0,-4 3 0,-2 4 0,-2 0 0,1-3 0,1-1 0,3-2-1,5-4 1,9-3 0,9-5 0,12-3 0,10-4 0,10-1 0,9-3 0,6-3 0,6-3-1,-2-3 0,-4 0-2,-6-4 0,-6 4-3,-13-8-4,5 5-30,-20-5-3,0 1 1,-11-5 0</inkml:trace>
  <inkml:trace contextRef="#ctx0" brushRef="#br0" timeOffset="4774">670 1325 96,'2'11'40,"-7"3"0,3 8-1,-9 7-35,4 13-1,-5 7-1,-1 14 1,-1 5-1,-1 9 1,1-2-1,0 7 1,0-6-1,3-5 0,3-6-1,2-10 0,2-7-1,1-12-2,5-1-5,-12-19-33,13-1-2,-3-15 1,0 0-2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22.68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-2 250 95,'-3'19'40,"3"-19"1,0 0-4,6-16-29,0 6-4,-2-9 0,4-2-2,2-6 0,6-4-1,3-1 0,2 2-1,3 1 1,2 4 0,2 5-1,3 11 0,-2 9 0,-1 12 0,-1 12-1,-1 5 1,1 8-1,0 3 0,-2-1 1,0-1 0,-2-8 0,1-7 0,1-12 0,0-7 1,-2-11-1,-1-8 0,-1-8 0,-1-9 0,-3-1 0,-2-5-2,-6 3 0,-7-1-3,4 15-7,-20-4-27,6 11-2,-11 6 2,1 9-2</inkml:trace>
  <inkml:trace contextRef="#ctx0" brushRef="#br0" timeOffset="511">155 508 89,'0'0'39,"0"0"-1,0 0 2,-10-8-31,10 8-2,9-11-2,-9 11-2,14-19 1,-6 10-2,-3-1 1,-5 10-2,12-13-1,-12 13 1,12 10-1,-2 5 0,2 4 0,2 3-1,5 2 1,2 1 0,5-1 0,1-6 0,1-5 0,1-7-1,-1-3 1,0-6-1,-3-2 2,-1-4-1,-5-5 0,-3 0 1,-6-2-2,-2-1 1,-5 1-2,-5-2-2,3 8-6,-15-7-30,15 1-1,-2-5 0,9-1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10.5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-6 27 101,'-3'-18'39,"33"14"1,10-1 0,20 5-38,7 4-1,7 8 1,1 6-2,-4 8 0,-14 6 1,-15 7-1,-18 3-1,-16 4 2,-14 2-1,-7-2 0,-5 2-1,3-3 1,9 0-1,12-1 0,12 1 0,10-3 1,9 1 0,0-1 0,-5-4 2,-8 0-2,-14-3 2,-18-7-1,-14-5-1,-15-6-1,-7-2-1,-11-9-2,8 5-5,-11-15-16,17 7-15,4-2 2,13 1-2,5 2 3</inkml:trace>
  <inkml:trace contextRef="#ctx0" brushRef="#br0" timeOffset="365">53 1064 98,'-2'15'41,"2"-15"1,32 8-2,2-13-31,21 3-5,9-3-2,12-3-1,5-1 0,4 0-1,-1-1-2,-6-1-2,-1 10-8,-17-9-28,-4 8-1,-16 0 0,-10 7 0</inkml:trace>
  <inkml:trace contextRef="#ctx0" brushRef="#br0" timeOffset="753">213 1451 105,'6'-9'40,"8"4"1,7-4-1,13 3-37,4-1-2,6 1-1,2 1 1,4 2-1,-3 1 0,1 4 1,-5 7-1,-4 7 0,-6 10 0,-7 10 0,-7 11-1,-12 9 1,-5 10 0,-8 6 0,-7 6-1,-6 2 1,-5-1 0,-2-2 0,-1-2 0,1-4-1,2-3 0,1-10 0,5-4-1,0-12-1,9-2-5,-9-20-16,13-1-16,5-19 1,0 0 0,-12-6 0</inkml:trace>
  <inkml:trace contextRef="#ctx0" brushRef="#br0" timeOffset="1117">253 1955 98,'32'4'40,"15"-2"0,20 3-3,6-3-38,8-8-33,16 1-5,-2-9 1,-2-2-3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41.25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48,'0'0'13,"7"9"-13,-2 2 0,4 9-26,0-8-6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10-26T21:12:47.5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61 0 101,'-11'14'39,"3"-3"1,8-11-4,-10 3-37,10-3-3,0 0-1,0 0-3,0 0-7,0 0-24,-14 14 1,7 0 0,-4 4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30.1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1275 63,'0'0'41,"14"-9"-1,-5-13 0,10 3-13,-1-17-22,6-4-3,9-4-1,2-1-1,7-1 0,4 5 1,6 7-1,7 8 1,7 12-1,7 12 0,2 11 0,8 12-1,3 12 1,4 9 0,3 4-1,2 0 1,-2-2 0,-2-4 1,-3-8-1,-9-8 1,-5-11-3,-11-11-1,-6 2-7,-21-15-30,-3-1 2,-16-10-2,-6 5 0</inkml:trace>
  <inkml:trace contextRef="#ctx0" brushRef="#br0" timeOffset="441">705 1159 87,'0'0'40,"-16"4"0,16-4 0,-15 13-33,11 2-3,-6 7-1,3 7-1,-1 7-1,2 9 1,0 7-1,4 5 0,1 3-1,3 0 1,4-3 0,0-3-1,2-5 0,-1-6-2,3-8 0,-4-9-1,5-6-3,-11-20-6,25-2-29,-12-17 1,10-8-1,-1-18 1</inkml:trace>
  <inkml:trace contextRef="#ctx0" brushRef="#br0" timeOffset="718">1130 1221 96,'3'20'40,"0"16"2,-14 4-2,3 17-33,-6 6-3,-2 9-3,-1 3 0,0-2-1,5-6 0,0-5 0,6-6-2,1-13-2,11-4-8,-5-24-28,16-13-2,0-19 2,14-10-3</inkml:trace>
  <inkml:trace contextRef="#ctx0" brushRef="#br0" timeOffset="1126">2083 1180 90,'13'-4'41,"1"-2"0,-5-12-1,9 7-31,-4-12-6,6 2-2,-1 1 0,0 3-1,1 6-1,-1 6 1,4 11-1,0 5 0,1 8 1,0 1-1,4 4 0,1-4 1,1-3 0,0-7 1,1-11-1,0-9 1,-2-9 0,-2-8-1,-4-5 0,-5-3-1,-2-5 0,-7 2-1,-1 11-3,-11-2-2,3 29-24,-6-15-8,6 15 0,-25 16 0</inkml:trace>
  <inkml:trace contextRef="#ctx0" brushRef="#br0" timeOffset="1532">2161 1553 83,'7'-11'41,"6"-3"-1,-4-15 1,10 4-32,-7-8-4,4 3-1,-3 4-2,0 4-1,-1 6-1,-2 10 0,4 8 0,0 9 0,4 4 0,3 4-1,4-1 1,5-1 0,5-3 0,3-6 0,0-9 0,0-8 0,-3-5 1,-5-7-1,-4-4-1,-8-6-1,-4 2-3,-13-10-14,3 13-22,-6-4 2,8 6-2,-3-3 1</inkml:trace>
  <inkml:trace contextRef="#ctx0" brushRef="#br0" timeOffset="2039">3480 752 75,'15'8'40,"-15"-8"-1,4 11 0,-4-11-20,-7 17-16,-1 0-2,-3 5-1,-3 5 0,-2 4 0,-2 1 0,1 3 0,2-1 1,2 0-1,6-5 1,7 0 0,8-5 0,9-2 0,8-1 0,6-5 0,5-2 0,4-3 0,1-4 0,2 0-1,-4-4 0,-3-3-1,-3 0-3,-10-10-5,7 6-31,-14-11 0,2 2-1,-6-12 1</inkml:trace>
  <inkml:trace contextRef="#ctx0" brushRef="#br0" timeOffset="2407">3955 500 100,'-7'-10'41,"7"10"0,-11 2-1,17 13-36,-12 10-2,0 9 0,-1 11-1,0 14-1,-3 8 1,3 12-1,-1 6 1,3 5-1,0 1 1,1 0-2,2 0 2,1-5-2,2-7 1,0-5 0,2-10 0,1-7 0,1-11-1,0-7 0,4-11-2,-1-11-1,5-1-4,-13-16-29,18-3-4,-9-13 1,8 0-2</inkml:trace>
  <inkml:trace contextRef="#ctx0" brushRef="#br0" timeOffset="2827">4231 1073 70,'-11'-10'41,"11"10"-2,1 9 2,8 13-21,-3-7-14,10 8-3,0 5-1,7 4-1,3 3 0,3 1-1,1-4 0,-1-2 1,-1-4-1,-4-7-1,-3-3-1,-4-9-2,-1-1-5,-13-17-21,8 5-10,-9-11 0,4 5 0</inkml:trace>
  <inkml:trace contextRef="#ctx0" brushRef="#br0" timeOffset="3107">4453 1004 81,'-12'-13'41,"12"13"-1,-9 8 1,14 9-29,-14-2-7,4 9-2,-4 4-1,-1 5 0,-2 5-1,-1 2 0,-1 1 0,1-1 0,0-4-1,-1-3 0,2-3 1,2-6-2,1-5 1,3-6-1,1-1 0,5-12-1,-4 11-1,4-11-3,0 0-14,0 0-21,9-4 1,-7-8-1,5 0 1</inkml:trace>
  <inkml:trace contextRef="#ctx0" brushRef="#br0" timeOffset="4697">5083 83 82,'-16'24'39,"9"-5"-2,3 14 0,-5 1-32,6 15-2,-3 4-2,3 9 1,-2 1-1,3 1-1,-2-8 1,2-5 0,0-10 0,1-10 0,1-9-1,2-13 0,-2-9 1,12-15-1,0-6 0,1-6 1,3-6-1,1-2 1,0-1-1,-1 4 1,0 8-1,-4 8 0,-2 10 1,0 10-1,-2 8 0,0 10 1,1 3-1,0 3 0,0 0 0,3-1-1,0-5-1,-2-5-1,4 2-4,-14-19-9,15 5-23,-15-5 0,20-8 0,-13-2 1</inkml:trace>
  <inkml:trace contextRef="#ctx0" brushRef="#br0" timeOffset="5120">5414 486 62,'4'-9'39,"-4"9"-1,0 0 2,-4-11-16,4 11-19,0 16-3,1 2 1,-1 1-2,2 7 0,0-1-1,2 2 1,1-4-1,-1-2-2,2-1-2,-6-20-12,0 0-23,0 0 0,9-14-1,-11-9 1</inkml:trace>
  <inkml:trace contextRef="#ctx0" brushRef="#br0" timeOffset="5362">5398 265 88,'-6'-12'36,"6"12"-3,0 0-2,0 0-49,3-13-19,3 1 1,7-2-2,1-7 2</inkml:trace>
  <inkml:trace contextRef="#ctx0" brushRef="#br0" timeOffset="5467">5612 16 58,'20'-13'37,"-11"7"-1,-9 6 1,0 0-17,5 34-10,-14-9-3,5 15-3,-4 5-1,2 9-1,1 3 0,2 4-2,1-1 1,2-1-2,3-2-2,-3-12-3,8 2-15,-6-20-18,3-8 0,-5-19-1,0 0 2</inkml:trace>
  <inkml:trace contextRef="#ctx0" brushRef="#br0" timeOffset="5683">5567 355 72,'-8'-15'40,"8"15"-1,8-9 2,6 12-23,4-4-15,6-1-4,10 2-3,-4-9-6,17 3-30,-10-4 2,5 3-2,-7-4 2</inkml:trace>
  <inkml:trace contextRef="#ctx0" brushRef="#br0" timeOffset="6009">6013 301 81,'-16'3'40,"-2"4"-2,-8-4 1,8 5-32,-12-3-5,-1 3-1,-1 0 0,3 2 0,4-2-1,5 1 1,5-3 0,3 2 0,12-8 0,-5 13 0,5-13 0,9 10 0,-9-10 0,17 12-1,-6-6 0,1 0 0,0 0 0,3 1 0,2 0 0,2 0 0,3 2 0,1 2 0,2-1 0,1 3 0,0-2 0,-3 1 0,-3 0 0,-2 0 0,-5 1 0,-4-3 0,-6 1 0,-4-1 1,-7-1-1,-3-2 1,-7-4 0,-4 1 0,-5-7 1,-2 0-1,-4-3 0,1 0-1,0 0-1,3-3-1,7 7-2,0-8-3,22 10-20,-9-3-13,9 3 0,17-14-1,5 6 2</inkml:trace>
  <inkml:trace contextRef="#ctx0" brushRef="#br0" timeOffset="6544">6301 385 65,'5'14'41,"2"7"-2,-6-1 1,3 10-13,-5-9-24,2 5-1,-2-1-2,0-3 0,2-2-2,-1-20-4,8 18-32,-8-18-2,4-21 1,-4-8-1</inkml:trace>
  <inkml:trace contextRef="#ctx0" brushRef="#br0" timeOffset="6747">6294 97 77,'-9'-6'35,"10"17"-15,2-1-19,-3-10-32,3 17-5,4-1-1</inkml:trace>
  <inkml:trace contextRef="#ctx0" brushRef="#br0" timeOffset="6901">6478 624 90,'0'0'39,"11"-19"0,-12-12 2,4 1-35,-5-7-2,3 2-2,-2 2-1,1 7 0,2 9 0,-2 17-1,18 1 0,-4 13-1,3 7 0,3 1 0,2 1 1,2-3 0,-2-4 0,-2-5 0,-6-11 1,-3-7 0,-8-8-1,-5-6 0,-5-4 0,-5-4-2,2 2-1,-5-5-3,14 19-12,-5-9-22,13 10 0,3-2 0,13 9 0</inkml:trace>
  <inkml:trace contextRef="#ctx0" brushRef="#br0" timeOffset="7276">7125 216 97,'0'0'39,"-20"-18"2,3 19-11,-8-10-26,-1 9-1,-3 7-2,-1 6-1,3 9 0,3 7-1,9 9 1,7 8 0,11 3-1,11 2 1,10-3 0,9 0 1,5-7-2,9-6 2,3-11-1,2-10 1,-1-12-1,-3-10 1,-4-10 0,-6-10 0,-6-10 1,-8-9-1,-12-7 0,-10-3 2,-13-1-1,-10 1-1,-11 4 1,-6 7 0,-9 9-1,-2 10-1,-1 13-1,0 6-4,15 22-12,-3-4-26,15 13 2,0-2 0,16 8-2</inkml:trace>
  <inkml:trace contextRef="#ctx0" brushRef="#br0" timeOffset="7895">5072 804 83,'-4'10'40,"8"-1"-1,-4-9 2,18 16-31,-7-12-4,11 6-2,2-6 0,10 6-2,7-4 0,10-2-2,10-1 0,13-3 0,12 1 0,16-1-1,10 2 1,11-1 0,13 0-1,7 0 1,5 0 0,-2 0-1,-2-1 1,-10-2 0,-5 0 0,-11-2 0,-17-1 0,-15 1 1,-16 0-1,-18 2 0,-11 1-1,-13-1 0,-12 5-3,-16-3-5,0 0-30,0 0-3,-22 15 1,-5-11-1</inkml:trace>
  <inkml:trace contextRef="#ctx0" brushRef="#br0" timeOffset="8451">5089 1233 85,'8'-19'40,"5"10"1,-10-3 0,6 10-32,-9 2-5,0 0-1,0 0-1,0 0-1,0 0 1,-1 16-1,-1 7 0,1 7-1,0 8 1,0 7-1,0 6 0,1 6 0,0 0-1,0-2 0,1-5-1,-3-4-2,3-1-4,-10-19-19,8 5-14,-9-12 1,5-5-2,-6-16 2</inkml:trace>
  <inkml:trace contextRef="#ctx0" brushRef="#br0" timeOffset="8753">4886 1463 91,'18'-8'39,"12"5"2,-4-7-2,16 1-34,-11-5-3,2-1-1,-3-3-1,-2-1 0,-2-2 0,0 1 0,-2-3 0,-3 3 0,0 1 0,-4 5 1,-2 6-2,-3 8 2,-2 9-2,-4 9 1,-3 12-1,-1 6 0,-3 12 0,-1 1 0,-1 6 0,-1-3 0,1-4 0,0-6-1,2-9 2,0-8-1,2-12 0,-1-13 1,10 2 0,-2-13-1,3-5 1,0-3 0,0-2 0,1 2 1,-1-1 0,-1 8 0,-10 12-1,17-5 1,-17 5-1,15 21 0,-7-4 1,0 3-1,0 5-1,1-5 0,1 0 1,-2-6-2,1-1 0,-9-13-1,18 11-2,-18-11-1,13 2 0,-13-2-1,10-3 1,-10 3 0,0 0 2,0 0 2,8-9 3,-8 9 2,8-11 1,3 4 3,-6-9-2,9 4 1,-4-11-1,7 5-2,-2-2 0,1 2-2,0 1 0,0 3-2,-1 5 0,-3 1-1,2 8 0,-14 0-2,20 4 0,-20-4-1,14 13 1,-14-13 0,9 16 0,-7-6 3,0-1 1,-2 2 3,-4 1 0,1 4 0,-7-1 0,4 6 0,-3-1-1,3 5-1,-1 0-1,5 0 1,5-5-1,4-2 1,4-5 0,7-2 0,2-8 1,4-6-1,0-8 1,2-2-1,-2-6 1,-2-2-1,-3-6 1,-4-4 0,-5-3-1,-3-3 1,-5 1 0,0 5 0,-2 2-1,-1 5 1,-1 6-2,1 7 1,1 11-2,4 10 1,1 5 0,1 5-2,1 3 1,0 0 0,2 2 1,1-4-1,-2-5 2,1-3-1,-9-13 1,16 8 0,-16-8 0,15-11-1,-15 11 1,13-17 0,-7 8-1,-6 9 0,11-8-1,-11 8 1,16 8-1,-6 2 1,2 1-1,4 2 1,4-3 0,1 0 0,2-7 1,0-2-1,-3-8 1,-1-3 0,-4-3 0,-4-6 0,-6-3-1,-5-5 1,-4-1 0,-4 0-1,0 2-2,-4-1 0,7 8-6,-10-7-21,17 13-11,0-1 0,11 7 0</inkml:trace>
  <inkml:trace contextRef="#ctx0" brushRef="#br0" timeOffset="10278">6573 1473 62,'0'0'37,"0"0"-3,0 0 0,0 0-29,0 0-4,0 0-1,0 0 0,0 0-1,0 0 1,0 0 1,0 0-1,0 0 1,0 0 0,0 0-1,0 0 1,0 0-1,0 0 1,0 0 0,0 0 1,0 0 1,0 0-1,0 0 1,0 0-1,0 0 1,0 0 0,-13-13-1,13 13 0,-16-4 0,5 4-1,1-2 1,0 4-1,-1-1-1,11-1 1,-15 8-1,15-8 0,-11 14 0,9-3 0,4 4 0,1 0-1,6 3 1,3 1-1,6 1 1,2 0-1,5-2 1,-1-2-1,-1-2 1,-2-2 0,-3-2 0,-5-1 0,-8 1 0,-5-10 1,-16 13 0,-5-7 0,-5-1 1,-4 2-1,-8-6 1,-2 0-1,1-4 0,3-1-2,5 2 1,5-5-3,8 5-2,1-12-5,17 14-31,6-22 2,9 11-1,2-8 2</inkml:trace>
  <inkml:trace contextRef="#ctx0" brushRef="#br0" timeOffset="10918">6979 1487 85,'4'19'39,"2"2"0,-6-2 1,9 5-35,-10-3-3,0 5-1,0-2-1,-2-3-1,1-3 0,-1-5-3,6 4-12,-3-17-24,0 0 1,-3-23-1,6 3 0</inkml:trace>
  <inkml:trace contextRef="#ctx0" brushRef="#br0" timeOffset="11257">7161 1645 73,'14'3'39,"-11"-17"0,5-4 1,-13-10-32,13 4-4,-4-3-2,1 4-1,-2 5-1,2 7 1,-5 11 0,15 4-1,-6 9 0,0 0 0,1 1 0,0-1-1,1-1 2,-1-6-2,-10-6 2,12-10-2,-8-5 0,-4-6 0,3 0-5,-8-13-6,9 9-28,-7-5 2,9 10-2,-3-4 1</inkml:trace>
  <inkml:trace contextRef="#ctx0" brushRef="#br0" timeOffset="11611">7577 1172 75,'14'-2'40,"-14"2"-2,6 25 1,-13-2-31,7 11-5,-4 6 0,2 5-1,-1 7-1,1 1 0,1-6 0,0-4-1,3-9-1,-1-9-2,4-6 0,-5-19-6,10 8-32,-11-19 3,6-3-1,-5-12 0</inkml:trace>
  <inkml:trace contextRef="#ctx0" brushRef="#br0" timeOffset="11825">7581 1070 83,'-2'-16'41,"-1"3"-1,3 13 0,14-1-33,2 8-4,7-2-2,8 1 0,5-1-1,9 0 0,3 0 0,1 1 0,-3-1 0,-1 2 0,-5 2 0,-8 5 0,-8 6-1,-7 7 1,-8 6 0,-5 9-1,-5 4 1,-2 8-1,-1 4 1,-1 2-1,2 0 0,1-1 0,3-2 1,1-7-1,2-3 1,0-9 0,0-10-1,-2-7 2,-2-11-1,0-10 1,-16-4 0,1-8 0,-11-7 1,-5-3-1,-8 2 0,-5-2 1,-2 3-1,-1 5-1,5 2 0,2 4-1,13 11-8,-5-4-32,20 8 0,12-7 0,-5 16-2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44.3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114 1859 85,'5'-10'38,"-5"10"0,0 0-7,10 0-22,-10 0-5,-14 22-1,1-3-1,-1 7-1,-3 3 0,-2 8-1,-1 5 1,5-1-1,2-1 1,10 0-1,6-6 1,12-2-1,4-6 1,10-7 0,5-5 0,4-4-1,4-3-1,-2-8-3,7 5-8,-15-13-27,9-1 0,-11-10-1,0 1 2</inkml:trace>
  <inkml:trace contextRef="#ctx0" brushRef="#br0" timeOffset="315">436 1753 70,'0'0'40,"-14"-17"-2,14 17 2,-17 1-23,11 20-13,-4 10-1,0 11-2,-2 15 0,3 12 1,-3 8-1,3 10 1,-2 2-1,0 3 1,0-2-1,2-4 0,-1-7 0,2-6-1,3-11-1,-1-12-1,6-7-2,-3-20-5,17-6-30,-14-17-3,22-11 3,-9-14-2</inkml:trace>
  <inkml:trace contextRef="#ctx0" brushRef="#br0" timeOffset="601">472 2439 87,'8'17'40,"8"13"1,-3 0-1,16 7-31,-12-2-5,6 1-2,-3-1-2,1-4-1,0-5-1,-6-7-4,6 3-7,-21-22-27,16 11 0,-16-11-1,6-12 2</inkml:trace>
  <inkml:trace contextRef="#ctx0" brushRef="#br0" timeOffset="797">692 2446 82,'0'0'41,"-10"-7"-2,3 19 1,-15 1-30,8 10-7,-6 5-2,-1 4 0,0 2-2,-1 0-1,5 3-2,-4-17-12,9 3-24,4-14 1,8-9-1,0 0 0</inkml:trace>
  <inkml:trace contextRef="#ctx0" brushRef="#br0" timeOffset="1055">1154 1880 103,'25'5'42,"-5"-4"0,10 7-1,-5-2-39,2 1-1,-4 7-1,-5 5 0,-13 7-1,-9 4 1,-10 5 1,-9 4-1,-3 1 0,-3 4 0,4 2 1,5 0-2,14-2 1,8-2 0,9-2-1,8-2 0,2-5 1,0-4 0,0-9-1,-4-3 2,-5-7-1,-12-10 0,0 0-1,0 0 0,-10-15-3,-6 1-4,16 14-20,-24-13-13,9 7 0,-5 0 0,1 11 0</inkml:trace>
  <inkml:trace contextRef="#ctx0" brushRef="#br0" timeOffset="1404">894 2708 74,'5'10'42,"17"-1"-1,5-12 0,15 9-20,1-18-16,10 4-1,1-2-3,2-1-1,-5 1-3,-5 0 0,-5 9-5,-15-12-9,4 14-25,-12-1 1,-1 6 0,-17-6 1</inkml:trace>
  <inkml:trace contextRef="#ctx0" brushRef="#br0" timeOffset="1797">993 2899 75,'0'0'42,"13"7"-3,5-7 3,10 8-26,1-9-14,7 3 0,0 2-1,1 4-1,0 7 0,-6 6 1,-6 5-1,-7 9 0,-7 9-1,-7 6 2,-8 5-2,-4 7 1,-6 2 0,-4-2-1,-1-1-1,0-6-1,3-4-1,-2-16-5,15 5-14,-8-23-17,11-17 1,0 0 0,-8-14 1</inkml:trace>
  <inkml:trace contextRef="#ctx0" brushRef="#br0" timeOffset="2090">1123 3113 83,'-7'-15'41,"7"15"-1,10-5 1,12 13-31,-7-3-7,8 1-3,5 2-4,-7-14-11,14 5-25,-5-6-1,7-3 0,-3-12 1</inkml:trace>
  <inkml:trace contextRef="#ctx0" brushRef="#br0" timeOffset="3504">2223 1779 42,'0'0'37,"0"10"0,0-10 0,0 0-16,3 28-8,-9-15-7,11 12-1,-10 3-2,8 8 0,-7 4-1,7 4 0,-6 1 0,3 1-1,1-3-1,-2 0 0,6-6-2,-10-8-3,13 3-5,-20-14-29,11-6 0,1-12-1,0 0 0</inkml:trace>
  <inkml:trace contextRef="#ctx0" brushRef="#br0" timeOffset="3790">2345 1788 86,'25'-19'42,"4"8"1,-2 0-2,8 7-31,-6-2-6,2 5-2,-4 6-1,-4 6-1,-8 10 0,-1 5-1,-8 8 0,-6 6 1,-5 3-1,-9 7 0,-1 3 1,-10-2-1,-3-2-1,2-4 1,-3-4-1,11-7 1,-2-5 0,14-8 2,7-7-1,10-7 1,13-9 0,1-5-1,14-6 1,0-4-3,11 1-2,-7-9-4,5 13-6,-10-8-26,-4 9-1,-8 0 0,-8 9 0</inkml:trace>
  <inkml:trace contextRef="#ctx0" brushRef="#br0" timeOffset="4227">2267 2541 86,'35'1'43,"-1"-5"-1,5 2 0,-13-6-34,7 5-5,-1 1-1,-3-1-2,-1 1-2,-4-6-3,3 8-5,-5-15-16,3 8-16,0-3 1,1 1-1,-4 1 2</inkml:trace>
  <inkml:trace contextRef="#ctx0" brushRef="#br0" timeOffset="4601">2336 2691 74,'0'0'42,"-14"6"-2,14-6 1,0 0-30,14 3-5,5-4-3,8 2 0,2-1 0,5 2-1,-4-1 0,3 1-1,-4 3 1,-7 2-2,2 4 1,-7 5-2,-1 5 2,-7 6-2,0 6 1,-5 7 0,-5 7 0,0 4 0,-8 4-1,0 1 1,-3-1 0,-1-2-1,2-6 0,-1-8 0,4-4-3,-2-15-1,11 0-4,-1-20-18,0 0-14,-6-15 1,6 0-1,0-10 1</inkml:trace>
  <inkml:trace contextRef="#ctx0" brushRef="#br0" timeOffset="4946">2385 2981 71,'0'0'39,"0"0"1,17-3 2,-3-2-29,21 9-7,4-4-2,8 1-2,3 2-3,-1-7-3,-2 8-7,-7-9-28,-5 0-2,-6-6-1,-9 1 1</inkml:trace>
  <inkml:trace contextRef="#ctx0" brushRef="#br0" timeOffset="5302">3182 1401 66,'-12'-33'38,"-8"0"-1,-2 0 0,-5 7-19,-1-10-16,-2 6-1,1-1-1,-7 2-1,-1 2 3,-4 3 0,-5 3 0,-3 6 1,-8 2-1,1 6 0,-13 4-1,3 6 0,-7 4 0,0 7-1,2 5 1,-2 7 0,6 5-1,0 5 0,6 6 1,4 8 0,4 4 1,6 7-2,-1 4 1,8 8-1,1 6 0,3 9 0,4 7 1,3 6 0,4 7-1,3 5 1,3 6-1,8 3 1,1 1 0,3-1-1,4-3 0,3 2 0,4-3 0,2-2 0,4-4 1,1-3-1,6-2 0,4-8 0,6-1 1,5-10-1,2-5 1,10-11-1,-1-8 0,8-7 0,5-11 0,3-8 0,0-13-1,2-10-1,4-11 2,-2-7 0,4-14 0,-1-9 1,-3-14-1,4-8 1,-2-12-1,-2-6 1,1-12-1,-5-5 0,3-9-1,-4-5 0,1-4 2,-13-5 0,4-2 0,-7-5 1,0-3 0,-5-8 0,-6-4 0,-5-6 0,-5-6-1,-7-3 0,-1-2 1,-10 2-1,-4 5-1,-12 6 1,-1 11-1,-6 9 0,-6 13 0,2 10-3,-13 13-3,1-3-8,1 19-29,-8 4-1,-5 7 1,-5 5-1</inkml:trace>
  <inkml:trace contextRef="#ctx0" brushRef="#br0" timeOffset="6603">1769 165 74,'-10'10'38,"10"-10"0,5 16-8,-5-16-14,13 10-5,0-8-5,10 3-1,3-5-2,17-2 0,1-7-2,8-3 0,1-8-1,5-3 1,-1-4-2,-4 2 0,-2 0 0,-11 1-1,-5 6-1,-10-1-3,0 15-4,-25 4-30,0 0 0,0 0-1,0 0 1</inkml:trace>
  <inkml:trace contextRef="#ctx0" brushRef="#br0" timeOffset="6918">2067 391 89,'16'0'36,"-1"0"1,0 10-8,-15-10-26,25 16 0,-19 4 0,2 9-1,-6 3 0,1 6 1,2-2-3,-5-2-1,6 0-5,-13-18-9,11-1-23,-4-15 0,0 0-1,9-16 1</inkml:trace>
  <inkml:trace contextRef="#ctx0" brushRef="#br0" timeOffset="7143">2223 283 83,'6'15'41,"0"15"-2,-2 10 0,8 11-30,-8 3-8,-3-1-6,10 4-35,-13-9 2,4-6-2,-6-17-1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28:56.1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93 2 78,'-4'18'39,"-2"3"-1,1 8-1,-1-5-35,4 4-1,0-3 0,3-2 0,1-7 1,-2-16 0,16-1-1,-2-15 1,-2-7 0,0 1 0,-2-5-1,-4 3 0,-3 0 0,-7 10-1,-4 10 0,-5 10 0,-4 10-1,4 5 1,5 2-1,2 0 1,8-5 0,7-7 0,9-9 0,5-8 0,3-12 1,-1-6-1,-8-2 1,-4-2-1,-10 5 0,-13 5 1,-8 9-1,-11 7-1,-3 7 1,-2 7 0,3 3-1,4 2 1,7-3 0,10-1 0,10-13 0,0 0 1,14 7-1,-2-12 1,-1 0 0,-11 5-1,12-7-1,-12 7-2,-4 10-16,-5-6-20,9-4 1,0 0-2,27-3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28:56.9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143 102 95,'0'0'40,"0"0"1,0 0-2,-2-10-36,2 10-1,-14-6-1,3 10 0,0 3-1,-1 6 1,3-1-2,4 1 2,4 0-1,1-13 0,21 10 0,-1-14-1,5-8 2,2-3-1,-2-6 0,-4 3 0,-7-8 1,-8 13-1,-16 4 0,-11 12 1,-10 7-1,-4 6 0,-2 3 0,2-1 0,4 5-1,6-10 2,13-5-2,12-8 2,16-16-1,3 1 0,1-3 1,0 2-1,-3 2 1,-2 3 0,-15 11 0,0 0-1,-9 14 1,-5-3-1,1 3 0,-2-2-2,5-1-1,-3-17-13,13 6-25,-1-33 2,18-1-2,1-15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28:57.5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161 0 75,'-5'14'37,"1"-1"0,2 6 0,-8 0-34,4 5-2,-2 1 0,3 1 1,0-1-2,5 0 2,1-8 0,4 0-1,0-6 1,7-5 0,-1-4 0,1-2 0,-2-3 0,-10 3 0,11-16-1,-9 7 0,-4-1-1,2 10 0,-19-13 0,2 12 0,0 2 0,0 1-1,2 3 0,1-1 0,14-4 1,-10 8 0,10-8 0,20-6 0,-3-2 1,-1 0 0,1-3 0,-1 3 0,-3-1 0,-13 9-1,0 0 0,-10 0 0,-10 12 0,-2-1 0,-2 5-1,-1-1 1,1-1 0,3-1 0,6-4-2,2-4-1,15 5-15,-2-10-22,24-4 2,-2-1-3,11 9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28:58.4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 52 67,'0'22'38,"-6"-2"-1,3 5 0,-11-6-31,11 0-5,2-2-1,3-5 0,-2-12 1,16 7 2,-4-15-1,5-1 1,-3-11 0,3 2 1,-6-7 0,1 2-1,-7 1-1,-4 3 0,-7 6-1,-6 3 1,0 10-2,-3 2 0,3 5-1,2 6 1,10-13-1,-5 20 1,5-20 0,18 2 0,-1-9 0,1-3 1,1-1 0,-1-5 0,-6 4 0,-2-2 0,-10 14 0,0 0-1,0 0 0,-14-1 1,14 1-1,-17 13-1,17-13 0,-8 12 0,8-12 1,0 0 0,11 9 0,-11-9 1,11 0 0,-11 0 1,0 0-1,0 0 1,0 0-1,-14 0 0,3 3-1,-3-1 0,1 2 0,-2 2-1,2-1 0,1 3 0,12-8 0,-12 14-1,10-3 0,0-2-2,6 6-5,-4-15-34,0 0 2,-15-25-2,3-16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28:59.47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10 125 64,'3'-25'40,"4"9"0,-9 0 0,2 16-21,0 0-15,-13 14-2,9 2-1,4 3-2,3 1 1,3-1-2,6-5 2,5-3-1,6-8 2,0-14-2,0-5 1,-3-2 2,-3-2-1,-6-1 0,-6 4 0,-8 6 0,-6 7 0,-5 16 0,0 4-1,1 6-1,2-1 0,7-2-1,4-2 2,0-17-2,17 4 1,-4-21 1,0-6-1,-3-4 2,-3-5 0,-7 5 0,-5 2 0,-6 7 0,-3 11 0,0 7-1,0 8 1,2 1-2,5 7 0,0-4-3,19 3-30,-12-15-6,11-5 0,-6-26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08.07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505 8 82,'-30'-8'37,"-4"7"-1,-4 3 0,-15 7-32,7 9-2,-6 11-1,0 14 1,0 13-2,4 12 1,6 11 0,9 7 0,13 6-2,14 3 1,17-2-1,14-6 1,18-9-2,12-12 2,15-12-1,9-13 1,7-15 0,5-15 1,0-19 0,0-15-1,-6-16 1,-3-13 0,-9-15 0,-10-12-1,-11-12 1,-12-5-1,-15-7 2,-12 6-1,-20 2 1,-11 11-1,-18 15 1,-9 15-2,-12 20 1,-8 16-2,-2 21-2,-9 10-5,15 21-29,-7 10 0,7 14-1,5 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08.6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35 58,'0'0'37,"0"0"-1,0 0 0,25 16-18,-25-16-8,22 6-4,-9-4-2,11 7-1,4-4-1,15 2 1,8-4-1,17 0-1,14-3 1,14 0-1,13-4 0,10 2 0,8-5 0,2 1-1,-1-3 0,-7 1 1,-11 1-1,-10-1 0,-17 1-1,-14 0 1,-15 4-1,-17-4-1,-5 13-14,-17-14-24,-15 8 3,5-10-2,-5 10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09.1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122 0 92,'-5'41'38,"4"11"-1,-3 13 2,-8 10-36,9 14-2,-5 8 1,1 9-1,-3 1 0,3 1-1,-6-3 0,4-9-1,0-7-3,-6-24-11,7-4-23,0-20 1,4-18-2,4-23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30T20:27:18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16049 8483,'-25'25,"25"0,-25 0,0 24,0-24,25 0,0 0,0-25,25 0,0-25,-25 0,25 0,0 0,-25-24,0 24,0 25,-25-25,25 50,-50-25,25 25,1 24,-1-24,25 25,-25-25,25-1,0-24,25 0,0 0,-1-24,1-1,0-25,0 1,-25 24,25 0,-50 0,25 0,-25 50,0-25,0 25,1 25,24-26,0 26,0-25,24 0,1-25,0 0,0-25,0 0,-1 0,1-24,-25 24,0 0,-25 25,1 0,-1 0,0 0,0 25,-24 0,49-1,-25 1,25 0,0-25,0 0</inkml:trace>
  <inkml:trace contextRef="#ctx0" brushRef="#br0" timeOffset="1444.0826">7218 5135,'25'0,"0"24,-25-48,25 24,-1-25,1 25,0-50,0 50,-25-49,25 24,-25-25,-25 25,25 1,-50 24,25 24,-24-24,-1 50,25-25,1 24,-26-24,50 25,0-25,0-1,0 1,25-25,0-25,24 1,-24-1,0 0,-25 0,25 25,-25-25,-25 25,25 0,-25 25,0 0,0 0,1 24,24 1,0-25,0 0,0-25,24 0,1 0,25-25,-50 25,25-25,-25-25,0 50,0-24,0 24,-25 0,0 24,0 1,0 0,1 0,24-25</inkml:trace>
  <inkml:trace contextRef="#ctx0" brushRef="#br0" timeOffset="3200.183">10988 10666,'0'0,"25"0,-25 25,-25 0,25 24,-24-24,24 25,-25-1,25 1,0-25,0-25,0 0,25 0,-25 0,24-25,1-25,-25 25,25-24,-25 49,-25-25,25 25,0 25,-25-25,1 49,24 1,0 0,0-26,24 1,1 0,25-25,-25-25,24 0,-24 1,0-1,0-25,-25 25,-25 1,0-1,0 25,-24 25,-1-1,25 1,-24 25,24-25,0-1,0 26,0-25,25-25,25 0,0 0,0-25</inkml:trace>
  <inkml:trace contextRef="#ctx0" brushRef="#br0" timeOffset="3844.2198">16049 14734,'-25'-25,"25"0,-25 1,0 24,0-25,25 50,-24-25,-1 24,25 26,0-25,0 0,25-1,-1 1,26-25,-25-25,24 25,1-24,-25-26,24 25,-24 0,-25 1,-25-1,1 25,-1 25,-25-1,1 26,24-25,0 24,0-24,25 0,0-25,25 0,0 0,0-25,24 0,-24-24,0 24,-25 0,-25 25,0-25,0 25,-24 25,24 0,-25-25,26 50,-1-26,0 1,25 0,0-25,25-25</inkml:trace>
  <inkml:trace contextRef="#ctx0" brushRef="#br0" timeOffset="4558.2607">19447 4887,'0'49,"-25"1,0-1,0-24,1 25,-1-1,0-24,25 0,0 0,0-25,25-25,-25 0,25 25,-25-25,24 1,-24 24,-24 0,-1 24,0-24,0 25,25 0,-25 0,25-25,0 0,25 25,0-50,0 25,-25-25,25 0,-1 0,-24 1,-24-1,-1 25,0 25,0-25,0 24,1 1,-1 0,-25 0,50 0,0-25,0 0,0 0,0 24,25-24,0 0</inkml:trace>
  <inkml:trace contextRef="#ctx0" brushRef="#br0" timeOffset="5219.2985">18901 13097,'0'0,"0"-25,0 25,0 0,0-25,0 25,0 0,0 25,0-25,25 25,-25-25,25 0,0 0,-1 0,1 0,-25 0,0 0,0 0,0-25,-25 25,1 0,-26 25,25-25,0 0,1 25,24-25,0 0,24 0,1-25,0 0,0 0,0 0,-1-24,1 24,-25 0,-25 25,25 0,-24 0,-1 25,0-25,0 25,0 0,1-1,24 1,0-25,0 25,0-25,0 0,0 0,0-25</inkml:trace>
  <inkml:trace contextRef="#ctx0" brushRef="#br0" timeOffset="25330.4488">11485 5978,'24'0,"-24"-25,0 0,-24 25,24 0,0 0,-25 25,0 0,25 0,-25 0,25 24,-25-24,50 0,0 0,0-25,0 0,-1 0,26-25,-25 0,0-25,-1 26,1-1,-25-25,-25 25,1 25,-1 0,0 25,0 0,-24 0,-1 24,0 1,26 0,24-1,-25-24,25 0,25-25,-25 0,24 0,1-25,0 0,-25 25,25-25,-25 1,0-1,0 25,-25 0,25 0,-25 25,25-1,0-24,0 25,0-25,25 0,-25 0,25 0,-25 0,0 0,0 0,0 0,0 0,-25 0</inkml:trace>
  <inkml:trace contextRef="#ctx0" brushRef="#br0" timeOffset="26962.5421">7119 16991,'50'0,"-50"-25,49 1,-49-26,0 25,0 0,0 1,-25-26,1 50,-1 0,-25 0,25 25,1 0,-26 24,50-24,-25 0,25 24,0-24,25-25,-25 0,50 0,-50-25,24 25,1-24,0-26,-25 25,0 25,0-25,-25 25,25 0,-25 25,1 0,24 0,0 24,0 1,0-25,24 0,1-1,0-24,25 0,-26-24,1-1,-25 25,25-50,-25 25,-25 1,25-1,-49 25,49-25,-50 50,25-25,0 25,25-25,-24 24,24 1,0 0,0 0,0-25,0 0,0 0</inkml:trace>
  <inkml:trace contextRef="#ctx0" brushRef="#br0" timeOffset="68238.9029">1315 5110,'0'-25,"-25"25,25 0,0 0,0 0,-50 74,25-24,-24 0,24 24,-25 0,26 1,-1 24,0-25,0 1,0-1,1 1,24-75,0 49,0-49,0 0,49-24,-24-26,0-25,0 1,-1-50,26 25,-25-25,24 0,-24 0,0 25,0-1,0 51,-1-1,1 50,-25 0,25 50,-25 24,25 1,-25 49,0-25,0 25,25 0,-25 0,24-25,-24 0,25-24,-25-26,25-24,-25 25,0-50,0 0,-25-25,0 0,-24-24,-1 24,1 0,-26-25,26 25,-26 1,26-1,24 25,25 0,0 0,-50-25</inkml:trace>
  <inkml:trace contextRef="#ctx0" brushRef="#br0" timeOffset="69138.9544">1439 5928,'0'0,"24"-24,-24-1,0 0,0-50,0 26,0-26,25 1,-25 24,25-24,0 24,-25 1,25 24,-1 25,-24 0,25 25,-25 0,0-1,0 51,0-26,0 26,-25-26,25 1,0 24,0-49,25 25,0-50,0 25,0-50,24 0,-24 0,25-24,-25-1,-1 0,1 1,0-1,-25 1,0 24,-25 0,0 50,25 0,-24-1,-1 26,0 24,0-24,25 24,0 1,0-25,0-26,0 26,25-25,0-25,0-25,-1 0,26-24,-25-1,0-25,-1 1,1 0,0-1,0 1,-25 24,25 25,-25 1,0 48,24-24,-24 75,0-26,0 26,25-1,-25 1,0-1,25-24,-25-1,0 1,0-25,0 0,-25-25,25 0,-25-25,1 0,-26 0,25-24,0 24,1 25,-1-25,0 25,0-25,25 50,-25-25,25 25,0-25,25 0,-25 0,25 0</inkml:trace>
  <inkml:trace contextRef="#ctx0" brushRef="#br0" timeOffset="70584.0371">2803 5184,'-25'-49,"25"24,0 0,0 25,-25-25,1 25,-1-25,0 25,0 0,0 25,0-25,1 25,-1 25,-25-1,25 1,1-1,-1 26,0-1,0 1,25-1,0 25,0-49,0 24,25 1,0-50,0 24,-25 1,49-25,-24-1,25 1,-26-25,26 0,0 0,-1-25,1 1,0-26,-26-24,26 24,0-49,-26 24,1-24,0 0,0 0,-25-25,0 49,0-24,-25 25,0 24,-24 0,-1 26,0 24,1 0,-1 24,1 1,24 0,0 25,0-26,0 1,50 0</inkml:trace>
  <inkml:trace contextRef="#ctx0" brushRef="#br0" timeOffset="82414.7137">3373 5135,'0'0,"0"0,0 0,0 0,25 0,0 0,0 0,0 0,24 24,1-24,-1 0,1 25,0-25,-1 0,1 25,-25-25,24 0,-49 0,25 0,-25 0,0 0,-25 25,25-25</inkml:trace>
  <inkml:trace contextRef="#ctx0" brushRef="#br0" timeOffset="82674.7287">3448 5457,'0'0,"0"0,0 0,25 0,-25 0,24 25,-24-25,50 0,-25 0,0 25,-1-25,1 0,0 24,0-24,0 25,24-25,-24 0,25 0</inkml:trace>
  <inkml:trace contextRef="#ctx0" brushRef="#br0" timeOffset="83126.7545">4366 5234,'0'-25,"0"25,0-25,0 25,24 0,-24 0,50 0,0 25,-1-25,26 0,-1 0,0 0,26 0,-26 0,25-25,-24 25,-26 0,1-25,-25 25,0 0,-25 0,0 0,-25-24,0 48</inkml:trace>
  <inkml:trace contextRef="#ctx0" brushRef="#br0" timeOffset="83451.7731">4762 5259,'0'0,"0"0,0 49,0-24,0 0,0 24,-24 1,24 24,0-24,0 49,0-49,0 24,0 1,0-26,0 1,24-25,-24 0,0-25,25-25,-25 0,25-25,-25 1</inkml:trace>
  <inkml:trace contextRef="#ctx0" brushRef="#br0" timeOffset="83685.7864">4936 5259,'0'24,"0"26,0 0,0 24,0 0,0 1,0 24,0-25,0 1,25-1,-25-24,25 0,-25-1,0-24,0-25,25 25,-25-25,0-25,0 0,0 0,-25 1</inkml:trace>
  <inkml:trace contextRef="#ctx0" brushRef="#br0" timeOffset="87957.0307">1141 6449,'0'0,"-50"-25,50 25,0 0,0 0,0 0,0 0,50 25,0-25,-1 25,26-25,24 25,0-25,25 25,0-25,0 0,0 0,0 0,-49 0,24 0,-25 0,1 0,-51-25,1 25,0 0,0 0,-25 0,-25 0,0 0,0 25</inkml:trace>
  <inkml:trace contextRef="#ctx0" brushRef="#br0" timeOffset="88624.069">1166 7193,'0'0,"-50"0,50 0,-49 50,49 0,-25 24,-25 25,25 0,1 1,-26 24,25-25,0 0,1-24,-1-1,25-74,-25 50,25-50,0 0,25-100,0 26,-1-1,1-49,0 0,0 0,0 25,-1 0,1 0,0 24,-25 75,25-49,-25 49,0 49,0 51,0-26,0 50,25 0,-25 0,24 0,1 0,0-49,0-1,-25-24,25-1,-1-24,-24-25,0 0,0 0,-49-25,49 25,-75-74,75 74,-49-25,49 25,-50-50,50 50,0 0,0 0</inkml:trace>
  <inkml:trace contextRef="#ctx0" brushRef="#br0" timeOffset="89343.1101">1166 8161,'25'0,"-1"-25,-24-25,25 26,0-51,0 25,-25 1,25-1,-25 1,24 24,1 0,-25 0,25 50,-25 0,25 24,-25-24,0 50,0-26,0 1,25 24,-25-24,0-25,0 0,24-1,-24-24,50 0,-50-24,25-1,24-50,-24 26,0-26,0 1,0 24,-25 1,0-1,0 50,-25 0,0 50,25-1,-25 1,25 24,-25 1,25 24,0-49,0 24,0-24,25-26,-25 26,25-25,-25-25,0 0,25-25,-25-25,25 26,-25-51,25 1,-25 24,24-24,1-1,0 26,-25-1,25 25,0 0,-1 25,-24 25,25 0,-25 25,25-1,0 1,-25 0,25-1,-1 1,-24-25,25-1,-25 1,0-25,-25 0,25 0,-49-25,24 1,0-1,0 25,1-25,-1 0,25 0,-25 1,50-1</inkml:trace>
  <inkml:trace contextRef="#ctx0" brushRef="#br0" timeOffset="89836.1383">2282 7144,'0'0,"0"25,0-1,0 26,0 24,0-24,0 49,0 0,0 1,0-26,0 25,-25-49,25 24,0-49,0 25,0-50,0 0,0-25,0 0</inkml:trace>
  <inkml:trace contextRef="#ctx0" brushRef="#br0" timeOffset="90266.1629">2257 7144,'0'-25,"0"0,25 0,-25 25,25-24,0 24,24-25,-24 0,25 0,-1 0,1 25,-25 0,49 0,-24 25,-25 0,24 0,-24 24,25 26,-26-26,1 51,0-26,0 25,0-24,-1 24,-24-25,0 1,0-26,0 26,-24-26,-1-24,-25 0,1-25,-26 25,26-25,-51 0,51 0,-26-25,26 25,-1 0,25 0,-24 0,49-25,0 25,24-25,1-24</inkml:trace>
  <inkml:trace contextRef="#ctx0" brushRef="#br0" timeOffset="90934.2011">3621 7193,'0'0,"0"0,0 0,0 0,0 0,0 0,25 0,-25 0,25 0,0 0,0 0,24 0,1 0,-25 0,24 0,-24 0,0 0,25 0</inkml:trace>
  <inkml:trace contextRef="#ctx0" brushRef="#br0" timeOffset="91147.2132">3671 7342,'0'25,"0"-25,0 0,0 0,0 0,25 0,0 0,-25 0,25 0,-1 0,1 0,0 0</inkml:trace>
  <inkml:trace contextRef="#ctx0" brushRef="#br0" timeOffset="94584.4099">4614 6251,'0'0,"0"0,0 0,24 0,1 25,0-25,25 0,-26 24,26-24,25 25,-26-25,1 25,24-25,-24 0,-1 0,1 0,24 0,-49 0,25-25,-25 25,-1-25,1 25</inkml:trace>
  <inkml:trace contextRef="#ctx0" brushRef="#br0" timeOffset="95160.4427">4614 6896,'0'0,"0"0,0 0,0 0,-25 0,25 25,0-1,-25 1,25 0,0 0,-25 0,25-1,0 26,0-25,0 0,25-1,0 1,0-25,-1 25,26-25,-25 0,24 0,-24 0,0 0,25 0,-50 0,49-25,-49 0,25 25</inkml:trace>
  <inkml:trace contextRef="#ctx0" brushRef="#br0" timeOffset="95473.4607">5085 6747,'0'-25,"0"25,-25 0,0 25,25 0,0-1,-24 51,-1-25,25 49,-25-25,0 25,25 1,0-1,-25 0,25-25,0 1,0-1,0-24,0-25,0 24,0-49,0 0,0 0,0 0,0 0,0 0,0 0,0 0,0 0</inkml:trace>
  <inkml:trace contextRef="#ctx0" brushRef="#br0" timeOffset="119880.8568">1166 10220,'0'0,"0"0,-25 0,50 24,0-24,24 0,1 0,-1 0,26 0,-1 0,1-24,-1 24,-24 0,24 0,-24 0,-1-25,-24 25,0 0,-25 0,0 0,0-25</inkml:trace>
  <inkml:trace contextRef="#ctx0" brushRef="#br0" timeOffset="120145.8719">1414 10269,'0'25,"0"0,0 0,0 24,0 1,0-1,0 26,0-1,0-24,-25-1,25 1,0-25,0 0,25-1,-25-24,0 0,0-24,25-1,-1-25</inkml:trace>
  <inkml:trace contextRef="#ctx0" brushRef="#br0" timeOffset="120315.8816">1637 10443,'25'0,"-25"0,0 49,0-24,0 25,0-1,0 26,0-26,0 26,0-26,0 1,0 0,0-1,0 1,0-25,0 24</inkml:trace>
  <inkml:trace contextRef="#ctx0" brushRef="#br0" timeOffset="120512.8929">1315 11261,'24'0,"1"0,25-24,-1-1,26 25,-26-25,26 0,-25 25,-1-25,1 25,-1 0,-24 0,0 0</inkml:trace>
  <inkml:trace contextRef="#ctx0" brushRef="#br0" timeOffset="121070.9248">1339 11609,'-24'24,"-1"1,25 0,-25 0,25 0,-25 24,25-24,0 25,25-26,0 26,24-25,-24 0,25-25,-1 24,1-48,-25 24,24-25,1 0</inkml:trace>
  <inkml:trace contextRef="#ctx0" brushRef="#br0" timeOffset="121279.9367">1687 11609,'-25'24,"0"51,25 24,0 0,0 0,0 25,0 1,-25-26,25 25,0-25,0-25,0 1,25-50,-25-1,0-48,25-26,0-24</inkml:trace>
  <inkml:trace contextRef="#ctx0" brushRef="#br0" timeOffset="121648.9579">2059 11212,'0'0,"25"-25,-25 0,49 0,-49 0,25 1,0-1,0 0,24 25,-24 0,0 25,0 0,-1 24,1-24,0 0,0 0,0 0,-1-25,1 0,0-25,-25 0,25-25,-25 25,0-24,25-1,-25 1,0 24,0 0,0 25,0 0</inkml:trace>
  <inkml:trace contextRef="#ctx0" brushRef="#br0" timeOffset="121968.9762">2208 11559,'24'-25,"-24"-24,25 24,-25 0,25 25,-25 0,25 25,-25 0,25-1,-25 26,49-25,-49 0,50-1,-25-24,-1 0,1-24,0 24,0-25,-25-25,25 1,-25-1,24-24,1 24</inkml:trace>
  <inkml:trace contextRef="#ctx0" brushRef="#br0" timeOffset="122457.0041">3200 10170,'0'0,"0"25,-25-25,25 49,0 1,0 0,0-1,0 26,0-1,25 0,-25 1,0-1,0-24,0-1,25 1,-25-25,0-25,0 0,0 0</inkml:trace>
  <inkml:trace contextRef="#ctx0" brushRef="#br0" timeOffset="122690.0174">3299 10145,'0'0,"0"25,0 0,0 24,0 1,0 0,0 24,0 0,0 1,25-1,-25 1,25-26,-25 1,0-25,24-1,-24 1,0-25,0 0</inkml:trace>
  <inkml:trace contextRef="#ctx0" brushRef="#br0" timeOffset="122941.0318">3101 10691,'24'-25,"1"25,0 0,0-25,24 25,-24-25,0 1,25-1,-26 25,-24-25,25 25,0-25,-25 25,0 0</inkml:trace>
  <inkml:trace contextRef="#ctx0" brushRef="#br0" timeOffset="123193.0461">3076 10790,'0'25,"25"-25,-1 0,1 0,0 0,0 0,24-25,-24 25,0 0,25-25,-26 25,-24 0,25 0,0 0,-25 0,0 0</inkml:trace>
  <inkml:trace contextRef="#ctx0" brushRef="#br0" timeOffset="124226.1053">3671 9550,'0'0,"-25"25,25 24,0 1,0 24,-25 1,25 49,0 0,-24 0,24 0,0 0,0-25,0 0,0-24,0-26,0 1,0-50,0 0,24 0,-24-50,25 1,-25-1,0-24,25-1,-25 26,25-1,0 0,-25 50,0-24,25 48,-1 1,-24 25,0-25,25 24,-25-24,25 25,-25-26,0 1,25 0,-25-25,0 0,0-25,25 25,-25-49,0 24,24-25</inkml:trace>
  <inkml:trace contextRef="#ctx0" brushRef="#br0" timeOffset="124358.1127">3919 10418,'0'0,"25"25,-25 0,0-1,0 1,0 0,0 0,0 0,0-1,0-24,0 0,25 0,0-24,-25-1</inkml:trace>
  <inkml:trace contextRef="#ctx0" brushRef="#br0" timeOffset="124492.1205">3994 10120,'0'0,"-25"0,25 0,-25 25,25-25,0 0,0 0,0 0</inkml:trace>
  <inkml:trace contextRef="#ctx0" brushRef="#br0" timeOffset="124742.1348">4291 9525,'0'0,"0"0,-25 25,25 24,0 26,0-1,-24 50,24-25,-25 50,25-49,0 24,0 0,0 0,0-50,0 0,0-24,0-25,0-25,0-25</inkml:trace>
  <inkml:trace contextRef="#ctx0" brushRef="#br0" timeOffset="124917.1448">4068 10195,'-25'-25,"25"0,0 25,25 0,-25 0,50 0,-26 0,1 0,25 0,-1 0,1 0,-25 0,24 0,-24 0</inkml:trace>
  <inkml:trace contextRef="#ctx0" brushRef="#br0" timeOffset="125331.1685">4539 10294,'0'0,"0"-25,0 25,-25 0,25 0,-24 0,-1 25,0-25,0 25,25 0,0-1,0 1,0 0,25 0,0 24,0-49,-1 50,1-50,-25 25,25 0,-25-25,-25 24,0-24,1 0,-1 25,0-25,-25 0,50 0,-49 0,49 0,0 0,0-25,25 1</inkml:trace>
  <inkml:trace contextRef="#ctx0" brushRef="#br0" timeOffset="126071.2107">4738 10220,'0'49,"0"-24,-25 0,25 24,0 1,0 0,0-26,0 1,25 0,-1-25,-24 0,50-25,-25 0,0 25,0-49,-25 24,24-25,-24 26,0-26,0 25,0 0,0-24,-24 24,24-25,24 26,-24-26,25-25,-25 26,25-50,-25 24,25-24,-25-25,0 50,0-26,-25 26,25 0,-25 24,25 50,-25 25,25 24,0 26,-24 49,24 0,0 49,0 26,-25-1,50 1,-25-1,0 1,0-1,24-49,-24-25,0-25,0 0,0-49,0-25,0-25,25-25,-25 0,0-49</inkml:trace>
  <inkml:trace contextRef="#ctx0" brushRef="#br0" timeOffset="126493.235">5234 9748,'0'0,"0"25,-25 0,25 24,-25 1,0 24,1 1,24 24,0 0,0 1,24-26,1 0,0 1,25-26,-1 1,-24-50,25 0,-1 0,1-50,-25 1,-1-26,1-24,-25 0,0-25,-25 0,1 25,-1-1,-25 26,-24 0,24 24,1 50,-1 0,0 0,26 50,-1-26,0 51,25-26</inkml:trace>
  <inkml:trace contextRef="#ctx0" brushRef="#br0" timeOffset="127025.2654">3473 11112,'-25'-24,"0"24,0 0,0 0,25 0,25 0,25 0,-25 0,49-25,25 25,1 0,48-25,1 0,25 25,24-25,-24 1,-1 24,1 0,-25-25,0 25,-50-25,0 25,-49 0,-1 0,-24 0,-25 0,-25 0,25 0,-24 25,-1-25,25 25,-25-25,0 0,25 24,0-24,0 0</inkml:trace>
  <inkml:trace contextRef="#ctx0" brushRef="#br0" timeOffset="133602.6416">3497 11733,'0'-25,"0"25,0 0,0 25,0-1,0 1,0 25,0 24,0 1,0-1,0 0,-24 26,24-26,0 1,0-1,0-24,0-26,0 26,0-50,0 0,-25-25,0-24</inkml:trace>
  <inkml:trace contextRef="#ctx0" brushRef="#br0" timeOffset="134270.6798">3101 11857,'-25'-25,"0"0,50 0,0 25,24 0,1 0,24 0,1 0,-1 0,0 0,1 0,-1 0,-24 0,0 0,-1 0,-24 0,0 25,0-25,-1 0,-24 25,0 0,-24 24,-1-24,0 25,0 24,-24 0,24-24,25 25,-25-26,25 26,25-26,0-24,24-25,1 0,24 0,-24-25,24-24,-49-1,25 0,-1-24,-49-1,0 1,-25 0,1 24,-26 0,25 1,-24-1,-1 50,0-25,1 25,49 0,0 0,-25 25,50-25,-25 0,49 0,-24 0,0 0,25 0,-26 0,1 0,0 25,0 0,0 0,-1 24,-24 1,25-1,-25 26,0-1,0 1,0-1,25-24,-25 24,0-49,0 25,0-50,0 0,0 0,25-25</inkml:trace>
  <inkml:trace contextRef="#ctx0" brushRef="#br0" timeOffset="134666.7025">3994 11881,'-25'-49,"25"-1,0 25,25 1,-1-1,26 0,0 25,-1-25,26 25,-26 0,26 0,-26 0,1 0,-1 0,1 0,-25 0,0 25,-1-25,-24 25,0-25,25 25,-25-25,0 24,-25 1,25 0,-49 0,24 24,0 1,0 0,-24 24,24 0,0 1,0-25,1 24,-1-24,0-1,0-24,25 0,0-25,0 0,25-25,-25-25,25 1</inkml:trace>
  <inkml:trace contextRef="#ctx0" brushRef="#br0" timeOffset="134894.7155">4614 11534,'0'-49,"24"24,-24 50,0-1,25 1,-25 50,25-26,-25 50,0-24,25 49,-25-50,25 25,-25-24,24 24,-24-49,25-1,0 1,-25-25,0 0,0-25,0 0,0-25</inkml:trace>
  <inkml:trace contextRef="#ctx0" brushRef="#br0" timeOffset="135055.7247">4564 12129,'0'0,"0"0,0 25,25-25,24 0,-24 0,25 0,-25-25,24 25,-24 0,0-24</inkml:trace>
  <inkml:trace contextRef="#ctx0" brushRef="#br0" timeOffset="135336.7408">5110 11683,'0'0,"0"25,0 24,-25-24,0 25,0 24,1-24,-1 49,0-25,0-24,25 25,0-1,25-24,0-26,0 26,-1-50,1 25,0-25,25 0,-26-25,1 25,0-25</inkml:trace>
  <inkml:trace contextRef="#ctx0" brushRef="#br0" timeOffset="135614.7567">5482 11782,'0'0,"0"0,25 25,-50-25,25 50,0-26,0 26,0 0,0-1,0 26,0-51,0 26,0-25,0 25,0-50,25 0,-25 0,24-25,-24 0,25-25</inkml:trace>
  <inkml:trace contextRef="#ctx0" brushRef="#br0" timeOffset="135824.7687">5655 11782,'0'-49,"0"24,25 0,-25 25,-25 25,25 24,0 1,-24 0,24 24,0-24,-25 24,25 0,0-24,25 0,-25-1,0-24,0-25,0 0,0 0,24 0,-24-25</inkml:trace>
  <inkml:trace contextRef="#ctx0" brushRef="#br0" timeOffset="136024.7801">5482 11956,'0'0,"0"0,0 0,25 0,-1 0,1 0,0-25,25 25,-26 0,1 0,0-25,0 25,-25 0,0 0,0 0,-25 25</inkml:trace>
  <inkml:trace contextRef="#ctx0" brushRef="#br0" timeOffset="136163.7881">5606 11981,'-25'24,"0"-24,0 25,25 0,-24-25,24 25,0-25,24 25,1-25,0 0,0 0,0-25,-1 25,1 0,0 0,0 0</inkml:trace>
  <inkml:trace contextRef="#ctx0" brushRef="#br0" timeOffset="136587.8123">4142 12675,'0'0,"0"0,0 25,25-25,25 25,-1-25,1 0,24 0,1 0,24 0,0 0,-24 0,-1 0,1 0,-26 0,1 0,-1 0,-24 0</inkml:trace>
  <inkml:trace contextRef="#ctx0" brushRef="#br0" timeOffset="143575.212">943 15304,'-25'-74,"25"74,-25-50,25 50,0 0,50-49,-50 49,74-25,-24 25,24 0,25 0,0 0,1-25,-1 25,0-25,-24 25,-1-24,0 24,-24-25,-25 0,0 0,-25 0,0 25,-25-24,0 24</inkml:trace>
  <inkml:trace contextRef="#ctx0" brushRef="#br0" timeOffset="143843.2273">1315 15156,'-25'49,"50"1,-25-1,0 26,0-1,0 1,0 24,0 0,0-24,-25 24,25-50,0 26,0-26,0-24,0 0,0-25,0-25,25 0</inkml:trace>
  <inkml:trace contextRef="#ctx0" brushRef="#br0" timeOffset="144310.2539">1587 15205,'0'0,"0"25,0-25,25 50,-25-1,0 26,0-26,0 51,0-26,0 25,0-49,0 24,25-24,-25-1,0-24,0 0,0-25,25-25</inkml:trace>
  <inkml:trace contextRef="#ctx0" brushRef="#br0" timeOffset="144652.2736">1910 15553,'25'-25,"-25"0,0 0,25-24,-25 24,24 0,-24 0,25 25,0 0,0 25,0 0,-1 0,1-1,0 26,25-25,-26-25,1 0,0 0,25-25,-26 0,1-24,-25 24,25-25,0 25,-25 0,0 1,0 24,0 24</inkml:trace>
  <inkml:trace contextRef="#ctx0" brushRef="#br0" timeOffset="145041.2959">2059 15751,'0'0,"25"-25,-25 0,0 1,0-1,24 0,-24 0,0 25,0 0,0 0,0 25,25 25,-25-26,25 26,0-50,0 50,24-50,-24 24,0-24,0-24,-1-1,1 0,-25 25,25-50,-25 26,25-26,-25 25</inkml:trace>
  <inkml:trace contextRef="#ctx0" brushRef="#br0" timeOffset="145974.3492">3175 14312,'0'25,"0"-25,0 25,0 0,-25 0,25-25,-25 49,25 1,-24-1,-1 1,25 0,0-1,0-24,0 25,25-1,-1 1,-24-50,50 49,-25-49,0 25,-1 0,1-25,0 0,0-25,0 25</inkml:trace>
  <inkml:trace contextRef="#ctx0" brushRef="#br0" timeOffset="146277.3665">3497 14213,'0'25,"0"0,0 24,-24 26,24-1,0 25,0 1,0 24,24-25,-24 0,0 0,0 0,0-24,0-1,25-24,-25 0,0-26,0 1,0-25,0 0,25-25,-25 1</inkml:trace>
  <inkml:trace contextRef="#ctx0" brushRef="#br0" timeOffset="147020.4091">3770 15106,'25'25,"-25"-25,0 0,0 0,0 0,0 0,0 0,0 0,0 0,0 0,0 0,0 0,0 0,0 0,0 0,0-25,0 25,0 0,0 0,0 0,0 0,0 0,0 0,0 0,0 0,0 0,0 0,0 0,0 0,0 0,0 0,0 0,0 0,0 0,0 0,0 0,0 0,0 0,0 0,0 0,0 0,0 0,25-25,-25 25,0 0,0 0,0-25,0 25,0 0,0 0,25-24,-25 24,0 0,0 0,0 0,0 0,0 0,-25 0,25 0,0 0,0 0,25 0,-25 0,0 0,0 0,0 0,0 0,0 0,0 0,0 0,0 0,0 24,0-24,0-24,0-1,49 0,-24 0</inkml:trace>
  <inkml:trace contextRef="#ctx0" brushRef="#br0" timeOffset="147442.4332">4266 14263,'0'0,"0"0,-24 24,24 26,0 0,0-1,0 51,0-26,-25 50,25-50,0 26,0-26,0 0,0-24,0 0,0-26,0-24,25-49</inkml:trace>
  <inkml:trace contextRef="#ctx0" brushRef="#br0" timeOffset="147634.4442">4390 14412,'0'-50,"0"50,0 25,-24 24,24 1,-25 49,25-24,0 24,0 0,0-25,0 26,0-26,0-24,0-1,25-49,-25 0</inkml:trace>
  <inkml:trace contextRef="#ctx0" brushRef="#br0" timeOffset="147799.4535">4118 14759,'0'0,"0"0,49 0,-24 0,25 0,-1 0,-24 0,25 0,-26 0,1 0,0-25</inkml:trace>
  <inkml:trace contextRef="#ctx0" brushRef="#br0" timeOffset="147957.4627">4266 14883,'0'25,"0"-25,0 0,0 24,25-24,0 0,0-24,0-1,24 25,-24-25</inkml:trace>
  <inkml:trace contextRef="#ctx0" brushRef="#br0" timeOffset="148465.4916">4713 14114,'0'0,"-25"25,0-1,0 51,25-1,0 26,-24-1,-1 25,25-25,0 25,0-25,0 0,0-49,0 0,25-26,-1-24,-24-24,25-1,0-25,0 25,0 1,-1-26,-24 50,0 0,0 0,0 25,0 24,0-24,0 0,25 0,-25 0,25-25,-25-25,25 25,0-25,0-25,-1 26,1-1,0 0,0 25,0 0,-25 0,0 25,0 0,0-1,0 26,-25-25,25 0,0-1,0-24,0 0,25-49,-25 24</inkml:trace>
  <inkml:trace contextRef="#ctx0" brushRef="#br0" timeOffset="148733.507">5035 14387,'0'-75,"0"50,0 1,0-1,0 25,0-25,0 25,0-25,25 25,-25 0,25 0,-25 25,0 25,25-1,-25 26,0 24,0 0,0 0,0 25,0-24,0-1,0-25,0-24,0-1,0-24,0-25</inkml:trace>
  <inkml:trace contextRef="#ctx0" brushRef="#br0" timeOffset="149043.5247">5035 14784,'0'-25,"0"0,25 25,0-25,0 25,0 0,-1 25,26-25,-25 25,0 0,-25-1,24 1,-24 0,25 0,-25 0,25 24,-25-24,25 25,0-26,-25 1,24 0,-24 0,25-25,-50 25,25-25,-24 24,24-24,-25 0,0 0,0 0,25 0,-25-24</inkml:trace>
  <inkml:trace contextRef="#ctx0" brushRef="#br0" timeOffset="149356.5427">3597 15528,'74'0,"1"0,24 0,25-25,0 0,25 0,-1 25,-24-24,25-1,0 25,-25-25,-25 25,1 0,-26 0,-24 0,-1 25</inkml:trace>
  <inkml:trace contextRef="#ctx0" brushRef="#br0" timeOffset="149728.5639">3324 15925,'0'0,"-25"24,25 1,0 0,0 25,0-26,0 51,25-1,-25 1,0-1,25 1,-25-1,0-49,24 24,-24-24,0-25</inkml:trace>
  <inkml:trace contextRef="#ctx0" brushRef="#br0" timeOffset="149909.5743">3522 15900,'0'0,"0"49,0 26,25-26,-50 51,25-1,0 0,0-24,0-1,0-24,25-1,-25 1</inkml:trace>
  <inkml:trace contextRef="#ctx0" brushRef="#br0" timeOffset="150075.5838">3299 16247,'0'0,"25"0,0 0,24-25,-24 25,25-25,-1 25,-24-24,0 24</inkml:trace>
  <inkml:trace contextRef="#ctx0" brushRef="#br0" timeOffset="150219.592">3423 16321,'0'25,"-25"0,25-25,25 0,0 0,0 0,24 0,-24-25,25 0,-1 1,-24-1</inkml:trace>
  <inkml:trace contextRef="#ctx0" brushRef="#br0" timeOffset="150429.604">3919 15974,'0'0,"0"25,-25 0,25 0,0 24,0 1,0 24,0 1,0-1,0-24,0 24,-24-49,24 0</inkml:trace>
  <inkml:trace contextRef="#ctx0" brushRef="#br0" timeOffset="150932.6328">3746 16173,'0'-50,"24"25,-24 0,50 1,-25-1,0 0,-1 0,26 25,-25-25,0 25,24-24,-49 48,25-24,0 50,-25 0,25-1,-25 26,0-1,0 0,0 1,0-1,0 1,0-50,0-1,0-24,24 25,-24-50,25 1,-25-26,25 25,-25-24,25-1,-25 25,25 25,-25 0,0 0,24 0,-24 25,0 0,0 0,0-1,0 1,0 0,0-25,0 0,0-25,0 0,0 1,25-26,-25 25,0 0,25 0,0-24,0 24,-1 25,1-25,-25 25</inkml:trace>
  <inkml:trace contextRef="#ctx0" brushRef="#br0" timeOffset="151676.6754">4514 16272,'0'25,"-24"24,24-24,-25 0,25 0,0 0,0 24,0-24,0 0,25-25,-1 0,26 0,-25-25,0 0,-1-24,26 24,-50-25,25 0,0 26,-25-26,0 25,0 0,0 1,0 24,-25 0,25 0,0 24,0 1,0 0,-25 0,25 0,0-25,0 0,0 24,0-24,0 0,25-24,-25 24,25 0,-25 0,0 0,24 0,-24 24,25 1,0-25,-25 25,25-25,0 0,0 0,-1 0,1-25,-25 25,0-25,25-24,-25 24,0 0,0 0,0-24,25 24,-25 0,25 0,-1 25,-24-24,25 24,-25 0,25 24,-25-24,0 25,0 25,0-25,0-1,25 1,0 25,-1-25,-24-1,50 1,-50 0,0-25,0 25,0-25,-25 25,0-25,25 0,-24 0,-1 25,0-25,25 0,0 0,0 0</inkml:trace>
  <inkml:trace contextRef="#ctx0" brushRef="#br0" timeOffset="151976.6925">3894 16545,'25'0,"25"0,-1-25,26 25,24-25,0 25,0-25,25 25,-24 0,24 0,-50 0,25 0,-49 0,24 0,-49 25,0-25,0 25,-25 0,-25-25,25 0</inkml:trace>
  <inkml:trace contextRef="#ctx0" brushRef="#br0" timeOffset="171016.7815">20910 5904,'-24'-25,"24"25,-25-25,0 0,25-25,0 26,0 24,0-25,50 25,-26-25,51 25,-26 0,26 0,24 0,0 0,0 0,1 0,-1-25,-25 0,1 25,-26-24,1-1,-50 25,25-25,-25 0</inkml:trace>
  <inkml:trace contextRef="#ctx0" brushRef="#br0" timeOffset="171272.7962">21258 5879,'0'49,"0"-24,-25 0,50 25,-25-1,0 26,0-26,0 26,0-26,0 1,0-25,0-1,0-24,0 0,24-24</inkml:trace>
  <inkml:trace contextRef="#ctx0" brushRef="#br0" timeOffset="171420.8046">21431 6003,'25'25,"-25"24,-25 1,25 24,0-24,0 24,-25-49,25 49,25-49,-25 0</inkml:trace>
  <inkml:trace contextRef="#ctx0" brushRef="#br0" timeOffset="171764.8243">21754 6028,'0'-25,"25"25,-1-25,1 0,0 0,0 25,0-24,-25 24,24 0,1 0,0 0,0 0,0 24,-25-24,24 25,1-25,-25 25,25-25,0 0,-25 0,0-25,25 25,-25-25,24 1,-24 24,0-25,25 25,-25 0,0-25,0 25</inkml:trace>
  <inkml:trace contextRef="#ctx0" brushRef="#br0" timeOffset="172087.8428">21927 6276,'0'0,"0"0,0 0,0-25,0 25,0 0,25-25,0 25,-25 0,0 0,25 25,0 0,-1-25,1 24,25-24,-25 0,-1 0,1 0,0-24,0-1,0 0,-25 0,24 0,-24-24</inkml:trace>
  <inkml:trace contextRef="#ctx0" brushRef="#br0" timeOffset="172674.8763">22473 4961,'0'0,"0"25,0-25,0 25,0-25,0 49,0-49,-25 25,25 25,0-26,25 26,-25-25,0 0,25-1,0 1,-1 0,1-25,0 25,0-25,0-25,-1 25,1-25,0-24,-25 24</inkml:trace>
  <inkml:trace contextRef="#ctx0" brushRef="#br0" timeOffset="172920.8904">22845 4738,'0'0,"-25"49,25-24,0 50,0-26,0 50,0-24,0 24,0-25,25 26,-25-26,0 0,0-24,0 0,0-1,0-24,25 0,-25-25,0 0,0 0,25-25</inkml:trace>
  <inkml:trace contextRef="#ctx0" brushRef="#br0" timeOffset="173227.908">23068 5531,'0'0,"0"0,0 0,0 0,0 0,0 0,0-24,0 24,25-25,-25 25,0 0,0 0,0 0,0 0,0 0,0 0,0 0,0 0,0 0,0 25,0-25,0 0,0 0,0-25,0 0,0 25,0-50,25 50</inkml:trace>
  <inkml:trace contextRef="#ctx0" brushRef="#br0" timeOffset="173950.9493">23540 4862,'0'0,"-25"0,25 0,-25 0,0 0,25 25,-25-25,25 24,0 26,0 0,25-1,0 1,0-1,24 1,1 0,0 24,-1-24,-24-26,0 26,0 0,-1-26,-48 1,-1 0,0 0,0 0,0-25,-24 24,-1-24,1 25,-1-25,25-25,-24 25,49-24,-25-1,25-25</inkml:trace>
  <inkml:trace contextRef="#ctx0" brushRef="#br0" timeOffset="174178.9624">23465 4787,'0'-49,"25"24,0 0,0 0,24 0,1 1,-1-1,26 0,-26 0,26 0,-25-24,24 24,-24-25,-1 26,1-1,-1-25,-49 50,50-25,-50 25</inkml:trace>
  <inkml:trace contextRef="#ctx0" brushRef="#br0" timeOffset="174928.0053">22796 6077,'0'0,"0"0,0 0,0 0,0 0,24 0,1 0,0 0,0 0,24 0,26 0,-26 0,26 0,-1-25,25 25,-24 0,24-24,-25 24,1 0,-26 0,26 0,-50 0,-1 0,1-25,-25 25,0 0,0 0,0 0,-25 0,25-25,-24 25</inkml:trace>
  <inkml:trace contextRef="#ctx0" brushRef="#br0" timeOffset="175870.0592">23267 6524,'0'0,"25"-25,-25 25,-25-25,25 25,-25 0,25-25,-25 25,0 0,25 0,-24-25,-1 25,0 0,0 0,0 25,1-25,24 0,-25 25,25 0,0 0,25-1,-1 26,-24-25,25 24,0 1,25 0,-26 24,1-24,0-1,0 1,0 0,-25-1,24 1,-24-1,25-24,-25 25,0-25,0-1,-25 1,1 0,24 0,-50-25,25 0,0 0,1 0,-1-25,0 25,0-25,0-24,25-1,0 0,25-24,0 0,0-1,0 1,-1-1,26 1,-25 24,0 1,-1-1,1 25,-25-24,25 49,-25-25,0 25,0-25,0 25,0 0,0-25,0 25,-25 0,25 0,0 0</inkml:trace>
  <inkml:trace contextRef="#ctx0" brushRef="#br0" timeOffset="176722.1079">21977 8682,'0'0,"0"0,0 0,0 0,0 0,0 0,0-25,25 25,-25-25,25 0,-25 25,0-25,24 25,1 0,0 0,0 25,0-25,-1 25,1 0,0-25,0 25,0-25,-1-25,1 25,0-25,0 0,-25 0,0-24,25 24,-25 0,0 0,0 1,0 24,0 0</inkml:trace>
  <inkml:trace contextRef="#ctx0" brushRef="#br0" timeOffset="177081.1283">22126 9054,'25'-25,"-1"0,1 0,-25-24,0 24,25-25,-25 50,0 0,25 0,-25 0,25 25,-1-25,-24 50,25-50,0 24,0 1,24-25,-24 0,0 0,-25 0,25-25,-25 1,0-1,25 0,-25 0,0 25,0-25</inkml:trace>
  <inkml:trace contextRef="#ctx0" brushRef="#br0" timeOffset="178673.2195">22845 8508,'0'0,"25"-25,-25 0,25 1,-25-1,25 0,-1 25,-24-25,25 25,0-25,0 25,-25 0,25 0,-1 25,1 0,-25 25,25-1,-25 1,-25 24,25 1,-25-1,1 25,-1-49,0 24,25-24,-25 0,25-1,0-24,0 0,0-25,25 25,-25-25,25 0,-25-25,25 25,-1-25,-24 25,25 0,0-25</inkml:trace>
  <inkml:trace contextRef="#ctx0" brushRef="#br0" timeOffset="178829.2284">23341 9079,'0'0,"0"0,0 0,0 24,0-24,0-24,0 24,0-25</inkml:trace>
  <inkml:trace contextRef="#ctx0" brushRef="#br0" timeOffset="179296.2551">23614 8582,'0'-24,"-25"24,25-25,-25 25,25 0,-24 25,24-1,0 1,0 0,24 25,1-1,0 1,0-1,24 1,-24 0,0-26,0 26,0-50,-25 25,0 0,0-25,0 25,-25-25,0 0,0 0,0 24,1-24,-1 0,0 0,0 0,0-24,1 24,24-25</inkml:trace>
  <inkml:trace contextRef="#ctx0" brushRef="#br0" timeOffset="179477.2655">23589 8483,'0'-49,"25"24,0 0,24 0,-24 0,25 25,-25-24,24 24,-24-25,0 0,0 0,0 0,-1 1</inkml:trace>
  <inkml:trace contextRef="#ctx0" brushRef="#br0" timeOffset="180229.3084">24457 8136,'-24'-50,"24"50,-50-74,50 74,-74-75,24 26,0 24,-24 0,0-24,-26 24,1 0,-25-25,-25 50,0-24,1 24,-26-25,0 25,1 0,-1 0,-24 25,24-25,0 24,1 26,24-25,0 49,25-49,0 49,50-24,-1 25,1-1,49 0,0 26,25-26,25 25,0 0,24 1,1-1,24 0,26 0,-26 1,25-1,25-25,0 25,0-24,25-1,0-24,0-1,24-24,-24 0,0-25,25 0,-1 0,-24-25,25-24,-25-1,-1 0,26 1,-50-50,25 24,-50-24,25 0,-49-1,-1 1,-24-25,-26 25,-24-25,-49 25,-1 24,-49-24,-25 25,0 24,-50 25,26 1,-26 24,0 24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09.4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 28 97,'3'-11'40,"-3"11"0,21-11-1,2 7-32,13 4-5,12-1-1,11 2 0,12 3 0,8 4-1,6 7 0,0 6 0,1 11-1,-6 7 1,-9 12-1,-9 9 0,-9 10-1,-12 6 1,-9 5-1,-12 2 0,-11-2 1,-6 2-1,-9-4 1,-8-5 0,-5-5 1,-6-7 0,-4-5 0,-3-8 0,-5-9 0,-1-6 1,-8-10 0,1-5 0,-8-8 0,-3-6 1,-7-9 0,-2-5 0,-7-7 0,1-1-1,1-3 0,3 0-1,8 0-1,5-2-2,17 6-4,2-6-28,24 3-5,12-10 1,18-3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09.99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39 74,'32'2'38,"5"-2"-1,4-1-1,1 1-16,3-7-23,-5-3-3,7 8-7,-16-7-24,3 4 1,-6 0-2,-9 3 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0:10.16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18 102 74,'-18'17'41,"16"-3"-2,2-14 2,22 11-16,2-17-24,9-12-8,13 0-29,5-9-3,12-6 0,3-9-1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2:27.80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2431 471 78,'22'-7'39,"-10"-5"-1,2 8-2,-12-15-32,-1 4 0,-12-6 0,-3 2-1,-11-5 0,-5 3-2,-11 4 1,-11 3-1,-11 8-1,-11 7 0,-8 9 0,-10 10 0,-5 10 0,-6 12 0,0 6 0,1 12 0,1 5 0,4 8 1,3 5 0,5 4 0,5 6 0,5 0 0,4-1 0,4 1 1,5-6 0,5 0 0,6-8-1,3-1 0,3-9 1,5-4-2,2-1 1,4-5-1,1 1 0,1-4 1,3-2-2,2-4 2,3-7-1,1-3 0,3-9 0,3-2 1,5-9-1,1-6 0,1-5 0,0-6-1,2-2 0,1-8 1,0-5-1,2-8 0,1-8 1,0-7-1,7-7 2,5-3-1,-1-4-1,7-1 1,1 3 0,4 4 0,0 10 0,0 4 1,-1 11-2,-4 4 2,0 6 0,-10 13-1,0 0 0,8 15 1,-11 10 0,-5 7-1,-7 11 0,-2 4 0,-7 13 0,-3 3 0,-5-2-1,0-3 1,1-9 0,4-5 0,7-8 0,6-6 0,9-10 0,8-5 1,10-4-1,10-4 0,9 1 0,7-3 0,11 1 0,8-3 0,8-2 1,5 0-1,3-2 0,-1-2 1,2 0-1,-5 0 0,-7 2 0,-10 2-1,-9 5-2,-9-2-1,-5 9-8,-21-12-28,5 1-2,-6-14 1,8-8-1</inkml:trace>
  <inkml:trace contextRef="#ctx0" brushRef="#br0" timeOffset="1039">3230 281 74,'11'-4'38,"-11"4"1,12-7 0,-12 7-29,0 0-5,-16 1 0,2 7-2,-9 6-1,-7 6 0,-7 9-2,-6 11 2,-5 12-2,-4 9 1,4 10-1,8 8 0,6 4 0,19-1 0,12-1 0,17-11 1,17-7-1,22-17 1,15-16 1,12-13-1,10-21 1,2-12-1,1-18 0,-4-11 1,-6-16-1,-13-6 0,-17-8 0,-16-7 0,-23 2 0,-18 0-1,-16 7 1,-20 11 0,-11 10-1,-9 15 0,-3 9 0,1 14-1,7 11-1,9 9-1,16 10-3,11-5-8,26 17-27,4-8 0,25 8 0,5-5 0</inkml:trace>
  <inkml:trace contextRef="#ctx0" brushRef="#br0" timeOffset="1505">3872 779 80,'8'15'40,"-8"-15"-3,10 13 3,-10-13-32,9 1-2,-9-1-1,0 0 0,0 0-1,10-8-1,-10 8-2,0 0 1,0 0-1,0 0 0,0 0-1,0 0 0,0 0 0,0 0 0,0 0 0,0 0-1,0 0 1,0 0-1,0 0 1,0 0 0,9 6 0,-9-6 1,2 18-1,-2-6 0,-1 1 0,0 0-1,1 2 0,-2-3-2,4 0 0,-2-12-6,17 1-29,-11-14-2,13-1 0,-3-10 0</inkml:trace>
  <inkml:trace contextRef="#ctx0" brushRef="#br0" timeOffset="1893">4460 264 96,'5'-20'38,"-5"20"1,-14-14-1,-10 16-36,-8 5 0,-5 10 0,-6 7-1,1 12 0,3 4 0,10 9 0,8 4 0,13 5 0,11 1-1,16-3 1,14-6 0,16-8 0,11-12 0,7-10 1,5-11-1,3-10 0,-1-16 0,-4-9 1,-9-15-1,-10-8 0,-14-9 1,-15-8-2,-13-1 1,-19-2 0,-12 7-1,-12 6 0,-11 10 0,-7 10 0,1 9-1,1 8-1,8 9 0,7 3-2,16 9-2,4-9-13,15 7-21,20 8-1,12-1 1,-1-7-1</inkml:trace>
  <inkml:trace contextRef="#ctx0" brushRef="#br0" timeOffset="2332">5149 33 70,'11'-8'40,"-7"-3"-2,7 7 3,-10-7-18,-1 11-19,0 0 1,9 13-2,-8 4-1,2 10 0,0 6 0,3 10 0,2 6 0,1 9-1,1 1 1,2 4-1,-1-1 0,1-3 0,1-2-1,-2-6 1,-1-7-1,-1-6 1,-2-9-1,-1-7 1,-2-9-1,-4-13 0,4 12-2,-4-12-1,7-10-13,-14-11-25,12 7-1,-9-8-1,9 10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2:39.3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149 893 59,'38'13'37,"5"-5"-2,-5-15 0,2-6-15,-5-16-17,1-5 0,-9-7-1,-4-1 1,-12-7-2,-6 2 2,-14-1-1,-9 9 1,-15 8-1,-8 13-1,-8 14 1,-6 15-2,-2 20 1,2 16-1,7 15 1,10 10-1,12 4 0,11 1 0,15-8 0,11-6 1,9-14-1,9-14 0,6-18 0,8-15 1,0-15-1,3-11 0,-3-11 1,-1-9 0,0-4-1,-4 2 0,-1 3 1,-4 10-1,0 12 0,1 14 0,-1 8 0,2 11 0,-2 8 0,1 0-1,-3-1 2,-2-1-1,-8-7 1,-4-9-1,-6-13 1,-7-5 0,-7-13 1,-5-6-1,-10-6-1,-2-9 1,-5 2-2,1 0 2,3 6-2,2 4 1,10 6-2,6 2-1,15 13-3,-2-4-32,21 10-1,-2-3 0,8 5-1</inkml:trace>
  <inkml:trace contextRef="#ctx0" brushRef="#br0" timeOffset="586">1077 681 68,'0'43'37,"2"-6"1,-5-14 2,5-7-23,-2-16-11,0 0-1,-7-31 0,6 3 0,-4-17-2,3-6-1,-2-6-2,0-3 1,3 3-2,3 1 1,7 6-3,-1 3-1,11 13-2,-5 4-5,19 11-29,-11 6 2,8 15-1,-6-1 0</inkml:trace>
  <inkml:trace contextRef="#ctx0" brushRef="#br0" timeOffset="816">1366 462 59,'4'39'32,"-3"1"2,1 1-1,-6-5-23,14 4-3,-4-11-1,13-4-2,-2-14 1,11-5-1,1-15 0,4-3-1,-3-15-2,-2-1 2,-7-10-2,-5-3 1,-12-3-1,-6-2 0,-10 2 0,-3 4 1,-1 5 0,-1 6-1,2 4-1,1 15 0,14 10 1,-4 14-1,16 12-1,4 8 1,5 9 0,5 3-2,3 4 3,2-5-2,1-4 2,-3-9-2,-7-10 3,-1-12-2,-5-14 0,-5-8 3,-5-16-2,-4-10 1,-6-12-1,0-11 1,-1-2-2,0 0 1,2 3 0,0 7-1,7 6 0,4 13 0,9 8 0,7 12 1,6 5-2,5 1 1,6 1-1,2-3-2,6 8-5,-12-11-31,12 1-2,-6-14-1,3 2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2:41.09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4937 0 49,'7'16'36,"0"-4"0,1 9-1,-2-9-12,3 19-16,-10-2 0,3 13-4,-8 0 0,0 14 2,-10 3-2,-2 12 0,-8 7-1,-4 7 2,-10 7-2,-6 9 1,-12 6-2,-9 6 0,-9 1 0,-7 5 1,-11 0-1,-10 2 0,-13-4 0,-10-4-1,-11-4 1,-12-9 0,-14-3 0,-13-12-1,-9-6-1,-10-13 2,-2-9-1,-4-12 0,-5-12-1,5-10 1,5-11-1,5-9 1,5-9 0,9-6-1,9-3 1,11-8-1,13-5 1,14-3-1,11-2 1,14 0 0,15-2 0,15 1 0,12-2 0,12 5 1,12 7-2,9 4 2,10 4-3,8 7 2,13 9 0,-10 7 0,12 9 1,5 13-2,2 8 2,3 10 0,2 10-1,2 7 1,0 1-2,0 0 2,-2-1-2,-2-4 1,-3-8 1,0-10 0,-4-11-1,-1-5 1,-1-14 0,-3-12-1,-6-11 1,-1-16-1,-6-14 0,-2-13-1,-7-12 2,-6-18-2,-6-5 0,-3-5 0,-4-2 1,0 6 0,0 6 0,2 15 0,6 11 0,6 18 0,9 13 1,12 15-1,6 12 1,33 20-1,7 6 1,16 0-1,11 4 1,14 0 0,8 0 0,1-4 0,-4-8 1,-9-6-1,-13-4-1,-11-6-1,-11 0-3,-23-15-12,-7 9-24,-17-11-3,-7 1 1,-19 0-2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2:43.8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3401 1982 99,'30'26'41,"0"-8"1,-6-21-2,1-5-28,-4-27-8,2-12-2,-3-20-1,-6-17-1,-8-20 1,-7-18-1,-9-11-1,-14-12 1,-12-7-1,-12 1 1,-11 4 0,-12 8 0,-14 9-1,-12 17 1,-11 12-1,-11 13 0,-11 17 1,-12 9 0,-9 13 0,-7 13-1,-2 12 1,-3 10 1,-1 11-1,1 15 1,4 10 0,7 14-1,2 9 1,7 9-1,6 8 1,11 2 0,10 3-1,15 0 1,11-5-1,13-4 1,17-8-1,15-7 1,12-10-1,13-4 0,7-9 0,6-6 0,5-5-1,2-9 1,0 0 0,4 10-1,-4-10 1,0 0 0,8-11 0,-5 0 0,-1-7 1,-1-7-2,-2-4 2,-3-11-2,0-4 1,-3-6-1,2-3 1,-3-1 0,1 1 0,0 3 0,4 3 0,0 11 1,1 5-1,2 7 0,-1 13 1,1 11-1,-4 19-1,-4 9 1,-6 14 0,-5 5 0,-7 10 0,-3 7 0,-3-3 0,-3-1 1,3-10-1,6-8 1,8-8-1,11-4 0,17-8 1,16-7 0,15-5-1,17-5 1,14-1 0,11 1 0,10-6-2,1-6-2,9 9-10,-17-10-28,7 0-2,-11-10 1,0 1-1</inkml:trace>
  <inkml:trace contextRef="#ctx0" brushRef="#br0" timeOffset="1049">3174 2350 114,'17'-26'42,"-14"6"2,-3 20-3,-5 16-36,-3 19-3,-1 19-1,-1 21 0,-1 19-1,2 14 0,2 7-1,2 6 1,4-7 0,3-6-1,3-12 0,0-20-3,5-13-3,-3-32-8,11-10-25,-3-29-2,9-16 0,0-28 0</inkml:trace>
  <inkml:trace contextRef="#ctx0" brushRef="#br0" timeOffset="1259">3493 2702 100,'26'-59'40,"-16"21"1,-10 38-1,-2 17-32,-3 34-3,-3 19-2,4 14-2,4 6-1,7 5 0,8-7 0,12-12-1,12-22 1,10-21 0,10-23 0,3-23 0,-2-21 1,-3-20 0,-9-21 0,-13-12 1,-17-9-1,-16-4 1,-23 3 0,-15 7 0,-12 15 0,-9 14-1,-2 17-1,1 16 1,7 13-1,10 13-1,17 10-1,18 1 0,18 2-2,15-2 1,17 0 0,9-3 0,9 6 1,4-1-1,-1 9 2,-3 11 0,-6 14 1,-6 14 1,-10 9 0,0 12 0,-2 2 0,1 0-1,3-9 1,3-12 0,8-20 0,7-19 0,6-22 1,4-21-1,-1-23 1,-4-20 0,-10-20 0,-11-14 0,-17-9 1,-15 0 0,-23 6-1,-18 13-2,-18 22 0,-15 22 0,-9 32 0,-11 26 0,1 41-20,-13 7-23,9 22-2,-1 8 1,10 14-3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3:09.6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 1418 71,'-5'34'36,"0"4"-1,0 3 0,12 8-33,-9 7-1,7 13 0,2 11 1,6 4-3,6 4 1,3-7 0,7-8 0,3-12 0,3-18 2,7-19 0,3-28 0,4-15 3,-3-27-2,4-10 2,-10-16-2,-3 1 1,-9-1-2,-5 10 0,-11 13-1,-3 12-1,-1 20-1,-8 17 1,21 15-1,-2 3-1,10 2 1,7-7 0,9-7 1,6-9 1,1-22 0,2-19 0,-6-15 1,-10-10 1,-17-14 0,-15-3 0,-21-6 0,-16 5-1,-14 6-1,-14 13-2,-7 13-3,-6-2-9,6 22-28,2 0 2,18 11-2,7-9-2</inkml:trace>
  <inkml:trace contextRef="#ctx0" brushRef="#br0" timeOffset="465">751 308 92,'10'-1'39,"9"19"1,-9 9-2,10 21-34,-3 18-2,9 24 0,1 21 0,5 18-1,-1 10-1,0 3 0,-2-3 0,-2-5 0,-1-22 0,-5-19 0,-1-27 1,1-17 0,1-29 0,-2-21 0,1-22 0,2-20-1,-3 0 1,1 0-1,2 3 1,2 12-1,2 17 1,2 22-1,2 15 1,1 19 0,2 2-1,2 1 0,-2 0 0,-3-10-1,-2-7-1,-6-18-2,2-5-5,-16-25-30,11-5-3,-10-14 2,4-4-1</inkml:trace>
  <inkml:trace contextRef="#ctx0" brushRef="#br0" timeOffset="852">1819 1342 80,'15'15'41,"-7"-1"-2,7 11 1,-6 0-34,7 7-1,-1 3-1,2 1-3,1 1 0,-3-2-1,1-5-3,-8-13-4,10-7-33,-18-10 1,2-18-1,-9-13-1</inkml:trace>
  <inkml:trace contextRef="#ctx0" brushRef="#br0" timeOffset="1047">1696 779 91,'-12'-26'39,"-2"12"-1,14 14 1,0 0-42,-15-7-31,15 7-5,8-21-1,1 3 1</inkml:trace>
  <inkml:trace contextRef="#ctx0" brushRef="#br0" timeOffset="1326">1954 54 80,'10'-28'40,"-5"4"-1,6 20 2,-7 15-35,13 21-3,1 26 0,5 24-1,1 20 0,4 19-1,3 17 1,0 7-1,-1-1-1,-4-6 0,-1-18 1,-1-14-2,0-18 0,-4-20-2,5-16-3,-11-29-29,8-14-5,-7-25-1,4-17 0</inkml:trace>
  <inkml:trace contextRef="#ctx0" brushRef="#br0" timeOffset="1555">2439 881 82,'16'-5'41,"14"12"-1,4-7 3,10 1-38,6-8-1,11-5 1,-2-14-1,-1-8-1,-8-11-2,-7-9 0,-14-2-1,-15-4 0,-14 0 1,-15 10-2,-13 10 2,-12 16-1,-10 22 0,-6 24 0,-3 20 0,4 24 1,5 20-1,11 11 0,10 15 1,14 2-1,14-5 0,13-3 1,14-12 0,12-11-1,10-14 0,6-14 0,8-17-1,3-24-6,15-6-22,-7-30-13,7-10 0,-9-25-1,8-9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3:12.6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3422 1688 106,'-29'-63'43,"-13"1"1,-4 13-1,-19 2-41,-6 8 0,-6 11-1,-1 18-1,-5 18 0,-4 16 1,4 22-2,2 21 1,9 21 0,8 17-1,11 21 1,15 17-2,12 18 1,13 12 0,14 7 0,14 4 0,12 6 0,12 2 0,10-4 0,4-5 1,6-7-1,2-2-1,-4-7 2,-4-5 0,-8-9-1,-10-6 1,-9-11-1,-11-15-1,-11-12-1,-13-23-3,1-5-20,-23-41-16,-4-19 1,-14-39-2,-5-23 2</inkml:trace>
  <inkml:trace contextRef="#ctx0" brushRef="#br0" timeOffset="362">2076 3648 96,'10'-95'43,"30"11"0,13 0-1,21 8-35,10 2-5,13-4-2,8 10 0,1 14 0,-4 16-1,-9 22 0,-7 21 0,-12 28-1,-11 24 1,-11 22 0,-8 16-1,-6 11 0,-6 4 1,0-5 1,0-9-1,3-21 1,4-19-1,3-23 2,0-28-1,-4-22 0,-6-28 0,-8-20 1,-12-22-1,-13-16 0,-15-11 1,-13-8-1,-8 2 1,-4 7 0,-1 8 0,2 14-1,9 15 0,10 15 0,15 16 0,15 21-1,18 21 0,12 16-1,15 19 1,13 13 0,10 7 0,7 6 0,1 2 1,1-6 0,-7-11 1,-9-8 1,-14-13 0,-13-10 0,-19-16 0,-17-9 0,-19-14 0,-14-10 0,-8-8-1,-1-7 0,0-9-1,7-5 0,15-2 0,20 1-1,21 5 1,20 6-1,16 2 0,13 5 0,9 6 0,6 6-1,4 8-3,-10-9-9,5 13-27,-13-6 0,-3 5 0,-9-7 0</inkml:trace>
  <inkml:trace contextRef="#ctx0" brushRef="#br0" timeOffset="1166">5904 811 74,'-56'-112'43,"-25"3"-1,-42-11 0,-33 18-14,-49-10-26,-41 10-1,-43 23-1,-40 27 1,-36 35-1,-30 36-1,-18 50 0,-14 47 1,2 52-1,8 45 0,21 44 0,29 39 1,34 37 0,46 31 0,48 22 0,61 14 0,56 8 0,65 3 0,60-14 1,62-14 0,61-37 0,60-40-2,55-54 2,47-50 0,47-61 0,35-56-2,32-60 2,23-61-2,14-61 1,4-48-1,-6-51 0,-7-48 1,-19-40 1,-26-37 1,-39-29-1,-42-19 2,-55-12-1,-50-5 1,-60 7 0,-56 17 0,-57 30-2,-54 32 0,-46 42-1,-43 43-5,-22 69-17,-31 42-21,-4 57-2,-1 44 1,16 37-2,159-34 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33:11.57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10837 1110 92,'-55'-105'41,"-14"8"1,-27 3-1,-26 5-40,-20 3 1,-20 11 0,-26 10 0,-19 8-1,-18 9 0,-23 10-1,-19 10 0,-20 20 0,-16 17 1,-14 24-1,-7 24 1,0 30-1,3 34 2,7 29-1,13 29 0,16 25 0,18 26-1,24 15 1,22 27-1,22 11 0,21 18-1,29 10 1,26 6 0,32 5 0,37-2 0,34-5 0,40-20 1,34-13 0,44-30 0,39-21 0,40-34 1,40-24-1,40-42 1,28-32-1,34-35 0,28-42 0,22-34-1,17-40 0,14-32 0,1-39 0,3-29 0,0-29 1,-11-32-1,-14-23 0,-22-29 1,-18-18-1,-31-20 1,-26-13 0,-37-7-1,-34-10 0,-41 2-1,-40-3 1,-43 4 0,-41 11-1,-46 18 0,-44 16-1,-42 26 1,-39 30 0,-33 37 1,-31 40-1,-24 44 0,-20 39 1,-8 36 0,1 32 0,7 28-1,12 24 0,16 15 1,23 13-3,32 9-3,21-12-11,46 15-26,22-12-1,34-1 1,26-9-1</inkml:trace>
  <inkml:trace contextRef="#ctx0" brushRef="#br0" timeOffset="13269">4732 1738 74,'-9'5'37,"9"-5"0,-10-5-1,10 5-31,-6-26-5,0 5 3,-8-12-1,-4-8 1,-13-15 1,-3-4 0,-16-11 0,-6-6 0,-19-7-2,-11-3-1,-12-6-1,-13 6 0,-13 3 0,-13 9 0,-12 6 0,-15 12-1,-16 14 1,-15 14-1,-15 18 0,-13 16 0,-7 18 0,-3 16 0,0 19-1,6 16 2,14 15-1,14 19 1,17 19 0,19 14 0,17 13 0,19 10 1,21 14-1,22 5 1,21 13-1,25 2 1,25 7-1,24 5 1,25 8 0,22 0-1,23 0 1,17 2 0,21-9 1,19-2-1,23-12 1,19-14 0,20-17 0,21-17 0,17-17 0,18-19 0,14-21-2,6-22 1,7-26 0,-1-18-1,-4-25-1,-5-19 2,-11-22-2,-13-21 0,-16-15 0,-16-24-1,-21-14 1,-19-16 0,-21-17 0,-23-16 0,-24-20 0,-21-12 2,-26-15-1,-23-8 1,-26-7-1,-23-2 2,-23 6-1,-20 6 1,-21 13-1,-20 13 0,-17 18 0,-15 15 0,-14 14-2,-12 11 0,-7 14-1,-8 11-4,1 18-2,-4-6-12,17 25-22,4 4 1,20 18 0,15 2 1</inkml:trace>
  <inkml:trace contextRef="#ctx0" brushRef="#br0" timeOffset="14020">3994 996 85,'35'6'41,"-17"-16"-2,-7-3 2,-26-22-34,-12-1-4,-19-10-1,-14-5-1,-25-5 0,-22-3-2,-24-3 2,-23 6-2,-21 7 1,-17 10-1,-14 7 0,-10 11 0,-1 13 0,-2 17 0,1 19 0,5 17 1,8 19-2,11 19 2,7 18 0,9 15 1,9 16-2,12 11 2,12 14 0,15 9-1,15 9 1,18 7 0,20 7 0,19 7 0,16 5 0,20 1-1,17 7 0,14-1 1,16 1 0,13 3 0,18-4-1,12-5 0,18-1 2,16-4-1,18-11 0,13-7 1,16-7-1,18-13 0,16-8 0,19-10 0,17-11 0,12-12 0,11-15 1,12-8-2,12-15 1,3-10 0,0-18 0,-1-11-1,-1-20-1,-1-15 0,-4-12 0,-6-22 0,-7-15-2,-11-18 2,-10-18-1,-14-19 1,-16-13-1,-17-17 1,-20-23 1,-19-15 0,-22-18-1,-20-21 0,-21-13 0,-23-19 1,-24-19 0,-23-15 0,-20-4 0,-19-7 0,-22-5 1,-16 8 0,-18 0 1,-11 7-1,-19 11-1,-15 12 0,-20 14 0,-23 14-1,-21 28 1,-22 21-2,-23 35 1,-22 33-2,-16 41-1,-18 35-6,1 52-32,-21 38 1,6 40-2,-1 28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30T20:40:43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8235 2828,'0'0,"-25"0,1 0,-1 0,25 0,-25 0,0 0,0-25,1 25,24 0,-25-25,25 25,-25 0,25 0,0 25,-25 0,25 0,0 24,0 26,0-1,-25 0,25 1,-25-1,25 25,0-49,0 24,0 1,0-26,25 1,0-25,0 25,0-50,0 24,-1-24,1 25,0-25,0 0,-25-25,0 1,25 24</inkml:trace>
  <inkml:trace contextRef="#ctx0" brushRef="#br0" timeOffset="380.0216">8384 3249,'0'0,"-25"-24,25 24,0 24,-25-24,1 25,24 25,0-1,0 1,0 0,0-1,24 1,1-25,25-25,-25 0,24 0,1-25,-1-25,1 1,-25-1,0-24,-1-1,-24 26,-24-51,-1 51,0-1,0 25,-24 1,24-1,0 50,0-25,0 24,25 1,0 25,0-25,25-1,0 1</inkml:trace>
  <inkml:trace contextRef="#ctx0" brushRef="#br0" timeOffset="558.0318">8781 3497,'25'50,"-1"0,-24-26,0 51,0-50,0 24,0-24,0 25,0-25,0-1,0-24,0 0,0 0,25-24,-25-1</inkml:trace>
  <inkml:trace contextRef="#ctx0" brushRef="#br0" timeOffset="811.0463">9128 2877,'0'0,"25"25,-25 0,0 25,-25-1,50 1,-50-1,25 51,0-51,0 1,0 24,0-49,0 25,25-26,-25 1,0-25,25 0,-25-25</inkml:trace>
  <inkml:trace contextRef="#ctx0" brushRef="#br0" timeOffset="1003.0573">9401 3473,'0'49,"0"1,0-25,0 24,0 1,0 0,0-50,0 49,0-49,0 25,0-25,0 0,0-25,25 0,0 1</inkml:trace>
  <inkml:trace contextRef="#ctx0" brushRef="#br0" timeOffset="1358.0776">9624 2952,'25'-25,"0"0,0 25,-1-25,26 25,-25 0,0 0,-25 25,24 0,1 0,-25 24,-25 26,1-26,24 26,-25-26,0 1,0 24,25-24,0 0,0-26,0 1,25 0,0-25,0 25,-1-50,1 25,25-25,-25 0,-1 1,1-26,25 25,-25-24</inkml:trace>
  <inkml:trace contextRef="#ctx0" brushRef="#br0" timeOffset="1727.0987">10294 2753,'25'0,"-25"0,25-24,-1 24,1 0,-25 0,25 0,0 0,0 24,-25 1,24 0,-24 25,0-1,25 26,-25-1,0-24,0 24,25-24,-25-1,0 1,0-1,-25-24,25 0,-25 0,1 0,-1-25,0 0,0 0,0 0,1-25,-1 0,0 25,0-25</inkml:trace>
  <inkml:trace contextRef="#ctx0" brushRef="#br0" timeOffset="2840.1623">4514 3225,'-49'24,"24"-24,25 0,0 0,0 0,0 0,25-24,24-26,1 0,24 1,26-26,-1-24,25 0,25 0,0-25,24 24,26 1,24 0,0 0,0 24,25 26,-24-26,24 51,-25-1,-25 25,26 0,-51 0,1 25,-25-1,0 26,-25-25,-25 24,-25-24,-24 25,-1-25,1 24,-25-24,-25 0,0 0,25-1,-25 1,0-25,0 0,0 25,0-25,0 0,0 0,0-25,0 25,0-25,0 25,0-24,0 24,0 0,0-25,0 25,0 0,0 0,0 0,0 0,0 0,0 0,0 0,0 0,0 0,0 25,0-1,0-24,0 0,0 0,0 25,0-25,0 0,0 0,0 0,0 0,0-25,0 1,-25-1,25 0,0 0,0 25,-25-49,25 24,-25 0,25 0,0 25,0-25,0 25,-25 0,25 0,0 0,0 0,0 0,0 0,0 0,0 0,0-24,0 24,0 0,0 0,0-25</inkml:trace>
  <inkml:trace contextRef="#ctx0" brushRef="#br0" timeOffset="3324.1901">8483 2356,'0'0,"25"0,0-24,-25 24,25 0,-25 0,0 0,24 0,1 0,-25 0,25 24,0 1,-25 0,25 0,-1 0,1 24,0-24,0 25,-25-50,25 24,-1 1,-24-25,25 0,-25 0,0-25,25 1,0-26,-25 0,0 1,25-1,-1 1,-24-1,25 25,-25-24,25 24,-25 0,0 0,0 0,0 25,25-24,-25 24,0-25,25 0,0 25</inkml:trace>
  <inkml:trace contextRef="#ctx0" brushRef="#br0" timeOffset="4328.2474">4514 3225,'-24'-25,"48"0,1-25,25 1,-1-26,26 1,24 0,25-26,0 1,25 0,25 0,24-1,0 1,26-25,-1 50,25-25,-25 49,25-24,0-1,-24 26,24-1,-25 0,0 25,0-24,-24 24,-26 25,1-25,-25 25,0 25,-50-25,-25 50,1-26,-26 26,-24 0,0 24,-25-24,0 24,0-24,-25 24,25 1,-25-26,1 1,24-1,0-24,-25 0,25 0,0-25,0 0,0 25,0-25,0-25,0 25,0-25,0 25,0-25,0 0,-25 1,25 24,0-25,-25 25,25 0,-25 0,25 0,0 25,0-1,-24 1,24 0,0 0,0 24,0-24,0 25,0-50,0 25,0-25,24 24,1-48,0-1,-25 25,50-50,-50 25,24-24,1 24,0 0,0 0,-25 1,25-1,-25 25,-25 0,0 25</inkml:trace>
  <inkml:trace contextRef="#ctx0" brushRef="#br0" timeOffset="5072.2901">4341 3423,'0'25,"0"-25,0-25,25-25,49 1,0-1,26-24,48-25,1-1,25 1,0-25,24 0,25 0,1 25,-1-50,25 50,-25 0,25-1,-25 1,25 25,-24-1,-1 1,0-1,0 26,1-1,-26 1,0 24,-24 0,0 0,-25 25,-1 0,-24 25,0 0,-24 0,-26-1,0 26,-24 24,0-24,-25 25,-1-1,-24 0,0 1,0-26,-24 26,24-26,-25 1,0 0,25-1,0-49,-25 25,25 0,0-25,-25 0,25 0,0 0,0-25,0 25,0-25,-25 25,25-25,-24 25,24-24,0 24</inkml:trace>
  <inkml:trace contextRef="#ctx0" brushRef="#br0" timeOffset="5314.3039">9922 2208,'0'-25,"-25"25,25 0,0 0,0 0,0 0,-25 0,25 25,0-25,25 24,-25 1,0 0,0 0,0 0,25-1,-25 26,0-50,25 25,-25-25,24 0,1 0,0-25,0 0,25 25,-26-25,1 1,25 24,-25-25,-1 25,1 25,0-25</inkml:trace>
  <inkml:trace contextRef="#ctx0" brushRef="#br0" timeOffset="6566.3755">21530 4093,'-24'-25,"24"25,0 0,-25 0,0 0,25 0,-25 0,0 0,1 25,-1 0,0 24,0 1,0-1,1 26,-1-1,0 25,25 1,0-1,-25 0,50-24,-25 24,25-25,0 1,-1-1,1-49,25 24,-1-24,1 0,24-25,-24-25,24 0,1-24,-1-1,1 1,-26-26,1-24,0 25,-1-51,-24 26,0 0,-25 0,0 24,0-24,-50 25,25-1,-24 26,-1 24,1 0,-26 0,1 25,24 0,-24 0,24 25,0-25,1 25,-1-25,25 25,1-25,24 25,-25-25,25 0,0 0,0 0,25 0,-25-25,24 25</inkml:trace>
  <inkml:trace contextRef="#ctx0" brushRef="#br0" timeOffset="7309.418">21357 9426,'25'-25,"-1"25,26-25,-25 0,24 1,-24-1,0 0,25 0,-26 25,1 0,-25 0,0 25,25 0,-25 0,-25 24,25 1,0 24,0-24,-25 24,25 1,-24-1,24-24,0 24,-25-24,25-26,-25 26,25-25,0-25,0 25,0-25,0 0,0-25,0 25,-25-25</inkml:trace>
  <inkml:trace contextRef="#ctx0" brushRef="#br0" timeOffset="7536.431">21332 10096,'0'0,"50"24,-26-24,26-24,0 24,24 0,0-25,-24 0,25 25,-26-25,1 25,-1 0,-24 0,0-25,0 25,-25 25,25-25,-25 25</inkml:trace>
  <inkml:trace contextRef="#ctx0" brushRef="#br0" timeOffset="8455.4836">21208 14610,'0'0,"25"-25,-25 0,25-24,-1 24,-24-25,50 26,-25-1,0-25,-1 25,1 25,0 0,0 0,0 25,-1 25,1-25,-25 24,0 26,-25-1,1 0,-1 1,-25-1,1 1,-1-1,0-24,1-1,-1 1,25-25,-24-1,24 1,25-25,0 0,0 0,25 0,24-25,-24 25,25-24,-1 24,26 0,-26 0,26 0,-26 0,1 0,0 0,-1 0,-24 0,0 0,0 0,0-25,-25 25,0 0</inkml:trace>
  <inkml:trace contextRef="#ctx0" brushRef="#br0" timeOffset="16437.9402">8409 3944,'0'0,"0"0,0 0,0 0,25 0,-25 0,24 0,1-25,0 25,0 0,0 0,-1 0,1-25,0 25,0 0,-25 0,0 0,0 0,25 0,-25 0,0 0,0 0,0 0,-25 0,25 0,-25 0,0 25,0-25,-24 0,24 0,-25 25,26-25,-1 25,0-25,0 25,25-25,0 0,25 0,-25 0,50 0,-26 24,1-24,0 0,0 25,-25 0,0-25,0 25,-25 0,0-1,25 1,-25 0,1-25,24 25,0 0,24-25,1 0,0 0,0 24,0-24,-25 25,24-25,-24 25,0 0,-24 24,-1-49,-25 50,25-25,1 24,-26-24,25-25,25 25,0 0,0-25,0 0,0-25,25 0</inkml:trace>
  <inkml:trace contextRef="#ctx0" brushRef="#br0" timeOffset="17772.0164">10468 5209,'0'0,"-25"-25,0 25,0 0,-24 0,24 0,0 0,0 0,0 0,1 0,24 0,0 0,0 25,0 0,0 24,0 1,0 24,0-24,0 24,0 1,-25-1,25 1,25-1,-25-24,24-25,1 24,-25-24,25 0,25-25,-50 0,49 0,-24-25,0 25,24-25</inkml:trace>
  <inkml:trace contextRef="#ctx0" brushRef="#br0" timeOffset="18117.0362">10840 5556,'0'0,"0"0,-25 0,0 0,0 25,0 25,1-1,-1-24,0 25,25-1,0 1,25-25,0-25,-1 25,26-50,0 25,-1-25,1-25,-25 25,24-49,-49 24,25 1,-50-1,25 1,-25-1,1 0,-26 26,25-1,25 25,-25-25,25 25,0 0,0 25,0-25</inkml:trace>
  <inkml:trace contextRef="#ctx0" brushRef="#br0" timeOffset="18269.0449">11187 5705,'25'74,"-25"1,0-25,-25 24,25-24,0-26,-25 26,25-25,0 0,0-25</inkml:trace>
  <inkml:trace contextRef="#ctx0" brushRef="#br0" timeOffset="18492.0576">11509 5333,'25'25,"-25"24,0-24,-25 50,25-26,-24 26,24-26,-25 1,25-1,0 1,-25-25,25 0,0-25,0 0</inkml:trace>
  <inkml:trace contextRef="#ctx0" brushRef="#br0" timeOffset="18691.069">11609 5829,'0'25,"24"0,-24 0,0-1,25 1,-50 25,25-25,0 24,-24 1,24-25,-25-1,25 1,0-25,0 0,0-25</inkml:trace>
  <inkml:trace contextRef="#ctx0" brushRef="#br0" timeOffset="18969.0849">11881 5407,'25'-24,"0"24,0-25,-25 25,25 25,-1-25,-24 24,0 1,0 25,-24-1,24 1,-25 0,25-1,0-24,0 25,0-26,0 1,49-25,-24 25,0-50,25 0,-26 1,26-1</inkml:trace>
  <inkml:trace contextRef="#ctx0" brushRef="#br0" timeOffset="19136.0945">12402 5705,'-24'50,"24"-1,0 1,-25 0,25-1,-25 1,25-25,-25 24,25-49,0 25,0-25</inkml:trace>
  <inkml:trace contextRef="#ctx0" brushRef="#br0" timeOffset="19560.1187">12551 5308,'25'0,"-25"-25,50 25,-26-24,1 24,25-25,-25 25,-1 25,1-25,-25 24,0 1,0 0,0 0,0 0,-25 24,25-24,-24 25,24-1,24-24,1 0,-25 24,25-24,-25 0,25 0,-25 0,0-1,-25 1,0-25,0 25,1-25,-1 0,0 0,0-25,25 25,-25-25,50 1</inkml:trace>
  <inkml:trace contextRef="#ctx0" brushRef="#br0" timeOffset="19907.1385">13097 5035,'25'-24,"-1"24,1-25,0 50,0-25,0 0,0 24,-25 1,24 0,-24 25,25 24,-25-24,25 24,-25 0,0-24,0 49,25-49,-25 24,0-24,0 24,-25-24,25-25,-25 24,-24-24,24-25,0 0,-25 0,25 0,1-25,-1 1</inkml:trace>
  <inkml:trace contextRef="#ctx0" brushRef="#br0" timeOffset="21118.2079">6052 5705,'25'-25,"0"0,0 25,0-24,-1-1,26-25,-25 25,24 1,26-26,-1 0,1 26,24-26,0 0,0 1,25-1,0 1,0-1,0 25,0-24,25-1,-25 25,25 0,-25 1,0-1,25 0,-25 0,0 0,0 0,25 1,-25 24,0-25,-25 25,25-25,0 25,0-25,-25 25,1 0,-1 0,0 25,-25-25,1 25,-1-25,1 49,-26-24,1 25,0-25,-26 24,1 1,0-25,0 24,-25-24,25 0,-1 0,-24 0,0-1,0-24,0 0,0 0,0 0,0 0,25 0,-25 0,-25-24,25 24,0-25,0 25,-24 0,24 0</inkml:trace>
  <inkml:trace contextRef="#ctx0" brushRef="#br0" timeOffset="21539.2319">10492 4936,'0'0,"0"0,0-25,0 25,0 0,0 25,0-25,0 25,25 0,-25 0,25-1,-25 1,25 25,-25-25,25-1,-25 26,24-25,-24-25,0 25,0-1,-24-24,24 25,-25 0,0-25,0 0,0 25,1-25,-1 0,0 25,-25-25,26 0,-1 0,0 0,0 24,25-24,0 0,-25 0</inkml:trace>
  <inkml:trace contextRef="#ctx0" brushRef="#br0" timeOffset="23428.34">22151 5854,'-25'-25,"25"0,0 0,-25 25,25 0,-25-24,0 24,1 0,24 0,-50 24,25-24,0 25,1 0,-1 25,0-25,0-1,0 26,25 0,0-1,0-24,0 25,50-1,-25-49,0 25,-1 0,26-25,0 25,-1-50,-24 25,25-25,-26 0,1 25,0-49,-25 24,25-25,-25 25,0 1,-25-26,25 25,-25 0,25 1,-25-1,25 25,-24-25,24 25,0 0,-25-25,25 25,0 0,0 0,0 0,0 0,0 0,0 0,0 0,0 0,0 0,-25-25,25 0</inkml:trace>
  <inkml:trace contextRef="#ctx0" brushRef="#br0" timeOffset="24711.4134">4440 13271,'0'0,"0"0,0 0,0 0,0 0,0-25,0 25,0 0,0-25,-25 25,25-25,-25 25,25 0,-24-25,-1 25,-25 25,50-25,-25 25,-24 0,49 0,-25-1,25 26,0 0,0-26,25 26,0 0,24 24,-24-49,25 24,-1 1,-24 0,25-26,-26 1,1 0,-25 0,0 0,0-25,-25 24,25-24,-49 0,24 0,-25 25,26-25,-26 0,0 0,1 0,24 0,0 0,0 0,1 0</inkml:trace>
  <inkml:trace contextRef="#ctx0" brushRef="#br0" timeOffset="25080.4345">4316 12998,'0'0,"0"0,0 0,0 0,0 24,0 1,0 0,25 0,-25 49,0 1,25-1,-25 1,24-1,-24 25,0-24,0-1,0 0,0-24,-24 0,24-26,0 1,0-25,0 0,-25 0,25-25</inkml:trace>
  <inkml:trace contextRef="#ctx0" brushRef="#br0" timeOffset="25631.466">1364 13593,'0'0,"0"50,0-26,0 26,0 0,0-26,0 26,0 0,25-1,-25-49,0 25,0-25,0 0,-25-25,25 25,0-49,-25-1,25 0,-24 26,24-26,0 0,24 1,-24 24,25 0,0 0,0 1,24-1,1 0,-25 0,24 0,1-24</inkml:trace>
  <inkml:trace contextRef="#ctx0" brushRef="#br0" timeOffset="26165.4965">4465 11038,'0'-25,"0"0,-25 25,0-24,0 24,1 0,-1 0,-25 24,50 1,-25 0,25 25,0-1,0-24,25 25,-25-25,50 24,-1-49,-24 0,25 0</inkml:trace>
  <inkml:trace contextRef="#ctx0" brushRef="#br0" timeOffset="31268.7884">3770 6871,'-24'0,"24"0,0 0,0 0,-25 0,25 25,0-25,-25 25,25-25,0 0,0 0,-25 24,25-24,25 25,-25-25,0 25,25-25,-25 25,0-25,25 25,-1-25,-24 24,25 1,0 25,0-25,0-1,-1 1,-24 25,25-1,0-24,-25 25,25-1,-25 1,0-25,25 24,-25 1,0 0,0-26,0 26,0-25,0 24,-25-24,25 0,-25 0,25 24,-25-24,0 0,25 0,-24 0,-1 0,0 24,25-49,-25 25,0 0,1-25,-1 25,0-25,-25 24,1-24,-1 25,0-25,1 25,-1-25,1 25,-26-25,26 0,-1 0,0 0,-24 0,24-25,1 0,-1 0,1-24,-1 24,25 0,0-24,1-1,-1 25,0 0,25-24,0-1,0 25,0-24,25-1,0 0,-1 26,1-26,0 0,0 1,0-1,24 25,-24-24,0 24,0 0,-1-24,1 24,0 0,0 0,0 0,-1 1,1 24,-25-25,25 25,-25-25,0 25,0 0,0 0,0 0,0 0,0 0,-25-25,0 25,1 0,-1 0,-25 0,25 0,-24 0,24 0,-25 25,26-25,-1 0,0 0,25 0,0 0,0 25,25-25,24-25,-24 25,25-25,24 0,-24 25,-1-24,1-1,-25 0,24 25,-24-25,0 25,0 0,-25 0,0 0,0 25,0 0,0 0,-25-1,25 1,-25 25,25-1,-25 1,25 0,-24-1,24-24,-25 0,25 0,0-1,0 1,0-25,0 0,0 25,0-25,0 0,0 0,0 0,-25 25,25-25,0 0,-25 25,0-25</inkml:trace>
  <inkml:trace contextRef="#ctx0" brushRef="#br0" timeOffset="33613.9226">6077 10988,'0'0,"0"0,0-24,0 24,-25 0,25 0,-24-25,24 50,-25-25,25 0,-25 49,25-24,0 25,-25-1,25-24,25 25,-25-25,25 24,-25-24,0-25,25 25,-25-25,24 25,-24-25,25-25,-25 25</inkml:trace>
  <inkml:trace contextRef="#ctx0" brushRef="#br0" timeOffset="33914.9398">6226 11112,'25'0,"-25"0,0 0,25 0,-1 0,-24 0,0 0,25 0,0 0,-25-24,0 24,0 0</inkml:trace>
  <inkml:trace contextRef="#ctx0" brushRef="#br0" timeOffset="34085.9496">6276 11187,'0'25,"0"0,0-25,24 24,-24-24,25-24,0 24,-25 0,50-25,-50 0,24 0</inkml:trace>
  <inkml:trace contextRef="#ctx0" brushRef="#br0" timeOffset="34273.9603">6648 10964,'0'0,"0"24,0-24,0 50,0-25,0 0,0 24,0-24,-25 0,25 0,0 24,0-24,0-25,0 25</inkml:trace>
  <inkml:trace contextRef="#ctx0" brushRef="#br0" timeOffset="36184.0695">22002 6648,'0'0,"0"0,0 0,0 24,25 1,-25-25,0 0,0 50,0-25,0-1,24 26,-24 0,0-1,25 1,-25 0,0-26,0 26,25-25,-25 0,0-1,25-24,-25 0,0 0,0 25,0-25,0 0,0 0,0 0,0 0,0-25,0 25,0 0,0-24</inkml:trace>
  <inkml:trace contextRef="#ctx0" brushRef="#br0" timeOffset="37034.1182">6052 13271,'0'0,"25"-25,-25 25,-25 0,25-25,-24 0,-1 25,-25-25,25 0,1 25,-26 0,25 0,0 0,25 0,0 25,25 25,0-25,25 24,-1 26,1-26,-1 1,1 24,0-24,-26-25,1 24,0-24,-25 25,-25-25,0-25,1 0,-1 24,-25-48,1 24,24 0,-25 0,25-25,-24 0,24-25</inkml:trace>
  <inkml:trace contextRef="#ctx0" brushRef="#br0" timeOffset="37263.1312">6077 13047,'0'25,"0"25,0-1,25 26,-25-1,0 25,-25-24,25 24,0-25,0-24,0 24,-25-49,25 25,0-50,0 0</inkml:trace>
  <inkml:trace contextRef="#ctx0" brushRef="#br0" timeOffset="38439.1985">21903 7565,'0'0,"0"0,0 0,24-24,1 24,0-25,25 25,-26 0,1 0,0 0,0 0,0 25,-25-1,0 1,0 25,-25-25,0 24,0 1,0-1,1-24,-1 0,25 0,-25 0,50-1,0-24,-25 0,49 0,-24 0,0 0,0 0,24 0,-49 0,25 0,0 0,-25 0,25 0,-25 0,24 0,-24 0</inkml:trace>
  <inkml:trace contextRef="#ctx0" brushRef="#br0" timeOffset="39140.2386">7913 13271,'0'24,"-25"-48,0 48,0-48,0 24,1 0,-1 0,0 0,-25 24,26-24,-1 25,25 0,0 0,25 24,-1-24,1 25,25-1,-1 1,-24 0,25-1,-25-24,-1 25,1-26,-25 26,-25-25,25 0,-24-25,-1 24,-25-24,25 0,-24 0,-1-24,25-1,-24-25</inkml:trace>
  <inkml:trace contextRef="#ctx0" brushRef="#br0" timeOffset="39410.2541">7739 13122,'25'-25,"0"25,-25 0,0 25,0-1,0 26,24 0,-24 24,0 25,0-24,0 24,0-25,25 1,-50-1,25 1,0-26,0-24,0 25,0-26,0-24,0 0,0 0,0-24,0-26</inkml:trace>
  <inkml:trace contextRef="#ctx0" brushRef="#br0" timeOffset="40270.3033">21927 8384,'0'0,"25"0,0 0,-25 0,50-25,-26 25,26 0,-25-25,24 25,-24 0,25 0,-50 0,25 25,-1-25,-24 25,-24 0,24 0,0-1,-25 26,25-25,25 0,-25 24,24-24,-24 0,25 0,-25 24,25-24,-25 0,-25 0,25-1,-49-24,24 25,-25-25,1 0,24 0,0 25,0-50,0 25,25 0,0 0,0 0</inkml:trace>
  <inkml:trace contextRef="#ctx0" brushRef="#br0" timeOffset="41400.3679">22349 4663,'0'25,"-25"-25,25 25,0-25,0 25,0-25,25 0,0 0,24 24,1-48,-25 24,49-25,-24 25,24 0,-24-25,0 25,-1-25,1 25,-1 0,-24 0,0 0,-25-25,25 25,-25 0,0-24</inkml:trace>
  <inkml:trace contextRef="#ctx0" brushRef="#br0" timeOffset="41958.3998">9947 13047,'0'-25,"-25"25</inkml:trace>
  <inkml:trace contextRef="#ctx0" brushRef="#br0" timeOffset="42344.4218">9649 12923,'0'0,"0"0,-25 25,25-25,-25 0,1 0,-1 0,0 25,0-25,0 25,25 24,-24-24,24 25,24-1,1 1,0 0,25 24,-1 0,1-24,-25 24,24-24,-49 0,25-1,-50 1,25-25,-49-1,24 1,-25 0,1-25,-1 0,25-25,-24 0,24 1,0-51,0 1</inkml:trace>
  <inkml:trace contextRef="#ctx0" brushRef="#br0" timeOffset="42544.4333">9550 12874,'25'0,"-25"49,24 1,-24 24,0 25,0 1,0 24,-24-25,24 25,0-25,0-24,-25-1,25 0,0-24,0-25,0 0</inkml:trace>
  <inkml:trace contextRef="#ctx0" brushRef="#br0" timeOffset="46913.6832">10344 13419,'0'0,"0"0,0 0,0 0,24 25,-24 0,25 25,-25-1,25-24,-25 49,25-24,-25 0,-25 24,25-24,-25-1,25 1,0-25,-25 24,25-24,0-25,-24 0,24 0,0 0,0 0,0 0,-25 0</inkml:trace>
  <inkml:trace contextRef="#ctx0" brushRef="#br0" timeOffset="47146.6965">10294 13915,'0'25,"0"-25,0 25,-25 0,25 0,0-1,0 26,0-50,0 50,0-26,0-24,0 25,25-25,-25 25,25-50,0 25,-1-25,1 25</inkml:trace>
  <inkml:trace contextRef="#ctx0" brushRef="#br0" timeOffset="47898.7395">3274 14684,'0'0,"0"0,0 0,-25 25,25 0,-49 0,24 24,0 1,0 0,1 24,-1 0,0-24,0 0,25 24,0-49,0 24,25-24,0-25,0 25,-1-25,1 0,0 0,0-25</inkml:trace>
  <inkml:trace contextRef="#ctx0" brushRef="#br0" timeOffset="48255.7599">3225 15230,'-25'25,"25"-25,0 0,0 0,0 25,25-25,-25 24,24-24,1 25,0-25,0 25,0-25,-1 25,-24-25,25 25,-25-25,-25 25,25-25,-24 24,24 1,-50 0,50 0,-50 0,50-1,-24-24,-1 25,25-25,0 0,0 0</inkml:trace>
  <inkml:trace contextRef="#ctx0" brushRef="#br0" timeOffset="52228.9873">3051 5159,'0'0,"0"0,0 0,25-24,-25 24,25 0,-1 0,1 24,0-24,0 0,0 25,-1 0,1 0,25-25,-25 49,24-24,-24 25,25-1,-1 1,1 0,-1-1,1 1,0 24,-25-24,24 24,1 1,-1-1,1 1,-25-1,24 25,1-24,-25-1,0 0,24 26,-24-26,25 25,-26-24,1-1,0 25,0-24,0 24,-25-25,24 26,-24-1,0 0,0-25,0 26,0-26,0 25,0 0,-24-24,24 24,-25-24,0 24,0-25,0 1,1-1,-1 0,0 1,0-1,-24 1,-1-1,25 0,-24-24,-1 25,0-1,26 0,-26-24,0 24,1-24,-1 24,0-24,1 0,-26-1,51 1,-51-1,26 1,-26-25,26 24,-1 1,-24-25,-1 0,26-1,-26 1,1 0,-1-25,1 25,-1-25,26 0,-50-25,24 25,1-25,-1 0,1 1,0-1,-1-25,1 25,24-24,-24-1,-1 1,26-1,-26-24,26-1,-1 26,-24-26,24 1,0-25,1 24,-1-24,1 0,-1-1,25 1,-24 0,24-25,25 0,-25 25,0-25,25 0,-25 0,25 0,0 0,0-25,-24 25,48 0,-24 0,0 0,25 0,-25 0,25 0,0 0,0 24,-25 1,49-25,-24 25,25 0,-26-25,26 24,0 1,-1 0,1 0,24 24,-24-24,-1 25,-24-1,25 1,-25 24,0 1,-1-1,1 25,-25 1,0 24,0 0,0-25,-25 50,1-25,-26 24,25 1,-25 25,1-1,-26-24,26 50,-26-26,26 1,-1-25,1 24,49-49,-75 50,75-50,0 0,0 0,0 0,25-25,0-25,24 26,-24-26,25 0,-1 1,26-1,-26 25,1 1,-25-26,24 25,1 25,-25 0,0 0,-25 25,25 25,-25-26,24 26,1 24,-25 1,0-26,25 26,-25-26,25 1,-25 0,0-1,0-24,0 0,0 0,0-25,0 0,0 24,0-24,0 0,0 0,0 0,0 0,0 0,0 0,0 0,0 0,0 0,-25 25,25-25,0 25</inkml:trace>
  <inkml:trace contextRef="#ctx0" brushRef="#br0" timeOffset="53629.0673">22423 9798,'0'0,"0"0,0 0,0 0,-24-25,24 25,0 0,-25 0,25 0,0 0,25 0,-1 0,1-25,0 25,25 0,-26 0,26-25,24 25,-24 0,0 0,-25 0,-1 0,1 0,0 0,0 0,-25 0,0 0,0 0,0 0,0 0,0 0,0 0,0 0,0 0,0 0,0 0,0 0,0 0,0 0</inkml:trace>
  <inkml:trace contextRef="#ctx0" brushRef="#br0" timeOffset="54339.108">22027 10740,'0'0,"-25"0,0 0,25 25,-25-25,0 25,25 0,-24 0,-1-1,0 26,25 0,0-26,25 26,0-25,-1 0,26-1,0-24,-1 0,1-24,-25 24,24-25,1-25,-25 25,-25 1,24-26,-24 25,-24 0,-1-24,0 49,0-25,0 25,1 25,-1-25,-25 25,25-1</inkml:trace>
  <inkml:trace contextRef="#ctx0" brushRef="#br0" timeOffset="54684.1276">22076 11361,'0'0,"0"0,0 0,0 0,0 0,0 24,0 1,0 0,0 25,0-1,0 1,0-1,0-24,0 25,0-25,0 24,0-49,0 0</inkml:trace>
  <inkml:trace contextRef="#ctx0" brushRef="#br0" timeOffset="55113.1522">22027 11857,'24'0,"1"0,0 0,0 0,-25 0,25 24,-25 1,24 0,-24 0,-24 0,24 24,-25 1,25-1,-25-24,25 0,-25 0,25 0,0 0,25-25,0 0,-25 0,25 0,-1 0,1-25,-25 25,25 0,-25-25,0 25,25 0</inkml:trace>
  <inkml:trace contextRef="#ctx0" brushRef="#br0" timeOffset="55570.1784">22051 12452,'0'-25,"25"25,-25-25,0 25,0 0,25 25,-25-25,0 25,0 0,0 0,0-1,0 26,25-25,-25 0,25-1,-25 1,49 0,-49 25,50-26,-50 1,25 0,-25 0,0 24,-25-24,0 0,0 0,0 0,1-1,-1 1,0-25,0 25,0-25,25 0,0 0,0 0,-24 0</inkml:trace>
  <inkml:trace contextRef="#ctx0" brushRef="#br0" timeOffset="56487.2308">4440 14635,'-25'0,"25"25,0-1,0 1,0 0,50 0,-25 24,-1 26,26-26,0 26,-1-26,-24 1,0 24,-25-24,0 0,-25-1,-25-24,26 0,-26 0,0-25,1 0,-26 0,51-25,-26-25,25-24,0 24,25-24,0-1,25-24,0 25,0-1,0 26,-1-1,1 25,0 25,0 0,-25 50,0 0,0 49,0-25,25 25,-25 25,0-24,0-26,24 25,-24-49,0 24,0-49,0-25</inkml:trace>
  <inkml:trace contextRef="#ctx0" brushRef="#br0" timeOffset="56733.2449">4514 14808,'0'-24,"0"24,25 0,-25 24,25 26,-25 0,25-1,-25 26,0-1,25 0,-25 1,24 24,-24-49,0 24,0-24,0-25,0-1,0-24</inkml:trace>
  <inkml:trace contextRef="#ctx0" brushRef="#br0" timeOffset="57582.2934">5606 15255,'0'0,"25"0,24-25,-24 25,49 0,-24 0,25-25,-1 25,25 0,0 0,25 0,0 0,25 25,0-25,25 0,24 0,1 0,-1 0,25 0,-24-25,24 25,0-25,-49 25,24-24,-24 24,0-25,-50 0,0 25,-25 0,-25-25,1 25,-26 0,-24 0,-25 0,0 0,0 0,0 0,-25-25,0 25,1 0,-1-24,-25 24,25-25,-24 0,24 0,-25 0,1 1,24-1,0 25,25 0,0 0,0 0,0 0,50 25,-25-1,24-24,26 25,-26 0,1 0,24 0,-49-1,25-24,-50 50,0-25,-25 24,0 1,0-25,-24 24,-1 1,0 0,26-25,-1 24,0-24,25 0,0-25</inkml:trace>
  <inkml:trace contextRef="#ctx0" brushRef="#br0" timeOffset="58866.3669">10344 15230,'0'25,"24"24,-24 1,-24 0,24 24,0-24,-25-1,0 1,0 0</inkml:trace>
  <inkml:trace contextRef="#ctx0" brushRef="#br0" timeOffset="59475.4018">2381 16371,'0'0,"-25"0,1 0,24 25,-25 25,0-1,0 1,25-25,-25 49,25-24,-24-1,24 1,0-1,0-24,-25 0</inkml:trace>
  <inkml:trace contextRef="#ctx0" brushRef="#br0" timeOffset="60308.4494">1463 16892,'0'25,"0"0,0 24,0-24,25 25,-25-1,25 1,0-1,-25 1,25-25,-25 0,24-1,-24-24,0 0,0-24,-24-26,24 25,0-24,0-1,24-24,-24 24,0 0,25 1,0 24,0 0,0 0,0 25,-1 0,1 0</inkml:trace>
  <inkml:trace contextRef="#ctx0" brushRef="#br0" timeOffset="60442.4571">1885 16991,'25'0,"0"25,0-25,-1-25,1 25,0 0,-25 0</inkml:trace>
  <inkml:trace contextRef="#ctx0" brushRef="#br0" timeOffset="60565.4641">2009 17090,'25'25,"-25"0,25-25,0 0,-1 0,1-25,0 25,0-25</inkml:trace>
  <inkml:trace contextRef="#ctx0" brushRef="#br0" timeOffset="61624.5247">4738 16321,'0'0,"-25"-24,0 24,25 0,-25 0,25 0,0 49,0-24,0 25,25 24,-25 1,25-1,0 0,-25 26,24-26,-48 0,24 1,-25-26,0 1,-25 0,1-26,24-24,0 0,0-49</inkml:trace>
  <inkml:trace contextRef="#ctx0" brushRef="#br0" timeOffset="61829.5364">4514 16396,'25'-25,"0"-25,-25 26,0 24,25 24,-25 26,25 0,-25 24,0 1,0 24,0 0,0-25,0 26,0-26,0-24,24-1,-24 1,0-25,25-25,0-25</inkml:trace>
  <inkml:trace contextRef="#ctx0" brushRef="#br0" timeOffset="62219.5587">6474 16446,'-25'0,"-24"-25,-1 0,-24 0,24 25,-24 0,24-25,0 50,26-25,24 25,0 0,0 24,24 26,1-26,0 1,0 0,-25 24,25-24,-25-1,-25 1,25-25,-25 24,0-49,-24 0,24-25,25-24</inkml:trace>
  <inkml:trace contextRef="#ctx0" brushRef="#br0" timeOffset="62407.5695">6028 16371,'24'-25,"1"50,-25-25,25 25,0 25,-25 24,0-24,0 24,25 0,-25 1,0-26,0-24,24 25,-24-25,25-25,0 0</inkml:trace>
  <inkml:trace contextRef="#ctx0" brushRef="#br0" timeOffset="62767.59">8210 16222,'25'0,"-25"0,-25 0,-24 0,-26 0,26 25,-26 25,26-1,-1 1,25 24,0 1,50-1,0 1,0-26,0 26,24-26,-24 1,0-25,0 24,-25-24,-25 0,0-25,0 25,-24-50,-1 25,25-25</inkml:trace>
  <inkml:trace contextRef="#ctx0" brushRef="#br0" timeOffset="63001.6033">7937 16222,'25'0,"-25"0,25 25,-25 25,0 24,0 1,0 24,-25 0,25 0,0 25,-25-49,25 24,0-25,0-24,25-1,0-49</inkml:trace>
  <inkml:trace contextRef="#ctx0" brushRef="#br0" timeOffset="63377.6249">9996 16371,'0'0,"-25"0,1 0,-1 0,0 25,-25 0,26 24,-1 1,0 0,25 24,0-24,0 24,0 0,25 1,-25-26,0 26,0-26,-25-24,25 25,-25-25,0-25,1 0,-1-25</inkml:trace>
  <inkml:trace contextRef="#ctx0" brushRef="#br0" timeOffset="63587.637">9773 16222,'50'25,"-50"25,0 24,24 1,-24-1,0 25,0-24,-24 24,24-25,-25 1,25-1,-25-24,25-26,0 1,25-25</inkml:trace>
  <inkml:trace contextRef="#ctx0" brushRef="#br0" timeOffset="64633.6968">22027 15602,'-25'0,"0"25,25 0,-25 24,0-24,25 0,0 25,0-1,0-24,0 0,50 24,-50-49,50 25,-26-25,1 0,25-25,-25 1,-1-1,1 25,0-50,-25 1,0 24,0 0,-25-25,0 26,1-1,-1 25,0 0,0 25,25-1,-25 26</inkml:trace>
  <inkml:trace contextRef="#ctx0" brushRef="#br0" timeOffset="64855.7095">22027 16446,'0'49,"0"1,0-25,24 24,-24-24,25 25,-25-26,0 1,0 0,0 25,0-26</inkml:trace>
  <inkml:trace contextRef="#ctx0" brushRef="#br0" timeOffset="65166.7272">22175 16842,'25'0,"0"25,-25-25,0 25,0 0,0 0,-25 24,0-24,1 25,-1-26,25 26,-25 0,25-26,-25 1,50 0,-25 0,25 0,-25-25,25 0,-1 0,1-25,0 25,0 0,0-25</inkml:trace>
  <inkml:trace contextRef="#ctx0" brushRef="#br0" timeOffset="65670.7561">22027 17611,'49'25,"-49"-25,50 0,-50 0,49 0,-49 0,0 0,25 25,-25-25,0 0,0 74,0-74,-49 75,49-75,-25 74,25-74,0 50,0-50,25 74,-25-74,49 50,-49-50,75 74,-75-74,24 75,-24-75,-24 49,24-49,-50 75,50-75,-74 49,74-49,-50 25,50-25,0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3:23.571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4174 386 93,'-8'-32'39,"-5"-4"2,9 20-11,-4-10-25,5 17 0,-1-4-1,4 13-1,0 0 0,0 0-1,-16 0-1,5 0 0,-9 0-1,-6-5 0,-12 2 1,-10-5 0,-16 2-1,-16-5 1,-13 4-2,-14-1 2,-10 0-1,-18 2 0,-13 1-1,-12 2 2,-8 2 0,-9 2-2,-9 3 2,-8 4-1,-8 3 1,1 3-1,2 4 0,4 3 1,6 1-1,13 2 1,11 1-1,18 0 0,18 0 0,17 0 1,17-3-2,16 2 1,14-3-1,12 4 1,12 3-1,6 5 1,10 8 0,4 5 0,1 8 1,1 7-1,0 8 1,-2 8-1,1 3 1,-1 1-1,0 1 0,0-2 0,2-6 0,6-2 0,2-9 0,5-8 0,3-5 0,4-8 0,2-6 1,3-5-1,3-4 0,0-4 1,6-7-1,6-2 0,9-8 1,11-4-1,10-6 0,15-4 1,12-5-1,15-6 0,12 1 0,12-3 0,10 0-1,7 5 2,8-2-1,4 9 0,4 1 0,2 6 0,1 3 1,1 5-1,-1 4 0,-3-2-1,-3 9 1,-1-3 0,-2 2-1,-1-1 1,-3-2 0,0-1 0,-1-2-1,2-4 2,1-7-1,-5-4-1,-4-6 1,-1-4-1,-7-3 1,-9-5 0,-10-4-1,-9-2 1,-12-4-1,-11-2 1,-9-9 0,-9-2 0,-10-8 0,-3-7-1,-7-5 1,-6-11 0,-5-7 0,-6-9-1,-7-7 2,-6-3-1,-7-6 0,-8 2 0,-7-1-1,-6 6 1,-1 10-1,-2 9-1,4 20-6,-5-5-9,22 32-26,-5 12 1,9 24-1,10 20 0</inkml:trace>
  <inkml:trace contextRef="#ctx0" brushRef="#br0" timeOffset="23860">6897 2401 64,'14'1'37,"-14"-1"-2,9-30 2,-5 14-29,-8-9-2,4 8 0,-9-9-1,3 9 1,-8-3-2,1 8 0,-5 4-2,-2 12-1,-4 9 1,2 6-1,-3 14-1,1 5 0,1 7 0,4 4 0,2 1 0,5-5-1,7-4-1,2-7-1,13-7 0,1-15-1,13-3 0,3-17-1,11 0 0,0-10 1,8 2 1,-5-7 1,-3 3 2,-4 6 0,-9 4 2,-6 14 0,-19-4-1,13 28 1,-13-6 0,0 7-1,4 1-1,5-1 1,5-8-1,7-5 2,1-12-1,4-7 1,-2-17 2,0 0-1,-10-10 1,-1 0-1,-10 1-1,-2 1-1,-2 4 0,0 3 0,3 3-1,4 1 0,9-1-1,5-3 1,7-5-1,4-8 2,3-8-1,1-3 1,-1-7-1,-5-8 0,-8-5 1,-9-6-1,-7 1 1,-9 5 0,-8 5 0,-2 8 0,-6 7 0,0 15 0,-1 15-1,0 18 0,2 14 0,3 19 0,3 14 0,3 13-1,4 17 1,5 5 0,6 5 0,5 2 1,5-7-1,3-3 0,1-13 0,2-10 0,0-12-2,-2-14-2,5-4-5,-24-29-28,29 4-4,-13-24 1,7-6-1</inkml:trace>
  <inkml:trace contextRef="#ctx0" brushRef="#br0" timeOffset="24632">7685 2127 85,'16'-1'38,"6"10"2,-1-5-1,8 7-33,-2-7-2,5 1-1,-1-3-3,-3-4-1,-3 2-4,-12-13-9,5 8-24,-14-5-1,-4 10-1,-9-9 1</inkml:trace>
  <inkml:trace contextRef="#ctx0" brushRef="#br0" timeOffset="24786">7808 2206 64,'-7'24'38,"5"-2"-1,8 0 1,0-11-24,14 8-6,-5-13-5,6-3-3,5-6-5,-7-15-11,12 0-22,-2-7 1,5-2-1,-1-5 0</inkml:trace>
  <inkml:trace contextRef="#ctx0" brushRef="#br0" timeOffset="24953">8307 2062 60,'0'0'36,"3"21"-2,-12-1 2,-5-1-23,0 13-7,-5 4-3,5 6 0,2-1-1,11 6 1,5-7-1,12 2 0,6-11 0,15-6 0,7-10 0,4-11-1,2-8 0,1-11 1,-6-9 1,-1-6-1,-11-13 0,-8-1 1,-13-11-1,-11 2 1,-14-2-1,-7 7 0,-8 5-1,-9 7-1,-3 14 0,-2 10-2,5 16-3,-1-3-9,14 20-27,1-1 0,11 7 0,2 1-1</inkml:trace>
  <inkml:trace contextRef="#ctx0" brushRef="#br0" timeOffset="26813">8475 3115 36,'0'0'33,"0"0"2,0 0 0,3 15-15,-12-12-6,13 15-3,-11-4-3,7 13-1,-7 2-1,8 11-1,-8 3-2,5 10 0,-5 0 0,2 9-1,-4-4 0,3 4-1,-2-6 1,0-3-2,4-7 1,-3-9-1,4-5 0,2-11 0,0-4 0,1-7 0,0-10 0,0 0-1,0 0-2,-1-11-4,13 1-31,-15-4-2,7 4-1,-8-5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1:48.8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12 793 38,'-13'9'36,"13"-9"2,0 0 0,-6 16-14,-3-24-9,9 8-4,0 0-4,0 0-2,0 0-1,0 0-1,-3-11-1,3 11 0,-1-11-1,1 11-1,7-17 1,2 3-1,5-3 0,7-4 0,7-3 0,9-3 0,9-3-1,8-2 2,9-2-2,6-1 1,11-2 1,6-2-2,8-1 2,11 0-1,4 1 0,9 0 0,5 4 0,6 1 0,6 4 0,3 2 0,4 1 0,-2 5-1,8 0 0,0 5 0,6 0 1,2 4-1,1 1 1,3 4-1,-1 4 1,3 0 0,-3 4 0,-2 1 0,-2 1 1,-3 4 0,-3-2-1,0 4 0,-3 0 0,-2 0 1,-4 3-1,3-1 1,0 1-1,0-2 1,0 4 0,-3-4 0,1 2-1,-2 2 1,-1-2-1,-6 3 2,-7 0-2,-3 2 1,-5-1 0,-4 2 0,-7 1 0,-5-4-1,-6 2 1,-8-2 0,-5-3-1,-7 2 0,-9-3 1,-9 1-1,-7-4 1,-12 2-1,-8-5 0,-5 1 0,-9 0 1,-4-3-1,-12-2 0,11 2 0,-11-2 1,0 0-1,0 0 1,0 0-1,0 0 1,0 0 0,0 0 0,0 0 0,0 0-1,-5-17 1,-2 6 0,-3-5-1,-5-2 0,-5-5-1,-3-4 1,-6-3 0,-3-1 0,1 0 1,-6-1-2,0 4 1,1 0 0,3 5-1,0 2 1,5 7-1,4 1 1,3 3-1,5 5 1,5-1 0,11 6-1,-13 2 1,13-2 0,5 17 0,5-1-1,7 0 1,5 4 0,6 3 1,7 2-1,3 0 1,4 2-1,4-3 0,3 2 1,-3 1-1,1 0 0,0-1 0,-4 0 0,0-4 0,-7-2 0,-5-3 0,-5-5 0,-7-2 1,-4-4-1,-15-6 0,11 7 1,-11-7-1,-18 6 1,-3 1 0,-10 4 0,-6 2-1,-10 5 1,-6 3-1,-3 3 0,-3 3 0,0 2-1,4-2 1,5-3 0,6 0 0,7-7 0,6-1 0,8-5 0,6-6-1,7-1 0,10-4-2,0 0-4,1-24-6,26 20-15,-7-18-15,14 3 0,-2-8-1,12-1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1:56.0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-2 145 63,'0'0'40,"0"0"-1,4 15 2,6-16-15,18 8-20,1-5-3,11 4 1,4-3-3,4-1-2,2 2-2,-9-6-4,6 13-14,-17-12-19,-6 6 1,-14-4-1,-10-1 2</inkml:trace>
  <inkml:trace contextRef="#ctx0" brushRef="#br0" timeOffset="220">49 398 81,'-15'11'39,"10"2"0,5-13 1,3 9-28,9-10-8,7 2-1,5-4 0,4 1-3,8-2-2,-1-8-4,14 9-19,-5-14-15,4 1 2,-4-7-2,4 1 2</inkml:trace>
  <inkml:trace contextRef="#ctx0" brushRef="#br0" timeOffset="411">807 67 75,'0'0'37,"0"0"0,-14 7 0,-2 15-27,-12-1-6,2 9-2,-1 4-1,4 8 0,6 5 1,12 1-1,11-3 0,13-1 1,12-6 0,18-7-1,9-11 1,9-7 1,2-12-2,2-8 1,-7-13 0,-6-5-1,-16-16 1,-17-5-1,-23-10 1,-18-2-2,-21 1 0,-15 0-3,-10 13-4,-18 1-31,11 15-3,-3 5 1,15 17-2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3:28.023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93 733 64,'-28'-11'40,"6"8"-3,3-3 2,7 9-31,0 0-1,13 12-3,3 7-1,9 11 0,3 6-1,6 8 0,2 3 0,1 3 0,1-5-2,-3-4 1,-5-9-1,-4-10 1,-5-8 0,-9-17 0,0 0-1,-11-20 1,-1-6 0,-4-7 0,0-9 1,-2-6-2,4-4 1,4 4 0,8 2-1,6 7 0,8 6 0,7 5-1,7 12-2,3 0-1,5 12-2,-4-7-5,14 11-31,-12-3 2,5 7-1,-7-4 0</inkml:trace>
  <inkml:trace contextRef="#ctx0" brushRef="#br0" timeOffset="370">640 814 58,'-4'18'34,"-7"4"1,-5 3-2,-10-1-29,6 11 0,-4-1-2,9 4 0,3-4 1,10 0 0,7-9-1,9-2 0,5-10 1,10-6 0,0-14 0,4-4 0,-4-11 1,0-2-1,-9-11 1,-1-2-1,-10-8 1,-5 0-1,-8-5-1,-2 7 1,-5 1-1,1 5 0,0 7-1,2 6 0,1 10-1,7 14 0,0 0 0,0 20-1,7 7 1,0 8-1,2 4 1,1 4-1,3 2 1,1-2 0,1-6 0,1-6 0,1-7 0,0-9 1,2-7-1,0-6 1,-3-7 0,0-7 1,-4-5-1,-1-2 0,-3-2 0,-2 3 0,-4 1 0,-1 1-2,-1 16 0,0 0 0,10 8 0,-1 8 1,6 2-1,6 0 0,8-2 1,4 1 0,3-9 1,1-5-1,-1-5 0,-3-7 1,-6-8 0,-8-7 0,-13-7 0,-9-11 0,-12-5-1,-7-2 1,-8-3-1,-3 3-1,-3 1 0,-1 6 0,5 10-3,2 5-2,16 20-7,-8-8-29,22 15 2,5-12-3,13 12 2</inkml:trace>
  <inkml:trace contextRef="#ctx0" brushRef="#br0" timeOffset="1105">1371 686 79,'13'16'40,"-1"-7"0,7-3 0,-5-6-31,8-1-5,-3-3-4,1-4 1,2 2-4,-3-4-1,5 8-7,-6-8-28,3 4 0,-5-1-2,3 5 3</inkml:trace>
  <inkml:trace contextRef="#ctx0" brushRef="#br0" timeOffset="1363">1296 913 68,'13'19'40,"1"-13"0,6 3 0,0-9-25,7 8-9,-3-3-2,1-1-1,0 3-1,-1-3 0,-4-1-1,-3-3-1,-2 4-1,-6-4-3,1 2-3,-10-2-29,0 0-5,2-20 1,6 9-1</inkml:trace>
  <inkml:trace contextRef="#ctx0" brushRef="#br0" timeOffset="1722">2186 67 77,'9'-21'39,"-5"0"0,2 10 1,-15-3-34,9 14-2,0 0 0,3 13-2,-5-1 0,1 9 0,-2 4 0,2 14 1,-1 7-1,1 12 0,1 11-1,0 3 2,1 7-2,2 2 1,0 2-1,0-2 1,0-4-1,1-4 1,-2-8-1,0-5 0,-1-8 0,-1-5 0,0-11-1,-1-8 0,1-6 0,-1-9-1,2-2-1,-1-11-7,8 22-17,-14-13-18,-1 14 1,-12 9-1,-9 19 1</inkml:trace>
  <inkml:trace contextRef="#ctx0" brushRef="#br0" timeOffset="30727">3367 565 70,'-6'24'36,"2"9"-1,5 13 0,6 9-32,-6 5-1,5 7 1,-6-3 0,7-1 1,-6-15-1,2-3 2,-6-18 0,4-5 0,-1-22 0,-12 3-1,0-19 1,3-7-2,-3-9-1,4-7 0,-2-6-1,7-1 0,3 1-1,8 2 0,9 6 0,2 3 0,9 7-1,2 7 0,5 7 0,-1 2 0,-1 8 1,1 3-1,-10 7 0,1 7 1,-8 6 0,-6 6 0,-2 6 0,-3 3-1,1 1 0,-3-1 0,4-2 0,2-4 1,1-6-1,1-6 1,0-6 0,1-6 0,-3-6 1,0-5 0,-3-10 0,-5-7 0,-3-7 1,-2-5-1,0-5 0,0 0-1,-4 4 1,4 3-1,-4 9-1,5 11 1,2 13 0,6 13-1,5 12 1,1 6-1,6 2 1,-2 3 0,7-2-1,-1-6 1,-2-6 0,3-8 1,-10-8-1,3-6 1,-7-7 0,-9 7-1,11-20 1,-10 10-2,-1 10 1,6-16-1,-6 16 2,12-1-2,-12 1 1,22 10 1,-9-6 0,5-2 0,0-2 0,-3-3 0,0-5-1,-1-4 1,0-2 0,-6-4-1,-2-2 1,-8-6-1,-3-1 0,-2-3 1,-5 0-2,3 0 0,-5 0-2,3-3-1,5 9-4,-3-11-5,17 16-18,-10-6-11,9 8 2,-3-3-1,12 17 17,-4-11 13,6 14 8,4 7 8,-7-3 20,8 6 9,4 5 1,1-3-1,-6-6-12,5 12-13,-9-12-6,0 2-1,-4-4-3,-3-3-2,-11-1-5,0 0-14,0 0-12,0 0-1,-10 17 4,10-17 12,-8 17 11,7-5 6,2-1 7,6 9 10,4-3 15,6-9-2,11 3-21,-1 0-22,-12-17-12,7 0-3</inkml:trace>
  <inkml:trace contextRef="#ctx0" brushRef="#br0" timeOffset="31823">4488 90 79,'0'0'43,"61"2"-3,-61-2 2,78 35-34,-34-9-3,-3 8-2,-41-34-1,52 77 0,-46-31-1,-12 3 0,-11 3 0,-12 3-4,-4 3 2,0-2 0,2 0 0,9-3-1,5-5 0,12-5 0,5-43 2,19 68 3,-19-68-2,49 44 1,-49-44-1,51 23 1,-51-23-1,52 4-2,-52-4-4,47-16-12,-47 16-25,41-20 2,-41 20-2,0 0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1:44.9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9 322 82,'-6'-12'40,"6"12"-2,0 0 0,0 0-32,-1 18-2,4 11-1,0 3-2,2 8 0,0 2-1,0 4 1,-1-7-1,0-4 1,-1-9 0,-1-6 1,-3-11 0,1-9 0,-9-9 0,3-12 0,-2-14 1,3-4-2,0-10 1,1-4-2,6-2 1,5 3-1,3 5 0,8 6 0,5 12-1,2 7 0,6 10-2,-2 3-2,13 16-15,-13-8-20,8 7 0,-10-4-1,4 5 1</inkml:trace>
  <inkml:trace contextRef="#ctx0" brushRef="#br0" timeOffset="345">463 224 87,'-2'15'36,"-2"9"0,-7 4 1,0 10-34,-4 7-1,4 7-1,1-2 0,2 1-1,6-4 0,4-6 0,3-14 1,7-9 1,-1-13-1,6-8 1,-5-13 1,4-6 0,-6-9 0,1-6 0,-4-5 0,-5-2-2,-4-5 1,-3 3 0,-1-1-1,1 7 0,-2 3 0,3 7-1,-1 7 0,5 5 0,0 18 0,0 0 0,18 3 0,-8 16 0,6 8 0,2 8 1,-1 6-1,3 7 0,-1 0 0,0-4 0,-3-3-1,1-9 1,0-9 0,1-10 1,6-12-1,1-9 0,1-10 1,0-4 0,-1-6-1,0-3 1,-4 2-1,-6 3 0,-4 9 0,-3 4 0,-8 13 0,13 14-1,-4 7 1,1 6 0,6 0 0,3 3 0,6-4 0,3-4 1,4-11-1,4-10 0,1-11 1,3-13-1,-2-8 0,-4-10 1,-3-10-1,-5-6 1,-8-5 0,-5 2-1,-10 3 0,-6 9 0,-6 6 0,-3 11-1,-5 12-2,-6 4-5,12 19-30,-15-5-4,8 9 0,-5-6-2</inkml:trace>
  <inkml:trace contextRef="#ctx0" brushRef="#br0" timeOffset="2079">1191 1672 71,'-12'0'40,"12"0"0,-22-23 1,13 5-21,-5-13-16,1 0 0,-2 0-1,-1-2-1,-1 5 0,1 3-1,-4 10 0,0 10 0,-2 8 0,-1 15-1,3 11 0,2 14 0,2 7 0,3 11 0,7 5-1,7 2 1,6 0 1,7-9-3,5-6 1,2-12-4,8-7-1,-5-23-22,12-2-13,-3-19 0,8-8-1,-2-12 3</inkml:trace>
  <inkml:trace contextRef="#ctx0" brushRef="#br0" timeOffset="2380">1387 1737 81,'-16'28'37,"2"10"-1,-4 2 0,7 1-33,2 0-1,11-9-2,8-8 0,10-10 0,7-15 0,5-10 0,0-14 1,0-4 0,-5-11 1,-6-1 1,-10-3 0,-6 4 0,-10 6 1,-2 7-1,-4 5-2,1 6 0,0 7-1,10 9 0,0 0-1,0 0-1,25 2 1,-2-4-1,4-4 2,6-5-1,1-6 0,2-9 1,-1-4 0,-1-8 0,-1-6 1,-6-5 0,-2-7-1,-6-4 2,-7-10-1,-4 0 0,-8-1 0,-4 1 0,-5 9 0,-2 8 1,-3 12-1,1 11 0,-1 21 0,1 19 0,1 18 0,1 22 0,3 16 0,2 17 0,2 16 0,4 10 0,4 4-1,7-5 0,3-3 1,4-11-1,4-18 0,2-13-1,3-20-1,-4-15-2,8-6-13,-7-26-24,1-14 0,-8-20-1,4-9 1</inkml:trace>
  <inkml:trace contextRef="#ctx0" brushRef="#br0" timeOffset="20395">2353 1135 72,'-3'15'38,"6"4"1,-3-19-1,20 27-27,-20-27-3,30 19-3,-9-11-2,6-1-1,3-2-1,1-1-3,4 1-1,-3-7-4,12 6-31,-13-7 0,1 2 0,-9-7-3</inkml:trace>
  <inkml:trace contextRef="#ctx0" brushRef="#br0" timeOffset="20659">2487 1547 86,'19'19'37,"3"-10"0,6 1 0,0-8-35,5 0-1,2-3-1,-3-5-4,8 10-12,-7-15-21,0 3 1,-2-7-2,3 2 1</inkml:trace>
  <inkml:trace contextRef="#ctx0" brushRef="#br0" timeOffset="20911">3322 1235 78,'0'0'38,"-21"-2"-3,4 9 2,-10 5-32,0 10-4,2 8 0,2 12-1,2 5 1,7 9-1,9 1 1,11 4 0,11-2-1,12-4 0,10-5 0,11-12 1,9-10-1,6-11 0,4-14 1,1-12 0,-2-12 0,-5-11 0,-7-13 1,-6-6-1,-8-10 0,-14-4 0,-12-3 0,-11-1 0,-11 5 0,-11 5 0,-10 9-1,-13 7 1,-6 9 0,-2 10-1,3 7 0,0 6 0,7 6-1,3 0-1,8 6-1,4-3-2,11 12-5,-11-10-28,23 0 1,-20 12-2,20-12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52.75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0 69,'-6'38'39,"5"-7"-3,8-7 0,9-15-21,-2-9-50,11-7-1,3-14-1,4-6-2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51.7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379 684 111,'25'-1'40,"8"-6"1,-9-18-8,2 4-28,-8-6-3,-7 1 0,-15 0 0,-16 8-1,-15 9 0,-10 9 0,-9 14-1,-5 11 1,-4 15-1,0 9 0,5 7-1,9 2-1,13 1 0,12-3-1,18-7 1,12-10-2,20-10 2,11-12-1,17-10 1,11-10 1,9-9 1,0-5 0,-5-1 0,-6 2 1,-11 4 0,-11 7 1,-15 6-1,-11 6-1,-13 8 0,-4 0 1,-3-2-1,2-1 0,3-12 1,0 0 0,14-10 0,-2-6 0,3-11 0,4-2 2,0-6-2,1-5 0,1-3 0,2-3 0,1-4-1,2-4 0,3-8 0,0-4-1,-3-6 1,0 1 2,-6-6-2,-4 1 0,-7 8 0,-5 6 0,-8 16-1,-6 11 1,-4 18-1,-4 19 0,2 24 1,-3 19 0,4 15 1,0 19 0,4 7 0,3 7-1,4-1 1,6-2-2,2-7 2,4-13-1,2-11 0,1-17 0,2-10 1,0-10-1,0-11 1,-1-6 0,-2-6-1,-10 1-2,16-9 0,-11 0-3,5 8-11,-14-11-24,4 12-2,11-28 2,2 9-2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48.0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475 7 96,'48'-7'40,"8"12"1,-8 1-1,1 10-36,-7 6-3,-10 5 0,-15 2-1,-17 6 1,-15 1-2,-12 6 2,-8-2-2,-3 1 1,0 2 1,5 3-1,8-1 0,12-4 0,17-4 1,13-3 0,15-5 0,9-5-2,11-6-2,3-12-2,15 1-30,-11-8-5,-1-3 0,-11-5-1</inkml:trace>
  <inkml:trace contextRef="#ctx0" brushRef="#br0" timeOffset="4579">0 1395 106,'9'15'39,"3"-7"2,9 0-3,3-7-39,2-5 0,6 1-3,-4-12-4,11 5-31,-13-4 0,0 0 0,-12-1 0</inkml:trace>
  <inkml:trace contextRef="#ctx0" brushRef="#br0" timeOffset="4909">576 984 97,'58'8'41,"2"3"0,8 13 0,-14 0-35,-1 14-3,-17 1-1,-18 6 0,-23 4-1,-19 1 0,-12 4-1,-8 4 1,0-3-1,7 1 1,10 0-2,14-1 2,15-4-2,11 0 1,6-6 1,5-6 0,-6-1 1,-7-7-2,-12-5 1,-12-6 0,-12-8 1,-8-2-2,-6-7-1,-4-2-2,6-2-1,-1-8-5,22 8-29,-3-4-4,19 5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3:52.080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0 7 74,'14'0'40,"5"-2"-1,13 3 1,-3-5-32,16 6-2,-3-6-1,8 8-1,-6-3-1,-4 9-1,-9 6-1,-10 11 0,-14 12-1,-13 10 1,-15 12-1,-9 7 0,-9 8 0,-6 2 0,-1-6 0,3-2-1,7-12 1,12-7-1,14-10 1,14-10 0,16-7 0,9-10 1,7 0-1,6-10-1,1 0 0,-3-7-5,11 7-25,-18-4-10,-4 2 1,-12 4-2</inkml:trace>
  <inkml:trace contextRef="#ctx0" brushRef="#br0" timeOffset="1642">246 1482 55,'-10'-14'38,"4"4"-1,0-4 1,6 14-20,2-20-9,8 14-1,-6-8-3,10 6-1,4-1-2,7 3 0,4 5 0,6 2-2,-2 9 0,-1 4 0,-7 7 1,-6 7-1,-13 5 0,-7 3 1,-8-1 0,-5 2-1,1-1 1,7 1-1,9 2 0,10-4-1,15 0 2,12-1-2,3 1 1,3-1 0,-6-2 0,-10 2 1,-16-6-1,-18 2 2,-23 0-1,-21 0 1,-17 0-1,-12 0 0,-7-2-1,1-4 0,3-1-1,10-6-3,17 3-4,6-13-22,27 6-11,13-2 0,17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4:00.427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18 0 72,'0'0'37,"0"0"1,0 0 0,0 0-30,0 67-4,0-7-1,2 13-1,-3 18-2,5 14 2,-3 14-1,1 11 1,-1 13 0,1 8 0,2 10 0,-2 0 1,3 10-1,-3 1 0,-1 4 1,3-7 0,-7-3-1,1-8 0,-5-11 1,4-11-1,-3-14 0,0-16-2,2-15 2,-2-14-2,8-12 1,-3-17-1,1-48 1,5 64-1,-5-64 0,0 0 1,0 0-1,0 0 0,0 0-2,0 0 0,0 0-3,-16 46-8,16-46-28,0 0-2,0 0 1,0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26T20:49:18.1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33.78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337 725 81,'1'-18'39,"-11"-5"-1,-2 7 0,-15 6-34,0 4-1,-7 7 0,-2 12-2,-3 7 2,0 16-3,2 7 2,5 6-1,6 2 0,11 0-1,11 0 0,10-7 1,15-7-2,9-10 1,12-12-1,9-9 1,7-13 1,3-7-1,-2-6 1,-3-4-1,-11 2 1,-7 0 0,-13 7-1,-13 5 1,-12 10-2,-8 16 1,-3 5 0,-1 5-1,7-1 1,3 3 0,9-4-1,11-4 1,5-11 0,7-10 1,0-8-1,-2-12 0,-6-8 1,-7-3-1,-7-3 1,-10 0-1,-6 0 1,-2 4 0,-2 2-1,3 3 0,6 2 0,9-2 1,10 1-2,9-8 2,9-2-2,4-8 0,7-5 1,2-4 0,-3-9-1,-2-3 1,-7-9 1,-5 3 0,-10 0 0,-4 5 1,-8 11-2,-4 4 2,-5 15-1,-2 15 0,3 20 0,-19 18-1,8 16 1,-1 20-2,-1 14 2,1 16-1,2 12 1,4 7-1,4 5 1,8-3-1,4-3 1,2-13 0,6-11-1,0-14 0,2-14-1,-4-13 0,2-14-3,-3-17-3,9-2-16,-9-25-18,7-4 0,-2-15 0,11-1 1</inkml:trace>
  <inkml:trace contextRef="#ctx0" brushRef="#br0" timeOffset="775">1639 540 91,'16'11'39,"8"3"1,-2-8-1,6 3-36,2-6 0,5-2-2,0-4 0,2-4-1,0 0-1,-4-5-3,3 7-10,-12-10-26,1 5 2,-14-4-3,-1 5 2</inkml:trace>
  <inkml:trace contextRef="#ctx0" brushRef="#br0" timeOffset="983">1698 747 91,'-1'24'41,"17"-2"0,0-12-1,14-3-36,-1-4 0,6-4-2,0-5 0,0-2-2,1-3-3,-4-3 0,8 3-6,-14-5-30,15 3-1,-4-3 0,5 6-1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35.0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 46 86,'16'-33'39,"1"18"0,-17 15 1,19 2-33,-20 24-3,1 16 0,-7 14-1,3 11 1,-5 13-1,3 9 0,-2 0 0,0 3 0,2-13-1,3-5-1,1-14 1,0-8-2,1-13 1,1-11-2,0-5 0,0-12-1,1 0-2,-1-11-3,0 0-15,0 0-21,-8-11 1,-2-2-1,-2-3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47.0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408 474 89,'-14'-12'39,"14"12"1,-23-19 0,23 19-34,-22-15-3,4 17 0,-4 1-1,-4 11 0,-5 5-1,-4 15 0,-3 6 1,-2 11-2,-1 9 1,5 4 0,6 4-1,9 0 0,10-7 1,14-10 0,16-12-2,15-12 2,15-16-2,10-11 1,8-12 0,4-10 0,-2-1-1,-3-1 0,-9 8 0,-12 4 1,-7 10-2,-11 9 2,-5 5-2,-5 5 2,-2-2-1,-2-1 0,-1-9 0,-2-10 1,-2-7 0,-3-9 0,-4-1 0,-2-6 1,-1 0-1,0 1 1,2 0 0,3 3 0,6-3 0,6-3-1,7-5-1,4-3 1,3-7-1,2-7 1,-1-6 0,-2-5 0,-8-6-1,-7-1 2,-9 1 0,-5 4 0,-8 7-1,-2 8 1,-4 12-1,0 10 0,0 18 0,2 17 0,2 21 0,2 16 0,4 17-1,-1 15 1,4 11 1,3 10 0,7-1-1,3 3 1,5-9-2,2-12-1,6-12-1,-3-27-9,16-9-27,-6-24-2,7-13 1,-2-29-1</inkml:trace>
  <inkml:trace contextRef="#ctx0" brushRef="#br0" timeOffset="678">1641 364 78,'42'13'38,"1"2"0,-1-4-1,0-3-25,-3-5-15,-8-12-11,-2 7-25,-10-9 1,-4-2 0,-11-2 1</inkml:trace>
  <inkml:trace contextRef="#ctx0" brushRef="#br0" timeOffset="842">1788 528 85,'26'32'35,"0"-18"-12,7-1-23,11-9-33,-4-8-3,-3-11-2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1:57.19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92 1513 90,'-23'22'41,"12"-2"0,-2-15-1,13-5-29,0 0-6,0 0-2,0 0 0,0 0-2,0 0 0,11 1-1,3-3 0,9 0 0,14 0 0,14-3-1,18-3 1,18 0 0,23-3-1,14-2 1,11 0 0,12-3 0,8 2 0,2 2-1,-3-1 1,-6 2 0,-13 2-1,-7-1 1,-14 2 0,-13 1 0,-20 0-1,-12-3 1,-15 2 0,-12 0 0,-11 0 0,-11 2 0,-7-2 1,-13 8-2,10-16 2,-9 6-1,-1 10 0,-2-19 0,0 7 0,-3-4 0,-3-1 0,-3 0 0,-4-5 0,-7 3 0,-8-3 1,-4 4-1,-6 3 1,-4 6-1,0 1 0,-1 6 0,5 4 0,6 4 0,9 2-1,8 2 1,12 3-1,14-2 1,12 2 0,13-1 0,14 0 0,10-2 0,10 0 1,9-4-1,1 0-1,0-2 1,-5 0 0,-6 0 0,-11-1 0,-10 3 0,-13-1 0,-11 2 1,-11 1-1,-11 2 0,-12 2 1,-9 2-1,-8 6 0,-10 2 1,-3 0-1,-8 6 1,-3 1-1,-2 1 1,0-2-1,3-1 1,4-4-1,8-2 0,6-1 0,8-8-1,8-1 1,6-3 0,12-8 0,-12 9-1,12-9 1,0 0-2,0 0-1,0 0-5,10 7-30,-10-7-4,0 0 2,-13-4-3</inkml:trace>
  <inkml:trace contextRef="#ctx0" brushRef="#br1" timeOffset="97723">44 2829 85,'-17'12'41,"2"-8"-1,15-4 2,-12 6-35,12-6-4,0 0-1,0 0-1,13-6 0,-2 6-1,4 1 1,8 3-1,9 1 1,8 2-1,14-2 0,13 2 1,16 1-2,15-2 2,13-3-1,14 0 0,12-3 0,16-1 0,10 1 0,6 0 0,6-2 0,3 3 0,-2 0 0,-4 0 1,-5 0 0,-10 1-1,-12-3 1,-12 1-1,-14-2 1,-16-1-1,-15 2 0,-14-3 0,-15 2 0,-15 0 0,-12 0 0,-10-3 0,-13-2-1,-9 7 1,-4-22 0,-9 8 0,-5-5 0,-5-1-1,-3-5 1,-4-2-1,-2-1 1,-2-2 0,-2 4-1,-2-2 1,-2 1 0,-1 2 0,-1 4 0,1 2 0,2 6 1,5 1-2,5 5 1,5 3 0,11 5 0,13-1-1,11 13 1,13 1 0,13 1-1,12 4 1,12 1 1,10 6-1,6 0 0,2 0 0,0 3 0,-8 1 0,-7 2 0,-11 3 0,-18 4 0,-16 2 0,-21 7 0,-21 5 0,-23 4 1,-17 6-1,-19 4 0,-17 1 0,-7 0 0,-7-3 0,2-7-2,3-15-2,13-3-6,-1-35-18,27-6-14,11-28 1,19-17-1,11-24 1</inkml:trace>
  <inkml:trace contextRef="#ctx0" brushRef="#br1" timeOffset="98786">842 1172 96,'0'0'41,"0"0"2,0 0-3,-14 5-32,14-5-4,-1 15-2,1 3 0,2 9-2,1 10 1,1 8-1,2 10 0,0 7 0,2 3 0,0-1 0,1-2 0,-2-6 0,0-8-1,0-8 1,0-6-1,0-8 1,0-5-1,2-6 1,4-6 0,4-9 0,11-12 0,8-15 1,14-15 0,15-22-1,17-20 1,18-24 0,18-16 0,20-19-1,13-7 1,16-2 0,6 3-1,5 9 1,1 12-1,-8 13 0,-11 14 0,-17 18 1,-19 14-1,-22 12 1,-19 12-1,-23 11 1,-17 11 0,-16 6-1,-13 8 1,-14 9-1,0 0-1,0 0-1,-23 3-5,13 17-11,-18-5-24,8 3-1,-8-1 0,-1 6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30.76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3133 3602 97,'0'0'40,"-7"19"1,7-19-6,7 11-27,-7-11-2,1 17-2,-3-6 0,2 5-1,-4-1 0,-1 4 0,-3 4-1,-1 2 0,-5 3-1,-1 7 0,-5-3 1,-2 9 1,-6 0-3,-2 4 0,-3-2 0,-5 1 0,1 1 0,-4-2 0,-1 0 0,-3-5 0,0-3 0,-2-3 0,1-8 0,-3 0 0,-5-7 0,-3-6 0,-4-6 0,-5-4 0,-5-2 0,-5-8 0,-7-1 0,-1-8 0,-3-6 0,0-5 0,1-8 0,-2-6 0,4-10 0,3-4 0,10-7 0,2-7 0,4-3 0,6-5 0,11 0 0,6-5 0,7-2 0,6 3 0,5-2 0,8 4 0,8-1 0,5 4 0,8 3 0,11 3 0,8 7 0,6 2 0,6 6 0,11 5 0,5 2 0,11 4 0,5 4 0,3 7 0,4-2 0,11 5 0,4 3 0,-1 1 0,6 8 0,-4 0 0,0 3-2,-2 2 2,-6 0-2,-9 4 2,-9-4 0,-9 2 0,-12 0 0,-10 1 0,-9 2 0,-9 0 0,-6 0 1,-7 0-1,-3 10 0,-7-18 1,-5 7-1,0 0 0,-7-5 2,-1 4-2,-7-3 0,-2 2 0,-3 2 0,-1 0 0,-1 5 0,1-3 0,6 7 0,5-1 0,4 2 0,7 1 0,11 0 0,0 0 0,0 0 0,22 6 0,-2-3 0,3 0-2,4 3 2,2 0 0,1 2 0,-1-1 0,-4 1-1,-4 0 1,-3-2-1,-5-1 1,-3-2 0,-10-3 0,10 4 0,-10-4 0,0 0 0,0 0 0,-6 16 0,2-1 1,-6 0-1,0 8 0,-5 2 1,0 6 1,-6-1-2,1 3 0,-2-1 0,-1-2 0,3 1 0,-2 1 0,2-2 0,1-3 0,0-1 0,2 0 0,0-2 0,1-3 0,1-2 0,3-7 0,3 1 0,9-13 0,-12 17 0,12-17 0,0 0 0,0 0 0,-6 10 0,6-10 0,0 0 0,0 0-5,0 0-4,0 0-5,0 0-7,-9-15-13,9 15-11,8-18 1,0 8 1</inkml:trace>
  <inkml:trace contextRef="#ctx0" brushRef="#br0" timeOffset="14907">3373 3735 71,'0'0'38,"-4"15"0,4-15 0,3 9-27,-3-9-4,0 0-1,-12 1-2,12-1-1,0 0 0,0 0 0,-12 3-2,12-3 0,-10 9 0,10-9 0,-15 20-1,3-2 1,-1 4-1,-3 6 1,-4-2 1,-3 5 0,-3 0-1,-3 1 1,-4 1 0,-1-2-1,-3-3 1,1-2-1,-3-3-1,-4-3 0,0-4 0,-4-4 1,-4-7-1,-5-3 0,-7-7 0,-9-3 0,-7-4 0,-9-3 0,-7-1-1,-6-5 0,-5-2 2,2-3-1,0-5-1,4-3 1,5-7-1,14-5 1,8-12 1,15-5-1,11-8 0,14-7 0,13 0 0,13-4 1,12-2-1,8-3 0,10 2 0,6 2 1,10 0-1,3 6 0,8 0 0,5 7-1,10 3 0,7 6 0,9 11-1,7 5 1,3 8 0,3 5-1,-4 7 1,-1 6 1,-9 2 0,-5 5 0,-15 0 0,-13 5-1,-9 1 1,-13 2 1,-6 1 0,-9-1 0,-10 4 0,-9-12 0,-7 4-1,-4-2 1,-6-6 0,-4 2-1,-7-4 1,-1 3-1,1 3 1,3 0-1,6 3 0,5 3 0,6 4 0,6 2-1,11 0 1,0 0-2,10 4 2,7-1-1,4-1 0,4 1 0,5 3 0,3-1 1,-1 4-1,-2-2 1,-3 8-1,-4-2 1,-7 5 0,-3 4 1,-8-1-1,-3 6 0,-6 0 1,-4 6-1,-6 0 1,-3 3-1,-3 3 1,-3-3-1,-1 3 1,-1-2-2,2-1 0,-1-10-3,16 4-15,-8-16-22,16-14-2,23-16 2,22-15-3</inkml:trace>
  <inkml:trace contextRef="#ctx0" brushRef="#br0" timeOffset="19831">3096 3723 91,'23'22'39,"-5"4"-1,-2 11 1,-8-2-36,-3 8 1,-7-1-1,-9 5 0,-9-6 0,-8 4-1,-12-6 1,-13-2-1,-12-3-2,-11-3 0,-9-3 0,-10-7-1,-6-5 0,-6-10 0,-2-8-1,2-12 1,4-16 1,5-12-1,8-16 1,10-12-1,11-11 1,13-11 0,12-7 0,12-2 0,10 1 0,14 2 0,6 5 0,9 5 1,6 6-2,11 8 1,7 8-1,7 6 0,8 8 0,9 4 0,9 10 0,6 5 0,4 8 0,-4 4 1,-1 3 0,-3 2 0,-8 3-1,-9 1 1,-13 1 0,-10-2 0,-11 1 0,-12-2 0,-14 2 0,-14 0 0,-16 3 1,-15 0-1,-13 3 1,-8 5-1,-3 2 1,3 4-1,6 1 0,13-1 0,18 0 0,21 0 0,19-5 0,34 0 1,15-4-1,14-1 1,12 0-2,4 4 2,1 0 0,-5 7-1,-9 6 1,-14 13-1,-16 7 1,-15 10-1,-14 10 1,-12 3 1,-11 4-2,-5 1 1,-7-3 0,-3-4-2,-1-6 0,-1-14-8,15-1-30,-7-15-2,15-13 1,7-17-2</inkml:trace>
  <inkml:trace contextRef="#ctx0" brushRef="#br1" timeOffset="54310">2390 6115 93,'12'9'39,"-12"-9"1,10 11-1,-10-11-33,0 0-1,0 0-1,0 0-1,1 10-1,-1-10 1,0 0-1,0 0-1,3 11 0,-3-11 0,-4 12 0,-1-2-1,-6 4 0,-7 1 0,-12 4-1,-9 3 2,-14-1-2,-8 1 1,-10-4 0,-12-1 0,-5-2 1,-6-5-1,-4-5 1,-1-6 0,3-3-1,0-7 1,-2-10 1,5-7-1,2-8 0,1-8 0,7-8 0,2-8 0,7-10 0,-2-6-1,10-6-1,2-9 0,3-1 0,7-7-1,4-3 2,6-2 1,3-4-1,6-1 1,6 0 0,2 0 0,13-3 0,0 1 0,8-3-1,2-5-1,4 3 1,4-6 0,1 1-1,6-5 1,-2-3 0,3 1-2,5-2 0,4 3 1,3-3-1,2 4 0,5 2 1,2 4-1,0 3 1,7 5 1,-4 3 0,5 4 0,0 3 1,4 5 0,-1 0-1,5 2 1,1 3-1,5 0-1,1 1 1,0 2-2,-1 6 1,2 1 0,-3 4 0,7 6 0,-5 3 0,-2 7 2,-3 4-1,-3 7 1,-3 6-1,-6 5 1,-3 8-1,-10 3 0,-3 11 0,-8 2 1,-6 5-1,-9 11 1,11-10-1,-11 10 1,0 0-1,0 0 1,0 0-1,-13-2 0,13 2-1,-10 3 1,10-3-1,-14 9 1,4-1-1,1 0 1,-3-1 0,-2 2 0,-4-2 0,-3 3 0,-6 1 0,-4 1 0,-3 5-1,-7 3 1,-4 9 0,-6 0-1,-3 7 1,-4 3 1,3-1 0,2 1 0,7-6 1,4-4-1,10-9 0,7-2 0,13-8-1,12-10 0,0 0 0,20-16 0,8-4-1,8-6 1,5-8-1,11-8 1,6-7-1,9-4 1,1-5 0,1 1-1,-3 1 2,-3 2-1,-4 7 0,-8 3 0,-7 8 1,-11 6-1,-11 7 1,-5 9-1,-9 2 0,-8 12 0,0 0 0,7 9 0,-11 11 0,-1 6 0,0 11-1,-1 5 1,0 9-1,-1 6 2,0-1-1,-2-3 0,2-3 1,0-2-1,3-7 1,-1-7-2,3-3 2,-2-10-2,4-2 1,0-5 1,1-4-2,-1-10 1,1 10 0,-1-10-2,0 0-2,0 0-9,0 0-16,0 0-14,-5-18 0,-2 1-2,0 1 1,7 16 44</inkml:trace>
  <inkml:trace contextRef="#ctx0" brushRef="#br1" timeOffset="85182">5243 5227 99,'0'12'38,"2"1"1,-5-2-1,4 3-33,-6 3-2,3 3-1,-1 3 0,3 5 0,1-4-2,3 3 2,4-5-2,8-4 1,5-6 0,12-6 0,9-11 0,10-8 0,9-5 0,10-8 0,5-4 0,6 1-1,1-5 1,-5 6 0,-9 2-1,-6 8 0,-13 2 0,-8 6 1,-14 2-1,-6 5 0,-9 2 1,-13 1-2,11 1 1,-11-1 0,0 0-5,0 0-17,-10-9-17,-1-3-2,11 12 0,-17-26-1</inkml:trace>
  <inkml:trace contextRef="#ctx0" brushRef="#br1" timeOffset="86075">2996 6479 72,'0'0'40,"-14"-9"-2,14 9 3,-9-14-19,9 14-14,0 0-3,0 0-1,0 0-1,0 0 0,0 0-2,-11-2 1,11 2-1,-14 11 0,0-3 0,-2 0-1,-5 4 0,-4 0 0,-4 3 0,-6 1-1,-2 1 1,-5-3-1,-4 2 1,-5-3-1,-5 0 2,-3-3-1,-7-1 1,-6-5-1,-5-1 0,-3-3-1,-7-4 2,0-1-1,-5-4 0,-2-2 0,-10-5-1,2-3 2,1-4-1,-1-3 0,4-6 1,-2-3 0,4-7-1,-4-4 1,11-7 0,-1-7-1,0-3 1,0-8 0,2-4-1,2-4 1,11-7 0,0-3-1,8-5 1,4-2 0,15-6-1,1-6 0,12-4-1,6-8 0,1 0 0,8-6 1,7-6-1,3-5 0,3-6 2,6-2-1,8-4 0,3-2-1,7-6 1,5-1 0,8-1 0,7-1 0,6 1 0,6 0-1,3 2 0,11 1 1,4 1-1,9 5-1,4 1 1,10 4 1,-2 2-1,12-1 0,3 9 0,4-1 1,5 10-1,2 1 1,-3 2 0,3 8-1,1 3 0,-6 11 1,2 5 0,-8 4-1,-5 9 1,-6 3-1,-5 10-1,-8 1 2,-7 6-1,-5 5 1,-10 2 0,-5 9 0,-9 3 0,-5 9 0,-8 6 0,-6 6 0,-6 8 1,-7 3-1,-11 12 0,0 0 0,0 0 0,0 0 1,-10-8-1,-3 11 0,-1-3 0,-3 4 0,-1-3 1,-2 0-2,0 0 1,-1 0 0,0 2-1,-3-2 1,0 2 0,0-1 0,-5 0 1,0 3-1,-3-3 0,-1 4 1,-6-1-1,1 1 0,0 4 0,0 3 0,3 3-1,1 1 1,7 1 0,2 1 0,9-1-1,8 1 1,11-5 0,13-5 0,10-8 1,14-5-1,12-7 0,12-8-1,11-5 2,4-7-2,6 0 1,-1-2 0,-5 1 0,-8 5 0,-12 4-1,-12 10 2,-12 5-1,-11 12 0,-13 11 0,-17 11 0,-10 14 1,-9 12-1,-6 12 0,-7 6 0,-4 9-1,-2 2 2,1-3-1,2-2 0,7-9 0,3-8 0,6-8 0,6-10 0,5-8 0,5-10 0,4-4-2,0-9 0,5-10-4,0 0-13,8-10-23,-4-8 1,7-6-2,2-6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4:01.302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245 64 85,'2'-11'39,"-13"-5"1,-3 9 0,-18-15-29,0 17-8,-4 5-1,0 7-1,2 8-1,5 11 1,10 11-1,15 5 0,19 9 0,17 8 1,13 3-2,15 3 1,8 1 0,5 1 0,0-1 0,-7 2 0,-10-2 0,-13-9 0,-14 0 0,-15-8 0,-17-7-1,-16-11-2,-11-7-4,-21-29-19,1 1-14,-12-21 1,4-6-2,-5-18 1</inkml:trace>
  <inkml:trace contextRef="#ctx0" brushRef="#br0" timeOffset="315">127 144 96,'14'-50'40,"9"22"2,-9 10-2,7 29-33,-5 18-4,2 23 0,-3 17-2,2 18 0,-3 12-1,-1 13 0,-4-1 0,-3-4-1,1-6-2,-4-23-7,14-4-30,-8-26-2,9-15 0,0-31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4:01.949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502 170 72,'0'0'42,"-26"-23"-2,-13 18 2,-23-8-20,-5 13-20,-7 6 0,3 6-2,7 9 1,12 7-2,19 9 2,20 7-2,20 7 1,17 6-1,14 3 1,10 5-1,5 2 1,0 4 0,-5 1 0,-12-5 0,-14-2 1,-14-6-2,-14-8 0,-15-10-2,-8-8-3,-20-32-19,9-5-15,-8-27 0,9-12-1,2-21 1</inkml:trace>
  <inkml:trace contextRef="#ctx0" brushRef="#br0" timeOffset="294">266 34 96,'24'-32'40,"-1"30"3,-14 15-3,-3 29-34,-8 22-3,-3 20-2,-4 17 0,-2 18-1,-4 6 0,-2 3-1,-1-3 1,1-5-3,7-8-4,-7-31-25,20-10-10,0-35 0,14-19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4:02.560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549 227 93,'-15'-5'40,"-9"-1"1,-23-17-2,-7 7-37,-9 0-1,-4 8 0,-5 7 0,7 8 0,8 9 0,12 10 0,16 14-1,15 7 1,16 17-1,13 7 0,12 5 0,6 7 0,2-2 0,3 1 1,-3-10-1,-8-10 0,-5-15 0,-8-14 0,-10-10-2,-4-23-2,-17-13-4,-13-29-21,7 2-11,-10-17-1,6-6 1</inkml:trace>
  <inkml:trace contextRef="#ctx0" brushRef="#br0" timeOffset="294">188 17 88,'21'-12'41,"-9"6"1,1 23-2,-16 13-33,3 16-4,-4 14-1,-2 16-1,-3 11 0,-2 12-1,-3 5 1,-2 4-1,1-8 0,-1-9-2,5-11-2,-4-26-11,14-3-25,-3-27-1,4-24-1,16-21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4:03.201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361 395 78,'-14'-5'41,"-20"-6"-1,-3 10 1,-18-6-31,7 12-4,-4-1-3,8 6-1,6 8-1,10 4 0,16 15-1,15 1 0,13 7-1,6 3 1,6 5 0,0 4 0,0-2 0,-2 5 0,-11-15 1,-6-1-2,-10-7 2,-9-9-3,-5-10-1,-12-20-2,5 1-6,-14-32-30,17 3 1,-4-21-1,13-7 1</inkml:trace>
  <inkml:trace contextRef="#ctx0" brushRef="#br0" timeOffset="289">242 44 91,'15'-34'40,"2"21"2,-17 13-1,15 20-34,-18 17-4,0 17-2,-4 17 1,-1 16-2,-4 11 0,0 11 0,-5 2 1,2 2 0,-3-8 0,1-6-1,-1-13-1,3-18-3,7-5-9,-12-25-27,15-12-3,-7-23 1,12-3-2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08.2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137 210 59,'11'-46'36,"-3"5"1,0 6 1,-10-3-21,12 21-6,-14-2-3,4 19-2,-1-14-1,1 14-1,-5 11-2,2 11 0,-1 9-1,1 13 0,0 11-1,1 13 1,0 8-1,4 5 1,0 1-1,3-1 1,0-4 0,1-6 0,1-9-1,-1-8 2,-2-10-1,-1-6 0,-2-8-1,0-4 1,-2-11-1,1-2 1,0-13-1,-3 9 1,3-9-1,0 0 0,-7-10 0,3-3 0,-4-2 0,1-5-1,-3-4 1,-3-1 0,-2-5 0,0-2-1,-4 3 2,1 2-1,1 2 1,3 7-1,0 1 1,4 6 0,10 11-1,-12-7 1,12 7-1,3 16 0,3 4 0,4 1-1,5 11 1,0 2-1,3 3 1,0 0 0,0-1 0,-2-2 0,-1-7-1,-3-4 2,-5-7-2,-2-6 1,-5-10 0,10 5 0,-3-14 0,3-11 0,6-6 0,7-9 0,8-6 0,3-3 0,6-6 0,3 1-1,1 3 1,-1 4-1,-3 8 1,-7 6 0,-6 6 0,-6 4-1,-4 8 1,-7 4 1,-10 6-1,10-5 0,-10 5-1,0 0 0,0 0-3,0 0-5,0 0-30,0 0-1,5-13 0,-5 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5:05.607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7 21 23,'0'0'23,"0"0"-3,0 0-1,0 0-2,0 0-2,0 0-5,0 0-1,0 0-3,0 0 0,0 0-2,0 0-1,0 0-2,13-4 0,-13 4 0,0 0-1,0 0 1,0 0-1,0 0 1,0 0 0,0 0 0,0 0 0,0 0 0,0 0 0,0 0-1,0 0 1,0 0-1,0 0 1,0 0 0,0 0 1,0 0-2,0 0 1,0 0-1,0 0 0,0 0-3,0 0-5,0 0-26,-2-10 1,2 10-3,-18-8 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09.7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660 405 78,'-1'-19'39,"0"-2"-1,-9-8 0,-2 10-21,-13-13-12,-4 7-1,-10 0-1,-7 7-1,-6 2 0,-3 11 0,-1 5-1,3 8 0,5 7 0,10 8-1,12 8-1,14 6 1,15 8-1,16 2 1,16 6-1,13 4 0,11 2 0,5 1 1,0-4 0,-2-1 0,-8-6 0,-10-3 0,-16-5 1,-11-7 0,-17-6 0,-12-3 0,-14-7 0,-12-5 0,-7-7-1,-7-4 1,-6-4-1,-1-3-1,1-2 1,3-6-2,4 1-1,6-9-4,19 6-30,-5-11-3,15 0 0,6-13 0</inkml:trace>
  <inkml:trace contextRef="#ctx0" brushRef="#br0" timeOffset="464">428-14 97,'-1'-10'40,"1"10"0,0 0 0,0 0-29,0 0-7,-2 20-2,-4 0 0,3 9 0,-2 9 0,-2 13-1,1 13 0,0 10 0,0 11 0,0 6 0,0 3-1,-1 1 1,-1-3-1,3-7 1,-3-8-1,3-6 1,-1-10-1,2-10 1,1-10-1,1-9 0,2-7 0,0-7 0,2-5-2,-2-13 0,3 12-3,-3-12-12,0 0-23,-5-16-3,5 16 1,-14-18-1</inkml:trace>
  <inkml:trace contextRef="#ctx0" brushRef="#br1" timeOffset="99580">415 2269 70,'23'-19'40,"1"-2"0,-14-11 1,-3 8-22,-20-22-10,2 2-3,-13-4-2,-6 3-1,-8 7-1,-9 4 0,-4 11-1,-4 9 0,3 11-1,2 9 1,9 10-1,7 8-1,10 5 2,15 8-2,13 4 0,15 5 0,10 5 1,8 2-1,3 2 0,0-1 1,1-2 0,-7-1 0,-8-6 0,-10-2 0,-11-5 0,-7-1 0,-9-7-1,-7-5 0,-3-4 0,-7-8-1,-2-8-1,-2-13-3,12 1-14,-8-25-20,17-7 0,-3-16 0,16-8 1</inkml:trace>
  <inkml:trace contextRef="#ctx0" brushRef="#br1" timeOffset="99956">269 1816 93,'9'-22'40,"1"23"0,-14 12 0,5 25-31,-14 9-5,0 14-2,-2 10-1,-2 12 0,3 2-1,0-1 1,4-3-1,4-6-1,3-8 1,3-9 0,2-12 0,2-8 0,1-9-1,-1-8 0,-1-5 1,-3-16-1,5 14 0,-5-14-2,0 0-4,0 0-18,0 0-15,-3-20 1,8 1-2,-2-16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43.4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445 452 67,'28'-19'37,"-4"-1"-1,2 5-2,-17-10-18,8 12-8,-15-7-1,-1 6-1,-11-7-1,-2 4-1,-12-5-1,-4 3-1,-11 2 0,-6 2 0,-6 5-1,-2 2-1,1 9 1,2 3-1,8 7 1,11 8-1,17 6 0,15 6 0,15 6 0,17 9 1,11 4-1,9 8-1,4 3 1,1 3 0,-5 0-1,-5 1 1,-10-6 0,-11-4 0,-9-7 0,-11-5 1,-10-11-1,-9-9 0,-7-9-1,-7-10 1,-6-5-2,-5-8 1,1-2-3,-3-8-1,11 10-13,-8-15-22,13 1 1,1-7-1,11 0 1</inkml:trace>
  <inkml:trace contextRef="#ctx0" brushRef="#br0" timeOffset="464">435 28 97,'10'-16'39,"-6"1"2,-4 15-1,0 0-33,-2 22-4,-6 10-1,-2 17 0,-2 8-1,0 16 2,-2 7-2,3 8 1,-1 2-1,5-1 0,0-2 0,2-8 0,-2-5-1,3-10 0,-1-6 0,1-10 0,0-5-4,-6-16-10,5 2-27,-7-12-1,0-9 0,-7-5-2</inkml:trace>
  <inkml:trace contextRef="#ctx0" brushRef="#br1" timeOffset="67730">504 1863 94,'6'-13'41,"-6"13"1,-15-23-2,-7 14-31,-18 2-7,-10 5 1,-9 6-2,-7 10 1,1 5-1,3 6-1,6 6 1,14 5-1,15 3 0,21 4-1,22 1 1,18-1-1,17 0 0,9 0 1,7 0-1,0-4 1,-4-2 0,-11-2 0,-15-1 0,-16-1-1,-20-1 0,-17-3-1,-14 1-1,-13-9-3,-4 6-5,-18-17-29,12-3-1,-3-20 1,13-7 0</inkml:trace>
  <inkml:trace contextRef="#ctx0" brushRef="#br1" timeOffset="68068">271 1749 95,'21'-19'40,"-11"15"1,4 25-1,-13 11-31,5 20-7,-5 16 0,0 17-2,-1 14 1,-4 10-1,0 1 0,-3 1-1,2-7 0,-2-8 1,1-14-2,0-17-2,8-6-18,-6-31-19,7-18 0,-4-33 0,13-21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48.67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394 225 96,'-19'-5'40,"-12"1"-1,-6 13 0,-13 1-37,-3 6-2,0 9 1,2 7-1,7 6 0,9 7 1,14 5-1,20 3-1,18 2 2,17 2-2,15 0 2,11-1 0,4-3-1,1-2 2,-7-7-1,-9-3 1,-15-6-1,-14-3 1,-20-6-1,-16-5 0,-14-8-1,-12-8-1,-6-4-1,-10-11-2,5 0-5,-9-19-26,16 3-6,3-13 2,15-3-1</inkml:trace>
  <inkml:trace contextRef="#ctx0" brushRef="#br0" timeOffset="338">281 15 99,'13'-17'40,"-13"17"1,15 19-1,-14 11-33,2 23-4,-2 15-1,-1 18 0,-4 9-1,1 11 1,-5 0-1,1 0 1,-4-9-1,1-8-1,-2-10-1,1-12-4,9 0-19,-12-23-19,2-8 2,-11-20-3,1-10 2</inkml:trace>
  <inkml:trace contextRef="#ctx0" brushRef="#br1" timeOffset="64145">348 1709 82,'-22'-4'40,"-2"7"0,-12-5-1,0 10-21,-5-3-15,1 3-2,3 6-1,8 7 1,10 10-1,16 4-1,16 9 1,16 5 0,13 6-1,7 5 1,4 3 0,0-2 1,-6-1-1,-10-1 0,-11-4 0,-14-6 0,-15-7 0,-13-7-1,-11-10 0,-10-15-4,-3-6-4,-15-20-30,12-11 1,0-22 0,14-10-2</inkml:trace>
  <inkml:trace contextRef="#ctx0" brushRef="#br1" timeOffset="64431">254 1682 92,'16'-33'40,"2"23"2,-18 10-3,21 30-28,-20 9-6,3 20-2,-4 11-2,-1 14 0,-3 11-1,-2 2 0,-1 2-1,-2-7 0,-3-8 1,2-10-1,0-12 0,1-17-3,6-6-5,-11-22-30,14-17-2,-3-11 0,8-19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3:54.535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427 285 87,'-16'-7'40,"-5"8"0,-19-4 0,-4 2-24,-11 0-15,-3 3 0,2 2-1,3 3 1,11 4-1,9 7 0,21 6 0,18 6-1,16 6 1,17 6 0,8 8 0,7 7 0,1 4 0,-1 0 0,-10 0 1,-12 2 1,-12-4-2,-13-2 0,-13-7 0,-10-7-1,-10-11 0,-7-10-2,-4-10-2,-7-22-4,15-4-29,-11-23-2,14-6 1,0-21 0</inkml:trace>
  <inkml:trace contextRef="#ctx0" brushRef="#br0" timeOffset="323">288 23 95,'20'-24'41,"-20"24"0,18 12-1,-22 22-30,1 24-6,-6 16-3,-1 15 0,-6 12-1,-1 9 0,-3-1 0,-1-3 0,2-10-1,-1-7 1,3-13-1,4-11 1,1-13-1,5-13 0,2-10-1,0-9-2,5-3-3,-9-17-28,9 0-6,3-10 1,1-1-2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53.8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263 92 80,'14'13'40,"-14"-13"-1,9 9 1,-20-12-28,11 3-4,-21 9-3,-1-2 0,-10-2-2,-2 3 0,-7 3-1,0 3-1,4 3 0,8 3-1,13 5 0,14 5 0,23 6 0,17 7 0,21 3 0,15 4-1,10 2 1,5 2 0,-2-3 0,-9-2 0,-12-4 0,-19-5 0,-21-3 1,-23-5-1,-20-4 0,-19-5 1,-13-7-2,-13-5 1,-8-4-3,-7-10 0,1-1-4,-3-19-12,17 8-22,4-14 0,17 0 1,7-11-1</inkml:trace>
  <inkml:trace contextRef="#ctx0" brushRef="#br0" timeOffset="391">182 15 103,'9'-16'41,"-9"16"0,15 8-1,-4 17-35,1 17-3,1 12-1,0 16 1,1 9-1,1 7 0,0 5 0,-3-5 0,-1 0 0,-1-7-1,-1-9 1,-2-8 0,-2-11-1,-1-6 1,-3-11-1,-1-6 0,-1-6-1,-2-7 1,1-4-1,2-11-1,-4 11-2,4-11-1,0 0-6,-17-8-28,17 8-2,-3-18 0,5 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2:13.47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1912 134 44,'0'0'34,"9"4"2,-9-4-2,0 0-18,0 0-9,-15 3-3,15-3 0,-20 4 0,7-2-1,-6-6 0,0 3 0,-7-4 0,1-1-2,-7 1 0,-4-3-1,-4 2 0,-3 0 1,-2-3 0,-1 3-1,-2-4 2,1 4-1,0-1 1,1 1-1,0 0 1,2 2-2,-4 3 1,1 1 0,-4 2-1,0 3-1,-4-2 1,-1 5 1,-3-1-1,-2 3 1,-1 2-1,-2-1 0,-1 5 1,2-2-1,2 4 0,3 0 0,4 1 0,6-2 0,7 1 0,5 0 0,7-1 0,3 1 0,5 1 0,2-1 0,3 4-1,2 1 1,2 5 0,1-1 0,-1 8 0,4 2 0,-2 3 1,6 3-1,-4 3 1,0 5 0,1 3 0,2 5 0,3 3-1,-2 2 1,4 6-1,-4-1 1,4 4-1,4 0 0,-4-2 0,1 2 1,-2-2-1,-1 2 1,-1 0 0,0-2-1,-3-1 1,-3 0-1,5 1 0,-2-6 0,3 2 0,-1-4-1,-1-1 1,3 1 0,-1-4-1,2-3 2,0-2-1,0-4 0,1-3 0,0-4 0,1-1 0,1-8 0,0-3 1,1-2 0,1-1-1,-1-1 0,-1-3 1,2 0-1,-3-1 0,7 2-1,2 2 0,-1-1 0,3 0-1,2-2 1,6-1 0,3-1 0,7-2 0,3-4 1,9-6 0,11 0 1,8-8-1,8 0 1,8-4-2,5-3 1,6-4 0,4 0 0,5 1 0,0-3 0,4-1-1,1 1 1,3-4 0,2 5 1,2-3-1,0 0 0,-1 0 1,0 2-1,0 0 1,0 0-1,0 5 1,-2-1-1,1 1 1,-2 2 0,-2-1-1,2 4 1,-1-1 0,-2 1-1,-2-1 1,1 2-1,-3 1 0,2-1 0,-1 5 0,2-1-1,-1 1 1,0 3 0,2 0 0,3 0 0,1 2 0,3 1 0,4-4 0,1 1 0,3 1-1,4-3 1,1-1 0,2 1 0,3-1 1,-2 0-1,3 0 0,0 2 0,0-4 1,2 1-1,-4 1 0,5-3 0,0 0 0,3 0 0,2 0 1,2-3-1,7 2 0,4 0 0,7-4 0,3 4 1,3-7-1,1 1 0,0-2 0,0 0 1,-5-2-1,-2 1 0,-7 2 1,-2-4-1,-5 3 0,1 0 1,-4-3 0,0-2-1,-1-1 1,2 3-1,0-3 1,0 1-1,1 2 1,-2-2-1,0 7 0,1 0 1,-1 1-1,-4 2 0,-3 0 1,-2 2 0,-5-1-1,-4 3 0,-6-2 1,-3 1-1,-10 1 1,-6-4-1,-7 3 0,-6-5 0,-9 0 1,-8-5-1,-8-3 1,-8-2-1,-8-11 0,-7-1 1,-9-7-1,-6-4 0,-5-6 0,-5-8-1,-5-1 0,-3-7 1,-1 0 0,-2-3-1,1-5 0,-1 0 1,0-2-1,0 2 2,1-3-2,0-1 1,0-1-1,0-2 1,-2 4 0,-1-1 0,0-3 0,-3 1 0,-2-1 0,-3 4 0,0-6 1,-1 2-1,-2-1 0,2-1 0,-2 6-1,5-4 2,-1 6-2,1 3 1,1 6-1,0 5 1,0 0-1,0 7 1,-1 2 1,-1 8-2,0 1 2,-2 4-2,0 5 1,-2 1 0,-1 7 0,-1-1 0,-2 3 0,-4 3 0,0 1-1,-5 4 2,-2-3-1,-3 4 0,-5 1 0,-5 0 0,-7 1 0,-3 0-1,-4 4 1,-6-3 0,-3 5-1,-6-2 1,-4 2 0,-2 0 0,-3 0 0,-3 1 0,-6-2 0,-1 1 0,-4 2 0,2-4-1,-5 3 0,-2-1 1,0 2 0,-3-2-1,5-1 1,-3 3 0,2-5 0,1 4 0,-1-2 0,-1-1 0,-1 1 0,1 0 0,-4 1-1,1 0 1,-4 2 0,-6-2 0,0 1 0,-2 3 0,0-2 0,-3 3 0,-2-3 0,1 0 0,-1 2 0,2-2 1,0 0-1,0 0 0,2 0 0,0-1 0,3-1 0,1 1 1,3-3-1,2 1 0,0-2 1,3-4-1,2 3 0,3-2 0,2 2 0,1-5 0,0 3-1,4-3 1,0 0 0,1 2 1,1-3-2,1 2 2,0-1-1,1 1 0,-1 2 1,3-2-1,-2 5-1,-1-2 1,2 4 0,-3-1 1,0 0-2,-1 3 2,-2-4-2,-1 5 2,-1-2-1,-3 2 1,-2-1-2,1 1 1,-4 2 1,-2-1-2,-1 2 2,1 2-1,-1-3 0,2 2 1,-3-2-1,0 2 0,2-4 1,1 4-1,1-1 0,1-3-1,2 3 1,2-4 0,2 4 0,3-1 0,5 0-1,5 0 1,3-1 0,6 2 0,5-2 0,6 2 0,6-1 1,6 0-2,1 0 1,6 1 0,3 3 0,1-5 0,3 0 0,1 2 0,1-4 0,1 2 0,2-2-2,-4-5-5,8 12-15,-15-15-20,3-7-1,-7-11-1,46 25 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3:09.594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4565 139 20,'-8'10'32,"2"0"2,4 1 0,2-11-17,0 16-3,0-16-2,3 13-2,-3-13-2,0 0-2,0 0-1,4 12 0,-4-12-1,0 0 1,0 0-2,0 0 0,-12-1 0,12 1-2,-14-6 1,2 1-1,-3 0 0,-4-3-1,-3-1 0,-5 1 0,-1-1 1,-8 1-1,-3-4 0,-3 2 0,-7-1 1,-2 0-1,-6 1 0,-5 1 0,-4 2 0,-1 0-1,-8 2 1,-6 4 0,-7 1 0,-4 3 0,-2 1 0,-6 1 0,-2 1 0,-2 1 0,-1-1 0,-3-1 0,3 1 0,-2-2 0,1-1 0,0-1 0,-5-1 0,-5-1 0,0 0 0,-1 0-1,-2-1 2,-1 0 0,-1 0-1,-3-1 0,6-1 0,9-1 0,2-1 2,6-1-1,8-1 0,6-1 0,5 0 0,7-1-1,5 1 2,2 1-2,11 0 0,1 2-2,5-1 1,6 4-1,3 0 1,6 2-1,0 1 1,5 0 1,31-1 1,-59 8 2,59-8-1,-48 8 1,48-8-1,0 0 1,-47 17-2,47-17 0,0 0-1,0 0 1,-37 47-1,37-47 0,0 0 0,-18 67 1,18-67-1,-7 62 0,7-62 0,-8 79 0,3-34 0,-2 5 0,0 6-1,2 3 1,-5 6 0,-2 7 0,3 2 0,-1 8 0,4 3 0,-1 5 0,5 5 0,-2 0 0,8 6 1,0 1-2,0 4 1,4-1 0,-3 0 1,1 2-1,0-1 0,3 2 1,0 0-1,-3 0-1,5 0 2,-5-1-1,4 4-1,-1 2 2,-2 1-1,-3 1-1,-3 2 1,2 2 1,-6 1-1,1 6 1,-3 2-1,-2-1 0,1 2 1,-1 3-1,2 4 0,-3-3 0,2 4 0,-1-4 0,0-1 0,2-2 0,-5-6 0,2-5 0,2-6 0,-2-3 1,5-9 0,0-2-1,2-7 0,1-6 1,1-4-1,5-6 0,-5-4 0,4-9 0,-2-3 1,0-10-2,4-7 2,0 0-1,-7-43 1,18 69 0,-18-69-1,28 56 0,-28-56 0,33 49 0,-33-49-1,34 48 0,-18-24-2,6-3 2,-2 0-1,2 0 1,4 0-1,3-2 1,5 0-1,0-3 3,7 1-1,1 0 1,3 1-1,5-4 1,0 0 0,4 1-1,1-2 1,8 0-2,0-3 1,3 1-1,3-1 1,7-1-1,5 4 1,3-4 0,2 1-1,3-1 2,1 0-1,6-2 0,3-2 0,-2 2 0,1-4 0,2 1-1,2 0 1,-3-3 0,4 1-1,0-1 1,-1 0 0,-3-3 0,1 2-1,-1 0 2,0-2-1,4 2 0,2-2 0,-1 0 1,3 1-1,5 0 0,3 0 1,5-1-1,3 1 1,1-2-1,2-1 0,4 1 1,-1-4 0,1 2-1,2-4 1,0 2 0,2-3-1,4 0 0,5 1 1,2-2 0,7 1-1,5 1 1,5-1 0,6-2 0,4 2 0,2 1 0,1-2 0,3 2-1,0 1 1,0 2-1,-4 2 0,-1 1 0,0 3 0,-3-1 0,-1 2 0,0 1 1,-1 0-1,0 2 0,1-2 0,-3 1 1,-3 1-1,-3 1 0,-3 2 1,-4-1-1,-3 1 0,-8 0-1,0-1 1,-6 1 0,0-2 0,0 1 0,-2-4 0,-3 2 0,-3-2 0,0 1 0,-2-2 0,1 0 1,-3-1-2,-2 0 2,-1-2-1,-1-2 2,2-2-2,-4-3 0,-2 2 0,-7-2 0,-5 1 0,-4-4 0,-6 3 0,-7-1 0,-7 1 0,-6-1 0,-5-1 0,-4-1-2,-4-2 2,-4 1 0,-6-3 0,-3 0 0,-4-3 0,-3-2 0,-2-1 0,-3-4-1,-4 0 1,-3-2-1,0-4 1,-2-5 0,0-3 0,-2-2-1,-2-9 1,0-2 0,-3-7-1,2-7 1,-3-4-1,0-9 1,-1-5-1,-1-8 1,-2-2 0,1-7 0,-1-9 0,-2-3 0,1-9 0,-2-2-1,-2-8 1,0-5-2,0-3 1,-3-3 0,-2 1-1,-1-4 1,-2 3 1,-2 2 0,0 2-1,-3 3 1,-1-3 1,0 0-1,1 1-1,0 1 1,1 0 0,0-2-1,1 3 0,1-1 1,2 3-1,-1 5 2,1-4-1,-3 8 1,-2 2-1,0 5 0,-5 2 1,1 5-1,-4 7 0,-2 4 0,-4 12 0,1 3 0,-3 6 0,0 9 1,-3 6-1,-2 7 0,-2 5 0,-2 6 0,-3 3 0,-1 3 0,-4 5-1,-4 1 1,-2 6-1,-5 3 1,0 2-1,-5 5 1,-5 1-1,-5 5 1,-4 1 0,-5 4-1,-4 0 1,-6 3 0,-6 0-1,-6 0 1,-6 2 0,-4 2-1,-6 0 1,-4 1-1,-4 0 1,-4 0 0,-6-1 0,-3 2 0,-1 0-1,-3-1 1,-7 1 0,-6-3 0,-5 3 0,-2-2 0,-7 1 0,-4 1 0,-3 0 0,-6 3 0,0 0 0,-5 1 1,-2 2 0,-1-2-1,1 5 0,-2-2 1,-3 1-1,4-3 0,3 0 0,3-3 1,2-1-2,1 0 1,7-7 1,5 0-2,6-4 1,4-1-1,1-4 1,4 0 0,4-2 0,2 0-1,-1-1 1,2-3 0,4-1 1,3 1-1,1-2 1,5 1-1,2 0 0,4 1 0,6 1 0,3 5-1,5 2 1,3 4-1,8 3 1,6 6 0,9 1 0,7 2 1,7 4-1,6-1-1,5 8-4,-7-11-11,15 20-12,-11-15-15,58-9 43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26T20:49:18.13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4:44.160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295 49 65,'4'22'36,"3"-1"0,-7-21-6,13 21-18,-13-21-3,0 0-2,0 0-1,0 0-1,5-12-1,-6 3 0,-4-5-1,-2 0-1,-4-5-1,-2 4 0,-2 0-1,-6 6 0,-4 3 0,-3 6 0,-3 12-1,-1 6 1,1 14-1,1 6 0,3 6 1,5 5 0,7 3 0,7 2 0,7-3 0,7-1 0,7-5 0,7-6 0,6-4-1,4-7 0,4-4-2,2-15 0,10 0-3,-5-23-10,16 0-24,-6-13 3,8-4-2,-4-8 1</inkml:trace>
  <inkml:trace contextRef="#ctx0" brushRef="#br0" timeOffset="368">742 226 81,'-12'8'38,"-7"5"-2,-3 12 2,-10 1-32,4 7-4,-2 3 0,5 4-1,6 0 0,9-4 1,11-5-1,15-5 0,10-9 0,14-4 1,9-14-1,9-8 1,4-10-1,1-4 0,-3-5 0,-5-6-1,-11-4 1,-15-5 0,-19 1 0,-17 3 0,-17 3 0,-15 5 0,-9 6-1,-7 6 0,1 5-1,2 8 0,13 7-3,8 0 0,18 10-7,13-11-29,14-5 2,13-6-1,18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25T20:44:44.957"/>
    </inkml:context>
    <inkml:brush xml:id="br0">
      <inkml:brushProperty name="width" value="0.05292" units="cm"/>
      <inkml:brushProperty name="height" value="0.05292" units="cm"/>
      <inkml:brushProperty name="color" value="#2A415D"/>
      <inkml:brushProperty name="fitToCurve" value="1"/>
    </inkml:brush>
  </inkml:definitions>
  <inkml:trace contextRef="#ctx0" brushRef="#br0">136-5 85,'-5'-10'37,"5"10"2,-17 23-1,10 10-31,-10 10-2,3 18-2,-6 12-1,3 13 1,1 6 0,5 2-2,2 0 1,6-5 0,3-7-1,4-9 0,3-15-1,0-7 1,2-13-1,-2-8 0,1-9-2,-5-7-1,3-3-3,-16-19-32,10 8-3,1-32 1,2 7-3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A580E6-B8F6-411C-9251-272ED497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3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1200353-B1F0-4A91-8EA3-7A6832550045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E7A24124-F8D5-40F5-9A1F-9EEA0B7A3C9E}" type="slidenum">
              <a:rPr lang="en-US" sz="1200" smtClean="0">
                <a:latin typeface="Arial" charset="0"/>
              </a:rPr>
              <a:pPr/>
              <a:t>124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1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A13586F-6A68-4CBE-AFAA-AA2F2D5146DD}" type="slidenum">
              <a:rPr lang="en-US" sz="1200" smtClean="0">
                <a:latin typeface="Arial" charset="0"/>
              </a:rPr>
              <a:pPr/>
              <a:t>125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26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C62FEFD9-1699-4E51-BA22-870E6144C575}" type="slidenum">
              <a:rPr lang="en-US" sz="1200" smtClean="0">
                <a:latin typeface="Arial" charset="0"/>
              </a:rPr>
              <a:pPr/>
              <a:t>126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3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BBC944E-44BE-4A3F-93C4-CD1DCA873AF1}" type="slidenum">
              <a:rPr lang="en-US" sz="1200" smtClean="0">
                <a:latin typeface="Arial" charset="0"/>
              </a:rPr>
              <a:pPr/>
              <a:t>127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47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A87E5AD8-C1DF-42B4-87B6-7A0569C78931}" type="slidenum">
              <a:rPr lang="en-US" sz="1200" smtClean="0">
                <a:latin typeface="Arial" charset="0"/>
              </a:rPr>
              <a:pPr/>
              <a:t>128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5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375804E-3EDF-4CC6-A37D-6E8F45947A97}" type="slidenum">
              <a:rPr lang="en-US" sz="1200" smtClean="0">
                <a:latin typeface="Arial" charset="0"/>
              </a:rPr>
              <a:pPr/>
              <a:t>129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6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1143891-79EF-48C8-927C-B49E67AE4BFF}" type="slidenum">
              <a:rPr lang="en-US" sz="1200" smtClean="0">
                <a:latin typeface="Arial" charset="0"/>
              </a:rPr>
              <a:pPr/>
              <a:t>130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7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ctg repeats…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8EC06AF-6D7C-4628-941D-33DECFD6B77C}" type="slidenum">
              <a:rPr lang="en-US" sz="1200" smtClean="0">
                <a:latin typeface="Arial" charset="0"/>
              </a:rPr>
              <a:pPr/>
              <a:t>131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88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6E343A8-CEE2-4CEA-90B5-284EE7DE148E}" type="slidenum">
              <a:rPr lang="en-US" sz="1200" smtClean="0">
                <a:latin typeface="Arial" charset="0"/>
              </a:rPr>
              <a:pPr/>
              <a:t>132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98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C185BE21-C17E-4482-A91E-BC31A6BC0914}" type="slidenum">
              <a:rPr lang="en-US" sz="1200" smtClean="0">
                <a:latin typeface="Arial" charset="0"/>
              </a:rPr>
              <a:pPr/>
              <a:t>133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08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6C39B536-ED3F-4B9B-8C79-4EA594B4C981}" type="slidenum">
              <a:rPr lang="en-US" sz="1200" smtClean="0">
                <a:latin typeface="Arial" charset="0"/>
              </a:rPr>
              <a:pPr/>
              <a:t>134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19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28D94FD7-DDD7-482D-A89B-21561973C998}" type="slidenum">
              <a:rPr lang="en-US" sz="1200" smtClean="0">
                <a:latin typeface="Arial" charset="0"/>
              </a:rPr>
              <a:pPr/>
              <a:t>135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29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EA4D7E5F-2554-4540-8F28-0CED2852F440}" type="slidenum">
              <a:rPr lang="en-US" sz="1200" smtClean="0">
                <a:latin typeface="Arial" charset="0"/>
              </a:rPr>
              <a:pPr/>
              <a:t>136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39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6E10984-283E-49A0-955B-FAC102C660D8}" type="slidenum">
              <a:rPr lang="en-US" sz="1200" smtClean="0">
                <a:latin typeface="Arial" charset="0"/>
              </a:rPr>
              <a:pPr/>
              <a:t>137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49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2699F5AA-D115-427A-A440-A1BEA4E2DBD1}" type="slidenum">
              <a:rPr lang="en-US" sz="1200" smtClean="0">
                <a:latin typeface="Arial" charset="0"/>
              </a:rPr>
              <a:pPr/>
              <a:t>138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6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E238F6FB-530F-4248-8F2C-0994C58666A7}" type="slidenum">
              <a:rPr lang="en-US" sz="1200" smtClean="0">
                <a:latin typeface="Arial" charset="0"/>
              </a:rPr>
              <a:pPr/>
              <a:t>139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7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609E4151-CF07-4978-B504-2140E3D5B13E}" type="slidenum">
              <a:rPr lang="en-US" sz="1200" smtClean="0">
                <a:latin typeface="Arial" charset="0"/>
              </a:rPr>
              <a:pPr/>
              <a:t>140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58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2FFEF4C9-A441-4B61-858E-A9F2A0C431BE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141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90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7716C9A4-BA85-4B74-B84A-73430485D907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142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FBB14CE-815D-4B3F-A03A-0D694D7D2BF4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143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11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2A7BB9B-43AE-4636-8C1C-647048F68C47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144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69D4B45-71E7-4764-8DD1-6498A4C49F45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145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1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31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2E914B24-7AFD-468F-A064-800E13289295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146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41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128B266-69A3-4D96-ACED-9CEDA4C975B1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147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2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6976168-96AB-4FEC-A523-B59240DA5C6A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148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49EAA64-73D1-45D0-9A3D-DB0FB41021E4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149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72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65768A86-15D6-4A9E-A647-97C3CCB4E04B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150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82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E9DD8242-5168-46BC-9B2D-A33E71415D0D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7639D05-194E-4EFE-8E19-FF2F12833F8E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9F89D21F-D335-4EB1-8148-BEBCE04617C7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854BA55-47D6-4158-A306-E42AD2090CF2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A8AA476-37BA-4CE3-9F99-19DD3D124259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A8AA476-37BA-4CE3-9F99-19DD3D124259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48F5C74-6A0C-4928-9F45-A148CE03AD6C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7ADCCCC-0A19-456E-B462-948531689832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E23521E5-28CF-45CC-AB9A-E77CD8638782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599D6C9-224C-4F03-82FF-FC6BECECAEEC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9017154-D0F7-424B-B38A-10E976C766FB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9F89D21F-D335-4EB1-8148-BEBCE04617C7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38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854BA55-47D6-4158-A306-E42AD2090CF2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39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A8AA476-37BA-4CE3-9F99-19DD3D124259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40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D90E0078-BCE5-417B-82BB-A784C8F6A934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41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DE5DA1F4-21B2-460A-B5ED-229AA8C7141F}" type="slidenum">
              <a:rPr lang="en-US" sz="1200" smtClean="0">
                <a:latin typeface="Arial" charset="0"/>
              </a:rPr>
              <a:pPr/>
              <a:t>42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50D21E-EAA2-4D41-9BBD-AA848FD0F8F8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74D38406-CEB6-48FE-ADB8-48461A2D66A5}" type="slidenum">
              <a:rPr lang="en-US" sz="1200" smtClean="0">
                <a:latin typeface="Arial" charset="0"/>
              </a:rPr>
              <a:pPr/>
              <a:t>44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59ABEF8-D8A3-4E5E-B079-7FA5B356E804}" type="slidenum">
              <a:rPr lang="en-US" sz="1200" smtClean="0">
                <a:latin typeface="Times" pitchFamily="-105" charset="0"/>
              </a:rPr>
              <a:pPr/>
              <a:t>47</a:t>
            </a:fld>
            <a:endParaRPr lang="en-US" sz="1200" smtClean="0">
              <a:latin typeface="Times" pitchFamily="-105" charset="0"/>
            </a:endParaRPr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0AEBC27-E6B8-4F78-982C-324B7CFD235E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48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0F8E97F-A267-41E5-8ABA-7EFA24026183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49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8CD7168-EABA-4BFB-BD9D-3CAEF70353A8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50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60B6E0A-53B5-49C9-8C94-398F3838D9AA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51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C2EB5EEB-55C9-4898-BADE-0DAAE4576798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52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3EAC2D6-C09C-42ED-BE3F-F6E4A68BA432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53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66757A2-FB50-4ABC-BCB1-75746038332B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54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55E694DF-23E5-42EC-8DCF-4020396DA5B7}" type="slidenum">
              <a:rPr lang="en-US" sz="1200" smtClean="0">
                <a:latin typeface="Times" pitchFamily="-105" charset="0"/>
              </a:rPr>
              <a:pPr/>
              <a:t>55</a:t>
            </a:fld>
            <a:endParaRPr lang="en-US" sz="1200" smtClean="0">
              <a:latin typeface="Times" pitchFamily="-105" charset="0"/>
            </a:endParaRPr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1E75CD5-6013-46CE-B548-69507B106A2D}" type="slidenum">
              <a:rPr lang="en-US" sz="1200" smtClean="0">
                <a:latin typeface="Times" pitchFamily="-105" charset="0"/>
              </a:rPr>
              <a:pPr/>
              <a:t>7</a:t>
            </a:fld>
            <a:endParaRPr lang="en-US" sz="1200" smtClean="0">
              <a:latin typeface="Times" pitchFamily="-105" charset="0"/>
            </a:endParaRPr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B0ABD55-F394-42C1-A9D6-075D03D79628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56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3B19F79-3FC0-45FF-ABFD-FBB713349FC6}" type="slidenum">
              <a:rPr lang="en-US" sz="1200" smtClean="0">
                <a:latin typeface="Arial" charset="0"/>
              </a:rPr>
              <a:pPr/>
              <a:t>63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1A0F2C7-093F-4476-B8D5-81238C82B80F}" type="slidenum">
              <a:rPr lang="en-US" sz="1200" smtClean="0">
                <a:latin typeface="Arial" charset="0"/>
              </a:rPr>
              <a:pPr/>
              <a:t>64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282EF23A-8939-420F-9A8F-ECCF6A7299D8}" type="slidenum">
              <a:rPr lang="en-US" sz="1200" smtClean="0">
                <a:latin typeface="Arial" charset="0"/>
              </a:rPr>
              <a:pPr/>
              <a:t>65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7C51D25-33C7-4E60-81A9-B4F167FE2EAF}" type="slidenum">
              <a:rPr lang="en-US" sz="1200" smtClean="0">
                <a:latin typeface="Arial" charset="0"/>
              </a:rPr>
              <a:pPr/>
              <a:t>66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39D50B0-2A6B-4F94-B42D-33B7028FC821}" type="slidenum">
              <a:rPr lang="en-US" sz="1200" smtClean="0">
                <a:latin typeface="Arial" charset="0"/>
              </a:rPr>
              <a:pPr/>
              <a:t>69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2C03309-A9E1-484B-8C7F-2503D938321C}" type="slidenum">
              <a:rPr lang="en-US" sz="1200" smtClean="0">
                <a:latin typeface="Arial" charset="0"/>
              </a:rPr>
              <a:pPr/>
              <a:t>70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63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A9164A2-91A3-4700-8A9F-7FA0ADEEE7B0}" type="slidenum">
              <a:rPr lang="en-US" sz="1200" smtClean="0">
                <a:latin typeface="Arial" charset="0"/>
              </a:rPr>
              <a:pPr/>
              <a:t>71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E29761F1-E4C9-47EF-A142-21309C32C9DE}" type="slidenum">
              <a:rPr lang="en-US" sz="1200" smtClean="0">
                <a:latin typeface="Arial" charset="0"/>
              </a:rPr>
              <a:pPr/>
              <a:t>72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A005FDA-610D-49AC-9751-72ECCD66B271}" type="slidenum">
              <a:rPr lang="en-US" sz="1200" smtClean="0">
                <a:latin typeface="Arial" charset="0"/>
              </a:rPr>
              <a:pPr/>
              <a:t>73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E6991D6-5698-4009-A100-62AB8E5F86EE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68F42AC9-CE86-40DD-9795-B7CE63091C9D}" type="slidenum">
              <a:rPr lang="en-US" sz="1200" smtClean="0">
                <a:latin typeface="Arial" charset="0"/>
              </a:rPr>
              <a:pPr/>
              <a:t>74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9E8227C-3700-4A5D-8887-F0838DC95E6D}" type="slidenum">
              <a:rPr lang="en-US" sz="1200" smtClean="0">
                <a:latin typeface="Arial" charset="0"/>
              </a:rPr>
              <a:pPr/>
              <a:t>75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2249FC16-1C40-42BD-B9ED-439BAFA856D8}" type="slidenum">
              <a:rPr lang="en-US" sz="1200" smtClean="0">
                <a:latin typeface="Arial" charset="0"/>
              </a:rPr>
              <a:pPr/>
              <a:t>76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01B5146-8914-4344-82B4-93A9342D35E0}" type="slidenum">
              <a:rPr lang="en-US" sz="1200" smtClean="0">
                <a:latin typeface="Arial" charset="0"/>
              </a:rPr>
              <a:pPr/>
              <a:t>77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5CE84B8-5A1A-4BE9-87DF-717CE531C430}" type="slidenum">
              <a:rPr lang="en-US" sz="1200" smtClean="0">
                <a:latin typeface="Arial" charset="0"/>
              </a:rPr>
              <a:pPr/>
              <a:t>78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7A1382AD-4D55-4587-B8BB-945CBB5F826D}" type="slidenum">
              <a:rPr lang="en-US" sz="1200" smtClean="0">
                <a:latin typeface="Arial" charset="0"/>
              </a:rPr>
              <a:pPr/>
              <a:t>79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D248E9B0-5F40-4D60-AFFF-6DFD4FC150A2}" type="slidenum">
              <a:rPr lang="en-US" sz="1200" smtClean="0">
                <a:latin typeface="Arial" charset="0"/>
              </a:rPr>
              <a:pPr/>
              <a:t>80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A9D53BD-C179-4264-87B6-E2F19A3FC53B}" type="slidenum">
              <a:rPr lang="en-US" sz="1200" smtClean="0">
                <a:latin typeface="Arial" charset="0"/>
              </a:rPr>
              <a:pPr/>
              <a:t>81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887D4DB-3CB2-478D-9E05-D2397A8C5D11}" type="slidenum">
              <a:rPr lang="en-US" sz="1200" smtClean="0">
                <a:latin typeface="Arial" charset="0"/>
              </a:rPr>
              <a:pPr/>
              <a:t>82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A686DCAB-381E-4D4D-AD20-ACBEC1C83CF1}" type="slidenum">
              <a:rPr lang="en-US" sz="1200" smtClean="0">
                <a:latin typeface="Arial" charset="0"/>
              </a:rPr>
              <a:pPr/>
              <a:t>83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E6991D6-5698-4009-A100-62AB8E5F86EE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2EF9593F-BBC4-4B80-AF4E-C4334C97DAB7}" type="slidenum">
              <a:rPr lang="en-US" sz="1200" smtClean="0">
                <a:latin typeface="Arial" charset="0"/>
              </a:rPr>
              <a:pPr/>
              <a:t>84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DCC8447-9F03-4A27-A5F6-3AB884B3AC31}" type="slidenum">
              <a:rPr lang="en-US" sz="1200" smtClean="0">
                <a:latin typeface="Arial" charset="0"/>
              </a:rPr>
              <a:pPr/>
              <a:t>85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884467F-BD1A-4810-BC9D-1F267BC8CAF9}" type="slidenum">
              <a:rPr lang="en-US" sz="1200" smtClean="0">
                <a:latin typeface="Arial" charset="0"/>
              </a:rPr>
              <a:pPr/>
              <a:t>86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B73893F6-EE00-4C38-B553-F399C7D98772}" type="slidenum">
              <a:rPr lang="en-US" sz="1200" smtClean="0">
                <a:latin typeface="Arial" charset="0"/>
              </a:rPr>
              <a:pPr/>
              <a:t>87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C5A33AB5-9857-4995-8171-7B77602BE7A2}" type="slidenum">
              <a:rPr lang="en-US" sz="1200" smtClean="0">
                <a:latin typeface="Arial" charset="0"/>
              </a:rPr>
              <a:pPr/>
              <a:t>88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3E75A54-995E-42DE-AFC9-5086A8F0D4EF}" type="slidenum">
              <a:rPr lang="en-US" sz="1200" smtClean="0">
                <a:latin typeface="Arial" charset="0"/>
              </a:rPr>
              <a:pPr/>
              <a:t>89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E901D2B-5F76-4FB7-8DF1-FB466A3C4042}" type="slidenum">
              <a:rPr lang="en-US" sz="1200" smtClean="0">
                <a:latin typeface="Arial" charset="0"/>
              </a:rPr>
              <a:pPr/>
              <a:t>90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C8A90110-9861-42D9-B528-E7668A872B68}" type="slidenum">
              <a:rPr lang="en-US" sz="1200" smtClean="0">
                <a:latin typeface="Arial" charset="0"/>
              </a:rPr>
              <a:pPr/>
              <a:t>91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78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772F9AF1-4227-4D2C-9125-9973835EB893}" type="slidenum">
              <a:rPr lang="en-US" sz="1200" smtClean="0">
                <a:latin typeface="Arial" charset="0"/>
              </a:rPr>
              <a:pPr/>
              <a:t>92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4299B62-A98D-4F21-A5C8-7FEC2F3929C2}" type="slidenum">
              <a:rPr lang="en-US" sz="1200" smtClean="0">
                <a:latin typeface="Arial" charset="0"/>
              </a:rPr>
              <a:pPr/>
              <a:t>93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53EE059B-B273-466E-9ABD-1ADFFB8827A1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A2E89B29-4628-44DF-BFE3-D75D7C06CEB2}" type="slidenum">
              <a:rPr lang="en-US" sz="1200" smtClean="0">
                <a:latin typeface="Arial" charset="0"/>
              </a:rPr>
              <a:pPr/>
              <a:t>94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597825B-2F28-4802-9060-BB5EE2D5DB0E}" type="slidenum">
              <a:rPr lang="en-US" sz="1200" smtClean="0">
                <a:latin typeface="Arial" charset="0"/>
              </a:rPr>
              <a:pPr/>
              <a:t>95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D26DBC94-1E94-4D56-AD97-FA50C386EF98}" type="slidenum">
              <a:rPr lang="en-US" sz="1200" smtClean="0">
                <a:latin typeface="Arial" charset="0"/>
              </a:rPr>
              <a:pPr/>
              <a:t>96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EB67D43-D0FA-489A-ACD9-8121A20C6FD8}" type="slidenum">
              <a:rPr lang="en-US" sz="1200" smtClean="0">
                <a:latin typeface="Arial" charset="0"/>
              </a:rPr>
              <a:pPr/>
              <a:t>97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7239819-D6DE-4277-90CD-3610E2FA17EA}" type="slidenum">
              <a:rPr lang="en-US" sz="1200" smtClean="0">
                <a:latin typeface="Arial" charset="0"/>
              </a:rPr>
              <a:pPr/>
              <a:t>98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5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D2ADC93-5414-4059-A94C-646F44854B19}" type="slidenum">
              <a:rPr lang="en-US" sz="1200" smtClean="0">
                <a:latin typeface="Arial" charset="0"/>
              </a:rPr>
              <a:pPr/>
              <a:t>99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6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Electric:  from www.staticfreesoftware.com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My tutorial is at: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http://odin.ac.hmc.edu/~harris/class/chipdesign/electric.pdf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Lasergene (a molecular biology suite of programs for aligning and comparing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       DNA sequences, etc.)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Statview (statistical analysis)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KaleidaGraph (plotting &amp; graphing)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Populus (programs that simulate ecological and evolutionary processes)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563FD1A3-7E7A-48D0-916F-BBDFDF13875C}" type="slidenum">
              <a:rPr lang="en-US" sz="1200" smtClean="0">
                <a:latin typeface="Arial" charset="0"/>
              </a:rPr>
              <a:pPr/>
              <a:t>100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7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why not always use input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note that inputting strings is more difficult…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9A11C325-0809-440B-B1FD-D84DCE846FE8}" type="slidenum">
              <a:rPr lang="en-US" sz="1200" smtClean="0">
                <a:latin typeface="Arial" charset="0"/>
              </a:rPr>
              <a:pPr/>
              <a:t>101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81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0A441F8-C6E6-42A0-A1E3-1B327A1D789A}" type="slidenum">
              <a:rPr lang="en-US" sz="1200" smtClean="0">
                <a:latin typeface="Arial" charset="0"/>
              </a:rPr>
              <a:pPr/>
              <a:t>102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A41F7191-81D4-437E-A75E-9903AEA8ED34}" type="slidenum">
              <a:rPr lang="en-US" sz="1200" smtClean="0">
                <a:latin typeface="Arial" charset="0"/>
              </a:rPr>
              <a:pPr/>
              <a:t>103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0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09462FC-07BE-460F-B3FF-29B402AEA329}" type="slidenum">
              <a:rPr lang="en-US" sz="1200" smtClean="0">
                <a:latin typeface="Arial" charset="0"/>
              </a:rPr>
              <a:pPr/>
              <a:t>104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1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F5D06E6-5DFC-4605-B10B-FF52AC6EF894}" type="slidenum">
              <a:rPr lang="en-US" sz="1200" smtClean="0">
                <a:latin typeface="Arial" charset="0"/>
              </a:rPr>
              <a:pPr/>
              <a:t>105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2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622F59B7-213B-4B7E-A01A-92B82BC8B233}" type="slidenum">
              <a:rPr lang="en-US" sz="1200" smtClean="0">
                <a:latin typeface="Arial" charset="0"/>
              </a:rPr>
              <a:pPr/>
              <a:t>106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3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3519F0E0-2B19-4482-97AA-9966F0244968}" type="slidenum">
              <a:rPr lang="en-US" sz="1200" smtClean="0">
                <a:latin typeface="Arial" charset="0"/>
              </a:rPr>
              <a:pPr/>
              <a:t>107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4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C25A5F8-369C-47C7-8CCC-545B0354B110}" type="slidenum">
              <a:rPr lang="en-US" sz="1200" smtClean="0">
                <a:latin typeface="Arial" charset="0"/>
              </a:rPr>
              <a:pPr/>
              <a:t>108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5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4AC46D68-0565-4868-B7EA-58BAB43C62C5}" type="slidenum">
              <a:rPr lang="en-US" sz="1200" smtClean="0">
                <a:latin typeface="Arial" charset="0"/>
              </a:rPr>
              <a:pPr/>
              <a:t>109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7D4C16C9-EA76-4452-AB61-EC76FBDAFA63}" type="slidenum">
              <a:rPr lang="en-US" sz="1200" smtClean="0">
                <a:latin typeface="Arial" charset="0"/>
              </a:rPr>
              <a:pPr/>
              <a:t>110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7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52B185BE-0C4C-40D6-A0F2-EFE9D39A8410}" type="slidenum">
              <a:rPr lang="en-US" sz="1200" smtClean="0">
                <a:latin typeface="Arial" charset="0"/>
              </a:rPr>
              <a:pPr/>
              <a:t>111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5AA778ED-3A71-4A3D-AC2A-8C8E2B4F391B}" type="slidenum">
              <a:rPr lang="en-US" sz="1200" smtClean="0">
                <a:latin typeface="Arial" charset="0"/>
              </a:rPr>
              <a:pPr/>
              <a:t>112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29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70C6774-9AE9-4DDA-A1B5-B50A07728075}" type="slidenum">
              <a:rPr lang="en-US" sz="1200" smtClean="0">
                <a:latin typeface="Arial" charset="0"/>
              </a:rPr>
              <a:pPr/>
              <a:t>113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457FBE2-7294-40AF-B577-886D1A84A7D0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D491FAE0-CB2B-4233-88B4-1A87799AE0F6}" type="slidenum">
              <a:rPr lang="en-US" sz="1200" smtClean="0">
                <a:latin typeface="Arial" charset="0"/>
              </a:rPr>
              <a:pPr/>
              <a:t>114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1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7A83A217-6F4D-4BC0-B788-909CC831248B}" type="slidenum">
              <a:rPr lang="en-US" sz="1200" smtClean="0">
                <a:latin typeface="Arial" charset="0"/>
              </a:rPr>
              <a:pPr/>
              <a:t>115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7077C40A-406C-4222-88E8-5702EBBADF27}" type="slidenum">
              <a:rPr lang="en-US" sz="1200" smtClean="0">
                <a:latin typeface="Arial" charset="0"/>
              </a:rPr>
              <a:pPr/>
              <a:t>116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15F477A1-BCF6-44A8-B0D4-04EB35B6C115}" type="slidenum">
              <a:rPr lang="en-US" sz="1200" smtClean="0">
                <a:latin typeface="Arial" charset="0"/>
              </a:rPr>
              <a:pPr/>
              <a:t>117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D2905A68-69B1-4237-BC04-57897410A97B}" type="slidenum">
              <a:rPr lang="en-US" sz="1200" smtClean="0">
                <a:latin typeface="Arial" charset="0"/>
              </a:rPr>
              <a:pPr/>
              <a:t>118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8D5E11D8-DA92-4723-A500-A1F581633932}" type="slidenum">
              <a:rPr lang="en-US" sz="1200" smtClean="0">
                <a:latin typeface="Arial" charset="0"/>
              </a:rPr>
              <a:pPr/>
              <a:t>119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0EA9E527-11AB-4E4E-B1F2-F0E1D5AE74DF}" type="slidenum">
              <a:rPr lang="en-US" sz="1200" smtClean="0">
                <a:latin typeface="Arial" charset="0"/>
              </a:rPr>
              <a:pPr/>
              <a:t>120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7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95912659-EBC1-43E8-BD17-73B0DEBE1723}" type="slidenum">
              <a:rPr lang="en-US" sz="1200" smtClean="0">
                <a:latin typeface="Arial" charset="0"/>
              </a:rPr>
              <a:pPr/>
              <a:t>121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8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7E4C34F0-3D7E-4628-BF5A-FB28649AD521}" type="slidenum">
              <a:rPr lang="en-US" sz="1200" smtClean="0">
                <a:latin typeface="Arial" charset="0"/>
              </a:rPr>
              <a:pPr/>
              <a:t>122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396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fld id="{F46391F8-AF9C-4E51-8B87-DCA66D48BD40}" type="slidenum">
              <a:rPr lang="en-US" sz="1200" smtClean="0">
                <a:latin typeface="Arial" charset="0"/>
              </a:rPr>
              <a:pPr/>
              <a:t>123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24064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05" charset="-128"/>
              </a:rPr>
              <a:t>The harmonic series diverges (slowly); it's in today's lab.  The primes-only series also diverges.  But the no-9's series doesn't diverge.  Why?  Because as you get to big numbers, almost everything contains a 9, so the terms become sparse!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6129-7378-41A0-85AA-C106B444D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94873-CEAE-4723-804E-8488813B2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68A6-FDAB-4A13-8B90-93FF5E32F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AA4ED-E98F-46E1-B2A0-45D6C95DE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9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6FA6-C7E7-4336-89D0-D7ABD4BAA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A9CBD-8F7C-4868-9342-1B2AE031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0FB8-FA8F-4CBF-AC83-B8AFCB63F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6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8A2A-31B7-41A1-AC60-588501AB0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7EA4-12E9-47C7-AACB-DD23C2FC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3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DC5B5-CE03-4D1A-801D-CC8F358B1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2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E644-3C2B-450C-A7B0-A6FDF32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2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EFEE-787C-420F-8D4F-7CF068842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24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4D3F0-6B1B-475B-8BF6-84D4C496F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FF6B-A1C8-4DED-BE22-14EBB223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5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576D2-15FD-4181-AF62-A73455509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4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5BA86-8017-4307-94A1-D66D17CE4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7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419C-CE69-49EB-98AD-65601BBEF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3E38-784A-4C43-8D78-AAFA3086C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92E2-D1ED-4835-9838-E18BA68F7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2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1AC8-A456-4AE5-962D-8AFF8962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87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7E373-FFAA-467C-94D7-0A2E25CE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2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73BC7-A803-445E-813B-19516682A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7B71-37EC-4CE9-97CC-5D04141BB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91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940F-2D1E-4CD2-AC5D-45AFFA0E3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9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1034-5F09-4139-BBE6-6A335A50A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8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E2A52-8725-430D-AF24-E17FF4D0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85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ACDA-A199-48D3-AF33-27B78DA19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61FE7-5A10-4849-808C-6231E7AE6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9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A3F47-8F12-45A9-A19B-8181553C7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75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A218-BF5A-47F0-B71A-ACC122DB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6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C4C2-1DC3-4BF1-81EA-ADF36510D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18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6EEA7-A263-494B-96FD-60AFA3E3A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85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A73D1-A5F6-4DFA-BDF1-F504DCD57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5854-D092-48AD-BCD5-89596DFB2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7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28DB-E129-431B-95C0-EB2CEDE28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7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A150-16BB-4100-BF92-739E2A29B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48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4844-0AA9-4FA7-AC42-72B315FE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2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907C-2B0B-4ABF-9A94-523C9D94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B5E0-122B-4192-944B-B06184C2E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91DB-0653-4424-9C71-F038F8A72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FE98-123A-43E3-B8BC-FEDD189E4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D231-EE11-4BAA-AB80-264936488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90DB-BC7D-497A-934C-DE8067B28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308-9838-4F42-9AEA-34FAAC5C7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434D441-9DC8-4AFF-8521-90C59220C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33C3199-3C04-4097-870E-F63231462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A0F6938-ED56-4304-9CD5-DC48EBCB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fld id="{0838BB71-820D-44C5-B635-C54C2C10B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tags" Target="../tags/tag230.xml"/><Relationship Id="rId7" Type="http://schemas.openxmlformats.org/officeDocument/2006/relationships/notesSlide" Target="../notesSlides/notesSlide101.xm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32.xml"/><Relationship Id="rId10" Type="http://schemas.openxmlformats.org/officeDocument/2006/relationships/image" Target="../media/image155.jpeg"/><Relationship Id="rId4" Type="http://schemas.openxmlformats.org/officeDocument/2006/relationships/tags" Target="../tags/tag231.xml"/><Relationship Id="rId9" Type="http://schemas.openxmlformats.org/officeDocument/2006/relationships/image" Target="../media/image154.jpe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tags" Target="../tags/tag235.xml"/><Relationship Id="rId7" Type="http://schemas.openxmlformats.org/officeDocument/2006/relationships/notesSlide" Target="../notesSlides/notesSlide102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tags" Target="../tags/tag240.xml"/><Relationship Id="rId7" Type="http://schemas.openxmlformats.org/officeDocument/2006/relationships/notesSlide" Target="../notesSlides/notesSlide103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9" Type="http://schemas.openxmlformats.org/officeDocument/2006/relationships/image" Target="../media/image156.jpe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image" Target="../media/image158.emf"/><Relationship Id="rId2" Type="http://schemas.openxmlformats.org/officeDocument/2006/relationships/tags" Target="../tags/tag244.xml"/><Relationship Id="rId16" Type="http://schemas.openxmlformats.org/officeDocument/2006/relationships/customXml" Target="../ink/ink139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image" Target="../media/image157.png"/><Relationship Id="rId10" Type="http://schemas.openxmlformats.org/officeDocument/2006/relationships/tags" Target="../tags/tag252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notesSlide" Target="../notesSlides/notesSlide117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8.xml"/><Relationship Id="rId3" Type="http://schemas.openxmlformats.org/officeDocument/2006/relationships/tags" Target="../tags/tag2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9" Type="http://schemas.openxmlformats.org/officeDocument/2006/relationships/image" Target="../media/image157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ustomXml" Target="../ink/ink141.xml"/><Relationship Id="rId18" Type="http://schemas.openxmlformats.org/officeDocument/2006/relationships/image" Target="../media/image162.emf"/><Relationship Id="rId3" Type="http://schemas.openxmlformats.org/officeDocument/2006/relationships/tags" Target="../tags/tag263.xml"/><Relationship Id="rId21" Type="http://schemas.openxmlformats.org/officeDocument/2006/relationships/customXml" Target="../ink/ink145.xml"/><Relationship Id="rId7" Type="http://schemas.openxmlformats.org/officeDocument/2006/relationships/tags" Target="../tags/tag267.xml"/><Relationship Id="rId12" Type="http://schemas.openxmlformats.org/officeDocument/2006/relationships/image" Target="../media/image159.emf"/><Relationship Id="rId17" Type="http://schemas.openxmlformats.org/officeDocument/2006/relationships/customXml" Target="../ink/ink143.xml"/><Relationship Id="rId2" Type="http://schemas.openxmlformats.org/officeDocument/2006/relationships/tags" Target="../tags/tag262.xml"/><Relationship Id="rId16" Type="http://schemas.openxmlformats.org/officeDocument/2006/relationships/image" Target="../media/image161.emf"/><Relationship Id="rId20" Type="http://schemas.openxmlformats.org/officeDocument/2006/relationships/image" Target="../media/image163.emf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customXml" Target="../ink/ink140.xml"/><Relationship Id="rId5" Type="http://schemas.openxmlformats.org/officeDocument/2006/relationships/tags" Target="../tags/tag265.xml"/><Relationship Id="rId15" Type="http://schemas.openxmlformats.org/officeDocument/2006/relationships/customXml" Target="../ink/ink142.xml"/><Relationship Id="rId10" Type="http://schemas.openxmlformats.org/officeDocument/2006/relationships/image" Target="../media/image157.png"/><Relationship Id="rId19" Type="http://schemas.openxmlformats.org/officeDocument/2006/relationships/customXml" Target="../ink/ink144.xml"/><Relationship Id="rId4" Type="http://schemas.openxmlformats.org/officeDocument/2006/relationships/tags" Target="../tags/tag264.xml"/><Relationship Id="rId9" Type="http://schemas.openxmlformats.org/officeDocument/2006/relationships/notesSlide" Target="../notesSlides/notesSlide119.xml"/><Relationship Id="rId14" Type="http://schemas.openxmlformats.org/officeDocument/2006/relationships/image" Target="../media/image160.emf"/><Relationship Id="rId22" Type="http://schemas.openxmlformats.org/officeDocument/2006/relationships/image" Target="../media/image164.emf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0" Type="http://schemas.openxmlformats.org/officeDocument/2006/relationships/tags" Target="../tags/tag277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notesSlide" Target="../notesSlides/notesSlide120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3" Type="http://schemas.openxmlformats.org/officeDocument/2006/relationships/tags" Target="../tags/tag282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2" Type="http://schemas.openxmlformats.org/officeDocument/2006/relationships/tags" Target="../tags/tag281.xml"/><Relationship Id="rId16" Type="http://schemas.openxmlformats.org/officeDocument/2006/relationships/notesSlide" Target="../notesSlides/notesSlide12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5" Type="http://schemas.openxmlformats.org/officeDocument/2006/relationships/tags" Target="../tags/tag28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89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notesSlide" Target="../notesSlides/notesSlide122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10" Type="http://schemas.openxmlformats.org/officeDocument/2006/relationships/tags" Target="../tags/tag30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.xml"/><Relationship Id="rId13" Type="http://schemas.openxmlformats.org/officeDocument/2006/relationships/image" Target="../media/image167.emf"/><Relationship Id="rId18" Type="http://schemas.openxmlformats.org/officeDocument/2006/relationships/customXml" Target="../ink/ink151.xml"/><Relationship Id="rId3" Type="http://schemas.openxmlformats.org/officeDocument/2006/relationships/tags" Target="../tags/tag314.xml"/><Relationship Id="rId21" Type="http://schemas.openxmlformats.org/officeDocument/2006/relationships/image" Target="../media/image171.emf"/><Relationship Id="rId7" Type="http://schemas.openxmlformats.org/officeDocument/2006/relationships/notesSlide" Target="../notesSlides/notesSlide123.xml"/><Relationship Id="rId12" Type="http://schemas.openxmlformats.org/officeDocument/2006/relationships/customXml" Target="../ink/ink148.xml"/><Relationship Id="rId17" Type="http://schemas.openxmlformats.org/officeDocument/2006/relationships/image" Target="../media/image169.emf"/><Relationship Id="rId2" Type="http://schemas.openxmlformats.org/officeDocument/2006/relationships/tags" Target="../tags/tag313.xml"/><Relationship Id="rId16" Type="http://schemas.openxmlformats.org/officeDocument/2006/relationships/customXml" Target="../ink/ink150.xml"/><Relationship Id="rId20" Type="http://schemas.openxmlformats.org/officeDocument/2006/relationships/customXml" Target="../ink/ink152.xml"/><Relationship Id="rId1" Type="http://schemas.openxmlformats.org/officeDocument/2006/relationships/tags" Target="../tags/tag3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6.emf"/><Relationship Id="rId5" Type="http://schemas.openxmlformats.org/officeDocument/2006/relationships/tags" Target="../tags/tag316.xml"/><Relationship Id="rId15" Type="http://schemas.openxmlformats.org/officeDocument/2006/relationships/image" Target="../media/image168.emf"/><Relationship Id="rId10" Type="http://schemas.openxmlformats.org/officeDocument/2006/relationships/customXml" Target="../ink/ink147.xml"/><Relationship Id="rId19" Type="http://schemas.openxmlformats.org/officeDocument/2006/relationships/image" Target="../media/image170.emf"/><Relationship Id="rId4" Type="http://schemas.openxmlformats.org/officeDocument/2006/relationships/tags" Target="../tags/tag315.xml"/><Relationship Id="rId9" Type="http://schemas.openxmlformats.org/officeDocument/2006/relationships/image" Target="../media/image165.emf"/><Relationship Id="rId14" Type="http://schemas.openxmlformats.org/officeDocument/2006/relationships/customXml" Target="../ink/ink149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4.xml"/><Relationship Id="rId13" Type="http://schemas.openxmlformats.org/officeDocument/2006/relationships/image" Target="../media/image175.emf"/><Relationship Id="rId18" Type="http://schemas.openxmlformats.org/officeDocument/2006/relationships/customXml" Target="../ink/ink159.xml"/><Relationship Id="rId26" Type="http://schemas.openxmlformats.org/officeDocument/2006/relationships/customXml" Target="../ink/ink163.xml"/><Relationship Id="rId3" Type="http://schemas.openxmlformats.org/officeDocument/2006/relationships/tags" Target="../tags/tag319.xml"/><Relationship Id="rId21" Type="http://schemas.openxmlformats.org/officeDocument/2006/relationships/image" Target="../media/image179.emf"/><Relationship Id="rId7" Type="http://schemas.openxmlformats.org/officeDocument/2006/relationships/image" Target="../media/image172.emf"/><Relationship Id="rId12" Type="http://schemas.openxmlformats.org/officeDocument/2006/relationships/customXml" Target="../ink/ink156.xml"/><Relationship Id="rId17" Type="http://schemas.openxmlformats.org/officeDocument/2006/relationships/image" Target="../media/image177.emf"/><Relationship Id="rId25" Type="http://schemas.openxmlformats.org/officeDocument/2006/relationships/image" Target="../media/image181.emf"/><Relationship Id="rId2" Type="http://schemas.openxmlformats.org/officeDocument/2006/relationships/tags" Target="../tags/tag318.xml"/><Relationship Id="rId16" Type="http://schemas.openxmlformats.org/officeDocument/2006/relationships/customXml" Target="../ink/ink158.xml"/><Relationship Id="rId20" Type="http://schemas.openxmlformats.org/officeDocument/2006/relationships/customXml" Target="../ink/ink160.xml"/><Relationship Id="rId29" Type="http://schemas.openxmlformats.org/officeDocument/2006/relationships/image" Target="../media/image183.emf"/><Relationship Id="rId1" Type="http://schemas.openxmlformats.org/officeDocument/2006/relationships/tags" Target="../tags/tag317.xml"/><Relationship Id="rId6" Type="http://schemas.openxmlformats.org/officeDocument/2006/relationships/customXml" Target="../ink/ink153.xml"/><Relationship Id="rId11" Type="http://schemas.openxmlformats.org/officeDocument/2006/relationships/image" Target="../media/image174.emf"/><Relationship Id="rId24" Type="http://schemas.openxmlformats.org/officeDocument/2006/relationships/customXml" Target="../ink/ink162.xml"/><Relationship Id="rId5" Type="http://schemas.openxmlformats.org/officeDocument/2006/relationships/notesSlide" Target="../notesSlides/notesSlide124.xml"/><Relationship Id="rId15" Type="http://schemas.openxmlformats.org/officeDocument/2006/relationships/image" Target="../media/image176.emf"/><Relationship Id="rId23" Type="http://schemas.openxmlformats.org/officeDocument/2006/relationships/image" Target="../media/image180.emf"/><Relationship Id="rId28" Type="http://schemas.openxmlformats.org/officeDocument/2006/relationships/customXml" Target="../ink/ink164.xml"/><Relationship Id="rId10" Type="http://schemas.openxmlformats.org/officeDocument/2006/relationships/customXml" Target="../ink/ink155.xml"/><Relationship Id="rId19" Type="http://schemas.openxmlformats.org/officeDocument/2006/relationships/image" Target="../media/image178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3.emf"/><Relationship Id="rId14" Type="http://schemas.openxmlformats.org/officeDocument/2006/relationships/customXml" Target="../ink/ink157.xml"/><Relationship Id="rId22" Type="http://schemas.openxmlformats.org/officeDocument/2006/relationships/customXml" Target="../ink/ink161.xml"/><Relationship Id="rId27" Type="http://schemas.openxmlformats.org/officeDocument/2006/relationships/image" Target="../media/image182.emf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3.xml"/><Relationship Id="rId7" Type="http://schemas.openxmlformats.org/officeDocument/2006/relationships/customXml" Target="../ink/ink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2.emf"/><Relationship Id="rId4" Type="http://schemas.openxmlformats.org/officeDocument/2006/relationships/tags" Target="../tags/tag24.xml"/><Relationship Id="rId9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5.xml"/><Relationship Id="rId5" Type="http://schemas.openxmlformats.org/officeDocument/2006/relationships/image" Target="../media/image13.emf"/><Relationship Id="rId4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3.e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customXml" Target="../ink/ink6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4.emf"/><Relationship Id="rId5" Type="http://schemas.openxmlformats.org/officeDocument/2006/relationships/customXml" Target="../ink/ink7.xml"/><Relationship Id="rId4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4.xml"/><Relationship Id="rId7" Type="http://schemas.openxmlformats.org/officeDocument/2006/relationships/customXml" Target="../ink/ink8.xml"/><Relationship Id="rId12" Type="http://schemas.openxmlformats.org/officeDocument/2006/relationships/image" Target="../media/image27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26.xml"/><Relationship Id="rId11" Type="http://schemas.openxmlformats.org/officeDocument/2006/relationships/customXml" Target="../ink/ink10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6.emf"/><Relationship Id="rId4" Type="http://schemas.openxmlformats.org/officeDocument/2006/relationships/tags" Target="../tags/tag35.xml"/><Relationship Id="rId9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Relationship Id="rId6" Type="http://schemas.openxmlformats.org/officeDocument/2006/relationships/customXml" Target="../ink/ink12.xml"/><Relationship Id="rId5" Type="http://schemas.openxmlformats.org/officeDocument/2006/relationships/image" Target="../media/image13.emf"/><Relationship Id="rId4" Type="http://schemas.openxmlformats.org/officeDocument/2006/relationships/customXml" Target="../ink/ink1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3.emf"/><Relationship Id="rId18" Type="http://schemas.openxmlformats.org/officeDocument/2006/relationships/customXml" Target="../ink/ink20.xml"/><Relationship Id="rId26" Type="http://schemas.openxmlformats.org/officeDocument/2006/relationships/customXml" Target="../ink/ink24.xml"/><Relationship Id="rId39" Type="http://schemas.openxmlformats.org/officeDocument/2006/relationships/image" Target="../media/image45.emf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3.emf"/><Relationship Id="rId34" Type="http://schemas.openxmlformats.org/officeDocument/2006/relationships/customXml" Target="../ink/ink28.xml"/><Relationship Id="rId42" Type="http://schemas.openxmlformats.org/officeDocument/2006/relationships/customXml" Target="../ink/ink32.xml"/><Relationship Id="rId7" Type="http://schemas.openxmlformats.org/officeDocument/2006/relationships/image" Target="../media/image30.emf"/><Relationship Id="rId12" Type="http://schemas.openxmlformats.org/officeDocument/2006/relationships/customXml" Target="../ink/ink17.xml"/><Relationship Id="rId17" Type="http://schemas.openxmlformats.org/officeDocument/2006/relationships/image" Target="../media/image35.emf"/><Relationship Id="rId25" Type="http://schemas.openxmlformats.org/officeDocument/2006/relationships/image" Target="../media/image38.emf"/><Relationship Id="rId33" Type="http://schemas.openxmlformats.org/officeDocument/2006/relationships/image" Target="../media/image42.emf"/><Relationship Id="rId38" Type="http://schemas.openxmlformats.org/officeDocument/2006/relationships/customXml" Target="../ink/ink30.xml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29" Type="http://schemas.openxmlformats.org/officeDocument/2006/relationships/image" Target="../media/image40.emf"/><Relationship Id="rId41" Type="http://schemas.openxmlformats.org/officeDocument/2006/relationships/image" Target="../media/image46.emf"/><Relationship Id="rId1" Type="http://schemas.openxmlformats.org/officeDocument/2006/relationships/tags" Target="../tags/tag37.xml"/><Relationship Id="rId6" Type="http://schemas.openxmlformats.org/officeDocument/2006/relationships/customXml" Target="../ink/ink14.xml"/><Relationship Id="rId11" Type="http://schemas.openxmlformats.org/officeDocument/2006/relationships/image" Target="../media/image32.emf"/><Relationship Id="rId24" Type="http://schemas.openxmlformats.org/officeDocument/2006/relationships/customXml" Target="../ink/ink23.xml"/><Relationship Id="rId32" Type="http://schemas.openxmlformats.org/officeDocument/2006/relationships/customXml" Target="../ink/ink27.xml"/><Relationship Id="rId37" Type="http://schemas.openxmlformats.org/officeDocument/2006/relationships/image" Target="../media/image44.emf"/><Relationship Id="rId40" Type="http://schemas.openxmlformats.org/officeDocument/2006/relationships/customXml" Target="../ink/ink31.xml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7.emf"/><Relationship Id="rId28" Type="http://schemas.openxmlformats.org/officeDocument/2006/relationships/customXml" Target="../ink/ink25.xml"/><Relationship Id="rId36" Type="http://schemas.openxmlformats.org/officeDocument/2006/relationships/customXml" Target="../ink/ink29.xml"/><Relationship Id="rId10" Type="http://schemas.openxmlformats.org/officeDocument/2006/relationships/customXml" Target="../ink/ink16.xml"/><Relationship Id="rId19" Type="http://schemas.openxmlformats.org/officeDocument/2006/relationships/image" Target="../media/image36.emf"/><Relationship Id="rId31" Type="http://schemas.openxmlformats.org/officeDocument/2006/relationships/image" Target="../media/image41.emf"/><Relationship Id="rId4" Type="http://schemas.openxmlformats.org/officeDocument/2006/relationships/customXml" Target="../ink/ink13.xml"/><Relationship Id="rId9" Type="http://schemas.openxmlformats.org/officeDocument/2006/relationships/image" Target="../media/image31.emf"/><Relationship Id="rId14" Type="http://schemas.openxmlformats.org/officeDocument/2006/relationships/customXml" Target="../ink/ink18.xml"/><Relationship Id="rId22" Type="http://schemas.openxmlformats.org/officeDocument/2006/relationships/customXml" Target="../ink/ink22.xml"/><Relationship Id="rId27" Type="http://schemas.openxmlformats.org/officeDocument/2006/relationships/image" Target="../media/image39.emf"/><Relationship Id="rId30" Type="http://schemas.openxmlformats.org/officeDocument/2006/relationships/customXml" Target="../ink/ink26.xml"/><Relationship Id="rId35" Type="http://schemas.openxmlformats.org/officeDocument/2006/relationships/image" Target="../media/image43.emf"/><Relationship Id="rId43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53.emf"/><Relationship Id="rId18" Type="http://schemas.openxmlformats.org/officeDocument/2006/relationships/customXml" Target="../ink/ink39.xml"/><Relationship Id="rId3" Type="http://schemas.openxmlformats.org/officeDocument/2006/relationships/tags" Target="../tags/tag40.xml"/><Relationship Id="rId21" Type="http://schemas.openxmlformats.org/officeDocument/2006/relationships/image" Target="../media/image57.emf"/><Relationship Id="rId7" Type="http://schemas.openxmlformats.org/officeDocument/2006/relationships/image" Target="../media/image50.emf"/><Relationship Id="rId12" Type="http://schemas.openxmlformats.org/officeDocument/2006/relationships/customXml" Target="../ink/ink36.xml"/><Relationship Id="rId17" Type="http://schemas.openxmlformats.org/officeDocument/2006/relationships/image" Target="../media/image55.emf"/><Relationship Id="rId2" Type="http://schemas.openxmlformats.org/officeDocument/2006/relationships/tags" Target="../tags/tag39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tags" Target="../tags/tag38.xml"/><Relationship Id="rId6" Type="http://schemas.openxmlformats.org/officeDocument/2006/relationships/customXml" Target="../ink/ink33.xml"/><Relationship Id="rId11" Type="http://schemas.openxmlformats.org/officeDocument/2006/relationships/image" Target="../media/image52.emf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10" Type="http://schemas.openxmlformats.org/officeDocument/2006/relationships/customXml" Target="../ink/ink35.xml"/><Relationship Id="rId19" Type="http://schemas.openxmlformats.org/officeDocument/2006/relationships/image" Target="../media/image56.emf"/><Relationship Id="rId4" Type="http://schemas.openxmlformats.org/officeDocument/2006/relationships/tags" Target="../tags/tag41.xml"/><Relationship Id="rId9" Type="http://schemas.openxmlformats.org/officeDocument/2006/relationships/image" Target="../media/image51.emf"/><Relationship Id="rId14" Type="http://schemas.openxmlformats.org/officeDocument/2006/relationships/customXml" Target="../ink/ink37.xml"/><Relationship Id="rId22" Type="http://schemas.openxmlformats.org/officeDocument/2006/relationships/customXml" Target="../ink/ink4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13" Type="http://schemas.openxmlformats.org/officeDocument/2006/relationships/image" Target="../media/image62.emf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75.emf"/><Relationship Id="rId3" Type="http://schemas.openxmlformats.org/officeDocument/2006/relationships/tags" Target="../tags/tag44.xml"/><Relationship Id="rId21" Type="http://schemas.openxmlformats.org/officeDocument/2006/relationships/image" Target="../media/image66.emf"/><Relationship Id="rId34" Type="http://schemas.openxmlformats.org/officeDocument/2006/relationships/customXml" Target="../ink/ink56.xml"/><Relationship Id="rId42" Type="http://schemas.openxmlformats.org/officeDocument/2006/relationships/customXml" Target="../ink/ink60.xml"/><Relationship Id="rId47" Type="http://schemas.openxmlformats.org/officeDocument/2006/relationships/image" Target="../media/image79.emf"/><Relationship Id="rId7" Type="http://schemas.openxmlformats.org/officeDocument/2006/relationships/image" Target="../media/image59.emf"/><Relationship Id="rId12" Type="http://schemas.openxmlformats.org/officeDocument/2006/relationships/customXml" Target="../ink/ink45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58.xml"/><Relationship Id="rId46" Type="http://schemas.openxmlformats.org/officeDocument/2006/relationships/customXml" Target="../ink/ink62.xml"/><Relationship Id="rId2" Type="http://schemas.openxmlformats.org/officeDocument/2006/relationships/tags" Target="../tags/tag43.xml"/><Relationship Id="rId16" Type="http://schemas.openxmlformats.org/officeDocument/2006/relationships/customXml" Target="../ink/ink47.xml"/><Relationship Id="rId20" Type="http://schemas.openxmlformats.org/officeDocument/2006/relationships/customXml" Target="../ink/ink49.xml"/><Relationship Id="rId29" Type="http://schemas.openxmlformats.org/officeDocument/2006/relationships/image" Target="../media/image70.emf"/><Relationship Id="rId41" Type="http://schemas.openxmlformats.org/officeDocument/2006/relationships/image" Target="../media/image76.emf"/><Relationship Id="rId1" Type="http://schemas.openxmlformats.org/officeDocument/2006/relationships/tags" Target="../tags/tag42.xml"/><Relationship Id="rId6" Type="http://schemas.openxmlformats.org/officeDocument/2006/relationships/customXml" Target="../ink/ink42.xml"/><Relationship Id="rId11" Type="http://schemas.openxmlformats.org/officeDocument/2006/relationships/image" Target="../media/image61.emf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74.emf"/><Relationship Id="rId40" Type="http://schemas.openxmlformats.org/officeDocument/2006/relationships/customXml" Target="../ink/ink59.xml"/><Relationship Id="rId45" Type="http://schemas.openxmlformats.org/officeDocument/2006/relationships/image" Target="../media/image78.emf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10" Type="http://schemas.openxmlformats.org/officeDocument/2006/relationships/customXml" Target="../ink/ink44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61.xml"/><Relationship Id="rId4" Type="http://schemas.openxmlformats.org/officeDocument/2006/relationships/tags" Target="../tags/tag45.xml"/><Relationship Id="rId9" Type="http://schemas.openxmlformats.org/officeDocument/2006/relationships/image" Target="../media/image60.emf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69.emf"/><Relationship Id="rId30" Type="http://schemas.openxmlformats.org/officeDocument/2006/relationships/customXml" Target="../ink/ink54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12" Type="http://schemas.openxmlformats.org/officeDocument/2006/relationships/image" Target="../media/image84.em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8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emf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customXml" Target="../ink/ink66.xml"/><Relationship Id="rId14" Type="http://schemas.openxmlformats.org/officeDocument/2006/relationships/image" Target="../media/image85.emf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.xml"/><Relationship Id="rId18" Type="http://schemas.openxmlformats.org/officeDocument/2006/relationships/image" Target="../media/image93.emf"/><Relationship Id="rId26" Type="http://schemas.openxmlformats.org/officeDocument/2006/relationships/image" Target="../media/image97.emf"/><Relationship Id="rId39" Type="http://schemas.openxmlformats.org/officeDocument/2006/relationships/customXml" Target="../ink/ink87.xml"/><Relationship Id="rId21" Type="http://schemas.openxmlformats.org/officeDocument/2006/relationships/customXml" Target="../ink/ink78.xml"/><Relationship Id="rId34" Type="http://schemas.openxmlformats.org/officeDocument/2006/relationships/image" Target="../media/image101.emf"/><Relationship Id="rId42" Type="http://schemas.openxmlformats.org/officeDocument/2006/relationships/image" Target="../media/image105.emf"/><Relationship Id="rId47" Type="http://schemas.openxmlformats.org/officeDocument/2006/relationships/customXml" Target="../ink/ink91.xml"/><Relationship Id="rId50" Type="http://schemas.openxmlformats.org/officeDocument/2006/relationships/image" Target="../media/image109.emf"/><Relationship Id="rId55" Type="http://schemas.openxmlformats.org/officeDocument/2006/relationships/customXml" Target="../ink/ink95.xml"/><Relationship Id="rId7" Type="http://schemas.openxmlformats.org/officeDocument/2006/relationships/customXml" Target="../ink/ink71.xml"/><Relationship Id="rId12" Type="http://schemas.openxmlformats.org/officeDocument/2006/relationships/image" Target="../media/image90.emf"/><Relationship Id="rId17" Type="http://schemas.openxmlformats.org/officeDocument/2006/relationships/customXml" Target="../ink/ink76.xml"/><Relationship Id="rId25" Type="http://schemas.openxmlformats.org/officeDocument/2006/relationships/customXml" Target="../ink/ink80.xml"/><Relationship Id="rId33" Type="http://schemas.openxmlformats.org/officeDocument/2006/relationships/customXml" Target="../ink/ink84.xml"/><Relationship Id="rId38" Type="http://schemas.openxmlformats.org/officeDocument/2006/relationships/image" Target="../media/image103.emf"/><Relationship Id="rId46" Type="http://schemas.openxmlformats.org/officeDocument/2006/relationships/image" Target="../media/image107.emf"/><Relationship Id="rId2" Type="http://schemas.openxmlformats.org/officeDocument/2006/relationships/tags" Target="../tags/tag47.xml"/><Relationship Id="rId16" Type="http://schemas.openxmlformats.org/officeDocument/2006/relationships/image" Target="../media/image92.emf"/><Relationship Id="rId20" Type="http://schemas.openxmlformats.org/officeDocument/2006/relationships/image" Target="../media/image94.emf"/><Relationship Id="rId29" Type="http://schemas.openxmlformats.org/officeDocument/2006/relationships/customXml" Target="../ink/ink82.xml"/><Relationship Id="rId41" Type="http://schemas.openxmlformats.org/officeDocument/2006/relationships/customXml" Target="../ink/ink88.xml"/><Relationship Id="rId54" Type="http://schemas.openxmlformats.org/officeDocument/2006/relationships/image" Target="../media/image111.emf"/><Relationship Id="rId1" Type="http://schemas.openxmlformats.org/officeDocument/2006/relationships/tags" Target="../tags/tag46.xml"/><Relationship Id="rId6" Type="http://schemas.openxmlformats.org/officeDocument/2006/relationships/image" Target="../media/image87.emf"/><Relationship Id="rId11" Type="http://schemas.openxmlformats.org/officeDocument/2006/relationships/customXml" Target="../ink/ink73.xml"/><Relationship Id="rId24" Type="http://schemas.openxmlformats.org/officeDocument/2006/relationships/image" Target="../media/image96.emf"/><Relationship Id="rId32" Type="http://schemas.openxmlformats.org/officeDocument/2006/relationships/image" Target="../media/image100.emf"/><Relationship Id="rId37" Type="http://schemas.openxmlformats.org/officeDocument/2006/relationships/customXml" Target="../ink/ink86.xml"/><Relationship Id="rId40" Type="http://schemas.openxmlformats.org/officeDocument/2006/relationships/image" Target="../media/image104.emf"/><Relationship Id="rId45" Type="http://schemas.openxmlformats.org/officeDocument/2006/relationships/customXml" Target="../ink/ink90.xml"/><Relationship Id="rId53" Type="http://schemas.openxmlformats.org/officeDocument/2006/relationships/customXml" Target="../ink/ink94.xml"/><Relationship Id="rId58" Type="http://schemas.openxmlformats.org/officeDocument/2006/relationships/image" Target="../media/image113.emf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23" Type="http://schemas.openxmlformats.org/officeDocument/2006/relationships/customXml" Target="../ink/ink79.xml"/><Relationship Id="rId28" Type="http://schemas.openxmlformats.org/officeDocument/2006/relationships/image" Target="../media/image98.emf"/><Relationship Id="rId36" Type="http://schemas.openxmlformats.org/officeDocument/2006/relationships/image" Target="../media/image102.emf"/><Relationship Id="rId49" Type="http://schemas.openxmlformats.org/officeDocument/2006/relationships/customXml" Target="../ink/ink92.xml"/><Relationship Id="rId57" Type="http://schemas.openxmlformats.org/officeDocument/2006/relationships/customXml" Target="../ink/ink96.xml"/><Relationship Id="rId10" Type="http://schemas.openxmlformats.org/officeDocument/2006/relationships/image" Target="../media/image89.emf"/><Relationship Id="rId19" Type="http://schemas.openxmlformats.org/officeDocument/2006/relationships/customXml" Target="../ink/ink77.xml"/><Relationship Id="rId31" Type="http://schemas.openxmlformats.org/officeDocument/2006/relationships/customXml" Target="../ink/ink83.xml"/><Relationship Id="rId44" Type="http://schemas.openxmlformats.org/officeDocument/2006/relationships/image" Target="../media/image106.emf"/><Relationship Id="rId52" Type="http://schemas.openxmlformats.org/officeDocument/2006/relationships/image" Target="../media/image110.emf"/><Relationship Id="rId4" Type="http://schemas.openxmlformats.org/officeDocument/2006/relationships/notesSlide" Target="../notesSlides/notesSlide32.xml"/><Relationship Id="rId9" Type="http://schemas.openxmlformats.org/officeDocument/2006/relationships/customXml" Target="../ink/ink72.xml"/><Relationship Id="rId14" Type="http://schemas.openxmlformats.org/officeDocument/2006/relationships/image" Target="../media/image91.emf"/><Relationship Id="rId22" Type="http://schemas.openxmlformats.org/officeDocument/2006/relationships/image" Target="../media/image95.emf"/><Relationship Id="rId27" Type="http://schemas.openxmlformats.org/officeDocument/2006/relationships/customXml" Target="../ink/ink81.xml"/><Relationship Id="rId30" Type="http://schemas.openxmlformats.org/officeDocument/2006/relationships/image" Target="../media/image99.emf"/><Relationship Id="rId35" Type="http://schemas.openxmlformats.org/officeDocument/2006/relationships/customXml" Target="../ink/ink85.xml"/><Relationship Id="rId43" Type="http://schemas.openxmlformats.org/officeDocument/2006/relationships/customXml" Target="../ink/ink89.xml"/><Relationship Id="rId48" Type="http://schemas.openxmlformats.org/officeDocument/2006/relationships/image" Target="../media/image108.emf"/><Relationship Id="rId56" Type="http://schemas.openxmlformats.org/officeDocument/2006/relationships/image" Target="../media/image112.emf"/><Relationship Id="rId8" Type="http://schemas.openxmlformats.org/officeDocument/2006/relationships/image" Target="../media/image88.emf"/><Relationship Id="rId51" Type="http://schemas.openxmlformats.org/officeDocument/2006/relationships/customXml" Target="../ink/ink93.xml"/><Relationship Id="rId3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customXml" Target="../ink/ink100.xml"/><Relationship Id="rId18" Type="http://schemas.openxmlformats.org/officeDocument/2006/relationships/image" Target="../media/image117.emf"/><Relationship Id="rId3" Type="http://schemas.openxmlformats.org/officeDocument/2006/relationships/tags" Target="../tags/tag50.xml"/><Relationship Id="rId21" Type="http://schemas.openxmlformats.org/officeDocument/2006/relationships/customXml" Target="../ink/ink104.xml"/><Relationship Id="rId7" Type="http://schemas.openxmlformats.org/officeDocument/2006/relationships/customXml" Target="../ink/ink97.xml"/><Relationship Id="rId12" Type="http://schemas.openxmlformats.org/officeDocument/2006/relationships/image" Target="../media/image115.emf"/><Relationship Id="rId17" Type="http://schemas.openxmlformats.org/officeDocument/2006/relationships/customXml" Target="../ink/ink102.xml"/><Relationship Id="rId2" Type="http://schemas.openxmlformats.org/officeDocument/2006/relationships/tags" Target="../tags/tag49.xml"/><Relationship Id="rId16" Type="http://schemas.openxmlformats.org/officeDocument/2006/relationships/image" Target="../media/image26.emf"/><Relationship Id="rId20" Type="http://schemas.openxmlformats.org/officeDocument/2006/relationships/image" Target="../media/image118.emf"/><Relationship Id="rId1" Type="http://schemas.openxmlformats.org/officeDocument/2006/relationships/tags" Target="../tags/tag48.xml"/><Relationship Id="rId6" Type="http://schemas.openxmlformats.org/officeDocument/2006/relationships/notesSlide" Target="../notesSlides/notesSlide33.xml"/><Relationship Id="rId11" Type="http://schemas.openxmlformats.org/officeDocument/2006/relationships/customXml" Target="../ink/ink99.xml"/><Relationship Id="rId5" Type="http://schemas.openxmlformats.org/officeDocument/2006/relationships/slideLayout" Target="../slideLayouts/slideLayout13.xml"/><Relationship Id="rId15" Type="http://schemas.openxmlformats.org/officeDocument/2006/relationships/customXml" Target="../ink/ink101.xml"/><Relationship Id="rId10" Type="http://schemas.openxmlformats.org/officeDocument/2006/relationships/image" Target="../media/image114.emf"/><Relationship Id="rId19" Type="http://schemas.openxmlformats.org/officeDocument/2006/relationships/customXml" Target="../ink/ink103.xml"/><Relationship Id="rId4" Type="http://schemas.openxmlformats.org/officeDocument/2006/relationships/tags" Target="../tags/tag51.xml"/><Relationship Id="rId9" Type="http://schemas.openxmlformats.org/officeDocument/2006/relationships/customXml" Target="../ink/ink98.xml"/><Relationship Id="rId14" Type="http://schemas.openxmlformats.org/officeDocument/2006/relationships/image" Target="../media/image116.emf"/><Relationship Id="rId22" Type="http://schemas.openxmlformats.org/officeDocument/2006/relationships/image" Target="../media/image1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7.xml"/><Relationship Id="rId13" Type="http://schemas.openxmlformats.org/officeDocument/2006/relationships/image" Target="../media/image32.emf"/><Relationship Id="rId18" Type="http://schemas.openxmlformats.org/officeDocument/2006/relationships/customXml" Target="../ink/ink112.xml"/><Relationship Id="rId26" Type="http://schemas.openxmlformats.org/officeDocument/2006/relationships/customXml" Target="../ink/ink116.xml"/><Relationship Id="rId39" Type="http://schemas.openxmlformats.org/officeDocument/2006/relationships/image" Target="../media/image44.emf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36.emf"/><Relationship Id="rId34" Type="http://schemas.openxmlformats.org/officeDocument/2006/relationships/customXml" Target="../ink/ink120.xml"/><Relationship Id="rId42" Type="http://schemas.openxmlformats.org/officeDocument/2006/relationships/customXml" Target="../ink/ink124.xml"/><Relationship Id="rId7" Type="http://schemas.openxmlformats.org/officeDocument/2006/relationships/image" Target="../media/image30.emf"/><Relationship Id="rId12" Type="http://schemas.openxmlformats.org/officeDocument/2006/relationships/customXml" Target="../ink/ink109.xml"/><Relationship Id="rId17" Type="http://schemas.openxmlformats.org/officeDocument/2006/relationships/image" Target="../media/image34.emf"/><Relationship Id="rId25" Type="http://schemas.openxmlformats.org/officeDocument/2006/relationships/image" Target="../media/image37.emf"/><Relationship Id="rId33" Type="http://schemas.openxmlformats.org/officeDocument/2006/relationships/image" Target="../media/image41.emf"/><Relationship Id="rId38" Type="http://schemas.openxmlformats.org/officeDocument/2006/relationships/customXml" Target="../ink/ink122.xml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111.xml"/><Relationship Id="rId20" Type="http://schemas.openxmlformats.org/officeDocument/2006/relationships/customXml" Target="../ink/ink113.xml"/><Relationship Id="rId29" Type="http://schemas.openxmlformats.org/officeDocument/2006/relationships/image" Target="../media/image39.emf"/><Relationship Id="rId41" Type="http://schemas.openxmlformats.org/officeDocument/2006/relationships/image" Target="../media/image45.emf"/><Relationship Id="rId1" Type="http://schemas.openxmlformats.org/officeDocument/2006/relationships/tags" Target="../tags/tag52.xml"/><Relationship Id="rId6" Type="http://schemas.openxmlformats.org/officeDocument/2006/relationships/customXml" Target="../ink/ink106.xml"/><Relationship Id="rId11" Type="http://schemas.openxmlformats.org/officeDocument/2006/relationships/image" Target="../media/image121.emf"/><Relationship Id="rId24" Type="http://schemas.openxmlformats.org/officeDocument/2006/relationships/customXml" Target="../ink/ink115.xml"/><Relationship Id="rId32" Type="http://schemas.openxmlformats.org/officeDocument/2006/relationships/customXml" Target="../ink/ink119.xml"/><Relationship Id="rId37" Type="http://schemas.openxmlformats.org/officeDocument/2006/relationships/image" Target="../media/image43.emf"/><Relationship Id="rId40" Type="http://schemas.openxmlformats.org/officeDocument/2006/relationships/customXml" Target="../ink/ink123.xml"/><Relationship Id="rId45" Type="http://schemas.openxmlformats.org/officeDocument/2006/relationships/image" Target="../media/image47.emf"/><Relationship Id="rId5" Type="http://schemas.openxmlformats.org/officeDocument/2006/relationships/image" Target="../media/image29.emf"/><Relationship Id="rId15" Type="http://schemas.openxmlformats.org/officeDocument/2006/relationships/image" Target="../media/image33.emf"/><Relationship Id="rId23" Type="http://schemas.openxmlformats.org/officeDocument/2006/relationships/image" Target="../media/image13.emf"/><Relationship Id="rId28" Type="http://schemas.openxmlformats.org/officeDocument/2006/relationships/customXml" Target="../ink/ink117.xml"/><Relationship Id="rId36" Type="http://schemas.openxmlformats.org/officeDocument/2006/relationships/customXml" Target="../ink/ink121.xml"/><Relationship Id="rId10" Type="http://schemas.openxmlformats.org/officeDocument/2006/relationships/customXml" Target="../ink/ink108.xml"/><Relationship Id="rId19" Type="http://schemas.openxmlformats.org/officeDocument/2006/relationships/image" Target="../media/image35.emf"/><Relationship Id="rId31" Type="http://schemas.openxmlformats.org/officeDocument/2006/relationships/image" Target="../media/image40.emf"/><Relationship Id="rId44" Type="http://schemas.openxmlformats.org/officeDocument/2006/relationships/customXml" Target="../ink/ink125.xml"/><Relationship Id="rId4" Type="http://schemas.openxmlformats.org/officeDocument/2006/relationships/customXml" Target="../ink/ink105.xml"/><Relationship Id="rId9" Type="http://schemas.openxmlformats.org/officeDocument/2006/relationships/image" Target="../media/image120.emf"/><Relationship Id="rId14" Type="http://schemas.openxmlformats.org/officeDocument/2006/relationships/customXml" Target="../ink/ink110.xml"/><Relationship Id="rId22" Type="http://schemas.openxmlformats.org/officeDocument/2006/relationships/customXml" Target="../ink/ink114.xml"/><Relationship Id="rId27" Type="http://schemas.openxmlformats.org/officeDocument/2006/relationships/image" Target="../media/image38.emf"/><Relationship Id="rId30" Type="http://schemas.openxmlformats.org/officeDocument/2006/relationships/customXml" Target="../ink/ink118.xml"/><Relationship Id="rId35" Type="http://schemas.openxmlformats.org/officeDocument/2006/relationships/image" Target="../media/image122.emf"/><Relationship Id="rId43" Type="http://schemas.openxmlformats.org/officeDocument/2006/relationships/image" Target="../media/image4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customXml" Target="../ink/ink126.xml"/><Relationship Id="rId7" Type="http://schemas.openxmlformats.org/officeDocument/2006/relationships/customXml" Target="../ink/ink12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5.emf"/><Relationship Id="rId5" Type="http://schemas.openxmlformats.org/officeDocument/2006/relationships/customXml" Target="../ink/ink127.xml"/><Relationship Id="rId10" Type="http://schemas.openxmlformats.org/officeDocument/2006/relationships/image" Target="../media/image127.emf"/><Relationship Id="rId4" Type="http://schemas.openxmlformats.org/officeDocument/2006/relationships/image" Target="../media/image124.emf"/><Relationship Id="rId9" Type="http://schemas.openxmlformats.org/officeDocument/2006/relationships/customXml" Target="../ink/ink12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.xml"/><Relationship Id="rId13" Type="http://schemas.openxmlformats.org/officeDocument/2006/relationships/image" Target="../media/image132.emf"/><Relationship Id="rId18" Type="http://schemas.openxmlformats.org/officeDocument/2006/relationships/customXml" Target="../ink/ink137.xml"/><Relationship Id="rId3" Type="http://schemas.openxmlformats.org/officeDocument/2006/relationships/image" Target="../media/image123.png"/><Relationship Id="rId21" Type="http://schemas.openxmlformats.org/officeDocument/2006/relationships/image" Target="../media/image136.emf"/><Relationship Id="rId7" Type="http://schemas.openxmlformats.org/officeDocument/2006/relationships/image" Target="../media/image129.emf"/><Relationship Id="rId12" Type="http://schemas.openxmlformats.org/officeDocument/2006/relationships/customXml" Target="../ink/ink134.xml"/><Relationship Id="rId17" Type="http://schemas.openxmlformats.org/officeDocument/2006/relationships/image" Target="../media/image134.emf"/><Relationship Id="rId2" Type="http://schemas.openxmlformats.org/officeDocument/2006/relationships/notesSlide" Target="../notesSlides/notesSlide40.xml"/><Relationship Id="rId16" Type="http://schemas.openxmlformats.org/officeDocument/2006/relationships/customXml" Target="../ink/ink136.xml"/><Relationship Id="rId20" Type="http://schemas.openxmlformats.org/officeDocument/2006/relationships/customXml" Target="../ink/ink138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31.xml"/><Relationship Id="rId11" Type="http://schemas.openxmlformats.org/officeDocument/2006/relationships/image" Target="../media/image131.emf"/><Relationship Id="rId5" Type="http://schemas.openxmlformats.org/officeDocument/2006/relationships/image" Target="../media/image128.emf"/><Relationship Id="rId15" Type="http://schemas.openxmlformats.org/officeDocument/2006/relationships/image" Target="../media/image133.emf"/><Relationship Id="rId10" Type="http://schemas.openxmlformats.org/officeDocument/2006/relationships/customXml" Target="../ink/ink133.xml"/><Relationship Id="rId19" Type="http://schemas.openxmlformats.org/officeDocument/2006/relationships/image" Target="../media/image135.emf"/><Relationship Id="rId4" Type="http://schemas.openxmlformats.org/officeDocument/2006/relationships/customXml" Target="../ink/ink130.xml"/><Relationship Id="rId9" Type="http://schemas.openxmlformats.org/officeDocument/2006/relationships/image" Target="../media/image130.emf"/><Relationship Id="rId14" Type="http://schemas.openxmlformats.org/officeDocument/2006/relationships/customXml" Target="../ink/ink1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6" Type="http://schemas.openxmlformats.org/officeDocument/2006/relationships/image" Target="../media/image10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notesSlide" Target="../notesSlides/notesSlide46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10.png"/><Relationship Id="rId2" Type="http://schemas.openxmlformats.org/officeDocument/2006/relationships/tags" Target="../tags/tag69.xml"/><Relationship Id="rId16" Type="http://schemas.openxmlformats.org/officeDocument/2006/relationships/notesSlide" Target="../notesSlides/notesSlide4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notesSlide" Target="../notesSlides/notesSlide4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notesSlide" Target="../notesSlides/notesSlide49.xml"/><Relationship Id="rId5" Type="http://schemas.openxmlformats.org/officeDocument/2006/relationships/tags" Target="../tags/tag9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0" Type="http://schemas.openxmlformats.org/officeDocument/2006/relationships/tags" Target="../tags/tag118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notesSlide" Target="../notesSlides/notesSlide51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notesSlide" Target="../notesSlides/notesSlide52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3.xml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2" Type="http://schemas.openxmlformats.org/officeDocument/2006/relationships/tags" Target="../tags/tag140.xml"/><Relationship Id="rId16" Type="http://schemas.openxmlformats.org/officeDocument/2006/relationships/image" Target="../media/image10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notesSlide" Target="../notesSlides/notesSlide57.xml"/><Relationship Id="rId10" Type="http://schemas.openxmlformats.org/officeDocument/2006/relationships/tags" Target="../tags/tag148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image" Target="../media/image10.png"/><Relationship Id="rId2" Type="http://schemas.openxmlformats.org/officeDocument/2006/relationships/tags" Target="../tags/tag153.xml"/><Relationship Id="rId16" Type="http://schemas.openxmlformats.org/officeDocument/2006/relationships/notesSlide" Target="../notesSlides/notesSlide58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0" Type="http://schemas.openxmlformats.org/officeDocument/2006/relationships/tags" Target="../tags/tag175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notesSlide" Target="../notesSlides/notesSlide59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notesSlide" Target="../notesSlides/notesSlide60.xml"/><Relationship Id="rId5" Type="http://schemas.openxmlformats.org/officeDocument/2006/relationships/tags" Target="../tags/tag18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81.xml"/><Relationship Id="rId9" Type="http://schemas.openxmlformats.org/officeDocument/2006/relationships/tags" Target="../tags/tag18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1.xml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notesSlide" Target="../notesSlides/notesSlide6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notesSlide" Target="../notesSlides/notesSlide63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4.xml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3.xml"/><Relationship Id="rId3" Type="http://schemas.openxmlformats.org/officeDocument/2006/relationships/tags" Target="../tags/tag2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4972" r="10310" b="3671"/>
          <a:stretch>
            <a:fillRect/>
          </a:stretch>
        </p:blipFill>
        <p:spPr bwMode="auto">
          <a:xfrm>
            <a:off x="304800" y="1371600"/>
            <a:ext cx="51054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363472" y="150944"/>
            <a:ext cx="27320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>
                <a:latin typeface="Cambria" pitchFamily="18" charset="0"/>
              </a:rPr>
              <a:t>CS 5 Today</a:t>
            </a:r>
          </a:p>
        </p:txBody>
      </p:sp>
      <p:grpSp>
        <p:nvGrpSpPr>
          <p:cNvPr id="5124" name="Group 6"/>
          <p:cNvGrpSpPr>
            <a:grpSpLocks/>
          </p:cNvGrpSpPr>
          <p:nvPr/>
        </p:nvGrpSpPr>
        <p:grpSpPr bwMode="auto">
          <a:xfrm>
            <a:off x="8455519" y="228600"/>
            <a:ext cx="536081" cy="539187"/>
            <a:chOff x="3456" y="1784"/>
            <a:chExt cx="952" cy="1048"/>
          </a:xfrm>
        </p:grpSpPr>
        <p:sp>
          <p:nvSpPr>
            <p:cNvPr id="5136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Rectangle 25"/>
          <p:cNvSpPr>
            <a:spLocks noChangeArrowheads="1"/>
          </p:cNvSpPr>
          <p:nvPr/>
        </p:nvSpPr>
        <p:spPr bwMode="auto">
          <a:xfrm>
            <a:off x="6355699" y="1371600"/>
            <a:ext cx="1972976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E0BEE"/>
                </a:solidFill>
                <a:latin typeface="Cambria" pitchFamily="18" charset="0"/>
              </a:rPr>
              <a:t>CS Midterm</a:t>
            </a:r>
          </a:p>
        </p:txBody>
      </p:sp>
      <p:sp>
        <p:nvSpPr>
          <p:cNvPr id="5127" name="Text Box 26"/>
          <p:cNvSpPr txBox="1">
            <a:spLocks noChangeArrowheads="1"/>
          </p:cNvSpPr>
          <p:nvPr/>
        </p:nvSpPr>
        <p:spPr bwMode="auto">
          <a:xfrm>
            <a:off x="6729490" y="54901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rgbClr val="0AA318"/>
                </a:solidFill>
                <a:latin typeface="Cambria" pitchFamily="18" charset="0"/>
              </a:rPr>
              <a:t>Seems more like two-thirds term to me...</a:t>
            </a:r>
          </a:p>
        </p:txBody>
      </p: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5791200" y="1981200"/>
            <a:ext cx="310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E0BEE"/>
                </a:solidFill>
                <a:latin typeface="Cambria" pitchFamily="18" charset="0"/>
              </a:rPr>
              <a:t>Thursday Nov. </a:t>
            </a:r>
            <a:r>
              <a:rPr lang="en-US" sz="1800" dirty="0" smtClean="0">
                <a:solidFill>
                  <a:srgbClr val="0E0BEE"/>
                </a:solidFill>
                <a:latin typeface="Cambria" pitchFamily="18" charset="0"/>
              </a:rPr>
              <a:t>7</a:t>
            </a:r>
            <a:endParaRPr lang="en-US" sz="1800" dirty="0">
              <a:solidFill>
                <a:srgbClr val="0E0BEE"/>
              </a:solidFill>
              <a:latin typeface="Cambria" pitchFamily="18" charset="0"/>
            </a:endParaRPr>
          </a:p>
        </p:txBody>
      </p:sp>
      <p:sp>
        <p:nvSpPr>
          <p:cNvPr id="5130" name="Text Box 34"/>
          <p:cNvSpPr txBox="1">
            <a:spLocks noChangeArrowheads="1"/>
          </p:cNvSpPr>
          <p:nvPr/>
        </p:nvSpPr>
        <p:spPr bwMode="auto">
          <a:xfrm>
            <a:off x="6184987" y="2486556"/>
            <a:ext cx="2209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latin typeface="Cambria" pitchFamily="18" charset="0"/>
              </a:rPr>
              <a:t>In-class, written</a:t>
            </a:r>
          </a:p>
          <a:p>
            <a:pPr algn="l">
              <a:spcBef>
                <a:spcPct val="50000"/>
              </a:spcBef>
            </a:pPr>
            <a:r>
              <a:rPr lang="en-US" sz="1800" b="1" dirty="0">
                <a:latin typeface="Cambria" pitchFamily="18" charset="0"/>
              </a:rPr>
              <a:t>Page of notes is OK</a:t>
            </a:r>
          </a:p>
        </p:txBody>
      </p:sp>
      <p:sp>
        <p:nvSpPr>
          <p:cNvPr id="5129" name="Text Box 33"/>
          <p:cNvSpPr txBox="1">
            <a:spLocks noChangeArrowheads="1"/>
          </p:cNvSpPr>
          <p:nvPr/>
        </p:nvSpPr>
        <p:spPr bwMode="auto">
          <a:xfrm>
            <a:off x="6410325" y="3429000"/>
            <a:ext cx="2733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b="1" i="1" dirty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Recursion in Python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dirty="0">
                <a:latin typeface="Cambria" pitchFamily="18" charset="0"/>
              </a:rPr>
              <a:t> Function composition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dirty="0">
                <a:latin typeface="Cambria" pitchFamily="18" charset="0"/>
              </a:rPr>
              <a:t> Circuit design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dirty="0">
                <a:latin typeface="Cambria" pitchFamily="18" charset="0"/>
              </a:rPr>
              <a:t> Hmmm assembly code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dirty="0">
                <a:latin typeface="Cambria" pitchFamily="18" charset="0"/>
              </a:rPr>
              <a:t> Loops in Python</a:t>
            </a:r>
          </a:p>
        </p:txBody>
      </p:sp>
      <p:sp>
        <p:nvSpPr>
          <p:cNvPr id="5131" name="Line 36"/>
          <p:cNvSpPr>
            <a:spLocks noChangeShapeType="1"/>
          </p:cNvSpPr>
          <p:nvPr/>
        </p:nvSpPr>
        <p:spPr bwMode="auto">
          <a:xfrm>
            <a:off x="5792436" y="1644297"/>
            <a:ext cx="1587" cy="438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2" name="Text Box 38"/>
          <p:cNvSpPr txBox="1">
            <a:spLocks noChangeArrowheads="1"/>
          </p:cNvSpPr>
          <p:nvPr/>
        </p:nvSpPr>
        <p:spPr bwMode="auto">
          <a:xfrm>
            <a:off x="465138" y="1066800"/>
            <a:ext cx="410686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infinitely </a:t>
            </a:r>
            <a:r>
              <a:rPr lang="en-US" b="1" i="1" dirty="0">
                <a:latin typeface="Cambria" pitchFamily="18" charset="0"/>
              </a:rPr>
              <a:t>nested</a:t>
            </a:r>
            <a:r>
              <a:rPr lang="en-US" dirty="0">
                <a:latin typeface="Cambria" pitchFamily="18" charset="0"/>
              </a:rPr>
              <a:t> structure…</a:t>
            </a:r>
          </a:p>
        </p:txBody>
      </p:sp>
      <p:sp>
        <p:nvSpPr>
          <p:cNvPr id="5133" name="Text Box 40"/>
          <p:cNvSpPr txBox="1">
            <a:spLocks noChangeArrowheads="1"/>
          </p:cNvSpPr>
          <p:nvPr/>
        </p:nvSpPr>
        <p:spPr bwMode="auto">
          <a:xfrm>
            <a:off x="1673577" y="4873685"/>
            <a:ext cx="3581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from </a:t>
            </a:r>
            <a:r>
              <a:rPr lang="en-US" dirty="0" smtClean="0">
                <a:latin typeface="Cambria" pitchFamily="18" charset="0"/>
              </a:rPr>
              <a:t>finitely </a:t>
            </a:r>
            <a:r>
              <a:rPr lang="en-US" b="1" i="1" dirty="0">
                <a:latin typeface="Cambria" pitchFamily="18" charset="0"/>
              </a:rPr>
              <a:t>nested</a:t>
            </a:r>
            <a:r>
              <a:rPr lang="en-US" dirty="0">
                <a:latin typeface="Cambria" pitchFamily="18" charset="0"/>
              </a:rPr>
              <a:t> loops</a:t>
            </a:r>
          </a:p>
        </p:txBody>
      </p:sp>
      <p:sp>
        <p:nvSpPr>
          <p:cNvPr id="5134" name="Rectangle 38"/>
          <p:cNvSpPr>
            <a:spLocks noChangeArrowheads="1"/>
          </p:cNvSpPr>
          <p:nvPr/>
        </p:nvSpPr>
        <p:spPr bwMode="auto">
          <a:xfrm rot="16200000">
            <a:off x="5740520" y="4245252"/>
            <a:ext cx="868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ambria" pitchFamily="18" charset="0"/>
              </a:rPr>
              <a:t>Topics</a:t>
            </a:r>
            <a:endParaRPr lang="en-US" sz="1800">
              <a:latin typeface="Cambria" pitchFamily="18" charset="0"/>
            </a:endParaRPr>
          </a:p>
        </p:txBody>
      </p:sp>
      <p:sp>
        <p:nvSpPr>
          <p:cNvPr id="5135" name="Text Box 27"/>
          <p:cNvSpPr txBox="1">
            <a:spLocks noChangeArrowheads="1"/>
          </p:cNvSpPr>
          <p:nvPr/>
        </p:nvSpPr>
        <p:spPr bwMode="auto">
          <a:xfrm>
            <a:off x="5957888" y="5680075"/>
            <a:ext cx="310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E0BEE"/>
                </a:solidFill>
                <a:latin typeface="Cambria" pitchFamily="18" charset="0"/>
              </a:rPr>
              <a:t>See online practice…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987" y="5865018"/>
            <a:ext cx="418903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Homework 8       </a:t>
            </a:r>
            <a:r>
              <a:rPr lang="en-US" sz="2100" b="1" i="1" dirty="0" smtClean="0">
                <a:latin typeface="Cambria" pitchFamily="18" charset="0"/>
              </a:rPr>
              <a:t>Loops!</a:t>
            </a:r>
            <a:r>
              <a:rPr lang="en-US" sz="2100" dirty="0" smtClean="0">
                <a:latin typeface="Cambria" pitchFamily="18" charset="0"/>
              </a:rPr>
              <a:t>    due 11/4</a:t>
            </a:r>
            <a:endParaRPr lang="en-US" sz="21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042718" y="209550"/>
            <a:ext cx="5156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mbria" pitchFamily="18" charset="0"/>
              </a:rPr>
              <a:t>Homework 8 preview</a:t>
            </a:r>
            <a:endParaRPr lang="en-US" sz="4200" b="1">
              <a:latin typeface="Cambria" pitchFamily="18" charset="0"/>
            </a:endParaRPr>
          </a:p>
        </p:txBody>
      </p:sp>
      <p:sp>
        <p:nvSpPr>
          <p:cNvPr id="14339" name="Text Box 233"/>
          <p:cNvSpPr txBox="1">
            <a:spLocks noChangeArrowheads="1"/>
          </p:cNvSpPr>
          <p:nvPr/>
        </p:nvSpPr>
        <p:spPr bwMode="auto">
          <a:xfrm>
            <a:off x="2819400" y="2468563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C00000"/>
                </a:solidFill>
                <a:latin typeface="Cambria" pitchFamily="18" charset="0"/>
              </a:rPr>
              <a:t>The Mandelbrot Set</a:t>
            </a:r>
          </a:p>
        </p:txBody>
      </p:sp>
      <p:sp>
        <p:nvSpPr>
          <p:cNvPr id="14340" name="Text Box 234"/>
          <p:cNvSpPr txBox="1">
            <a:spLocks noChangeArrowheads="1"/>
          </p:cNvSpPr>
          <p:nvPr/>
        </p:nvSpPr>
        <p:spPr bwMode="auto">
          <a:xfrm>
            <a:off x="2809875" y="43116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C00000"/>
                </a:solidFill>
                <a:latin typeface="Cambria" pitchFamily="18" charset="0"/>
              </a:rPr>
              <a:t>TTS Securities</a:t>
            </a:r>
          </a:p>
        </p:txBody>
      </p:sp>
      <p:sp>
        <p:nvSpPr>
          <p:cNvPr id="14341" name="Text Box 235"/>
          <p:cNvSpPr txBox="1">
            <a:spLocks noChangeArrowheads="1"/>
          </p:cNvSpPr>
          <p:nvPr/>
        </p:nvSpPr>
        <p:spPr bwMode="auto">
          <a:xfrm>
            <a:off x="2819400" y="3328988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E0BEE"/>
                </a:solidFill>
                <a:latin typeface="Cambria" pitchFamily="18" charset="0"/>
              </a:rPr>
              <a:t>Pi from Pie</a:t>
            </a:r>
          </a:p>
        </p:txBody>
      </p:sp>
      <p:sp>
        <p:nvSpPr>
          <p:cNvPr id="14342" name="Text Box 245"/>
          <p:cNvSpPr txBox="1">
            <a:spLocks noChangeArrowheads="1"/>
          </p:cNvSpPr>
          <p:nvPr/>
        </p:nvSpPr>
        <p:spPr bwMode="auto">
          <a:xfrm>
            <a:off x="2895600" y="16144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Computer modeling: the good and bad</a:t>
            </a:r>
          </a:p>
        </p:txBody>
      </p:sp>
      <p:sp>
        <p:nvSpPr>
          <p:cNvPr id="14343" name="Text Box 233"/>
          <p:cNvSpPr txBox="1">
            <a:spLocks noChangeArrowheads="1"/>
          </p:cNvSpPr>
          <p:nvPr/>
        </p:nvSpPr>
        <p:spPr bwMode="auto">
          <a:xfrm>
            <a:off x="2895600" y="53340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C00000"/>
                </a:solidFill>
                <a:latin typeface="Cambria" pitchFamily="18" charset="0"/>
              </a:rPr>
              <a:t>ASCII Art</a:t>
            </a:r>
          </a:p>
        </p:txBody>
      </p:sp>
      <p:cxnSp>
        <p:nvCxnSpPr>
          <p:cNvPr id="14344" name="Straight Arrow Connector 17"/>
          <p:cNvCxnSpPr>
            <a:cxnSpLocks noChangeShapeType="1"/>
          </p:cNvCxnSpPr>
          <p:nvPr/>
        </p:nvCxnSpPr>
        <p:spPr bwMode="auto">
          <a:xfrm flipH="1" flipV="1">
            <a:off x="6248401" y="3124201"/>
            <a:ext cx="558799" cy="1617132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5105400" y="5029200"/>
            <a:ext cx="1676400" cy="609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Rectangle 26"/>
          <p:cNvSpPr>
            <a:spLocks noChangeArrowheads="1"/>
          </p:cNvSpPr>
          <p:nvPr/>
        </p:nvSpPr>
        <p:spPr bwMode="auto">
          <a:xfrm>
            <a:off x="6569075" y="4743450"/>
            <a:ext cx="1965325" cy="120032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i="1" u="sng" dirty="0">
                <a:latin typeface="Cambria" pitchFamily="18" charset="0"/>
              </a:rPr>
              <a:t>Nested</a:t>
            </a:r>
            <a:r>
              <a:rPr lang="en-US" b="1" dirty="0">
                <a:latin typeface="Cambria" pitchFamily="18" charset="0"/>
              </a:rPr>
              <a:t> looping structures!</a:t>
            </a:r>
          </a:p>
        </p:txBody>
      </p:sp>
      <p:sp>
        <p:nvSpPr>
          <p:cNvPr id="14347" name="Text Box 241"/>
          <p:cNvSpPr txBox="1">
            <a:spLocks noChangeArrowheads="1"/>
          </p:cNvSpPr>
          <p:nvPr/>
        </p:nvSpPr>
        <p:spPr bwMode="auto">
          <a:xfrm>
            <a:off x="1038225" y="4465638"/>
            <a:ext cx="1109663" cy="476250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#3</a:t>
            </a:r>
          </a:p>
        </p:txBody>
      </p:sp>
      <p:sp>
        <p:nvSpPr>
          <p:cNvPr id="14348" name="Text Box 242"/>
          <p:cNvSpPr txBox="1">
            <a:spLocks noChangeArrowheads="1"/>
          </p:cNvSpPr>
          <p:nvPr/>
        </p:nvSpPr>
        <p:spPr bwMode="auto">
          <a:xfrm>
            <a:off x="838200" y="2573338"/>
            <a:ext cx="1600200" cy="461962"/>
          </a:xfrm>
          <a:prstGeom prst="rect">
            <a:avLst/>
          </a:prstGeom>
          <a:solidFill>
            <a:srgbClr val="FFCC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#1 ~ lab</a:t>
            </a:r>
          </a:p>
        </p:txBody>
      </p:sp>
      <p:sp>
        <p:nvSpPr>
          <p:cNvPr id="14349" name="Text Box 243"/>
          <p:cNvSpPr txBox="1">
            <a:spLocks noChangeArrowheads="1"/>
          </p:cNvSpPr>
          <p:nvPr/>
        </p:nvSpPr>
        <p:spPr bwMode="auto">
          <a:xfrm>
            <a:off x="1212850" y="3433763"/>
            <a:ext cx="762000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Cambria" pitchFamily="18" charset="0"/>
              </a:rPr>
              <a:t>#2</a:t>
            </a:r>
          </a:p>
        </p:txBody>
      </p:sp>
      <p:sp>
        <p:nvSpPr>
          <p:cNvPr id="14350" name="Text Box 244"/>
          <p:cNvSpPr txBox="1">
            <a:spLocks noChangeArrowheads="1"/>
          </p:cNvSpPr>
          <p:nvPr/>
        </p:nvSpPr>
        <p:spPr bwMode="auto">
          <a:xfrm>
            <a:off x="914400" y="546258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(Extra)</a:t>
            </a:r>
          </a:p>
        </p:txBody>
      </p:sp>
      <p:sp>
        <p:nvSpPr>
          <p:cNvPr id="14351" name="Text Box 246"/>
          <p:cNvSpPr txBox="1">
            <a:spLocks noChangeArrowheads="1"/>
          </p:cNvSpPr>
          <p:nvPr/>
        </p:nvSpPr>
        <p:spPr bwMode="auto">
          <a:xfrm>
            <a:off x="1212850" y="1676400"/>
            <a:ext cx="762000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#0</a:t>
            </a:r>
          </a:p>
        </p:txBody>
      </p:sp>
      <p:cxnSp>
        <p:nvCxnSpPr>
          <p:cNvPr id="14352" name="Straight Arrow Connector 18"/>
          <p:cNvCxnSpPr>
            <a:cxnSpLocks noChangeShapeType="1"/>
          </p:cNvCxnSpPr>
          <p:nvPr/>
        </p:nvCxnSpPr>
        <p:spPr bwMode="auto">
          <a:xfrm flipH="1" flipV="1">
            <a:off x="5638800" y="4648200"/>
            <a:ext cx="920044" cy="172156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533400" y="962025"/>
            <a:ext cx="8218488" cy="180975"/>
            <a:chOff x="295" y="1311"/>
            <a:chExt cx="5177" cy="114"/>
          </a:xfrm>
        </p:grpSpPr>
        <p:sp>
          <p:nvSpPr>
            <p:cNvPr id="9525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Fix #2:  use </a:t>
            </a:r>
            <a:r>
              <a:rPr lang="en-US" sz="4000" b="1">
                <a:solidFill>
                  <a:schemeClr val="accent2"/>
                </a:solidFill>
                <a:latin typeface="Courier New" pitchFamily="-105" charset="0"/>
              </a:rPr>
              <a:t>input()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83058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200" b="1">
                <a:solidFill>
                  <a:srgbClr val="990000"/>
                </a:solidFill>
                <a:latin typeface="Courier New" pitchFamily="-105" charset="0"/>
              </a:rPr>
              <a:t># gets </a:t>
            </a:r>
            <a:r>
              <a:rPr lang="en-US" sz="3200" b="1" u="sng">
                <a:solidFill>
                  <a:srgbClr val="990000"/>
                </a:solidFill>
                <a:latin typeface="Courier New" pitchFamily="-105" charset="0"/>
              </a:rPr>
              <a:t>processed</a:t>
            </a:r>
            <a:r>
              <a:rPr lang="en-US" sz="3200" b="1">
                <a:solidFill>
                  <a:srgbClr val="990000"/>
                </a:solidFill>
                <a:latin typeface="Courier New" pitchFamily="-105" charset="0"/>
              </a:rPr>
              <a:t> input from user</a:t>
            </a:r>
            <a:endParaRPr lang="en-US" sz="3200" b="1">
              <a:solidFill>
                <a:srgbClr val="008000"/>
              </a:solidFill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3200" b="1"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200" b="1">
                <a:latin typeface="Courier New" pitchFamily="-105" charset="0"/>
              </a:rPr>
              <a:t>meters = </a:t>
            </a:r>
            <a:r>
              <a:rPr lang="en-US" sz="3200" b="1">
                <a:solidFill>
                  <a:srgbClr val="B81FF6"/>
                </a:solidFill>
                <a:latin typeface="Courier New" pitchFamily="-105" charset="0"/>
              </a:rPr>
              <a:t>input</a:t>
            </a:r>
            <a:r>
              <a:rPr lang="en-US" sz="3200" b="1">
                <a:latin typeface="Courier New" pitchFamily="-105" charset="0"/>
              </a:rPr>
              <a:t>(</a:t>
            </a:r>
            <a:r>
              <a:rPr lang="en-US" sz="3200" b="1">
                <a:solidFill>
                  <a:srgbClr val="0AA318"/>
                </a:solidFill>
                <a:latin typeface="Courier New" pitchFamily="-105" charset="0"/>
              </a:rPr>
              <a:t>'How many m? '</a:t>
            </a:r>
            <a:r>
              <a:rPr lang="en-US" sz="3200" b="1">
                <a:latin typeface="Courier New" pitchFamily="-105" charset="0"/>
              </a:rPr>
              <a:t>)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3200" b="1"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200" b="1">
                <a:latin typeface="Courier New" pitchFamily="-105" charset="0"/>
              </a:rPr>
              <a:t>cm = meters * 100</a:t>
            </a:r>
            <a:endParaRPr lang="en-US" sz="3200" b="1">
              <a:solidFill>
                <a:srgbClr val="990000"/>
              </a:solidFill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3200" b="1"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3200" b="1">
                <a:latin typeface="Courier New" pitchFamily="-105" charset="0"/>
              </a:rPr>
              <a:t> </a:t>
            </a:r>
            <a:r>
              <a:rPr lang="en-US" sz="3200" b="1">
                <a:solidFill>
                  <a:srgbClr val="008000"/>
                </a:solidFill>
                <a:latin typeface="Courier New" pitchFamily="-105" charset="0"/>
              </a:rPr>
              <a:t>'That is'</a:t>
            </a:r>
            <a:r>
              <a:rPr lang="en-US" sz="3200" b="1">
                <a:latin typeface="Courier New" pitchFamily="-105" charset="0"/>
              </a:rPr>
              <a:t>, cm, </a:t>
            </a:r>
            <a:r>
              <a:rPr lang="en-US" sz="3200" b="1">
                <a:solidFill>
                  <a:srgbClr val="008000"/>
                </a:solidFill>
                <a:latin typeface="Courier New" pitchFamily="-105" charset="0"/>
              </a:rPr>
              <a:t>'cm.'</a:t>
            </a:r>
          </a:p>
        </p:txBody>
      </p:sp>
      <p:grpSp>
        <p:nvGrpSpPr>
          <p:cNvPr id="95237" name="Group 7"/>
          <p:cNvGrpSpPr>
            <a:grpSpLocks/>
          </p:cNvGrpSpPr>
          <p:nvPr/>
        </p:nvGrpSpPr>
        <p:grpSpPr bwMode="auto">
          <a:xfrm>
            <a:off x="8458200" y="5943600"/>
            <a:ext cx="596900" cy="749300"/>
            <a:chOff x="3456" y="1784"/>
            <a:chExt cx="952" cy="1048"/>
          </a:xfrm>
        </p:grpSpPr>
        <p:sp>
          <p:nvSpPr>
            <p:cNvPr id="95239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0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2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3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4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5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6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7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8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9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1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2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3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4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5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38" name="Text Box 25"/>
          <p:cNvSpPr txBox="1">
            <a:spLocks noChangeArrowheads="1"/>
          </p:cNvSpPr>
          <p:nvPr/>
        </p:nvSpPr>
        <p:spPr bwMode="auto">
          <a:xfrm>
            <a:off x="6038850" y="5915025"/>
            <a:ext cx="237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A6819"/>
                </a:solidFill>
                <a:latin typeface="Comic Sans MS" pitchFamily="-105" charset="0"/>
              </a:rPr>
              <a:t>I </a:t>
            </a:r>
            <a:r>
              <a:rPr lang="en-US" sz="1200" b="1" u="sng">
                <a:solidFill>
                  <a:srgbClr val="0A6819"/>
                </a:solidFill>
                <a:latin typeface="Comic Sans MS" pitchFamily="-105" charset="0"/>
              </a:rPr>
              <a:t>always</a:t>
            </a:r>
            <a:r>
              <a:rPr lang="en-US" sz="1200" b="1">
                <a:solidFill>
                  <a:srgbClr val="0A6819"/>
                </a:solidFill>
                <a:latin typeface="Comic Sans MS" pitchFamily="-105" charset="0"/>
              </a:rPr>
              <a:t> use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input</a:t>
            </a:r>
            <a:r>
              <a:rPr lang="en-US" sz="1200" b="1">
                <a:solidFill>
                  <a:srgbClr val="0A6819"/>
                </a:solidFill>
                <a:latin typeface="Comic Sans MS" pitchFamily="-105" charset="0"/>
              </a:rPr>
              <a:t> -- but don't quote me on that.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533400" y="962025"/>
            <a:ext cx="8218488" cy="180975"/>
            <a:chOff x="295" y="1311"/>
            <a:chExt cx="5177" cy="114"/>
          </a:xfrm>
        </p:grpSpPr>
        <p:sp>
          <p:nvSpPr>
            <p:cNvPr id="9628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5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Fix #2:  use </a:t>
            </a:r>
            <a:r>
              <a:rPr lang="en-US" sz="4000" b="1">
                <a:solidFill>
                  <a:schemeClr val="accent2"/>
                </a:solidFill>
                <a:latin typeface="Courier New" pitchFamily="-105" charset="0"/>
              </a:rPr>
              <a:t>input()</a:t>
            </a:r>
          </a:p>
        </p:txBody>
      </p:sp>
      <p:sp>
        <p:nvSpPr>
          <p:cNvPr id="96260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830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rgbClr val="990000"/>
                </a:solidFill>
                <a:latin typeface="Courier New" pitchFamily="-105" charset="0"/>
              </a:rPr>
              <a:t># gets </a:t>
            </a:r>
            <a:r>
              <a:rPr lang="en-US" b="1" u="sng">
                <a:solidFill>
                  <a:srgbClr val="990000"/>
                </a:solidFill>
                <a:latin typeface="Courier New" pitchFamily="-105" charset="0"/>
              </a:rPr>
              <a:t>processed</a:t>
            </a:r>
            <a:r>
              <a:rPr lang="en-US" b="1">
                <a:solidFill>
                  <a:srgbClr val="990000"/>
                </a:solidFill>
                <a:latin typeface="Courier New" pitchFamily="-105" charset="0"/>
              </a:rPr>
              <a:t> input from user</a:t>
            </a:r>
            <a:endParaRPr lang="en-US" b="1">
              <a:solidFill>
                <a:srgbClr val="008000"/>
              </a:solidFill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meters = </a:t>
            </a:r>
            <a:r>
              <a:rPr lang="en-US" b="1">
                <a:solidFill>
                  <a:srgbClr val="B81FF6"/>
                </a:solidFill>
                <a:latin typeface="Courier New" pitchFamily="-105" charset="0"/>
              </a:rPr>
              <a:t>input</a:t>
            </a:r>
            <a:r>
              <a:rPr lang="en-US" b="1">
                <a:latin typeface="Courier New" pitchFamily="-105" charset="0"/>
              </a:rPr>
              <a:t>(</a:t>
            </a:r>
            <a:r>
              <a:rPr lang="en-US" b="1">
                <a:solidFill>
                  <a:srgbClr val="0AA318"/>
                </a:solidFill>
                <a:latin typeface="Courier New" pitchFamily="-105" charset="0"/>
              </a:rPr>
              <a:t>'How many m? '</a:t>
            </a:r>
            <a:r>
              <a:rPr lang="en-US" b="1">
                <a:latin typeface="Courier New" pitchFamily="-105" charset="0"/>
              </a:rPr>
              <a:t>)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cm = meters * 100</a:t>
            </a:r>
            <a:endParaRPr lang="en-US" b="1">
              <a:solidFill>
                <a:srgbClr val="990000"/>
              </a:solidFill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'That is'</a:t>
            </a:r>
            <a:r>
              <a:rPr lang="en-US" b="1">
                <a:latin typeface="Courier New" pitchFamily="-105" charset="0"/>
              </a:rPr>
              <a:t>, cm,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'cm.'</a:t>
            </a:r>
          </a:p>
        </p:txBody>
      </p:sp>
      <p:sp>
        <p:nvSpPr>
          <p:cNvPr id="96261" name="Text Box 26"/>
          <p:cNvSpPr txBox="1">
            <a:spLocks noChangeArrowheads="1"/>
          </p:cNvSpPr>
          <p:nvPr/>
        </p:nvSpPr>
        <p:spPr bwMode="auto">
          <a:xfrm>
            <a:off x="1219200" y="4403725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-105" charset="0"/>
              </a:rPr>
              <a:t>raw_input </a:t>
            </a:r>
            <a:r>
              <a:rPr lang="en-US">
                <a:latin typeface="Times" pitchFamily="-105" charset="0"/>
              </a:rPr>
              <a:t> </a:t>
            </a:r>
            <a:r>
              <a:rPr lang="en-US" i="1">
                <a:latin typeface="Times" pitchFamily="-105" charset="0"/>
              </a:rPr>
              <a:t>always returns input </a:t>
            </a:r>
            <a:r>
              <a:rPr lang="en-US" b="1" i="1">
                <a:latin typeface="Times" pitchFamily="-105" charset="0"/>
              </a:rPr>
              <a:t>as a string</a:t>
            </a:r>
            <a:r>
              <a:rPr lang="en-US" i="1">
                <a:latin typeface="Times" pitchFamily="-105" charset="0"/>
              </a:rPr>
              <a:t>!</a:t>
            </a:r>
            <a:endParaRPr lang="en-US">
              <a:latin typeface="Times" pitchFamily="-105" charset="0"/>
            </a:endParaRPr>
          </a:p>
        </p:txBody>
      </p:sp>
      <p:sp>
        <p:nvSpPr>
          <p:cNvPr id="96262" name="Text Box 27"/>
          <p:cNvSpPr txBox="1">
            <a:spLocks noChangeArrowheads="1"/>
          </p:cNvSpPr>
          <p:nvPr/>
        </p:nvSpPr>
        <p:spPr bwMode="auto">
          <a:xfrm>
            <a:off x="1219200" y="508952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-105" charset="0"/>
              </a:rPr>
              <a:t>input </a:t>
            </a:r>
            <a:r>
              <a:rPr lang="en-US">
                <a:latin typeface="Times" pitchFamily="-105" charset="0"/>
              </a:rPr>
              <a:t> </a:t>
            </a:r>
            <a:r>
              <a:rPr lang="en-US" i="1">
                <a:latin typeface="Times" pitchFamily="-105" charset="0"/>
              </a:rPr>
              <a:t>processes the input </a:t>
            </a:r>
            <a:r>
              <a:rPr lang="en-US" b="1" i="1">
                <a:latin typeface="Times" pitchFamily="-105" charset="0"/>
              </a:rPr>
              <a:t>as if typed into Python</a:t>
            </a:r>
            <a:endParaRPr lang="en-US">
              <a:latin typeface="Times" pitchFamily="-105" charset="0"/>
            </a:endParaRPr>
          </a:p>
        </p:txBody>
      </p:sp>
      <p:sp>
        <p:nvSpPr>
          <p:cNvPr id="96263" name="Text Box 28"/>
          <p:cNvSpPr txBox="1">
            <a:spLocks noChangeArrowheads="1"/>
          </p:cNvSpPr>
          <p:nvPr/>
        </p:nvSpPr>
        <p:spPr bwMode="auto">
          <a:xfrm>
            <a:off x="1704975" y="5749925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Times" pitchFamily="-105" charset="0"/>
              </a:rPr>
              <a:t>both allow you to specify a </a:t>
            </a:r>
            <a:r>
              <a:rPr lang="en-US" b="1" i="1">
                <a:latin typeface="Times" pitchFamily="-105" charset="0"/>
              </a:rPr>
              <a:t>prompt string</a:t>
            </a:r>
            <a:endParaRPr lang="en-US">
              <a:latin typeface="Times" pitchFamily="-105" charset="0"/>
            </a:endParaRPr>
          </a:p>
        </p:txBody>
      </p:sp>
      <p:sp>
        <p:nvSpPr>
          <p:cNvPr id="96264" name="Rectangle 29"/>
          <p:cNvSpPr>
            <a:spLocks noChangeArrowheads="1"/>
          </p:cNvSpPr>
          <p:nvPr/>
        </p:nvSpPr>
        <p:spPr bwMode="auto">
          <a:xfrm>
            <a:off x="950913" y="4191000"/>
            <a:ext cx="7315200" cy="2209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5" name="Group 30"/>
          <p:cNvGrpSpPr>
            <a:grpSpLocks/>
          </p:cNvGrpSpPr>
          <p:nvPr/>
        </p:nvGrpSpPr>
        <p:grpSpPr bwMode="auto">
          <a:xfrm>
            <a:off x="6477000" y="2057400"/>
            <a:ext cx="596900" cy="749300"/>
            <a:chOff x="3456" y="1784"/>
            <a:chExt cx="952" cy="1048"/>
          </a:xfrm>
        </p:grpSpPr>
        <p:sp>
          <p:nvSpPr>
            <p:cNvPr id="96267" name="Freeform 31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68" name="Freeform 32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69" name="Freeform 33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0" name="Freeform 34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Oval 35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Oval 36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3" name="Oval 37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4" name="Oval 38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5" name="Oval 39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6" name="Oval 40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7" name="Oval 41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AutoShape 42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9" name="Freeform 43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Freeform 44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Freeform 45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Freeform 46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Freeform 47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6" name="Text Box 48"/>
          <p:cNvSpPr txBox="1">
            <a:spLocks noChangeArrowheads="1"/>
          </p:cNvSpPr>
          <p:nvPr/>
        </p:nvSpPr>
        <p:spPr bwMode="auto">
          <a:xfrm>
            <a:off x="6651625" y="1809750"/>
            <a:ext cx="237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A6819"/>
                </a:solidFill>
                <a:latin typeface="Comic Sans MS" pitchFamily="-105" charset="0"/>
              </a:rPr>
              <a:t>I </a:t>
            </a:r>
            <a:r>
              <a:rPr lang="en-US" sz="1200" b="1" u="sng">
                <a:solidFill>
                  <a:srgbClr val="0A6819"/>
                </a:solidFill>
                <a:latin typeface="Comic Sans MS" pitchFamily="-105" charset="0"/>
              </a:rPr>
              <a:t>always</a:t>
            </a:r>
            <a:r>
              <a:rPr lang="en-US" sz="1200" b="1">
                <a:solidFill>
                  <a:srgbClr val="0A6819"/>
                </a:solidFill>
                <a:latin typeface="Comic Sans MS" pitchFamily="-105" charset="0"/>
              </a:rPr>
              <a:t> use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input</a:t>
            </a:r>
            <a:r>
              <a:rPr lang="en-US" sz="1200" b="1">
                <a:solidFill>
                  <a:srgbClr val="0A6819"/>
                </a:solidFill>
                <a:latin typeface="Comic Sans MS" pitchFamily="-105" charset="0"/>
              </a:rPr>
              <a:t> -- but don't quote me on that.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709613" y="1114425"/>
            <a:ext cx="7824787" cy="180975"/>
            <a:chOff x="295" y="1311"/>
            <a:chExt cx="5177" cy="114"/>
          </a:xfrm>
        </p:grpSpPr>
        <p:sp>
          <p:nvSpPr>
            <p:cNvPr id="9728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83" name="Text Box 6"/>
          <p:cNvSpPr txBox="1">
            <a:spLocks noChangeArrowheads="1"/>
          </p:cNvSpPr>
          <p:nvPr/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Procrastination Programming</a:t>
            </a:r>
          </a:p>
        </p:txBody>
      </p:sp>
      <p:sp>
        <p:nvSpPr>
          <p:cNvPr id="97284" name="Text Box 7"/>
          <p:cNvSpPr txBox="1">
            <a:spLocks noChangeArrowheads="1"/>
          </p:cNvSpPr>
          <p:nvPr/>
        </p:nvSpPr>
        <p:spPr bwMode="auto">
          <a:xfrm>
            <a:off x="2157413" y="1935163"/>
            <a:ext cx="47767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E30E1F"/>
                </a:solidFill>
                <a:latin typeface="Times" pitchFamily="-105" charset="0"/>
              </a:rPr>
              <a:t>Every</a:t>
            </a:r>
            <a:r>
              <a:rPr lang="en-US" sz="3200">
                <a:latin typeface="Times" pitchFamily="-105" charset="0"/>
              </a:rPr>
              <a:t> while loop can be a   </a:t>
            </a:r>
            <a:r>
              <a:rPr lang="en-US" sz="3200" b="1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sz="3200" b="1">
                <a:latin typeface="Courier New" pitchFamily="-105" charset="0"/>
              </a:rPr>
              <a:t> </a:t>
            </a:r>
            <a:r>
              <a:rPr lang="en-US" sz="3200" b="1">
                <a:solidFill>
                  <a:srgbClr val="800080"/>
                </a:solidFill>
                <a:latin typeface="Courier New" pitchFamily="-105" charset="0"/>
              </a:rPr>
              <a:t>True</a:t>
            </a:r>
            <a:r>
              <a:rPr lang="en-US" sz="3200" b="1">
                <a:latin typeface="Courier New" pitchFamily="-105" charset="0"/>
              </a:rPr>
              <a:t>: </a:t>
            </a:r>
            <a:r>
              <a:rPr lang="en-US" sz="3200">
                <a:latin typeface="Times" pitchFamily="-105" charset="0"/>
              </a:rPr>
              <a:t>loop! </a:t>
            </a:r>
          </a:p>
        </p:txBody>
      </p:sp>
      <p:sp>
        <p:nvSpPr>
          <p:cNvPr id="97285" name="Rectangle 8"/>
          <p:cNvSpPr>
            <a:spLocks noChangeArrowheads="1"/>
          </p:cNvSpPr>
          <p:nvPr/>
        </p:nvSpPr>
        <p:spPr bwMode="auto">
          <a:xfrm>
            <a:off x="2459038" y="2752725"/>
            <a:ext cx="2925762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Text Box 16"/>
          <p:cNvSpPr txBox="1">
            <a:spLocks noChangeArrowheads="1"/>
          </p:cNvSpPr>
          <p:nvPr/>
        </p:nvSpPr>
        <p:spPr bwMode="auto">
          <a:xfrm>
            <a:off x="4367213" y="4097338"/>
            <a:ext cx="412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imes" pitchFamily="-105" charset="0"/>
              </a:rPr>
              <a:t>- just be sure to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break</a:t>
            </a:r>
            <a:r>
              <a:rPr lang="en-US" b="1">
                <a:latin typeface="Times" pitchFamily="-105" charset="0"/>
              </a:rPr>
              <a:t>!</a:t>
            </a:r>
            <a:r>
              <a:rPr lang="en-US" b="1">
                <a:latin typeface="Courier New" pitchFamily="-105" charset="0"/>
              </a:rPr>
              <a:t> </a:t>
            </a:r>
          </a:p>
        </p:txBody>
      </p:sp>
      <p:pic>
        <p:nvPicPr>
          <p:cNvPr id="97287" name="Picture 19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8221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Line 20"/>
          <p:cNvSpPr>
            <a:spLocks noChangeShapeType="1"/>
          </p:cNvSpPr>
          <p:nvPr/>
        </p:nvSpPr>
        <p:spPr bwMode="auto">
          <a:xfrm>
            <a:off x="762000" y="5638800"/>
            <a:ext cx="7924800" cy="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709613" y="1114425"/>
            <a:ext cx="7824787" cy="180975"/>
            <a:chOff x="295" y="1311"/>
            <a:chExt cx="5177" cy="114"/>
          </a:xfrm>
        </p:grpSpPr>
        <p:sp>
          <p:nvSpPr>
            <p:cNvPr id="9831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1066800" y="1560513"/>
            <a:ext cx="70739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import random</a:t>
            </a:r>
            <a:endParaRPr lang="en-US" b="1">
              <a:solidFill>
                <a:srgbClr val="008000"/>
              </a:solidFill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escape = 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b="1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800080"/>
                </a:solidFill>
                <a:latin typeface="Courier New" pitchFamily="-105" charset="0"/>
              </a:rPr>
              <a:t>True</a:t>
            </a:r>
            <a:r>
              <a:rPr lang="en-US" b="1">
                <a:latin typeface="Courier New" pitchFamily="-105" charset="0"/>
              </a:rPr>
              <a:t>:</a:t>
            </a:r>
            <a:endParaRPr lang="en-US" b="1">
              <a:solidFill>
                <a:srgbClr val="800080"/>
              </a:solidFill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'Help! Let me out!'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   </a:t>
            </a:r>
            <a:r>
              <a:rPr lang="en-US" b="1">
                <a:latin typeface="Courier New" pitchFamily="-105" charset="0"/>
              </a:rPr>
              <a:t>escape = random.choice([41,42,43])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if escape == 42: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break</a:t>
            </a:r>
            <a:endParaRPr lang="en-US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'At last!'</a:t>
            </a:r>
          </a:p>
        </p:txBody>
      </p:sp>
      <p:sp>
        <p:nvSpPr>
          <p:cNvPr id="98308" name="Text Box 8"/>
          <p:cNvSpPr txBox="1">
            <a:spLocks noChangeArrowheads="1"/>
          </p:cNvSpPr>
          <p:nvPr/>
        </p:nvSpPr>
        <p:spPr bwMode="auto">
          <a:xfrm>
            <a:off x="990600" y="288925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Give me a  </a:t>
            </a:r>
            <a:r>
              <a:rPr lang="en-US" sz="4000" b="1">
                <a:solidFill>
                  <a:srgbClr val="FF6600"/>
                </a:solidFill>
                <a:latin typeface="Courier New" pitchFamily="-105" charset="0"/>
              </a:rPr>
              <a:t>break </a:t>
            </a:r>
            <a:r>
              <a:rPr lang="en-US" sz="4000">
                <a:latin typeface="Times" pitchFamily="-105" charset="0"/>
              </a:rPr>
              <a:t>! </a:t>
            </a:r>
          </a:p>
        </p:txBody>
      </p:sp>
      <p:sp>
        <p:nvSpPr>
          <p:cNvPr id="98309" name="Text Box 11"/>
          <p:cNvSpPr txBox="1">
            <a:spLocks noChangeArrowheads="1"/>
          </p:cNvSpPr>
          <p:nvPr/>
        </p:nvSpPr>
        <p:spPr bwMode="auto">
          <a:xfrm>
            <a:off x="5868988" y="1612900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-105" charset="0"/>
              </a:rPr>
              <a:t>I'll figure out later how to get out of this loop!</a:t>
            </a:r>
          </a:p>
        </p:txBody>
      </p:sp>
      <p:sp>
        <p:nvSpPr>
          <p:cNvPr id="98310" name="Text Box 12"/>
          <p:cNvSpPr txBox="1">
            <a:spLocks noChangeArrowheads="1"/>
          </p:cNvSpPr>
          <p:nvPr/>
        </p:nvSpPr>
        <p:spPr bwMode="auto">
          <a:xfrm>
            <a:off x="5868988" y="4305300"/>
            <a:ext cx="259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-105" charset="0"/>
              </a:rPr>
              <a:t>OK – I'll stop the loop now and continue with the code </a:t>
            </a:r>
            <a:r>
              <a:rPr lang="en-US" sz="1600" b="1" i="1">
                <a:solidFill>
                  <a:srgbClr val="990000"/>
                </a:solidFill>
                <a:latin typeface="Comic Sans MS" pitchFamily="-105" charset="0"/>
              </a:rPr>
              <a:t>after </a:t>
            </a:r>
            <a:r>
              <a:rPr lang="en-US" sz="1600">
                <a:solidFill>
                  <a:srgbClr val="990000"/>
                </a:solidFill>
                <a:latin typeface="Comic Sans MS" pitchFamily="-105" charset="0"/>
              </a:rPr>
              <a:t>the loop</a:t>
            </a:r>
          </a:p>
        </p:txBody>
      </p:sp>
      <p:sp>
        <p:nvSpPr>
          <p:cNvPr id="98311" name="Line 14"/>
          <p:cNvSpPr>
            <a:spLocks noChangeShapeType="1"/>
          </p:cNvSpPr>
          <p:nvPr/>
        </p:nvSpPr>
        <p:spPr bwMode="auto">
          <a:xfrm flipH="1">
            <a:off x="2724150" y="1908175"/>
            <a:ext cx="3230563" cy="755650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12" name="Line 15"/>
          <p:cNvSpPr>
            <a:spLocks noChangeShapeType="1"/>
          </p:cNvSpPr>
          <p:nvPr/>
        </p:nvSpPr>
        <p:spPr bwMode="auto">
          <a:xfrm flipH="1" flipV="1">
            <a:off x="3273425" y="4425950"/>
            <a:ext cx="2714625" cy="36513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313" name="Line 16"/>
          <p:cNvSpPr>
            <a:spLocks noChangeShapeType="1"/>
          </p:cNvSpPr>
          <p:nvPr/>
        </p:nvSpPr>
        <p:spPr bwMode="auto">
          <a:xfrm flipH="1">
            <a:off x="4181475" y="5057775"/>
            <a:ext cx="1784350" cy="220663"/>
          </a:xfrm>
          <a:prstGeom prst="line">
            <a:avLst/>
          </a:prstGeom>
          <a:noFill/>
          <a:ln w="19050">
            <a:solidFill>
              <a:srgbClr val="94091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8314" name="Text Box 17"/>
          <p:cNvSpPr txBox="1">
            <a:spLocks noChangeArrowheads="1"/>
          </p:cNvSpPr>
          <p:nvPr/>
        </p:nvSpPr>
        <p:spPr bwMode="auto">
          <a:xfrm>
            <a:off x="7138988" y="5307013"/>
            <a:ext cx="185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  <a:latin typeface="Arial" charset="0"/>
              </a:rPr>
              <a:t>compare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Courier New" pitchFamily="-105" charset="0"/>
              </a:rPr>
              <a:t>return</a:t>
            </a:r>
            <a:endParaRPr lang="en-US" sz="16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2286000" y="1114425"/>
            <a:ext cx="6172200" cy="180975"/>
            <a:chOff x="295" y="1311"/>
            <a:chExt cx="5177" cy="114"/>
          </a:xfrm>
        </p:grpSpPr>
        <p:sp>
          <p:nvSpPr>
            <p:cNvPr id="9933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590800" y="228600"/>
            <a:ext cx="563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Seeing into the future…</a:t>
            </a: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858838" y="1828800"/>
            <a:ext cx="76962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800" b="1">
                <a:latin typeface="Courier New" pitchFamily="-105" charset="0"/>
              </a:rPr>
              <a:t> menu():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""" prints our menu of options """</a:t>
            </a: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"(1) Input a list of numbers"</a:t>
            </a: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"(2) Guess the next element"</a:t>
            </a: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"(9) Quit"</a:t>
            </a: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solidFill>
                <a:srgbClr val="990000"/>
              </a:solidFill>
              <a:latin typeface="Courier New" pitchFamily="-105" charset="0"/>
            </a:endParaRPr>
          </a:p>
        </p:txBody>
      </p:sp>
      <p:sp>
        <p:nvSpPr>
          <p:cNvPr id="99333" name="Text Box 9"/>
          <p:cNvSpPr txBox="1">
            <a:spLocks noChangeArrowheads="1"/>
          </p:cNvSpPr>
          <p:nvPr/>
        </p:nvSpPr>
        <p:spPr bwMode="auto">
          <a:xfrm>
            <a:off x="858838" y="4040188"/>
            <a:ext cx="79803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800" b="1">
                <a:latin typeface="Courier New" pitchFamily="-105" charset="0"/>
              </a:rPr>
              <a:t> seer():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""" handles user input for our menu """</a:t>
            </a: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B81FF6"/>
                </a:solidFill>
                <a:latin typeface="Courier New" pitchFamily="-105" charset="0"/>
              </a:rPr>
              <a:t>True</a:t>
            </a:r>
            <a:r>
              <a:rPr lang="en-US" sz="1800" b="1">
                <a:latin typeface="Courier New" pitchFamily="-105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    menu()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    uc = </a:t>
            </a:r>
            <a:r>
              <a:rPr lang="en-US" sz="1800" b="1">
                <a:solidFill>
                  <a:srgbClr val="B81FF6"/>
                </a:solidFill>
                <a:latin typeface="Courier New" pitchFamily="-105" charset="0"/>
              </a:rPr>
              <a:t>input</a:t>
            </a:r>
            <a:r>
              <a:rPr lang="en-US" sz="1800" b="1">
                <a:latin typeface="Courier New" pitchFamily="-105" charset="0"/>
              </a:rPr>
              <a:t>(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'Which option? '</a:t>
            </a:r>
            <a:r>
              <a:rPr lang="en-US" sz="1800" b="1">
                <a:latin typeface="Courier New" pitchFamily="-105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-105" charset="0"/>
              </a:rPr>
              <a:t>'The inner eye does not see upon command!'</a:t>
            </a:r>
            <a:endParaRPr lang="en-US" sz="1800" b="1">
              <a:latin typeface="Courier New" pitchFamily="-105" charset="0"/>
            </a:endParaRPr>
          </a:p>
        </p:txBody>
      </p:sp>
      <p:pic>
        <p:nvPicPr>
          <p:cNvPr id="99334" name="Picture 10" descr="trelaw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812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7"/>
          <p:cNvSpPr txBox="1">
            <a:spLocks noChangeArrowheads="1"/>
          </p:cNvSpPr>
          <p:nvPr/>
        </p:nvSpPr>
        <p:spPr bwMode="auto">
          <a:xfrm>
            <a:off x="268288" y="252413"/>
            <a:ext cx="76962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800" b="1">
                <a:latin typeface="Courier New" pitchFamily="-105" charset="0"/>
              </a:rPr>
              <a:t> seer():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""" handles user input for our menu """</a:t>
            </a: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B81FF6"/>
                </a:solidFill>
                <a:latin typeface="Courier New" pitchFamily="-105" charset="0"/>
              </a:rPr>
              <a:t>True</a:t>
            </a:r>
            <a:r>
              <a:rPr lang="en-US" sz="1800" b="1">
                <a:latin typeface="Courier New" pitchFamily="-105" charset="0"/>
              </a:rPr>
              <a:t>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    menu()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    uc = </a:t>
            </a:r>
            <a:r>
              <a:rPr lang="en-US" sz="1800" b="1">
                <a:solidFill>
                  <a:srgbClr val="B81FF6"/>
                </a:solidFill>
                <a:latin typeface="Courier New" pitchFamily="-105" charset="0"/>
              </a:rPr>
              <a:t>input</a:t>
            </a:r>
            <a:r>
              <a:rPr lang="en-US" sz="1800" b="1">
                <a:latin typeface="Courier New" pitchFamily="-105" charset="0"/>
              </a:rPr>
              <a:t>(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'Which option? '</a:t>
            </a:r>
            <a:r>
              <a:rPr lang="en-US" sz="1800" b="1">
                <a:latin typeface="Courier New" pitchFamily="-105" charset="0"/>
              </a:rPr>
              <a:t>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600" b="1">
                <a:solidFill>
                  <a:srgbClr val="0AA318"/>
                </a:solidFill>
                <a:latin typeface="Courier New" pitchFamily="-105" charset="0"/>
              </a:rPr>
              <a:t>'The inner eye does not see upon command!'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solidFill>
                <a:srgbClr val="FF6600"/>
              </a:solidFill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	 if </a:t>
            </a:r>
            <a:r>
              <a:rPr lang="en-US" sz="1800" b="1">
                <a:latin typeface="Courier New" pitchFamily="-105" charset="0"/>
              </a:rPr>
              <a:t>uc ==</a:t>
            </a:r>
          </a:p>
        </p:txBody>
      </p:sp>
      <p:sp>
        <p:nvSpPr>
          <p:cNvPr id="100355" name="Text Box 9"/>
          <p:cNvSpPr txBox="1">
            <a:spLocks noChangeArrowheads="1"/>
          </p:cNvSpPr>
          <p:nvPr/>
        </p:nvSpPr>
        <p:spPr bwMode="auto">
          <a:xfrm>
            <a:off x="6630988" y="217488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" pitchFamily="-105" charset="0"/>
              </a:rPr>
              <a:t>Clearer Vision</a:t>
            </a:r>
          </a:p>
        </p:txBody>
      </p:sp>
      <p:sp>
        <p:nvSpPr>
          <p:cNvPr id="100356" name="Line 10"/>
          <p:cNvSpPr>
            <a:spLocks noChangeShapeType="1"/>
          </p:cNvSpPr>
          <p:nvPr/>
        </p:nvSpPr>
        <p:spPr bwMode="auto">
          <a:xfrm>
            <a:off x="6781800" y="2286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7" name="Line 11"/>
          <p:cNvSpPr>
            <a:spLocks noChangeShapeType="1"/>
          </p:cNvSpPr>
          <p:nvPr/>
        </p:nvSpPr>
        <p:spPr bwMode="auto">
          <a:xfrm>
            <a:off x="6858000" y="16002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8" name="Line 12"/>
          <p:cNvSpPr>
            <a:spLocks noChangeShapeType="1"/>
          </p:cNvSpPr>
          <p:nvPr/>
        </p:nvSpPr>
        <p:spPr bwMode="auto">
          <a:xfrm>
            <a:off x="1352550" y="2190750"/>
            <a:ext cx="624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482600" y="962025"/>
            <a:ext cx="8218488" cy="180975"/>
            <a:chOff x="295" y="1311"/>
            <a:chExt cx="5177" cy="114"/>
          </a:xfrm>
        </p:grpSpPr>
        <p:sp>
          <p:nvSpPr>
            <p:cNvPr id="10138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26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Times" pitchFamily="-105" charset="0"/>
              </a:rPr>
              <a:t>the gift…</a:t>
            </a:r>
          </a:p>
        </p:txBody>
      </p:sp>
      <p:pic>
        <p:nvPicPr>
          <p:cNvPr id="1013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46875" r="60800" b="18056"/>
          <a:stretch>
            <a:fillRect/>
          </a:stretch>
        </p:blipFill>
        <p:spPr bwMode="auto">
          <a:xfrm>
            <a:off x="228600" y="2514600"/>
            <a:ext cx="31242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7"/>
          <p:cNvSpPr txBox="1">
            <a:spLocks noChangeArrowheads="1"/>
          </p:cNvSpPr>
          <p:nvPr/>
        </p:nvSpPr>
        <p:spPr bwMode="auto">
          <a:xfrm>
            <a:off x="1295400" y="16002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Comic Sans MS" pitchFamily="-105" charset="0"/>
              </a:rPr>
              <a:t>LightPath, September 1999</a:t>
            </a:r>
          </a:p>
        </p:txBody>
      </p:sp>
      <p:pic>
        <p:nvPicPr>
          <p:cNvPr id="1013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1" t="46875" r="25781" b="18056"/>
          <a:stretch>
            <a:fillRect/>
          </a:stretch>
        </p:blipFill>
        <p:spPr bwMode="auto">
          <a:xfrm>
            <a:off x="3352800" y="2514600"/>
            <a:ext cx="7620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482600" y="962025"/>
            <a:ext cx="8218488" cy="180975"/>
            <a:chOff x="295" y="1311"/>
            <a:chExt cx="5177" cy="114"/>
          </a:xfrm>
        </p:grpSpPr>
        <p:sp>
          <p:nvSpPr>
            <p:cNvPr id="10240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watching the charts…</a:t>
            </a:r>
            <a:endParaRPr lang="en-US" sz="3200">
              <a:latin typeface="Times" pitchFamily="-105" charset="0"/>
            </a:endParaRPr>
          </a:p>
        </p:txBody>
      </p:sp>
      <p:pic>
        <p:nvPicPr>
          <p:cNvPr id="1024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46875" r="25781" b="18056"/>
          <a:stretch>
            <a:fillRect/>
          </a:stretch>
        </p:blipFill>
        <p:spPr bwMode="auto">
          <a:xfrm>
            <a:off x="228600" y="2514600"/>
            <a:ext cx="86868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7"/>
          <p:cNvSpPr txBox="1">
            <a:spLocks noChangeArrowheads="1"/>
          </p:cNvSpPr>
          <p:nvPr/>
        </p:nvSpPr>
        <p:spPr bwMode="auto">
          <a:xfrm>
            <a:off x="1222375" y="1519238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Comic Sans MS" pitchFamily="-105" charset="0"/>
              </a:rPr>
              <a:t>LightPath, six months later…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482600" y="962025"/>
            <a:ext cx="8218488" cy="180975"/>
            <a:chOff x="295" y="1311"/>
            <a:chExt cx="5177" cy="114"/>
          </a:xfrm>
        </p:grpSpPr>
        <p:sp>
          <p:nvSpPr>
            <p:cNvPr id="10343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27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8001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" pitchFamily="-105" charset="0"/>
              </a:rPr>
              <a:t>"</a:t>
            </a:r>
            <a:r>
              <a:rPr lang="en-US" sz="4200" b="1" i="1">
                <a:latin typeface="Times" pitchFamily="-105" charset="0"/>
              </a:rPr>
              <a:t>broker</a:t>
            </a:r>
            <a:r>
              <a:rPr lang="en-US" sz="4200">
                <a:latin typeface="Times" pitchFamily="-105" charset="0"/>
              </a:rPr>
              <a:t>age" seems apt…</a:t>
            </a:r>
            <a:endParaRPr lang="en-US" sz="4200" i="1">
              <a:latin typeface="Times" pitchFamily="-105" charset="0"/>
            </a:endParaRPr>
          </a:p>
        </p:txBody>
      </p:sp>
      <p:pic>
        <p:nvPicPr>
          <p:cNvPr id="1034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t="35699" r="26103" b="30034"/>
          <a:stretch>
            <a:fillRect/>
          </a:stretch>
        </p:blipFill>
        <p:spPr bwMode="auto">
          <a:xfrm>
            <a:off x="228600" y="2573338"/>
            <a:ext cx="876300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1295400" y="16002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Comic Sans MS" pitchFamily="-105" charset="0"/>
              </a:rPr>
              <a:t>LightPath, now…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445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T. T. Securities (TTS)</a:t>
            </a:r>
          </a:p>
        </p:txBody>
      </p:sp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pitchFamily="-105" charset="0"/>
              </a:rPr>
              <a:t>Input stock prices for a number of days in a row,		   and then analyze that data… .</a:t>
            </a:r>
          </a:p>
        </p:txBody>
      </p:sp>
      <p:pic>
        <p:nvPicPr>
          <p:cNvPr id="104454" name="Picture 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4287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888444" y="231567"/>
            <a:ext cx="3962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Nested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 loops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3288" y="3048000"/>
            <a:ext cx="754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y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(84):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(12):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d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f(</a:t>
            </a:r>
            <a:r>
              <a:rPr lang="en-US" sz="32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m,y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h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(24):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for </a:t>
            </a:r>
            <a:r>
              <a:rPr lang="en-US" sz="3200" b="1" dirty="0" err="1" smtClean="0">
                <a:solidFill>
                  <a:srgbClr val="000000"/>
                </a:solidFill>
                <a:latin typeface="Courier New" pitchFamily="-105" charset="0"/>
              </a:rPr>
              <a:t>mn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  for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s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         </a:t>
            </a:r>
            <a:r>
              <a:rPr lang="en-US" sz="3200" b="1" dirty="0" smtClean="0">
                <a:latin typeface="Courier New" pitchFamily="-105" charset="0"/>
              </a:rPr>
              <a:t>tick()</a:t>
            </a:r>
            <a:endParaRPr lang="en-US" sz="3200" b="1" dirty="0">
              <a:latin typeface="Courier New" pitchFamily="-105" charset="0"/>
            </a:endParaRP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17703" r="27320" b="6371"/>
          <a:stretch/>
        </p:blipFill>
        <p:spPr bwMode="auto">
          <a:xfrm>
            <a:off x="6019800" y="152400"/>
            <a:ext cx="2971800" cy="29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548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05476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pitchFamily="-105" charset="0"/>
              </a:rPr>
              <a:t>Input stock prices for a number of days in a row,		   and then analyze that data… .</a:t>
            </a:r>
          </a:p>
        </p:txBody>
      </p:sp>
      <p:sp>
        <p:nvSpPr>
          <p:cNvPr id="105477" name="Text Box 8"/>
          <p:cNvSpPr txBox="1">
            <a:spLocks noChangeArrowheads="1"/>
          </p:cNvSpPr>
          <p:nvPr/>
        </p:nvSpPr>
        <p:spPr bwMode="auto">
          <a:xfrm>
            <a:off x="5530850" y="624998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-105" charset="0"/>
              </a:rPr>
              <a:t>Software</a:t>
            </a:r>
          </a:p>
        </p:txBody>
      </p:sp>
      <p:sp>
        <p:nvSpPr>
          <p:cNvPr id="105478" name="Line 9"/>
          <p:cNvSpPr>
            <a:spLocks noChangeShapeType="1"/>
          </p:cNvSpPr>
          <p:nvPr/>
        </p:nvSpPr>
        <p:spPr bwMode="auto">
          <a:xfrm flipH="1" flipV="1">
            <a:off x="4095750" y="5686425"/>
            <a:ext cx="1384300" cy="792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11"/>
          <p:cNvSpPr txBox="1">
            <a:spLocks noChangeArrowheads="1"/>
          </p:cNvSpPr>
          <p:nvPr/>
        </p:nvSpPr>
        <p:spPr bwMode="auto">
          <a:xfrm>
            <a:off x="1109663" y="371475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5" charset="0"/>
              </a:rPr>
              <a:t>Menu</a:t>
            </a:r>
          </a:p>
        </p:txBody>
      </p:sp>
      <p:sp>
        <p:nvSpPr>
          <p:cNvPr id="105480" name="Rectangle 12"/>
          <p:cNvSpPr>
            <a:spLocks noChangeArrowheads="1"/>
          </p:cNvSpPr>
          <p:nvPr/>
        </p:nvSpPr>
        <p:spPr bwMode="auto">
          <a:xfrm>
            <a:off x="274638" y="440531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5" charset="0"/>
              </a:rPr>
              <a:t>(0) Input a new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(1) Print the current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(2) Find the average price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(3) Find the standard deviation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(4) Find the min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(5) Find the max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(6) Your TTS investment plan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(9) Quit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Enter your choice:</a:t>
            </a:r>
          </a:p>
        </p:txBody>
      </p:sp>
      <p:grpSp>
        <p:nvGrpSpPr>
          <p:cNvPr id="105481" name="Group 13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5484" name="Rectangle 1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5" name="Rectangle 1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482" name="Text Box 16"/>
          <p:cNvSpPr txBox="1">
            <a:spLocks noChangeArrowheads="1"/>
          </p:cNvSpPr>
          <p:nvPr/>
        </p:nvSpPr>
        <p:spPr bwMode="auto">
          <a:xfrm>
            <a:off x="746125" y="288925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T. T. Securities (TTS)</a:t>
            </a:r>
          </a:p>
        </p:txBody>
      </p:sp>
      <p:pic>
        <p:nvPicPr>
          <p:cNvPr id="105483" name="Picture 17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4287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651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Functions</a:t>
            </a:r>
          </a:p>
        </p:txBody>
      </p:sp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06501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pitchFamily="-105" charset="0"/>
              </a:rPr>
              <a:t>There are a number of formulas, but we will use this one:</a:t>
            </a:r>
          </a:p>
        </p:txBody>
      </p:sp>
      <p:sp>
        <p:nvSpPr>
          <p:cNvPr id="106502" name="Line 10"/>
          <p:cNvSpPr>
            <a:spLocks noChangeShapeType="1"/>
          </p:cNvSpPr>
          <p:nvPr/>
        </p:nvSpPr>
        <p:spPr bwMode="auto">
          <a:xfrm flipV="1">
            <a:off x="4065588" y="4494213"/>
            <a:ext cx="1239837" cy="1155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Text Box 12"/>
          <p:cNvSpPr txBox="1">
            <a:spLocks noChangeArrowheads="1"/>
          </p:cNvSpPr>
          <p:nvPr/>
        </p:nvSpPr>
        <p:spPr bwMode="auto">
          <a:xfrm>
            <a:off x="5868988" y="20701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-105" charset="0"/>
              </a:rPr>
              <a:t>functions</a:t>
            </a:r>
          </a:p>
        </p:txBody>
      </p:sp>
      <p:sp>
        <p:nvSpPr>
          <p:cNvPr id="106504" name="Rectangle 21"/>
          <p:cNvSpPr>
            <a:spLocks noChangeArrowheads="1"/>
          </p:cNvSpPr>
          <p:nvPr/>
        </p:nvSpPr>
        <p:spPr bwMode="auto">
          <a:xfrm>
            <a:off x="5534025" y="2813050"/>
            <a:ext cx="311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latin typeface="Courier New" pitchFamily="-105" charset="0"/>
              </a:rPr>
              <a:t> average( L )</a:t>
            </a:r>
            <a:endParaRPr lang="en-US" b="1">
              <a:solidFill>
                <a:schemeClr val="accent2"/>
              </a:solidFill>
              <a:latin typeface="Courier New" pitchFamily="-105" charset="0"/>
            </a:endParaRPr>
          </a:p>
        </p:txBody>
      </p:sp>
      <p:sp>
        <p:nvSpPr>
          <p:cNvPr id="106505" name="Text Box 22"/>
          <p:cNvSpPr txBox="1">
            <a:spLocks noChangeArrowheads="1"/>
          </p:cNvSpPr>
          <p:nvPr/>
        </p:nvSpPr>
        <p:spPr bwMode="auto">
          <a:xfrm>
            <a:off x="1109663" y="371475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5" charset="0"/>
              </a:rPr>
              <a:t>Menu</a:t>
            </a:r>
          </a:p>
        </p:txBody>
      </p:sp>
      <p:sp>
        <p:nvSpPr>
          <p:cNvPr id="106506" name="Rectangle 23"/>
          <p:cNvSpPr>
            <a:spLocks noChangeArrowheads="1"/>
          </p:cNvSpPr>
          <p:nvPr/>
        </p:nvSpPr>
        <p:spPr bwMode="auto">
          <a:xfrm>
            <a:off x="274638" y="440531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5" charset="0"/>
              </a:rPr>
              <a:t>(0) Input a new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(1) Print the current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(2) Find the average price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(3) Find the standard deviation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(4) Find the min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(5) Find the max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(6) Your TTS investment plan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(9) Quit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Enter your choice:</a:t>
            </a:r>
          </a:p>
        </p:txBody>
      </p:sp>
      <p:sp>
        <p:nvSpPr>
          <p:cNvPr id="106507" name="Rectangle 24"/>
          <p:cNvSpPr>
            <a:spLocks noChangeArrowheads="1"/>
          </p:cNvSpPr>
          <p:nvPr/>
        </p:nvSpPr>
        <p:spPr bwMode="auto">
          <a:xfrm>
            <a:off x="5534025" y="33528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latin typeface="Courier New" pitchFamily="-105" charset="0"/>
              </a:rPr>
              <a:t> stdev( L )</a:t>
            </a:r>
            <a:endParaRPr lang="en-US" b="1">
              <a:solidFill>
                <a:schemeClr val="accent2"/>
              </a:solidFill>
              <a:latin typeface="Courier New" pitchFamily="-105" charset="0"/>
            </a:endParaRPr>
          </a:p>
        </p:txBody>
      </p:sp>
      <p:sp>
        <p:nvSpPr>
          <p:cNvPr id="106508" name="Rectangle 25"/>
          <p:cNvSpPr>
            <a:spLocks noChangeArrowheads="1"/>
          </p:cNvSpPr>
          <p:nvPr/>
        </p:nvSpPr>
        <p:spPr bwMode="auto">
          <a:xfrm>
            <a:off x="5534025" y="38862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latin typeface="Courier New" pitchFamily="-105" charset="0"/>
              </a:rPr>
              <a:t> mini( L )</a:t>
            </a:r>
            <a:endParaRPr lang="en-US" b="1">
              <a:solidFill>
                <a:schemeClr val="accent2"/>
              </a:solidFill>
              <a:latin typeface="Courier New" pitchFamily="-105" charset="0"/>
            </a:endParaRPr>
          </a:p>
        </p:txBody>
      </p:sp>
      <p:sp>
        <p:nvSpPr>
          <p:cNvPr id="106509" name="Rectangle 26"/>
          <p:cNvSpPr>
            <a:spLocks noChangeArrowheads="1"/>
          </p:cNvSpPr>
          <p:nvPr/>
        </p:nvSpPr>
        <p:spPr bwMode="auto">
          <a:xfrm>
            <a:off x="5534025" y="4495800"/>
            <a:ext cx="316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latin typeface="Courier New" pitchFamily="-105" charset="0"/>
              </a:rPr>
              <a:t> maxi( L )</a:t>
            </a:r>
            <a:endParaRPr lang="en-US" b="1">
              <a:solidFill>
                <a:schemeClr val="accent2"/>
              </a:solidFill>
              <a:latin typeface="Courier New" pitchFamily="-105" charset="0"/>
            </a:endParaRPr>
          </a:p>
        </p:txBody>
      </p:sp>
      <p:sp>
        <p:nvSpPr>
          <p:cNvPr id="106510" name="Line 28"/>
          <p:cNvSpPr>
            <a:spLocks noChangeShapeType="1"/>
          </p:cNvSpPr>
          <p:nvPr/>
        </p:nvSpPr>
        <p:spPr bwMode="auto">
          <a:xfrm flipV="1">
            <a:off x="3759200" y="3376613"/>
            <a:ext cx="1516063" cy="17716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AutoShape 30"/>
          <p:cNvSpPr>
            <a:spLocks/>
          </p:cNvSpPr>
          <p:nvPr/>
        </p:nvSpPr>
        <p:spPr bwMode="auto">
          <a:xfrm>
            <a:off x="5375275" y="2862263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12" name="AutoShape 31"/>
          <p:cNvSpPr>
            <a:spLocks/>
          </p:cNvSpPr>
          <p:nvPr/>
        </p:nvSpPr>
        <p:spPr bwMode="auto">
          <a:xfrm>
            <a:off x="5389563" y="3962400"/>
            <a:ext cx="155575" cy="984250"/>
          </a:xfrm>
          <a:prstGeom prst="leftBrace">
            <a:avLst>
              <a:gd name="adj1" fmla="val 52721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75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Standard Deviation</a:t>
            </a:r>
          </a:p>
        </p:txBody>
      </p:sp>
      <p:sp>
        <p:nvSpPr>
          <p:cNvPr id="107524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pitchFamily="-105" charset="0"/>
              </a:rPr>
              <a:t>There are a number of formulas, but we will use this one:</a:t>
            </a:r>
          </a:p>
        </p:txBody>
      </p:sp>
      <p:sp>
        <p:nvSpPr>
          <p:cNvPr id="107526" name="Line 8"/>
          <p:cNvSpPr>
            <a:spLocks noChangeShapeType="1"/>
          </p:cNvSpPr>
          <p:nvPr/>
        </p:nvSpPr>
        <p:spPr bwMode="auto">
          <a:xfrm flipV="1">
            <a:off x="4259263" y="4254500"/>
            <a:ext cx="1322387" cy="10826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9"/>
          <p:cNvSpPr>
            <a:spLocks noChangeShapeType="1"/>
          </p:cNvSpPr>
          <p:nvPr/>
        </p:nvSpPr>
        <p:spPr bwMode="auto">
          <a:xfrm>
            <a:off x="4264025" y="5335588"/>
            <a:ext cx="922338" cy="2079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Text Box 10"/>
          <p:cNvSpPr txBox="1">
            <a:spLocks noChangeArrowheads="1"/>
          </p:cNvSpPr>
          <p:nvPr/>
        </p:nvSpPr>
        <p:spPr bwMode="auto">
          <a:xfrm>
            <a:off x="5868988" y="20701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-105" charset="0"/>
              </a:rPr>
              <a:t>functions</a:t>
            </a:r>
          </a:p>
        </p:txBody>
      </p:sp>
      <p:sp>
        <p:nvSpPr>
          <p:cNvPr id="107529" name="Text Box 11"/>
          <p:cNvSpPr txBox="1">
            <a:spLocks noChangeArrowheads="1"/>
          </p:cNvSpPr>
          <p:nvPr/>
        </p:nvSpPr>
        <p:spPr bwMode="auto">
          <a:xfrm>
            <a:off x="5976938" y="5294313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(L[i] - L</a:t>
            </a:r>
            <a:r>
              <a:rPr lang="en-US" b="1" baseline="-25000">
                <a:latin typeface="Courier New" pitchFamily="-105" charset="0"/>
              </a:rPr>
              <a:t>av</a:t>
            </a:r>
            <a:r>
              <a:rPr lang="en-US" b="1">
                <a:latin typeface="Courier New" pitchFamily="-105" charset="0"/>
              </a:rPr>
              <a:t>)</a:t>
            </a:r>
            <a:r>
              <a:rPr lang="en-US" b="1" baseline="50000">
                <a:latin typeface="Courier New" pitchFamily="-105" charset="0"/>
              </a:rPr>
              <a:t>2</a:t>
            </a:r>
            <a:endParaRPr lang="en-US" b="1">
              <a:latin typeface="Courier New" pitchFamily="-105" charset="0"/>
            </a:endParaRPr>
          </a:p>
        </p:txBody>
      </p:sp>
      <p:sp>
        <p:nvSpPr>
          <p:cNvPr id="107530" name="Text Box 12"/>
          <p:cNvSpPr txBox="1">
            <a:spLocks noChangeArrowheads="1"/>
          </p:cNvSpPr>
          <p:nvPr/>
        </p:nvSpPr>
        <p:spPr bwMode="auto">
          <a:xfrm>
            <a:off x="5824538" y="5218113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Courier New" pitchFamily="-105" charset="0"/>
                <a:sym typeface="Symbol" pitchFamily="-105" charset="2"/>
              </a:rPr>
              <a:t></a:t>
            </a:r>
            <a:endParaRPr lang="en-US" b="1">
              <a:latin typeface="Courier New" pitchFamily="-105" charset="0"/>
            </a:endParaRPr>
          </a:p>
        </p:txBody>
      </p:sp>
      <p:sp>
        <p:nvSpPr>
          <p:cNvPr id="107531" name="Rectangle 13"/>
          <p:cNvSpPr>
            <a:spLocks noChangeArrowheads="1"/>
          </p:cNvSpPr>
          <p:nvPr/>
        </p:nvSpPr>
        <p:spPr bwMode="auto">
          <a:xfrm>
            <a:off x="6472238" y="5867400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-105" charset="0"/>
              </a:rPr>
              <a:t>len(L)</a:t>
            </a:r>
          </a:p>
        </p:txBody>
      </p:sp>
      <p:sp>
        <p:nvSpPr>
          <p:cNvPr id="107532" name="Line 14"/>
          <p:cNvSpPr>
            <a:spLocks noChangeShapeType="1"/>
          </p:cNvSpPr>
          <p:nvPr/>
        </p:nvSpPr>
        <p:spPr bwMode="auto">
          <a:xfrm>
            <a:off x="5840413" y="5819775"/>
            <a:ext cx="2668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Rectangle 15"/>
          <p:cNvSpPr>
            <a:spLocks noChangeArrowheads="1"/>
          </p:cNvSpPr>
          <p:nvPr/>
        </p:nvSpPr>
        <p:spPr bwMode="auto">
          <a:xfrm>
            <a:off x="5924550" y="5591175"/>
            <a:ext cx="276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ourier New" pitchFamily="-105" charset="0"/>
              </a:rPr>
              <a:t>i</a:t>
            </a:r>
            <a:endParaRPr lang="en-US" b="1">
              <a:latin typeface="Courier New" pitchFamily="-105" charset="0"/>
            </a:endParaRPr>
          </a:p>
        </p:txBody>
      </p:sp>
      <p:sp>
        <p:nvSpPr>
          <p:cNvPr id="107534" name="Line 16"/>
          <p:cNvSpPr>
            <a:spLocks noChangeShapeType="1"/>
          </p:cNvSpPr>
          <p:nvPr/>
        </p:nvSpPr>
        <p:spPr bwMode="auto">
          <a:xfrm flipH="1">
            <a:off x="5476875" y="5162550"/>
            <a:ext cx="230188" cy="1001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Line 17"/>
          <p:cNvSpPr>
            <a:spLocks noChangeShapeType="1"/>
          </p:cNvSpPr>
          <p:nvPr/>
        </p:nvSpPr>
        <p:spPr bwMode="auto">
          <a:xfrm>
            <a:off x="5707063" y="5164138"/>
            <a:ext cx="2979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Line 18"/>
          <p:cNvSpPr>
            <a:spLocks noChangeShapeType="1"/>
          </p:cNvSpPr>
          <p:nvPr/>
        </p:nvSpPr>
        <p:spPr bwMode="auto">
          <a:xfrm>
            <a:off x="5376863" y="5840413"/>
            <a:ext cx="100012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Rectangle 19"/>
          <p:cNvSpPr>
            <a:spLocks noChangeArrowheads="1"/>
          </p:cNvSpPr>
          <p:nvPr/>
        </p:nvSpPr>
        <p:spPr bwMode="auto">
          <a:xfrm>
            <a:off x="5654675" y="3944938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stdev( L ):</a:t>
            </a:r>
            <a:endParaRPr lang="en-US" b="1">
              <a:solidFill>
                <a:schemeClr val="accent2"/>
              </a:solidFill>
              <a:latin typeface="Courier New" pitchFamily="-105" charset="0"/>
            </a:endParaRPr>
          </a:p>
        </p:txBody>
      </p:sp>
      <p:sp>
        <p:nvSpPr>
          <p:cNvPr id="107538" name="Text Box 20"/>
          <p:cNvSpPr txBox="1">
            <a:spLocks noChangeArrowheads="1"/>
          </p:cNvSpPr>
          <p:nvPr/>
        </p:nvSpPr>
        <p:spPr bwMode="auto">
          <a:xfrm>
            <a:off x="1109663" y="371475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5" charset="0"/>
              </a:rPr>
              <a:t>Menu</a:t>
            </a:r>
          </a:p>
        </p:txBody>
      </p:sp>
      <p:sp>
        <p:nvSpPr>
          <p:cNvPr id="107539" name="Rectangle 21"/>
          <p:cNvSpPr>
            <a:spLocks noChangeArrowheads="1"/>
          </p:cNvSpPr>
          <p:nvPr/>
        </p:nvSpPr>
        <p:spPr bwMode="auto">
          <a:xfrm>
            <a:off x="274638" y="440531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5" charset="0"/>
              </a:rPr>
              <a:t>(0) Input a new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(1) Print the current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(2) Find the average price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(3) Find the standard deviation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(4) Find the min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(5) Find the max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(6) Your TTS investment plan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(9) Quit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Enter your choice: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85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47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08548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latin typeface="Times" pitchFamily="-105" charset="0"/>
              </a:rPr>
              <a:t>Investment analysis for the 21st century…</a:t>
            </a:r>
          </a:p>
        </p:txBody>
      </p:sp>
      <p:sp>
        <p:nvSpPr>
          <p:cNvPr id="108549" name="Text Box 8"/>
          <p:cNvSpPr txBox="1">
            <a:spLocks noChangeArrowheads="1"/>
          </p:cNvSpPr>
          <p:nvPr/>
        </p:nvSpPr>
        <p:spPr bwMode="auto">
          <a:xfrm>
            <a:off x="5530850" y="624998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-105" charset="0"/>
              </a:rPr>
              <a:t>Software</a:t>
            </a:r>
          </a:p>
        </p:txBody>
      </p:sp>
      <p:sp>
        <p:nvSpPr>
          <p:cNvPr id="108550" name="Line 9"/>
          <p:cNvSpPr>
            <a:spLocks noChangeShapeType="1"/>
          </p:cNvSpPr>
          <p:nvPr/>
        </p:nvSpPr>
        <p:spPr bwMode="auto">
          <a:xfrm flipH="1" flipV="1">
            <a:off x="4095750" y="5686425"/>
            <a:ext cx="1384300" cy="792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Text Box 10"/>
          <p:cNvSpPr txBox="1">
            <a:spLocks noChangeArrowheads="1"/>
          </p:cNvSpPr>
          <p:nvPr/>
        </p:nvSpPr>
        <p:spPr bwMode="auto">
          <a:xfrm>
            <a:off x="1109663" y="371475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5" charset="0"/>
              </a:rPr>
              <a:t>Menu</a:t>
            </a:r>
          </a:p>
        </p:txBody>
      </p:sp>
      <p:sp>
        <p:nvSpPr>
          <p:cNvPr id="108552" name="Rectangle 11"/>
          <p:cNvSpPr>
            <a:spLocks noChangeArrowheads="1"/>
          </p:cNvSpPr>
          <p:nvPr/>
        </p:nvSpPr>
        <p:spPr bwMode="auto">
          <a:xfrm>
            <a:off x="274638" y="4405313"/>
            <a:ext cx="396398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5" charset="0"/>
              </a:rPr>
              <a:t>(0) Input a new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(1) Print the current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(2) Find the average price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(3) Find the standard deviation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(4) Find the min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(5) Find the max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(6) Your TTS investment plan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(9) Quit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Enter your choice:</a:t>
            </a:r>
          </a:p>
        </p:txBody>
      </p:sp>
      <p:sp>
        <p:nvSpPr>
          <p:cNvPr id="108553" name="Text Box 14"/>
          <p:cNvSpPr txBox="1">
            <a:spLocks noChangeArrowheads="1"/>
          </p:cNvSpPr>
          <p:nvPr/>
        </p:nvSpPr>
        <p:spPr bwMode="auto">
          <a:xfrm>
            <a:off x="228600" y="193833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-105" charset="0"/>
              </a:rPr>
              <a:t>Hardware</a:t>
            </a:r>
          </a:p>
        </p:txBody>
      </p:sp>
      <p:sp>
        <p:nvSpPr>
          <p:cNvPr id="108554" name="Line 15"/>
          <p:cNvSpPr>
            <a:spLocks noChangeShapeType="1"/>
          </p:cNvSpPr>
          <p:nvPr/>
        </p:nvSpPr>
        <p:spPr bwMode="auto">
          <a:xfrm>
            <a:off x="2255838" y="2209800"/>
            <a:ext cx="762000" cy="0"/>
          </a:xfrm>
          <a:prstGeom prst="line">
            <a:avLst/>
          </a:prstGeom>
          <a:noFill/>
          <a:ln w="19050">
            <a:solidFill>
              <a:srgbClr val="E30E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8555" name="Group 16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8558" name="Rectangle 17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9" name="Rectangle 18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56" name="Text Box 19"/>
          <p:cNvSpPr txBox="1">
            <a:spLocks noChangeArrowheads="1"/>
          </p:cNvSpPr>
          <p:nvPr/>
        </p:nvSpPr>
        <p:spPr bwMode="auto">
          <a:xfrm>
            <a:off x="746125" y="288925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T. T. Securities (TTS)</a:t>
            </a:r>
          </a:p>
        </p:txBody>
      </p:sp>
      <p:pic>
        <p:nvPicPr>
          <p:cNvPr id="108557" name="Picture 20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4287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958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1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09572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b="1" i="1">
                <a:solidFill>
                  <a:srgbClr val="008000"/>
                </a:solidFill>
                <a:latin typeface="Times" pitchFamily="-105" charset="0"/>
              </a:rPr>
              <a:t>Investment analysis for the 21st century…</a:t>
            </a:r>
            <a:endParaRPr lang="en-US">
              <a:solidFill>
                <a:srgbClr val="008000"/>
              </a:solidFill>
              <a:latin typeface="Times" pitchFamily="-105" charset="0"/>
            </a:endParaRPr>
          </a:p>
        </p:txBody>
      </p:sp>
      <p:sp>
        <p:nvSpPr>
          <p:cNvPr id="109573" name="Text Box 8"/>
          <p:cNvSpPr txBox="1">
            <a:spLocks noChangeArrowheads="1"/>
          </p:cNvSpPr>
          <p:nvPr/>
        </p:nvSpPr>
        <p:spPr bwMode="auto">
          <a:xfrm>
            <a:off x="5530850" y="624998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-105" charset="0"/>
              </a:rPr>
              <a:t>Software</a:t>
            </a:r>
          </a:p>
        </p:txBody>
      </p:sp>
      <p:sp>
        <p:nvSpPr>
          <p:cNvPr id="109574" name="Text Box 10"/>
          <p:cNvSpPr txBox="1">
            <a:spLocks noChangeArrowheads="1"/>
          </p:cNvSpPr>
          <p:nvPr/>
        </p:nvSpPr>
        <p:spPr bwMode="auto">
          <a:xfrm>
            <a:off x="1109663" y="371475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5" charset="0"/>
              </a:rPr>
              <a:t>Menu</a:t>
            </a:r>
          </a:p>
        </p:txBody>
      </p:sp>
      <p:sp>
        <p:nvSpPr>
          <p:cNvPr id="109575" name="Text Box 12"/>
          <p:cNvSpPr txBox="1">
            <a:spLocks noChangeArrowheads="1"/>
          </p:cNvSpPr>
          <p:nvPr/>
        </p:nvSpPr>
        <p:spPr bwMode="auto">
          <a:xfrm>
            <a:off x="228600" y="1938338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omic Sans MS" pitchFamily="-105" charset="0"/>
              </a:rPr>
              <a:t>Hardware</a:t>
            </a:r>
          </a:p>
        </p:txBody>
      </p:sp>
      <p:pic>
        <p:nvPicPr>
          <p:cNvPr id="10957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871663"/>
            <a:ext cx="57150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7" name="Rectangle 11"/>
          <p:cNvSpPr>
            <a:spLocks noChangeArrowheads="1"/>
          </p:cNvSpPr>
          <p:nvPr/>
        </p:nvSpPr>
        <p:spPr bwMode="auto">
          <a:xfrm>
            <a:off x="274638" y="4405313"/>
            <a:ext cx="3963987" cy="229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latin typeface="Courier New" pitchFamily="-105" charset="0"/>
              </a:rPr>
              <a:t>(0) Input a new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(1) Print the current list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(2) Find the average price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(3) Find the standard deviation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(4) Find the min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(5) Find the max and its day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(6) Your TTS investment plan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(9) Quit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Enter your choice:</a:t>
            </a:r>
          </a:p>
        </p:txBody>
      </p:sp>
      <p:sp>
        <p:nvSpPr>
          <p:cNvPr id="109578" name="Line 14"/>
          <p:cNvSpPr>
            <a:spLocks noChangeShapeType="1"/>
          </p:cNvSpPr>
          <p:nvPr/>
        </p:nvSpPr>
        <p:spPr bwMode="auto">
          <a:xfrm>
            <a:off x="2255838" y="2209800"/>
            <a:ext cx="762000" cy="0"/>
          </a:xfrm>
          <a:prstGeom prst="line">
            <a:avLst/>
          </a:prstGeom>
          <a:noFill/>
          <a:ln w="19050">
            <a:solidFill>
              <a:srgbClr val="E30E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9579" name="Group 15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09583" name="Rectangle 1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4" name="Rectangle 1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80" name="Text Box 18"/>
          <p:cNvSpPr txBox="1">
            <a:spLocks noChangeArrowheads="1"/>
          </p:cNvSpPr>
          <p:nvPr/>
        </p:nvSpPr>
        <p:spPr bwMode="auto">
          <a:xfrm>
            <a:off x="746125" y="288925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T. T. Securities (TTS)</a:t>
            </a:r>
          </a:p>
        </p:txBody>
      </p:sp>
      <p:pic>
        <p:nvPicPr>
          <p:cNvPr id="109581" name="Picture 19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42875"/>
            <a:ext cx="2447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2" name="Line 9"/>
          <p:cNvSpPr>
            <a:spLocks noChangeShapeType="1"/>
          </p:cNvSpPr>
          <p:nvPr/>
        </p:nvSpPr>
        <p:spPr bwMode="auto">
          <a:xfrm flipH="1" flipV="1">
            <a:off x="4095750" y="5686425"/>
            <a:ext cx="1384300" cy="7921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509588" y="1114425"/>
            <a:ext cx="8051800" cy="180975"/>
            <a:chOff x="295" y="1311"/>
            <a:chExt cx="5177" cy="114"/>
          </a:xfrm>
        </p:grpSpPr>
        <p:sp>
          <p:nvSpPr>
            <p:cNvPr id="1106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746125" y="288925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The TTS advantage!</a:t>
            </a:r>
          </a:p>
        </p:txBody>
      </p:sp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10597" name="Text Box 7"/>
          <p:cNvSpPr txBox="1">
            <a:spLocks noChangeArrowheads="1"/>
          </p:cNvSpPr>
          <p:nvPr/>
        </p:nvSpPr>
        <p:spPr bwMode="auto">
          <a:xfrm>
            <a:off x="441325" y="1416050"/>
            <a:ext cx="8153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Times" pitchFamily="-105" charset="0"/>
              </a:rPr>
              <a:t>Your stock's prices:</a:t>
            </a:r>
          </a:p>
        </p:txBody>
      </p:sp>
      <p:sp>
        <p:nvSpPr>
          <p:cNvPr id="110598" name="Text Box 13"/>
          <p:cNvSpPr txBox="1">
            <a:spLocks noChangeArrowheads="1"/>
          </p:cNvSpPr>
          <p:nvPr/>
        </p:nvSpPr>
        <p:spPr bwMode="auto">
          <a:xfrm>
            <a:off x="3389313" y="2079625"/>
            <a:ext cx="3840162" cy="430213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Times" pitchFamily="-105" charset="0"/>
              </a:rPr>
              <a:t>The TTS investment strategy:</a:t>
            </a:r>
          </a:p>
        </p:txBody>
      </p:sp>
      <p:sp>
        <p:nvSpPr>
          <p:cNvPr id="110599" name="Text Box 14"/>
          <p:cNvSpPr txBox="1">
            <a:spLocks noChangeArrowheads="1"/>
          </p:cNvSpPr>
          <p:nvPr/>
        </p:nvSpPr>
        <p:spPr bwMode="auto">
          <a:xfrm>
            <a:off x="2909888" y="1454150"/>
            <a:ext cx="5643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L = [ 40, 80, 10, 30, 27, 52, 5, 15 ] </a:t>
            </a:r>
          </a:p>
        </p:txBody>
      </p:sp>
      <p:sp>
        <p:nvSpPr>
          <p:cNvPr id="110600" name="Text Box 15"/>
          <p:cNvSpPr txBox="1">
            <a:spLocks noChangeArrowheads="1"/>
          </p:cNvSpPr>
          <p:nvPr/>
        </p:nvSpPr>
        <p:spPr bwMode="auto">
          <a:xfrm>
            <a:off x="1143000" y="2976563"/>
            <a:ext cx="32766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508FB"/>
                </a:solidFill>
                <a:latin typeface="Courier New" pitchFamily="-105" charset="0"/>
              </a:rPr>
              <a:t>Day  Price</a:t>
            </a:r>
            <a:endParaRPr lang="en-US" b="1">
              <a:latin typeface="Courier New" pitchFamily="-105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0    40.0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1    80.0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2    10.0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3    30.0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4    27.0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5    52.0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6     5.0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7    15.0</a:t>
            </a:r>
          </a:p>
        </p:txBody>
      </p:sp>
      <p:sp>
        <p:nvSpPr>
          <p:cNvPr id="110601" name="Text Box 17"/>
          <p:cNvSpPr txBox="1">
            <a:spLocks noChangeArrowheads="1"/>
          </p:cNvSpPr>
          <p:nvPr/>
        </p:nvSpPr>
        <p:spPr bwMode="auto">
          <a:xfrm>
            <a:off x="4986338" y="6264275"/>
            <a:ext cx="3890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latin typeface="Times" pitchFamily="-105" charset="0"/>
              </a:rPr>
              <a:t>but, you must sell </a:t>
            </a:r>
            <a:r>
              <a:rPr lang="en-US" sz="1800" b="1" i="1">
                <a:latin typeface="Times" pitchFamily="-105" charset="0"/>
              </a:rPr>
              <a:t>after </a:t>
            </a:r>
            <a:r>
              <a:rPr lang="en-US" sz="1800">
                <a:latin typeface="Times" pitchFamily="-105" charset="0"/>
              </a:rPr>
              <a:t>you buy</a:t>
            </a:r>
            <a:r>
              <a:rPr lang="en-US" sz="1800" b="1" i="1">
                <a:latin typeface="Times" pitchFamily="-105" charset="0"/>
              </a:rPr>
              <a:t>.</a:t>
            </a:r>
            <a:endParaRPr lang="en-US" sz="1800">
              <a:latin typeface="Times" pitchFamily="-105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1"/>
          <p:cNvSpPr>
            <a:spLocks noChangeArrowheads="1"/>
          </p:cNvSpPr>
          <p:nvPr/>
        </p:nvSpPr>
        <p:spPr bwMode="auto">
          <a:xfrm>
            <a:off x="6383338" y="1468438"/>
            <a:ext cx="27082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-105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-105" charset="0"/>
              </a:rPr>
              <a:t>1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-105" charset="0"/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3692525" y="27305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"Quiz"</a:t>
            </a: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3429000" y="1719263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What does this code print? </a:t>
            </a:r>
          </a:p>
        </p:txBody>
      </p:sp>
      <p:sp>
        <p:nvSpPr>
          <p:cNvPr id="111621" name="Rectangle 6"/>
          <p:cNvSpPr>
            <a:spLocks noChangeArrowheads="1"/>
          </p:cNvSpPr>
          <p:nvPr/>
        </p:nvSpPr>
        <p:spPr bwMode="auto">
          <a:xfrm>
            <a:off x="3276600" y="2298700"/>
            <a:ext cx="3657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800" b="1">
                <a:latin typeface="Courier New" pitchFamily="-105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range(3)</a:t>
            </a:r>
            <a:r>
              <a:rPr lang="en-US" sz="1800" b="1">
                <a:latin typeface="Courier New" pitchFamily="-105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800" b="1">
                <a:latin typeface="Courier New" pitchFamily="-105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range(3)</a:t>
            </a:r>
            <a:r>
              <a:rPr lang="en-US" sz="1800" b="1">
                <a:latin typeface="Courier New" pitchFamily="-105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print x, y</a:t>
            </a:r>
          </a:p>
        </p:txBody>
      </p:sp>
      <p:sp>
        <p:nvSpPr>
          <p:cNvPr id="111622" name="Rectangle 8"/>
          <p:cNvSpPr>
            <a:spLocks noChangeArrowheads="1"/>
          </p:cNvSpPr>
          <p:nvPr/>
        </p:nvSpPr>
        <p:spPr bwMode="auto">
          <a:xfrm>
            <a:off x="228600" y="2949575"/>
            <a:ext cx="3200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800" b="1">
                <a:latin typeface="Courier New" pitchFamily="-105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if x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  min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return</a:t>
            </a:r>
          </a:p>
        </p:txBody>
      </p:sp>
      <p:sp>
        <p:nvSpPr>
          <p:cNvPr id="111623" name="Text Box 13"/>
          <p:cNvSpPr txBox="1">
            <a:spLocks noChangeArrowheads="1"/>
          </p:cNvSpPr>
          <p:nvPr/>
        </p:nvSpPr>
        <p:spPr bwMode="auto">
          <a:xfrm>
            <a:off x="296863" y="381000"/>
            <a:ext cx="2725737" cy="52705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Alter this code to return the </a:t>
            </a:r>
            <a:r>
              <a:rPr lang="en-US" sz="1400" b="1" u="sng">
                <a:solidFill>
                  <a:srgbClr val="0508FB"/>
                </a:solidFill>
                <a:latin typeface="Comic Sans MS" pitchFamily="-105" charset="0"/>
              </a:rPr>
              <a:t>index</a:t>
            </a: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 of L's minimum.</a:t>
            </a:r>
          </a:p>
        </p:txBody>
      </p:sp>
      <p:sp>
        <p:nvSpPr>
          <p:cNvPr id="111624" name="Line 17"/>
          <p:cNvSpPr>
            <a:spLocks noChangeShapeType="1"/>
          </p:cNvSpPr>
          <p:nvPr/>
        </p:nvSpPr>
        <p:spPr bwMode="auto">
          <a:xfrm flipH="1">
            <a:off x="3200400" y="344488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Rectangle 21"/>
          <p:cNvSpPr>
            <a:spLocks noChangeArrowheads="1"/>
          </p:cNvSpPr>
          <p:nvPr/>
        </p:nvSpPr>
        <p:spPr bwMode="auto">
          <a:xfrm>
            <a:off x="6397625" y="2840038"/>
            <a:ext cx="26939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800" b="1">
                <a:latin typeface="Courier New" pitchFamily="-105" charset="0"/>
              </a:rPr>
              <a:t> diff( X, Y ):</a:t>
            </a:r>
          </a:p>
        </p:txBody>
      </p:sp>
      <p:sp>
        <p:nvSpPr>
          <p:cNvPr id="111626" name="Text Box 23"/>
          <p:cNvSpPr txBox="1">
            <a:spLocks noChangeArrowheads="1"/>
          </p:cNvSpPr>
          <p:nvPr/>
        </p:nvSpPr>
        <p:spPr bwMode="auto">
          <a:xfrm>
            <a:off x="6432550" y="214313"/>
            <a:ext cx="2497138" cy="73977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Return the min difference between one value from X and one value from Y.</a:t>
            </a:r>
          </a:p>
        </p:txBody>
      </p:sp>
      <p:sp>
        <p:nvSpPr>
          <p:cNvPr id="111627" name="Text Box 24"/>
          <p:cNvSpPr txBox="1">
            <a:spLocks noChangeArrowheads="1"/>
          </p:cNvSpPr>
          <p:nvPr/>
        </p:nvSpPr>
        <p:spPr bwMode="auto">
          <a:xfrm>
            <a:off x="6689725" y="2247900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X and Y will be lists of numbers</a:t>
            </a:r>
          </a:p>
        </p:txBody>
      </p:sp>
      <p:sp>
        <p:nvSpPr>
          <p:cNvPr id="111628" name="Text Box 25"/>
          <p:cNvSpPr txBox="1">
            <a:spLocks noChangeArrowheads="1"/>
          </p:cNvSpPr>
          <p:nvPr/>
        </p:nvSpPr>
        <p:spPr bwMode="auto">
          <a:xfrm>
            <a:off x="228600" y="2220913"/>
            <a:ext cx="280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consider "accumulating" the minimum index </a:t>
            </a:r>
            <a:r>
              <a:rPr lang="en-US" sz="1000" b="1" i="1">
                <a:solidFill>
                  <a:schemeClr val="accent2"/>
                </a:solidFill>
                <a:latin typeface="Comic Sans MS" pitchFamily="-105" charset="0"/>
              </a:rPr>
              <a:t>in addition to</a:t>
            </a: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 the minimum value. </a:t>
            </a:r>
          </a:p>
        </p:txBody>
      </p:sp>
      <p:sp>
        <p:nvSpPr>
          <p:cNvPr id="111629" name="Line 26"/>
          <p:cNvSpPr>
            <a:spLocks noChangeShapeType="1"/>
          </p:cNvSpPr>
          <p:nvPr/>
        </p:nvSpPr>
        <p:spPr bwMode="auto">
          <a:xfrm flipH="1">
            <a:off x="6276975" y="381000"/>
            <a:ext cx="11113" cy="6099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Text Box 27"/>
          <p:cNvSpPr txBox="1">
            <a:spLocks noChangeArrowheads="1"/>
          </p:cNvSpPr>
          <p:nvPr/>
        </p:nvSpPr>
        <p:spPr bwMode="auto">
          <a:xfrm>
            <a:off x="304800" y="1077913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Example:</a:t>
            </a:r>
          </a:p>
        </p:txBody>
      </p:sp>
      <p:sp>
        <p:nvSpPr>
          <p:cNvPr id="111631" name="Rectangle 28"/>
          <p:cNvSpPr>
            <a:spLocks noChangeArrowheads="1"/>
          </p:cNvSpPr>
          <p:nvPr/>
        </p:nvSpPr>
        <p:spPr bwMode="auto">
          <a:xfrm>
            <a:off x="328613" y="1403350"/>
            <a:ext cx="2514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-105" charset="0"/>
              </a:rPr>
              <a:t>&gt;&gt;&gt; mini( [9,8,1,7]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-105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-105" charset="0"/>
            </a:endParaRPr>
          </a:p>
        </p:txBody>
      </p:sp>
      <p:sp>
        <p:nvSpPr>
          <p:cNvPr id="111632" name="Freeform 29"/>
          <p:cNvSpPr>
            <a:spLocks/>
          </p:cNvSpPr>
          <p:nvPr/>
        </p:nvSpPr>
        <p:spPr bwMode="auto">
          <a:xfrm>
            <a:off x="609600" y="1611313"/>
            <a:ext cx="1468438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1633" name="Text Box 30"/>
          <p:cNvSpPr txBox="1">
            <a:spLocks noChangeArrowheads="1"/>
          </p:cNvSpPr>
          <p:nvPr/>
        </p:nvSpPr>
        <p:spPr bwMode="auto">
          <a:xfrm>
            <a:off x="6553200" y="1143000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Example:</a:t>
            </a:r>
          </a:p>
        </p:txBody>
      </p:sp>
      <p:sp>
        <p:nvSpPr>
          <p:cNvPr id="111634" name="Text Box 32"/>
          <p:cNvSpPr txBox="1">
            <a:spLocks noChangeArrowheads="1"/>
          </p:cNvSpPr>
          <p:nvPr/>
        </p:nvSpPr>
        <p:spPr bwMode="auto">
          <a:xfrm>
            <a:off x="6684963" y="2471738"/>
            <a:ext cx="1525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Hint: adapt this code </a:t>
            </a:r>
          </a:p>
        </p:txBody>
      </p:sp>
      <p:sp>
        <p:nvSpPr>
          <p:cNvPr id="111635" name="Line 33"/>
          <p:cNvSpPr>
            <a:spLocks noChangeShapeType="1"/>
          </p:cNvSpPr>
          <p:nvPr/>
        </p:nvSpPr>
        <p:spPr bwMode="auto">
          <a:xfrm flipH="1">
            <a:off x="6096000" y="25908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636" name="Text Box 35"/>
          <p:cNvSpPr txBox="1">
            <a:spLocks noChangeArrowheads="1"/>
          </p:cNvSpPr>
          <p:nvPr/>
        </p:nvSpPr>
        <p:spPr bwMode="auto">
          <a:xfrm>
            <a:off x="152400" y="6308725"/>
            <a:ext cx="280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You </a:t>
            </a:r>
            <a:r>
              <a:rPr lang="en-US" sz="1000" b="1" i="1">
                <a:solidFill>
                  <a:schemeClr val="accent2"/>
                </a:solidFill>
                <a:latin typeface="Comic Sans MS" pitchFamily="-105" charset="0"/>
              </a:rPr>
              <a:t>may </a:t>
            </a: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want to change the loop!</a:t>
            </a:r>
          </a:p>
        </p:txBody>
      </p:sp>
      <p:sp>
        <p:nvSpPr>
          <p:cNvPr id="111637" name="Text Box 36"/>
          <p:cNvSpPr txBox="1">
            <a:spLocks noChangeArrowheads="1"/>
          </p:cNvSpPr>
          <p:nvPr/>
        </p:nvSpPr>
        <p:spPr bwMode="auto">
          <a:xfrm>
            <a:off x="6691313" y="2012950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-105" charset="0"/>
              </a:rPr>
              <a:t>unsigned </a:t>
            </a: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differences.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ChangeArrowheads="1"/>
          </p:cNvSpPr>
          <p:nvPr/>
        </p:nvSpPr>
        <p:spPr bwMode="auto">
          <a:xfrm>
            <a:off x="425450" y="1317625"/>
            <a:ext cx="3200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latin typeface="Courier New" pitchFamily="-105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for x in L: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if x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min = x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return</a:t>
            </a:r>
          </a:p>
        </p:txBody>
      </p:sp>
      <p:sp>
        <p:nvSpPr>
          <p:cNvPr id="112643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2725738" cy="527050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Alter this code to return the </a:t>
            </a:r>
            <a:r>
              <a:rPr lang="en-US" sz="1400" b="1" u="sng">
                <a:solidFill>
                  <a:srgbClr val="0508FB"/>
                </a:solidFill>
                <a:latin typeface="Comic Sans MS" pitchFamily="-105" charset="0"/>
              </a:rPr>
              <a:t>index</a:t>
            </a: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 of L's minimum.</a:t>
            </a:r>
          </a:p>
        </p:txBody>
      </p:sp>
      <p:sp>
        <p:nvSpPr>
          <p:cNvPr id="112644" name="Text Box 14"/>
          <p:cNvSpPr txBox="1">
            <a:spLocks noChangeArrowheads="1"/>
          </p:cNvSpPr>
          <p:nvPr/>
        </p:nvSpPr>
        <p:spPr bwMode="auto">
          <a:xfrm>
            <a:off x="3286125" y="212725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Example:</a:t>
            </a:r>
          </a:p>
        </p:txBody>
      </p:sp>
      <p:sp>
        <p:nvSpPr>
          <p:cNvPr id="112645" name="Rectangle 15"/>
          <p:cNvSpPr>
            <a:spLocks noChangeArrowheads="1"/>
          </p:cNvSpPr>
          <p:nvPr/>
        </p:nvSpPr>
        <p:spPr bwMode="auto">
          <a:xfrm>
            <a:off x="3309938" y="538163"/>
            <a:ext cx="2514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-105" charset="0"/>
              </a:rPr>
              <a:t>&gt;&gt;&gt; mini( [9,8,1,7]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>
                <a:latin typeface="Courier New" pitchFamily="-105" charset="0"/>
              </a:rPr>
              <a:t>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1400" b="1">
              <a:latin typeface="Courier New" pitchFamily="-105" charset="0"/>
            </a:endParaRPr>
          </a:p>
        </p:txBody>
      </p:sp>
      <p:sp>
        <p:nvSpPr>
          <p:cNvPr id="112646" name="Freeform 16"/>
          <p:cNvSpPr>
            <a:spLocks/>
          </p:cNvSpPr>
          <p:nvPr/>
        </p:nvSpPr>
        <p:spPr bwMode="auto">
          <a:xfrm>
            <a:off x="3590925" y="746125"/>
            <a:ext cx="1468438" cy="152400"/>
          </a:xfrm>
          <a:custGeom>
            <a:avLst/>
            <a:gdLst>
              <a:gd name="T0" fmla="*/ 0 w 960"/>
              <a:gd name="T1" fmla="*/ 2147483647 h 96"/>
              <a:gd name="T2" fmla="*/ 2147483647 w 960"/>
              <a:gd name="T3" fmla="*/ 2147483647 h 96"/>
              <a:gd name="T4" fmla="*/ 2147483647 w 960"/>
              <a:gd name="T5" fmla="*/ 0 h 96"/>
              <a:gd name="T6" fmla="*/ 0 60000 65536"/>
              <a:gd name="T7" fmla="*/ 0 60000 65536"/>
              <a:gd name="T8" fmla="*/ 0 60000 65536"/>
              <a:gd name="T9" fmla="*/ 0 w 960"/>
              <a:gd name="T10" fmla="*/ 0 h 96"/>
              <a:gd name="T11" fmla="*/ 960 w 96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96">
                <a:moveTo>
                  <a:pt x="0" y="96"/>
                </a:moveTo>
                <a:lnTo>
                  <a:pt x="960" y="96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7" name="Rectangle 22"/>
          <p:cNvSpPr>
            <a:spLocks noChangeArrowheads="1"/>
          </p:cNvSpPr>
          <p:nvPr/>
        </p:nvSpPr>
        <p:spPr bwMode="auto">
          <a:xfrm>
            <a:off x="4848225" y="1341438"/>
            <a:ext cx="4143375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latin typeface="Courier New" pitchFamily="-105" charset="0"/>
              </a:rPr>
              <a:t> mini( L ):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min = L[0]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for              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if      &lt; min: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min =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return</a:t>
            </a:r>
          </a:p>
        </p:txBody>
      </p:sp>
      <p:sp>
        <p:nvSpPr>
          <p:cNvPr id="112648" name="Text Box 23"/>
          <p:cNvSpPr txBox="1">
            <a:spLocks noChangeArrowheads="1"/>
          </p:cNvSpPr>
          <p:nvPr/>
        </p:nvSpPr>
        <p:spPr bwMode="auto">
          <a:xfrm>
            <a:off x="762000" y="6096000"/>
            <a:ext cx="19812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SAME LOOP</a:t>
            </a:r>
          </a:p>
        </p:txBody>
      </p:sp>
      <p:sp>
        <p:nvSpPr>
          <p:cNvPr id="112649" name="Text Box 24"/>
          <p:cNvSpPr txBox="1">
            <a:spLocks noChangeArrowheads="1"/>
          </p:cNvSpPr>
          <p:nvPr/>
        </p:nvSpPr>
        <p:spPr bwMode="auto">
          <a:xfrm>
            <a:off x="5424488" y="6064250"/>
            <a:ext cx="2541587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INDEX-BASED  LOOP</a:t>
            </a:r>
          </a:p>
        </p:txBody>
      </p:sp>
      <p:sp>
        <p:nvSpPr>
          <p:cNvPr id="112650" name="Line 25"/>
          <p:cNvSpPr>
            <a:spLocks noChangeShapeType="1"/>
          </p:cNvSpPr>
          <p:nvPr/>
        </p:nvSpPr>
        <p:spPr bwMode="auto">
          <a:xfrm>
            <a:off x="4495800" y="1295400"/>
            <a:ext cx="0" cy="525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51" name="Text Box 26"/>
          <p:cNvSpPr txBox="1">
            <a:spLocks noChangeArrowheads="1"/>
          </p:cNvSpPr>
          <p:nvPr/>
        </p:nvSpPr>
        <p:spPr bwMode="auto">
          <a:xfrm>
            <a:off x="6667500" y="6508750"/>
            <a:ext cx="238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returning both??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2619375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What does this code print? </a:t>
            </a:r>
          </a:p>
        </p:txBody>
      </p:sp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901700" y="919163"/>
            <a:ext cx="4876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latin typeface="Courier New" pitchFamily="-105" charset="0"/>
              </a:rPr>
              <a:t> x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range(3)</a:t>
            </a:r>
            <a:r>
              <a:rPr lang="en-US" b="1">
                <a:latin typeface="Courier New" pitchFamily="-105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latin typeface="Courier New" pitchFamily="-105" charset="0"/>
              </a:rPr>
              <a:t> y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range(3)</a:t>
            </a:r>
            <a:r>
              <a:rPr lang="en-US" b="1">
                <a:latin typeface="Courier New" pitchFamily="-105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print x,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486400" y="476250"/>
            <a:ext cx="35083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&gt;&gt;&gt; diff( [7,3],[0,6]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1</a:t>
            </a:r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203200" y="230188"/>
            <a:ext cx="3657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800" b="1">
                <a:latin typeface="Courier New" pitchFamily="-105" charset="0"/>
              </a:rPr>
              <a:t> x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range(3)</a:t>
            </a:r>
            <a:r>
              <a:rPr lang="en-US" sz="1800" b="1">
                <a:latin typeface="Courier New" pitchFamily="-105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800" b="1">
                <a:latin typeface="Courier New" pitchFamily="-105" charset="0"/>
              </a:rPr>
              <a:t> y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range(3)</a:t>
            </a:r>
            <a:r>
              <a:rPr lang="en-US" sz="1800" b="1">
                <a:latin typeface="Courier New" pitchFamily="-105" charset="0"/>
              </a:rPr>
              <a:t>: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print x, y</a:t>
            </a:r>
          </a:p>
        </p:txBody>
      </p:sp>
      <p:sp>
        <p:nvSpPr>
          <p:cNvPr id="114692" name="Rectangle 9"/>
          <p:cNvSpPr>
            <a:spLocks noChangeArrowheads="1"/>
          </p:cNvSpPr>
          <p:nvPr/>
        </p:nvSpPr>
        <p:spPr bwMode="auto">
          <a:xfrm>
            <a:off x="266700" y="2413000"/>
            <a:ext cx="40100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latin typeface="Courier New" pitchFamily="-105" charset="0"/>
              </a:rPr>
              <a:t> diff( X, Y ):</a:t>
            </a:r>
          </a:p>
        </p:txBody>
      </p:sp>
      <p:sp>
        <p:nvSpPr>
          <p:cNvPr id="114693" name="Text Box 10"/>
          <p:cNvSpPr txBox="1">
            <a:spLocks noChangeArrowheads="1"/>
          </p:cNvSpPr>
          <p:nvPr/>
        </p:nvSpPr>
        <p:spPr bwMode="auto">
          <a:xfrm>
            <a:off x="825500" y="1762125"/>
            <a:ext cx="7391400" cy="314325"/>
          </a:xfrm>
          <a:prstGeom prst="rect">
            <a:avLst/>
          </a:prstGeom>
          <a:noFill/>
          <a:ln w="9525">
            <a:solidFill>
              <a:srgbClr val="0508F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508FB"/>
                </a:solidFill>
                <a:latin typeface="Comic Sans MS" pitchFamily="-105" charset="0"/>
              </a:rPr>
              <a:t>Return the minimum difference between one value from X and one value from Y.</a:t>
            </a:r>
          </a:p>
        </p:txBody>
      </p:sp>
      <p:sp>
        <p:nvSpPr>
          <p:cNvPr id="114694" name="Text Box 11"/>
          <p:cNvSpPr txBox="1">
            <a:spLocks noChangeArrowheads="1"/>
          </p:cNvSpPr>
          <p:nvPr/>
        </p:nvSpPr>
        <p:spPr bwMode="auto">
          <a:xfrm>
            <a:off x="3800475" y="2574925"/>
            <a:ext cx="2268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X and Y will be lists of numbers</a:t>
            </a:r>
          </a:p>
        </p:txBody>
      </p:sp>
      <p:sp>
        <p:nvSpPr>
          <p:cNvPr id="114695" name="Text Box 18"/>
          <p:cNvSpPr txBox="1">
            <a:spLocks noChangeArrowheads="1"/>
          </p:cNvSpPr>
          <p:nvPr/>
        </p:nvSpPr>
        <p:spPr bwMode="auto">
          <a:xfrm>
            <a:off x="3803650" y="393700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Hint: adapt this code </a:t>
            </a:r>
          </a:p>
        </p:txBody>
      </p:sp>
      <p:sp>
        <p:nvSpPr>
          <p:cNvPr id="114696" name="Line 19"/>
          <p:cNvSpPr>
            <a:spLocks noChangeShapeType="1"/>
          </p:cNvSpPr>
          <p:nvPr/>
        </p:nvSpPr>
        <p:spPr bwMode="auto">
          <a:xfrm flipH="1">
            <a:off x="3214688" y="512763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7" name="Text Box 21"/>
          <p:cNvSpPr txBox="1">
            <a:spLocks noChangeArrowheads="1"/>
          </p:cNvSpPr>
          <p:nvPr/>
        </p:nvSpPr>
        <p:spPr bwMode="auto">
          <a:xfrm>
            <a:off x="3802063" y="2339975"/>
            <a:ext cx="23891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Only consider </a:t>
            </a:r>
            <a:r>
              <a:rPr lang="en-US" sz="1000" b="1">
                <a:solidFill>
                  <a:schemeClr val="accent2"/>
                </a:solidFill>
                <a:latin typeface="Comic Sans MS" pitchFamily="-105" charset="0"/>
              </a:rPr>
              <a:t>unsigned </a:t>
            </a: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differences. </a:t>
            </a:r>
          </a:p>
        </p:txBody>
      </p:sp>
      <p:sp>
        <p:nvSpPr>
          <p:cNvPr id="114698" name="Line 22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9" name="Text Box 23"/>
          <p:cNvSpPr txBox="1">
            <a:spLocks noChangeArrowheads="1"/>
          </p:cNvSpPr>
          <p:nvPr/>
        </p:nvSpPr>
        <p:spPr bwMode="auto">
          <a:xfrm>
            <a:off x="5492750" y="123825"/>
            <a:ext cx="1525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Comic Sans MS" pitchFamily="-105" charset="0"/>
              </a:rPr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888444" y="231567"/>
            <a:ext cx="3962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Nested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 loops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3288" y="3048000"/>
            <a:ext cx="754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y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(84):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(12):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d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f(</a:t>
            </a:r>
            <a:r>
              <a:rPr lang="en-US" sz="32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m,y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h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(24):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for </a:t>
            </a:r>
            <a:r>
              <a:rPr lang="en-US" sz="3200" b="1" dirty="0" err="1" smtClean="0">
                <a:solidFill>
                  <a:srgbClr val="000000"/>
                </a:solidFill>
                <a:latin typeface="Courier New" pitchFamily="-105" charset="0"/>
              </a:rPr>
              <a:t>mn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  for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s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         </a:t>
            </a:r>
            <a:r>
              <a:rPr lang="en-US" sz="3200" b="1" dirty="0" smtClean="0">
                <a:latin typeface="Courier New" pitchFamily="-105" charset="0"/>
              </a:rPr>
              <a:t>tick()</a:t>
            </a:r>
            <a:endParaRPr lang="en-US" sz="3200" b="1" dirty="0">
              <a:latin typeface="Courier New" pitchFamily="-105" charset="0"/>
            </a:endParaRP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17703" r="27320" b="6371"/>
          <a:stretch/>
        </p:blipFill>
        <p:spPr bwMode="auto">
          <a:xfrm>
            <a:off x="6019800" y="152400"/>
            <a:ext cx="2971800" cy="29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" name="Picture 2" descr="http://www.bertrandplanes.com/lifeclock/2008_LifeClock_3/LifeClock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28" y="1081400"/>
            <a:ext cx="3771046" cy="39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11571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708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Monte Carlo </a:t>
            </a:r>
            <a:r>
              <a:rPr lang="en-US" sz="6000">
                <a:latin typeface="Symbol" pitchFamily="-105" charset="2"/>
                <a:sym typeface="Symbol" pitchFamily="-105" charset="2"/>
              </a:rPr>
              <a:t>p</a:t>
            </a:r>
            <a:endParaRPr lang="en-US" sz="4000">
              <a:latin typeface="Times" pitchFamily="-105" charset="0"/>
            </a:endParaRP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Times" pitchFamily="-105" charset="0"/>
              </a:rPr>
              <a:t>A engineering challenge:</a:t>
            </a:r>
            <a:r>
              <a:rPr lang="en-US">
                <a:latin typeface="Times" pitchFamily="-105" charset="0"/>
              </a:rPr>
              <a:t>  to estimate </a:t>
            </a:r>
            <a:r>
              <a:rPr lang="en-US">
                <a:latin typeface="Symbol" pitchFamily="-105" charset="2"/>
                <a:sym typeface="Symbol" pitchFamily="-105" charset="2"/>
              </a:rPr>
              <a:t>p</a:t>
            </a:r>
            <a:r>
              <a:rPr lang="en-US">
                <a:latin typeface="Times" pitchFamily="-105" charset="0"/>
              </a:rPr>
              <a:t> using everyday items... </a:t>
            </a:r>
          </a:p>
        </p:txBody>
      </p:sp>
      <p:sp>
        <p:nvSpPr>
          <p:cNvPr id="115717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pitchFamily="-105" charset="0"/>
              </a:rPr>
              <a:t>Hw8 Pr3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val 2"/>
          <p:cNvSpPr>
            <a:spLocks noChangeArrowheads="1"/>
          </p:cNvSpPr>
          <p:nvPr/>
        </p:nvSpPr>
        <p:spPr bwMode="auto">
          <a:xfrm>
            <a:off x="2894013" y="674688"/>
            <a:ext cx="5716587" cy="564038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914400" y="1295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latin typeface="Times" pitchFamily="-105" charset="0"/>
              </a:rPr>
              <a:t>Visualize:</a:t>
            </a:r>
            <a:endParaRPr lang="en-US">
              <a:latin typeface="Times" pitchFamily="-105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2894013" y="669925"/>
            <a:ext cx="5715000" cy="5654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76200" y="76200"/>
            <a:ext cx="251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Easy as </a:t>
            </a:r>
            <a:r>
              <a:rPr lang="en-US" sz="6000">
                <a:latin typeface="Symbol" pitchFamily="-105" charset="2"/>
                <a:sym typeface="Symbol" pitchFamily="-105" charset="2"/>
              </a:rPr>
              <a:t>p</a:t>
            </a:r>
            <a:endParaRPr lang="en-US" sz="4000">
              <a:latin typeface="Times" pitchFamily="-105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2378075" y="6308725"/>
            <a:ext cx="822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(-1,-1)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8510588" y="381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(1,1)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1776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2d, 3d Loops</a:t>
            </a:r>
          </a:p>
        </p:txBody>
      </p:sp>
      <p:sp>
        <p:nvSpPr>
          <p:cNvPr id="117764" name="Text Box 6"/>
          <p:cNvSpPr txBox="1">
            <a:spLocks noChangeArrowheads="1"/>
          </p:cNvSpPr>
          <p:nvPr/>
        </p:nvSpPr>
        <p:spPr bwMode="auto">
          <a:xfrm>
            <a:off x="2590800" y="44196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while</a:t>
            </a:r>
          </a:p>
        </p:txBody>
      </p:sp>
      <p:sp>
        <p:nvSpPr>
          <p:cNvPr id="117765" name="Text Box 7"/>
          <p:cNvSpPr txBox="1">
            <a:spLocks noChangeArrowheads="1"/>
          </p:cNvSpPr>
          <p:nvPr/>
        </p:nvSpPr>
        <p:spPr bwMode="auto">
          <a:xfrm>
            <a:off x="1600200" y="2819400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/>
              <a:t>definite iteration</a:t>
            </a:r>
          </a:p>
        </p:txBody>
      </p:sp>
      <p:sp>
        <p:nvSpPr>
          <p:cNvPr id="117766" name="Text Box 8"/>
          <p:cNvSpPr txBox="1">
            <a:spLocks noChangeArrowheads="1"/>
          </p:cNvSpPr>
          <p:nvPr/>
        </p:nvSpPr>
        <p:spPr bwMode="auto">
          <a:xfrm>
            <a:off x="5715000" y="2743200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/>
              <a:t>indefinite iteration</a:t>
            </a:r>
          </a:p>
        </p:txBody>
      </p:sp>
      <p:sp>
        <p:nvSpPr>
          <p:cNvPr id="117767" name="Text Box 9"/>
          <p:cNvSpPr txBox="1">
            <a:spLocks noChangeArrowheads="1"/>
          </p:cNvSpPr>
          <p:nvPr/>
        </p:nvSpPr>
        <p:spPr bwMode="auto">
          <a:xfrm>
            <a:off x="630238" y="1541463"/>
            <a:ext cx="5819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/>
              <a:t>More efficient, but also more to keep track of with each additional dimension </a:t>
            </a:r>
          </a:p>
        </p:txBody>
      </p:sp>
      <p:sp>
        <p:nvSpPr>
          <p:cNvPr id="117768" name="Text Box 10"/>
          <p:cNvSpPr txBox="1">
            <a:spLocks noChangeArrowheads="1"/>
          </p:cNvSpPr>
          <p:nvPr/>
        </p:nvSpPr>
        <p:spPr bwMode="auto">
          <a:xfrm>
            <a:off x="7091363" y="179388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to inf. and beyond!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 rIns="132080"/>
          <a:lstStyle/>
          <a:p>
            <a:pPr eaLnBrk="1" hangingPunct="1"/>
            <a:r>
              <a:rPr lang="en-US" smtClean="0">
                <a:latin typeface="Times New Roman" pitchFamily="-105" charset="0"/>
              </a:rPr>
              <a:t>Extra  (!)  funky series</a:t>
            </a:r>
            <a:endParaRPr lang="en-US" smtClean="0"/>
          </a:p>
        </p:txBody>
      </p:sp>
      <p:grpSp>
        <p:nvGrpSpPr>
          <p:cNvPr id="118787" name="Group 4"/>
          <p:cNvGrpSpPr>
            <a:grpSpLocks/>
          </p:cNvGrpSpPr>
          <p:nvPr/>
        </p:nvGrpSpPr>
        <p:grpSpPr bwMode="auto">
          <a:xfrm>
            <a:off x="381000" y="1066800"/>
            <a:ext cx="8218488" cy="180975"/>
            <a:chOff x="0" y="0"/>
            <a:chExt cx="5177" cy="114"/>
          </a:xfrm>
        </p:grpSpPr>
        <p:sp>
          <p:nvSpPr>
            <p:cNvPr id="118813" name="Rectangle 5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14" name="Rectangle 6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788" name="Group 7"/>
          <p:cNvGrpSpPr>
            <a:grpSpLocks/>
          </p:cNvGrpSpPr>
          <p:nvPr/>
        </p:nvGrpSpPr>
        <p:grpSpPr bwMode="auto">
          <a:xfrm>
            <a:off x="4667250" y="5503863"/>
            <a:ext cx="304800" cy="304800"/>
            <a:chOff x="0" y="0"/>
            <a:chExt cx="192" cy="192"/>
          </a:xfrm>
        </p:grpSpPr>
        <p:sp>
          <p:nvSpPr>
            <p:cNvPr id="118811" name="Line 8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2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789" name="Group 10"/>
          <p:cNvGrpSpPr>
            <a:grpSpLocks/>
          </p:cNvGrpSpPr>
          <p:nvPr/>
        </p:nvGrpSpPr>
        <p:grpSpPr bwMode="auto">
          <a:xfrm>
            <a:off x="7486650" y="5503863"/>
            <a:ext cx="304800" cy="304800"/>
            <a:chOff x="0" y="0"/>
            <a:chExt cx="192" cy="192"/>
          </a:xfrm>
        </p:grpSpPr>
        <p:sp>
          <p:nvSpPr>
            <p:cNvPr id="118809" name="Line 11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10" name="Line 12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790" name="Group 13"/>
          <p:cNvGrpSpPr>
            <a:grpSpLocks/>
          </p:cNvGrpSpPr>
          <p:nvPr/>
        </p:nvGrpSpPr>
        <p:grpSpPr bwMode="auto">
          <a:xfrm>
            <a:off x="5505450" y="5884863"/>
            <a:ext cx="304800" cy="304800"/>
            <a:chOff x="0" y="0"/>
            <a:chExt cx="192" cy="192"/>
          </a:xfrm>
        </p:grpSpPr>
        <p:sp>
          <p:nvSpPr>
            <p:cNvPr id="118807" name="Line 14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8" name="Line 15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791" name="Group 16"/>
          <p:cNvGrpSpPr>
            <a:grpSpLocks/>
          </p:cNvGrpSpPr>
          <p:nvPr/>
        </p:nvGrpSpPr>
        <p:grpSpPr bwMode="auto">
          <a:xfrm>
            <a:off x="3371850" y="5884863"/>
            <a:ext cx="304800" cy="304800"/>
            <a:chOff x="0" y="0"/>
            <a:chExt cx="192" cy="192"/>
          </a:xfrm>
        </p:grpSpPr>
        <p:sp>
          <p:nvSpPr>
            <p:cNvPr id="118805" name="Line 17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6" name="Line 18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792" name="Group 19"/>
          <p:cNvGrpSpPr>
            <a:grpSpLocks/>
          </p:cNvGrpSpPr>
          <p:nvPr/>
        </p:nvGrpSpPr>
        <p:grpSpPr bwMode="auto">
          <a:xfrm>
            <a:off x="4514850" y="5884863"/>
            <a:ext cx="304800" cy="304800"/>
            <a:chOff x="0" y="0"/>
            <a:chExt cx="192" cy="192"/>
          </a:xfrm>
        </p:grpSpPr>
        <p:sp>
          <p:nvSpPr>
            <p:cNvPr id="118803" name="Line 20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4" name="Line 21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793" name="Group 22"/>
          <p:cNvGrpSpPr>
            <a:grpSpLocks/>
          </p:cNvGrpSpPr>
          <p:nvPr/>
        </p:nvGrpSpPr>
        <p:grpSpPr bwMode="auto">
          <a:xfrm>
            <a:off x="3962400" y="3922713"/>
            <a:ext cx="304800" cy="304800"/>
            <a:chOff x="0" y="0"/>
            <a:chExt cx="192" cy="192"/>
          </a:xfrm>
        </p:grpSpPr>
        <p:sp>
          <p:nvSpPr>
            <p:cNvPr id="118801" name="Line 23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2" name="Line 24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794" name="Group 25"/>
          <p:cNvGrpSpPr>
            <a:grpSpLocks/>
          </p:cNvGrpSpPr>
          <p:nvPr/>
        </p:nvGrpSpPr>
        <p:grpSpPr bwMode="auto">
          <a:xfrm>
            <a:off x="5791200" y="3922713"/>
            <a:ext cx="304800" cy="304800"/>
            <a:chOff x="0" y="0"/>
            <a:chExt cx="192" cy="192"/>
          </a:xfrm>
        </p:grpSpPr>
        <p:sp>
          <p:nvSpPr>
            <p:cNvPr id="118799" name="Line 26"/>
            <p:cNvSpPr>
              <a:spLocks noChangeShapeType="1"/>
            </p:cNvSpPr>
            <p:nvPr/>
          </p:nvSpPr>
          <p:spPr bwMode="auto">
            <a:xfrm>
              <a:off x="0" y="0"/>
              <a:ext cx="191" cy="192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00" name="Line 27"/>
            <p:cNvSpPr>
              <a:spLocks noChangeShapeType="1"/>
            </p:cNvSpPr>
            <p:nvPr/>
          </p:nvSpPr>
          <p:spPr bwMode="auto">
            <a:xfrm flipH="1">
              <a:off x="0" y="0"/>
              <a:ext cx="192" cy="191"/>
            </a:xfrm>
            <a:prstGeom prst="line">
              <a:avLst/>
            </a:prstGeom>
            <a:noFill/>
            <a:ln w="63500">
              <a:solidFill>
                <a:srgbClr val="7614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5" name="Rectangle 30"/>
          <p:cNvSpPr>
            <a:spLocks noChangeArrowheads="1"/>
          </p:cNvSpPr>
          <p:nvPr/>
        </p:nvSpPr>
        <p:spPr bwMode="auto">
          <a:xfrm>
            <a:off x="838200" y="1789113"/>
            <a:ext cx="73152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 </a:t>
            </a:r>
            <a:r>
              <a:rPr lang="en-US" sz="2800"/>
              <a:t>Harmonic Sequence:</a:t>
            </a:r>
            <a:endParaRPr lang="en-US" sz="2800">
              <a:latin typeface="Arial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charset="0"/>
              </a:rPr>
              <a:t>  1/1 + 1/2 + 1/3 + 1/4 + 1/5 + 1/6 + …</a:t>
            </a:r>
          </a:p>
          <a:p>
            <a:pPr algn="l" eaLnBrk="1" hangingPunct="1">
              <a:spcBef>
                <a:spcPct val="20000"/>
              </a:spcBef>
            </a:pPr>
            <a:endParaRPr lang="en-US" sz="2800"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/>
              <a:t> Without composites (primes only):</a:t>
            </a:r>
            <a:endParaRPr lang="en-US" sz="2800">
              <a:latin typeface="Arial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charset="0"/>
              </a:rPr>
              <a:t>  1/1 + 1/2 + 1/3 + 1/4 + 1/5 + 1/6 + 1/7 +…</a:t>
            </a:r>
          </a:p>
          <a:p>
            <a:pPr algn="l" eaLnBrk="1" hangingPunct="1">
              <a:spcBef>
                <a:spcPct val="20000"/>
              </a:spcBef>
            </a:pPr>
            <a:endParaRPr lang="en-US" sz="2800">
              <a:latin typeface="Arial" charset="0"/>
            </a:endParaRP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latin typeface="Arial" charset="0"/>
              </a:rPr>
              <a:t> </a:t>
            </a:r>
            <a:r>
              <a:rPr lang="en-US" sz="2800"/>
              <a:t>Without 9’s…</a:t>
            </a:r>
            <a:endParaRPr lang="en-US" sz="2800">
              <a:latin typeface="Arial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2800">
                <a:latin typeface="Arial" charset="0"/>
              </a:rPr>
              <a:t>  1/1 + 1/2 + … + 1/8 + 1/9 + … +1/18 + 1/19 + … + 1/88 + 1/89 + 1/90 + 1/91 + …</a:t>
            </a:r>
          </a:p>
        </p:txBody>
      </p:sp>
      <p:sp>
        <p:nvSpPr>
          <p:cNvPr id="118796" name="Text Box 31"/>
          <p:cNvSpPr txBox="1">
            <a:spLocks noChangeArrowheads="1"/>
          </p:cNvSpPr>
          <p:nvPr/>
        </p:nvSpPr>
        <p:spPr bwMode="auto">
          <a:xfrm>
            <a:off x="2649538" y="18192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pitchFamily="-105" charset="0"/>
              </a:rPr>
              <a:t>Diverges!</a:t>
            </a:r>
          </a:p>
        </p:txBody>
      </p:sp>
      <p:sp>
        <p:nvSpPr>
          <p:cNvPr id="118797" name="Text Box 34"/>
          <p:cNvSpPr txBox="1">
            <a:spLocks noChangeArrowheads="1"/>
          </p:cNvSpPr>
          <p:nvPr/>
        </p:nvSpPr>
        <p:spPr bwMode="auto">
          <a:xfrm>
            <a:off x="5280025" y="3373438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pitchFamily="-105" charset="0"/>
              </a:rPr>
              <a:t>???</a:t>
            </a:r>
          </a:p>
        </p:txBody>
      </p:sp>
      <p:sp>
        <p:nvSpPr>
          <p:cNvPr id="118798" name="Text Box 35"/>
          <p:cNvSpPr txBox="1">
            <a:spLocks noChangeArrowheads="1"/>
          </p:cNvSpPr>
          <p:nvPr/>
        </p:nvSpPr>
        <p:spPr bwMode="auto">
          <a:xfrm>
            <a:off x="2479675" y="4908550"/>
            <a:ext cx="191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i="1">
                <a:solidFill>
                  <a:srgbClr val="E30E1F"/>
                </a:solidFill>
                <a:latin typeface="Times" pitchFamily="-105" charset="0"/>
              </a:rPr>
              <a:t>???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6"/>
          <p:cNvSpPr txBox="1">
            <a:spLocks noChangeArrowheads="1"/>
          </p:cNvSpPr>
          <p:nvPr/>
        </p:nvSpPr>
        <p:spPr bwMode="auto">
          <a:xfrm>
            <a:off x="1601788" y="1187450"/>
            <a:ext cx="56816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508FB"/>
                </a:solidFill>
              </a:rPr>
              <a:t>Have a great weekend!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6615112" cy="180975"/>
            <a:chOff x="295" y="1311"/>
            <a:chExt cx="5177" cy="114"/>
          </a:xfrm>
        </p:grpSpPr>
        <p:sp>
          <p:nvSpPr>
            <p:cNvPr id="120845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6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3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2083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7050" y="334963"/>
            <a:ext cx="6440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iPhone, </a:t>
            </a:r>
            <a:r>
              <a:rPr lang="en-US" sz="3200" i="1">
                <a:solidFill>
                  <a:schemeClr val="tx2"/>
                </a:solidFill>
              </a:rPr>
              <a:t>geohot, </a:t>
            </a:r>
            <a:r>
              <a:rPr lang="en-US" sz="3200">
                <a:solidFill>
                  <a:schemeClr val="tx2"/>
                </a:solidFill>
              </a:rPr>
              <a:t>and Von Neumann</a:t>
            </a:r>
          </a:p>
        </p:txBody>
      </p:sp>
      <p:pic>
        <p:nvPicPr>
          <p:cNvPr id="120837" name="Picture 7" descr="finish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8"/>
          <a:stretch>
            <a:fillRect/>
          </a:stretch>
        </p:blipFill>
        <p:spPr bwMode="auto">
          <a:xfrm>
            <a:off x="7391400" y="152400"/>
            <a:ext cx="15287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5483225" y="1371600"/>
            <a:ext cx="1776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F02E4"/>
                </a:solidFill>
                <a:latin typeface="Times" pitchFamily="-105" charset="0"/>
              </a:rPr>
              <a:t>George Hotz's iPhone</a:t>
            </a:r>
          </a:p>
        </p:txBody>
      </p:sp>
      <p:pic>
        <p:nvPicPr>
          <p:cNvPr id="120839" name="Picture 9" descr="step3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2825"/>
            <a:ext cx="480060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0" name="Picture 10" descr="step3d_sm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49625"/>
            <a:ext cx="34290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1" name="Text Box 11"/>
          <p:cNvSpPr txBox="1">
            <a:spLocks noChangeArrowheads="1"/>
          </p:cNvSpPr>
          <p:nvPr/>
        </p:nvSpPr>
        <p:spPr bwMode="auto">
          <a:xfrm>
            <a:off x="363538" y="5722938"/>
            <a:ext cx="484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515"/>
                </a:solidFill>
                <a:latin typeface="Times" pitchFamily="-105" charset="0"/>
              </a:rPr>
              <a:t>In red:</a:t>
            </a:r>
            <a:r>
              <a:rPr lang="en-US">
                <a:latin typeface="Times" pitchFamily="-105" charset="0"/>
              </a:rPr>
              <a:t> one memory-access bit</a:t>
            </a:r>
          </a:p>
        </p:txBody>
      </p:sp>
      <p:sp>
        <p:nvSpPr>
          <p:cNvPr id="120842" name="Text Box 12"/>
          <p:cNvSpPr txBox="1">
            <a:spLocks noChangeArrowheads="1"/>
          </p:cNvSpPr>
          <p:nvPr/>
        </p:nvSpPr>
        <p:spPr bwMode="auto">
          <a:xfrm>
            <a:off x="5867400" y="2743200"/>
            <a:ext cx="102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F02E4"/>
                </a:solidFill>
                <a:latin typeface="Times" pitchFamily="-105" charset="0"/>
              </a:rPr>
              <a:t>After</a:t>
            </a:r>
            <a:endParaRPr lang="en-US">
              <a:solidFill>
                <a:srgbClr val="0F02E4"/>
              </a:solidFill>
              <a:latin typeface="Times" pitchFamily="-105" charset="0"/>
            </a:endParaRPr>
          </a:p>
        </p:txBody>
      </p:sp>
      <p:sp>
        <p:nvSpPr>
          <p:cNvPr id="120843" name="Text Box 13"/>
          <p:cNvSpPr txBox="1">
            <a:spLocks noChangeArrowheads="1"/>
          </p:cNvSpPr>
          <p:nvPr/>
        </p:nvSpPr>
        <p:spPr bwMode="auto">
          <a:xfrm>
            <a:off x="1970088" y="1614488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F02E4"/>
                </a:solidFill>
                <a:latin typeface="Times" pitchFamily="-105" charset="0"/>
              </a:rPr>
              <a:t>Before</a:t>
            </a:r>
            <a:endParaRPr lang="en-US">
              <a:solidFill>
                <a:srgbClr val="0F02E4"/>
              </a:solidFill>
              <a:latin typeface="Times" pitchFamily="-105" charset="0"/>
            </a:endParaRPr>
          </a:p>
        </p:txBody>
      </p:sp>
      <p:sp>
        <p:nvSpPr>
          <p:cNvPr id="120844" name="Rectangle 14"/>
          <p:cNvSpPr>
            <a:spLocks noChangeArrowheads="1"/>
          </p:cNvSpPr>
          <p:nvPr/>
        </p:nvSpPr>
        <p:spPr bwMode="auto">
          <a:xfrm>
            <a:off x="5526088" y="5722938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soldered to be +1.8v (</a:t>
            </a:r>
            <a:r>
              <a:rPr lang="en-US" b="1">
                <a:latin typeface="Courier New" pitchFamily="-105" charset="0"/>
              </a:rPr>
              <a:t>1</a:t>
            </a:r>
            <a:r>
              <a:rPr lang="en-US">
                <a:latin typeface="Times" pitchFamily="-105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6615112" cy="180975"/>
            <a:chOff x="295" y="1311"/>
            <a:chExt cx="5177" cy="114"/>
          </a:xfrm>
        </p:grpSpPr>
        <p:sp>
          <p:nvSpPr>
            <p:cNvPr id="121875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6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5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2186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7050" y="334963"/>
            <a:ext cx="6440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iPhone, </a:t>
            </a:r>
            <a:r>
              <a:rPr lang="en-US" sz="3200" i="1">
                <a:solidFill>
                  <a:schemeClr val="tx2"/>
                </a:solidFill>
              </a:rPr>
              <a:t>geohot, </a:t>
            </a:r>
            <a:r>
              <a:rPr lang="en-US" sz="3200">
                <a:solidFill>
                  <a:schemeClr val="tx2"/>
                </a:solidFill>
              </a:rPr>
              <a:t>and Von Neumann</a:t>
            </a:r>
          </a:p>
        </p:txBody>
      </p:sp>
      <p:pic>
        <p:nvPicPr>
          <p:cNvPr id="121861" name="Picture 7" descr="finish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8"/>
          <a:stretch>
            <a:fillRect/>
          </a:stretch>
        </p:blipFill>
        <p:spPr bwMode="auto">
          <a:xfrm>
            <a:off x="7391400" y="152400"/>
            <a:ext cx="15287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8"/>
          <p:cNvSpPr txBox="1">
            <a:spLocks noChangeArrowheads="1"/>
          </p:cNvSpPr>
          <p:nvPr/>
        </p:nvSpPr>
        <p:spPr bwMode="auto">
          <a:xfrm>
            <a:off x="7246938" y="2835275"/>
            <a:ext cx="1776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F02E4"/>
                </a:solidFill>
                <a:latin typeface="Times" pitchFamily="-105" charset="0"/>
              </a:rPr>
              <a:t>George Hotz's iPhone</a:t>
            </a:r>
          </a:p>
        </p:txBody>
      </p:sp>
      <p:sp>
        <p:nvSpPr>
          <p:cNvPr id="121863" name="Rectangle 9"/>
          <p:cNvSpPr>
            <a:spLocks noChangeArrowheads="1"/>
          </p:cNvSpPr>
          <p:nvPr/>
        </p:nvSpPr>
        <p:spPr bwMode="auto">
          <a:xfrm>
            <a:off x="533400" y="1371600"/>
            <a:ext cx="6400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When starting up, the phone checks 4 locations in memory to see if its software is already there. Only if it sees the software is NOT there, does the phone use software from general-purpose memory to start. Otherwise, it loads its software from read-only memory.</a:t>
            </a:r>
          </a:p>
        </p:txBody>
      </p:sp>
      <p:sp>
        <p:nvSpPr>
          <p:cNvPr id="121864" name="Rectangle 10"/>
          <p:cNvSpPr>
            <a:spLocks noChangeArrowheads="1"/>
          </p:cNvSpPr>
          <p:nvPr/>
        </p:nvSpPr>
        <p:spPr bwMode="auto">
          <a:xfrm>
            <a:off x="552450" y="3730625"/>
            <a:ext cx="46307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There's not much you can do to change what is in those areas of </a:t>
            </a:r>
            <a:r>
              <a:rPr lang="en-US" sz="1600" b="1" i="1">
                <a:latin typeface="Arial" charset="0"/>
              </a:rPr>
              <a:t>read-only </a:t>
            </a:r>
            <a:r>
              <a:rPr lang="en-US" sz="1600">
                <a:latin typeface="Arial" charset="0"/>
              </a:rPr>
              <a:t>memory. Instead, the idea was to change one of the address lines to be high while it checked these four locations.</a:t>
            </a:r>
          </a:p>
        </p:txBody>
      </p:sp>
      <p:sp>
        <p:nvSpPr>
          <p:cNvPr id="121865" name="Rectangle 11"/>
          <p:cNvSpPr>
            <a:spLocks noChangeArrowheads="1"/>
          </p:cNvSpPr>
          <p:nvPr/>
        </p:nvSpPr>
        <p:spPr bwMode="auto">
          <a:xfrm>
            <a:off x="552450" y="5795963"/>
            <a:ext cx="79295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>
                <a:latin typeface="Arial" charset="0"/>
              </a:rPr>
              <a:t>All of these locations are in a read/write (accessible) portion of the phone's memory -- so, they can be written to the "reset" signal. This reloads the phone's start-up software from read/write memory -- allowing arbitrary network access, not just AT&amp;T. </a:t>
            </a:r>
          </a:p>
        </p:txBody>
      </p:sp>
      <p:sp>
        <p:nvSpPr>
          <p:cNvPr id="121866" name="Rectangle 12"/>
          <p:cNvSpPr>
            <a:spLocks noChangeArrowheads="1"/>
          </p:cNvSpPr>
          <p:nvPr/>
        </p:nvSpPr>
        <p:spPr bwMode="auto">
          <a:xfrm>
            <a:off x="736600" y="2841625"/>
            <a:ext cx="2200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The 4 32-bit memory locations it checks are</a:t>
            </a:r>
          </a:p>
        </p:txBody>
      </p:sp>
      <p:sp>
        <p:nvSpPr>
          <p:cNvPr id="121867" name="Rectangle 13"/>
          <p:cNvSpPr>
            <a:spLocks noChangeArrowheads="1"/>
          </p:cNvSpPr>
          <p:nvPr/>
        </p:nvSpPr>
        <p:spPr bwMode="auto">
          <a:xfrm>
            <a:off x="3962400" y="2701925"/>
            <a:ext cx="2897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F02E4"/>
                </a:solidFill>
                <a:latin typeface="Arial" charset="0"/>
              </a:rPr>
              <a:t>10100000000000000000000000110000</a:t>
            </a:r>
          </a:p>
          <a:p>
            <a:pPr algn="l"/>
            <a:r>
              <a:rPr lang="en-US" sz="1200" b="1">
                <a:solidFill>
                  <a:srgbClr val="0F02E4"/>
                </a:solidFill>
                <a:latin typeface="Arial" charset="0"/>
              </a:rPr>
              <a:t>10100000000000001010010110100000</a:t>
            </a:r>
          </a:p>
          <a:p>
            <a:pPr algn="l"/>
            <a:r>
              <a:rPr lang="en-US" sz="1200" b="1">
                <a:solidFill>
                  <a:srgbClr val="0F02E4"/>
                </a:solidFill>
                <a:latin typeface="Arial" charset="0"/>
              </a:rPr>
              <a:t>10100000000000010101110001011000</a:t>
            </a:r>
          </a:p>
          <a:p>
            <a:pPr algn="l"/>
            <a:r>
              <a:rPr lang="en-US" sz="1200" b="1">
                <a:solidFill>
                  <a:srgbClr val="0F02E4"/>
                </a:solidFill>
                <a:latin typeface="Arial" charset="0"/>
              </a:rPr>
              <a:t>10100000000000010111001101110000</a:t>
            </a:r>
          </a:p>
        </p:txBody>
      </p:sp>
      <p:sp>
        <p:nvSpPr>
          <p:cNvPr id="121868" name="Rectangle 14"/>
          <p:cNvSpPr>
            <a:spLocks noChangeArrowheads="1"/>
          </p:cNvSpPr>
          <p:nvPr/>
        </p:nvSpPr>
        <p:spPr bwMode="auto">
          <a:xfrm>
            <a:off x="3095625" y="2703513"/>
            <a:ext cx="92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>
                <a:latin typeface="Arial" charset="0"/>
              </a:rPr>
              <a:t>0xA0000030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Arial" charset="0"/>
              </a:rPr>
              <a:t>0xA000A5A0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Arial" charset="0"/>
              </a:rPr>
              <a:t>0xA0015C58</a:t>
            </a:r>
          </a:p>
          <a:p>
            <a:pPr>
              <a:lnSpc>
                <a:spcPct val="120000"/>
              </a:lnSpc>
            </a:pPr>
            <a:r>
              <a:rPr lang="en-US" sz="1000">
                <a:latin typeface="Arial" charset="0"/>
              </a:rPr>
              <a:t>0xA0017370</a:t>
            </a:r>
          </a:p>
        </p:txBody>
      </p:sp>
      <p:sp>
        <p:nvSpPr>
          <p:cNvPr id="121869" name="Rectangle 15"/>
          <p:cNvSpPr>
            <a:spLocks noChangeArrowheads="1"/>
          </p:cNvSpPr>
          <p:nvPr/>
        </p:nvSpPr>
        <p:spPr bwMode="auto">
          <a:xfrm>
            <a:off x="3367088" y="2511425"/>
            <a:ext cx="403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latin typeface="Arial" charset="0"/>
              </a:rPr>
              <a:t>hex</a:t>
            </a:r>
            <a:endParaRPr lang="en-US" sz="1000">
              <a:latin typeface="Arial" charset="0"/>
            </a:endParaRPr>
          </a:p>
        </p:txBody>
      </p:sp>
      <p:sp>
        <p:nvSpPr>
          <p:cNvPr id="121870" name="Rectangle 16"/>
          <p:cNvSpPr>
            <a:spLocks noChangeArrowheads="1"/>
          </p:cNvSpPr>
          <p:nvPr/>
        </p:nvSpPr>
        <p:spPr bwMode="auto">
          <a:xfrm>
            <a:off x="5019675" y="2498725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0F02E4"/>
                </a:solidFill>
                <a:latin typeface="Arial" charset="0"/>
              </a:rPr>
              <a:t>binary</a:t>
            </a:r>
          </a:p>
        </p:txBody>
      </p:sp>
      <p:sp>
        <p:nvSpPr>
          <p:cNvPr id="121871" name="Rectangle 17"/>
          <p:cNvSpPr>
            <a:spLocks noChangeArrowheads="1"/>
          </p:cNvSpPr>
          <p:nvPr/>
        </p:nvSpPr>
        <p:spPr bwMode="auto">
          <a:xfrm>
            <a:off x="5057775" y="34480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515"/>
                </a:solidFill>
                <a:latin typeface="Arial" charset="0"/>
              </a:rPr>
              <a:t>1</a:t>
            </a:r>
            <a:endParaRPr lang="en-US" sz="1200" b="1">
              <a:latin typeface="Arial" charset="0"/>
            </a:endParaRPr>
          </a:p>
        </p:txBody>
      </p:sp>
      <p:sp>
        <p:nvSpPr>
          <p:cNvPr id="121872" name="Rectangle 18"/>
          <p:cNvSpPr>
            <a:spLocks noChangeArrowheads="1"/>
          </p:cNvSpPr>
          <p:nvPr/>
        </p:nvSpPr>
        <p:spPr bwMode="auto">
          <a:xfrm>
            <a:off x="3962400" y="4876800"/>
            <a:ext cx="2897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0F02E4"/>
                </a:solidFill>
                <a:latin typeface="Arial" charset="0"/>
              </a:rPr>
              <a:t>1010000000000</a:t>
            </a:r>
            <a:r>
              <a:rPr lang="en-US" sz="1200" b="1">
                <a:solidFill>
                  <a:srgbClr val="FF0515"/>
                </a:solidFill>
                <a:latin typeface="Arial" charset="0"/>
              </a:rPr>
              <a:t>1</a:t>
            </a:r>
            <a:r>
              <a:rPr lang="en-US" sz="1200" b="1">
                <a:solidFill>
                  <a:srgbClr val="0F02E4"/>
                </a:solidFill>
                <a:latin typeface="Arial" charset="0"/>
              </a:rPr>
              <a:t>000000000000110000</a:t>
            </a:r>
          </a:p>
          <a:p>
            <a:pPr algn="l"/>
            <a:r>
              <a:rPr lang="en-US" sz="1200" b="1">
                <a:solidFill>
                  <a:srgbClr val="0F02E4"/>
                </a:solidFill>
                <a:latin typeface="Arial" charset="0"/>
              </a:rPr>
              <a:t>1010000000000</a:t>
            </a:r>
            <a:r>
              <a:rPr lang="en-US" sz="1200" b="1">
                <a:solidFill>
                  <a:srgbClr val="FF0515"/>
                </a:solidFill>
                <a:latin typeface="Arial" charset="0"/>
              </a:rPr>
              <a:t>1</a:t>
            </a:r>
            <a:r>
              <a:rPr lang="en-US" sz="1200" b="1">
                <a:solidFill>
                  <a:srgbClr val="0F02E4"/>
                </a:solidFill>
                <a:latin typeface="Arial" charset="0"/>
              </a:rPr>
              <a:t>001010010110100000</a:t>
            </a:r>
          </a:p>
          <a:p>
            <a:pPr algn="l"/>
            <a:r>
              <a:rPr lang="en-US" sz="1200" b="1">
                <a:solidFill>
                  <a:srgbClr val="0F02E4"/>
                </a:solidFill>
                <a:latin typeface="Arial" charset="0"/>
              </a:rPr>
              <a:t>1010000000000</a:t>
            </a:r>
            <a:r>
              <a:rPr lang="en-US" sz="1200" b="1">
                <a:solidFill>
                  <a:srgbClr val="FF0515"/>
                </a:solidFill>
                <a:latin typeface="Arial" charset="0"/>
              </a:rPr>
              <a:t>1</a:t>
            </a:r>
            <a:r>
              <a:rPr lang="en-US" sz="1200" b="1">
                <a:solidFill>
                  <a:srgbClr val="0F02E4"/>
                </a:solidFill>
                <a:latin typeface="Arial" charset="0"/>
              </a:rPr>
              <a:t>010101110001011000</a:t>
            </a:r>
          </a:p>
          <a:p>
            <a:pPr algn="l"/>
            <a:r>
              <a:rPr lang="en-US" sz="1200" b="1">
                <a:solidFill>
                  <a:srgbClr val="0F02E4"/>
                </a:solidFill>
                <a:latin typeface="Arial" charset="0"/>
              </a:rPr>
              <a:t>1010000000000</a:t>
            </a:r>
            <a:r>
              <a:rPr lang="en-US" sz="1200" b="1">
                <a:solidFill>
                  <a:srgbClr val="FF0515"/>
                </a:solidFill>
                <a:latin typeface="Arial" charset="0"/>
              </a:rPr>
              <a:t>1</a:t>
            </a:r>
            <a:r>
              <a:rPr lang="en-US" sz="1200" b="1">
                <a:solidFill>
                  <a:srgbClr val="0F02E4"/>
                </a:solidFill>
                <a:latin typeface="Arial" charset="0"/>
              </a:rPr>
              <a:t>010111001101110000</a:t>
            </a:r>
          </a:p>
        </p:txBody>
      </p:sp>
      <p:sp>
        <p:nvSpPr>
          <p:cNvPr id="121873" name="Line 19"/>
          <p:cNvSpPr>
            <a:spLocks noChangeShapeType="1"/>
          </p:cNvSpPr>
          <p:nvPr/>
        </p:nvSpPr>
        <p:spPr bwMode="auto">
          <a:xfrm flipV="1">
            <a:off x="5197475" y="3694113"/>
            <a:ext cx="0" cy="381000"/>
          </a:xfrm>
          <a:prstGeom prst="line">
            <a:avLst/>
          </a:prstGeom>
          <a:noFill/>
          <a:ln w="19050">
            <a:solidFill>
              <a:srgbClr val="FF051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1874" name="Rectangle 20"/>
          <p:cNvSpPr>
            <a:spLocks noChangeArrowheads="1"/>
          </p:cNvSpPr>
          <p:nvPr/>
        </p:nvSpPr>
        <p:spPr bwMode="auto">
          <a:xfrm>
            <a:off x="1095375" y="4962525"/>
            <a:ext cx="2462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The memory locations it </a:t>
            </a:r>
            <a:r>
              <a:rPr lang="en-US" sz="1600" b="1" i="1">
                <a:latin typeface="Arial" charset="0"/>
              </a:rPr>
              <a:t>actually </a:t>
            </a:r>
            <a:r>
              <a:rPr lang="en-US" sz="1600">
                <a:latin typeface="Arial" charset="0"/>
              </a:rPr>
              <a:t>checks are thus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66800"/>
            <a:ext cx="6615112" cy="180975"/>
            <a:chOff x="295" y="1311"/>
            <a:chExt cx="5177" cy="114"/>
          </a:xfrm>
        </p:grpSpPr>
        <p:sp>
          <p:nvSpPr>
            <p:cNvPr id="122890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8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91063" y="342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12288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7050" y="334963"/>
            <a:ext cx="6440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iPhone, </a:t>
            </a:r>
            <a:r>
              <a:rPr lang="en-US" sz="3200" i="1">
                <a:solidFill>
                  <a:schemeClr val="tx2"/>
                </a:solidFill>
              </a:rPr>
              <a:t>geohot, </a:t>
            </a:r>
            <a:r>
              <a:rPr lang="en-US" sz="3200">
                <a:solidFill>
                  <a:schemeClr val="tx2"/>
                </a:solidFill>
              </a:rPr>
              <a:t>and Von Neumann</a:t>
            </a:r>
          </a:p>
        </p:txBody>
      </p:sp>
      <p:pic>
        <p:nvPicPr>
          <p:cNvPr id="122885" name="Picture 7" descr="finish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8"/>
          <a:stretch>
            <a:fillRect/>
          </a:stretch>
        </p:blipFill>
        <p:spPr bwMode="auto">
          <a:xfrm>
            <a:off x="7391400" y="152400"/>
            <a:ext cx="15287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6" name="Text Box 8"/>
          <p:cNvSpPr txBox="1">
            <a:spLocks noChangeArrowheads="1"/>
          </p:cNvSpPr>
          <p:nvPr/>
        </p:nvSpPr>
        <p:spPr bwMode="auto">
          <a:xfrm>
            <a:off x="7246938" y="2835275"/>
            <a:ext cx="1776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F02E4"/>
                </a:solidFill>
                <a:latin typeface="Times" pitchFamily="-105" charset="0"/>
              </a:rPr>
              <a:t>George Hotz's iPhone</a:t>
            </a:r>
          </a:p>
        </p:txBody>
      </p:sp>
      <p:pic>
        <p:nvPicPr>
          <p:cNvPr id="122887" name="Picture 9" descr="myc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5715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Text Box 10"/>
          <p:cNvSpPr txBox="1">
            <a:spLocks noChangeArrowheads="1"/>
          </p:cNvSpPr>
          <p:nvPr/>
        </p:nvSpPr>
        <p:spPr bwMode="auto">
          <a:xfrm>
            <a:off x="6757988" y="5999163"/>
            <a:ext cx="1776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F02E4"/>
                </a:solidFill>
                <a:latin typeface="Times" pitchFamily="-105" charset="0"/>
              </a:rPr>
              <a:t>the trade</a:t>
            </a:r>
          </a:p>
        </p:txBody>
      </p:sp>
      <p:sp>
        <p:nvSpPr>
          <p:cNvPr id="122889" name="Line 11"/>
          <p:cNvSpPr>
            <a:spLocks noChangeShapeType="1"/>
          </p:cNvSpPr>
          <p:nvPr/>
        </p:nvSpPr>
        <p:spPr bwMode="auto">
          <a:xfrm flipH="1">
            <a:off x="7151688" y="3222625"/>
            <a:ext cx="698500" cy="2738438"/>
          </a:xfrm>
          <a:prstGeom prst="line">
            <a:avLst/>
          </a:prstGeom>
          <a:noFill/>
          <a:ln w="19050">
            <a:solidFill>
              <a:srgbClr val="0F02E4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28600" y="1309688"/>
            <a:ext cx="52054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public static double </a:t>
            </a:r>
            <a:r>
              <a:rPr lang="en-US" sz="1800" b="1">
                <a:latin typeface="Courier New" pitchFamily="-105" charset="0"/>
              </a:rPr>
              <a:t>sum</a:t>
            </a: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(double[] A)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{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    double s = 0.0;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    for (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    {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-105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    }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    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    return s;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}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28600" y="4697413"/>
            <a:ext cx="573881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public static double </a:t>
            </a:r>
            <a:r>
              <a:rPr lang="en-US" sz="1800" b="1">
                <a:latin typeface="Courier New" pitchFamily="-105" charset="0"/>
              </a:rPr>
              <a:t>average</a:t>
            </a: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(double[] A)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solidFill>
                <a:schemeClr val="accent2"/>
              </a:solidFill>
              <a:latin typeface="Courier New" pitchFamily="-105" charset="0"/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5326063" y="6510338"/>
            <a:ext cx="3733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b="1">
                <a:solidFill>
                  <a:srgbClr val="6E0416"/>
                </a:solidFill>
                <a:latin typeface="Times" pitchFamily="-105" charset="0"/>
              </a:rPr>
              <a:t>“Extra Credit”:    </a:t>
            </a:r>
            <a:r>
              <a:rPr lang="en-US" sz="1000" b="1">
                <a:solidFill>
                  <a:srgbClr val="6E0416"/>
                </a:solidFill>
                <a:latin typeface="Comic Sans MS" pitchFamily="-105" charset="0"/>
              </a:rPr>
              <a:t>How concise can this method be?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2024063" y="342900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latin typeface="Times" pitchFamily="-105" charset="0"/>
              </a:rPr>
              <a:t>Finish these two methods… </a:t>
            </a:r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304800" y="4200525"/>
            <a:ext cx="853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1768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“Quiz”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231775" y="9144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pitchFamily="-105" charset="0"/>
              </a:rPr>
              <a:t> This method returns the sum of the elements in the input array.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200025" y="43434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pitchFamily="-105" charset="0"/>
              </a:rPr>
              <a:t> This method returns the average of the elements in the input array.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572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800">
              <a:latin typeface="Times" pitchFamily="-105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533400" y="685800"/>
            <a:ext cx="520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public static double </a:t>
            </a:r>
            <a:r>
              <a:rPr lang="en-US" sz="1800" b="1">
                <a:latin typeface="Courier New" pitchFamily="-105" charset="0"/>
              </a:rPr>
              <a:t>max</a:t>
            </a:r>
            <a:r>
              <a:rPr lang="en-US" sz="1800" b="1">
                <a:solidFill>
                  <a:schemeClr val="accent2"/>
                </a:solidFill>
                <a:latin typeface="Courier New" pitchFamily="-105" charset="0"/>
              </a:rPr>
              <a:t>(double[] A)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57200" y="6407150"/>
            <a:ext cx="830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6E0416"/>
                </a:solidFill>
                <a:latin typeface="Times" pitchFamily="-105" charset="0"/>
              </a:rPr>
              <a:t>Extra</a:t>
            </a:r>
            <a:r>
              <a:rPr lang="en-US" sz="1600" b="1">
                <a:solidFill>
                  <a:srgbClr val="6E0416"/>
                </a:solidFill>
                <a:latin typeface="Times" pitchFamily="-105" charset="0"/>
              </a:rPr>
              <a:t>:    </a:t>
            </a:r>
            <a:r>
              <a:rPr lang="en-US" sz="1200">
                <a:solidFill>
                  <a:srgbClr val="6E0416"/>
                </a:solidFill>
                <a:latin typeface="Comic Sans MS" pitchFamily="-105" charset="0"/>
              </a:rPr>
              <a:t>What is something </a:t>
            </a:r>
            <a:r>
              <a:rPr lang="en-US" sz="1200" i="1" u="sng">
                <a:solidFill>
                  <a:srgbClr val="6E0416"/>
                </a:solidFill>
                <a:latin typeface="Comic Sans MS" pitchFamily="-105" charset="0"/>
              </a:rPr>
              <a:t>unusual</a:t>
            </a:r>
            <a:r>
              <a:rPr lang="en-US" sz="1200">
                <a:solidFill>
                  <a:srgbClr val="6E0416"/>
                </a:solidFill>
                <a:latin typeface="Comic Sans MS" pitchFamily="-105" charset="0"/>
              </a:rPr>
              <a:t> and </a:t>
            </a:r>
            <a:r>
              <a:rPr lang="en-US" sz="1200" i="1" u="sng">
                <a:solidFill>
                  <a:srgbClr val="6E0416"/>
                </a:solidFill>
                <a:latin typeface="Comic Sans MS" pitchFamily="-105" charset="0"/>
              </a:rPr>
              <a:t>unrelated to CS 5</a:t>
            </a:r>
            <a:r>
              <a:rPr lang="en-US" sz="1200">
                <a:solidFill>
                  <a:srgbClr val="6E0416"/>
                </a:solidFill>
                <a:latin typeface="Comic Sans MS" pitchFamily="-105" charset="0"/>
              </a:rPr>
              <a:t>  that you &amp; the person next to you have in common ?!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6473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6E0416"/>
                </a:solidFill>
                <a:latin typeface="Times" pitchFamily="-105" charset="0"/>
              </a:rPr>
              <a:t> This method returns the maximum element from the input array.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888444" y="231567"/>
            <a:ext cx="3962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Nested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loops!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3288" y="3048000"/>
            <a:ext cx="754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y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(84):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m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(12):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d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f(</a:t>
            </a:r>
            <a:r>
              <a:rPr lang="en-US" sz="32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m,y</a:t>
            </a: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)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for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h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(24):</a:t>
            </a: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for </a:t>
            </a:r>
            <a:r>
              <a:rPr lang="en-US" sz="3200" b="1" dirty="0" err="1" smtClean="0">
                <a:solidFill>
                  <a:srgbClr val="000000"/>
                </a:solidFill>
                <a:latin typeface="Courier New" pitchFamily="-105" charset="0"/>
              </a:rPr>
              <a:t>mn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          for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s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         </a:t>
            </a:r>
            <a:r>
              <a:rPr lang="en-US" sz="3200" b="1" dirty="0" smtClean="0">
                <a:latin typeface="Courier New" pitchFamily="-105" charset="0"/>
              </a:rPr>
              <a:t>tick()</a:t>
            </a:r>
            <a:endParaRPr lang="en-US" sz="3200" b="1" dirty="0">
              <a:latin typeface="Courier New" pitchFamily="-105" charset="0"/>
            </a:endParaRPr>
          </a:p>
        </p:txBody>
      </p:sp>
      <p:pic>
        <p:nvPicPr>
          <p:cNvPr id="3153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17703" r="27320" b="6371"/>
          <a:stretch/>
        </p:blipFill>
        <p:spPr bwMode="auto">
          <a:xfrm>
            <a:off x="6019800" y="152400"/>
            <a:ext cx="2971800" cy="29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80930" name="Picture 2" descr="http://upload.wikimedia.org/wikipedia/en/thumb/d/dd/The_Persistence_of_Memory.jpg/300px-The_Persistence_of_Memo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1"/>
            <a:ext cx="5562600" cy="40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2209800" y="970231"/>
            <a:ext cx="457200" cy="78236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09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259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Loopy thinking</a:t>
            </a:r>
            <a:endParaRPr lang="en-US" sz="3200">
              <a:latin typeface="Times" pitchFamily="-105" charset="0"/>
            </a:endParaRPr>
          </a:p>
        </p:txBody>
      </p:sp>
      <p:sp>
        <p:nvSpPr>
          <p:cNvPr id="125956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5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</a:p>
        </p:txBody>
      </p:sp>
      <p:sp>
        <p:nvSpPr>
          <p:cNvPr id="125957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0</a:t>
            </a:r>
          </a:p>
        </p:txBody>
      </p:sp>
      <p:sp>
        <p:nvSpPr>
          <p:cNvPr id="125958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1</a:t>
            </a:r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2</a:t>
            </a:r>
          </a:p>
        </p:txBody>
      </p:sp>
      <p:sp>
        <p:nvSpPr>
          <p:cNvPr id="125960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3</a:t>
            </a:r>
          </a:p>
        </p:txBody>
      </p:sp>
      <p:sp>
        <p:nvSpPr>
          <p:cNvPr id="125961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4</a:t>
            </a:r>
          </a:p>
        </p:txBody>
      </p:sp>
      <p:sp>
        <p:nvSpPr>
          <p:cNvPr id="125962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5</a:t>
            </a:r>
          </a:p>
        </p:txBody>
      </p:sp>
      <p:sp>
        <p:nvSpPr>
          <p:cNvPr id="125963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6</a:t>
            </a:r>
          </a:p>
        </p:txBody>
      </p:sp>
      <p:sp>
        <p:nvSpPr>
          <p:cNvPr id="125964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7</a:t>
            </a:r>
          </a:p>
        </p:txBody>
      </p:sp>
      <p:sp>
        <p:nvSpPr>
          <p:cNvPr id="125965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8</a:t>
            </a:r>
          </a:p>
        </p:txBody>
      </p:sp>
      <p:sp>
        <p:nvSpPr>
          <p:cNvPr id="125966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9</a:t>
            </a:r>
          </a:p>
        </p:txBody>
      </p:sp>
      <p:sp>
        <p:nvSpPr>
          <p:cNvPr id="125967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10</a:t>
            </a:r>
          </a:p>
        </p:txBody>
      </p:sp>
      <p:sp>
        <p:nvSpPr>
          <p:cNvPr id="125968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11</a:t>
            </a:r>
          </a:p>
        </p:txBody>
      </p:sp>
      <p:sp>
        <p:nvSpPr>
          <p:cNvPr id="125969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12</a:t>
            </a:r>
          </a:p>
        </p:txBody>
      </p:sp>
      <p:sp>
        <p:nvSpPr>
          <p:cNvPr id="125970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13</a:t>
            </a:r>
          </a:p>
        </p:txBody>
      </p:sp>
      <p:sp>
        <p:nvSpPr>
          <p:cNvPr id="125971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14</a:t>
            </a:r>
          </a:p>
        </p:txBody>
      </p:sp>
      <p:sp>
        <p:nvSpPr>
          <p:cNvPr id="125972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15</a:t>
            </a:r>
          </a:p>
        </p:txBody>
      </p:sp>
      <p:sp>
        <p:nvSpPr>
          <p:cNvPr id="125973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16</a:t>
            </a:r>
          </a:p>
        </p:txBody>
      </p:sp>
      <p:sp>
        <p:nvSpPr>
          <p:cNvPr id="125974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17</a:t>
            </a:r>
          </a:p>
        </p:txBody>
      </p:sp>
      <p:sp>
        <p:nvSpPr>
          <p:cNvPr id="125975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18</a:t>
            </a:r>
          </a:p>
        </p:txBody>
      </p:sp>
      <p:sp>
        <p:nvSpPr>
          <p:cNvPr id="125976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?</a:t>
            </a:r>
          </a:p>
        </p:txBody>
      </p:sp>
      <p:sp>
        <p:nvSpPr>
          <p:cNvPr id="125977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't'</a:t>
            </a:r>
            <a:r>
              <a:rPr lang="en-US" sz="1800">
                <a:latin typeface="Comic Sans MS" pitchFamily="-105" charset="0"/>
              </a:rPr>
              <a:t>s?</a:t>
            </a:r>
          </a:p>
        </p:txBody>
      </p:sp>
      <p:sp>
        <p:nvSpPr>
          <p:cNvPr id="125978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'ta'</a:t>
            </a:r>
            <a:r>
              <a:rPr lang="en-US" sz="1800">
                <a:latin typeface="Comic Sans MS" pitchFamily="-105" charset="0"/>
              </a:rPr>
              <a:t>s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2700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97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Loopy thinking</a:t>
            </a:r>
            <a:endParaRPr lang="en-US" sz="3200">
              <a:latin typeface="Times" pitchFamily="-105" charset="0"/>
            </a:endParaRPr>
          </a:p>
        </p:txBody>
      </p:sp>
      <p:sp>
        <p:nvSpPr>
          <p:cNvPr id="126980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5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</a:p>
        </p:txBody>
      </p:sp>
      <p:sp>
        <p:nvSpPr>
          <p:cNvPr id="126981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0</a:t>
            </a:r>
          </a:p>
        </p:txBody>
      </p:sp>
      <p:sp>
        <p:nvSpPr>
          <p:cNvPr id="126982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1</a:t>
            </a:r>
          </a:p>
        </p:txBody>
      </p:sp>
      <p:sp>
        <p:nvSpPr>
          <p:cNvPr id="126983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2</a:t>
            </a:r>
          </a:p>
        </p:txBody>
      </p:sp>
      <p:sp>
        <p:nvSpPr>
          <p:cNvPr id="126984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3</a:t>
            </a:r>
          </a:p>
        </p:txBody>
      </p:sp>
      <p:sp>
        <p:nvSpPr>
          <p:cNvPr id="126985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4</a:t>
            </a:r>
          </a:p>
        </p:txBody>
      </p:sp>
      <p:sp>
        <p:nvSpPr>
          <p:cNvPr id="126986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5</a:t>
            </a:r>
          </a:p>
        </p:txBody>
      </p:sp>
      <p:sp>
        <p:nvSpPr>
          <p:cNvPr id="126987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6</a:t>
            </a:r>
          </a:p>
        </p:txBody>
      </p:sp>
      <p:sp>
        <p:nvSpPr>
          <p:cNvPr id="126988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7</a:t>
            </a:r>
          </a:p>
        </p:txBody>
      </p:sp>
      <p:sp>
        <p:nvSpPr>
          <p:cNvPr id="126989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8</a:t>
            </a:r>
          </a:p>
        </p:txBody>
      </p:sp>
      <p:sp>
        <p:nvSpPr>
          <p:cNvPr id="126990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9</a:t>
            </a:r>
          </a:p>
        </p:txBody>
      </p:sp>
      <p:sp>
        <p:nvSpPr>
          <p:cNvPr id="126991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10</a:t>
            </a:r>
          </a:p>
        </p:txBody>
      </p:sp>
      <p:sp>
        <p:nvSpPr>
          <p:cNvPr id="126992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11</a:t>
            </a:r>
          </a:p>
        </p:txBody>
      </p:sp>
      <p:sp>
        <p:nvSpPr>
          <p:cNvPr id="126993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12</a:t>
            </a:r>
          </a:p>
        </p:txBody>
      </p:sp>
      <p:sp>
        <p:nvSpPr>
          <p:cNvPr id="126994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13</a:t>
            </a:r>
          </a:p>
        </p:txBody>
      </p:sp>
      <p:sp>
        <p:nvSpPr>
          <p:cNvPr id="126995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14</a:t>
            </a:r>
          </a:p>
        </p:txBody>
      </p:sp>
      <p:sp>
        <p:nvSpPr>
          <p:cNvPr id="126996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15</a:t>
            </a:r>
          </a:p>
        </p:txBody>
      </p:sp>
      <p:sp>
        <p:nvSpPr>
          <p:cNvPr id="126997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16</a:t>
            </a:r>
          </a:p>
        </p:txBody>
      </p:sp>
      <p:sp>
        <p:nvSpPr>
          <p:cNvPr id="126998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17</a:t>
            </a:r>
          </a:p>
        </p:txBody>
      </p:sp>
      <p:sp>
        <p:nvSpPr>
          <p:cNvPr id="126999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18</a:t>
            </a:r>
          </a:p>
        </p:txBody>
      </p:sp>
      <p:sp>
        <p:nvSpPr>
          <p:cNvPr id="127000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?</a:t>
            </a:r>
          </a:p>
        </p:txBody>
      </p:sp>
      <p:sp>
        <p:nvSpPr>
          <p:cNvPr id="127001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't'</a:t>
            </a:r>
            <a:r>
              <a:rPr lang="en-US" sz="1800">
                <a:latin typeface="Comic Sans MS" pitchFamily="-105" charset="0"/>
              </a:rPr>
              <a:t>s?</a:t>
            </a:r>
          </a:p>
        </p:txBody>
      </p:sp>
      <p:sp>
        <p:nvSpPr>
          <p:cNvPr id="127002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'ta'</a:t>
            </a:r>
            <a:r>
              <a:rPr lang="en-US" sz="1800">
                <a:latin typeface="Comic Sans MS" pitchFamily="-105" charset="0"/>
              </a:rPr>
              <a:t>s ?  </a:t>
            </a:r>
          </a:p>
        </p:txBody>
      </p:sp>
      <p:sp>
        <p:nvSpPr>
          <p:cNvPr id="127003" name="Text Box 29"/>
          <p:cNvSpPr txBox="1">
            <a:spLocks noChangeArrowheads="1"/>
          </p:cNvSpPr>
          <p:nvPr/>
        </p:nvSpPr>
        <p:spPr bwMode="auto">
          <a:xfrm>
            <a:off x="1905000" y="2743200"/>
            <a:ext cx="4953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  <a:r>
              <a:rPr lang="en-US" b="1">
                <a:latin typeface="Courier New" pitchFamily="-105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-105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latin typeface="Courier New" pitchFamily="-105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latin typeface="Courier New" pitchFamily="-105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b="1">
                <a:latin typeface="Courier New" pitchFamily="-105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'N is'</a:t>
            </a:r>
            <a:r>
              <a:rPr lang="en-US" b="1">
                <a:latin typeface="Courier New" pitchFamily="-105" charset="0"/>
              </a:rPr>
              <a:t>, N</a:t>
            </a:r>
          </a:p>
        </p:txBody>
      </p:sp>
      <p:sp>
        <p:nvSpPr>
          <p:cNvPr id="127004" name="Oval 30"/>
          <p:cNvSpPr>
            <a:spLocks noChangeArrowheads="1"/>
          </p:cNvSpPr>
          <p:nvPr/>
        </p:nvSpPr>
        <p:spPr bwMode="auto">
          <a:xfrm>
            <a:off x="685800" y="5715000"/>
            <a:ext cx="457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280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Loopy thinking</a:t>
            </a:r>
            <a:endParaRPr lang="en-US" sz="3200">
              <a:latin typeface="Times" pitchFamily="-105" charset="0"/>
            </a:endParaRPr>
          </a:p>
        </p:txBody>
      </p:sp>
      <p:sp>
        <p:nvSpPr>
          <p:cNvPr id="128004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5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</a:p>
        </p:txBody>
      </p:sp>
      <p:sp>
        <p:nvSpPr>
          <p:cNvPr id="128005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0</a:t>
            </a:r>
          </a:p>
        </p:txBody>
      </p:sp>
      <p:sp>
        <p:nvSpPr>
          <p:cNvPr id="128006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1</a:t>
            </a:r>
          </a:p>
        </p:txBody>
      </p:sp>
      <p:sp>
        <p:nvSpPr>
          <p:cNvPr id="128007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2</a:t>
            </a:r>
          </a:p>
        </p:txBody>
      </p:sp>
      <p:sp>
        <p:nvSpPr>
          <p:cNvPr id="128008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3</a:t>
            </a:r>
          </a:p>
        </p:txBody>
      </p:sp>
      <p:sp>
        <p:nvSpPr>
          <p:cNvPr id="128009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4</a:t>
            </a:r>
          </a:p>
        </p:txBody>
      </p:sp>
      <p:sp>
        <p:nvSpPr>
          <p:cNvPr id="128010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5</a:t>
            </a:r>
          </a:p>
        </p:txBody>
      </p:sp>
      <p:sp>
        <p:nvSpPr>
          <p:cNvPr id="128011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6</a:t>
            </a:r>
          </a:p>
        </p:txBody>
      </p:sp>
      <p:sp>
        <p:nvSpPr>
          <p:cNvPr id="128012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7</a:t>
            </a:r>
          </a:p>
        </p:txBody>
      </p:sp>
      <p:sp>
        <p:nvSpPr>
          <p:cNvPr id="128013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8</a:t>
            </a:r>
          </a:p>
        </p:txBody>
      </p:sp>
      <p:sp>
        <p:nvSpPr>
          <p:cNvPr id="128014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9</a:t>
            </a:r>
          </a:p>
        </p:txBody>
      </p:sp>
      <p:sp>
        <p:nvSpPr>
          <p:cNvPr id="128015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10</a:t>
            </a:r>
          </a:p>
        </p:txBody>
      </p:sp>
      <p:sp>
        <p:nvSpPr>
          <p:cNvPr id="128016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11</a:t>
            </a:r>
          </a:p>
        </p:txBody>
      </p:sp>
      <p:sp>
        <p:nvSpPr>
          <p:cNvPr id="128017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12</a:t>
            </a:r>
          </a:p>
        </p:txBody>
      </p:sp>
      <p:sp>
        <p:nvSpPr>
          <p:cNvPr id="128018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13</a:t>
            </a:r>
          </a:p>
        </p:txBody>
      </p:sp>
      <p:sp>
        <p:nvSpPr>
          <p:cNvPr id="128019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14</a:t>
            </a:r>
          </a:p>
        </p:txBody>
      </p:sp>
      <p:sp>
        <p:nvSpPr>
          <p:cNvPr id="128020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15</a:t>
            </a:r>
          </a:p>
        </p:txBody>
      </p:sp>
      <p:sp>
        <p:nvSpPr>
          <p:cNvPr id="128021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16</a:t>
            </a:r>
          </a:p>
        </p:txBody>
      </p:sp>
      <p:sp>
        <p:nvSpPr>
          <p:cNvPr id="128022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17</a:t>
            </a:r>
          </a:p>
        </p:txBody>
      </p:sp>
      <p:sp>
        <p:nvSpPr>
          <p:cNvPr id="128023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18</a:t>
            </a:r>
          </a:p>
        </p:txBody>
      </p:sp>
      <p:sp>
        <p:nvSpPr>
          <p:cNvPr id="128024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?</a:t>
            </a:r>
          </a:p>
        </p:txBody>
      </p:sp>
      <p:sp>
        <p:nvSpPr>
          <p:cNvPr id="128025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't'</a:t>
            </a:r>
            <a:r>
              <a:rPr lang="en-US" sz="1800">
                <a:latin typeface="Comic Sans MS" pitchFamily="-105" charset="0"/>
              </a:rPr>
              <a:t>s?</a:t>
            </a:r>
          </a:p>
        </p:txBody>
      </p:sp>
      <p:sp>
        <p:nvSpPr>
          <p:cNvPr id="128026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'ta'</a:t>
            </a:r>
            <a:r>
              <a:rPr lang="en-US" sz="1800">
                <a:latin typeface="Comic Sans MS" pitchFamily="-105" charset="0"/>
              </a:rPr>
              <a:t>s ?  </a:t>
            </a:r>
          </a:p>
        </p:txBody>
      </p:sp>
      <p:sp>
        <p:nvSpPr>
          <p:cNvPr id="128027" name="Text Box 29"/>
          <p:cNvSpPr txBox="1">
            <a:spLocks noChangeArrowheads="1"/>
          </p:cNvSpPr>
          <p:nvPr/>
        </p:nvSpPr>
        <p:spPr bwMode="auto">
          <a:xfrm>
            <a:off x="1447800" y="2743200"/>
            <a:ext cx="6477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  <a:r>
              <a:rPr lang="en-US" b="1">
                <a:latin typeface="Courier New" pitchFamily="-105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-105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latin typeface="Courier New" pitchFamily="-105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latin typeface="Courier New" pitchFamily="-105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or</a:t>
            </a:r>
            <a:r>
              <a:rPr lang="en-US" b="1">
                <a:latin typeface="Courier New" pitchFamily="-105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't'</a:t>
            </a:r>
            <a:r>
              <a:rPr lang="en-US" b="1">
                <a:latin typeface="Courier New" pitchFamily="-105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'N is'</a:t>
            </a:r>
            <a:r>
              <a:rPr lang="en-US" b="1">
                <a:latin typeface="Courier New" pitchFamily="-105" charset="0"/>
              </a:rPr>
              <a:t>, N</a:t>
            </a:r>
          </a:p>
        </p:txBody>
      </p:sp>
      <p:sp>
        <p:nvSpPr>
          <p:cNvPr id="128028" name="Oval 30"/>
          <p:cNvSpPr>
            <a:spLocks noChangeArrowheads="1"/>
          </p:cNvSpPr>
          <p:nvPr/>
        </p:nvSpPr>
        <p:spPr bwMode="auto">
          <a:xfrm>
            <a:off x="5181600" y="5715000"/>
            <a:ext cx="32004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2905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Loopy thinking</a:t>
            </a:r>
            <a:endParaRPr lang="en-US" sz="3200">
              <a:latin typeface="Times" pitchFamily="-105" charset="0"/>
            </a:endParaRPr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5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</a:p>
        </p:txBody>
      </p:sp>
      <p:sp>
        <p:nvSpPr>
          <p:cNvPr id="129029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0</a:t>
            </a:r>
          </a:p>
        </p:txBody>
      </p:sp>
      <p:sp>
        <p:nvSpPr>
          <p:cNvPr id="129030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1</a:t>
            </a:r>
          </a:p>
        </p:txBody>
      </p:sp>
      <p:sp>
        <p:nvSpPr>
          <p:cNvPr id="129031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2</a:t>
            </a:r>
          </a:p>
        </p:txBody>
      </p:sp>
      <p:sp>
        <p:nvSpPr>
          <p:cNvPr id="129032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3</a:t>
            </a:r>
          </a:p>
        </p:txBody>
      </p:sp>
      <p:sp>
        <p:nvSpPr>
          <p:cNvPr id="129033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4</a:t>
            </a:r>
          </a:p>
        </p:txBody>
      </p:sp>
      <p:sp>
        <p:nvSpPr>
          <p:cNvPr id="129034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5</a:t>
            </a:r>
          </a:p>
        </p:txBody>
      </p:sp>
      <p:sp>
        <p:nvSpPr>
          <p:cNvPr id="129035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6</a:t>
            </a:r>
          </a:p>
        </p:txBody>
      </p:sp>
      <p:sp>
        <p:nvSpPr>
          <p:cNvPr id="129036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7</a:t>
            </a:r>
          </a:p>
        </p:txBody>
      </p:sp>
      <p:sp>
        <p:nvSpPr>
          <p:cNvPr id="129037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8</a:t>
            </a:r>
          </a:p>
        </p:txBody>
      </p:sp>
      <p:sp>
        <p:nvSpPr>
          <p:cNvPr id="129038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9</a:t>
            </a:r>
          </a:p>
        </p:txBody>
      </p:sp>
      <p:sp>
        <p:nvSpPr>
          <p:cNvPr id="129039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10</a:t>
            </a:r>
          </a:p>
        </p:txBody>
      </p:sp>
      <p:sp>
        <p:nvSpPr>
          <p:cNvPr id="129040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11</a:t>
            </a:r>
          </a:p>
        </p:txBody>
      </p:sp>
      <p:sp>
        <p:nvSpPr>
          <p:cNvPr id="129041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12</a:t>
            </a:r>
          </a:p>
        </p:txBody>
      </p:sp>
      <p:sp>
        <p:nvSpPr>
          <p:cNvPr id="129042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13</a:t>
            </a:r>
          </a:p>
        </p:txBody>
      </p:sp>
      <p:sp>
        <p:nvSpPr>
          <p:cNvPr id="129043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14</a:t>
            </a:r>
          </a:p>
        </p:txBody>
      </p:sp>
      <p:sp>
        <p:nvSpPr>
          <p:cNvPr id="129044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15</a:t>
            </a:r>
          </a:p>
        </p:txBody>
      </p:sp>
      <p:sp>
        <p:nvSpPr>
          <p:cNvPr id="129045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16</a:t>
            </a:r>
          </a:p>
        </p:txBody>
      </p:sp>
      <p:sp>
        <p:nvSpPr>
          <p:cNvPr id="129046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17</a:t>
            </a:r>
          </a:p>
        </p:txBody>
      </p:sp>
      <p:sp>
        <p:nvSpPr>
          <p:cNvPr id="129047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18</a:t>
            </a:r>
          </a:p>
        </p:txBody>
      </p:sp>
      <p:sp>
        <p:nvSpPr>
          <p:cNvPr id="129048" name="Text Box 26"/>
          <p:cNvSpPr txBox="1">
            <a:spLocks noChangeArrowheads="1"/>
          </p:cNvSpPr>
          <p:nvPr/>
        </p:nvSpPr>
        <p:spPr bwMode="auto">
          <a:xfrm>
            <a:off x="762000" y="63388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longest sequence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?</a:t>
            </a:r>
          </a:p>
        </p:txBody>
      </p:sp>
      <p:sp>
        <p:nvSpPr>
          <p:cNvPr id="129049" name="Text Box 27"/>
          <p:cNvSpPr txBox="1">
            <a:spLocks noChangeArrowheads="1"/>
          </p:cNvSpPr>
          <p:nvPr/>
        </p:nvSpPr>
        <p:spPr bwMode="auto">
          <a:xfrm>
            <a:off x="762000" y="5729288"/>
            <a:ext cx="7543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?  How about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sz="1800">
                <a:latin typeface="Comic Sans MS" pitchFamily="-105" charset="0"/>
              </a:rPr>
              <a:t>s and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't'</a:t>
            </a:r>
            <a:r>
              <a:rPr lang="en-US" sz="1800">
                <a:latin typeface="Comic Sans MS" pitchFamily="-105" charset="0"/>
              </a:rPr>
              <a:t>s?</a:t>
            </a:r>
          </a:p>
        </p:txBody>
      </p:sp>
      <p:sp>
        <p:nvSpPr>
          <p:cNvPr id="129050" name="Text Box 28"/>
          <p:cNvSpPr txBox="1">
            <a:spLocks noChangeArrowheads="1"/>
          </p:cNvSpPr>
          <p:nvPr/>
        </p:nvSpPr>
        <p:spPr bwMode="auto">
          <a:xfrm>
            <a:off x="762000" y="6048375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-105" charset="0"/>
              </a:rPr>
              <a:t>How could we find the number of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'ta'</a:t>
            </a:r>
            <a:r>
              <a:rPr lang="en-US" sz="1800">
                <a:latin typeface="Comic Sans MS" pitchFamily="-105" charset="0"/>
              </a:rPr>
              <a:t>s ?  </a:t>
            </a:r>
          </a:p>
        </p:txBody>
      </p:sp>
      <p:sp>
        <p:nvSpPr>
          <p:cNvPr id="129051" name="Text Box 29"/>
          <p:cNvSpPr txBox="1">
            <a:spLocks noChangeArrowheads="1"/>
          </p:cNvSpPr>
          <p:nvPr/>
        </p:nvSpPr>
        <p:spPr bwMode="auto">
          <a:xfrm>
            <a:off x="1371600" y="2743200"/>
            <a:ext cx="7239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s 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  <a:r>
              <a:rPr lang="en-US" b="1">
                <a:latin typeface="Courier New" pitchFamily="-105" charset="0"/>
              </a:rPr>
              <a:t> </a:t>
            </a:r>
            <a:endParaRPr lang="en-US" b="1">
              <a:solidFill>
                <a:srgbClr val="008000"/>
              </a:solidFill>
              <a:latin typeface="Courier New" pitchFamily="-105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N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latin typeface="Courier New" pitchFamily="-105" charset="0"/>
              </a:rPr>
              <a:t> i in range(1,len(s)):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latin typeface="Courier New" pitchFamily="-105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and</a:t>
            </a:r>
            <a:r>
              <a:rPr lang="en-US" b="1">
                <a:latin typeface="Courier New" pitchFamily="-105" charset="0"/>
              </a:rPr>
              <a:t> s[i-1] ==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't'</a:t>
            </a:r>
            <a:r>
              <a:rPr lang="en-US" b="1">
                <a:latin typeface="Courier New" pitchFamily="-105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N = N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latin typeface="Courier New" pitchFamily="-105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'N is'</a:t>
            </a:r>
            <a:r>
              <a:rPr lang="en-US" b="1">
                <a:latin typeface="Courier New" pitchFamily="-105" charset="0"/>
              </a:rPr>
              <a:t>, N</a:t>
            </a:r>
          </a:p>
        </p:txBody>
      </p:sp>
      <p:sp>
        <p:nvSpPr>
          <p:cNvPr id="129052" name="Oval 30"/>
          <p:cNvSpPr>
            <a:spLocks noChangeArrowheads="1"/>
          </p:cNvSpPr>
          <p:nvPr/>
        </p:nvSpPr>
        <p:spPr bwMode="auto">
          <a:xfrm>
            <a:off x="762000" y="6019800"/>
            <a:ext cx="4572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3007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Loopy thinking</a:t>
            </a:r>
            <a:endParaRPr lang="en-US" sz="3200">
              <a:latin typeface="Times" pitchFamily="-105" charset="0"/>
            </a:endParaRPr>
          </a:p>
        </p:txBody>
      </p:sp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5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</a:p>
        </p:txBody>
      </p: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0</a:t>
            </a:r>
          </a:p>
        </p:txBody>
      </p:sp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1</a:t>
            </a:r>
          </a:p>
        </p:txBody>
      </p:sp>
      <p:sp>
        <p:nvSpPr>
          <p:cNvPr id="130055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2</a:t>
            </a:r>
          </a:p>
        </p:txBody>
      </p:sp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3</a:t>
            </a:r>
          </a:p>
        </p:txBody>
      </p:sp>
      <p:sp>
        <p:nvSpPr>
          <p:cNvPr id="130057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4</a:t>
            </a:r>
          </a:p>
        </p:txBody>
      </p:sp>
      <p:sp>
        <p:nvSpPr>
          <p:cNvPr id="130058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5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6</a:t>
            </a: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7</a:t>
            </a:r>
          </a:p>
        </p:txBody>
      </p:sp>
      <p:sp>
        <p:nvSpPr>
          <p:cNvPr id="130061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8</a:t>
            </a:r>
          </a:p>
        </p:txBody>
      </p:sp>
      <p:sp>
        <p:nvSpPr>
          <p:cNvPr id="130062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9</a:t>
            </a:r>
          </a:p>
        </p:txBody>
      </p:sp>
      <p:sp>
        <p:nvSpPr>
          <p:cNvPr id="130063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10</a:t>
            </a:r>
          </a:p>
        </p:txBody>
      </p:sp>
      <p:sp>
        <p:nvSpPr>
          <p:cNvPr id="130064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11</a:t>
            </a:r>
          </a:p>
        </p:txBody>
      </p:sp>
      <p:sp>
        <p:nvSpPr>
          <p:cNvPr id="130065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12</a:t>
            </a:r>
          </a:p>
        </p:txBody>
      </p:sp>
      <p:sp>
        <p:nvSpPr>
          <p:cNvPr id="130066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13</a:t>
            </a:r>
          </a:p>
        </p:txBody>
      </p:sp>
      <p:sp>
        <p:nvSpPr>
          <p:cNvPr id="130067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14</a:t>
            </a:r>
          </a:p>
        </p:txBody>
      </p:sp>
      <p:sp>
        <p:nvSpPr>
          <p:cNvPr id="130068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15</a:t>
            </a:r>
          </a:p>
        </p:txBody>
      </p:sp>
      <p:sp>
        <p:nvSpPr>
          <p:cNvPr id="130069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16</a:t>
            </a:r>
          </a:p>
        </p:txBody>
      </p:sp>
      <p:sp>
        <p:nvSpPr>
          <p:cNvPr id="130070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17</a:t>
            </a:r>
          </a:p>
        </p:txBody>
      </p:sp>
      <p:sp>
        <p:nvSpPr>
          <p:cNvPr id="130071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18</a:t>
            </a:r>
          </a:p>
        </p:txBody>
      </p:sp>
      <p:sp>
        <p:nvSpPr>
          <p:cNvPr id="130072" name="Text Box 26"/>
          <p:cNvSpPr txBox="1">
            <a:spLocks noChangeArrowheads="1"/>
          </p:cNvSpPr>
          <p:nvPr/>
        </p:nvSpPr>
        <p:spPr bwMode="auto">
          <a:xfrm>
            <a:off x="838200" y="62484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pitchFamily="-105" charset="0"/>
              </a:rPr>
              <a:t>How could we find the longest sequence of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>
                <a:latin typeface="Comic Sans MS" pitchFamily="-105" charset="0"/>
              </a:rPr>
              <a:t>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3110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0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Planning in "pseudocode"</a:t>
            </a:r>
          </a:p>
        </p:txBody>
      </p:sp>
      <p:sp>
        <p:nvSpPr>
          <p:cNvPr id="131076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5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</a:p>
        </p:txBody>
      </p:sp>
      <p:sp>
        <p:nvSpPr>
          <p:cNvPr id="131077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0</a:t>
            </a:r>
          </a:p>
        </p:txBody>
      </p:sp>
      <p:sp>
        <p:nvSpPr>
          <p:cNvPr id="131078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1</a:t>
            </a:r>
          </a:p>
        </p:txBody>
      </p:sp>
      <p:sp>
        <p:nvSpPr>
          <p:cNvPr id="131079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2</a:t>
            </a:r>
          </a:p>
        </p:txBody>
      </p:sp>
      <p:sp>
        <p:nvSpPr>
          <p:cNvPr id="131080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3</a:t>
            </a:r>
          </a:p>
        </p:txBody>
      </p:sp>
      <p:sp>
        <p:nvSpPr>
          <p:cNvPr id="131081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4</a:t>
            </a:r>
          </a:p>
        </p:txBody>
      </p:sp>
      <p:sp>
        <p:nvSpPr>
          <p:cNvPr id="131082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5</a:t>
            </a:r>
          </a:p>
        </p:txBody>
      </p:sp>
      <p:sp>
        <p:nvSpPr>
          <p:cNvPr id="131083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6</a:t>
            </a:r>
          </a:p>
        </p:txBody>
      </p:sp>
      <p:sp>
        <p:nvSpPr>
          <p:cNvPr id="131084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7</a:t>
            </a:r>
          </a:p>
        </p:txBody>
      </p:sp>
      <p:sp>
        <p:nvSpPr>
          <p:cNvPr id="131085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8</a:t>
            </a:r>
          </a:p>
        </p:txBody>
      </p:sp>
      <p:sp>
        <p:nvSpPr>
          <p:cNvPr id="131086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9</a:t>
            </a:r>
          </a:p>
        </p:txBody>
      </p:sp>
      <p:sp>
        <p:nvSpPr>
          <p:cNvPr id="131087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10</a:t>
            </a:r>
          </a:p>
        </p:txBody>
      </p:sp>
      <p:sp>
        <p:nvSpPr>
          <p:cNvPr id="131088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11</a:t>
            </a:r>
          </a:p>
        </p:txBody>
      </p:sp>
      <p:sp>
        <p:nvSpPr>
          <p:cNvPr id="131089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12</a:t>
            </a:r>
          </a:p>
        </p:txBody>
      </p:sp>
      <p:sp>
        <p:nvSpPr>
          <p:cNvPr id="131090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13</a:t>
            </a:r>
          </a:p>
        </p:txBody>
      </p:sp>
      <p:sp>
        <p:nvSpPr>
          <p:cNvPr id="131091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14</a:t>
            </a:r>
          </a:p>
        </p:txBody>
      </p:sp>
      <p:sp>
        <p:nvSpPr>
          <p:cNvPr id="131092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15</a:t>
            </a:r>
          </a:p>
        </p:txBody>
      </p:sp>
      <p:sp>
        <p:nvSpPr>
          <p:cNvPr id="131093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16</a:t>
            </a:r>
          </a:p>
        </p:txBody>
      </p:sp>
      <p:sp>
        <p:nvSpPr>
          <p:cNvPr id="131094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17</a:t>
            </a:r>
          </a:p>
        </p:txBody>
      </p:sp>
      <p:sp>
        <p:nvSpPr>
          <p:cNvPr id="131095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18</a:t>
            </a:r>
          </a:p>
        </p:txBody>
      </p:sp>
      <p:sp>
        <p:nvSpPr>
          <p:cNvPr id="131096" name="Text Box 26"/>
          <p:cNvSpPr txBox="1">
            <a:spLocks noChangeArrowheads="1"/>
          </p:cNvSpPr>
          <p:nvPr/>
        </p:nvSpPr>
        <p:spPr bwMode="auto">
          <a:xfrm>
            <a:off x="533400" y="3048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Loop through the string:</a:t>
            </a:r>
          </a:p>
        </p:txBody>
      </p:sp>
      <p:sp>
        <p:nvSpPr>
          <p:cNvPr id="131097" name="Text Box 27"/>
          <p:cNvSpPr txBox="1">
            <a:spLocks noChangeArrowheads="1"/>
          </p:cNvSpPr>
          <p:nvPr/>
        </p:nvSpPr>
        <p:spPr bwMode="auto">
          <a:xfrm>
            <a:off x="11430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if we </a:t>
            </a:r>
            <a:r>
              <a:rPr lang="en-US" b="1">
                <a:latin typeface="Times" pitchFamily="-105" charset="0"/>
              </a:rPr>
              <a:t>do</a:t>
            </a:r>
            <a:r>
              <a:rPr lang="en-US">
                <a:latin typeface="Times" pitchFamily="-105" charset="0"/>
              </a:rPr>
              <a:t> see an 'a'</a:t>
            </a:r>
          </a:p>
        </p:txBody>
      </p:sp>
      <p:sp>
        <p:nvSpPr>
          <p:cNvPr id="131098" name="Text Box 28"/>
          <p:cNvSpPr txBox="1">
            <a:spLocks noChangeArrowheads="1"/>
          </p:cNvSpPr>
          <p:nvPr/>
        </p:nvSpPr>
        <p:spPr bwMode="auto">
          <a:xfrm>
            <a:off x="1752600" y="4114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if the PREVIOUS letter is NOT an 'a'</a:t>
            </a:r>
          </a:p>
        </p:txBody>
      </p:sp>
      <p:sp>
        <p:nvSpPr>
          <p:cNvPr id="131099" name="Text Box 29"/>
          <p:cNvSpPr txBox="1">
            <a:spLocks noChangeArrowheads="1"/>
          </p:cNvSpPr>
          <p:nvPr/>
        </p:nvSpPr>
        <p:spPr bwMode="auto">
          <a:xfrm>
            <a:off x="1752600" y="5105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if the PREVIOUS letter IS an 'a'</a:t>
            </a:r>
          </a:p>
        </p:txBody>
      </p:sp>
      <p:sp>
        <p:nvSpPr>
          <p:cNvPr id="131100" name="Text Box 30"/>
          <p:cNvSpPr txBox="1">
            <a:spLocks noChangeArrowheads="1"/>
          </p:cNvSpPr>
          <p:nvPr/>
        </p:nvSpPr>
        <p:spPr bwMode="auto">
          <a:xfrm>
            <a:off x="5334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Keep track of CurRun, MaxRun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3212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2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Planning in "pseudocode"</a:t>
            </a:r>
          </a:p>
        </p:txBody>
      </p:sp>
      <p:sp>
        <p:nvSpPr>
          <p:cNvPr id="132100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5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</a:p>
        </p:txBody>
      </p:sp>
      <p:sp>
        <p:nvSpPr>
          <p:cNvPr id="132101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0</a:t>
            </a:r>
          </a:p>
        </p:txBody>
      </p:sp>
      <p:sp>
        <p:nvSpPr>
          <p:cNvPr id="132102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1</a:t>
            </a:r>
          </a:p>
        </p:txBody>
      </p:sp>
      <p:sp>
        <p:nvSpPr>
          <p:cNvPr id="132103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2</a:t>
            </a:r>
          </a:p>
        </p:txBody>
      </p:sp>
      <p:sp>
        <p:nvSpPr>
          <p:cNvPr id="132104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3</a:t>
            </a:r>
          </a:p>
        </p:txBody>
      </p:sp>
      <p:sp>
        <p:nvSpPr>
          <p:cNvPr id="132105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4</a:t>
            </a:r>
          </a:p>
        </p:txBody>
      </p:sp>
      <p:sp>
        <p:nvSpPr>
          <p:cNvPr id="132106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5</a:t>
            </a:r>
          </a:p>
        </p:txBody>
      </p:sp>
      <p:sp>
        <p:nvSpPr>
          <p:cNvPr id="132107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6</a:t>
            </a:r>
          </a:p>
        </p:txBody>
      </p:sp>
      <p:sp>
        <p:nvSpPr>
          <p:cNvPr id="132108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7</a:t>
            </a:r>
          </a:p>
        </p:txBody>
      </p:sp>
      <p:sp>
        <p:nvSpPr>
          <p:cNvPr id="132109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8</a:t>
            </a:r>
          </a:p>
        </p:txBody>
      </p:sp>
      <p:sp>
        <p:nvSpPr>
          <p:cNvPr id="132110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9</a:t>
            </a:r>
          </a:p>
        </p:txBody>
      </p:sp>
      <p:sp>
        <p:nvSpPr>
          <p:cNvPr id="132111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10</a:t>
            </a:r>
          </a:p>
        </p:txBody>
      </p:sp>
      <p:sp>
        <p:nvSpPr>
          <p:cNvPr id="132112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11</a:t>
            </a:r>
          </a:p>
        </p:txBody>
      </p:sp>
      <p:sp>
        <p:nvSpPr>
          <p:cNvPr id="132113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12</a:t>
            </a:r>
          </a:p>
        </p:txBody>
      </p:sp>
      <p:sp>
        <p:nvSpPr>
          <p:cNvPr id="132114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13</a:t>
            </a:r>
          </a:p>
        </p:txBody>
      </p:sp>
      <p:sp>
        <p:nvSpPr>
          <p:cNvPr id="132115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14</a:t>
            </a:r>
          </a:p>
        </p:txBody>
      </p:sp>
      <p:sp>
        <p:nvSpPr>
          <p:cNvPr id="132116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15</a:t>
            </a:r>
          </a:p>
        </p:txBody>
      </p:sp>
      <p:sp>
        <p:nvSpPr>
          <p:cNvPr id="132117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16</a:t>
            </a:r>
          </a:p>
        </p:txBody>
      </p:sp>
      <p:sp>
        <p:nvSpPr>
          <p:cNvPr id="132118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17</a:t>
            </a:r>
          </a:p>
        </p:txBody>
      </p:sp>
      <p:sp>
        <p:nvSpPr>
          <p:cNvPr id="132119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18</a:t>
            </a:r>
          </a:p>
        </p:txBody>
      </p:sp>
      <p:sp>
        <p:nvSpPr>
          <p:cNvPr id="132120" name="Text Box 26"/>
          <p:cNvSpPr txBox="1">
            <a:spLocks noChangeArrowheads="1"/>
          </p:cNvSpPr>
          <p:nvPr/>
        </p:nvSpPr>
        <p:spPr bwMode="auto">
          <a:xfrm>
            <a:off x="533400" y="30480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Loop through the string:</a:t>
            </a:r>
          </a:p>
        </p:txBody>
      </p:sp>
      <p:sp>
        <p:nvSpPr>
          <p:cNvPr id="132121" name="Text Box 27"/>
          <p:cNvSpPr txBox="1">
            <a:spLocks noChangeArrowheads="1"/>
          </p:cNvSpPr>
          <p:nvPr/>
        </p:nvSpPr>
        <p:spPr bwMode="auto">
          <a:xfrm>
            <a:off x="1143000" y="3581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if we </a:t>
            </a:r>
            <a:r>
              <a:rPr lang="en-US" b="1">
                <a:latin typeface="Times" pitchFamily="-105" charset="0"/>
              </a:rPr>
              <a:t>do</a:t>
            </a:r>
            <a:r>
              <a:rPr lang="en-US">
                <a:latin typeface="Times" pitchFamily="-105" charset="0"/>
              </a:rPr>
              <a:t> see an 'a'</a:t>
            </a:r>
          </a:p>
        </p:txBody>
      </p:sp>
      <p:sp>
        <p:nvSpPr>
          <p:cNvPr id="132122" name="Text Box 28"/>
          <p:cNvSpPr txBox="1">
            <a:spLocks noChangeArrowheads="1"/>
          </p:cNvSpPr>
          <p:nvPr/>
        </p:nvSpPr>
        <p:spPr bwMode="auto">
          <a:xfrm>
            <a:off x="1752600" y="4114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if the PREVIOUS letter is NOT an 'a'</a:t>
            </a:r>
          </a:p>
        </p:txBody>
      </p:sp>
      <p:sp>
        <p:nvSpPr>
          <p:cNvPr id="132123" name="Text Box 29"/>
          <p:cNvSpPr txBox="1">
            <a:spLocks noChangeArrowheads="1"/>
          </p:cNvSpPr>
          <p:nvPr/>
        </p:nvSpPr>
        <p:spPr bwMode="auto">
          <a:xfrm>
            <a:off x="1752600" y="5105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if the PREVIOUS letter IS an 'a'</a:t>
            </a:r>
          </a:p>
        </p:txBody>
      </p:sp>
      <p:sp>
        <p:nvSpPr>
          <p:cNvPr id="132124" name="Text Box 30"/>
          <p:cNvSpPr txBox="1">
            <a:spLocks noChangeArrowheads="1"/>
          </p:cNvSpPr>
          <p:nvPr/>
        </p:nvSpPr>
        <p:spPr bwMode="auto">
          <a:xfrm>
            <a:off x="533400" y="2438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Keep track of CurRun, MaxRun</a:t>
            </a:r>
          </a:p>
        </p:txBody>
      </p:sp>
      <p:sp>
        <p:nvSpPr>
          <p:cNvPr id="132125" name="Text Box 31"/>
          <p:cNvSpPr txBox="1">
            <a:spLocks noChangeArrowheads="1"/>
          </p:cNvSpPr>
          <p:nvPr/>
        </p:nvSpPr>
        <p:spPr bwMode="auto">
          <a:xfrm>
            <a:off x="2895600" y="4572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-105" charset="0"/>
              </a:rPr>
              <a:t>Start a Run!   CurRun = 1</a:t>
            </a:r>
          </a:p>
        </p:txBody>
      </p:sp>
      <p:sp>
        <p:nvSpPr>
          <p:cNvPr id="132126" name="Text Box 32"/>
          <p:cNvSpPr txBox="1">
            <a:spLocks noChangeArrowheads="1"/>
          </p:cNvSpPr>
          <p:nvPr/>
        </p:nvSpPr>
        <p:spPr bwMode="auto">
          <a:xfrm>
            <a:off x="2895600" y="5486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-105" charset="0"/>
              </a:rPr>
              <a:t>Continue our run!   CurRun = CurRun + 1</a:t>
            </a:r>
          </a:p>
        </p:txBody>
      </p:sp>
      <p:sp>
        <p:nvSpPr>
          <p:cNvPr id="132127" name="Text Box 33"/>
          <p:cNvSpPr txBox="1">
            <a:spLocks noChangeArrowheads="1"/>
          </p:cNvSpPr>
          <p:nvPr/>
        </p:nvSpPr>
        <p:spPr bwMode="auto">
          <a:xfrm>
            <a:off x="2895600" y="58674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Comic Sans MS" pitchFamily="-105" charset="0"/>
              </a:rPr>
              <a:t>Check for a new maximum…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469900" y="962025"/>
            <a:ext cx="8218488" cy="180975"/>
            <a:chOff x="295" y="1311"/>
            <a:chExt cx="5177" cy="114"/>
          </a:xfrm>
        </p:grpSpPr>
        <p:sp>
          <p:nvSpPr>
            <p:cNvPr id="13315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Planning in "pseudocode"</a:t>
            </a:r>
          </a:p>
        </p:txBody>
      </p:sp>
      <p:sp>
        <p:nvSpPr>
          <p:cNvPr id="133124" name="Rectangle 6"/>
          <p:cNvSpPr>
            <a:spLocks noChangeArrowheads="1"/>
          </p:cNvSpPr>
          <p:nvPr/>
        </p:nvSpPr>
        <p:spPr bwMode="auto">
          <a:xfrm>
            <a:off x="617538" y="1554163"/>
            <a:ext cx="81867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b="1">
                <a:latin typeface="Courier New" pitchFamily="-105" charset="0"/>
              </a:rPr>
              <a:t>s = </a:t>
            </a:r>
            <a:r>
              <a:rPr lang="en-US" sz="4200" b="1">
                <a:solidFill>
                  <a:srgbClr val="008000"/>
                </a:solidFill>
                <a:latin typeface="Courier New" pitchFamily="-105" charset="0"/>
              </a:rPr>
              <a:t>'gattacaaggtaaaatgca'</a:t>
            </a:r>
          </a:p>
        </p:txBody>
      </p:sp>
      <p:sp>
        <p:nvSpPr>
          <p:cNvPr id="133125" name="Text Box 7"/>
          <p:cNvSpPr txBox="1">
            <a:spLocks noChangeArrowheads="1"/>
          </p:cNvSpPr>
          <p:nvPr/>
        </p:nvSpPr>
        <p:spPr bwMode="auto">
          <a:xfrm>
            <a:off x="20066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0</a:t>
            </a:r>
          </a:p>
        </p:txBody>
      </p:sp>
      <p:sp>
        <p:nvSpPr>
          <p:cNvPr id="133126" name="Text Box 8"/>
          <p:cNvSpPr txBox="1">
            <a:spLocks noChangeArrowheads="1"/>
          </p:cNvSpPr>
          <p:nvPr/>
        </p:nvSpPr>
        <p:spPr bwMode="auto">
          <a:xfrm>
            <a:off x="23288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1</a:t>
            </a:r>
          </a:p>
        </p:txBody>
      </p:sp>
      <p:sp>
        <p:nvSpPr>
          <p:cNvPr id="133127" name="Text Box 9"/>
          <p:cNvSpPr txBox="1">
            <a:spLocks noChangeArrowheads="1"/>
          </p:cNvSpPr>
          <p:nvPr/>
        </p:nvSpPr>
        <p:spPr bwMode="auto">
          <a:xfrm>
            <a:off x="26511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2</a:t>
            </a:r>
          </a:p>
        </p:txBody>
      </p:sp>
      <p:sp>
        <p:nvSpPr>
          <p:cNvPr id="133128" name="Text Box 10"/>
          <p:cNvSpPr txBox="1">
            <a:spLocks noChangeArrowheads="1"/>
          </p:cNvSpPr>
          <p:nvPr/>
        </p:nvSpPr>
        <p:spPr bwMode="auto">
          <a:xfrm>
            <a:off x="29718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3</a:t>
            </a:r>
          </a:p>
        </p:txBody>
      </p:sp>
      <p:sp>
        <p:nvSpPr>
          <p:cNvPr id="133129" name="Text Box 11"/>
          <p:cNvSpPr txBox="1">
            <a:spLocks noChangeArrowheads="1"/>
          </p:cNvSpPr>
          <p:nvPr/>
        </p:nvSpPr>
        <p:spPr bwMode="auto">
          <a:xfrm>
            <a:off x="32940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4</a:t>
            </a:r>
          </a:p>
        </p:txBody>
      </p:sp>
      <p:sp>
        <p:nvSpPr>
          <p:cNvPr id="133130" name="Text Box 12"/>
          <p:cNvSpPr txBox="1">
            <a:spLocks noChangeArrowheads="1"/>
          </p:cNvSpPr>
          <p:nvPr/>
        </p:nvSpPr>
        <p:spPr bwMode="auto">
          <a:xfrm>
            <a:off x="36163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5</a:t>
            </a:r>
          </a:p>
        </p:txBody>
      </p:sp>
      <p:sp>
        <p:nvSpPr>
          <p:cNvPr id="133131" name="Text Box 13"/>
          <p:cNvSpPr txBox="1">
            <a:spLocks noChangeArrowheads="1"/>
          </p:cNvSpPr>
          <p:nvPr/>
        </p:nvSpPr>
        <p:spPr bwMode="auto">
          <a:xfrm>
            <a:off x="39370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6</a:t>
            </a:r>
          </a:p>
        </p:txBody>
      </p:sp>
      <p:sp>
        <p:nvSpPr>
          <p:cNvPr id="133132" name="Text Box 14"/>
          <p:cNvSpPr txBox="1">
            <a:spLocks noChangeArrowheads="1"/>
          </p:cNvSpPr>
          <p:nvPr/>
        </p:nvSpPr>
        <p:spPr bwMode="auto">
          <a:xfrm>
            <a:off x="4259263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7</a:t>
            </a:r>
          </a:p>
        </p:txBody>
      </p:sp>
      <p:sp>
        <p:nvSpPr>
          <p:cNvPr id="133133" name="Text Box 15"/>
          <p:cNvSpPr txBox="1">
            <a:spLocks noChangeArrowheads="1"/>
          </p:cNvSpPr>
          <p:nvPr/>
        </p:nvSpPr>
        <p:spPr bwMode="auto">
          <a:xfrm>
            <a:off x="4581525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8</a:t>
            </a:r>
          </a:p>
        </p:txBody>
      </p:sp>
      <p:sp>
        <p:nvSpPr>
          <p:cNvPr id="133134" name="Text Box 16"/>
          <p:cNvSpPr txBox="1">
            <a:spLocks noChangeArrowheads="1"/>
          </p:cNvSpPr>
          <p:nvPr/>
        </p:nvSpPr>
        <p:spPr bwMode="auto">
          <a:xfrm>
            <a:off x="4902200" y="15160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urier New" pitchFamily="-105" charset="0"/>
              </a:rPr>
              <a:t>9</a:t>
            </a:r>
          </a:p>
        </p:txBody>
      </p:sp>
      <p:sp>
        <p:nvSpPr>
          <p:cNvPr id="133135" name="Text Box 17"/>
          <p:cNvSpPr txBox="1">
            <a:spLocks noChangeArrowheads="1"/>
          </p:cNvSpPr>
          <p:nvPr/>
        </p:nvSpPr>
        <p:spPr bwMode="auto">
          <a:xfrm>
            <a:off x="52244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10</a:t>
            </a:r>
          </a:p>
        </p:txBody>
      </p:sp>
      <p:sp>
        <p:nvSpPr>
          <p:cNvPr id="133136" name="Text Box 18"/>
          <p:cNvSpPr txBox="1">
            <a:spLocks noChangeArrowheads="1"/>
          </p:cNvSpPr>
          <p:nvPr/>
        </p:nvSpPr>
        <p:spPr bwMode="auto">
          <a:xfrm>
            <a:off x="55467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11</a:t>
            </a:r>
          </a:p>
        </p:txBody>
      </p:sp>
      <p:sp>
        <p:nvSpPr>
          <p:cNvPr id="133137" name="Text Box 19"/>
          <p:cNvSpPr txBox="1">
            <a:spLocks noChangeArrowheads="1"/>
          </p:cNvSpPr>
          <p:nvPr/>
        </p:nvSpPr>
        <p:spPr bwMode="auto">
          <a:xfrm>
            <a:off x="58674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12</a:t>
            </a:r>
          </a:p>
        </p:txBody>
      </p:sp>
      <p:sp>
        <p:nvSpPr>
          <p:cNvPr id="133138" name="Text Box 20"/>
          <p:cNvSpPr txBox="1">
            <a:spLocks noChangeArrowheads="1"/>
          </p:cNvSpPr>
          <p:nvPr/>
        </p:nvSpPr>
        <p:spPr bwMode="auto">
          <a:xfrm>
            <a:off x="61896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13</a:t>
            </a:r>
          </a:p>
        </p:txBody>
      </p:sp>
      <p:sp>
        <p:nvSpPr>
          <p:cNvPr id="133139" name="Text Box 21"/>
          <p:cNvSpPr txBox="1">
            <a:spLocks noChangeArrowheads="1"/>
          </p:cNvSpPr>
          <p:nvPr/>
        </p:nvSpPr>
        <p:spPr bwMode="auto">
          <a:xfrm>
            <a:off x="65119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14</a:t>
            </a:r>
          </a:p>
        </p:txBody>
      </p:sp>
      <p:sp>
        <p:nvSpPr>
          <p:cNvPr id="133140" name="Text Box 22"/>
          <p:cNvSpPr txBox="1">
            <a:spLocks noChangeArrowheads="1"/>
          </p:cNvSpPr>
          <p:nvPr/>
        </p:nvSpPr>
        <p:spPr bwMode="auto">
          <a:xfrm>
            <a:off x="68326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15</a:t>
            </a:r>
          </a:p>
        </p:txBody>
      </p:sp>
      <p:sp>
        <p:nvSpPr>
          <p:cNvPr id="133141" name="Text Box 23"/>
          <p:cNvSpPr txBox="1">
            <a:spLocks noChangeArrowheads="1"/>
          </p:cNvSpPr>
          <p:nvPr/>
        </p:nvSpPr>
        <p:spPr bwMode="auto">
          <a:xfrm>
            <a:off x="7154863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16</a:t>
            </a:r>
          </a:p>
        </p:txBody>
      </p:sp>
      <p:sp>
        <p:nvSpPr>
          <p:cNvPr id="133142" name="Text Box 24"/>
          <p:cNvSpPr txBox="1">
            <a:spLocks noChangeArrowheads="1"/>
          </p:cNvSpPr>
          <p:nvPr/>
        </p:nvSpPr>
        <p:spPr bwMode="auto">
          <a:xfrm>
            <a:off x="7477125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17</a:t>
            </a:r>
          </a:p>
        </p:txBody>
      </p:sp>
      <p:sp>
        <p:nvSpPr>
          <p:cNvPr id="133143" name="Text Box 25"/>
          <p:cNvSpPr txBox="1">
            <a:spLocks noChangeArrowheads="1"/>
          </p:cNvSpPr>
          <p:nvPr/>
        </p:nvSpPr>
        <p:spPr bwMode="auto">
          <a:xfrm>
            <a:off x="7797800" y="1546225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990000"/>
                </a:solidFill>
                <a:latin typeface="Courier New" pitchFamily="-105" charset="0"/>
              </a:rPr>
              <a:t>18</a:t>
            </a:r>
          </a:p>
        </p:txBody>
      </p:sp>
      <p:sp>
        <p:nvSpPr>
          <p:cNvPr id="133144" name="Text Box 26"/>
          <p:cNvSpPr txBox="1">
            <a:spLocks noChangeArrowheads="1"/>
          </p:cNvSpPr>
          <p:nvPr/>
        </p:nvSpPr>
        <p:spPr bwMode="auto">
          <a:xfrm>
            <a:off x="3200400" y="2414588"/>
            <a:ext cx="541020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MAX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cur =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latin typeface="Courier New" pitchFamily="-105" charset="0"/>
              </a:rPr>
              <a:t> i in range(0,len(s)):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latin typeface="Courier New" pitchFamily="-105" charset="0"/>
              </a:rPr>
              <a:t> s[i] ==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'a':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s[i-1] !=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'a'</a:t>
            </a:r>
            <a:r>
              <a:rPr lang="en-US" b="1">
                <a:latin typeface="Courier New" pitchFamily="-105" charset="0"/>
              </a:rPr>
              <a:t>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    cur =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b="1">
                <a:latin typeface="Courier New" pitchFamily="-105" charset="0"/>
              </a:rPr>
              <a:t>: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    cur = cur + 1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if </a:t>
            </a:r>
            <a:r>
              <a:rPr lang="en-US" b="1">
                <a:latin typeface="Courier New" pitchFamily="-105" charset="0"/>
              </a:rPr>
              <a:t>cur &gt; MAX: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        MAX = cur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    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latin typeface="Courier New" pitchFamily="-105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Courier New" pitchFamily="-105" charset="0"/>
              </a:rPr>
              <a:t>'Max is'</a:t>
            </a:r>
            <a:r>
              <a:rPr lang="en-US" b="1">
                <a:latin typeface="Courier New" pitchFamily="-105" charset="0"/>
              </a:rPr>
              <a:t>, MAX</a:t>
            </a:r>
          </a:p>
        </p:txBody>
      </p:sp>
      <p:sp>
        <p:nvSpPr>
          <p:cNvPr id="133145" name="Text Box 27"/>
          <p:cNvSpPr txBox="1">
            <a:spLocks noChangeArrowheads="1"/>
          </p:cNvSpPr>
          <p:nvPr/>
        </p:nvSpPr>
        <p:spPr bwMode="auto">
          <a:xfrm>
            <a:off x="533400" y="3048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pitchFamily="-105" charset="0"/>
              </a:rPr>
              <a:t>Loop through the string:</a:t>
            </a:r>
          </a:p>
        </p:txBody>
      </p:sp>
      <p:sp>
        <p:nvSpPr>
          <p:cNvPr id="133146" name="Text Box 28"/>
          <p:cNvSpPr txBox="1">
            <a:spLocks noChangeArrowheads="1"/>
          </p:cNvSpPr>
          <p:nvPr/>
        </p:nvSpPr>
        <p:spPr bwMode="auto">
          <a:xfrm>
            <a:off x="1143000" y="34290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pitchFamily="-105" charset="0"/>
              </a:rPr>
              <a:t>if we do see an 'a'</a:t>
            </a:r>
          </a:p>
        </p:txBody>
      </p:sp>
      <p:sp>
        <p:nvSpPr>
          <p:cNvPr id="133147" name="Text Box 29"/>
          <p:cNvSpPr txBox="1">
            <a:spLocks noChangeArrowheads="1"/>
          </p:cNvSpPr>
          <p:nvPr/>
        </p:nvSpPr>
        <p:spPr bwMode="auto">
          <a:xfrm>
            <a:off x="1371600" y="3810000"/>
            <a:ext cx="556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pitchFamily="-105" charset="0"/>
              </a:rPr>
              <a:t>if the PREVIOUS letter is NOT an 'a'</a:t>
            </a:r>
          </a:p>
        </p:txBody>
      </p:sp>
      <p:sp>
        <p:nvSpPr>
          <p:cNvPr id="133148" name="Text Box 30"/>
          <p:cNvSpPr txBox="1">
            <a:spLocks noChangeArrowheads="1"/>
          </p:cNvSpPr>
          <p:nvPr/>
        </p:nvSpPr>
        <p:spPr bwMode="auto">
          <a:xfrm>
            <a:off x="1371600" y="45466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pitchFamily="-105" charset="0"/>
              </a:rPr>
              <a:t>if the PREVIOUS letter IS an 'a'</a:t>
            </a:r>
          </a:p>
        </p:txBody>
      </p:sp>
      <p:sp>
        <p:nvSpPr>
          <p:cNvPr id="133149" name="Text Box 31"/>
          <p:cNvSpPr txBox="1">
            <a:spLocks noChangeArrowheads="1"/>
          </p:cNvSpPr>
          <p:nvPr/>
        </p:nvSpPr>
        <p:spPr bwMode="auto">
          <a:xfrm>
            <a:off x="381000" y="24765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imes" pitchFamily="-105" charset="0"/>
              </a:rPr>
              <a:t>Keep track of CurRun, MaxRun</a:t>
            </a:r>
          </a:p>
        </p:txBody>
      </p:sp>
      <p:sp>
        <p:nvSpPr>
          <p:cNvPr id="133150" name="Text Box 32"/>
          <p:cNvSpPr txBox="1">
            <a:spLocks noChangeArrowheads="1"/>
          </p:cNvSpPr>
          <p:nvPr/>
        </p:nvSpPr>
        <p:spPr bwMode="auto">
          <a:xfrm>
            <a:off x="1828800" y="41910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-105" charset="0"/>
              </a:rPr>
              <a:t>Start a Run!   </a:t>
            </a:r>
          </a:p>
        </p:txBody>
      </p:sp>
      <p:sp>
        <p:nvSpPr>
          <p:cNvPr id="133151" name="Text Box 33"/>
          <p:cNvSpPr txBox="1">
            <a:spLocks noChangeArrowheads="1"/>
          </p:cNvSpPr>
          <p:nvPr/>
        </p:nvSpPr>
        <p:spPr bwMode="auto">
          <a:xfrm>
            <a:off x="1828800" y="49276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-105" charset="0"/>
              </a:rPr>
              <a:t>Continue our run!   </a:t>
            </a:r>
          </a:p>
        </p:txBody>
      </p:sp>
      <p:sp>
        <p:nvSpPr>
          <p:cNvPr id="133152" name="Text Box 34"/>
          <p:cNvSpPr txBox="1">
            <a:spLocks noChangeArrowheads="1"/>
          </p:cNvSpPr>
          <p:nvPr/>
        </p:nvSpPr>
        <p:spPr bwMode="auto">
          <a:xfrm>
            <a:off x="1828800" y="5384800"/>
            <a:ext cx="594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Comic Sans MS" pitchFamily="-105" charset="0"/>
              </a:rPr>
              <a:t>Check for a new maximum…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Challenge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5943600" y="3048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Comic Sans MS" pitchFamily="-105" charset="0"/>
              </a:rPr>
              <a:t>Print the first N numbers in this series…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20700" y="1162050"/>
            <a:ext cx="3810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800"/>
              <a:t>Example: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71650" y="1158875"/>
            <a:ext cx="32004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-105" charset="0"/>
              </a:rPr>
              <a:t>&gt;&gt;&gt; fib(11)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765300" y="1600200"/>
            <a:ext cx="692150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-105" charset="0"/>
              </a:rPr>
              <a:t>1  1  2  3  5  8  13  21  34  55  89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8"/>
          <p:cNvSpPr>
            <a:spLocks noChangeArrowheads="1"/>
          </p:cNvSpPr>
          <p:nvPr/>
        </p:nvSpPr>
        <p:spPr bwMode="auto">
          <a:xfrm>
            <a:off x="3533775" y="2963863"/>
            <a:ext cx="3856038" cy="1022350"/>
          </a:xfrm>
          <a:prstGeom prst="rect">
            <a:avLst/>
          </a:prstGeom>
          <a:noFill/>
          <a:ln w="19050">
            <a:solidFill>
              <a:srgbClr val="0A681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5171" name="Text Box 19"/>
          <p:cNvSpPr txBox="1">
            <a:spLocks noChangeArrowheads="1"/>
          </p:cNvSpPr>
          <p:nvPr/>
        </p:nvSpPr>
        <p:spPr bwMode="auto">
          <a:xfrm>
            <a:off x="2890838" y="43672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0</a:t>
            </a:r>
          </a:p>
        </p:txBody>
      </p:sp>
      <p:sp>
        <p:nvSpPr>
          <p:cNvPr id="135172" name="Text Box 20"/>
          <p:cNvSpPr txBox="1">
            <a:spLocks noChangeArrowheads="1"/>
          </p:cNvSpPr>
          <p:nvPr/>
        </p:nvSpPr>
        <p:spPr bwMode="auto">
          <a:xfrm>
            <a:off x="6715125" y="43672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pixMax</a:t>
            </a:r>
          </a:p>
        </p:txBody>
      </p:sp>
      <p:sp>
        <p:nvSpPr>
          <p:cNvPr id="135173" name="Text Box 21"/>
          <p:cNvSpPr txBox="1">
            <a:spLocks noChangeArrowheads="1"/>
          </p:cNvSpPr>
          <p:nvPr/>
        </p:nvSpPr>
        <p:spPr bwMode="auto">
          <a:xfrm>
            <a:off x="2371725" y="3995738"/>
            <a:ext cx="808038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pixel column range</a:t>
            </a:r>
          </a:p>
        </p:txBody>
      </p:sp>
      <p:sp>
        <p:nvSpPr>
          <p:cNvPr id="135174" name="Line 22"/>
          <p:cNvSpPr>
            <a:spLocks noChangeShapeType="1"/>
          </p:cNvSpPr>
          <p:nvPr/>
        </p:nvSpPr>
        <p:spPr bwMode="auto">
          <a:xfrm flipV="1">
            <a:off x="3543300" y="4038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75" name="Line 23"/>
          <p:cNvSpPr>
            <a:spLocks noChangeShapeType="1"/>
          </p:cNvSpPr>
          <p:nvPr/>
        </p:nvSpPr>
        <p:spPr bwMode="auto">
          <a:xfrm flipV="1">
            <a:off x="7377113" y="40354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76" name="Text Box 24"/>
          <p:cNvSpPr txBox="1">
            <a:spLocks noChangeArrowheads="1"/>
          </p:cNvSpPr>
          <p:nvPr/>
        </p:nvSpPr>
        <p:spPr bwMode="auto">
          <a:xfrm>
            <a:off x="3805238" y="3170238"/>
            <a:ext cx="320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A6819"/>
                </a:solidFill>
                <a:latin typeface="Marker Felt" pitchFamily="-106" charset="0"/>
              </a:rPr>
              <a:t>Image</a:t>
            </a:r>
            <a:endParaRPr lang="en-US" sz="1800">
              <a:solidFill>
                <a:srgbClr val="0E0BEE"/>
              </a:solidFill>
              <a:latin typeface="Arial" charset="0"/>
            </a:endParaRPr>
          </a:p>
        </p:txBody>
      </p:sp>
      <p:sp>
        <p:nvSpPr>
          <p:cNvPr id="135177" name="Text Box 25"/>
          <p:cNvSpPr txBox="1">
            <a:spLocks noChangeArrowheads="1"/>
          </p:cNvSpPr>
          <p:nvPr/>
        </p:nvSpPr>
        <p:spPr bwMode="auto">
          <a:xfrm>
            <a:off x="2840038" y="5200650"/>
            <a:ext cx="167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floatMin</a:t>
            </a:r>
          </a:p>
        </p:txBody>
      </p:sp>
      <p:sp>
        <p:nvSpPr>
          <p:cNvPr id="135178" name="Text Box 26"/>
          <p:cNvSpPr txBox="1">
            <a:spLocks noChangeArrowheads="1"/>
          </p:cNvSpPr>
          <p:nvPr/>
        </p:nvSpPr>
        <p:spPr bwMode="auto">
          <a:xfrm>
            <a:off x="6564313" y="5200650"/>
            <a:ext cx="1671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floatMax</a:t>
            </a:r>
          </a:p>
        </p:txBody>
      </p:sp>
      <p:sp>
        <p:nvSpPr>
          <p:cNvPr id="135179" name="Text Box 27"/>
          <p:cNvSpPr txBox="1">
            <a:spLocks noChangeArrowheads="1"/>
          </p:cNvSpPr>
          <p:nvPr/>
        </p:nvSpPr>
        <p:spPr bwMode="auto">
          <a:xfrm>
            <a:off x="2108200" y="5097463"/>
            <a:ext cx="668338" cy="527050"/>
          </a:xfrm>
          <a:prstGeom prst="rect">
            <a:avLst/>
          </a:prstGeom>
          <a:noFill/>
          <a:ln w="9525">
            <a:solidFill>
              <a:srgbClr val="0E0B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E0BEE"/>
                </a:solidFill>
                <a:latin typeface="Arial" charset="0"/>
              </a:rPr>
              <a:t>real range</a:t>
            </a:r>
          </a:p>
        </p:txBody>
      </p:sp>
      <p:sp>
        <p:nvSpPr>
          <p:cNvPr id="135180" name="Line 28"/>
          <p:cNvSpPr>
            <a:spLocks noChangeShapeType="1"/>
          </p:cNvSpPr>
          <p:nvPr/>
        </p:nvSpPr>
        <p:spPr bwMode="auto">
          <a:xfrm flipV="1">
            <a:off x="3543300" y="4876800"/>
            <a:ext cx="0" cy="3048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81" name="Line 29"/>
          <p:cNvSpPr>
            <a:spLocks noChangeShapeType="1"/>
          </p:cNvSpPr>
          <p:nvPr/>
        </p:nvSpPr>
        <p:spPr bwMode="auto">
          <a:xfrm flipV="1">
            <a:off x="7377113" y="4873625"/>
            <a:ext cx="0" cy="3048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82" name="Text Box 30"/>
          <p:cNvSpPr txBox="1">
            <a:spLocks noChangeArrowheads="1"/>
          </p:cNvSpPr>
          <p:nvPr/>
        </p:nvSpPr>
        <p:spPr bwMode="auto">
          <a:xfrm>
            <a:off x="4343400" y="43672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pix</a:t>
            </a:r>
          </a:p>
        </p:txBody>
      </p:sp>
      <p:sp>
        <p:nvSpPr>
          <p:cNvPr id="135183" name="Line 31"/>
          <p:cNvSpPr>
            <a:spLocks noChangeShapeType="1"/>
          </p:cNvSpPr>
          <p:nvPr/>
        </p:nvSpPr>
        <p:spPr bwMode="auto">
          <a:xfrm flipV="1">
            <a:off x="4991100" y="4038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84" name="Line 32"/>
          <p:cNvSpPr>
            <a:spLocks noChangeShapeType="1"/>
          </p:cNvSpPr>
          <p:nvPr/>
        </p:nvSpPr>
        <p:spPr bwMode="auto">
          <a:xfrm flipV="1">
            <a:off x="4991100" y="4876800"/>
            <a:ext cx="0" cy="3048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85" name="Text Box 33"/>
          <p:cNvSpPr txBox="1">
            <a:spLocks noChangeArrowheads="1"/>
          </p:cNvSpPr>
          <p:nvPr/>
        </p:nvSpPr>
        <p:spPr bwMode="auto">
          <a:xfrm>
            <a:off x="4337050" y="5146675"/>
            <a:ext cx="1295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E0BEE"/>
                </a:solidFill>
                <a:latin typeface="Arial" charset="0"/>
              </a:rPr>
              <a:t>output of</a:t>
            </a:r>
            <a:r>
              <a:rPr lang="en-US" sz="1400" b="1">
                <a:solidFill>
                  <a:srgbClr val="0E0BEE"/>
                </a:solidFill>
                <a:latin typeface="Courier New" pitchFamily="-105" charset="0"/>
              </a:rPr>
              <a:t> </a:t>
            </a:r>
            <a:r>
              <a:rPr lang="en-US" sz="1400" b="1">
                <a:solidFill>
                  <a:srgbClr val="E30E1F"/>
                </a:solidFill>
                <a:latin typeface="Courier New" pitchFamily="-105" charset="0"/>
              </a:rPr>
              <a:t>scale</a:t>
            </a:r>
            <a:endParaRPr lang="en-US" sz="1400" b="1">
              <a:solidFill>
                <a:srgbClr val="0E0BEE"/>
              </a:solidFill>
              <a:latin typeface="Courier New" pitchFamily="-105" charset="0"/>
            </a:endParaRPr>
          </a:p>
        </p:txBody>
      </p:sp>
      <p:sp>
        <p:nvSpPr>
          <p:cNvPr id="135186" name="Text Box 34"/>
          <p:cNvSpPr txBox="1">
            <a:spLocks noChangeArrowheads="1"/>
          </p:cNvSpPr>
          <p:nvPr/>
        </p:nvSpPr>
        <p:spPr bwMode="auto">
          <a:xfrm>
            <a:off x="3048000" y="2343150"/>
            <a:ext cx="480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30E1F"/>
                </a:solidFill>
                <a:latin typeface="Courier New" pitchFamily="-105" charset="0"/>
              </a:rPr>
              <a:t>scale</a:t>
            </a:r>
            <a:r>
              <a:rPr lang="en-US" sz="1400" b="1">
                <a:latin typeface="Courier New" pitchFamily="-105" charset="0"/>
              </a:rPr>
              <a:t>(</a:t>
            </a:r>
            <a:r>
              <a:rPr lang="en-US" sz="1400" b="1">
                <a:solidFill>
                  <a:srgbClr val="0E0BEE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pix, pixMax,</a:t>
            </a:r>
            <a:r>
              <a:rPr lang="en-US" sz="1400" b="1">
                <a:solidFill>
                  <a:srgbClr val="0E0BEE"/>
                </a:solidFill>
                <a:latin typeface="Courier New" pitchFamily="-105" charset="0"/>
              </a:rPr>
              <a:t> floatMin</a:t>
            </a:r>
            <a:r>
              <a:rPr lang="en-US" sz="1400" b="1">
                <a:latin typeface="Courier New" pitchFamily="-105" charset="0"/>
              </a:rPr>
              <a:t>, </a:t>
            </a:r>
            <a:r>
              <a:rPr lang="en-US" sz="1400" b="1">
                <a:solidFill>
                  <a:srgbClr val="0E0BEE"/>
                </a:solidFill>
                <a:latin typeface="Courier New" pitchFamily="-105" charset="0"/>
              </a:rPr>
              <a:t>floatMax </a:t>
            </a:r>
            <a:r>
              <a:rPr lang="en-US" sz="1400" b="1">
                <a:latin typeface="Courier New" pitchFamily="-105" charset="0"/>
              </a:rPr>
              <a:t>)</a:t>
            </a:r>
            <a:endParaRPr lang="en-US" sz="1400" b="1">
              <a:solidFill>
                <a:srgbClr val="0E0BEE"/>
              </a:solidFill>
              <a:latin typeface="Courier New" pitchFamily="-105" charset="0"/>
            </a:endParaRPr>
          </a:p>
        </p:txBody>
      </p:sp>
      <p:sp>
        <p:nvSpPr>
          <p:cNvPr id="135187" name="Text Box 35"/>
          <p:cNvSpPr txBox="1">
            <a:spLocks noChangeArrowheads="1"/>
          </p:cNvSpPr>
          <p:nvPr/>
        </p:nvSpPr>
        <p:spPr bwMode="auto">
          <a:xfrm>
            <a:off x="2813050" y="1981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/>
              <a:t>Illustration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" name="Rectangle 15359"/>
          <p:cNvSpPr/>
          <p:nvPr/>
        </p:nvSpPr>
        <p:spPr bwMode="auto">
          <a:xfrm>
            <a:off x="3129031" y="472121"/>
            <a:ext cx="4114800" cy="4114800"/>
          </a:xfrm>
          <a:prstGeom prst="rect">
            <a:avLst/>
          </a:prstGeom>
          <a:solidFill>
            <a:srgbClr val="CC00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ea typeface="ＭＳ Ｐゴシック" pitchFamily="1" charset="-128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826088" y="460832"/>
            <a:ext cx="4706423" cy="4114800"/>
            <a:chOff x="762000" y="381000"/>
            <a:chExt cx="5486400" cy="411480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762000" y="3810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762000" y="52048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762000" y="65996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62000" y="79945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762000" y="93893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762000" y="107842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762000" y="121790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762000" y="135738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762000" y="149687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762000" y="163635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762000" y="45074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762000" y="59022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762000" y="72971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762000" y="86919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762000" y="100867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762000" y="114816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762000" y="128764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762000" y="142713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762000" y="156661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762000" y="177584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62000" y="296145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62000" y="324042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762000" y="344964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62000" y="358913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762000" y="372861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762000" y="38681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762000" y="400758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762000" y="414706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762000" y="428655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762000" y="442603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762000" y="310093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762000" y="337990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762000" y="351939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762000" y="365887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762000" y="379835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762000" y="393784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762000" y="407732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762000" y="421681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762000" y="435629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762000" y="44958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762000" y="170609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762000" y="191532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762000" y="205480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762000" y="219429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>
              <a:off x="762000" y="233377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762000" y="247326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762000" y="261274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762000" y="275222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762000" y="289171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762000" y="317068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762000" y="184558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762000" y="198506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>
              <a:off x="762000" y="212455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>
              <a:off x="762000" y="226403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>
              <a:off x="762000" y="240351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>
              <a:off x="762000" y="254300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>
              <a:off x="762000" y="268248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762000" y="282197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762000" y="303119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762000" y="331016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0" name="Group 129"/>
          <p:cNvGrpSpPr/>
          <p:nvPr/>
        </p:nvGrpSpPr>
        <p:grpSpPr>
          <a:xfrm rot="5400000">
            <a:off x="2990537" y="471106"/>
            <a:ext cx="4369210" cy="4114800"/>
            <a:chOff x="762000" y="381000"/>
            <a:chExt cx="5486400" cy="4114800"/>
          </a:xfrm>
        </p:grpSpPr>
        <p:cxnSp>
          <p:nvCxnSpPr>
            <p:cNvPr id="131" name="Straight Connector 130"/>
            <p:cNvCxnSpPr/>
            <p:nvPr/>
          </p:nvCxnSpPr>
          <p:spPr bwMode="auto">
            <a:xfrm>
              <a:off x="762000" y="3810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762000" y="52048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762000" y="65996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762000" y="79945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762000" y="93893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762000" y="107842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762000" y="121790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762000" y="135738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>
              <a:off x="762000" y="149687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762000" y="163635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762000" y="45074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762000" y="59022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>
              <a:off x="762000" y="72971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762000" y="86919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762000" y="100867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>
              <a:off x="762000" y="114816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>
              <a:off x="762000" y="128764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>
              <a:off x="762000" y="142713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>
              <a:off x="762000" y="156661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762000" y="177584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>
              <a:off x="762000" y="296145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>
              <a:off x="762000" y="324042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>
              <a:off x="762000" y="344964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>
              <a:off x="762000" y="358913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>
              <a:off x="762000" y="372861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>
              <a:off x="762000" y="38681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>
              <a:off x="762000" y="400758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762000" y="414706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762000" y="428655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>
              <a:off x="762000" y="442603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>
              <a:off x="762000" y="310093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>
              <a:off x="762000" y="337990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762000" y="351939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762000" y="365887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>
              <a:off x="762000" y="379835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762000" y="393784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>
              <a:off x="762000" y="407732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>
              <a:off x="762000" y="421681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>
              <a:off x="762000" y="435629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762000" y="449580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762000" y="170609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762000" y="191532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762000" y="205480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762000" y="219429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762000" y="233377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762000" y="247326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762000" y="261274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762000" y="275222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762000" y="289171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>
              <a:off x="762000" y="317068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762000" y="184558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762000" y="198506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>
              <a:off x="762000" y="212455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/>
            <p:cNvCxnSpPr/>
            <p:nvPr/>
          </p:nvCxnSpPr>
          <p:spPr bwMode="auto">
            <a:xfrm>
              <a:off x="762000" y="226403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/>
            <p:cNvCxnSpPr/>
            <p:nvPr/>
          </p:nvCxnSpPr>
          <p:spPr bwMode="auto">
            <a:xfrm>
              <a:off x="762000" y="2403518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762000" y="2543002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762000" y="268248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>
              <a:off x="762000" y="2821970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>
              <a:off x="762000" y="3031196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/>
            <p:cNvCxnSpPr/>
            <p:nvPr/>
          </p:nvCxnSpPr>
          <p:spPr bwMode="auto">
            <a:xfrm>
              <a:off x="762000" y="3310164"/>
              <a:ext cx="5486400" cy="0"/>
            </a:xfrm>
            <a:prstGeom prst="line">
              <a:avLst/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Rectangle 3"/>
          <p:cNvSpPr/>
          <p:nvPr/>
        </p:nvSpPr>
        <p:spPr>
          <a:xfrm>
            <a:off x="2853047" y="5005895"/>
            <a:ext cx="5909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3200" b="1" dirty="0" err="1">
                <a:solidFill>
                  <a:srgbClr val="000000"/>
                </a:solidFill>
                <a:latin typeface="Courier New" pitchFamily="-105" charset="0"/>
              </a:rPr>
              <a:t>mn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(60):</a:t>
            </a:r>
            <a:endParaRPr lang="en-US" sz="3200" b="1" dirty="0">
              <a:solidFill>
                <a:srgbClr val="FF6600"/>
              </a:solidFill>
              <a:latin typeface="Courier New" pitchFamily="-105" charset="0"/>
            </a:endParaRPr>
          </a:p>
          <a:p>
            <a:pPr lvl="0" algn="l"/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  </a:t>
            </a:r>
            <a:r>
              <a:rPr lang="en-US" sz="3200" b="1" dirty="0" smtClean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s </a:t>
            </a:r>
            <a:r>
              <a:rPr lang="en-US" sz="32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(60):</a:t>
            </a:r>
          </a:p>
          <a:p>
            <a:pPr lvl="0" algn="l"/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3200" b="1" dirty="0" smtClean="0">
                <a:solidFill>
                  <a:srgbClr val="000000"/>
                </a:solidFill>
                <a:latin typeface="Courier New" pitchFamily="-105" charset="0"/>
              </a:rPr>
              <a:t>tick</a:t>
            </a:r>
            <a:r>
              <a:rPr lang="en-US" sz="3200" b="1" dirty="0">
                <a:solidFill>
                  <a:srgbClr val="000000"/>
                </a:solidFill>
                <a:latin typeface="Courier New" pitchFamily="-105" charset="0"/>
              </a:rPr>
              <a:t>()</a:t>
            </a:r>
            <a:endParaRPr lang="en-US" sz="3200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545256" y="530574"/>
            <a:ext cx="1981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Nested loops'</a:t>
            </a:r>
            <a:r>
              <a:rPr lang="en-US" sz="27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b="1" i="1" dirty="0" smtClean="0">
                <a:solidFill>
                  <a:srgbClr val="000000"/>
                </a:solidFill>
                <a:latin typeface="Cambria" pitchFamily="18" charset="0"/>
              </a:rPr>
              <a:t>2d structure</a:t>
            </a:r>
            <a:endParaRPr lang="en-US" sz="27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61" name="Rectangle 15360"/>
          <p:cNvSpPr/>
          <p:nvPr/>
        </p:nvSpPr>
        <p:spPr>
          <a:xfrm rot="20694713">
            <a:off x="564803" y="2438420"/>
            <a:ext cx="2030115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rectangular vs. circular</a:t>
            </a:r>
            <a:endParaRPr lang="en-US" dirty="0"/>
          </a:p>
        </p:txBody>
      </p:sp>
      <p:sp>
        <p:nvSpPr>
          <p:cNvPr id="15364" name="Rectangle 15363"/>
          <p:cNvSpPr/>
          <p:nvPr/>
        </p:nvSpPr>
        <p:spPr>
          <a:xfrm>
            <a:off x="1568341" y="4152731"/>
            <a:ext cx="148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One hour: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Courier New" pitchFamily="-105" charset="0"/>
              </a:rPr>
              <a:t>input</a:t>
            </a:r>
            <a:r>
              <a:rPr lang="en-US" sz="4000" b="1">
                <a:latin typeface="Times" pitchFamily="-105" charset="0"/>
              </a:rPr>
              <a:t>   </a:t>
            </a:r>
            <a:r>
              <a:rPr lang="en-US" sz="4000">
                <a:latin typeface="Times" pitchFamily="-105" charset="0"/>
              </a:rPr>
              <a:t>vs.</a:t>
            </a:r>
            <a:r>
              <a:rPr lang="en-US" sz="4000" b="1">
                <a:latin typeface="Times" pitchFamily="-105" charset="0"/>
              </a:rPr>
              <a:t>   </a:t>
            </a:r>
            <a:r>
              <a:rPr lang="en-US" sz="4000" b="1">
                <a:latin typeface="Courier New" pitchFamily="-105" charset="0"/>
              </a:rPr>
              <a:t>raw_input</a:t>
            </a:r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544513" y="1190625"/>
            <a:ext cx="7794625" cy="180975"/>
            <a:chOff x="295" y="1311"/>
            <a:chExt cx="5177" cy="114"/>
          </a:xfrm>
        </p:grpSpPr>
        <p:sp>
          <p:nvSpPr>
            <p:cNvPr id="136203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04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196" name="Text Box 6"/>
          <p:cNvSpPr txBox="1">
            <a:spLocks noChangeArrowheads="1"/>
          </p:cNvSpPr>
          <p:nvPr/>
        </p:nvSpPr>
        <p:spPr bwMode="auto">
          <a:xfrm>
            <a:off x="533400" y="1828800"/>
            <a:ext cx="83058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reply = </a:t>
            </a:r>
            <a:r>
              <a:rPr lang="en-US" sz="1800" b="1">
                <a:solidFill>
                  <a:srgbClr val="800080"/>
                </a:solidFill>
                <a:latin typeface="Courier New" pitchFamily="-105" charset="0"/>
              </a:rPr>
              <a:t>raw_input</a:t>
            </a:r>
            <a:r>
              <a:rPr lang="en-US" sz="1800" b="1">
                <a:latin typeface="Courier New" pitchFamily="-105" charset="0"/>
              </a:rPr>
              <a:t>(</a:t>
            </a:r>
            <a:r>
              <a:rPr lang="en-US" sz="1400" b="1">
                <a:solidFill>
                  <a:srgbClr val="008000"/>
                </a:solidFill>
                <a:latin typeface="Courier New" pitchFamily="-105" charset="0"/>
              </a:rPr>
              <a:t>'Enter a string and I\'ll tell you what I see.'</a:t>
            </a:r>
            <a:r>
              <a:rPr lang="en-US" sz="1800" b="1">
                <a:latin typeface="Courier New" pitchFamily="-105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800" b="1">
                <a:latin typeface="Courier New" pitchFamily="-105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>
                <a:latin typeface="Courier New" pitchFamily="-105" charset="0"/>
              </a:rPr>
              <a:t> reply: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'I see a(n) '</a:t>
            </a:r>
            <a:r>
              <a:rPr lang="en-US" sz="1800" b="1">
                <a:latin typeface="Courier New" pitchFamily="-105" charset="0"/>
              </a:rPr>
              <a:t>, c</a:t>
            </a: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5041900" y="2292350"/>
            <a:ext cx="2208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-105" charset="0"/>
              </a:rPr>
              <a:t>interprets what the user types as a string of characters</a:t>
            </a:r>
          </a:p>
        </p:txBody>
      </p:sp>
      <p:sp>
        <p:nvSpPr>
          <p:cNvPr id="136198" name="Line 8"/>
          <p:cNvSpPr>
            <a:spLocks noChangeShapeType="1"/>
          </p:cNvSpPr>
          <p:nvPr/>
        </p:nvSpPr>
        <p:spPr bwMode="auto">
          <a:xfrm flipH="1" flipV="1">
            <a:off x="2200275" y="2173288"/>
            <a:ext cx="2852738" cy="252412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9" name="Text Box 9"/>
          <p:cNvSpPr txBox="1">
            <a:spLocks noChangeArrowheads="1"/>
          </p:cNvSpPr>
          <p:nvPr/>
        </p:nvSpPr>
        <p:spPr bwMode="auto">
          <a:xfrm>
            <a:off x="533400" y="4789488"/>
            <a:ext cx="83058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reply = </a:t>
            </a:r>
            <a:r>
              <a:rPr lang="en-US" sz="1800" b="1">
                <a:solidFill>
                  <a:srgbClr val="800080"/>
                </a:solidFill>
                <a:latin typeface="Courier New" pitchFamily="-105" charset="0"/>
              </a:rPr>
              <a:t>input</a:t>
            </a:r>
            <a:r>
              <a:rPr lang="en-US" sz="1800" b="1">
                <a:latin typeface="Courier New" pitchFamily="-105" charset="0"/>
              </a:rPr>
              <a:t>(</a:t>
            </a:r>
            <a:r>
              <a:rPr lang="en-US" sz="1400" b="1">
                <a:solidFill>
                  <a:srgbClr val="008000"/>
                </a:solidFill>
                <a:latin typeface="Courier New" pitchFamily="-105" charset="0"/>
              </a:rPr>
              <a:t>'Enter any list and I\'ll tell you what I see.'</a:t>
            </a:r>
            <a:r>
              <a:rPr lang="en-US" sz="1800" b="1">
                <a:latin typeface="Courier New" pitchFamily="-105" charset="0"/>
              </a:rPr>
              <a:t>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800" b="1">
                <a:latin typeface="Courier New" pitchFamily="-105" charset="0"/>
              </a:rPr>
              <a:t> c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>
                <a:latin typeface="Courier New" pitchFamily="-105" charset="0"/>
              </a:rPr>
              <a:t> reply: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    </a:t>
            </a:r>
            <a:r>
              <a:rPr lang="en-US" sz="18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800" b="1">
                <a:latin typeface="Courier New" pitchFamily="-105" charset="0"/>
              </a:rPr>
              <a:t>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'I see a(n) '</a:t>
            </a:r>
            <a:r>
              <a:rPr lang="en-US" sz="1800" b="1">
                <a:latin typeface="Courier New" pitchFamily="-105" charset="0"/>
              </a:rPr>
              <a:t>, c</a:t>
            </a:r>
          </a:p>
        </p:txBody>
      </p:sp>
      <p:sp>
        <p:nvSpPr>
          <p:cNvPr id="136200" name="Rectangle 10"/>
          <p:cNvSpPr>
            <a:spLocks noChangeArrowheads="1"/>
          </p:cNvSpPr>
          <p:nvPr/>
        </p:nvSpPr>
        <p:spPr bwMode="auto">
          <a:xfrm>
            <a:off x="5041900" y="5253038"/>
            <a:ext cx="2208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Comic Sans MS" pitchFamily="-105" charset="0"/>
              </a:rPr>
              <a:t>processes what the user types just as python would</a:t>
            </a:r>
          </a:p>
        </p:txBody>
      </p:sp>
      <p:sp>
        <p:nvSpPr>
          <p:cNvPr id="136201" name="Line 11"/>
          <p:cNvSpPr>
            <a:spLocks noChangeShapeType="1"/>
          </p:cNvSpPr>
          <p:nvPr/>
        </p:nvSpPr>
        <p:spPr bwMode="auto">
          <a:xfrm flipH="1" flipV="1">
            <a:off x="2200275" y="5133975"/>
            <a:ext cx="2852738" cy="252413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02" name="Line 12"/>
          <p:cNvSpPr>
            <a:spLocks noChangeShapeType="1"/>
          </p:cNvSpPr>
          <p:nvPr/>
        </p:nvSpPr>
        <p:spPr bwMode="auto">
          <a:xfrm>
            <a:off x="1295400" y="39624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4706938"/>
            <a:ext cx="12811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3600" b="1">
                <a:solidFill>
                  <a:srgbClr val="000000"/>
                </a:solidFill>
                <a:latin typeface="Courier New" pitchFamily="-105" charset="0"/>
              </a:rPr>
              <a:t>####</a:t>
            </a:r>
          </a:p>
          <a:p>
            <a:pPr algn="l"/>
            <a:r>
              <a:rPr lang="en-US" sz="3600" b="1">
                <a:solidFill>
                  <a:srgbClr val="000000"/>
                </a:solidFill>
                <a:latin typeface="Courier New" pitchFamily="-105" charset="0"/>
              </a:rPr>
              <a:t>####</a:t>
            </a:r>
          </a:p>
          <a:p>
            <a:pPr algn="l"/>
            <a:r>
              <a:rPr lang="en-US" sz="3600" b="1">
                <a:solidFill>
                  <a:srgbClr val="000000"/>
                </a:solidFill>
                <a:latin typeface="Courier New" pitchFamily="-105" charset="0"/>
              </a:rPr>
              <a:t>####</a:t>
            </a:r>
          </a:p>
        </p:txBody>
      </p:sp>
      <p:sp>
        <p:nvSpPr>
          <p:cNvPr id="1372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1375" y="1649413"/>
            <a:ext cx="181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3 rows</a:t>
            </a:r>
          </a:p>
        </p:txBody>
      </p:sp>
      <p:sp>
        <p:nvSpPr>
          <p:cNvPr id="137220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66825" y="405765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Creates line to print</a:t>
            </a:r>
          </a:p>
        </p:txBody>
      </p:sp>
      <p:sp>
        <p:nvSpPr>
          <p:cNvPr id="137221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797175" y="2030413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2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531938" y="3687763"/>
            <a:ext cx="255587" cy="344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3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3352800"/>
            <a:ext cx="1617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400">
                <a:solidFill>
                  <a:srgbClr val="990099"/>
                </a:solidFill>
                <a:latin typeface="Arial" charset="0"/>
              </a:rPr>
              <a:t>print automatically</a:t>
            </a:r>
            <a:br>
              <a:rPr lang="en-US" sz="1400">
                <a:solidFill>
                  <a:srgbClr val="990099"/>
                </a:solidFill>
                <a:latin typeface="Arial" charset="0"/>
              </a:rPr>
            </a:br>
            <a:r>
              <a:rPr lang="en-US" sz="1400">
                <a:solidFill>
                  <a:srgbClr val="990099"/>
                </a:solidFill>
                <a:latin typeface="Arial" charset="0"/>
              </a:rPr>
              <a:t>adds a newline</a:t>
            </a:r>
          </a:p>
        </p:txBody>
      </p:sp>
      <p:sp>
        <p:nvSpPr>
          <p:cNvPr id="137224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3200400" y="3505200"/>
            <a:ext cx="512763" cy="90488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25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81300" y="53403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137226" name="AutoShape 15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37227" name="Picture 20" descr="ASCII-Mona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54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8" name="Rectangle 21"/>
          <p:cNvSpPr>
            <a:spLocks noChangeArrowheads="1"/>
          </p:cNvSpPr>
          <p:nvPr/>
        </p:nvSpPr>
        <p:spPr bwMode="auto">
          <a:xfrm>
            <a:off x="1809750" y="173038"/>
            <a:ext cx="2527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ASCII Art</a:t>
            </a:r>
          </a:p>
        </p:txBody>
      </p:sp>
      <p:grpSp>
        <p:nvGrpSpPr>
          <p:cNvPr id="137229" name="Group 2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44525" y="1060450"/>
            <a:ext cx="4840288" cy="184150"/>
            <a:chOff x="295" y="1311"/>
            <a:chExt cx="5177" cy="114"/>
          </a:xfrm>
        </p:grpSpPr>
        <p:sp>
          <p:nvSpPr>
            <p:cNvPr id="137232" name="Rectangl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233" name="Rectangl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7230" name="Text Box 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2895600"/>
            <a:ext cx="3871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'#'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*4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33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6025" y="2211388"/>
              <a:ext cx="1403350" cy="495300"/>
            </p14:xfrm>
          </p:contentPart>
        </mc:Choice>
        <mc:Fallback>
          <p:pic>
            <p:nvPicPr>
              <p:cNvPr id="1433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43064" y="2197710"/>
                <a:ext cx="1429991" cy="5158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4313" y="3378200"/>
            <a:ext cx="20828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200" b="1">
                <a:solidFill>
                  <a:srgbClr val="000000"/>
                </a:solidFill>
                <a:latin typeface="Courier New" pitchFamily="-105" charset="0"/>
              </a:rPr>
              <a:t>$$$$</a:t>
            </a:r>
          </a:p>
          <a:p>
            <a:pPr algn="l">
              <a:lnSpc>
                <a:spcPct val="120000"/>
              </a:lnSpc>
            </a:pPr>
            <a:r>
              <a:rPr lang="en-US" sz="4200" b="1">
                <a:solidFill>
                  <a:srgbClr val="000000"/>
                </a:solidFill>
                <a:latin typeface="Courier New" pitchFamily="-105" charset="0"/>
              </a:rPr>
              <a:t>$$$$</a:t>
            </a:r>
          </a:p>
          <a:p>
            <a:pPr algn="l">
              <a:lnSpc>
                <a:spcPct val="120000"/>
              </a:lnSpc>
            </a:pPr>
            <a:r>
              <a:rPr lang="en-US" sz="4200" b="1">
                <a:solidFill>
                  <a:srgbClr val="000000"/>
                </a:solidFill>
                <a:latin typeface="Courier New" pitchFamily="-105" charset="0"/>
              </a:rPr>
              <a:t>$$$$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0225" y="2073275"/>
            <a:ext cx="3871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'$'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*4</a:t>
            </a:r>
          </a:p>
        </p:txBody>
      </p:sp>
      <p:sp>
        <p:nvSpPr>
          <p:cNvPr id="138244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6675" y="5835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pic>
        <p:nvPicPr>
          <p:cNvPr id="138245" name="Picture 12" descr="ASCII-Mona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5" b="45596"/>
          <a:stretch>
            <a:fillRect/>
          </a:stretch>
        </p:blipFill>
        <p:spPr bwMode="auto">
          <a:xfrm>
            <a:off x="6070600" y="200025"/>
            <a:ext cx="2770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Rectangle 13"/>
          <p:cNvSpPr>
            <a:spLocks noChangeArrowheads="1"/>
          </p:cNvSpPr>
          <p:nvPr/>
        </p:nvSpPr>
        <p:spPr bwMode="auto">
          <a:xfrm>
            <a:off x="1198563" y="173038"/>
            <a:ext cx="3752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A closer look…</a:t>
            </a:r>
          </a:p>
        </p:txBody>
      </p:sp>
      <p:grpSp>
        <p:nvGrpSpPr>
          <p:cNvPr id="138247" name="Group 1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44525" y="1060450"/>
            <a:ext cx="4840288" cy="184150"/>
            <a:chOff x="295" y="1311"/>
            <a:chExt cx="5177" cy="114"/>
          </a:xfrm>
        </p:grpSpPr>
        <p:sp>
          <p:nvSpPr>
            <p:cNvPr id="138249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250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8248" name="Line 17"/>
          <p:cNvSpPr>
            <a:spLocks noChangeShapeType="1"/>
          </p:cNvSpPr>
          <p:nvPr/>
        </p:nvSpPr>
        <p:spPr bwMode="auto">
          <a:xfrm flipH="1" flipV="1">
            <a:off x="3221038" y="5373688"/>
            <a:ext cx="1030287" cy="488950"/>
          </a:xfrm>
          <a:prstGeom prst="line">
            <a:avLst/>
          </a:prstGeom>
          <a:noFill/>
          <a:ln w="19050">
            <a:solidFill>
              <a:srgbClr val="0A681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4313" y="3378200"/>
            <a:ext cx="20828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200" b="1">
                <a:solidFill>
                  <a:srgbClr val="000000"/>
                </a:solidFill>
                <a:latin typeface="Courier New" pitchFamily="-105" charset="0"/>
              </a:rPr>
              <a:t>$$$$</a:t>
            </a:r>
          </a:p>
          <a:p>
            <a:pPr algn="l">
              <a:lnSpc>
                <a:spcPct val="120000"/>
              </a:lnSpc>
            </a:pPr>
            <a:r>
              <a:rPr lang="en-US" sz="4200" b="1">
                <a:solidFill>
                  <a:srgbClr val="000000"/>
                </a:solidFill>
                <a:latin typeface="Courier New" pitchFamily="-105" charset="0"/>
              </a:rPr>
              <a:t>$$$$</a:t>
            </a:r>
          </a:p>
          <a:p>
            <a:pPr algn="l">
              <a:lnSpc>
                <a:spcPct val="120000"/>
              </a:lnSpc>
            </a:pPr>
            <a:r>
              <a:rPr lang="en-US" sz="4200" b="1">
                <a:solidFill>
                  <a:srgbClr val="000000"/>
                </a:solidFill>
                <a:latin typeface="Courier New" pitchFamily="-105" charset="0"/>
              </a:rPr>
              <a:t>$$$$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0225" y="1598613"/>
            <a:ext cx="3871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'$'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*4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76675" y="5835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pic>
        <p:nvPicPr>
          <p:cNvPr id="139269" name="Picture 5" descr="ASCII-Mona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1" r="64041" b="45596"/>
          <a:stretch>
            <a:fillRect/>
          </a:stretch>
        </p:blipFill>
        <p:spPr bwMode="auto">
          <a:xfrm>
            <a:off x="5794375" y="374650"/>
            <a:ext cx="318135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463675" y="192088"/>
            <a:ext cx="3228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No string </a:t>
            </a:r>
            <a:r>
              <a:rPr lang="en-US" sz="4400" b="1">
                <a:solidFill>
                  <a:srgbClr val="E30E1F"/>
                </a:solidFill>
                <a:latin typeface="Courier New" pitchFamily="-105" charset="0"/>
              </a:rPr>
              <a:t>*</a:t>
            </a:r>
            <a:r>
              <a:rPr lang="en-US" sz="4400">
                <a:solidFill>
                  <a:srgbClr val="000000"/>
                </a:solidFill>
              </a:rPr>
              <a:t> </a:t>
            </a:r>
            <a:r>
              <a:rPr lang="en-US" sz="4400" b="1">
                <a:solidFill>
                  <a:srgbClr val="000000"/>
                </a:solidFill>
                <a:latin typeface="Courier New" pitchFamily="-105" charset="0"/>
              </a:rPr>
              <a:t>!</a:t>
            </a:r>
          </a:p>
        </p:txBody>
      </p:sp>
      <p:grpSp>
        <p:nvGrpSpPr>
          <p:cNvPr id="139271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44525" y="1060450"/>
            <a:ext cx="4840288" cy="184150"/>
            <a:chOff x="295" y="1311"/>
            <a:chExt cx="5177" cy="114"/>
          </a:xfrm>
        </p:grpSpPr>
        <p:sp>
          <p:nvSpPr>
            <p:cNvPr id="139282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283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9272" name="Line 10"/>
          <p:cNvSpPr>
            <a:spLocks noChangeShapeType="1"/>
          </p:cNvSpPr>
          <p:nvPr/>
        </p:nvSpPr>
        <p:spPr bwMode="auto">
          <a:xfrm flipH="1" flipV="1">
            <a:off x="3221038" y="5373688"/>
            <a:ext cx="1030287" cy="488950"/>
          </a:xfrm>
          <a:prstGeom prst="line">
            <a:avLst/>
          </a:prstGeom>
          <a:noFill/>
          <a:ln w="19050">
            <a:solidFill>
              <a:srgbClr val="0A681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9273" name="Line 11"/>
          <p:cNvSpPr>
            <a:spLocks noChangeShapeType="1"/>
          </p:cNvSpPr>
          <p:nvPr/>
        </p:nvSpPr>
        <p:spPr bwMode="auto">
          <a:xfrm>
            <a:off x="4803775" y="671513"/>
            <a:ext cx="3167063" cy="2319337"/>
          </a:xfrm>
          <a:prstGeom prst="line">
            <a:avLst/>
          </a:prstGeom>
          <a:noFill/>
          <a:ln w="19050">
            <a:solidFill>
              <a:srgbClr val="E30E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9274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2625" y="4502150"/>
            <a:ext cx="2919413" cy="1196975"/>
          </a:xfrm>
          <a:prstGeom prst="rect">
            <a:avLst/>
          </a:prstGeom>
          <a:noFill/>
          <a:ln w="9525">
            <a:solidFill>
              <a:srgbClr val="E30E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Arial" charset="0"/>
              </a:rPr>
              <a:t>For these problems, string multiplication is </a:t>
            </a:r>
            <a:r>
              <a:rPr lang="en-US" b="1" i="1">
                <a:solidFill>
                  <a:srgbClr val="E30E1F"/>
                </a:solidFill>
                <a:latin typeface="Arial" charset="0"/>
              </a:rPr>
              <a:t>not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allowed.</a:t>
            </a:r>
          </a:p>
        </p:txBody>
      </p:sp>
      <p:sp>
        <p:nvSpPr>
          <p:cNvPr id="139275" name="Rectangle 12"/>
          <p:cNvSpPr>
            <a:spLocks noChangeArrowheads="1"/>
          </p:cNvSpPr>
          <p:nvPr/>
        </p:nvSpPr>
        <p:spPr bwMode="auto">
          <a:xfrm>
            <a:off x="5943600" y="5791200"/>
            <a:ext cx="2552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i="1">
                <a:solidFill>
                  <a:srgbClr val="0E0BEE"/>
                </a:solidFill>
                <a:latin typeface="Arial" charset="0"/>
              </a:rPr>
              <a:t>What else could be done?</a:t>
            </a:r>
            <a:endParaRPr lang="en-US" sz="1500" b="1" i="1">
              <a:solidFill>
                <a:srgbClr val="0E0BE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3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875" y="3527425"/>
              <a:ext cx="685800" cy="419100"/>
            </p14:xfrm>
          </p:contentPart>
        </mc:Choice>
        <mc:Fallback>
          <p:pic>
            <p:nvPicPr>
              <p:cNvPr id="153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557" y="3514463"/>
                <a:ext cx="704510" cy="44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3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4424363"/>
              <a:ext cx="14287" cy="225425"/>
            </p14:xfrm>
          </p:contentPart>
        </mc:Choice>
        <mc:Fallback>
          <p:pic>
            <p:nvPicPr>
              <p:cNvPr id="153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8226" y="4418892"/>
                <a:ext cx="35241" cy="244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3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184775"/>
              <a:ext cx="244475" cy="271463"/>
            </p14:xfrm>
          </p:contentPart>
        </mc:Choice>
        <mc:Fallback>
          <p:pic>
            <p:nvPicPr>
              <p:cNvPr id="153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0107" y="5171008"/>
                <a:ext cx="272111" cy="298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3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5850" y="2106613"/>
              <a:ext cx="814388" cy="676275"/>
            </p14:xfrm>
          </p:contentPart>
        </mc:Choice>
        <mc:Fallback>
          <p:pic>
            <p:nvPicPr>
              <p:cNvPr id="153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42889" y="2092965"/>
                <a:ext cx="841750" cy="701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3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9563" y="2444750"/>
              <a:ext cx="233362" cy="1681163"/>
            </p14:xfrm>
          </p:contentPart>
        </mc:Choice>
        <mc:Fallback>
          <p:pic>
            <p:nvPicPr>
              <p:cNvPr id="153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15602" y="2432510"/>
                <a:ext cx="247047" cy="1698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3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875" y="2028825"/>
              <a:ext cx="2330450" cy="842963"/>
            </p14:xfrm>
          </p:contentPart>
        </mc:Choice>
        <mc:Fallback>
          <p:pic>
            <p:nvPicPr>
              <p:cNvPr id="153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8194" y="2015530"/>
                <a:ext cx="2358172" cy="8706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152400"/>
            <a:ext cx="7772400" cy="6270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grpSp>
        <p:nvGrpSpPr>
          <p:cNvPr id="14029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140300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301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029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600200"/>
            <a:ext cx="4424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(4):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'$'</a:t>
            </a:r>
          </a:p>
        </p:txBody>
      </p:sp>
      <p:sp>
        <p:nvSpPr>
          <p:cNvPr id="14029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12192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3 rows</a:t>
            </a:r>
          </a:p>
        </p:txBody>
      </p:sp>
      <p:sp>
        <p:nvSpPr>
          <p:cNvPr id="14029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267200" y="1462088"/>
            <a:ext cx="2233613" cy="290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3124200"/>
            <a:ext cx="358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print 4 chars on each line</a:t>
            </a:r>
          </a:p>
        </p:txBody>
      </p:sp>
      <p:sp>
        <p:nvSpPr>
          <p:cNvPr id="140296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4540250" y="2390775"/>
            <a:ext cx="412750" cy="657225"/>
          </a:xfrm>
          <a:prstGeom prst="line">
            <a:avLst/>
          </a:prstGeom>
          <a:noFill/>
          <a:ln w="9525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7225" y="2157413"/>
            <a:ext cx="2174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 i="1">
                <a:solidFill>
                  <a:srgbClr val="000000"/>
                </a:solidFill>
                <a:latin typeface="Arial" charset="0"/>
              </a:rPr>
              <a:t>nested loops!</a:t>
            </a:r>
          </a:p>
        </p:txBody>
      </p:sp>
      <p:sp>
        <p:nvSpPr>
          <p:cNvPr id="140298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6172200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Arial" charset="0"/>
              </a:rPr>
              <a:t>Output ?</a:t>
            </a:r>
          </a:p>
        </p:txBody>
      </p:sp>
      <p:sp>
        <p:nvSpPr>
          <p:cNvPr id="14029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6988" y="3468688"/>
            <a:ext cx="103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400" b="1">
                <a:solidFill>
                  <a:srgbClr val="0E0BEE"/>
                </a:solidFill>
                <a:latin typeface="Arial" charset="0"/>
              </a:rPr>
              <a:t>(columns)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152400"/>
            <a:ext cx="7772400" cy="6270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grpSp>
        <p:nvGrpSpPr>
          <p:cNvPr id="14131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141326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327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131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600200"/>
            <a:ext cx="4424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(4):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'$'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</a:t>
            </a:r>
            <a:endParaRPr lang="en-US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413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12192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3 rows</a:t>
            </a:r>
          </a:p>
        </p:txBody>
      </p:sp>
      <p:sp>
        <p:nvSpPr>
          <p:cNvPr id="141318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291013" y="1462088"/>
            <a:ext cx="2209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3124200"/>
            <a:ext cx="358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print 4 chars on each line</a:t>
            </a:r>
          </a:p>
        </p:txBody>
      </p:sp>
      <p:sp>
        <p:nvSpPr>
          <p:cNvPr id="14132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4540250" y="2390775"/>
            <a:ext cx="412750" cy="657225"/>
          </a:xfrm>
          <a:prstGeom prst="line">
            <a:avLst/>
          </a:prstGeom>
          <a:noFill/>
          <a:ln w="9525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7225" y="2157413"/>
            <a:ext cx="2174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 i="1">
                <a:solidFill>
                  <a:srgbClr val="000000"/>
                </a:solidFill>
                <a:latin typeface="Arial" charset="0"/>
              </a:rPr>
              <a:t>nested loops!</a:t>
            </a:r>
          </a:p>
        </p:txBody>
      </p:sp>
      <p:sp>
        <p:nvSpPr>
          <p:cNvPr id="14132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6172200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Arial" charset="0"/>
              </a:rPr>
              <a:t>Output ?</a:t>
            </a:r>
          </a:p>
        </p:txBody>
      </p:sp>
      <p:sp>
        <p:nvSpPr>
          <p:cNvPr id="14132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06988" y="3468688"/>
            <a:ext cx="103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400" b="1">
                <a:solidFill>
                  <a:srgbClr val="0E0BEE"/>
                </a:solidFill>
                <a:latin typeface="Arial" charset="0"/>
              </a:rPr>
              <a:t>(columns)</a:t>
            </a:r>
          </a:p>
        </p:txBody>
      </p:sp>
      <p:sp>
        <p:nvSpPr>
          <p:cNvPr id="14132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3400" y="4648200"/>
            <a:ext cx="401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Comma suppresses newline</a:t>
            </a:r>
          </a:p>
        </p:txBody>
      </p:sp>
      <p:sp>
        <p:nvSpPr>
          <p:cNvPr id="141325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638550" y="2741613"/>
            <a:ext cx="758825" cy="1903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152400"/>
            <a:ext cx="7772400" cy="6270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grpSp>
        <p:nvGrpSpPr>
          <p:cNvPr id="142339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142354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355" name="Rectangle 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234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12192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3 rows</a:t>
            </a:r>
          </a:p>
        </p:txBody>
      </p:sp>
      <p:sp>
        <p:nvSpPr>
          <p:cNvPr id="14234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291013" y="1462088"/>
            <a:ext cx="2209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124200"/>
            <a:ext cx="358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print 4 chars on each line</a:t>
            </a:r>
          </a:p>
        </p:txBody>
      </p:sp>
      <p:sp>
        <p:nvSpPr>
          <p:cNvPr id="142343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4540250" y="2390775"/>
            <a:ext cx="412750" cy="657225"/>
          </a:xfrm>
          <a:prstGeom prst="line">
            <a:avLst/>
          </a:prstGeom>
          <a:noFill/>
          <a:ln w="9525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37225" y="2157413"/>
            <a:ext cx="2174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 i="1">
                <a:solidFill>
                  <a:srgbClr val="000000"/>
                </a:solidFill>
                <a:latin typeface="Arial" charset="0"/>
              </a:rPr>
              <a:t>nested loops!</a:t>
            </a:r>
          </a:p>
        </p:txBody>
      </p:sp>
      <p:sp>
        <p:nvSpPr>
          <p:cNvPr id="142345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263" y="6180138"/>
            <a:ext cx="328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Arial" charset="0"/>
              </a:rPr>
              <a:t>tracking cols and rows!</a:t>
            </a:r>
          </a:p>
        </p:txBody>
      </p:sp>
      <p:sp>
        <p:nvSpPr>
          <p:cNvPr id="142346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6988" y="3468688"/>
            <a:ext cx="103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400" b="1">
                <a:solidFill>
                  <a:srgbClr val="0E0BEE"/>
                </a:solidFill>
                <a:latin typeface="Arial" charset="0"/>
              </a:rPr>
              <a:t>(columns)</a:t>
            </a:r>
          </a:p>
        </p:txBody>
      </p:sp>
      <p:sp>
        <p:nvSpPr>
          <p:cNvPr id="142347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1600200"/>
            <a:ext cx="4424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(3):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(4):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'$'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42348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3400" y="4648200"/>
            <a:ext cx="401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Comma suppresses newline</a:t>
            </a:r>
          </a:p>
        </p:txBody>
      </p:sp>
      <p:sp>
        <p:nvSpPr>
          <p:cNvPr id="142349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638550" y="2741613"/>
            <a:ext cx="758825" cy="1903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0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2290763" y="3032125"/>
            <a:ext cx="2146300" cy="2252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1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86263" y="5043488"/>
            <a:ext cx="4284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00"/>
                </a:solidFill>
                <a:latin typeface="Arial" charset="0"/>
              </a:rPr>
              <a:t>plain 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print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produces newline</a:t>
            </a:r>
          </a:p>
        </p:txBody>
      </p:sp>
      <p:sp>
        <p:nvSpPr>
          <p:cNvPr id="142352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3088" y="4416425"/>
            <a:ext cx="20828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200" b="1">
                <a:solidFill>
                  <a:srgbClr val="000000"/>
                </a:solidFill>
                <a:latin typeface="Courier New" pitchFamily="-105" charset="0"/>
              </a:rPr>
              <a:t>$ $ $ $</a:t>
            </a:r>
          </a:p>
          <a:p>
            <a:pPr algn="l">
              <a:lnSpc>
                <a:spcPct val="120000"/>
              </a:lnSpc>
            </a:pPr>
            <a:r>
              <a:rPr lang="en-US" sz="3200" b="1">
                <a:solidFill>
                  <a:srgbClr val="000000"/>
                </a:solidFill>
                <a:latin typeface="Courier New" pitchFamily="-105" charset="0"/>
              </a:rPr>
              <a:t>$ $ $ $</a:t>
            </a:r>
          </a:p>
          <a:p>
            <a:pPr algn="l">
              <a:lnSpc>
                <a:spcPct val="120000"/>
              </a:lnSpc>
            </a:pPr>
            <a:r>
              <a:rPr lang="en-US" sz="3200" b="1">
                <a:solidFill>
                  <a:srgbClr val="000000"/>
                </a:solidFill>
                <a:latin typeface="Courier New" pitchFamily="-105" charset="0"/>
              </a:rPr>
              <a:t>$ $ $ $</a:t>
            </a:r>
          </a:p>
        </p:txBody>
      </p:sp>
      <p:sp>
        <p:nvSpPr>
          <p:cNvPr id="142353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585075" y="6426200"/>
            <a:ext cx="13509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238125"/>
            <a:ext cx="7772400" cy="627063"/>
          </a:xfrm>
        </p:spPr>
        <p:txBody>
          <a:bodyPr/>
          <a:lstStyle/>
          <a:p>
            <a:pPr eaLnBrk="1" hangingPunct="1"/>
            <a:r>
              <a:rPr lang="en-US" sz="4200" smtClean="0">
                <a:solidFill>
                  <a:schemeClr val="tx1"/>
                </a:solidFill>
                <a:latin typeface="Times New Roman" pitchFamily="-105" charset="0"/>
              </a:rPr>
              <a:t>Variations!</a:t>
            </a:r>
            <a:endParaRPr lang="en-US" smtClean="0"/>
          </a:p>
        </p:txBody>
      </p:sp>
      <p:grpSp>
        <p:nvGrpSpPr>
          <p:cNvPr id="14336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044575"/>
            <a:ext cx="8235950" cy="174625"/>
            <a:chOff x="295" y="1311"/>
            <a:chExt cx="5177" cy="114"/>
          </a:xfrm>
        </p:grpSpPr>
        <p:sp>
          <p:nvSpPr>
            <p:cNvPr id="143373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3374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36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7138" y="2538413"/>
            <a:ext cx="62198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        ):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         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'$'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43365" name="Rectangle 9"/>
          <p:cNvSpPr>
            <a:spLocks noChangeArrowheads="1"/>
          </p:cNvSpPr>
          <p:nvPr/>
        </p:nvSpPr>
        <p:spPr bwMode="auto">
          <a:xfrm>
            <a:off x="511175" y="1436688"/>
            <a:ext cx="658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rectangle( width, height 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""" prints a rectangle of $ """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38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563" y="947738"/>
              <a:ext cx="2317750" cy="1023937"/>
            </p14:xfrm>
          </p:contentPart>
        </mc:Choice>
        <mc:Fallback>
          <p:pic>
            <p:nvPicPr>
              <p:cNvPr id="1638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963" y="941257"/>
                <a:ext cx="2344031" cy="103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3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5" y="790575"/>
              <a:ext cx="260350" cy="638175"/>
            </p14:xfrm>
          </p:contentPart>
        </mc:Choice>
        <mc:Fallback>
          <p:pic>
            <p:nvPicPr>
              <p:cNvPr id="163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211" y="779057"/>
                <a:ext cx="286637" cy="664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3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8425" y="763588"/>
              <a:ext cx="195263" cy="608012"/>
            </p14:xfrm>
          </p:contentPart>
        </mc:Choice>
        <mc:Fallback>
          <p:pic>
            <p:nvPicPr>
              <p:cNvPr id="163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63988" y="752069"/>
                <a:ext cx="221250" cy="634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3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9963" y="2230438"/>
              <a:ext cx="517525" cy="265112"/>
            </p14:xfrm>
          </p:contentPart>
        </mc:Choice>
        <mc:Fallback>
          <p:pic>
            <p:nvPicPr>
              <p:cNvPr id="163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36647" y="2221805"/>
                <a:ext cx="535880" cy="286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3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8163" y="2844800"/>
              <a:ext cx="371475" cy="433388"/>
            </p14:xfrm>
          </p:contentPart>
        </mc:Choice>
        <mc:Fallback>
          <p:pic>
            <p:nvPicPr>
              <p:cNvPr id="163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73765" y="2835441"/>
                <a:ext cx="395952" cy="456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3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1388" y="1828800"/>
              <a:ext cx="525462" cy="82550"/>
            </p14:xfrm>
          </p:contentPart>
        </mc:Choice>
        <mc:Fallback>
          <p:pic>
            <p:nvPicPr>
              <p:cNvPr id="163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70951" y="1825556"/>
                <a:ext cx="550295" cy="98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3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8975" y="1766888"/>
              <a:ext cx="1871663" cy="1825625"/>
            </p14:xfrm>
          </p:contentPart>
        </mc:Choice>
        <mc:Fallback>
          <p:pic>
            <p:nvPicPr>
              <p:cNvPr id="163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86015" y="1762568"/>
                <a:ext cx="1899383" cy="184506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11200" y="177800"/>
            <a:ext cx="4089400" cy="728663"/>
          </a:xfrm>
        </p:spPr>
        <p:txBody>
          <a:bodyPr/>
          <a:lstStyle/>
          <a:p>
            <a:pPr eaLnBrk="1" hangingPunct="1"/>
            <a:r>
              <a:rPr lang="en-US" sz="4200" smtClean="0">
                <a:latin typeface="Times New Roman" pitchFamily="-105" charset="0"/>
              </a:rPr>
              <a:t>Beyond boxes…</a:t>
            </a:r>
            <a:endParaRPr lang="en-US" smtClean="0"/>
          </a:p>
        </p:txBody>
      </p:sp>
      <p:sp>
        <p:nvSpPr>
          <p:cNvPr id="14438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97613" y="739775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0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0 1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0 1 2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0 1 2 3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0 1 2 3 4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0 1 2 3 4 5</a:t>
            </a:r>
          </a:p>
        </p:txBody>
      </p:sp>
      <p:sp>
        <p:nvSpPr>
          <p:cNvPr id="14438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1920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r>
              <a:rPr lang="en-US">
                <a:solidFill>
                  <a:srgbClr val="0E0BEE"/>
                </a:solidFill>
                <a:latin typeface="Calibri" pitchFamily="-105" charset="0"/>
              </a:rPr>
              <a:t>What code will print this triangle with </a:t>
            </a:r>
            <a:r>
              <a:rPr lang="en-US" b="1">
                <a:solidFill>
                  <a:srgbClr val="0E0BEE"/>
                </a:solidFill>
                <a:latin typeface="Calibri" pitchFamily="-105" charset="0"/>
              </a:rPr>
              <a:t>H </a:t>
            </a:r>
            <a:r>
              <a:rPr lang="en-US">
                <a:solidFill>
                  <a:srgbClr val="0E0BEE"/>
                </a:solidFill>
                <a:latin typeface="Calibri" pitchFamily="-105" charset="0"/>
              </a:rPr>
              <a:t>rows… ?</a:t>
            </a:r>
          </a:p>
        </p:txBody>
      </p:sp>
      <p:sp>
        <p:nvSpPr>
          <p:cNvPr id="144389" name="Text Box 8"/>
          <p:cNvSpPr txBox="1">
            <a:spLocks noChangeArrowheads="1"/>
          </p:cNvSpPr>
          <p:nvPr/>
        </p:nvSpPr>
        <p:spPr bwMode="auto">
          <a:xfrm>
            <a:off x="5578475" y="6477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rows</a:t>
            </a:r>
          </a:p>
        </p:txBody>
      </p:sp>
      <p:sp>
        <p:nvSpPr>
          <p:cNvPr id="144390" name="Text Box 9"/>
          <p:cNvSpPr txBox="1">
            <a:spLocks noChangeArrowheads="1"/>
          </p:cNvSpPr>
          <p:nvPr/>
        </p:nvSpPr>
        <p:spPr bwMode="auto">
          <a:xfrm>
            <a:off x="6400800" y="5238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1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144391" name="Text Box 10"/>
          <p:cNvSpPr txBox="1">
            <a:spLocks noChangeArrowheads="1"/>
          </p:cNvSpPr>
          <p:nvPr/>
        </p:nvSpPr>
        <p:spPr bwMode="auto">
          <a:xfrm>
            <a:off x="5578475" y="15573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2</a:t>
            </a:r>
          </a:p>
        </p:txBody>
      </p:sp>
      <p:sp>
        <p:nvSpPr>
          <p:cNvPr id="144392" name="Text Box 11"/>
          <p:cNvSpPr txBox="1">
            <a:spLocks noChangeArrowheads="1"/>
          </p:cNvSpPr>
          <p:nvPr/>
        </p:nvSpPr>
        <p:spPr bwMode="auto">
          <a:xfrm>
            <a:off x="5578475" y="19304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3</a:t>
            </a:r>
          </a:p>
        </p:txBody>
      </p:sp>
      <p:sp>
        <p:nvSpPr>
          <p:cNvPr id="144393" name="Text Box 12"/>
          <p:cNvSpPr txBox="1">
            <a:spLocks noChangeArrowheads="1"/>
          </p:cNvSpPr>
          <p:nvPr/>
        </p:nvSpPr>
        <p:spPr bwMode="auto">
          <a:xfrm>
            <a:off x="5578475" y="227806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4</a:t>
            </a:r>
          </a:p>
        </p:txBody>
      </p:sp>
      <p:sp>
        <p:nvSpPr>
          <p:cNvPr id="144394" name="Text Box 13"/>
          <p:cNvSpPr txBox="1">
            <a:spLocks noChangeArrowheads="1"/>
          </p:cNvSpPr>
          <p:nvPr/>
        </p:nvSpPr>
        <p:spPr bwMode="auto">
          <a:xfrm>
            <a:off x="5578475" y="266065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5</a:t>
            </a:r>
          </a:p>
        </p:txBody>
      </p:sp>
      <p:sp>
        <p:nvSpPr>
          <p:cNvPr id="144395" name="Text Box 15"/>
          <p:cNvSpPr txBox="1">
            <a:spLocks noChangeArrowheads="1"/>
          </p:cNvSpPr>
          <p:nvPr/>
        </p:nvSpPr>
        <p:spPr bwMode="auto">
          <a:xfrm>
            <a:off x="5730875" y="5159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cols</a:t>
            </a:r>
          </a:p>
        </p:txBody>
      </p:sp>
      <p:sp>
        <p:nvSpPr>
          <p:cNvPr id="144396" name="Text Box 16"/>
          <p:cNvSpPr txBox="1">
            <a:spLocks noChangeArrowheads="1"/>
          </p:cNvSpPr>
          <p:nvPr/>
        </p:nvSpPr>
        <p:spPr bwMode="auto">
          <a:xfrm>
            <a:off x="6807200" y="5159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2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144397" name="Text Box 17"/>
          <p:cNvSpPr txBox="1">
            <a:spLocks noChangeArrowheads="1"/>
          </p:cNvSpPr>
          <p:nvPr/>
        </p:nvSpPr>
        <p:spPr bwMode="auto">
          <a:xfrm>
            <a:off x="7178675" y="5159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3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144398" name="Text Box 18"/>
          <p:cNvSpPr txBox="1">
            <a:spLocks noChangeArrowheads="1"/>
          </p:cNvSpPr>
          <p:nvPr/>
        </p:nvSpPr>
        <p:spPr bwMode="auto">
          <a:xfrm>
            <a:off x="7559675" y="5159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4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144399" name="Text Box 19"/>
          <p:cNvSpPr txBox="1">
            <a:spLocks noChangeArrowheads="1"/>
          </p:cNvSpPr>
          <p:nvPr/>
        </p:nvSpPr>
        <p:spPr bwMode="auto">
          <a:xfrm>
            <a:off x="7912100" y="5159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5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144400" name="Text Box 24"/>
          <p:cNvSpPr txBox="1">
            <a:spLocks noChangeArrowheads="1"/>
          </p:cNvSpPr>
          <p:nvPr/>
        </p:nvSpPr>
        <p:spPr bwMode="auto">
          <a:xfrm>
            <a:off x="5575300" y="12096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1</a:t>
            </a:r>
          </a:p>
        </p:txBody>
      </p:sp>
      <p:sp>
        <p:nvSpPr>
          <p:cNvPr id="144401" name="Text Box 25"/>
          <p:cNvSpPr txBox="1">
            <a:spLocks noChangeArrowheads="1"/>
          </p:cNvSpPr>
          <p:nvPr/>
        </p:nvSpPr>
        <p:spPr bwMode="auto">
          <a:xfrm>
            <a:off x="990600" y="3271838"/>
            <a:ext cx="4335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range(H):</a:t>
            </a:r>
          </a:p>
        </p:txBody>
      </p:sp>
      <p:sp>
        <p:nvSpPr>
          <p:cNvPr id="144402" name="Text Box 26"/>
          <p:cNvSpPr txBox="1">
            <a:spLocks noChangeArrowheads="1"/>
          </p:cNvSpPr>
          <p:nvPr/>
        </p:nvSpPr>
        <p:spPr bwMode="auto">
          <a:xfrm>
            <a:off x="1600200" y="3894138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range(         ):</a:t>
            </a:r>
          </a:p>
        </p:txBody>
      </p:sp>
      <p:sp>
        <p:nvSpPr>
          <p:cNvPr id="144403" name="Text Box 9"/>
          <p:cNvSpPr txBox="1">
            <a:spLocks noChangeArrowheads="1"/>
          </p:cNvSpPr>
          <p:nvPr/>
        </p:nvSpPr>
        <p:spPr bwMode="auto">
          <a:xfrm>
            <a:off x="6007100" y="5286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0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144404" name="Text Box 24"/>
          <p:cNvSpPr txBox="1">
            <a:spLocks noChangeArrowheads="1"/>
          </p:cNvSpPr>
          <p:nvPr/>
        </p:nvSpPr>
        <p:spPr bwMode="auto">
          <a:xfrm>
            <a:off x="5562600" y="85725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0</a:t>
            </a:r>
          </a:p>
        </p:txBody>
      </p:sp>
      <p:sp>
        <p:nvSpPr>
          <p:cNvPr id="144405" name="Rectangle 26"/>
          <p:cNvSpPr>
            <a:spLocks noChangeArrowheads="1"/>
          </p:cNvSpPr>
          <p:nvPr/>
        </p:nvSpPr>
        <p:spPr bwMode="auto">
          <a:xfrm>
            <a:off x="381000" y="2743200"/>
            <a:ext cx="2581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 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tri( H ):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4406" name="Text Box 26"/>
          <p:cNvSpPr txBox="1">
            <a:spLocks noChangeArrowheads="1"/>
          </p:cNvSpPr>
          <p:nvPr/>
        </p:nvSpPr>
        <p:spPr bwMode="auto">
          <a:xfrm>
            <a:off x="2160588" y="4545013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col,</a:t>
            </a:r>
          </a:p>
        </p:txBody>
      </p:sp>
      <p:sp>
        <p:nvSpPr>
          <p:cNvPr id="144407" name="Text Box 26"/>
          <p:cNvSpPr txBox="1">
            <a:spLocks noChangeArrowheads="1"/>
          </p:cNvSpPr>
          <p:nvPr/>
        </p:nvSpPr>
        <p:spPr bwMode="auto">
          <a:xfrm>
            <a:off x="1627188" y="5132388"/>
            <a:ext cx="655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7030A0"/>
                </a:solidFill>
                <a:latin typeface="Courier New" pitchFamily="-105" charset="0"/>
              </a:rPr>
              <a:t>print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41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3902075"/>
              <a:ext cx="719138" cy="252413"/>
            </p14:xfrm>
          </p:contentPart>
        </mc:Choice>
        <mc:Fallback>
          <p:pic>
            <p:nvPicPr>
              <p:cNvPr id="1741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2226" y="3888392"/>
                <a:ext cx="740691" cy="27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41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4014788"/>
              <a:ext cx="1587" cy="3175"/>
            </p14:xfrm>
          </p:contentPart>
        </mc:Choice>
        <mc:Fallback>
          <p:pic>
            <p:nvPicPr>
              <p:cNvPr id="1741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38260" y="4011966"/>
                <a:ext cx="9522" cy="8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1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5388" y="2206625"/>
              <a:ext cx="260350" cy="476250"/>
            </p14:xfrm>
          </p:contentPart>
        </mc:Choice>
        <mc:Fallback>
          <p:pic>
            <p:nvPicPr>
              <p:cNvPr id="1741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4945" y="2199785"/>
                <a:ext cx="281596" cy="493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1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5775" y="871538"/>
              <a:ext cx="19050" cy="150812"/>
            </p14:xfrm>
          </p:contentPart>
        </mc:Choice>
        <mc:Fallback>
          <p:pic>
            <p:nvPicPr>
              <p:cNvPr id="1741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23781" y="859965"/>
                <a:ext cx="40922" cy="174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41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8513" y="812800"/>
              <a:ext cx="171450" cy="187325"/>
            </p14:xfrm>
          </p:contentPart>
        </mc:Choice>
        <mc:Fallback>
          <p:pic>
            <p:nvPicPr>
              <p:cNvPr id="1741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39508" y="800192"/>
                <a:ext cx="183696" cy="212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41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4425" y="806450"/>
              <a:ext cx="136525" cy="195263"/>
            </p14:xfrm>
          </p:contentPart>
        </mc:Choice>
        <mc:Fallback>
          <p:pic>
            <p:nvPicPr>
              <p:cNvPr id="1741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59742" y="793841"/>
                <a:ext cx="154536" cy="221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41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3525" y="808038"/>
              <a:ext cx="144463" cy="215900"/>
            </p14:xfrm>
          </p:contentPart>
        </mc:Choice>
        <mc:Fallback>
          <p:pic>
            <p:nvPicPr>
              <p:cNvPr id="1741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72357" y="795444"/>
                <a:ext cx="168240" cy="23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41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97850" y="736600"/>
              <a:ext cx="215900" cy="309563"/>
            </p14:xfrm>
          </p:contentPart>
        </mc:Choice>
        <mc:Fallback>
          <p:pic>
            <p:nvPicPr>
              <p:cNvPr id="1741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95331" y="732996"/>
                <a:ext cx="227775" cy="325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41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5175" y="1209675"/>
              <a:ext cx="1298575" cy="958850"/>
            </p14:xfrm>
          </p:contentPart>
        </mc:Choice>
        <mc:Fallback>
          <p:pic>
            <p:nvPicPr>
              <p:cNvPr id="1741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02214" y="1198153"/>
                <a:ext cx="1315496" cy="98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41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40713" y="2338388"/>
              <a:ext cx="217487" cy="190500"/>
            </p14:xfrm>
          </p:contentPart>
        </mc:Choice>
        <mc:Fallback>
          <p:pic>
            <p:nvPicPr>
              <p:cNvPr id="1741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36024" y="2334807"/>
                <a:ext cx="225783" cy="206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42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1344613"/>
              <a:ext cx="1624013" cy="1516062"/>
            </p14:xfrm>
          </p:contentPart>
        </mc:Choice>
        <mc:Fallback>
          <p:pic>
            <p:nvPicPr>
              <p:cNvPr id="1742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19925" y="1331652"/>
                <a:ext cx="1650654" cy="1543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42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630238"/>
              <a:ext cx="2279650" cy="2368550"/>
            </p14:xfrm>
          </p:contentPart>
        </mc:Choice>
        <mc:Fallback>
          <p:pic>
            <p:nvPicPr>
              <p:cNvPr id="1742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19202" y="617277"/>
                <a:ext cx="2305576" cy="23937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4541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542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</p:grp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5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pitchFamily="-105" charset="0"/>
              </a:rPr>
              <a:t>Python and images: Natural nesting!</a:t>
            </a:r>
          </a:p>
        </p:txBody>
      </p:sp>
      <p:sp>
        <p:nvSpPr>
          <p:cNvPr id="145412" name="Text Box 10"/>
          <p:cNvSpPr txBox="1">
            <a:spLocks noChangeArrowheads="1"/>
          </p:cNvSpPr>
          <p:nvPr/>
        </p:nvSpPr>
        <p:spPr bwMode="auto">
          <a:xfrm>
            <a:off x="603250" y="1633538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from cs5png import *</a:t>
            </a:r>
          </a:p>
        </p:txBody>
      </p:sp>
      <p:sp>
        <p:nvSpPr>
          <p:cNvPr id="145413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 = PNGImage(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30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 </a:t>
            </a:r>
            <a:r>
              <a:rPr lang="en-US" b="1">
                <a:solidFill>
                  <a:srgbClr val="0AA318"/>
                </a:solidFill>
                <a:latin typeface="Courier New" pitchFamily="-105" charset="0"/>
              </a:rPr>
              <a:t>20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)</a:t>
            </a:r>
          </a:p>
        </p:txBody>
      </p:sp>
      <p:sp>
        <p:nvSpPr>
          <p:cNvPr id="145414" name="Text Box 33"/>
          <p:cNvSpPr txBox="1">
            <a:spLocks noChangeArrowheads="1"/>
          </p:cNvSpPr>
          <p:nvPr/>
        </p:nvSpPr>
        <p:spPr bwMode="auto">
          <a:xfrm>
            <a:off x="984250" y="376555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" pitchFamily="-105" charset="0"/>
              </a:rPr>
              <a:t>creates an image </a:t>
            </a:r>
            <a:r>
              <a:rPr lang="en-US" b="1" i="1" u="sng">
                <a:solidFill>
                  <a:srgbClr val="0E0BEE"/>
                </a:solidFill>
                <a:latin typeface="Times" pitchFamily="-105" charset="0"/>
              </a:rPr>
              <a:t>object</a:t>
            </a:r>
            <a:endParaRPr lang="en-US" i="1">
              <a:solidFill>
                <a:srgbClr val="0E0BEE"/>
              </a:solidFill>
              <a:latin typeface="Times" pitchFamily="-105" charset="0"/>
            </a:endParaRPr>
          </a:p>
        </p:txBody>
      </p:sp>
      <p:sp>
        <p:nvSpPr>
          <p:cNvPr id="145415" name="Line 34"/>
          <p:cNvSpPr>
            <a:spLocks noChangeShapeType="1"/>
          </p:cNvSpPr>
          <p:nvPr/>
        </p:nvSpPr>
        <p:spPr bwMode="auto">
          <a:xfrm flipV="1">
            <a:off x="1638300" y="3238500"/>
            <a:ext cx="865188" cy="54292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16" name="Text Box 35"/>
          <p:cNvSpPr txBox="1">
            <a:spLocks noChangeArrowheads="1"/>
          </p:cNvSpPr>
          <p:nvPr/>
        </p:nvSpPr>
        <p:spPr bwMode="auto">
          <a:xfrm>
            <a:off x="990600" y="410527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" pitchFamily="-105" charset="0"/>
              </a:rPr>
              <a:t>and names it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image</a:t>
            </a:r>
            <a:endParaRPr lang="en-US" i="1">
              <a:solidFill>
                <a:srgbClr val="0E0BEE"/>
              </a:solidFill>
              <a:latin typeface="Times" pitchFamily="-105" charset="0"/>
            </a:endParaRPr>
          </a:p>
        </p:txBody>
      </p:sp>
      <p:sp>
        <p:nvSpPr>
          <p:cNvPr id="145417" name="Line 36"/>
          <p:cNvSpPr>
            <a:spLocks noChangeShapeType="1"/>
          </p:cNvSpPr>
          <p:nvPr/>
        </p:nvSpPr>
        <p:spPr bwMode="auto">
          <a:xfrm flipH="1" flipV="1">
            <a:off x="1155700" y="3262313"/>
            <a:ext cx="433388" cy="5334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5418" name="Rectangle 34"/>
          <p:cNvSpPr>
            <a:spLocks noChangeArrowheads="1"/>
          </p:cNvSpPr>
          <p:nvPr/>
        </p:nvSpPr>
        <p:spPr bwMode="auto">
          <a:xfrm>
            <a:off x="4343400" y="3886200"/>
            <a:ext cx="362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" pitchFamily="-105" charset="0"/>
              </a:rPr>
              <a:t>inputs are </a:t>
            </a:r>
            <a:r>
              <a:rPr lang="en-US" b="1" i="1">
                <a:solidFill>
                  <a:srgbClr val="E30E1F"/>
                </a:solidFill>
                <a:latin typeface="Times" pitchFamily="-105" charset="0"/>
              </a:rPr>
              <a:t>width</a:t>
            </a:r>
            <a:r>
              <a:rPr lang="en-US" b="1" i="1">
                <a:solidFill>
                  <a:srgbClr val="000000"/>
                </a:solidFill>
                <a:latin typeface="Times" pitchFamily="-105" charset="0"/>
              </a:rPr>
              <a:t> and </a:t>
            </a:r>
            <a:r>
              <a:rPr lang="en-US" b="1" i="1">
                <a:solidFill>
                  <a:srgbClr val="0AA318"/>
                </a:solidFill>
                <a:latin typeface="Times" pitchFamily="-105" charset="0"/>
              </a:rPr>
              <a:t>height</a:t>
            </a:r>
            <a:endParaRPr lang="en-US">
              <a:solidFill>
                <a:srgbClr val="0AA318"/>
              </a:solidFill>
              <a:latin typeface="Times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457200" y="1785930"/>
            <a:ext cx="1981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Nested loops ~</a:t>
            </a:r>
            <a:r>
              <a:rPr lang="en-US" sz="27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b="1" i="1" dirty="0" smtClean="0">
                <a:solidFill>
                  <a:srgbClr val="000000"/>
                </a:solidFill>
                <a:latin typeface="Cambria" pitchFamily="18" charset="0"/>
              </a:rPr>
              <a:t>2d structure</a:t>
            </a:r>
            <a:endParaRPr lang="en-US" sz="27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40345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4301"/>
          <a:stretch/>
        </p:blipFill>
        <p:spPr bwMode="auto">
          <a:xfrm>
            <a:off x="30480" y="152400"/>
            <a:ext cx="6109064" cy="657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0700" y="326767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800" b="1" dirty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x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(100):</a:t>
            </a:r>
            <a:endParaRPr lang="en-US" sz="1800" b="1" dirty="0">
              <a:solidFill>
                <a:srgbClr val="FF6600"/>
              </a:solidFill>
              <a:latin typeface="Courier New" pitchFamily="-105" charset="0"/>
            </a:endParaRPr>
          </a:p>
          <a:p>
            <a:pPr lvl="0" algn="l"/>
            <a:r>
              <a:rPr lang="en-US" sz="1800" b="1" dirty="0">
                <a:solidFill>
                  <a:srgbClr val="FF6600"/>
                </a:solidFill>
                <a:latin typeface="Courier New" pitchFamily="-105" charset="0"/>
              </a:rPr>
              <a:t> 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y </a:t>
            </a:r>
            <a:r>
              <a:rPr lang="en-US" sz="18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(100):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</a:endParaRPr>
          </a:p>
          <a:p>
            <a:pPr lvl="0" algn="l"/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pin =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-105" charset="0"/>
              </a:rPr>
              <a:t>str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(x)+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-105" charset="0"/>
              </a:rPr>
              <a:t>str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(y)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129" name="Rectangle 21"/>
          <p:cNvSpPr>
            <a:spLocks noChangeArrowheads="1"/>
          </p:cNvSpPr>
          <p:nvPr/>
        </p:nvSpPr>
        <p:spPr bwMode="auto">
          <a:xfrm>
            <a:off x="6324600" y="1219200"/>
            <a:ext cx="1981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Nested loops'</a:t>
            </a:r>
            <a:r>
              <a:rPr lang="en-US" sz="27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b="1" i="1" dirty="0" smtClean="0">
                <a:solidFill>
                  <a:srgbClr val="000000"/>
                </a:solidFill>
                <a:latin typeface="Cambria" pitchFamily="18" charset="0"/>
              </a:rPr>
              <a:t>2d structure</a:t>
            </a:r>
            <a:endParaRPr lang="en-US" sz="27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3285" y="6506069"/>
            <a:ext cx="12595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Thanks, Brett W.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91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14646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6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</p:grpSp>
      <p:sp>
        <p:nvSpPr>
          <p:cNvPr id="146435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5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pitchFamily="-105" charset="0"/>
              </a:rPr>
              <a:t>Python and images: Natural nesting!</a:t>
            </a:r>
          </a:p>
        </p:txBody>
      </p:sp>
      <p:sp>
        <p:nvSpPr>
          <p:cNvPr id="146436" name="Text Box 10"/>
          <p:cNvSpPr txBox="1">
            <a:spLocks noChangeArrowheads="1"/>
          </p:cNvSpPr>
          <p:nvPr/>
        </p:nvSpPr>
        <p:spPr bwMode="auto">
          <a:xfrm>
            <a:off x="603250" y="1633538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from cs5png import *</a:t>
            </a:r>
          </a:p>
        </p:txBody>
      </p:sp>
      <p:sp>
        <p:nvSpPr>
          <p:cNvPr id="146437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 = PNGImage(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30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 </a:t>
            </a:r>
            <a:r>
              <a:rPr lang="en-US" b="1">
                <a:solidFill>
                  <a:srgbClr val="0AA318"/>
                </a:solidFill>
                <a:latin typeface="Courier New" pitchFamily="-105" charset="0"/>
              </a:rPr>
              <a:t>20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)</a:t>
            </a:r>
          </a:p>
        </p:txBody>
      </p:sp>
      <p:sp>
        <p:nvSpPr>
          <p:cNvPr id="146438" name="Text Box 33"/>
          <p:cNvSpPr txBox="1">
            <a:spLocks noChangeArrowheads="1"/>
          </p:cNvSpPr>
          <p:nvPr/>
        </p:nvSpPr>
        <p:spPr bwMode="auto">
          <a:xfrm>
            <a:off x="984250" y="376555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" pitchFamily="-105" charset="0"/>
              </a:rPr>
              <a:t>creates an image </a:t>
            </a:r>
            <a:r>
              <a:rPr lang="en-US" b="1" i="1" u="sng">
                <a:solidFill>
                  <a:srgbClr val="0E0BEE"/>
                </a:solidFill>
                <a:latin typeface="Times" pitchFamily="-105" charset="0"/>
              </a:rPr>
              <a:t>object</a:t>
            </a:r>
            <a:endParaRPr lang="en-US" i="1">
              <a:solidFill>
                <a:srgbClr val="0E0BEE"/>
              </a:solidFill>
              <a:latin typeface="Times" pitchFamily="-105" charset="0"/>
            </a:endParaRPr>
          </a:p>
        </p:txBody>
      </p:sp>
      <p:sp>
        <p:nvSpPr>
          <p:cNvPr id="146439" name="Line 34"/>
          <p:cNvSpPr>
            <a:spLocks noChangeShapeType="1"/>
          </p:cNvSpPr>
          <p:nvPr/>
        </p:nvSpPr>
        <p:spPr bwMode="auto">
          <a:xfrm flipV="1">
            <a:off x="1638300" y="3238500"/>
            <a:ext cx="865188" cy="54292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6440" name="Text Box 35"/>
          <p:cNvSpPr txBox="1">
            <a:spLocks noChangeArrowheads="1"/>
          </p:cNvSpPr>
          <p:nvPr/>
        </p:nvSpPr>
        <p:spPr bwMode="auto">
          <a:xfrm>
            <a:off x="990600" y="410527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  <a:latin typeface="Times" pitchFamily="-105" charset="0"/>
              </a:rPr>
              <a:t>and names it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image</a:t>
            </a:r>
            <a:endParaRPr lang="en-US" i="1">
              <a:solidFill>
                <a:srgbClr val="0E0BEE"/>
              </a:solidFill>
              <a:latin typeface="Times" pitchFamily="-105" charset="0"/>
            </a:endParaRPr>
          </a:p>
        </p:txBody>
      </p:sp>
      <p:sp>
        <p:nvSpPr>
          <p:cNvPr id="146441" name="Line 36"/>
          <p:cNvSpPr>
            <a:spLocks noChangeShapeType="1"/>
          </p:cNvSpPr>
          <p:nvPr/>
        </p:nvSpPr>
        <p:spPr bwMode="auto">
          <a:xfrm flipH="1" flipV="1">
            <a:off x="1155700" y="3262313"/>
            <a:ext cx="433388" cy="5334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146442" name="Group 13"/>
          <p:cNvGrpSpPr>
            <a:grpSpLocks/>
          </p:cNvGrpSpPr>
          <p:nvPr/>
        </p:nvGrpSpPr>
        <p:grpSpPr bwMode="auto">
          <a:xfrm>
            <a:off x="8318500" y="5573713"/>
            <a:ext cx="596900" cy="749300"/>
            <a:chOff x="3456" y="1784"/>
            <a:chExt cx="952" cy="1048"/>
          </a:xfrm>
        </p:grpSpPr>
        <p:sp>
          <p:nvSpPr>
            <p:cNvPr id="146446" name="Freeform 14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7" name="Freeform 15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8" name="Freeform 16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49" name="Freeform 17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0" name="Oval 18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51" name="Oval 19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52" name="Oval 20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53" name="Oval 21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54" name="Oval 22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55" name="Oval 23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56" name="Oval 24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57" name="AutoShape 25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146458" name="Freeform 26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9" name="Freeform 27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0" name="Freeform 28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1" name="Freeform 29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Freeform 30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43" name="Text Box 31"/>
          <p:cNvSpPr txBox="1">
            <a:spLocks noChangeArrowheads="1"/>
          </p:cNvSpPr>
          <p:nvPr/>
        </p:nvSpPr>
        <p:spPr bwMode="auto">
          <a:xfrm>
            <a:off x="7185025" y="4953000"/>
            <a:ext cx="1371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I guess these images are </a:t>
            </a:r>
            <a:r>
              <a:rPr lang="en-US" sz="1500" b="1">
                <a:solidFill>
                  <a:srgbClr val="0A6819"/>
                </a:solidFill>
                <a:latin typeface="Calibri" pitchFamily="-105" charset="0"/>
              </a:rPr>
              <a:t>object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ionable!</a:t>
            </a:r>
          </a:p>
        </p:txBody>
      </p:sp>
      <p:sp>
        <p:nvSpPr>
          <p:cNvPr id="146444" name="Rectangle 34"/>
          <p:cNvSpPr>
            <a:spLocks noChangeArrowheads="1"/>
          </p:cNvSpPr>
          <p:nvPr/>
        </p:nvSpPr>
        <p:spPr bwMode="auto">
          <a:xfrm>
            <a:off x="4343400" y="3886200"/>
            <a:ext cx="362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" pitchFamily="-105" charset="0"/>
              </a:rPr>
              <a:t>inputs are </a:t>
            </a:r>
            <a:r>
              <a:rPr lang="en-US" b="1" i="1">
                <a:solidFill>
                  <a:srgbClr val="E30E1F"/>
                </a:solidFill>
                <a:latin typeface="Times" pitchFamily="-105" charset="0"/>
              </a:rPr>
              <a:t>width</a:t>
            </a:r>
            <a:r>
              <a:rPr lang="en-US" b="1" i="1">
                <a:solidFill>
                  <a:srgbClr val="000000"/>
                </a:solidFill>
                <a:latin typeface="Times" pitchFamily="-105" charset="0"/>
              </a:rPr>
              <a:t> and </a:t>
            </a:r>
            <a:r>
              <a:rPr lang="en-US" b="1" i="1">
                <a:solidFill>
                  <a:srgbClr val="0AA318"/>
                </a:solidFill>
                <a:latin typeface="Times" pitchFamily="-105" charset="0"/>
              </a:rPr>
              <a:t>height</a:t>
            </a:r>
            <a:endParaRPr lang="en-US">
              <a:solidFill>
                <a:srgbClr val="0AA318"/>
              </a:solidFill>
              <a:latin typeface="Times" pitchFamily="-105" charset="0"/>
            </a:endParaRPr>
          </a:p>
        </p:txBody>
      </p:sp>
      <p:sp>
        <p:nvSpPr>
          <p:cNvPr id="146445" name="Text Box 33"/>
          <p:cNvSpPr txBox="1">
            <a:spLocks noChangeArrowheads="1"/>
          </p:cNvSpPr>
          <p:nvPr/>
        </p:nvSpPr>
        <p:spPr bwMode="auto">
          <a:xfrm>
            <a:off x="1828800" y="5334000"/>
            <a:ext cx="53133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objects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are software abstractions containing structured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16171" r="48535" b="8598"/>
          <a:stretch/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410200" y="33867"/>
            <a:ext cx="1676400" cy="4953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6247" y="1972270"/>
            <a:ext cx="3471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for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m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(12):</a:t>
            </a:r>
            <a:endParaRPr lang="en-US" sz="1800" b="1" dirty="0" smtClean="0">
              <a:solidFill>
                <a:srgbClr val="FF6600"/>
              </a:solidFill>
              <a:latin typeface="Courier New" pitchFamily="-105" charset="0"/>
            </a:endParaRPr>
          </a:p>
          <a:p>
            <a:pPr lvl="0" algn="l"/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  for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d 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-105" charset="0"/>
              </a:rPr>
              <a:t>f(m)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):</a:t>
            </a:r>
          </a:p>
          <a:p>
            <a:pPr lvl="0" algn="l"/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-105" charset="0"/>
              </a:rPr>
              <a:t>num_bdays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(</a:t>
            </a:r>
            <a:r>
              <a:rPr lang="en-US" sz="1800" b="1" dirty="0" err="1" smtClean="0">
                <a:solidFill>
                  <a:srgbClr val="000000"/>
                </a:solidFill>
                <a:latin typeface="Courier New" pitchFamily="-105" charset="0"/>
              </a:rPr>
              <a:t>m,d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</a:endParaRPr>
          </a:p>
        </p:txBody>
      </p:sp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6197709" y="304800"/>
            <a:ext cx="1981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</a:rPr>
              <a:t>Nested loops'</a:t>
            </a:r>
            <a:r>
              <a:rPr lang="en-US" sz="2700" i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700" b="1" i="1" dirty="0" smtClean="0">
                <a:solidFill>
                  <a:srgbClr val="000000"/>
                </a:solidFill>
                <a:latin typeface="Cambria" pitchFamily="18" charset="0"/>
              </a:rPr>
              <a:t>2d structure</a:t>
            </a:r>
            <a:endParaRPr lang="en-US" sz="27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17255" y="6403622"/>
            <a:ext cx="1165578" cy="44026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7089" y="659330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 smtClean="0">
                <a:latin typeface="Calibri" pitchFamily="34" charset="0"/>
              </a:rPr>
              <a:t>vizwiz.blogspot.com/2012/05/how-common-is-your-birthday-find-out.html</a:t>
            </a:r>
            <a:endParaRPr lang="en-US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848350" y="211137"/>
            <a:ext cx="2762250" cy="627063"/>
          </a:xfrm>
        </p:spPr>
        <p:txBody>
          <a:bodyPr/>
          <a:lstStyle/>
          <a:p>
            <a:pPr eaLnBrk="1" hangingPunct="1"/>
            <a:r>
              <a:rPr lang="en-US" sz="4200" dirty="0" smtClean="0">
                <a:solidFill>
                  <a:schemeClr val="tx1"/>
                </a:solidFill>
                <a:latin typeface="Cambria" pitchFamily="18" charset="0"/>
              </a:rPr>
              <a:t>ASCII Art</a:t>
            </a:r>
            <a:endParaRPr lang="en-US" dirty="0" smtClean="0">
              <a:latin typeface="Cambria" pitchFamily="18" charset="0"/>
            </a:endParaRPr>
          </a:p>
        </p:txBody>
      </p:sp>
      <p:pic>
        <p:nvPicPr>
          <p:cNvPr id="20483" name="Picture 16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"/>
            <a:ext cx="51816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4800600" y="1143000"/>
            <a:ext cx="2393950" cy="8302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-105" charset="0"/>
              </a:rPr>
              <a:t>did someone say my name?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1"/>
          <p:cNvSpPr>
            <a:spLocks noChangeArrowheads="1"/>
          </p:cNvSpPr>
          <p:nvPr/>
        </p:nvSpPr>
        <p:spPr bwMode="auto">
          <a:xfrm>
            <a:off x="1828800" y="173038"/>
            <a:ext cx="5370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Nested 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loops' 2d structure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46188" y="1447800"/>
            <a:ext cx="685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36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36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range(3):</a:t>
            </a:r>
          </a:p>
          <a:p>
            <a:pPr algn="l"/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36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36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range(4):</a:t>
            </a:r>
          </a:p>
          <a:p>
            <a:pPr algn="l"/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3600" b="1" dirty="0">
                <a:solidFill>
                  <a:srgbClr val="7030A0"/>
                </a:solidFill>
                <a:latin typeface="Courier New" pitchFamily="-105" charset="0"/>
              </a:rPr>
              <a:t>print</a:t>
            </a:r>
            <a:r>
              <a:rPr lang="en-US" sz="36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3600" b="1" dirty="0">
                <a:solidFill>
                  <a:srgbClr val="0A8E17"/>
                </a:solidFill>
                <a:latin typeface="Courier New" pitchFamily="-105" charset="0"/>
              </a:rPr>
              <a:t>"#"</a:t>
            </a:r>
          </a:p>
        </p:txBody>
      </p:sp>
      <p:sp>
        <p:nvSpPr>
          <p:cNvPr id="17412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2224" y="4461808"/>
            <a:ext cx="35353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4000" b="1" dirty="0">
                <a:solidFill>
                  <a:srgbClr val="000000"/>
                </a:solidFill>
                <a:latin typeface="Courier New" pitchFamily="-105" charset="0"/>
              </a:rPr>
              <a:t># # # #</a:t>
            </a:r>
          </a:p>
          <a:p>
            <a:pPr algn="l"/>
            <a:r>
              <a:rPr lang="en-US" sz="4000" b="1" dirty="0">
                <a:solidFill>
                  <a:srgbClr val="000000"/>
                </a:solidFill>
                <a:latin typeface="Courier New" pitchFamily="-105" charset="0"/>
              </a:rPr>
              <a:t># # # #</a:t>
            </a:r>
          </a:p>
          <a:p>
            <a:pPr algn="l"/>
            <a:r>
              <a:rPr lang="en-US" sz="4000" b="1" dirty="0">
                <a:solidFill>
                  <a:srgbClr val="000000"/>
                </a:solidFill>
                <a:latin typeface="Courier New" pitchFamily="-105" charset="0"/>
              </a:rPr>
              <a:t># # # #</a:t>
            </a:r>
          </a:p>
        </p:txBody>
      </p:sp>
      <p:sp>
        <p:nvSpPr>
          <p:cNvPr id="17413" name="Rectangle 21"/>
          <p:cNvSpPr>
            <a:spLocks noChangeArrowheads="1"/>
          </p:cNvSpPr>
          <p:nvPr/>
        </p:nvSpPr>
        <p:spPr bwMode="auto">
          <a:xfrm>
            <a:off x="6016578" y="6023794"/>
            <a:ext cx="26670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0A8E17"/>
                </a:solidFill>
                <a:latin typeface="Calibri" pitchFamily="-105" charset="0"/>
              </a:rPr>
              <a:t>Is this really the output?</a:t>
            </a:r>
            <a:endParaRPr lang="en-US" sz="1800" dirty="0">
              <a:solidFill>
                <a:srgbClr val="0A8E17"/>
              </a:solidFill>
              <a:latin typeface="Calibri" pitchFamily="-105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906898" y="3757665"/>
            <a:ext cx="914400" cy="40011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col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6200000">
            <a:off x="1952656" y="5253531"/>
            <a:ext cx="914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charset="0"/>
              </a:rPr>
              <a:t>row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73523" y="4197403"/>
            <a:ext cx="914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189473" y="4189465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821298" y="4189465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990911" y="4202165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471799" y="5827412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>
                <a:latin typeface="Arial" charset="0"/>
              </a:rPr>
              <a:t>2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2468624" y="5251150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457511" y="4712987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0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8455519" y="6208460"/>
            <a:ext cx="536081" cy="539187"/>
            <a:chOff x="3456" y="1784"/>
            <a:chExt cx="952" cy="1048"/>
          </a:xfrm>
        </p:grpSpPr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304800" y="914400"/>
            <a:ext cx="4718756" cy="2743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8436" name="Text Box 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295400"/>
            <a:ext cx="46085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latin typeface="Courier New" pitchFamily="-105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3):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latin typeface="Courier New" pitchFamily="-105" charset="0"/>
              </a:rPr>
              <a:t>(4):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smtClean="0">
                <a:solidFill>
                  <a:srgbClr val="0A6819"/>
                </a:solidFill>
                <a:latin typeface="Courier New" pitchFamily="-105" charset="0"/>
              </a:rPr>
              <a:t>'#'</a:t>
            </a:r>
            <a:r>
              <a:rPr lang="en-US" b="1" dirty="0" smtClean="0">
                <a:solidFill>
                  <a:srgbClr val="000000"/>
                </a:solidFill>
                <a:latin typeface="Courier New" pitchFamily="-105" charset="0"/>
              </a:rPr>
              <a:t>,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b="1" dirty="0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8437" name="AutoShape 11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13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6477000" y="1609725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49" name="Text Box 8"/>
          <p:cNvSpPr txBox="1">
            <a:spLocks noChangeArrowheads="1"/>
          </p:cNvSpPr>
          <p:nvPr/>
        </p:nvSpPr>
        <p:spPr bwMode="auto">
          <a:xfrm>
            <a:off x="7010400" y="21082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18450" name="Text Box 8"/>
          <p:cNvSpPr txBox="1">
            <a:spLocks noChangeArrowheads="1"/>
          </p:cNvSpPr>
          <p:nvPr/>
        </p:nvSpPr>
        <p:spPr bwMode="auto">
          <a:xfrm>
            <a:off x="6477000" y="3362325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51" name="Text Box 8"/>
          <p:cNvSpPr txBox="1">
            <a:spLocks noChangeArrowheads="1"/>
          </p:cNvSpPr>
          <p:nvPr/>
        </p:nvSpPr>
        <p:spPr bwMode="auto">
          <a:xfrm>
            <a:off x="7010400" y="38608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18452" name="Text Box 8"/>
          <p:cNvSpPr txBox="1">
            <a:spLocks noChangeArrowheads="1"/>
          </p:cNvSpPr>
          <p:nvPr/>
        </p:nvSpPr>
        <p:spPr bwMode="auto">
          <a:xfrm>
            <a:off x="6477000" y="511016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7010400" y="5608638"/>
            <a:ext cx="1143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334000" y="1609725"/>
            <a:ext cx="990600" cy="49847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906587" y="3845278"/>
            <a:ext cx="914400" cy="40011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Arial" charset="0"/>
              </a:rPr>
              <a:t>col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 rot="16200000">
            <a:off x="-47655" y="5341144"/>
            <a:ext cx="9144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Arial" charset="0"/>
              </a:rPr>
              <a:t>row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573212" y="4285016"/>
            <a:ext cx="914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189162" y="4277078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820987" y="4277078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90600" y="4289778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471488" y="5915025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>
                <a:latin typeface="Arial" charset="0"/>
              </a:rPr>
              <a:t>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468313" y="5338763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200" y="48006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0434" y="1002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[0,1,2]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6479" y="1775936"/>
            <a:ext cx="144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[0,1,2,3]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1828800" y="173038"/>
            <a:ext cx="5370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Nested 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loops' 2d structure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042718" y="209550"/>
            <a:ext cx="51569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mbria" pitchFamily="18" charset="0"/>
              </a:rPr>
              <a:t>Homework 8 preview</a:t>
            </a:r>
            <a:endParaRPr lang="en-US" sz="4200" b="1">
              <a:latin typeface="Cambria" pitchFamily="18" charset="0"/>
            </a:endParaRPr>
          </a:p>
        </p:txBody>
      </p:sp>
      <p:sp>
        <p:nvSpPr>
          <p:cNvPr id="7172" name="Text Box 233"/>
          <p:cNvSpPr txBox="1">
            <a:spLocks noChangeArrowheads="1"/>
          </p:cNvSpPr>
          <p:nvPr/>
        </p:nvSpPr>
        <p:spPr bwMode="auto">
          <a:xfrm>
            <a:off x="2819400" y="2468563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The Mandelbrot Set</a:t>
            </a:r>
          </a:p>
        </p:txBody>
      </p:sp>
      <p:sp>
        <p:nvSpPr>
          <p:cNvPr id="7173" name="Text Box 234"/>
          <p:cNvSpPr txBox="1">
            <a:spLocks noChangeArrowheads="1"/>
          </p:cNvSpPr>
          <p:nvPr/>
        </p:nvSpPr>
        <p:spPr bwMode="auto">
          <a:xfrm>
            <a:off x="2809875" y="4311650"/>
            <a:ext cx="501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TTS Securities</a:t>
            </a:r>
          </a:p>
        </p:txBody>
      </p:sp>
      <p:sp>
        <p:nvSpPr>
          <p:cNvPr id="7174" name="Text Box 235"/>
          <p:cNvSpPr txBox="1">
            <a:spLocks noChangeArrowheads="1"/>
          </p:cNvSpPr>
          <p:nvPr/>
        </p:nvSpPr>
        <p:spPr bwMode="auto">
          <a:xfrm>
            <a:off x="2819400" y="3328988"/>
            <a:ext cx="5019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1" i="1">
                <a:solidFill>
                  <a:srgbClr val="0E0BEE"/>
                </a:solidFill>
                <a:latin typeface="Cambria" pitchFamily="18" charset="0"/>
              </a:rPr>
              <a:t>Pi from Pie</a:t>
            </a:r>
          </a:p>
        </p:txBody>
      </p:sp>
      <p:sp>
        <p:nvSpPr>
          <p:cNvPr id="7175" name="Text Box 245"/>
          <p:cNvSpPr txBox="1">
            <a:spLocks noChangeArrowheads="1"/>
          </p:cNvSpPr>
          <p:nvPr/>
        </p:nvSpPr>
        <p:spPr bwMode="auto">
          <a:xfrm>
            <a:off x="2895600" y="1614488"/>
            <a:ext cx="533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Computer modeling: the good and bad</a:t>
            </a:r>
          </a:p>
        </p:txBody>
      </p:sp>
      <p:sp>
        <p:nvSpPr>
          <p:cNvPr id="7176" name="Text Box 233"/>
          <p:cNvSpPr txBox="1">
            <a:spLocks noChangeArrowheads="1"/>
          </p:cNvSpPr>
          <p:nvPr/>
        </p:nvSpPr>
        <p:spPr bwMode="auto">
          <a:xfrm>
            <a:off x="2895600" y="53340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ASCII Art</a:t>
            </a:r>
          </a:p>
        </p:txBody>
      </p:sp>
      <p:cxnSp>
        <p:nvCxnSpPr>
          <p:cNvPr id="7177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5943600" y="3429000"/>
            <a:ext cx="1447800" cy="8382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Straight Arrow Connector 18"/>
          <p:cNvCxnSpPr>
            <a:cxnSpLocks noChangeShapeType="1"/>
          </p:cNvCxnSpPr>
          <p:nvPr/>
        </p:nvCxnSpPr>
        <p:spPr bwMode="auto">
          <a:xfrm flipH="1" flipV="1">
            <a:off x="5105400" y="3733800"/>
            <a:ext cx="1752600" cy="990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4953000" y="5029200"/>
            <a:ext cx="1676400" cy="609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Rectangle 26"/>
          <p:cNvSpPr>
            <a:spLocks noChangeArrowheads="1"/>
          </p:cNvSpPr>
          <p:nvPr/>
        </p:nvSpPr>
        <p:spPr bwMode="auto">
          <a:xfrm>
            <a:off x="6569075" y="4743450"/>
            <a:ext cx="166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i="1">
                <a:solidFill>
                  <a:srgbClr val="0E0BEE"/>
                </a:solidFill>
                <a:latin typeface="Cambria" pitchFamily="18" charset="0"/>
              </a:rPr>
              <a:t>Loopy</a:t>
            </a:r>
            <a:r>
              <a:rPr lang="en-US" b="1">
                <a:solidFill>
                  <a:srgbClr val="0E0BEE"/>
                </a:solidFill>
                <a:latin typeface="Cambria" pitchFamily="18" charset="0"/>
              </a:rPr>
              <a:t> thinking</a:t>
            </a:r>
          </a:p>
        </p:txBody>
      </p:sp>
      <p:sp>
        <p:nvSpPr>
          <p:cNvPr id="7184" name="Text Box 244"/>
          <p:cNvSpPr txBox="1">
            <a:spLocks noChangeArrowheads="1"/>
          </p:cNvSpPr>
          <p:nvPr/>
        </p:nvSpPr>
        <p:spPr bwMode="auto">
          <a:xfrm>
            <a:off x="914400" y="5462588"/>
            <a:ext cx="1371600" cy="457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mbria" pitchFamily="18" charset="0"/>
              </a:rPr>
              <a:t>(Extra)</a:t>
            </a:r>
          </a:p>
        </p:txBody>
      </p:sp>
      <p:cxnSp>
        <p:nvCxnSpPr>
          <p:cNvPr id="7186" name="Straight Arrow Connector 18"/>
          <p:cNvCxnSpPr>
            <a:cxnSpLocks noChangeShapeType="1"/>
          </p:cNvCxnSpPr>
          <p:nvPr/>
        </p:nvCxnSpPr>
        <p:spPr bwMode="auto">
          <a:xfrm flipH="1" flipV="1">
            <a:off x="5410200" y="4648200"/>
            <a:ext cx="1219200" cy="228600"/>
          </a:xfrm>
          <a:prstGeom prst="straightConnector1">
            <a:avLst/>
          </a:prstGeom>
          <a:noFill/>
          <a:ln w="19050" algn="ctr">
            <a:solidFill>
              <a:srgbClr val="0E0BE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241"/>
          <p:cNvSpPr txBox="1">
            <a:spLocks noChangeArrowheads="1"/>
          </p:cNvSpPr>
          <p:nvPr/>
        </p:nvSpPr>
        <p:spPr bwMode="auto">
          <a:xfrm>
            <a:off x="1038225" y="4465638"/>
            <a:ext cx="1109663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#3</a:t>
            </a:r>
          </a:p>
        </p:txBody>
      </p:sp>
      <p:sp>
        <p:nvSpPr>
          <p:cNvPr id="22" name="Text Box 242"/>
          <p:cNvSpPr txBox="1">
            <a:spLocks noChangeArrowheads="1"/>
          </p:cNvSpPr>
          <p:nvPr/>
        </p:nvSpPr>
        <p:spPr bwMode="auto">
          <a:xfrm>
            <a:off x="838200" y="2573338"/>
            <a:ext cx="1600200" cy="461962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#1 ~ lab</a:t>
            </a:r>
          </a:p>
        </p:txBody>
      </p:sp>
      <p:sp>
        <p:nvSpPr>
          <p:cNvPr id="23" name="Text Box 243"/>
          <p:cNvSpPr txBox="1">
            <a:spLocks noChangeArrowheads="1"/>
          </p:cNvSpPr>
          <p:nvPr/>
        </p:nvSpPr>
        <p:spPr bwMode="auto">
          <a:xfrm>
            <a:off x="1212850" y="3433763"/>
            <a:ext cx="762000" cy="476250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  <a:latin typeface="Cambria" pitchFamily="18" charset="0"/>
              </a:rPr>
              <a:t>#2</a:t>
            </a:r>
          </a:p>
        </p:txBody>
      </p:sp>
      <p:sp>
        <p:nvSpPr>
          <p:cNvPr id="24" name="Text Box 246"/>
          <p:cNvSpPr txBox="1">
            <a:spLocks noChangeArrowheads="1"/>
          </p:cNvSpPr>
          <p:nvPr/>
        </p:nvSpPr>
        <p:spPr bwMode="auto">
          <a:xfrm>
            <a:off x="1212850" y="1676400"/>
            <a:ext cx="762000" cy="4762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#0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4475" y="1362075"/>
            <a:ext cx="4978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______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986463" y="1779588"/>
            <a:ext cx="2397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 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 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</a:t>
            </a: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6473825" y="5276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0 1 0 1 0 1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1 0 1 0 1 0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0 1 0 1 0 1</a:t>
            </a: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530225" y="5276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0 0 0 0 0 0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1 1 1 1 1 1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2 2 2 2 2 2</a:t>
            </a:r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3502025" y="5276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1 2 3 4 5 6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2 3 4 5 6 7</a:t>
            </a:r>
          </a:p>
        </p:txBody>
      </p:sp>
      <p:sp>
        <p:nvSpPr>
          <p:cNvPr id="1946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38" y="4152900"/>
            <a:ext cx="297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 dirty="0">
                <a:latin typeface="Courier New" pitchFamily="-105" charset="0"/>
              </a:rPr>
              <a:t>range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 dirty="0">
                <a:latin typeface="Courier New" pitchFamily="-105" charset="0"/>
              </a:rPr>
              <a:t>range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 dirty="0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 dirty="0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083300" y="145415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7864475" y="12858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cols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6470650" y="144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6842125" y="144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7223125" y="144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7550150" y="14462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5</a:t>
            </a:r>
          </a:p>
        </p:txBody>
      </p:sp>
      <p:sp>
        <p:nvSpPr>
          <p:cNvPr id="19471" name="Text Box 9"/>
          <p:cNvSpPr txBox="1">
            <a:spLocks noChangeArrowheads="1"/>
          </p:cNvSpPr>
          <p:nvPr/>
        </p:nvSpPr>
        <p:spPr bwMode="auto">
          <a:xfrm>
            <a:off x="5729288" y="14589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5300663" y="28305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rows</a:t>
            </a:r>
          </a:p>
        </p:txBody>
      </p:sp>
      <p:sp>
        <p:nvSpPr>
          <p:cNvPr id="19473" name="Text Box 10"/>
          <p:cNvSpPr txBox="1">
            <a:spLocks noChangeArrowheads="1"/>
          </p:cNvSpPr>
          <p:nvPr/>
        </p:nvSpPr>
        <p:spPr bwMode="auto">
          <a:xfrm>
            <a:off x="5418138" y="259238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2</a:t>
            </a:r>
          </a:p>
        </p:txBody>
      </p:sp>
      <p:sp>
        <p:nvSpPr>
          <p:cNvPr id="19474" name="Text Box 24"/>
          <p:cNvSpPr txBox="1">
            <a:spLocks noChangeArrowheads="1"/>
          </p:cNvSpPr>
          <p:nvPr/>
        </p:nvSpPr>
        <p:spPr bwMode="auto">
          <a:xfrm>
            <a:off x="5414963" y="22447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1</a:t>
            </a:r>
          </a:p>
        </p:txBody>
      </p:sp>
      <p:sp>
        <p:nvSpPr>
          <p:cNvPr id="19475" name="Text Box 24"/>
          <p:cNvSpPr txBox="1">
            <a:spLocks noChangeArrowheads="1"/>
          </p:cNvSpPr>
          <p:nvPr/>
        </p:nvSpPr>
        <p:spPr bwMode="auto">
          <a:xfrm>
            <a:off x="5403850" y="18923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0</a:t>
            </a:r>
          </a:p>
        </p:txBody>
      </p:sp>
      <p:sp>
        <p:nvSpPr>
          <p:cNvPr id="1947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81338" y="4140200"/>
            <a:ext cx="29765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947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1238" y="4140200"/>
            <a:ext cx="29765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>
              <a:solidFill>
                <a:srgbClr val="0A6819"/>
              </a:solidFill>
              <a:latin typeface="Courier New" pitchFamily="-105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6213" y="2400300"/>
              <a:ext cx="1587" cy="1588"/>
            </p14:xfrm>
          </p:contentPart>
        </mc:Choice>
        <mc:Fallback>
          <p:pic>
            <p:nvPicPr>
              <p:cNvPr id="81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1650" y="2312988"/>
              <a:ext cx="6350" cy="7937"/>
            </p14:xfrm>
          </p:contentPart>
        </mc:Choice>
        <mc:Fallback>
          <p:pic>
            <p:nvPicPr>
              <p:cNvPr id="81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13183" y="2307216"/>
                <a:ext cx="26458" cy="24893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784725" y="372534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ambria" pitchFamily="18" charset="0"/>
              </a:rPr>
              <a:t>Name(s): </a:t>
            </a:r>
            <a:r>
              <a:rPr lang="en-US" sz="1800" dirty="0" smtClean="0">
                <a:latin typeface="Cambria" pitchFamily="18" charset="0"/>
              </a:rPr>
              <a:t>________________________________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016" y="153748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Quiz</a:t>
            </a:r>
            <a:endParaRPr lang="en-US" sz="4200" dirty="0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1847586" y="359245"/>
            <a:ext cx="2419614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Nested Loops ~ 2d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2081214" y="3344656"/>
            <a:ext cx="5675311" cy="40011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What is being printed in each of these cases?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081338" y="2714625"/>
            <a:ext cx="652462" cy="630031"/>
          </a:xfrm>
          <a:prstGeom prst="straightConnector1">
            <a:avLst/>
          </a:prstGeom>
          <a:noFill/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634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8062913" y="5320066"/>
            <a:ext cx="1004887" cy="148431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119313" y="5481638"/>
            <a:ext cx="3200400" cy="3302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127250" y="3270250"/>
            <a:ext cx="3200400" cy="3302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 rot="16200000">
            <a:off x="-2969418" y="3115468"/>
            <a:ext cx="6705600" cy="6270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Nested loops:    </a:t>
            </a:r>
            <a:r>
              <a:rPr lang="en-US" sz="3200" b="1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Rows</a:t>
            </a:r>
            <a:r>
              <a:rPr lang="en-US" sz="3200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 vs. </a:t>
            </a:r>
            <a:r>
              <a:rPr lang="en-US" sz="3200" b="1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columns</a:t>
            </a:r>
            <a:endParaRPr lang="en-US" sz="3200" b="1" smtClean="0"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1676400" y="685800"/>
            <a:ext cx="533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&gt;= col: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9243" name="Rectangle 7"/>
          <p:cNvSpPr>
            <a:spLocks noChangeArrowheads="1"/>
          </p:cNvSpPr>
          <p:nvPr/>
        </p:nvSpPr>
        <p:spPr bwMode="auto">
          <a:xfrm>
            <a:off x="1042988" y="113947"/>
            <a:ext cx="3048000" cy="36988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Cambria" pitchFamily="18" charset="0"/>
                <a:cs typeface="Calibri" pitchFamily="-105" charset="0"/>
              </a:rPr>
              <a:t>For these loops, let </a:t>
            </a:r>
            <a:r>
              <a:rPr lang="en-US" sz="1800" b="1" dirty="0">
                <a:latin typeface="Cambria" pitchFamily="18" charset="0"/>
                <a:cs typeface="Calibri" pitchFamily="-105" charset="0"/>
              </a:rPr>
              <a:t>side=5</a:t>
            </a:r>
            <a:r>
              <a:rPr lang="en-US" sz="1800" dirty="0">
                <a:latin typeface="Cambria" pitchFamily="18" charset="0"/>
                <a:cs typeface="Calibri" pitchFamily="-105" charset="0"/>
              </a:rPr>
              <a:t>: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1600200" y="2725738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600200" y="4935538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latin typeface="Courier New" pitchFamily="-105" charset="0"/>
              </a:rPr>
              <a:t>row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762000" y="1008062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What does this print?</a:t>
            </a:r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685800" y="4191000"/>
            <a:ext cx="99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dirty="0">
                <a:latin typeface="Cambria" pitchFamily="18" charset="0"/>
              </a:rPr>
              <a:t>What </a:t>
            </a:r>
            <a:r>
              <a:rPr lang="en-US" sz="1500" b="1" dirty="0">
                <a:latin typeface="Courier New" pitchFamily="-105" charset="0"/>
                <a:cs typeface="Courier New" pitchFamily="-105" charset="0"/>
              </a:rPr>
              <a:t>if</a:t>
            </a:r>
            <a:r>
              <a:rPr lang="en-US" sz="1500" dirty="0">
                <a:latin typeface="Cambria" pitchFamily="18" charset="0"/>
              </a:rPr>
              <a:t> tests print </a:t>
            </a:r>
            <a:r>
              <a:rPr lang="en-US" sz="1500" dirty="0" smtClean="0">
                <a:latin typeface="Cambria" pitchFamily="18" charset="0"/>
              </a:rPr>
              <a:t>these?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8062913" y="5320066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latin typeface="Cambria" pitchFamily="18" charset="0"/>
              </a:rPr>
              <a:t>Extra! </a:t>
            </a:r>
            <a:r>
              <a:rPr lang="en-US" sz="1200" dirty="0">
                <a:latin typeface="Cambria" pitchFamily="18" charset="0"/>
              </a:rPr>
              <a:t>how about </a:t>
            </a:r>
            <a:r>
              <a:rPr lang="en-US" sz="1200" i="1" dirty="0" smtClean="0">
                <a:latin typeface="Cambria" pitchFamily="18" charset="0"/>
              </a:rPr>
              <a:t>this </a:t>
            </a:r>
            <a:r>
              <a:rPr lang="en-US" sz="1200" i="1" dirty="0">
                <a:latin typeface="Cambria" pitchFamily="18" charset="0"/>
              </a:rPr>
              <a:t>hourglass</a:t>
            </a:r>
            <a:r>
              <a:rPr lang="en-US" sz="1200" dirty="0">
                <a:latin typeface="Cambria" pitchFamily="18" charset="0"/>
              </a:rPr>
              <a:t>?</a:t>
            </a:r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5638800" y="2743200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</a:t>
            </a: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5638800" y="4997450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3 3 3 3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4 4 4 4 4</a:t>
            </a:r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5389563" y="772407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4</a:t>
            </a: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5700713" y="578732"/>
            <a:ext cx="175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0   1   2   3   4</a:t>
            </a: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5548313" y="467607"/>
            <a:ext cx="175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columns</a:t>
            </a:r>
          </a:p>
        </p:txBody>
      </p:sp>
      <p:sp>
        <p:nvSpPr>
          <p:cNvPr id="21521" name="Rectangle 9"/>
          <p:cNvSpPr>
            <a:spLocks noChangeArrowheads="1"/>
          </p:cNvSpPr>
          <p:nvPr/>
        </p:nvSpPr>
        <p:spPr bwMode="auto">
          <a:xfrm rot="16200000">
            <a:off x="4433094" y="1432013"/>
            <a:ext cx="1752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rows</a:t>
            </a:r>
          </a:p>
        </p:txBody>
      </p:sp>
      <p:sp>
        <p:nvSpPr>
          <p:cNvPr id="21522" name="Rectangle 9"/>
          <p:cNvSpPr>
            <a:spLocks noChangeArrowheads="1"/>
          </p:cNvSpPr>
          <p:nvPr/>
        </p:nvSpPr>
        <p:spPr bwMode="auto">
          <a:xfrm>
            <a:off x="8146256" y="5966178"/>
            <a:ext cx="838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9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1 1 1 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  2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3 3 3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4 4 4 4 4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990600" y="2514600"/>
            <a:ext cx="78486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44663" y="4724400"/>
            <a:ext cx="709453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2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3413" y="3802063"/>
              <a:ext cx="11112" cy="14287"/>
            </p14:xfrm>
          </p:contentPart>
        </mc:Choice>
        <mc:Fallback>
          <p:pic>
            <p:nvPicPr>
              <p:cNvPr id="922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8227" y="3794205"/>
                <a:ext cx="30002" cy="353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446890" y="2753431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4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695245" y="2503311"/>
            <a:ext cx="17526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0   1   2   </a:t>
            </a:r>
            <a:r>
              <a:rPr lang="en-US" sz="1000" b="1" dirty="0" smtClean="0">
                <a:latin typeface="Courier New" pitchFamily="-105" charset="0"/>
              </a:rPr>
              <a:t>3   4</a:t>
            </a:r>
            <a:endParaRPr lang="en-US" sz="1000" b="1" dirty="0">
              <a:latin typeface="Courier New" pitchFamily="-105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466645" y="4997450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4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715000" y="4747330"/>
            <a:ext cx="17526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0   1   2   </a:t>
            </a:r>
            <a:r>
              <a:rPr lang="en-US" sz="1000" b="1" dirty="0" smtClean="0">
                <a:latin typeface="Courier New" pitchFamily="-105" charset="0"/>
              </a:rPr>
              <a:t>3   4</a:t>
            </a:r>
            <a:endParaRPr lang="en-US" sz="1000" b="1" dirty="0">
              <a:latin typeface="Courier New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Triangle 35"/>
          <p:cNvSpPr/>
          <p:nvPr/>
        </p:nvSpPr>
        <p:spPr bwMode="auto">
          <a:xfrm rot="10800000">
            <a:off x="4019800" y="269176"/>
            <a:ext cx="2268187" cy="1864426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1" name="Right Triangle 30"/>
          <p:cNvSpPr/>
          <p:nvPr/>
        </p:nvSpPr>
        <p:spPr bwMode="auto">
          <a:xfrm rot="5400000">
            <a:off x="4007922" y="2416631"/>
            <a:ext cx="2185057" cy="2173183"/>
          </a:xfrm>
          <a:prstGeom prst="rtTriangle">
            <a:avLst/>
          </a:prstGeom>
          <a:solidFill>
            <a:srgbClr val="CCECFF"/>
          </a:solidFill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4" name="Right Triangle 3"/>
          <p:cNvSpPr/>
          <p:nvPr/>
        </p:nvSpPr>
        <p:spPr bwMode="auto">
          <a:xfrm>
            <a:off x="3990109" y="285009"/>
            <a:ext cx="2268187" cy="1864426"/>
          </a:xfrm>
          <a:prstGeom prst="rtTriangle">
            <a:avLst/>
          </a:prstGeom>
          <a:solidFill>
            <a:srgbClr val="FFCC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8001000" y="5274029"/>
            <a:ext cx="1004887" cy="1484312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71513" y="5263445"/>
            <a:ext cx="3200400" cy="3302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79450" y="3052057"/>
            <a:ext cx="3200400" cy="3302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228600" y="467607"/>
            <a:ext cx="533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&gt;= col: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152400" y="2507545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52400" y="4717345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latin typeface="Courier New" pitchFamily="-105" charset="0"/>
              </a:rPr>
              <a:t>row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 dirty="0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 dirty="0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8001000" y="5274029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latin typeface="Cambria" pitchFamily="18" charset="0"/>
              </a:rPr>
              <a:t>Extra! </a:t>
            </a:r>
            <a:r>
              <a:rPr lang="en-US" sz="1200" dirty="0">
                <a:latin typeface="Cambria" pitchFamily="18" charset="0"/>
              </a:rPr>
              <a:t>how about </a:t>
            </a:r>
            <a:r>
              <a:rPr lang="en-US" sz="1200" i="1" dirty="0" smtClean="0">
                <a:latin typeface="Cambria" pitchFamily="18" charset="0"/>
              </a:rPr>
              <a:t>this </a:t>
            </a:r>
            <a:r>
              <a:rPr lang="en-US" sz="1200" i="1" dirty="0">
                <a:latin typeface="Cambria" pitchFamily="18" charset="0"/>
              </a:rPr>
              <a:t>hourglass</a:t>
            </a:r>
            <a:r>
              <a:rPr lang="en-US" sz="1200" dirty="0">
                <a:latin typeface="Cambria" pitchFamily="18" charset="0"/>
              </a:rPr>
              <a:t>?</a:t>
            </a:r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4191000" y="2525007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 dirty="0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 dirty="0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 dirty="0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 dirty="0">
                <a:latin typeface="Courier New" pitchFamily="-105" charset="0"/>
              </a:rPr>
              <a:t>3 3</a:t>
            </a:r>
          </a:p>
          <a:p>
            <a:pPr algn="l"/>
            <a:r>
              <a:rPr lang="en-US" sz="2100" b="1" dirty="0">
                <a:latin typeface="Courier New" pitchFamily="-105" charset="0"/>
              </a:rPr>
              <a:t>4</a:t>
            </a: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4191000" y="4779257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3 3 3 3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4 4 4 4 4</a:t>
            </a:r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3941763" y="554214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4</a:t>
            </a: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4241038" y="301164"/>
            <a:ext cx="175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0   1   2   3   4</a:t>
            </a: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4088638" y="190039"/>
            <a:ext cx="175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columns</a:t>
            </a:r>
          </a:p>
        </p:txBody>
      </p:sp>
      <p:sp>
        <p:nvSpPr>
          <p:cNvPr id="21521" name="Rectangle 9"/>
          <p:cNvSpPr>
            <a:spLocks noChangeArrowheads="1"/>
          </p:cNvSpPr>
          <p:nvPr/>
        </p:nvSpPr>
        <p:spPr bwMode="auto">
          <a:xfrm rot="16200000">
            <a:off x="2985294" y="1213820"/>
            <a:ext cx="1752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rows</a:t>
            </a:r>
          </a:p>
        </p:txBody>
      </p:sp>
      <p:sp>
        <p:nvSpPr>
          <p:cNvPr id="21522" name="Rectangle 9"/>
          <p:cNvSpPr>
            <a:spLocks noChangeArrowheads="1"/>
          </p:cNvSpPr>
          <p:nvPr/>
        </p:nvSpPr>
        <p:spPr bwMode="auto">
          <a:xfrm>
            <a:off x="8084343" y="5920141"/>
            <a:ext cx="838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9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1 1 1 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  2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3 3 3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4 4 4 4 4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2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3583870"/>
              <a:ext cx="11112" cy="14287"/>
            </p14:xfrm>
          </p:contentPart>
        </mc:Choice>
        <mc:Fallback>
          <p:pic>
            <p:nvPicPr>
              <p:cNvPr id="922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595" y="3575811"/>
                <a:ext cx="29393" cy="3590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999090" y="2535238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4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4247445" y="2285118"/>
            <a:ext cx="17526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0   1   2   </a:t>
            </a:r>
            <a:r>
              <a:rPr lang="en-US" sz="1000" b="1" dirty="0" smtClean="0">
                <a:latin typeface="Courier New" pitchFamily="-105" charset="0"/>
              </a:rPr>
              <a:t>3   4</a:t>
            </a:r>
            <a:endParaRPr lang="en-US" sz="1000" b="1" dirty="0">
              <a:latin typeface="Courier New" pitchFamily="-105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018845" y="4779257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4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267200" y="4529137"/>
            <a:ext cx="1752600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 dirty="0">
                <a:latin typeface="Courier New" pitchFamily="-105" charset="0"/>
              </a:rPr>
              <a:t>0   1   2   </a:t>
            </a:r>
            <a:r>
              <a:rPr lang="en-US" sz="1000" b="1" dirty="0" smtClean="0">
                <a:latin typeface="Courier New" pitchFamily="-105" charset="0"/>
              </a:rPr>
              <a:t>3   4</a:t>
            </a:r>
            <a:endParaRPr lang="en-US" sz="1000" b="1" dirty="0">
              <a:latin typeface="Courier New" pitchFamily="-10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0763" y="1478753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A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9650" y="126015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</a:t>
            </a:r>
            <a:endParaRPr lang="en-US" sz="4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2950" y="3751689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E0BEE"/>
                </a:solidFill>
                <a:latin typeface="+mj-lt"/>
              </a:rPr>
              <a:t>C</a:t>
            </a:r>
            <a:endParaRPr lang="en-US" sz="4800" b="1" dirty="0">
              <a:solidFill>
                <a:srgbClr val="0E0BEE"/>
              </a:solidFill>
              <a:latin typeface="+mj-lt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4200400" y="532138"/>
            <a:ext cx="19812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 dirty="0">
                <a:latin typeface="Courier New" pitchFamily="-105" charset="0"/>
              </a:rPr>
              <a:t>0 </a:t>
            </a:r>
            <a:endParaRPr lang="en-US" sz="2100" b="1" dirty="0" smtClean="0">
              <a:latin typeface="Courier New" pitchFamily="-105" charset="0"/>
            </a:endParaRPr>
          </a:p>
          <a:p>
            <a:pPr algn="l"/>
            <a:r>
              <a:rPr lang="en-US" sz="2100" b="1" dirty="0" smtClean="0">
                <a:latin typeface="Courier New" pitchFamily="-105" charset="0"/>
              </a:rPr>
              <a:t>1 1</a:t>
            </a:r>
            <a:endParaRPr lang="en-US" sz="2100" b="1" dirty="0">
              <a:latin typeface="Courier New" pitchFamily="-105" charset="0"/>
            </a:endParaRPr>
          </a:p>
          <a:p>
            <a:pPr algn="l"/>
            <a:r>
              <a:rPr lang="en-US" sz="2100" b="1" dirty="0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 dirty="0">
                <a:latin typeface="Courier New" pitchFamily="-105" charset="0"/>
              </a:rPr>
              <a:t>3 </a:t>
            </a:r>
            <a:r>
              <a:rPr lang="en-US" sz="2100" b="1" dirty="0" smtClean="0">
                <a:latin typeface="Courier New" pitchFamily="-105" charset="0"/>
              </a:rPr>
              <a:t>3 3 3</a:t>
            </a:r>
            <a:endParaRPr lang="en-US" sz="2100" b="1" dirty="0">
              <a:latin typeface="Courier New" pitchFamily="-105" charset="0"/>
            </a:endParaRPr>
          </a:p>
          <a:p>
            <a:pPr algn="l"/>
            <a:r>
              <a:rPr lang="en-US" sz="2100" b="1" dirty="0" smtClean="0">
                <a:latin typeface="Courier New" pitchFamily="-105" charset="0"/>
              </a:rPr>
              <a:t>4 4 4 4 4</a:t>
            </a:r>
            <a:endParaRPr lang="en-US" sz="2100" b="1" dirty="0">
              <a:latin typeface="Courier New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927100" y="254000"/>
            <a:ext cx="737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libri" pitchFamily="-105" charset="0"/>
              </a:rPr>
              <a:t>ASCII </a:t>
            </a:r>
            <a:r>
              <a:rPr lang="en-US" sz="3200" dirty="0">
                <a:solidFill>
                  <a:srgbClr val="000000"/>
                </a:solidFill>
                <a:latin typeface="Calibri" pitchFamily="-105" charset="0"/>
              </a:rPr>
              <a:t>art...? </a:t>
            </a:r>
            <a:r>
              <a:rPr lang="en-US" sz="3200" dirty="0" smtClean="0">
                <a:solidFill>
                  <a:srgbClr val="000000"/>
                </a:solidFill>
                <a:latin typeface="Calibri" pitchFamily="-105" charset="0"/>
              </a:rPr>
              <a:t>   </a:t>
            </a:r>
            <a:r>
              <a:rPr lang="en-US" sz="3200" dirty="0">
                <a:solidFill>
                  <a:srgbClr val="000000"/>
                </a:solidFill>
                <a:latin typeface="Calibri" pitchFamily="-105" charset="0"/>
              </a:rPr>
              <a:t>How about </a:t>
            </a:r>
            <a:r>
              <a:rPr lang="en-US" sz="3200" b="1" i="1" dirty="0">
                <a:solidFill>
                  <a:srgbClr val="C00000"/>
                </a:solidFill>
                <a:latin typeface="Calibri" pitchFamily="-105" charset="0"/>
              </a:rPr>
              <a:t>ASCII </a:t>
            </a:r>
            <a:r>
              <a:rPr lang="en-US" sz="3200" b="1" i="1" dirty="0" smtClean="0">
                <a:solidFill>
                  <a:srgbClr val="C00000"/>
                </a:solidFill>
                <a:latin typeface="Calibri" pitchFamily="-105" charset="0"/>
              </a:rPr>
              <a:t>video !</a:t>
            </a:r>
            <a:endParaRPr lang="en-US" sz="3200" dirty="0">
              <a:solidFill>
                <a:srgbClr val="000000"/>
              </a:solidFill>
              <a:latin typeface="Calibri" pitchFamily="-105" charset="0"/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429000" y="6400800"/>
            <a:ext cx="2476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http://www.asciimation.co.nz/</a:t>
            </a:r>
          </a:p>
        </p:txBody>
      </p:sp>
      <p:pic>
        <p:nvPicPr>
          <p:cNvPr id="23556" name="Picture 9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955" r="4306"/>
          <a:stretch>
            <a:fillRect/>
          </a:stretch>
        </p:blipFill>
        <p:spPr bwMode="auto">
          <a:xfrm>
            <a:off x="750888" y="1066800"/>
            <a:ext cx="778351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From ASCII to real images...</a:t>
            </a:r>
          </a:p>
        </p:txBody>
      </p:sp>
      <p:pic>
        <p:nvPicPr>
          <p:cNvPr id="24579" name="Picture 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62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11"/>
          <p:cNvGrpSpPr>
            <a:grpSpLocks/>
          </p:cNvGrpSpPr>
          <p:nvPr/>
        </p:nvGrpSpPr>
        <p:grpSpPr bwMode="auto">
          <a:xfrm>
            <a:off x="7391400" y="4267200"/>
            <a:ext cx="1143000" cy="1371600"/>
            <a:chOff x="3456" y="1784"/>
            <a:chExt cx="952" cy="1048"/>
          </a:xfrm>
        </p:grpSpPr>
        <p:sp>
          <p:nvSpPr>
            <p:cNvPr id="24582" name="Freeform 12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13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14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2 h 104"/>
                <a:gd name="T2" fmla="*/ 919 w 112"/>
                <a:gd name="T3" fmla="*/ 2 h 104"/>
                <a:gd name="T4" fmla="*/ 1591 w 112"/>
                <a:gd name="T5" fmla="*/ 2 h 104"/>
                <a:gd name="T6" fmla="*/ 919 w 112"/>
                <a:gd name="T7" fmla="*/ 5 h 104"/>
                <a:gd name="T8" fmla="*/ 0 w 112"/>
                <a:gd name="T9" fmla="*/ 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15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24 w 1048"/>
                <a:gd name="T1" fmla="*/ 21 h 250"/>
                <a:gd name="T2" fmla="*/ 42 w 1048"/>
                <a:gd name="T3" fmla="*/ 83 h 250"/>
                <a:gd name="T4" fmla="*/ 43 w 1048"/>
                <a:gd name="T5" fmla="*/ 111 h 250"/>
                <a:gd name="T6" fmla="*/ 46 w 1048"/>
                <a:gd name="T7" fmla="*/ 126 h 250"/>
                <a:gd name="T8" fmla="*/ 48 w 1048"/>
                <a:gd name="T9" fmla="*/ 167 h 250"/>
                <a:gd name="T10" fmla="*/ 33 w 1048"/>
                <a:gd name="T11" fmla="*/ 236 h 250"/>
                <a:gd name="T12" fmla="*/ 4 w 1048"/>
                <a:gd name="T13" fmla="*/ 216 h 250"/>
                <a:gd name="T14" fmla="*/ 0 w 1048"/>
                <a:gd name="T15" fmla="*/ 195 h 250"/>
                <a:gd name="T16" fmla="*/ 2 w 1048"/>
                <a:gd name="T17" fmla="*/ 161 h 250"/>
                <a:gd name="T18" fmla="*/ 4 w 1048"/>
                <a:gd name="T19" fmla="*/ 125 h 250"/>
                <a:gd name="T20" fmla="*/ 9 w 1048"/>
                <a:gd name="T21" fmla="*/ 76 h 250"/>
                <a:gd name="T22" fmla="*/ 13 w 1048"/>
                <a:gd name="T23" fmla="*/ 55 h 250"/>
                <a:gd name="T24" fmla="*/ 15 w 1048"/>
                <a:gd name="T25" fmla="*/ 28 h 250"/>
                <a:gd name="T26" fmla="*/ 17 w 1048"/>
                <a:gd name="T27" fmla="*/ 14 h 250"/>
                <a:gd name="T28" fmla="*/ 22 w 1048"/>
                <a:gd name="T29" fmla="*/ 28 h 250"/>
                <a:gd name="T30" fmla="*/ 24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16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7" name="Oval 17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8" name="Oval 18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9" name="Oval 19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0" name="Oval 20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1" name="Oval 21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2" name="Oval 22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3" name="AutoShape 23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4" name="Freeform 24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25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6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 cmpd="sng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7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8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1" name="Text Box 31"/>
          <p:cNvSpPr txBox="1">
            <a:spLocks noChangeArrowheads="1"/>
          </p:cNvSpPr>
          <p:nvPr/>
        </p:nvSpPr>
        <p:spPr bwMode="auto">
          <a:xfrm>
            <a:off x="7162800" y="5715000"/>
            <a:ext cx="1371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or maybe </a:t>
            </a:r>
            <a:r>
              <a:rPr lang="en-US" sz="1500" b="1" i="1">
                <a:solidFill>
                  <a:srgbClr val="0A6819"/>
                </a:solidFill>
                <a:latin typeface="Calibri" pitchFamily="-105" charset="0"/>
              </a:rPr>
              <a:t>complex 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images?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5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Python and images</a:t>
            </a:r>
          </a:p>
        </p:txBody>
      </p:sp>
      <p:sp>
        <p:nvSpPr>
          <p:cNvPr id="25603" name="Text Box 14"/>
          <p:cNvSpPr txBox="1">
            <a:spLocks noChangeArrowheads="1"/>
          </p:cNvSpPr>
          <p:nvPr/>
        </p:nvSpPr>
        <p:spPr bwMode="auto">
          <a:xfrm>
            <a:off x="609600" y="4114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plotPixel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( 10, 100 )</a:t>
            </a:r>
          </a:p>
        </p:txBody>
      </p:sp>
      <p:sp>
        <p:nvSpPr>
          <p:cNvPr id="25604" name="Text Box 14"/>
          <p:cNvSpPr txBox="1">
            <a:spLocks noChangeArrowheads="1"/>
          </p:cNvSpPr>
          <p:nvPr/>
        </p:nvSpPr>
        <p:spPr bwMode="auto">
          <a:xfrm>
            <a:off x="609600" y="45720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plotPixel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( 42, 42, (0,0,255) )</a:t>
            </a:r>
          </a:p>
        </p:txBody>
      </p:sp>
      <p:sp>
        <p:nvSpPr>
          <p:cNvPr id="25605" name="Text Box 34"/>
          <p:cNvSpPr txBox="1">
            <a:spLocks noChangeArrowheads="1"/>
          </p:cNvSpPr>
          <p:nvPr/>
        </p:nvSpPr>
        <p:spPr bwMode="auto">
          <a:xfrm>
            <a:off x="609600" y="5562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saveFile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)</a:t>
            </a:r>
          </a:p>
        </p:txBody>
      </p:sp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5638800" y="5803900"/>
            <a:ext cx="596900" cy="749300"/>
            <a:chOff x="3456" y="1784"/>
            <a:chExt cx="952" cy="1048"/>
          </a:xfrm>
        </p:grpSpPr>
        <p:sp>
          <p:nvSpPr>
            <p:cNvPr id="25612" name="Freeform 14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15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16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7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Oval 18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5617" name="Oval 19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5618" name="Oval 20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5619" name="Oval 21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5620" name="Oval 22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5621" name="Oval 23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5622" name="Oval 24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5623" name="AutoShape 25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5624" name="Freeform 26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7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8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9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30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7" name="Text Box 31"/>
          <p:cNvSpPr txBox="1">
            <a:spLocks noChangeArrowheads="1"/>
          </p:cNvSpPr>
          <p:nvPr/>
        </p:nvSpPr>
        <p:spPr bwMode="auto">
          <a:xfrm>
            <a:off x="6324600" y="5651500"/>
            <a:ext cx="2590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These functions are clearly </a:t>
            </a:r>
            <a:r>
              <a:rPr lang="en-US" sz="1500" b="1" i="1">
                <a:solidFill>
                  <a:srgbClr val="0A6819"/>
                </a:solidFill>
                <a:latin typeface="Calibri" pitchFamily="-105" charset="0"/>
              </a:rPr>
              <a:t>plotting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 </a:t>
            </a:r>
            <a:r>
              <a:rPr lang="en-US" sz="1500" b="1" i="1">
                <a:solidFill>
                  <a:srgbClr val="0A6819"/>
                </a:solidFill>
                <a:latin typeface="Calibri" pitchFamily="-105" charset="0"/>
              </a:rPr>
              <a:t>something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 – if only I knew what they were up to...</a:t>
            </a:r>
          </a:p>
        </p:txBody>
      </p:sp>
      <p:sp>
        <p:nvSpPr>
          <p:cNvPr id="25608" name="Rectangle 34"/>
          <p:cNvSpPr>
            <a:spLocks noChangeArrowheads="1"/>
          </p:cNvSpPr>
          <p:nvPr/>
        </p:nvSpPr>
        <p:spPr bwMode="auto">
          <a:xfrm>
            <a:off x="2335213" y="1828800"/>
            <a:ext cx="362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" pitchFamily="-105" charset="0"/>
              </a:rPr>
              <a:t>inputs are </a:t>
            </a:r>
            <a:r>
              <a:rPr lang="en-US" b="1" i="1" dirty="0">
                <a:solidFill>
                  <a:srgbClr val="E30E1F"/>
                </a:solidFill>
                <a:latin typeface="Times" pitchFamily="-105" charset="0"/>
              </a:rPr>
              <a:t>width</a:t>
            </a:r>
            <a:r>
              <a:rPr lang="en-US" b="1" i="1" dirty="0">
                <a:solidFill>
                  <a:srgbClr val="000000"/>
                </a:solidFill>
                <a:latin typeface="Times" pitchFamily="-105" charset="0"/>
              </a:rPr>
              <a:t> and </a:t>
            </a:r>
            <a:r>
              <a:rPr lang="en-US" b="1" i="1" dirty="0">
                <a:solidFill>
                  <a:srgbClr val="0AA318"/>
                </a:solidFill>
                <a:latin typeface="Times" pitchFamily="-105" charset="0"/>
              </a:rPr>
              <a:t>height</a:t>
            </a:r>
            <a:endParaRPr lang="en-US" dirty="0">
              <a:solidFill>
                <a:srgbClr val="0AA318"/>
              </a:solidFill>
              <a:latin typeface="Times" pitchFamily="-105" charset="0"/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685800" y="1219200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from cs5png import *</a:t>
            </a: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609600" y="2514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 = PNGImage(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300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 </a:t>
            </a:r>
            <a:r>
              <a:rPr lang="en-US" b="1">
                <a:solidFill>
                  <a:srgbClr val="0AA318"/>
                </a:solidFill>
                <a:latin typeface="Courier New" pitchFamily="-105" charset="0"/>
              </a:rPr>
              <a:t>200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205111" y="2230768"/>
            <a:ext cx="0" cy="31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181600" y="2248308"/>
            <a:ext cx="0" cy="31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A8E17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75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Python and images</a:t>
            </a: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609600" y="4114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plotPixel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( 10, 100 )</a:t>
            </a: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609600" y="457200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plotPixel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( 42, 42, (0,0,255) )</a:t>
            </a:r>
          </a:p>
        </p:txBody>
      </p:sp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609600" y="5562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image.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saveFile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)</a:t>
            </a:r>
          </a:p>
        </p:txBody>
      </p:sp>
      <p:grpSp>
        <p:nvGrpSpPr>
          <p:cNvPr id="26630" name="Group 13"/>
          <p:cNvGrpSpPr>
            <a:grpSpLocks/>
          </p:cNvGrpSpPr>
          <p:nvPr/>
        </p:nvGrpSpPr>
        <p:grpSpPr bwMode="auto">
          <a:xfrm>
            <a:off x="5638800" y="5803900"/>
            <a:ext cx="596900" cy="749300"/>
            <a:chOff x="3456" y="1784"/>
            <a:chExt cx="952" cy="1048"/>
          </a:xfrm>
        </p:grpSpPr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4 h 104"/>
                <a:gd name="T2" fmla="*/ 572 w 112"/>
                <a:gd name="T3" fmla="*/ 2 h 104"/>
                <a:gd name="T4" fmla="*/ 990 w 112"/>
                <a:gd name="T5" fmla="*/ 2 h 104"/>
                <a:gd name="T6" fmla="*/ 572 w 112"/>
                <a:gd name="T7" fmla="*/ 9 h 104"/>
                <a:gd name="T8" fmla="*/ 0 w 112"/>
                <a:gd name="T9" fmla="*/ 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8" name="Oval 24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49" name="AutoShape 25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-105" charset="0"/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1" name="Text Box 31"/>
          <p:cNvSpPr txBox="1">
            <a:spLocks noChangeArrowheads="1"/>
          </p:cNvSpPr>
          <p:nvPr/>
        </p:nvSpPr>
        <p:spPr bwMode="auto">
          <a:xfrm>
            <a:off x="6324600" y="5651500"/>
            <a:ext cx="2590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These functions are clearly </a:t>
            </a:r>
            <a:r>
              <a:rPr lang="en-US" sz="1500" b="1" i="1">
                <a:solidFill>
                  <a:srgbClr val="0A6819"/>
                </a:solidFill>
                <a:latin typeface="Calibri" pitchFamily="-105" charset="0"/>
              </a:rPr>
              <a:t>plotting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 </a:t>
            </a:r>
            <a:r>
              <a:rPr lang="en-US" sz="1500" b="1" i="1">
                <a:solidFill>
                  <a:srgbClr val="0A6819"/>
                </a:solidFill>
                <a:latin typeface="Calibri" pitchFamily="-105" charset="0"/>
              </a:rPr>
              <a:t>something</a:t>
            </a:r>
            <a:r>
              <a:rPr lang="en-US" sz="1500">
                <a:solidFill>
                  <a:srgbClr val="0A6819"/>
                </a:solidFill>
                <a:latin typeface="Calibri" pitchFamily="-105" charset="0"/>
              </a:rPr>
              <a:t> – if only I knew what they were up to...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685800" y="1219200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from cs5png import *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609600" y="2514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 = PNGImage( </a:t>
            </a:r>
            <a:r>
              <a:rPr lang="en-US" b="1">
                <a:solidFill>
                  <a:srgbClr val="C00000"/>
                </a:solidFill>
                <a:latin typeface="Courier New" pitchFamily="-105" charset="0"/>
              </a:rPr>
              <a:t>300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 </a:t>
            </a:r>
            <a:r>
              <a:rPr lang="en-US" b="1">
                <a:solidFill>
                  <a:srgbClr val="0AA318"/>
                </a:solidFill>
                <a:latin typeface="Courier New" pitchFamily="-105" charset="0"/>
              </a:rPr>
              <a:t>200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)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35163" y="3124200"/>
            <a:ext cx="5837237" cy="8318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objects</a:t>
            </a:r>
            <a:r>
              <a:rPr lang="en-US" dirty="0">
                <a:latin typeface="Cambria" pitchFamily="18" charset="0"/>
              </a:rPr>
              <a:t> are variables that can contain their own functions, often called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</a:rPr>
              <a:t>methods</a:t>
            </a:r>
            <a:endParaRPr lang="en-US" dirty="0">
              <a:solidFill>
                <a:srgbClr val="0E0BEE"/>
              </a:solidFill>
              <a:latin typeface="Cambria" pitchFamily="18" charset="0"/>
            </a:endParaRPr>
          </a:p>
        </p:txBody>
      </p:sp>
      <p:cxnSp>
        <p:nvCxnSpPr>
          <p:cNvPr id="26636" name="Straight Arrow Connector 37"/>
          <p:cNvCxnSpPr>
            <a:cxnSpLocks noChangeShapeType="1"/>
          </p:cNvCxnSpPr>
          <p:nvPr/>
        </p:nvCxnSpPr>
        <p:spPr bwMode="auto">
          <a:xfrm rot="10800000">
            <a:off x="1219200" y="2971800"/>
            <a:ext cx="6096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Straight Arrow Connector 38"/>
          <p:cNvCxnSpPr>
            <a:cxnSpLocks noChangeShapeType="1"/>
          </p:cNvCxnSpPr>
          <p:nvPr/>
        </p:nvCxnSpPr>
        <p:spPr bwMode="auto">
          <a:xfrm rot="10800000" flipV="1">
            <a:off x="1219200" y="3733800"/>
            <a:ext cx="533400" cy="381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2335213" y="1828800"/>
            <a:ext cx="362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" pitchFamily="-105" charset="0"/>
              </a:rPr>
              <a:t>inputs are </a:t>
            </a:r>
            <a:r>
              <a:rPr lang="en-US" b="1" i="1" dirty="0">
                <a:solidFill>
                  <a:srgbClr val="E30E1F"/>
                </a:solidFill>
                <a:latin typeface="Times" pitchFamily="-105" charset="0"/>
              </a:rPr>
              <a:t>width</a:t>
            </a:r>
            <a:r>
              <a:rPr lang="en-US" b="1" i="1" dirty="0">
                <a:solidFill>
                  <a:srgbClr val="000000"/>
                </a:solidFill>
                <a:latin typeface="Times" pitchFamily="-105" charset="0"/>
              </a:rPr>
              <a:t> and </a:t>
            </a:r>
            <a:r>
              <a:rPr lang="en-US" b="1" i="1" dirty="0">
                <a:solidFill>
                  <a:srgbClr val="0AA318"/>
                </a:solidFill>
                <a:latin typeface="Times" pitchFamily="-105" charset="0"/>
              </a:rPr>
              <a:t>height</a:t>
            </a:r>
            <a:endParaRPr lang="en-US" dirty="0">
              <a:solidFill>
                <a:srgbClr val="0AA318"/>
              </a:solidFill>
              <a:latin typeface="Times" pitchFamily="-105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205111" y="2230768"/>
            <a:ext cx="0" cy="31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181600" y="2248308"/>
            <a:ext cx="0" cy="314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A8E17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024688" y="2328863"/>
            <a:ext cx="1905000" cy="175260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1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243638" y="127000"/>
            <a:ext cx="27320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Imagining Images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66700" y="182563"/>
            <a:ext cx="81915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from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cs5png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import 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*</a:t>
            </a:r>
            <a:endParaRPr lang="en-US" b="1" dirty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endParaRPr lang="en-US" b="1" dirty="0">
              <a:solidFill>
                <a:srgbClr val="FF6600"/>
              </a:solidFill>
              <a:latin typeface="Courier New" pitchFamily="-105" charset="0"/>
            </a:endParaRPr>
          </a:p>
          <a:p>
            <a:pPr algn="l"/>
            <a:r>
              <a:rPr lang="en-US" b="1" dirty="0" err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-105" charset="0"/>
              </a:rPr>
              <a:t>testImage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 dirty="0">
                <a:solidFill>
                  <a:srgbClr val="0A6819"/>
                </a:solidFill>
                <a:latin typeface="Courier New" pitchFamily="-105" charset="0"/>
              </a:rPr>
              <a:t>""" image demonstration """</a:t>
            </a:r>
          </a:p>
          <a:p>
            <a:pPr algn="l"/>
            <a:r>
              <a:rPr lang="en-US" b="1" dirty="0">
                <a:latin typeface="Courier New" pitchFamily="-105" charset="0"/>
              </a:rPr>
              <a:t>    WD = 200</a:t>
            </a:r>
          </a:p>
          <a:p>
            <a:pPr algn="l"/>
            <a:r>
              <a:rPr lang="en-US" b="1" dirty="0">
                <a:latin typeface="Courier New" pitchFamily="-105" charset="0"/>
              </a:rPr>
              <a:t>    HT = 200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image = </a:t>
            </a:r>
            <a:r>
              <a:rPr lang="en-US" b="1" dirty="0" err="1">
                <a:solidFill>
                  <a:srgbClr val="000000"/>
                </a:solidFill>
                <a:latin typeface="Courier New" pitchFamily="-105" charset="0"/>
              </a:rPr>
              <a:t>PNGImage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 WD, HT )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    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(HT):</a:t>
            </a: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-105" charset="0"/>
              </a:rPr>
              <a:t>range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(WD):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     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col == row: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            </a:t>
            </a:r>
            <a:r>
              <a:rPr lang="en-US" b="1" dirty="0" err="1">
                <a:solidFill>
                  <a:srgbClr val="000000"/>
                </a:solidFill>
                <a:latin typeface="Courier New" pitchFamily="-105" charset="0"/>
              </a:rPr>
              <a:t>image.plotPoint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 col, row )</a:t>
            </a:r>
          </a:p>
          <a:p>
            <a:pPr algn="l"/>
            <a:endParaRPr lang="en-US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 dirty="0" err="1">
                <a:solidFill>
                  <a:srgbClr val="000000"/>
                </a:solidFill>
                <a:latin typeface="Courier New" pitchFamily="-105" charset="0"/>
              </a:rPr>
              <a:t>image.saveFile</a:t>
            </a:r>
            <a:r>
              <a:rPr lang="en-US" b="1" dirty="0">
                <a:solidFill>
                  <a:srgbClr val="000000"/>
                </a:solidFill>
                <a:latin typeface="Courier New" pitchFamily="-105" charset="0"/>
              </a:rPr>
              <a:t>()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477000" y="2438400"/>
            <a:ext cx="2322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Arial" charset="0"/>
              </a:rPr>
              <a:t>thicker line?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467475" y="2743200"/>
            <a:ext cx="2322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Arial" charset="0"/>
              </a:rPr>
              <a:t>other diagonal?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6467475" y="3048000"/>
            <a:ext cx="23225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Arial" charset="0"/>
              </a:rPr>
              <a:t>stripes ?</a:t>
            </a:r>
          </a:p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Arial" charset="0"/>
              </a:rPr>
              <a:t>thicker stripes?</a:t>
            </a:r>
          </a:p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rgbClr val="0E0BEE"/>
                </a:solidFill>
                <a:latin typeface="Arial" charset="0"/>
              </a:rPr>
              <a:t>thatching?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3276600" y="2895600"/>
            <a:ext cx="3810000" cy="3583242"/>
          </a:xfrm>
          <a:prstGeom prst="rect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8693" name="Group 6"/>
          <p:cNvGrpSpPr>
            <a:grpSpLocks/>
          </p:cNvGrpSpPr>
          <p:nvPr/>
        </p:nvGrpSpPr>
        <p:grpSpPr bwMode="auto">
          <a:xfrm>
            <a:off x="381000" y="5943600"/>
            <a:ext cx="596900" cy="673100"/>
            <a:chOff x="3456" y="1784"/>
            <a:chExt cx="952" cy="1048"/>
          </a:xfrm>
        </p:grpSpPr>
        <p:sp>
          <p:nvSpPr>
            <p:cNvPr id="28700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4" name="Text Box 26"/>
          <p:cNvSpPr txBox="1">
            <a:spLocks noChangeArrowheads="1"/>
          </p:cNvSpPr>
          <p:nvPr/>
        </p:nvSpPr>
        <p:spPr bwMode="auto">
          <a:xfrm>
            <a:off x="304800" y="5486400"/>
            <a:ext cx="1676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 dirty="0" smtClean="0">
                <a:solidFill>
                  <a:srgbClr val="0AA318"/>
                </a:solidFill>
                <a:latin typeface="Calibri" pitchFamily="-105" charset="0"/>
              </a:rPr>
              <a:t>Nothing's too </a:t>
            </a:r>
            <a:r>
              <a:rPr lang="en-US" sz="1500" b="1" i="1" dirty="0">
                <a:solidFill>
                  <a:srgbClr val="0AA318"/>
                </a:solidFill>
                <a:latin typeface="Calibri" pitchFamily="-105" charset="0"/>
              </a:rPr>
              <a:t>complex for </a:t>
            </a:r>
            <a:r>
              <a:rPr lang="en-US" sz="1500" b="1" i="1" dirty="0" smtClean="0">
                <a:solidFill>
                  <a:srgbClr val="0AA318"/>
                </a:solidFill>
                <a:latin typeface="Calibri" pitchFamily="-105" charset="0"/>
              </a:rPr>
              <a:t>Python!</a:t>
            </a:r>
            <a:endParaRPr lang="en-US" sz="1500" dirty="0">
              <a:solidFill>
                <a:srgbClr val="0AA318"/>
              </a:solidFill>
              <a:latin typeface="Calibri" pitchFamily="-105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Lab 8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the Mandelbrot 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3124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&gt;&gt;&gt;  c = 3 + 4j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7600" y="3716179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&gt;&gt;&gt;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c.real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3.0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57600" y="460129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&gt;&gt;&gt;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c.imag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4.0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57600" y="5486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&gt;&gt;&gt;  abs(c)</a:t>
            </a:r>
          </a:p>
          <a:p>
            <a:pPr algn="l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5.0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609600" y="1371600"/>
            <a:ext cx="366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Consider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  <a:cs typeface="Arial" charset="0"/>
                <a:sym typeface="Arial" charset="0"/>
              </a:rPr>
              <a:t>update rule </a:t>
            </a: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for all complex numbers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5334000" y="1219200"/>
            <a:ext cx="2514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n+1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2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+ </a:t>
            </a:r>
            <a:r>
              <a:rPr lang="en-US" sz="2800" b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7"/>
          <p:cNvSpPr>
            <a:spLocks noChangeShapeType="1"/>
          </p:cNvSpPr>
          <p:nvPr/>
        </p:nvSpPr>
        <p:spPr bwMode="auto">
          <a:xfrm>
            <a:off x="4492625" y="2851150"/>
            <a:ext cx="34925" cy="377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8"/>
          <p:cNvSpPr>
            <a:spLocks noChangeShapeType="1"/>
          </p:cNvSpPr>
          <p:nvPr/>
        </p:nvSpPr>
        <p:spPr bwMode="auto">
          <a:xfrm flipV="1">
            <a:off x="1219200" y="4679950"/>
            <a:ext cx="643413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Oval 11"/>
          <p:cNvSpPr>
            <a:spLocks/>
          </p:cNvSpPr>
          <p:nvPr/>
        </p:nvSpPr>
        <p:spPr bwMode="auto">
          <a:xfrm>
            <a:off x="4978400" y="41989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  <p:sp>
        <p:nvSpPr>
          <p:cNvPr id="28677" name="Line 12"/>
          <p:cNvSpPr>
            <a:spLocks noChangeShapeType="1"/>
          </p:cNvSpPr>
          <p:nvPr/>
        </p:nvSpPr>
        <p:spPr bwMode="auto">
          <a:xfrm rot="10800000" flipH="1">
            <a:off x="5016500" y="4154488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Oval 13"/>
          <p:cNvSpPr>
            <a:spLocks/>
          </p:cNvSpPr>
          <p:nvPr/>
        </p:nvSpPr>
        <p:spPr bwMode="auto">
          <a:xfrm>
            <a:off x="5508625" y="4114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  <p:sp>
        <p:nvSpPr>
          <p:cNvPr id="28679" name="Line 14"/>
          <p:cNvSpPr>
            <a:spLocks noChangeShapeType="1"/>
          </p:cNvSpPr>
          <p:nvPr/>
        </p:nvSpPr>
        <p:spPr bwMode="auto">
          <a:xfrm rot="10800000" flipH="1">
            <a:off x="5553075" y="3916363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Oval 15"/>
          <p:cNvSpPr>
            <a:spLocks/>
          </p:cNvSpPr>
          <p:nvPr/>
        </p:nvSpPr>
        <p:spPr bwMode="auto">
          <a:xfrm>
            <a:off x="6034088" y="38512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  <p:sp>
        <p:nvSpPr>
          <p:cNvPr id="28681" name="Rectangle 19"/>
          <p:cNvSpPr>
            <a:spLocks/>
          </p:cNvSpPr>
          <p:nvPr/>
        </p:nvSpPr>
        <p:spPr bwMode="auto">
          <a:xfrm>
            <a:off x="4861875" y="4014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28682" name="Line 20"/>
          <p:cNvSpPr>
            <a:spLocks noChangeShapeType="1"/>
          </p:cNvSpPr>
          <p:nvPr/>
        </p:nvSpPr>
        <p:spPr bwMode="auto">
          <a:xfrm rot="10800000" flipV="1">
            <a:off x="6057900" y="3878263"/>
            <a:ext cx="30163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24"/>
          <p:cNvSpPr>
            <a:spLocks noChangeShapeType="1"/>
          </p:cNvSpPr>
          <p:nvPr/>
        </p:nvSpPr>
        <p:spPr bwMode="auto">
          <a:xfrm rot="10800000" flipH="1">
            <a:off x="4541838" y="4279900"/>
            <a:ext cx="409575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Oval 25"/>
          <p:cNvSpPr>
            <a:spLocks/>
          </p:cNvSpPr>
          <p:nvPr/>
        </p:nvSpPr>
        <p:spPr bwMode="auto">
          <a:xfrm>
            <a:off x="4473575" y="46355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  <p:sp>
        <p:nvSpPr>
          <p:cNvPr id="28686" name="Rectangle 26"/>
          <p:cNvSpPr>
            <a:spLocks/>
          </p:cNvSpPr>
          <p:nvPr/>
        </p:nvSpPr>
        <p:spPr bwMode="auto">
          <a:xfrm>
            <a:off x="4270375" y="472440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0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87" name="Rectangle 27"/>
          <p:cNvSpPr>
            <a:spLocks/>
          </p:cNvSpPr>
          <p:nvPr/>
        </p:nvSpPr>
        <p:spPr bwMode="auto">
          <a:xfrm>
            <a:off x="4983163" y="424180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88" name="Rectangle 28"/>
          <p:cNvSpPr>
            <a:spLocks/>
          </p:cNvSpPr>
          <p:nvPr/>
        </p:nvSpPr>
        <p:spPr bwMode="auto">
          <a:xfrm>
            <a:off x="5538258" y="4189236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89" name="Rectangle 29"/>
          <p:cNvSpPr>
            <a:spLocks/>
          </p:cNvSpPr>
          <p:nvPr/>
        </p:nvSpPr>
        <p:spPr bwMode="auto">
          <a:xfrm>
            <a:off x="6088063" y="36433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90" name="Rectangle 30"/>
          <p:cNvSpPr>
            <a:spLocks/>
          </p:cNvSpPr>
          <p:nvPr/>
        </p:nvSpPr>
        <p:spPr bwMode="auto">
          <a:xfrm>
            <a:off x="6027738" y="427355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8695" name="Rectangle 9"/>
          <p:cNvSpPr>
            <a:spLocks/>
          </p:cNvSpPr>
          <p:nvPr/>
        </p:nvSpPr>
        <p:spPr bwMode="auto">
          <a:xfrm>
            <a:off x="7696200" y="4740275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28696" name="Rectangle 10"/>
          <p:cNvSpPr>
            <a:spLocks/>
          </p:cNvSpPr>
          <p:nvPr/>
        </p:nvSpPr>
        <p:spPr bwMode="auto">
          <a:xfrm>
            <a:off x="4746625" y="6403975"/>
            <a:ext cx="1227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24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1463" y="4243388"/>
              <a:ext cx="22225" cy="26987"/>
            </p14:xfrm>
          </p:contentPart>
        </mc:Choice>
        <mc:Fallback>
          <p:pic>
            <p:nvPicPr>
              <p:cNvPr id="1024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77161" y="4235472"/>
                <a:ext cx="34413" cy="39221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Lab 8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the Mandelbrot Set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609600" y="1371600"/>
            <a:ext cx="366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Consider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  <a:cs typeface="Arial" charset="0"/>
                <a:sym typeface="Arial" charset="0"/>
              </a:rPr>
              <a:t>update rule </a:t>
            </a: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for all complex numbers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334000" y="1219200"/>
            <a:ext cx="2514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n+1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2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+ </a:t>
            </a:r>
            <a:r>
              <a:rPr lang="en-US" sz="2800" b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>
            <a:off x="1692687" y="3310275"/>
            <a:ext cx="2546020" cy="10156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Small values of </a:t>
            </a:r>
            <a:r>
              <a:rPr lang="en-US" sz="2000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 keep the sequence near </a:t>
            </a:r>
            <a:r>
              <a:rPr lang="en-US" sz="2000" i="1" dirty="0" smtClean="0">
                <a:latin typeface="Cambria" pitchFamily="18" charset="0"/>
                <a:cs typeface="Arial" charset="0"/>
                <a:sym typeface="Arial" charset="0"/>
              </a:rPr>
              <a:t>the origin, 0+0j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. 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4" name="Straight Arrow Connector 3"/>
          <p:cNvCxnSpPr>
            <a:stCxn id="48" idx="3"/>
          </p:cNvCxnSpPr>
          <p:nvPr/>
        </p:nvCxnSpPr>
        <p:spPr bwMode="auto">
          <a:xfrm>
            <a:off x="4238707" y="3818107"/>
            <a:ext cx="618301" cy="278880"/>
          </a:xfrm>
          <a:prstGeom prst="straightConnector1">
            <a:avLst/>
          </a:prstGeom>
          <a:noFill/>
          <a:ln w="9525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62734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1093"/>
            <a:ext cx="4648200" cy="6548971"/>
          </a:xfrm>
          <a:prstGeom prst="rect">
            <a:avLst/>
          </a:prstGeom>
        </p:spPr>
      </p:pic>
      <p:pic>
        <p:nvPicPr>
          <p:cNvPr id="33075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6116"/>
            <a:ext cx="2895600" cy="427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485392" y="209550"/>
            <a:ext cx="17283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dirty="0" smtClean="0">
                <a:latin typeface="Cambria" pitchFamily="18" charset="0"/>
              </a:rPr>
              <a:t>Loops!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793369" y="3081867"/>
            <a:ext cx="903287" cy="5539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Thanks, Melody!</a:t>
            </a:r>
            <a:endParaRPr lang="en-US" sz="1500" b="1" dirty="0">
              <a:latin typeface="Cambria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153653" y="6386899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Cambria" pitchFamily="18" charset="0"/>
              </a:rPr>
              <a:t>classic.</a:t>
            </a:r>
            <a:endParaRPr lang="en-US" sz="1500" b="1" dirty="0">
              <a:latin typeface="Cambria" pitchFamily="18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 rot="5400000">
            <a:off x="4267200" y="3092166"/>
            <a:ext cx="381000" cy="533400"/>
          </a:xfrm>
          <a:prstGeom prst="downArrow">
            <a:avLst/>
          </a:prstGeom>
          <a:solidFill>
            <a:srgbClr val="CCECFF"/>
          </a:solidFill>
          <a:ln w="19050" cap="flat" cmpd="sng" algn="ctr">
            <a:solidFill>
              <a:srgbClr val="0E0BE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2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9" name="Rectangle 17"/>
          <p:cNvSpPr>
            <a:spLocks noChangeArrowheads="1"/>
          </p:cNvSpPr>
          <p:nvPr/>
        </p:nvSpPr>
        <p:spPr bwMode="auto">
          <a:xfrm rot="21018389">
            <a:off x="5487968" y="2987933"/>
            <a:ext cx="238454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>
                <a:latin typeface="Cambria" pitchFamily="18" charset="0"/>
                <a:cs typeface="Arial" charset="0"/>
                <a:sym typeface="Arial" charset="0"/>
              </a:rPr>
              <a:t>Which </a:t>
            </a:r>
            <a:r>
              <a:rPr lang="en-US" b="1" dirty="0" smtClean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b="1" dirty="0" smtClean="0">
                <a:latin typeface="Cambria" pitchFamily="18" charset="0"/>
                <a:cs typeface="Arial" charset="0"/>
                <a:sym typeface="Arial" charset="0"/>
              </a:rPr>
              <a:t>'s</a:t>
            </a:r>
            <a:endParaRPr lang="en-US" dirty="0">
              <a:latin typeface="Arial" charset="0"/>
              <a:cs typeface="Arial" charset="0"/>
              <a:sym typeface="Arial" charset="0"/>
            </a:endParaRPr>
          </a:p>
          <a:p>
            <a:pPr>
              <a:defRPr/>
            </a:pPr>
            <a:r>
              <a:rPr lang="en-US" b="1" i="1" dirty="0" smtClean="0">
                <a:latin typeface="Cambria" pitchFamily="18" charset="0"/>
                <a:cs typeface="Arial" charset="0"/>
                <a:sym typeface="Arial" charset="0"/>
              </a:rPr>
              <a:t>stick around?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9698" name="Line 7"/>
          <p:cNvSpPr>
            <a:spLocks noChangeShapeType="1"/>
          </p:cNvSpPr>
          <p:nvPr/>
        </p:nvSpPr>
        <p:spPr bwMode="auto">
          <a:xfrm>
            <a:off x="4492625" y="2851150"/>
            <a:ext cx="34925" cy="377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8"/>
          <p:cNvSpPr>
            <a:spLocks noChangeShapeType="1"/>
          </p:cNvSpPr>
          <p:nvPr/>
        </p:nvSpPr>
        <p:spPr bwMode="auto">
          <a:xfrm flipV="1">
            <a:off x="1219200" y="4679950"/>
            <a:ext cx="6434138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  <a:latin typeface="Cambria" pitchFamily="18" charset="0"/>
              </a:rPr>
              <a:t>Lab 8</a:t>
            </a: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:  </a:t>
            </a:r>
            <a:r>
              <a:rPr lang="en-US" sz="4000" i="1" dirty="0">
                <a:solidFill>
                  <a:srgbClr val="000000"/>
                </a:solidFill>
                <a:latin typeface="Cambria" pitchFamily="18" charset="0"/>
              </a:rPr>
              <a:t>the Mandelbrot Set</a:t>
            </a:r>
          </a:p>
        </p:txBody>
      </p:sp>
      <p:sp>
        <p:nvSpPr>
          <p:cNvPr id="29702" name="Rectangle 9"/>
          <p:cNvSpPr>
            <a:spLocks/>
          </p:cNvSpPr>
          <p:nvPr/>
        </p:nvSpPr>
        <p:spPr bwMode="auto">
          <a:xfrm>
            <a:off x="7696200" y="4740275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29703" name="Rectangle 10"/>
          <p:cNvSpPr>
            <a:spLocks/>
          </p:cNvSpPr>
          <p:nvPr/>
        </p:nvSpPr>
        <p:spPr bwMode="auto">
          <a:xfrm>
            <a:off x="3203575" y="6473825"/>
            <a:ext cx="12271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p:sp>
        <p:nvSpPr>
          <p:cNvPr id="29704" name="Rectangle 49"/>
          <p:cNvSpPr>
            <a:spLocks noChangeArrowheads="1"/>
          </p:cNvSpPr>
          <p:nvPr/>
        </p:nvSpPr>
        <p:spPr bwMode="auto">
          <a:xfrm>
            <a:off x="6667500" y="5613737"/>
            <a:ext cx="2362200" cy="10156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Large values of </a:t>
            </a:r>
            <a:r>
              <a:rPr lang="en-US" sz="2000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 make the sequence head to infinity. 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9709" name="Text Box 23"/>
          <p:cNvSpPr txBox="1">
            <a:spLocks noChangeArrowheads="1"/>
          </p:cNvSpPr>
          <p:nvPr/>
        </p:nvSpPr>
        <p:spPr bwMode="auto">
          <a:xfrm>
            <a:off x="7086600" y="3657465"/>
            <a:ext cx="114300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dirty="0">
                <a:latin typeface="Cambria" pitchFamily="18" charset="0"/>
              </a:rPr>
              <a:t>Benoit </a:t>
            </a:r>
            <a:r>
              <a:rPr lang="en-US" sz="1100" b="1" dirty="0" smtClean="0">
                <a:latin typeface="Cambria" pitchFamily="18" charset="0"/>
              </a:rPr>
              <a:t>B. Mandelbrot </a:t>
            </a:r>
            <a:r>
              <a:rPr lang="en-US" sz="1100" b="1" dirty="0">
                <a:latin typeface="Cambria" pitchFamily="18" charset="0"/>
              </a:rPr>
              <a:t>1924 –  2010</a:t>
            </a:r>
          </a:p>
        </p:txBody>
      </p:sp>
      <p:sp>
        <p:nvSpPr>
          <p:cNvPr id="16" name="Rectangle 19"/>
          <p:cNvSpPr>
            <a:spLocks/>
          </p:cNvSpPr>
          <p:nvPr/>
        </p:nvSpPr>
        <p:spPr bwMode="auto">
          <a:xfrm>
            <a:off x="4861875" y="40148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1692687" y="3310275"/>
            <a:ext cx="2546020" cy="101566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Small values of </a:t>
            </a:r>
            <a:r>
              <a:rPr lang="en-US" sz="2000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 keep the sequence near </a:t>
            </a:r>
            <a:r>
              <a:rPr lang="en-US" sz="2000" i="1" dirty="0" smtClean="0">
                <a:latin typeface="Cambria" pitchFamily="18" charset="0"/>
                <a:cs typeface="Arial" charset="0"/>
                <a:sym typeface="Arial" charset="0"/>
              </a:rPr>
              <a:t>the origin, 0+0j</a:t>
            </a:r>
            <a:r>
              <a:rPr lang="en-US" sz="2000" i="1" dirty="0">
                <a:latin typeface="Cambria" pitchFamily="18" charset="0"/>
                <a:cs typeface="Arial" charset="0"/>
                <a:sym typeface="Arial" charset="0"/>
              </a:rPr>
              <a:t>. 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 bwMode="auto">
          <a:xfrm>
            <a:off x="4238707" y="3818107"/>
            <a:ext cx="618301" cy="278880"/>
          </a:xfrm>
          <a:prstGeom prst="straightConnector1">
            <a:avLst/>
          </a:prstGeom>
          <a:noFill/>
          <a:ln w="9525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9"/>
          <p:cNvSpPr>
            <a:spLocks/>
          </p:cNvSpPr>
          <p:nvPr/>
        </p:nvSpPr>
        <p:spPr bwMode="auto">
          <a:xfrm>
            <a:off x="7630577" y="509286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 b="1" dirty="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7344187" y="5296395"/>
            <a:ext cx="291647" cy="317343"/>
          </a:xfrm>
          <a:prstGeom prst="straightConnector1">
            <a:avLst/>
          </a:prstGeom>
          <a:noFill/>
          <a:ln w="9525" cap="flat" cmpd="sng" algn="ctr">
            <a:solidFill>
              <a:srgbClr val="0E0BEE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Line 24"/>
          <p:cNvSpPr>
            <a:spLocks noChangeShapeType="1"/>
          </p:cNvSpPr>
          <p:nvPr/>
        </p:nvSpPr>
        <p:spPr bwMode="auto">
          <a:xfrm rot="10800000" flipH="1" flipV="1">
            <a:off x="7840091" y="5200112"/>
            <a:ext cx="781798" cy="51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609600" y="1371600"/>
            <a:ext cx="366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Consider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an 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  <a:cs typeface="Arial" charset="0"/>
                <a:sym typeface="Arial" charset="0"/>
              </a:rPr>
              <a:t>update rule </a:t>
            </a:r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for all complex numbers </a:t>
            </a:r>
            <a:r>
              <a:rPr lang="en-US" b="1" i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5334000" y="1219200"/>
            <a:ext cx="2514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0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n+1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= z</a:t>
            </a:r>
            <a:r>
              <a:rPr lang="en-US" sz="2800" b="1" baseline="-25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sz="2800" b="1" baseline="300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2 </a:t>
            </a:r>
            <a:r>
              <a:rPr lang="en-US" sz="2800" b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+ </a:t>
            </a:r>
            <a:r>
              <a:rPr lang="en-US" sz="2800" b="1" dirty="0">
                <a:solidFill>
                  <a:srgbClr val="0E0BEE"/>
                </a:solidFill>
                <a:latin typeface="Cambria" pitchFamily="18" charset="0"/>
                <a:cs typeface="Arial" charset="0"/>
                <a:sym typeface="Arial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>
            <a:fillRect/>
          </a:stretch>
        </p:blipFill>
        <p:spPr bwMode="auto">
          <a:xfrm>
            <a:off x="381000" y="1135063"/>
            <a:ext cx="83058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5"/>
          <p:cNvSpPr txBox="1">
            <a:spLocks noChangeArrowheads="1"/>
          </p:cNvSpPr>
          <p:nvPr/>
        </p:nvSpPr>
        <p:spPr bwMode="auto">
          <a:xfrm>
            <a:off x="622300" y="114300"/>
            <a:ext cx="7835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Lab 8: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 the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Mandelbrot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Set ~ </a:t>
            </a:r>
            <a:r>
              <a:rPr lang="en-US" sz="3200" i="1" dirty="0">
                <a:solidFill>
                  <a:srgbClr val="000000"/>
                </a:solidFill>
                <a:latin typeface="Cambria" pitchFamily="18" charset="0"/>
              </a:rPr>
              <a:t>low-res version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24" name="Rectangle 16"/>
          <p:cNvSpPr>
            <a:spLocks noChangeArrowheads="1"/>
          </p:cNvSpPr>
          <p:nvPr/>
        </p:nvSpPr>
        <p:spPr bwMode="auto">
          <a:xfrm>
            <a:off x="1138662" y="6411913"/>
            <a:ext cx="7049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The shaded area are points that do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 diverge for   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z = z**2 +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c 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  <a:cs typeface="Courier New" pitchFamily="-105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5"/>
          <p:cNvSpPr txBox="1">
            <a:spLocks noChangeArrowheads="1"/>
          </p:cNvSpPr>
          <p:nvPr/>
        </p:nvSpPr>
        <p:spPr bwMode="auto">
          <a:xfrm>
            <a:off x="850900" y="114300"/>
            <a:ext cx="737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Higher-resolution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Mandelbrot Set</a:t>
            </a:r>
          </a:p>
        </p:txBody>
      </p:sp>
      <p:pic>
        <p:nvPicPr>
          <p:cNvPr id="31748" name="Picture 2" descr="http://local.wasp.uwa.edu.au/~pbourke/fractals/mandelbrot/mande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0900"/>
            <a:ext cx="6477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AutoShape 4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AutoShape 6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AutoShape 8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131711" y="793397"/>
            <a:ext cx="7162800" cy="5522913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157240" y="6412468"/>
            <a:ext cx="7148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black pixels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are points that do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 diverge for   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z = z**2 +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c 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  <a:cs typeface="Courier New" pitchFamily="-105" charset="0"/>
              <a:sym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84377"/>
            <a:ext cx="121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-2 + 1j</a:t>
            </a:r>
            <a:endParaRPr lang="en-US" sz="1500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055511" y="716844"/>
            <a:ext cx="152400" cy="152400"/>
          </a:xfrm>
          <a:prstGeom prst="ellipse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12192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-2 - 1j</a:t>
            </a:r>
            <a:endParaRPr lang="en-US" sz="1500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052689" y="6225822"/>
            <a:ext cx="152400" cy="152400"/>
          </a:xfrm>
          <a:prstGeom prst="ellipse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945444"/>
            <a:ext cx="9144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+ 1j</a:t>
            </a:r>
            <a:endParaRPr lang="en-US" sz="1500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8222016" y="716288"/>
            <a:ext cx="152400" cy="152400"/>
          </a:xfrm>
          <a:prstGeom prst="ellipse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4622" y="5837746"/>
            <a:ext cx="9144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500" b="1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- 1j</a:t>
            </a:r>
            <a:endParaRPr lang="en-US" sz="1500" b="1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226778" y="6251223"/>
            <a:ext cx="152400" cy="152400"/>
          </a:xfrm>
          <a:prstGeom prst="ellipse">
            <a:avLst/>
          </a:prstGeom>
          <a:solidFill>
            <a:srgbClr val="FF66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Mandelbrot_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39800"/>
            <a:ext cx="6705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15"/>
          <p:cNvSpPr txBox="1">
            <a:spLocks noChangeArrowheads="1"/>
          </p:cNvSpPr>
          <p:nvPr/>
        </p:nvSpPr>
        <p:spPr bwMode="auto">
          <a:xfrm>
            <a:off x="850900" y="114300"/>
            <a:ext cx="737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000000"/>
                </a:solidFill>
                <a:latin typeface="Cambria" pitchFamily="18" charset="0"/>
              </a:rPr>
              <a:t>What are </a:t>
            </a:r>
            <a:r>
              <a:rPr lang="en-US" sz="3200" i="1" dirty="0" smtClean="0">
                <a:solidFill>
                  <a:srgbClr val="000000"/>
                </a:solidFill>
                <a:latin typeface="Cambria" pitchFamily="18" charset="0"/>
              </a:rPr>
              <a:t>these </a:t>
            </a:r>
            <a:r>
              <a:rPr lang="en-US" sz="3200" i="1" dirty="0">
                <a:solidFill>
                  <a:srgbClr val="000000"/>
                </a:solidFill>
                <a:latin typeface="Cambria" pitchFamily="18" charset="0"/>
              </a:rPr>
              <a:t>colors?</a:t>
            </a:r>
          </a:p>
        </p:txBody>
      </p:sp>
      <p:sp>
        <p:nvSpPr>
          <p:cNvPr id="32773" name="AutoShape 4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AutoShape 6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AutoShape 8" descr="http://www.daviddarling.info/images/Mandelbrot_set.jpg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57240" y="6412468"/>
            <a:ext cx="7148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black pixels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are points that do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not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  <a:cs typeface="Arial" charset="0"/>
                <a:sym typeface="Arial" charset="0"/>
              </a:rPr>
              <a:t> diverge for   </a:t>
            </a:r>
            <a:r>
              <a:rPr lang="en-US" sz="1800" b="1" dirty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z = z**2 +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-105" charset="0"/>
                <a:cs typeface="Courier New" pitchFamily="-105" charset="0"/>
                <a:sym typeface="Arial" charset="0"/>
              </a:rPr>
              <a:t>c </a:t>
            </a:r>
            <a:endParaRPr lang="en-US" sz="1800" b="1" dirty="0">
              <a:solidFill>
                <a:srgbClr val="000000"/>
              </a:solidFill>
              <a:latin typeface="Courier New" pitchFamily="-105" charset="0"/>
              <a:cs typeface="Courier New" pitchFamily="-105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7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000000"/>
                </a:solidFill>
                <a:latin typeface="Cambria" pitchFamily="18" charset="0"/>
              </a:rPr>
              <a:t>The Mandelbrot Set</a:t>
            </a:r>
            <a:endParaRPr lang="en-US" sz="4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1143000"/>
            <a:ext cx="845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The set is </a:t>
            </a:r>
            <a:r>
              <a:rPr lang="en-US" b="1" dirty="0" smtClean="0">
                <a:latin typeface="Cambria" pitchFamily="18" charset="0"/>
                <a:cs typeface="Arial" charset="0"/>
                <a:sym typeface="Arial" charset="0"/>
              </a:rPr>
              <a:t>connected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:  all points are reachable w/o leaving</a:t>
            </a:r>
            <a:endParaRPr lang="en-US" dirty="0">
              <a:latin typeface="Cambria" pitchFamily="18" charset="0"/>
              <a:cs typeface="Arial" charset="0"/>
              <a:sym typeface="Arial" charset="0"/>
            </a:endParaRPr>
          </a:p>
        </p:txBody>
      </p:sp>
      <p:sp>
        <p:nvSpPr>
          <p:cNvPr id="33797" name="Rectangle 17"/>
          <p:cNvSpPr>
            <a:spLocks noChangeArrowheads="1"/>
          </p:cNvSpPr>
          <p:nvPr/>
        </p:nvSpPr>
        <p:spPr bwMode="auto">
          <a:xfrm>
            <a:off x="6130925" y="5145088"/>
            <a:ext cx="286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  <a:latin typeface="Arial" charset="0"/>
              </a:rPr>
              <a:t>http://www.youtube.com/watch?v=0jGaio87u3A</a:t>
            </a:r>
          </a:p>
        </p:txBody>
      </p:sp>
      <p:pic>
        <p:nvPicPr>
          <p:cNvPr id="33798" name="Picture 18" descr="Mandelz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3075"/>
            <a:ext cx="87630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285750" y="2743200"/>
            <a:ext cx="262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not 100% self-similar but </a:t>
            </a:r>
            <a:r>
              <a:rPr lang="en-US" sz="1000" b="1" i="1">
                <a:solidFill>
                  <a:srgbClr val="000000"/>
                </a:solidFill>
                <a:latin typeface="Arial" charset="0"/>
              </a:rPr>
              <a:t>quasi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-self-similar: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5867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The set's boundary is </a:t>
            </a:r>
            <a:r>
              <a:rPr lang="en-US" b="1" i="1" dirty="0">
                <a:latin typeface="Cambria" pitchFamily="18" charset="0"/>
                <a:cs typeface="Arial" charset="0"/>
                <a:sym typeface="Arial" charset="0"/>
              </a:rPr>
              <a:t>a fractal </a:t>
            </a:r>
            <a:r>
              <a:rPr lang="en-US" i="1" dirty="0">
                <a:latin typeface="Cambria" pitchFamily="18" charset="0"/>
                <a:cs typeface="Arial" charset="0"/>
                <a:sym typeface="Arial" charset="0"/>
              </a:rPr>
              <a:t>of dimension 2  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(!!!)</a:t>
            </a:r>
            <a:endParaRPr lang="en-US" dirty="0">
              <a:latin typeface="Cambria" pitchFamily="18" charset="0"/>
              <a:cs typeface="Arial" charset="0"/>
              <a:sym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1000" y="1905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Cambria" pitchFamily="18" charset="0"/>
                <a:cs typeface="Arial" charset="0"/>
                <a:sym typeface="Arial" charset="0"/>
              </a:rPr>
              <a:t>N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ot perfectly self-similar,  but contains </a:t>
            </a:r>
            <a:r>
              <a:rPr lang="en-US" b="1" i="1" dirty="0" smtClean="0">
                <a:latin typeface="Cambria" pitchFamily="18" charset="0"/>
                <a:cs typeface="Arial" charset="0"/>
                <a:sym typeface="Arial" charset="0"/>
              </a:rPr>
              <a:t>many close copies</a:t>
            </a:r>
            <a:r>
              <a:rPr lang="en-US" dirty="0" smtClean="0">
                <a:latin typeface="Cambria" pitchFamily="18" charset="0"/>
                <a:cs typeface="Arial" charset="0"/>
                <a:sym typeface="Arial" charset="0"/>
              </a:rPr>
              <a:t>: </a:t>
            </a:r>
            <a:endParaRPr lang="en-US" dirty="0">
              <a:latin typeface="Cambria" pitchFamily="18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 descr="mandelbr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  <a:latin typeface="Cambria" pitchFamily="18" charset="0"/>
              </a:rPr>
              <a:t>Happy </a:t>
            </a:r>
            <a:r>
              <a:rPr lang="en-US" sz="4000" dirty="0" err="1">
                <a:solidFill>
                  <a:srgbClr val="FFFFFF"/>
                </a:solidFill>
                <a:latin typeface="Cambria" pitchFamily="18" charset="0"/>
              </a:rPr>
              <a:t>Mandelbrotting</a:t>
            </a:r>
            <a:r>
              <a:rPr lang="en-US" sz="4000" dirty="0">
                <a:solidFill>
                  <a:srgbClr val="FFFFFF"/>
                </a:solidFill>
                <a:latin typeface="Cambria" pitchFamily="18" charset="0"/>
              </a:rPr>
              <a:t>!</a:t>
            </a:r>
          </a:p>
        </p:txBody>
      </p: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76200" y="6320135"/>
            <a:ext cx="4847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mbria" pitchFamily="18" charset="0"/>
              </a:rPr>
              <a:t>www.cs.hmc.edu</a:t>
            </a:r>
            <a:r>
              <a:rPr lang="en-US" dirty="0" smtClean="0">
                <a:solidFill>
                  <a:srgbClr val="FFFFFF"/>
                </a:solidFill>
                <a:latin typeface="Cambria" pitchFamily="18" charset="0"/>
              </a:rPr>
              <a:t>/~jgrasel/projects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66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124200" y="76200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A engineering challenge:</a:t>
            </a:r>
            <a:r>
              <a:rPr lang="en-US">
                <a:latin typeface="Calibri" pitchFamily="-105" charset="0"/>
              </a:rPr>
              <a:t>    estimate </a:t>
            </a:r>
            <a:r>
              <a:rPr lang="en-US">
                <a:latin typeface="Symbol" pitchFamily="-105" charset="2"/>
                <a:sym typeface="Symbol" pitchFamily="-105" charset="2"/>
              </a:rPr>
              <a:t>p</a:t>
            </a:r>
            <a:r>
              <a:rPr lang="en-US">
                <a:latin typeface="Calibri" pitchFamily="-105" charset="0"/>
              </a:rPr>
              <a:t> using everyday items... 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pitchFamily="-105" charset="0"/>
              </a:rPr>
              <a:t>Hw8 Pr2</a:t>
            </a:r>
          </a:p>
        </p:txBody>
      </p:sp>
      <p:sp>
        <p:nvSpPr>
          <p:cNvPr id="922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2013" y="1295400"/>
            <a:ext cx="5183187" cy="51720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2013" y="1295400"/>
            <a:ext cx="5183187" cy="518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9338" y="624363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(-1,-1)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05663" y="990600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(1,1)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667000" y="4953000"/>
            <a:ext cx="92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027F04"/>
                </a:solidFill>
                <a:latin typeface="Comic Sans MS" pitchFamily="-105" charset="0"/>
              </a:rPr>
              <a:t>Pie</a:t>
            </a:r>
            <a:endParaRPr lang="en-US">
              <a:latin typeface="Calibri" pitchFamily="-105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7205663" y="590708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omic Sans MS" pitchFamily="-105" charset="0"/>
              </a:rPr>
              <a:t>Box</a:t>
            </a:r>
            <a:endParaRPr lang="en-US">
              <a:solidFill>
                <a:srgbClr val="FF0000"/>
              </a:solidFill>
              <a:latin typeface="Calibri" pitchFamily="-105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76840" y="1535760"/>
              <a:ext cx="8617320" cy="4617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480" y="1526400"/>
                <a:ext cx="8636040" cy="46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8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304800" y="1219200"/>
            <a:ext cx="4724400" cy="2438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211138"/>
            <a:ext cx="7772400" cy="627062"/>
          </a:xfrm>
        </p:spPr>
        <p:txBody>
          <a:bodyPr/>
          <a:lstStyle/>
          <a:p>
            <a:pPr eaLnBrk="1" hangingPunct="1"/>
            <a:r>
              <a:rPr lang="en-US" sz="4200" smtClean="0">
                <a:solidFill>
                  <a:schemeClr val="tx1"/>
                </a:solidFill>
                <a:latin typeface="Times New Roman" pitchFamily="-105" charset="0"/>
              </a:rPr>
              <a:t>Tracking rows and columns</a:t>
            </a:r>
            <a:endParaRPr lang="en-US" smtClean="0"/>
          </a:p>
        </p:txBody>
      </p:sp>
      <p:sp>
        <p:nvSpPr>
          <p:cNvPr id="18436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95400"/>
            <a:ext cx="46085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range(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3):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range(4):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'$'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8437" name="AutoShape 11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AutoShape 13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724025" y="4262438"/>
            <a:ext cx="914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3886200" y="4248150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 smtClean="0">
                <a:solidFill>
                  <a:srgbClr val="C00000"/>
                </a:solidFill>
                <a:latin typeface="Arial" charset="0"/>
              </a:rPr>
              <a:t>col</a:t>
            </a:r>
            <a:endParaRPr lang="en-US" sz="15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2339975" y="42545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2971800" y="42545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1141413" y="42672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457200" y="6457950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 dirty="0" smtClean="0">
                <a:latin typeface="Arial" charset="0"/>
              </a:rPr>
              <a:t>row</a:t>
            </a:r>
            <a:endParaRPr lang="en-US" sz="1500" b="1" dirty="0">
              <a:latin typeface="Arial" charset="0"/>
            </a:endParaRPr>
          </a:p>
        </p:txBody>
      </p:sp>
      <p:sp>
        <p:nvSpPr>
          <p:cNvPr id="18445" name="Text Box 10"/>
          <p:cNvSpPr txBox="1">
            <a:spLocks noChangeArrowheads="1"/>
          </p:cNvSpPr>
          <p:nvPr/>
        </p:nvSpPr>
        <p:spPr bwMode="auto">
          <a:xfrm>
            <a:off x="471488" y="5915025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2</a:t>
            </a:r>
          </a:p>
        </p:txBody>
      </p:sp>
      <p:sp>
        <p:nvSpPr>
          <p:cNvPr id="18446" name="Text Box 24"/>
          <p:cNvSpPr txBox="1">
            <a:spLocks noChangeArrowheads="1"/>
          </p:cNvSpPr>
          <p:nvPr/>
        </p:nvSpPr>
        <p:spPr bwMode="auto">
          <a:xfrm>
            <a:off x="468313" y="5338763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</a:t>
            </a:r>
          </a:p>
        </p:txBody>
      </p:sp>
      <p:sp>
        <p:nvSpPr>
          <p:cNvPr id="18447" name="Text Box 24"/>
          <p:cNvSpPr txBox="1">
            <a:spLocks noChangeArrowheads="1"/>
          </p:cNvSpPr>
          <p:nvPr/>
        </p:nvSpPr>
        <p:spPr bwMode="auto">
          <a:xfrm>
            <a:off x="457200" y="48006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0</a:t>
            </a:r>
          </a:p>
        </p:txBody>
      </p: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6477000" y="1609725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49" name="Text Box 8"/>
          <p:cNvSpPr txBox="1">
            <a:spLocks noChangeArrowheads="1"/>
          </p:cNvSpPr>
          <p:nvPr/>
        </p:nvSpPr>
        <p:spPr bwMode="auto">
          <a:xfrm>
            <a:off x="7010400" y="21082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18450" name="Text Box 8"/>
          <p:cNvSpPr txBox="1">
            <a:spLocks noChangeArrowheads="1"/>
          </p:cNvSpPr>
          <p:nvPr/>
        </p:nvSpPr>
        <p:spPr bwMode="auto">
          <a:xfrm>
            <a:off x="6477000" y="3362325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51" name="Text Box 8"/>
          <p:cNvSpPr txBox="1">
            <a:spLocks noChangeArrowheads="1"/>
          </p:cNvSpPr>
          <p:nvPr/>
        </p:nvSpPr>
        <p:spPr bwMode="auto">
          <a:xfrm>
            <a:off x="7010400" y="3860800"/>
            <a:ext cx="11430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18452" name="Text Box 8"/>
          <p:cNvSpPr txBox="1">
            <a:spLocks noChangeArrowheads="1"/>
          </p:cNvSpPr>
          <p:nvPr/>
        </p:nvSpPr>
        <p:spPr bwMode="auto">
          <a:xfrm>
            <a:off x="6477000" y="5110163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  <a:cs typeface="Courier New" pitchFamily="-105" charset="0"/>
              </a:rPr>
              <a:t>row =</a:t>
            </a:r>
          </a:p>
        </p:txBody>
      </p:sp>
      <p:sp>
        <p:nvSpPr>
          <p:cNvPr id="18453" name="Text Box 8"/>
          <p:cNvSpPr txBox="1">
            <a:spLocks noChangeArrowheads="1"/>
          </p:cNvSpPr>
          <p:nvPr/>
        </p:nvSpPr>
        <p:spPr bwMode="auto">
          <a:xfrm>
            <a:off x="7010400" y="5608638"/>
            <a:ext cx="1143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  <a:p>
            <a:pPr algn="l">
              <a:lnSpc>
                <a:spcPts val="1000"/>
              </a:lnSpc>
              <a:spcBef>
                <a:spcPct val="50000"/>
              </a:spcBef>
            </a:pPr>
            <a:r>
              <a:rPr lang="en-US" sz="1800" b="1">
                <a:solidFill>
                  <a:srgbClr val="C00000"/>
                </a:solidFill>
                <a:latin typeface="Courier New" pitchFamily="-105" charset="0"/>
                <a:cs typeface="Courier New" pitchFamily="-105" charset="0"/>
              </a:rPr>
              <a:t>col =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5334000" y="1609725"/>
            <a:ext cx="990600" cy="498475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39480" y="491040"/>
              <a:ext cx="7947720" cy="6135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120" y="481680"/>
                <a:ext cx="7966440" cy="61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2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533400"/>
            <a:ext cx="4978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______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6046788" y="950913"/>
            <a:ext cx="2397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 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 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081088" y="27432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00"/>
                </a:solidFill>
              </a:rPr>
              <a:t>Change each block of code so that it will print the examples below:</a:t>
            </a: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6473825" y="4895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0 1 0 1 0 1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1 0 1 0 1 0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0 1 0 1 0 1</a:t>
            </a: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530225" y="4895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0 0 0 0 0 0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1 1 1 1 1 1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2 2 2 2 2 2</a:t>
            </a:r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3502025" y="4895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1 2 3 4 5 6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2 3 4 5 6 7</a:t>
            </a:r>
          </a:p>
        </p:txBody>
      </p:sp>
      <p:sp>
        <p:nvSpPr>
          <p:cNvPr id="1946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38" y="3435350"/>
            <a:ext cx="297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 dirty="0">
                <a:latin typeface="Courier New" pitchFamily="-105" charset="0"/>
              </a:rPr>
              <a:t>range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 dirty="0">
                <a:latin typeface="Courier New" pitchFamily="-105" charset="0"/>
              </a:rPr>
              <a:t>range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 dirty="0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 dirty="0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 dirty="0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 dirty="0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 dirty="0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143625" y="6254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7924800" y="457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cols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6530975" y="6175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6902450" y="6175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7283450" y="6175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19470" name="Text Box 19"/>
          <p:cNvSpPr txBox="1">
            <a:spLocks noChangeArrowheads="1"/>
          </p:cNvSpPr>
          <p:nvPr/>
        </p:nvSpPr>
        <p:spPr bwMode="auto">
          <a:xfrm>
            <a:off x="7610475" y="6175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5</a:t>
            </a:r>
          </a:p>
        </p:txBody>
      </p:sp>
      <p:sp>
        <p:nvSpPr>
          <p:cNvPr id="19471" name="Text Box 9"/>
          <p:cNvSpPr txBox="1">
            <a:spLocks noChangeArrowheads="1"/>
          </p:cNvSpPr>
          <p:nvPr/>
        </p:nvSpPr>
        <p:spPr bwMode="auto">
          <a:xfrm>
            <a:off x="5789613" y="6302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19472" name="Text Box 8"/>
          <p:cNvSpPr txBox="1">
            <a:spLocks noChangeArrowheads="1"/>
          </p:cNvSpPr>
          <p:nvPr/>
        </p:nvSpPr>
        <p:spPr bwMode="auto">
          <a:xfrm>
            <a:off x="5360988" y="20018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rows</a:t>
            </a:r>
          </a:p>
        </p:txBody>
      </p:sp>
      <p:sp>
        <p:nvSpPr>
          <p:cNvPr id="19473" name="Text Box 10"/>
          <p:cNvSpPr txBox="1">
            <a:spLocks noChangeArrowheads="1"/>
          </p:cNvSpPr>
          <p:nvPr/>
        </p:nvSpPr>
        <p:spPr bwMode="auto">
          <a:xfrm>
            <a:off x="5478463" y="17637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2</a:t>
            </a:r>
          </a:p>
        </p:txBody>
      </p:sp>
      <p:sp>
        <p:nvSpPr>
          <p:cNvPr id="19474" name="Text Box 24"/>
          <p:cNvSpPr txBox="1">
            <a:spLocks noChangeArrowheads="1"/>
          </p:cNvSpPr>
          <p:nvPr/>
        </p:nvSpPr>
        <p:spPr bwMode="auto">
          <a:xfrm>
            <a:off x="5475288" y="141605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1</a:t>
            </a:r>
          </a:p>
        </p:txBody>
      </p:sp>
      <p:sp>
        <p:nvSpPr>
          <p:cNvPr id="19475" name="Text Box 24"/>
          <p:cNvSpPr txBox="1">
            <a:spLocks noChangeArrowheads="1"/>
          </p:cNvSpPr>
          <p:nvPr/>
        </p:nvSpPr>
        <p:spPr bwMode="auto">
          <a:xfrm>
            <a:off x="5464175" y="10636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0</a:t>
            </a:r>
          </a:p>
        </p:txBody>
      </p:sp>
      <p:sp>
        <p:nvSpPr>
          <p:cNvPr id="1947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81338" y="3422650"/>
            <a:ext cx="29765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19477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1238" y="3422650"/>
            <a:ext cx="29765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>
              <a:solidFill>
                <a:srgbClr val="0A6819"/>
              </a:solidFill>
              <a:latin typeface="Courier New" pitchFamily="-105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6538" y="1571625"/>
              <a:ext cx="1587" cy="1588"/>
            </p14:xfrm>
          </p:contentPart>
        </mc:Choice>
        <mc:Fallback>
          <p:pic>
            <p:nvPicPr>
              <p:cNvPr id="81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85276" y="1530337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1975" y="1484313"/>
              <a:ext cx="6350" cy="7937"/>
            </p14:xfrm>
          </p:contentPart>
        </mc:Choice>
        <mc:Fallback>
          <p:pic>
            <p:nvPicPr>
              <p:cNvPr id="81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73508" y="1479137"/>
                <a:ext cx="26458" cy="2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258840" y="258840"/>
              <a:ext cx="8313840" cy="583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9480" y="249480"/>
                <a:ext cx="8332560" cy="585036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572000" y="113946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latin typeface="Cambria" pitchFamily="18" charset="0"/>
              </a:rPr>
              <a:t>Name(s): 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481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growinghappiness.com/wp-content/uploads/2008/03/080304_desertisl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3528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581400" y="304800"/>
            <a:ext cx="441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Extreme Engineering?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Hw8 Pr2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 rot="20783040">
            <a:off x="2502123" y="2868175"/>
            <a:ext cx="6266873" cy="3231654"/>
          </a:xfrm>
          <a:prstGeom prst="rect">
            <a:avLst/>
          </a:prstGeom>
          <a:solidFill>
            <a:srgbClr val="CCECFF"/>
          </a:solidFill>
          <a:ln w="9525">
            <a:solidFill>
              <a:srgbClr val="0E0BE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latin typeface="Cambria" pitchFamily="18" charset="0"/>
                <a:cs typeface="Calibri" pitchFamily="-105" charset="0"/>
              </a:rPr>
              <a:t>Executives </a:t>
            </a:r>
            <a:r>
              <a:rPr lang="en-US" b="1" dirty="0">
                <a:latin typeface="Cambria" pitchFamily="18" charset="0"/>
                <a:cs typeface="Calibri" pitchFamily="-105" charset="0"/>
              </a:rPr>
              <a:t>from </a:t>
            </a:r>
            <a:r>
              <a:rPr lang="en-US" b="1" dirty="0" smtClean="0">
                <a:latin typeface="Cambria" pitchFamily="18" charset="0"/>
                <a:cs typeface="Calibri" pitchFamily="-105" charset="0"/>
              </a:rPr>
              <a:t>CBS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*</a:t>
            </a:r>
            <a:r>
              <a:rPr lang="en-US" b="1" dirty="0" smtClean="0">
                <a:latin typeface="Cambria" pitchFamily="18" charset="0"/>
                <a:cs typeface="Calibri" pitchFamily="-105" charset="0"/>
              </a:rPr>
              <a:t> have </a:t>
            </a:r>
            <a:r>
              <a:rPr lang="en-US" b="1" dirty="0">
                <a:latin typeface="Cambria" pitchFamily="18" charset="0"/>
                <a:cs typeface="Calibri" pitchFamily="-105" charset="0"/>
              </a:rPr>
              <a:t>stranded several teams of </a:t>
            </a:r>
            <a:r>
              <a:rPr lang="en-US" b="1" dirty="0" err="1">
                <a:latin typeface="Cambria" pitchFamily="18" charset="0"/>
                <a:cs typeface="Calibri" pitchFamily="-105" charset="0"/>
              </a:rPr>
              <a:t>Mudders</a:t>
            </a:r>
            <a:r>
              <a:rPr lang="en-US" b="1" dirty="0">
                <a:latin typeface="Cambria" pitchFamily="18" charset="0"/>
                <a:cs typeface="Calibri" pitchFamily="-105" charset="0"/>
              </a:rPr>
              <a:t> on a </a:t>
            </a:r>
            <a:r>
              <a:rPr lang="en-US" b="1" dirty="0" smtClean="0">
                <a:latin typeface="Cambria" pitchFamily="18" charset="0"/>
                <a:cs typeface="Calibri" pitchFamily="-105" charset="0"/>
              </a:rPr>
              <a:t>sandy desert </a:t>
            </a:r>
            <a:r>
              <a:rPr lang="en-US" b="1" dirty="0">
                <a:latin typeface="Cambria" pitchFamily="18" charset="0"/>
                <a:cs typeface="Calibri" pitchFamily="-105" charset="0"/>
              </a:rPr>
              <a:t>island with </a:t>
            </a:r>
            <a:r>
              <a:rPr lang="en-US" b="1" dirty="0" smtClean="0">
                <a:latin typeface="Cambria" pitchFamily="18" charset="0"/>
                <a:cs typeface="Calibri" pitchFamily="-105" charset="0"/>
              </a:rPr>
              <a:t>only </a:t>
            </a:r>
            <a:r>
              <a:rPr lang="en-US" b="1" dirty="0" smtClean="0">
                <a:solidFill>
                  <a:srgbClr val="0E0BEE"/>
                </a:solidFill>
                <a:latin typeface="Cambria" pitchFamily="18" charset="0"/>
                <a:cs typeface="Calibri" pitchFamily="-105" charset="0"/>
              </a:rPr>
              <a:t>Dominos delivery #</a:t>
            </a:r>
            <a:r>
              <a:rPr lang="en-US" b="1" dirty="0" smtClean="0">
                <a:latin typeface="Cambria" pitchFamily="18" charset="0"/>
                <a:cs typeface="Calibri" pitchFamily="-105" charset="0"/>
              </a:rPr>
              <a:t>, and </a:t>
            </a:r>
            <a:r>
              <a:rPr lang="en-US" b="1" dirty="0" smtClean="0">
                <a:solidFill>
                  <a:srgbClr val="0E0BEE"/>
                </a:solidFill>
                <a:latin typeface="Cambria" pitchFamily="18" charset="0"/>
                <a:cs typeface="Calibri" pitchFamily="-105" charset="0"/>
              </a:rPr>
              <a:t>$7.99</a:t>
            </a:r>
            <a:r>
              <a:rPr lang="en-US" b="1" dirty="0" smtClean="0">
                <a:latin typeface="Cambria" pitchFamily="18" charset="0"/>
                <a:cs typeface="Calibri" pitchFamily="-105" charset="0"/>
              </a:rPr>
              <a:t>. </a:t>
            </a:r>
            <a:r>
              <a:rPr lang="en-US" b="1" dirty="0">
                <a:latin typeface="Cambria" pitchFamily="18" charset="0"/>
                <a:cs typeface="Calibri" pitchFamily="-105" charset="0"/>
              </a:rPr>
              <a:t>The teams compete to see </a:t>
            </a:r>
            <a:r>
              <a:rPr lang="en-US" b="1" dirty="0" smtClean="0">
                <a:latin typeface="Cambria" pitchFamily="18" charset="0"/>
                <a:cs typeface="Calibri" pitchFamily="-105" charset="0"/>
              </a:rPr>
              <a:t>who can </a:t>
            </a:r>
            <a:r>
              <a:rPr lang="en-US" b="1" dirty="0">
                <a:latin typeface="Cambria" pitchFamily="18" charset="0"/>
                <a:cs typeface="Calibri" pitchFamily="-105" charset="0"/>
              </a:rPr>
              <a:t>estimate pi more accurately before being consumed by carnivorous slugs! </a:t>
            </a:r>
            <a:endParaRPr lang="en-US" sz="2100" b="1" dirty="0">
              <a:solidFill>
                <a:schemeClr val="bg1">
                  <a:lumMod val="50000"/>
                </a:schemeClr>
              </a:solidFill>
              <a:latin typeface="Cambria" pitchFamily="18" charset="0"/>
              <a:cs typeface="Calibri" pitchFamily="-105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*The </a:t>
            </a:r>
            <a:r>
              <a:rPr lang="en-US" sz="1500" b="1" u="sng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C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laremont </a:t>
            </a:r>
            <a:r>
              <a:rPr lang="en-US" sz="1500" b="1" u="sng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B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roadcasting </a:t>
            </a:r>
            <a:r>
              <a:rPr lang="en-US" sz="1500" b="1" u="sng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S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tation</a:t>
            </a:r>
          </a:p>
          <a:p>
            <a:pPr>
              <a:spcBef>
                <a:spcPct val="50000"/>
              </a:spcBef>
              <a:defRPr/>
            </a:pP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* 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Note: $7.99 is </a:t>
            </a:r>
            <a:r>
              <a:rPr lang="en-US" sz="1500" b="1" u="sng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not</a:t>
            </a:r>
            <a:r>
              <a:rPr lang="en-US" sz="15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-105" charset="0"/>
              </a:rPr>
              <a:t> enough to get you the meat-lovers pizza,           which would distract the carnivorous slugs… .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  <a:cs typeface="Calibri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2195513" y="5481638"/>
            <a:ext cx="3200400" cy="33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3450" y="3270250"/>
            <a:ext cx="3200400" cy="33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 rot="16200000">
            <a:off x="-2969418" y="3115468"/>
            <a:ext cx="6705600" cy="6270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Nested loops:    </a:t>
            </a:r>
            <a:r>
              <a:rPr lang="en-US" sz="3200" b="1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Rows</a:t>
            </a:r>
            <a:r>
              <a:rPr lang="en-US" sz="3200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 vs. </a:t>
            </a:r>
            <a:r>
              <a:rPr lang="en-US" sz="3200" b="1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columns</a:t>
            </a:r>
            <a:endParaRPr lang="en-US" sz="3200" b="1" smtClean="0"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1676400" y="744538"/>
            <a:ext cx="533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&gt;= col: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9243" name="Rectangle 7"/>
          <p:cNvSpPr>
            <a:spLocks noChangeArrowheads="1"/>
          </p:cNvSpPr>
          <p:nvPr/>
        </p:nvSpPr>
        <p:spPr bwMode="auto">
          <a:xfrm>
            <a:off x="1042988" y="185738"/>
            <a:ext cx="30480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Cambria" pitchFamily="18" charset="0"/>
                <a:cs typeface="Calibri" pitchFamily="-105" charset="0"/>
              </a:rPr>
              <a:t>For these loops, let </a:t>
            </a:r>
            <a:r>
              <a:rPr lang="en-US" sz="1800" b="1" dirty="0">
                <a:latin typeface="Cambria" pitchFamily="18" charset="0"/>
                <a:cs typeface="Calibri" pitchFamily="-105" charset="0"/>
              </a:rPr>
              <a:t>side=5</a:t>
            </a:r>
            <a:r>
              <a:rPr lang="en-US" sz="1800" dirty="0">
                <a:latin typeface="Cambria" pitchFamily="18" charset="0"/>
                <a:cs typeface="Calibri" pitchFamily="-105" charset="0"/>
              </a:rPr>
              <a:t>: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1676400" y="2725738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676400" y="4935538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762000" y="1066800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What does this print?</a:t>
            </a:r>
          </a:p>
        </p:txBody>
      </p:sp>
      <p:sp>
        <p:nvSpPr>
          <p:cNvPr id="21514" name="Rectangle 8"/>
          <p:cNvSpPr>
            <a:spLocks noChangeArrowheads="1"/>
          </p:cNvSpPr>
          <p:nvPr/>
        </p:nvSpPr>
        <p:spPr bwMode="auto">
          <a:xfrm>
            <a:off x="685800" y="4191000"/>
            <a:ext cx="9906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What </a:t>
            </a:r>
            <a:r>
              <a:rPr lang="en-US" sz="1500" b="1">
                <a:latin typeface="Courier New" pitchFamily="-105" charset="0"/>
                <a:cs typeface="Courier New" pitchFamily="-105" charset="0"/>
              </a:rPr>
              <a:t>if</a:t>
            </a:r>
            <a:r>
              <a:rPr lang="en-US" sz="1500">
                <a:latin typeface="Cambria" pitchFamily="18" charset="0"/>
              </a:rPr>
              <a:t> tests print these two?</a:t>
            </a:r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8062913" y="5297488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latin typeface="Cambria" pitchFamily="18" charset="0"/>
              </a:rPr>
              <a:t>Extra! </a:t>
            </a:r>
            <a:r>
              <a:rPr lang="en-US" sz="1200">
                <a:latin typeface="Cambria" pitchFamily="18" charset="0"/>
              </a:rPr>
              <a:t>how about </a:t>
            </a:r>
            <a:r>
              <a:rPr lang="en-US" sz="1200" i="1">
                <a:latin typeface="Cambria" pitchFamily="18" charset="0"/>
              </a:rPr>
              <a:t>the hourglass</a:t>
            </a:r>
            <a:r>
              <a:rPr lang="en-US" sz="1200">
                <a:latin typeface="Cambria" pitchFamily="18" charset="0"/>
              </a:rPr>
              <a:t>?</a:t>
            </a:r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5638800" y="2743200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</a:t>
            </a: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5638800" y="4997450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3 3 3 3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4 4 4 4 4</a:t>
            </a:r>
          </a:p>
        </p:txBody>
      </p:sp>
      <p:sp>
        <p:nvSpPr>
          <p:cNvPr id="21518" name="Rectangle 9"/>
          <p:cNvSpPr>
            <a:spLocks noChangeArrowheads="1"/>
          </p:cNvSpPr>
          <p:nvPr/>
        </p:nvSpPr>
        <p:spPr bwMode="auto">
          <a:xfrm>
            <a:off x="5389563" y="817563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4</a:t>
            </a: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5700713" y="623888"/>
            <a:ext cx="175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0   1   2   3   4</a:t>
            </a:r>
          </a:p>
        </p:txBody>
      </p:sp>
      <p:sp>
        <p:nvSpPr>
          <p:cNvPr id="21520" name="Rectangle 9"/>
          <p:cNvSpPr>
            <a:spLocks noChangeArrowheads="1"/>
          </p:cNvSpPr>
          <p:nvPr/>
        </p:nvSpPr>
        <p:spPr bwMode="auto">
          <a:xfrm>
            <a:off x="5548313" y="512763"/>
            <a:ext cx="175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columns</a:t>
            </a:r>
          </a:p>
        </p:txBody>
      </p:sp>
      <p:sp>
        <p:nvSpPr>
          <p:cNvPr id="21521" name="Rectangle 9"/>
          <p:cNvSpPr>
            <a:spLocks noChangeArrowheads="1"/>
          </p:cNvSpPr>
          <p:nvPr/>
        </p:nvSpPr>
        <p:spPr bwMode="auto">
          <a:xfrm rot="-5400000">
            <a:off x="4433094" y="1477169"/>
            <a:ext cx="1752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rows</a:t>
            </a:r>
          </a:p>
        </p:txBody>
      </p:sp>
      <p:sp>
        <p:nvSpPr>
          <p:cNvPr id="21522" name="Rectangle 9"/>
          <p:cNvSpPr>
            <a:spLocks noChangeArrowheads="1"/>
          </p:cNvSpPr>
          <p:nvPr/>
        </p:nvSpPr>
        <p:spPr bwMode="auto">
          <a:xfrm>
            <a:off x="8153400" y="5943600"/>
            <a:ext cx="838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9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1 1 1 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  2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3 3 3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4 4 4 4 4</a:t>
            </a:r>
          </a:p>
        </p:txBody>
      </p:sp>
      <p:sp>
        <p:nvSpPr>
          <p:cNvPr id="21523" name="Rectangle 7"/>
          <p:cNvSpPr>
            <a:spLocks noChangeArrowheads="1"/>
          </p:cNvSpPr>
          <p:nvPr/>
        </p:nvSpPr>
        <p:spPr bwMode="auto">
          <a:xfrm>
            <a:off x="4572000" y="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mbria" pitchFamily="18" charset="0"/>
              </a:rPr>
              <a:t>Name(s): ______________________________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990600" y="2590800"/>
            <a:ext cx="78486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44663" y="4800600"/>
            <a:ext cx="709453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2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3413" y="3802063"/>
              <a:ext cx="11112" cy="14287"/>
            </p14:xfrm>
          </p:contentPart>
        </mc:Choice>
        <mc:Fallback>
          <p:pic>
            <p:nvPicPr>
              <p:cNvPr id="922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8227" y="3794205"/>
                <a:ext cx="30002" cy="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401840" y="678600"/>
              <a:ext cx="7340760" cy="515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2480" y="669240"/>
                <a:ext cx="7359480" cy="51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2195513" y="5481638"/>
            <a:ext cx="3200400" cy="33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3450" y="3270250"/>
            <a:ext cx="3200400" cy="33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 rot="16200000">
            <a:off x="-2969418" y="3115468"/>
            <a:ext cx="6705600" cy="6270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Nested loops:    </a:t>
            </a:r>
            <a:r>
              <a:rPr lang="en-US" sz="3200" b="1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Rows</a:t>
            </a:r>
            <a:r>
              <a:rPr lang="en-US" sz="3200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 vs. </a:t>
            </a:r>
            <a:r>
              <a:rPr lang="en-US" sz="3200" b="1" smtClean="0">
                <a:solidFill>
                  <a:schemeClr val="tx1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columns</a:t>
            </a:r>
            <a:endParaRPr lang="en-US" sz="3200" b="1" smtClean="0"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676400" y="744538"/>
            <a:ext cx="533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&gt;= col: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9243" name="Rectangle 7"/>
          <p:cNvSpPr>
            <a:spLocks noChangeArrowheads="1"/>
          </p:cNvSpPr>
          <p:nvPr/>
        </p:nvSpPr>
        <p:spPr bwMode="auto">
          <a:xfrm>
            <a:off x="1042988" y="185738"/>
            <a:ext cx="30480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Cambria" pitchFamily="18" charset="0"/>
                <a:cs typeface="Calibri" pitchFamily="-105" charset="0"/>
              </a:rPr>
              <a:t>For these loops, let </a:t>
            </a:r>
            <a:r>
              <a:rPr lang="en-US" sz="1800" b="1" dirty="0">
                <a:latin typeface="Cambria" pitchFamily="18" charset="0"/>
                <a:cs typeface="Calibri" pitchFamily="-105" charset="0"/>
              </a:rPr>
              <a:t>side=5</a:t>
            </a:r>
            <a:r>
              <a:rPr lang="en-US" sz="1800" dirty="0">
                <a:latin typeface="Cambria" pitchFamily="18" charset="0"/>
                <a:cs typeface="Calibri" pitchFamily="-105" charset="0"/>
              </a:rPr>
              <a:t>: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676400" y="2725738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676400" y="4935538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762000" y="1066800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What does this print?</a:t>
            </a:r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685800" y="4191000"/>
            <a:ext cx="9906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What </a:t>
            </a:r>
            <a:r>
              <a:rPr lang="en-US" sz="1500" b="1">
                <a:latin typeface="Courier New" pitchFamily="-105" charset="0"/>
                <a:cs typeface="Courier New" pitchFamily="-105" charset="0"/>
              </a:rPr>
              <a:t>if</a:t>
            </a:r>
            <a:r>
              <a:rPr lang="en-US" sz="1500">
                <a:latin typeface="Cambria" pitchFamily="18" charset="0"/>
              </a:rPr>
              <a:t> tests print these two?</a:t>
            </a:r>
          </a:p>
        </p:txBody>
      </p:sp>
      <p:sp>
        <p:nvSpPr>
          <p:cNvPr id="22539" name="Rectangle 9"/>
          <p:cNvSpPr>
            <a:spLocks noChangeArrowheads="1"/>
          </p:cNvSpPr>
          <p:nvPr/>
        </p:nvSpPr>
        <p:spPr bwMode="auto">
          <a:xfrm>
            <a:off x="8062913" y="5297488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latin typeface="Cambria" pitchFamily="18" charset="0"/>
              </a:rPr>
              <a:t>Extra! </a:t>
            </a:r>
            <a:r>
              <a:rPr lang="en-US" sz="1200">
                <a:latin typeface="Cambria" pitchFamily="18" charset="0"/>
              </a:rPr>
              <a:t>how about </a:t>
            </a:r>
            <a:r>
              <a:rPr lang="en-US" sz="1200" i="1">
                <a:latin typeface="Cambria" pitchFamily="18" charset="0"/>
              </a:rPr>
              <a:t>the hourglass</a:t>
            </a:r>
            <a:r>
              <a:rPr lang="en-US" sz="1200">
                <a:latin typeface="Cambria" pitchFamily="18" charset="0"/>
              </a:rPr>
              <a:t>?</a:t>
            </a:r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5638800" y="2743200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</a:t>
            </a:r>
          </a:p>
        </p:txBody>
      </p:sp>
      <p:sp>
        <p:nvSpPr>
          <p:cNvPr id="22541" name="Rectangle 9"/>
          <p:cNvSpPr>
            <a:spLocks noChangeArrowheads="1"/>
          </p:cNvSpPr>
          <p:nvPr/>
        </p:nvSpPr>
        <p:spPr bwMode="auto">
          <a:xfrm>
            <a:off x="5638800" y="4997450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3 3 3 3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4 4 4 4 4</a:t>
            </a: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5389563" y="817563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4</a:t>
            </a:r>
          </a:p>
        </p:txBody>
      </p:sp>
      <p:sp>
        <p:nvSpPr>
          <p:cNvPr id="22543" name="Rectangle 9"/>
          <p:cNvSpPr>
            <a:spLocks noChangeArrowheads="1"/>
          </p:cNvSpPr>
          <p:nvPr/>
        </p:nvSpPr>
        <p:spPr bwMode="auto">
          <a:xfrm>
            <a:off x="5700713" y="623888"/>
            <a:ext cx="175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0   1   2   3   4</a:t>
            </a:r>
          </a:p>
        </p:txBody>
      </p:sp>
      <p:sp>
        <p:nvSpPr>
          <p:cNvPr id="22544" name="Rectangle 9"/>
          <p:cNvSpPr>
            <a:spLocks noChangeArrowheads="1"/>
          </p:cNvSpPr>
          <p:nvPr/>
        </p:nvSpPr>
        <p:spPr bwMode="auto">
          <a:xfrm>
            <a:off x="5548313" y="512763"/>
            <a:ext cx="175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columns</a:t>
            </a: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 rot="-5400000">
            <a:off x="4433094" y="1477169"/>
            <a:ext cx="1752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rows</a:t>
            </a:r>
          </a:p>
        </p:txBody>
      </p:sp>
      <p:sp>
        <p:nvSpPr>
          <p:cNvPr id="22546" name="Rectangle 9"/>
          <p:cNvSpPr>
            <a:spLocks noChangeArrowheads="1"/>
          </p:cNvSpPr>
          <p:nvPr/>
        </p:nvSpPr>
        <p:spPr bwMode="auto">
          <a:xfrm>
            <a:off x="8153400" y="5943600"/>
            <a:ext cx="838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9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1 1 1 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  2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3 3 3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4 4 4 4 4</a:t>
            </a:r>
          </a:p>
        </p:txBody>
      </p:sp>
      <p:sp>
        <p:nvSpPr>
          <p:cNvPr id="22547" name="Rectangle 7"/>
          <p:cNvSpPr>
            <a:spLocks noChangeArrowheads="1"/>
          </p:cNvSpPr>
          <p:nvPr/>
        </p:nvSpPr>
        <p:spPr bwMode="auto">
          <a:xfrm>
            <a:off x="4572000" y="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mbria" pitchFamily="18" charset="0"/>
              </a:rPr>
              <a:t>Name(s): ______________________________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990600" y="2590800"/>
            <a:ext cx="78486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44663" y="4800600"/>
            <a:ext cx="709453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1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979488"/>
              <a:ext cx="1292225" cy="1250950"/>
            </p14:xfrm>
          </p:contentPart>
        </mc:Choice>
        <mc:Fallback>
          <p:pic>
            <p:nvPicPr>
              <p:cNvPr id="921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2330" y="966889"/>
                <a:ext cx="1322101" cy="1278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1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0575" y="2973388"/>
              <a:ext cx="579438" cy="722312"/>
            </p14:xfrm>
          </p:contentPart>
        </mc:Choice>
        <mc:Fallback>
          <p:pic>
            <p:nvPicPr>
              <p:cNvPr id="921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55099" y="2956825"/>
                <a:ext cx="599592" cy="75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2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0863" y="928688"/>
              <a:ext cx="1668462" cy="5703887"/>
            </p14:xfrm>
          </p:contentPart>
        </mc:Choice>
        <mc:Fallback>
          <p:pic>
            <p:nvPicPr>
              <p:cNvPr id="922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6821" y="916448"/>
                <a:ext cx="1698346" cy="57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995363"/>
              <a:ext cx="908050" cy="1063625"/>
            </p14:xfrm>
          </p:contentPart>
        </mc:Choice>
        <mc:Fallback>
          <p:pic>
            <p:nvPicPr>
              <p:cNvPr id="922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7913" y="980605"/>
                <a:ext cx="935054" cy="1091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0575" y="2201863"/>
              <a:ext cx="134938" cy="146050"/>
            </p14:xfrm>
          </p:contentPart>
        </mc:Choice>
        <mc:Fallback>
          <p:pic>
            <p:nvPicPr>
              <p:cNvPr id="922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57261" y="2195388"/>
                <a:ext cx="151850" cy="165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22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2143125"/>
              <a:ext cx="642937" cy="211138"/>
            </p14:xfrm>
          </p:contentPart>
        </mc:Choice>
        <mc:Fallback>
          <p:pic>
            <p:nvPicPr>
              <p:cNvPr id="922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2678" y="2130154"/>
                <a:ext cx="665256" cy="235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2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2144713"/>
              <a:ext cx="157162" cy="225425"/>
            </p14:xfrm>
          </p:contentPart>
        </mc:Choice>
        <mc:Fallback>
          <p:pic>
            <p:nvPicPr>
              <p:cNvPr id="922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34430" y="2131749"/>
                <a:ext cx="183115" cy="25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2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3044825"/>
              <a:ext cx="836613" cy="368300"/>
            </p14:xfrm>
          </p:contentPart>
        </mc:Choice>
        <mc:Fallback>
          <p:pic>
            <p:nvPicPr>
              <p:cNvPr id="922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8509" y="3029704"/>
                <a:ext cx="866505" cy="39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2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3413" y="3802063"/>
              <a:ext cx="11112" cy="14287"/>
            </p14:xfrm>
          </p:contentPart>
        </mc:Choice>
        <mc:Fallback>
          <p:pic>
            <p:nvPicPr>
              <p:cNvPr id="922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8227" y="3794205"/>
                <a:ext cx="30002" cy="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2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163" y="3378200"/>
              <a:ext cx="1298575" cy="727075"/>
            </p14:xfrm>
          </p:contentPart>
        </mc:Choice>
        <mc:Fallback>
          <p:pic>
            <p:nvPicPr>
              <p:cNvPr id="922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7047" y="3362363"/>
                <a:ext cx="1326648" cy="758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2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8438" y="3079750"/>
              <a:ext cx="1684337" cy="474663"/>
            </p14:xfrm>
          </p:contentPart>
        </mc:Choice>
        <mc:Fallback>
          <p:pic>
            <p:nvPicPr>
              <p:cNvPr id="922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2956" y="3063904"/>
                <a:ext cx="1705580" cy="506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3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3246438"/>
              <a:ext cx="239713" cy="347662"/>
            </p14:xfrm>
          </p:contentPart>
        </mc:Choice>
        <mc:Fallback>
          <p:pic>
            <p:nvPicPr>
              <p:cNvPr id="923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01310" y="3236001"/>
                <a:ext cx="267469" cy="37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23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9850" y="5389563"/>
              <a:ext cx="1155700" cy="398462"/>
            </p14:xfrm>
          </p:contentPart>
        </mc:Choice>
        <mc:Fallback>
          <p:pic>
            <p:nvPicPr>
              <p:cNvPr id="923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8329" y="5374445"/>
                <a:ext cx="1174422" cy="427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32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5394325"/>
              <a:ext cx="481013" cy="441325"/>
            </p14:xfrm>
          </p:contentPart>
        </mc:Choice>
        <mc:Fallback>
          <p:pic>
            <p:nvPicPr>
              <p:cNvPr id="9232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22249" y="5378473"/>
                <a:ext cx="509795" cy="471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33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5137150"/>
              <a:ext cx="1211263" cy="646113"/>
            </p14:xfrm>
          </p:contentPart>
        </mc:Choice>
        <mc:Fallback>
          <p:pic>
            <p:nvPicPr>
              <p:cNvPr id="9233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6457" y="5125632"/>
                <a:ext cx="1229981" cy="669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23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5700" y="3925888"/>
              <a:ext cx="220663" cy="684212"/>
            </p14:xfrm>
          </p:contentPart>
        </mc:Choice>
        <mc:Fallback>
          <p:pic>
            <p:nvPicPr>
              <p:cNvPr id="923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90941" y="3917610"/>
                <a:ext cx="241541" cy="699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23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7813" y="3648075"/>
              <a:ext cx="266700" cy="496888"/>
            </p14:xfrm>
          </p:contentPart>
        </mc:Choice>
        <mc:Fallback>
          <p:pic>
            <p:nvPicPr>
              <p:cNvPr id="923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12696" y="3633672"/>
                <a:ext cx="296213" cy="525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23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2863" y="3883025"/>
              <a:ext cx="852487" cy="622300"/>
            </p14:xfrm>
          </p:contentPart>
        </mc:Choice>
        <mc:Fallback>
          <p:pic>
            <p:nvPicPr>
              <p:cNvPr id="923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50623" y="3871141"/>
                <a:ext cx="877327" cy="648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237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3640138"/>
              <a:ext cx="1401763" cy="1565275"/>
            </p14:xfrm>
          </p:contentPart>
        </mc:Choice>
        <mc:Fallback>
          <p:pic>
            <p:nvPicPr>
              <p:cNvPr id="9237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67501" y="3626458"/>
                <a:ext cx="1426602" cy="1583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238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5588000"/>
              <a:ext cx="2376487" cy="287338"/>
            </p14:xfrm>
          </p:contentPart>
        </mc:Choice>
        <mc:Fallback>
          <p:pic>
            <p:nvPicPr>
              <p:cNvPr id="9238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50927" y="5573975"/>
                <a:ext cx="2400968" cy="3049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9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t="14972" r="10310" b="3671"/>
          <a:stretch>
            <a:fillRect/>
          </a:stretch>
        </p:blipFill>
        <p:spPr bwMode="auto">
          <a:xfrm>
            <a:off x="304800" y="1371600"/>
            <a:ext cx="51054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059113" y="228600"/>
            <a:ext cx="30749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/>
              <a:t>fractal CAT ?</a:t>
            </a:r>
          </a:p>
        </p:txBody>
      </p:sp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8305800" y="2590800"/>
            <a:ext cx="596900" cy="673100"/>
            <a:chOff x="3456" y="1784"/>
            <a:chExt cx="952" cy="1048"/>
          </a:xfrm>
        </p:grpSpPr>
        <p:sp>
          <p:nvSpPr>
            <p:cNvPr id="35856" name="Freeform 7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8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9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10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Oval 11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Oval 12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Oval 13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Oval 14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Oval 15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Oval 16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Oval 17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AutoShape 18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Freeform 19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Freeform 20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21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22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23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5" name="Text Box 24"/>
          <p:cNvSpPr txBox="1">
            <a:spLocks noChangeArrowheads="1"/>
          </p:cNvSpPr>
          <p:nvPr/>
        </p:nvSpPr>
        <p:spPr bwMode="auto">
          <a:xfrm>
            <a:off x="762000" y="57912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508FB"/>
                </a:solidFill>
                <a:latin typeface="Times" pitchFamily="-105" charset="0"/>
              </a:rPr>
              <a:t>Homework  8:</a:t>
            </a:r>
            <a:r>
              <a:rPr lang="en-US">
                <a:latin typeface="Times" pitchFamily="-105" charset="0"/>
              </a:rPr>
              <a:t>   due eve. of 10/31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508FB"/>
                </a:solidFill>
                <a:latin typeface="Times" pitchFamily="-105" charset="0"/>
              </a:rPr>
              <a:t>LAC hrs:</a:t>
            </a:r>
            <a:r>
              <a:rPr lang="en-US">
                <a:latin typeface="Times" pitchFamily="-105" charset="0"/>
              </a:rPr>
              <a:t>   Friday, 2-4pm</a:t>
            </a:r>
          </a:p>
        </p:txBody>
      </p:sp>
      <p:sp>
        <p:nvSpPr>
          <p:cNvPr id="35846" name="Rectangle 25"/>
          <p:cNvSpPr>
            <a:spLocks noChangeArrowheads="1"/>
          </p:cNvSpPr>
          <p:nvPr/>
        </p:nvSpPr>
        <p:spPr bwMode="auto">
          <a:xfrm>
            <a:off x="6208713" y="1535113"/>
            <a:ext cx="2206625" cy="523875"/>
          </a:xfrm>
          <a:prstGeom prst="rect">
            <a:avLst/>
          </a:prstGeom>
          <a:noFill/>
          <a:ln w="9525">
            <a:solidFill>
              <a:srgbClr val="0E0B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E0BEE"/>
                </a:solidFill>
                <a:latin typeface="Comic Sans MS" pitchFamily="-105" charset="0"/>
              </a:rPr>
              <a:t>CS Midterm</a:t>
            </a:r>
          </a:p>
        </p:txBody>
      </p:sp>
      <p:sp>
        <p:nvSpPr>
          <p:cNvPr id="35847" name="Text Box 26"/>
          <p:cNvSpPr txBox="1">
            <a:spLocks noChangeArrowheads="1"/>
          </p:cNvSpPr>
          <p:nvPr/>
        </p:nvSpPr>
        <p:spPr bwMode="auto">
          <a:xfrm>
            <a:off x="6400800" y="250983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0AA318"/>
                </a:solidFill>
                <a:latin typeface="Comic Sans MS" pitchFamily="-105" charset="0"/>
              </a:rPr>
              <a:t>Seems more like two-thirds term to me...</a:t>
            </a:r>
          </a:p>
        </p:txBody>
      </p:sp>
      <p:sp>
        <p:nvSpPr>
          <p:cNvPr id="35848" name="Text Box 27"/>
          <p:cNvSpPr txBox="1">
            <a:spLocks noChangeArrowheads="1"/>
          </p:cNvSpPr>
          <p:nvPr/>
        </p:nvSpPr>
        <p:spPr bwMode="auto">
          <a:xfrm>
            <a:off x="5791200" y="2133600"/>
            <a:ext cx="310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E0BEE"/>
                </a:solidFill>
                <a:latin typeface="Comic Sans MS" pitchFamily="-105" charset="0"/>
              </a:rPr>
              <a:t>Thursday Nov. 3</a:t>
            </a:r>
          </a:p>
        </p:txBody>
      </p:sp>
      <p:sp>
        <p:nvSpPr>
          <p:cNvPr id="35849" name="Text Box 33"/>
          <p:cNvSpPr txBox="1">
            <a:spLocks noChangeArrowheads="1"/>
          </p:cNvSpPr>
          <p:nvPr/>
        </p:nvSpPr>
        <p:spPr bwMode="auto">
          <a:xfrm>
            <a:off x="6334125" y="3856038"/>
            <a:ext cx="27336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 b="1" i="1"/>
              <a:t> </a:t>
            </a:r>
            <a:r>
              <a:rPr lang="en-US" sz="1800"/>
              <a:t>Recursion in Python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/>
              <a:t> Software design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/>
              <a:t> Circuit design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/>
              <a:t> Hmmm assembly code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1800"/>
              <a:t> Loops in Python</a:t>
            </a:r>
          </a:p>
        </p:txBody>
      </p:sp>
      <p:sp>
        <p:nvSpPr>
          <p:cNvPr id="35850" name="Text Box 34"/>
          <p:cNvSpPr txBox="1">
            <a:spLocks noChangeArrowheads="1"/>
          </p:cNvSpPr>
          <p:nvPr/>
        </p:nvSpPr>
        <p:spPr bwMode="auto">
          <a:xfrm>
            <a:off x="5943600" y="3048000"/>
            <a:ext cx="2209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/>
              <a:t>In-class, written</a:t>
            </a:r>
          </a:p>
          <a:p>
            <a:pPr algn="l">
              <a:spcBef>
                <a:spcPct val="50000"/>
              </a:spcBef>
            </a:pPr>
            <a:r>
              <a:rPr lang="en-US" sz="1800" b="1"/>
              <a:t>Page of notes is OK</a:t>
            </a:r>
          </a:p>
        </p:txBody>
      </p:sp>
      <p:sp>
        <p:nvSpPr>
          <p:cNvPr id="35851" name="Line 36"/>
          <p:cNvSpPr>
            <a:spLocks noChangeShapeType="1"/>
          </p:cNvSpPr>
          <p:nvPr/>
        </p:nvSpPr>
        <p:spPr bwMode="auto">
          <a:xfrm>
            <a:off x="5713413" y="1666875"/>
            <a:ext cx="1587" cy="4387850"/>
          </a:xfrm>
          <a:prstGeom prst="line">
            <a:avLst/>
          </a:prstGeom>
          <a:noFill/>
          <a:ln w="9525">
            <a:solidFill>
              <a:srgbClr val="0E0B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2" name="Text Box 38"/>
          <p:cNvSpPr txBox="1">
            <a:spLocks noChangeArrowheads="1"/>
          </p:cNvSpPr>
          <p:nvPr/>
        </p:nvSpPr>
        <p:spPr bwMode="auto">
          <a:xfrm>
            <a:off x="465138" y="1066800"/>
            <a:ext cx="38020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-105" charset="0"/>
              </a:rPr>
              <a:t>infinitely </a:t>
            </a:r>
            <a:r>
              <a:rPr lang="en-US" b="1" i="1">
                <a:latin typeface="Calibri" pitchFamily="-105" charset="0"/>
              </a:rPr>
              <a:t>nested</a:t>
            </a:r>
            <a:r>
              <a:rPr lang="en-US">
                <a:latin typeface="Calibri" pitchFamily="-105" charset="0"/>
              </a:rPr>
              <a:t> structure…</a:t>
            </a:r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2057400" y="5029200"/>
            <a:ext cx="3276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libri" pitchFamily="-105" charset="0"/>
              </a:rPr>
              <a:t>from finite </a:t>
            </a:r>
            <a:r>
              <a:rPr lang="en-US" b="1" i="1">
                <a:latin typeface="Calibri" pitchFamily="-105" charset="0"/>
              </a:rPr>
              <a:t>nested</a:t>
            </a:r>
            <a:r>
              <a:rPr lang="en-US">
                <a:latin typeface="Calibri" pitchFamily="-105" charset="0"/>
              </a:rPr>
              <a:t> loops</a:t>
            </a:r>
          </a:p>
        </p:txBody>
      </p:sp>
      <p:sp>
        <p:nvSpPr>
          <p:cNvPr id="35854" name="Rectangle 38"/>
          <p:cNvSpPr>
            <a:spLocks noChangeArrowheads="1"/>
          </p:cNvSpPr>
          <p:nvPr/>
        </p:nvSpPr>
        <p:spPr bwMode="auto">
          <a:xfrm rot="-5400000">
            <a:off x="5689600" y="4672013"/>
            <a:ext cx="81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Topics</a:t>
            </a:r>
            <a:endParaRPr lang="en-US" sz="1800"/>
          </a:p>
        </p:txBody>
      </p:sp>
      <p:pic>
        <p:nvPicPr>
          <p:cNvPr id="35855" name="Picture 33" descr="humorous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1722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mandelbr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5"/>
          <p:cNvSpPr>
            <a:spLocks noChangeArrowheads="1"/>
          </p:cNvSpPr>
          <p:nvPr/>
        </p:nvSpPr>
        <p:spPr bwMode="auto">
          <a:xfrm>
            <a:off x="228600" y="304800"/>
            <a:ext cx="484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Times" pitchFamily="-105" charset="0"/>
              </a:rPr>
              <a:t>www.cs.hmc.edu/~jgrasel/mandelbrot</a:t>
            </a:r>
            <a:endParaRPr lang="en-US">
              <a:solidFill>
                <a:srgbClr val="000000"/>
              </a:solidFill>
              <a:latin typeface="Times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2530475" y="228600"/>
            <a:ext cx="4132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/>
              <a:t>fractal NYAN cat!</a:t>
            </a:r>
          </a:p>
        </p:txBody>
      </p:sp>
      <p:pic>
        <p:nvPicPr>
          <p:cNvPr id="37891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19070" r="34808" b="7288"/>
          <a:stretch>
            <a:fillRect/>
          </a:stretch>
        </p:blipFill>
        <p:spPr bwMode="auto">
          <a:xfrm>
            <a:off x="1066800" y="1066800"/>
            <a:ext cx="6858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3124200" y="76200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A engineering challenge:</a:t>
            </a:r>
            <a:r>
              <a:rPr lang="en-US">
                <a:latin typeface="Calibri" pitchFamily="-105" charset="0"/>
              </a:rPr>
              <a:t>    estimate </a:t>
            </a:r>
            <a:r>
              <a:rPr lang="en-US">
                <a:latin typeface="Symbol" pitchFamily="-105" charset="2"/>
                <a:sym typeface="Symbol" pitchFamily="-105" charset="2"/>
              </a:rPr>
              <a:t>p</a:t>
            </a:r>
            <a:r>
              <a:rPr lang="en-US">
                <a:latin typeface="Calibri" pitchFamily="-105" charset="0"/>
              </a:rPr>
              <a:t> using everyday items... </a:t>
            </a:r>
          </a:p>
        </p:txBody>
      </p:sp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pitchFamily="-105" charset="0"/>
              </a:rPr>
              <a:t>Hw8 Pr2</a:t>
            </a:r>
          </a:p>
        </p:txBody>
      </p:sp>
      <p:sp>
        <p:nvSpPr>
          <p:cNvPr id="38916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2013" y="1295400"/>
            <a:ext cx="5183187" cy="51720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3891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2013" y="1295400"/>
            <a:ext cx="5183187" cy="518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9338" y="624363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(-1,-1)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05663" y="990600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(1,1)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667000" y="4953000"/>
            <a:ext cx="92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027F04"/>
                </a:solidFill>
                <a:latin typeface="Comic Sans MS" pitchFamily="-105" charset="0"/>
              </a:rPr>
              <a:t>Pie</a:t>
            </a:r>
            <a:endParaRPr lang="en-US">
              <a:latin typeface="Calibri" pitchFamily="-105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1688" y="1743075"/>
              <a:ext cx="125412" cy="190500"/>
            </p14:xfrm>
          </p:contentPart>
        </mc:Choice>
        <mc:Fallback>
          <p:pic>
            <p:nvPicPr>
              <p:cNvPr id="1126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8714" y="1732632"/>
                <a:ext cx="151359" cy="212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8925" y="1500188"/>
              <a:ext cx="4498975" cy="3552825"/>
            </p14:xfrm>
          </p:contentPart>
        </mc:Choice>
        <mc:Fallback>
          <p:pic>
            <p:nvPicPr>
              <p:cNvPr id="1126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4165" y="1485788"/>
                <a:ext cx="4529575" cy="3582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6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6738" y="3041650"/>
              <a:ext cx="569912" cy="395288"/>
            </p14:xfrm>
          </p:contentPart>
        </mc:Choice>
        <mc:Fallback>
          <p:pic>
            <p:nvPicPr>
              <p:cNvPr id="1126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2706" y="3035170"/>
                <a:ext cx="594738" cy="407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6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1713" y="2741613"/>
              <a:ext cx="1395412" cy="746125"/>
            </p14:xfrm>
          </p:contentPart>
        </mc:Choice>
        <mc:Fallback>
          <p:pic>
            <p:nvPicPr>
              <p:cNvPr id="1126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98756" y="2729376"/>
                <a:ext cx="1414128" cy="772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7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25" y="3405188"/>
              <a:ext cx="2532063" cy="908050"/>
            </p14:xfrm>
          </p:contentPart>
        </mc:Choice>
        <mc:Fallback>
          <p:pic>
            <p:nvPicPr>
              <p:cNvPr id="1127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3866" y="3391506"/>
                <a:ext cx="2561941" cy="937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271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0913" y="3835400"/>
              <a:ext cx="1908175" cy="669925"/>
            </p14:xfrm>
          </p:contentPart>
        </mc:Choice>
        <mc:Fallback>
          <p:pic>
            <p:nvPicPr>
              <p:cNvPr id="11271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7232" y="3818841"/>
                <a:ext cx="1938418" cy="70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27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2760663"/>
              <a:ext cx="728662" cy="660400"/>
            </p14:xfrm>
          </p:contentPart>
        </mc:Choice>
        <mc:Fallback>
          <p:pic>
            <p:nvPicPr>
              <p:cNvPr id="1127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63228" y="2746260"/>
                <a:ext cx="759983" cy="690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273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9013" y="2794000"/>
              <a:ext cx="1652587" cy="1009650"/>
            </p14:xfrm>
          </p:contentPart>
        </mc:Choice>
        <mc:Fallback>
          <p:pic>
            <p:nvPicPr>
              <p:cNvPr id="11273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3895" y="2780322"/>
                <a:ext cx="1683544" cy="1038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27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2078038"/>
              <a:ext cx="104775" cy="119062"/>
            </p14:xfrm>
          </p:contentPart>
        </mc:Choice>
        <mc:Fallback>
          <p:pic>
            <p:nvPicPr>
              <p:cNvPr id="1127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2153" y="2064689"/>
                <a:ext cx="131419" cy="1385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3124200" y="76200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A engineering challenge:</a:t>
            </a:r>
            <a:r>
              <a:rPr lang="en-US">
                <a:latin typeface="Calibri" pitchFamily="-105" charset="0"/>
              </a:rPr>
              <a:t>    estimate </a:t>
            </a:r>
            <a:r>
              <a:rPr lang="en-US">
                <a:latin typeface="Symbol" pitchFamily="-105" charset="2"/>
                <a:sym typeface="Symbol" pitchFamily="-105" charset="2"/>
              </a:rPr>
              <a:t>p</a:t>
            </a:r>
            <a:r>
              <a:rPr lang="en-US">
                <a:latin typeface="Calibri" pitchFamily="-105" charset="0"/>
              </a:rPr>
              <a:t> using everyday items... 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13716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" pitchFamily="-105" charset="0"/>
              </a:rPr>
              <a:t>Hw8 Pr2</a:t>
            </a:r>
          </a:p>
        </p:txBody>
      </p:sp>
      <p:sp>
        <p:nvSpPr>
          <p:cNvPr id="3994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2013" y="1295400"/>
            <a:ext cx="5183187" cy="51720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3994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32013" y="1295400"/>
            <a:ext cx="5183187" cy="5181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49338" y="624363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(-1,-1)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05663" y="990600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Calibri" pitchFamily="-105" charset="0"/>
              </a:rPr>
              <a:t>(1,1)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667000" y="4953000"/>
            <a:ext cx="925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027F04"/>
                </a:solidFill>
                <a:latin typeface="Comic Sans MS" pitchFamily="-105" charset="0"/>
              </a:rPr>
              <a:t>Pie</a:t>
            </a:r>
            <a:endParaRPr lang="en-US">
              <a:latin typeface="Calibri" pitchFamily="-105" charset="0"/>
            </a:endParaRP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7205663" y="590708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Comic Sans MS" pitchFamily="-105" charset="0"/>
              </a:rPr>
              <a:t>Box</a:t>
            </a:r>
            <a:endParaRPr lang="en-US">
              <a:solidFill>
                <a:srgbClr val="FF0000"/>
              </a:solidFill>
              <a:latin typeface="Calibri" pitchFamily="-105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6025" y="1662113"/>
              <a:ext cx="44450" cy="50800"/>
            </p14:xfrm>
          </p:contentPart>
        </mc:Choice>
        <mc:Fallback>
          <p:pic>
            <p:nvPicPr>
              <p:cNvPr id="205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1931" y="1648062"/>
                <a:ext cx="72638" cy="78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5538" y="3876675"/>
              <a:ext cx="76200" cy="130175"/>
            </p14:xfrm>
          </p:contentPart>
        </mc:Choice>
        <mc:Fallback>
          <p:pic>
            <p:nvPicPr>
              <p:cNvPr id="205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0082" y="3861212"/>
                <a:ext cx="107111" cy="159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5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7275" y="1897063"/>
              <a:ext cx="376238" cy="195262"/>
            </p14:xfrm>
          </p:contentPart>
        </mc:Choice>
        <mc:Fallback>
          <p:pic>
            <p:nvPicPr>
              <p:cNvPr id="205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2874" y="1883373"/>
                <a:ext cx="404681" cy="223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5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8" y="2339975"/>
              <a:ext cx="960437" cy="1290638"/>
            </p14:xfrm>
          </p:contentPart>
        </mc:Choice>
        <mc:Fallback>
          <p:pic>
            <p:nvPicPr>
              <p:cNvPr id="205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568" y="2325935"/>
                <a:ext cx="984916" cy="1319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5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3394075"/>
              <a:ext cx="371475" cy="819150"/>
            </p14:xfrm>
          </p:contentPart>
        </mc:Choice>
        <mc:Fallback>
          <p:pic>
            <p:nvPicPr>
              <p:cNvPr id="205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1850" y="3379312"/>
                <a:ext cx="399552" cy="844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5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4563" y="3617913"/>
              <a:ext cx="230187" cy="222250"/>
            </p14:xfrm>
          </p:contentPart>
        </mc:Choice>
        <mc:Fallback>
          <p:pic>
            <p:nvPicPr>
              <p:cNvPr id="205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0154" y="3602064"/>
                <a:ext cx="259005" cy="253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5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1325" y="3351213"/>
              <a:ext cx="325438" cy="895350"/>
            </p14:xfrm>
          </p:contentPart>
        </mc:Choice>
        <mc:Fallback>
          <p:pic>
            <p:nvPicPr>
              <p:cNvPr id="205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11245" y="3336453"/>
                <a:ext cx="340918" cy="920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5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5275" y="5156200"/>
              <a:ext cx="11113" cy="19050"/>
            </p14:xfrm>
          </p:contentPart>
        </mc:Choice>
        <mc:Fallback>
          <p:pic>
            <p:nvPicPr>
              <p:cNvPr id="205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39539" y="5150449"/>
                <a:ext cx="19358" cy="2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5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5438" y="4683125"/>
              <a:ext cx="2900362" cy="698500"/>
            </p14:xfrm>
          </p:contentPart>
        </mc:Choice>
        <mc:Fallback>
          <p:pic>
            <p:nvPicPr>
              <p:cNvPr id="205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27158" y="4670163"/>
                <a:ext cx="2923041" cy="72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5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3650" y="4002088"/>
              <a:ext cx="1182688" cy="1470025"/>
            </p14:xfrm>
          </p:contentPart>
        </mc:Choice>
        <mc:Fallback>
          <p:pic>
            <p:nvPicPr>
              <p:cNvPr id="205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9249" y="3988407"/>
                <a:ext cx="1213290" cy="1498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6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7638" y="2427288"/>
              <a:ext cx="76200" cy="68262"/>
            </p14:xfrm>
          </p:contentPart>
        </mc:Choice>
        <mc:Fallback>
          <p:pic>
            <p:nvPicPr>
              <p:cNvPr id="206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43350" y="2413127"/>
                <a:ext cx="104775" cy="96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6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7475" y="2630488"/>
              <a:ext cx="85725" cy="55562"/>
            </p14:xfrm>
          </p:contentPart>
        </mc:Choice>
        <mc:Fallback>
          <p:pic>
            <p:nvPicPr>
              <p:cNvPr id="206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52347" y="2625437"/>
                <a:ext cx="115621" cy="7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62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1150" y="1560513"/>
              <a:ext cx="66675" cy="95250"/>
            </p14:xfrm>
          </p:contentPart>
        </mc:Choice>
        <mc:Fallback>
          <p:pic>
            <p:nvPicPr>
              <p:cNvPr id="2062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47094" y="1554043"/>
                <a:ext cx="95147" cy="11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63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6413" y="6148388"/>
              <a:ext cx="53975" cy="69850"/>
            </p14:xfrm>
          </p:contentPart>
        </mc:Choice>
        <mc:Fallback>
          <p:pic>
            <p:nvPicPr>
              <p:cNvPr id="2063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43819" y="6133626"/>
                <a:ext cx="81322" cy="97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64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2538" y="6124575"/>
              <a:ext cx="57150" cy="66675"/>
            </p14:xfrm>
          </p:contentPart>
        </mc:Choice>
        <mc:Fallback>
          <p:pic>
            <p:nvPicPr>
              <p:cNvPr id="2064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08520" y="6110159"/>
                <a:ext cx="85186" cy="95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65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1513" y="3354388"/>
              <a:ext cx="385762" cy="371475"/>
            </p14:xfrm>
          </p:contentPart>
        </mc:Choice>
        <mc:Fallback>
          <p:pic>
            <p:nvPicPr>
              <p:cNvPr id="2065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67839" y="3342138"/>
                <a:ext cx="413471" cy="397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66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4038" y="3792538"/>
              <a:ext cx="606425" cy="31750"/>
            </p14:xfrm>
          </p:contentPart>
        </mc:Choice>
        <mc:Fallback>
          <p:pic>
            <p:nvPicPr>
              <p:cNvPr id="2066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52154" y="3782192"/>
                <a:ext cx="628032" cy="56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67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0713" y="3981450"/>
              <a:ext cx="42862" cy="439738"/>
            </p14:xfrm>
          </p:contentPart>
        </mc:Choice>
        <mc:Fallback>
          <p:pic>
            <p:nvPicPr>
              <p:cNvPr id="2067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23149" y="3973887"/>
                <a:ext cx="60871" cy="45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6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5638" y="3963988"/>
              <a:ext cx="361950" cy="442912"/>
            </p14:xfrm>
          </p:contentPart>
        </mc:Choice>
        <mc:Fallback>
          <p:pic>
            <p:nvPicPr>
              <p:cNvPr id="206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55194" y="3948864"/>
                <a:ext cx="386800" cy="4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69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0475" y="3751263"/>
              <a:ext cx="142875" cy="14287"/>
            </p14:xfrm>
          </p:contentPart>
        </mc:Choice>
        <mc:Fallback>
          <p:pic>
            <p:nvPicPr>
              <p:cNvPr id="2069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63997" y="3745191"/>
                <a:ext cx="153672" cy="33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7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3787775"/>
              <a:ext cx="109538" cy="49213"/>
            </p14:xfrm>
          </p:contentPart>
        </mc:Choice>
        <mc:Fallback>
          <p:pic>
            <p:nvPicPr>
              <p:cNvPr id="207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07943" y="3782027"/>
                <a:ext cx="128635" cy="696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4097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05" charset="0"/>
              </a:endParaRPr>
            </a:p>
          </p:txBody>
        </p:sp>
        <p:sp>
          <p:nvSpPr>
            <p:cNvPr id="4097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05" charset="0"/>
              </a:endParaRPr>
            </a:p>
          </p:txBody>
        </p:sp>
      </p:grp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Loops: </a:t>
            </a:r>
            <a:r>
              <a:rPr lang="en-US" sz="4000" b="1">
                <a:solidFill>
                  <a:srgbClr val="0E0BEE"/>
                </a:solidFill>
                <a:latin typeface="Courier New" pitchFamily="-105" charset="0"/>
              </a:rPr>
              <a:t>for</a:t>
            </a:r>
            <a:r>
              <a:rPr lang="en-US" sz="4000"/>
              <a:t> or </a:t>
            </a:r>
            <a:r>
              <a:rPr lang="en-US" sz="4000" b="1">
                <a:solidFill>
                  <a:srgbClr val="0E0BEE"/>
                </a:solidFill>
                <a:latin typeface="Courier New" pitchFamily="-105" charset="0"/>
              </a:rPr>
              <a:t>while</a:t>
            </a:r>
            <a:r>
              <a:rPr lang="en-US" sz="4000"/>
              <a:t>?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793750" y="3668713"/>
            <a:ext cx="3324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pi_two(n)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801688" y="2071688"/>
            <a:ext cx="3324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pi_one(e)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5441950" y="3668713"/>
            <a:ext cx="2662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Calibri" pitchFamily="-105" charset="0"/>
              </a:rPr>
              <a:t>n == number of darts to throw</a:t>
            </a:r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5486400" y="2141538"/>
            <a:ext cx="2738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Calibri" pitchFamily="-105" charset="0"/>
              </a:rPr>
              <a:t>e == how close to π we need to get</a:t>
            </a: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1831975" y="6096000"/>
            <a:ext cx="570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90"/>
                </a:solidFill>
                <a:latin typeface="Calibri" pitchFamily="-105" charset="0"/>
              </a:rPr>
              <a:t>Which function will use which kind of loop?</a:t>
            </a:r>
            <a:endParaRPr lang="en-US">
              <a:solidFill>
                <a:srgbClr val="00009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9638" y="1366838"/>
              <a:ext cx="1917700" cy="768350"/>
            </p14:xfrm>
          </p:contentPart>
        </mc:Choice>
        <mc:Fallback>
          <p:pic>
            <p:nvPicPr>
              <p:cNvPr id="30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4518" y="1352076"/>
                <a:ext cx="1947580" cy="796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0288" y="1700213"/>
              <a:ext cx="788987" cy="404812"/>
            </p14:xfrm>
          </p:contentPart>
        </mc:Choice>
        <mc:Fallback>
          <p:pic>
            <p:nvPicPr>
              <p:cNvPr id="30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5890" y="1694811"/>
                <a:ext cx="808784" cy="424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2143125"/>
              <a:ext cx="1789112" cy="960438"/>
            </p14:xfrm>
          </p:contentPart>
        </mc:Choice>
        <mc:Fallback>
          <p:pic>
            <p:nvPicPr>
              <p:cNvPr id="30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1459" y="2138085"/>
                <a:ext cx="1817911" cy="980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3421063"/>
              <a:ext cx="1746250" cy="1231900"/>
            </p14:xfrm>
          </p:contentPart>
        </mc:Choice>
        <mc:Fallback>
          <p:pic>
            <p:nvPicPr>
              <p:cNvPr id="30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73101" y="3405219"/>
                <a:ext cx="1779008" cy="1260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1150938"/>
              <a:ext cx="1144587" cy="806450"/>
            </p14:xfrm>
          </p:contentPart>
        </mc:Choice>
        <mc:Fallback>
          <p:pic>
            <p:nvPicPr>
              <p:cNvPr id="30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94896" y="1137257"/>
                <a:ext cx="1160789" cy="833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4184650"/>
              <a:ext cx="2279650" cy="2009775"/>
            </p14:xfrm>
          </p:contentPart>
        </mc:Choice>
        <mc:Fallback>
          <p:pic>
            <p:nvPicPr>
              <p:cNvPr id="30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50620" y="4169171"/>
                <a:ext cx="2310967" cy="2040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5400" y="554038"/>
              <a:ext cx="4305300" cy="2159000"/>
            </p14:xfrm>
          </p:contentPart>
        </mc:Choice>
        <mc:Fallback>
          <p:pic>
            <p:nvPicPr>
              <p:cNvPr id="30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20640" y="538197"/>
                <a:ext cx="4336260" cy="21903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304800" y="1219200"/>
            <a:ext cx="4724400" cy="2438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211138"/>
            <a:ext cx="7772400" cy="627062"/>
          </a:xfrm>
        </p:spPr>
        <p:txBody>
          <a:bodyPr/>
          <a:lstStyle/>
          <a:p>
            <a:pPr eaLnBrk="1" hangingPunct="1"/>
            <a:r>
              <a:rPr lang="en-US" sz="4200" smtClean="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rPr>
              <a:t>Tracking rows and columns</a:t>
            </a:r>
            <a:endParaRPr lang="en-US" smtClean="0">
              <a:ea typeface="ＭＳ Ｐゴシック" pitchFamily="-105" charset="-128"/>
            </a:endParaRPr>
          </a:p>
        </p:txBody>
      </p:sp>
      <p:sp>
        <p:nvSpPr>
          <p:cNvPr id="41988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295400"/>
            <a:ext cx="46085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range(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3):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range(4):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'$'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41989" name="AutoShape 11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AutoShape 13" descr="data:image/jpg;base64,/9j/4AAQSkZJRgABAQAAAQABAAD/2wBDAAkGBwgHBgkIBwgKCgkLDRYPDQwMDRsUFRAWIB0iIiAdHx8kKDQsJCYxJx8fLT0tMTU3Ojo6Iys/RD84QzQ5Ojf/2wBDAQoKCg0MDRoPDxo3JR8lNzc3Nzc3Nzc3Nzc3Nzc3Nzc3Nzc3Nzc3Nzc3Nzc3Nzc3Nzc3Nzc3Nzc3Nzc3Nzc3Nzf/wAARCABeAEwDASIAAhEBAxEB/8QAGwAAAQUBAQAAAAAAAAAAAAAABQADBAYHAQL/xAA2EAACAQMDAwIFAgQFBQAAAAABAgMEBREAEiEGMUETUSIyYXGBFJEVI0JyFjNSscE0Q5Khsv/EABgBAAMBAQAAAAAAAAAAAAAAAAECAwQA/8QAKBEAAgMAAQMCBQUAAAAAAAAAAQIAAxEhBBIxInEFE0JRsWGBkfDx/9oADAMBAAIRAxEAPwDcdLS0tdOi0tLXDrp07ofVXmhpKtaWomCSEA8g4Gc4yew7H9tNSXuAOwhhnnRSQZIlG3P0yRu/GdZl1XQm8VFTNa6mcPTTuzpJujV8kkMAcEMC5XtyANESbv2jQNmtQ1tPNK0UUyNIvdQedSNY90VJV0HUopXWrqVmkV9wfcpbkE558HOfOMHjvsA1xGQo3cNndLS0tCPOHtqinqivqr7bqWOkmgqcOskPzROd4DAkf6QM5IGOfHe6PV06VSUryqJ3QyLGTyyggEj7ZH76jRy21LtLBH6K3AxCSQBMOyE4BJ89v9vproCDJ+eNB73XRyQvQU8haeVhHJ6XJiU/MSR8pxkDzkjTF7rJp2mp6UuI4QfUCNtaV8ZCBv6RyMn64yMHWR1l8uE8QoZK2ahlkZ4pKZYkghiO4AKDjIwMszE/T66YDZG24JxNXVVRQqKFVRgKBgADwNCLrapqqsEtOyqrR/HubALDtwFOeMft20x0ybxS0VXT3eKSRqeQ+jMG3NOpJOQCftjtwceNSJLnVQSenUU6RI3CVUx2Rj7jJwfYFhn6aWypbF7Wio5HqEldNU1XT3GniFfO9KlOR6MjEgbMLgDtgEjB7/X3uGRquWUpBdTGfjM8JeIj/tqpXI+uS4OfJ+wxCv0PUMF3mNnR2pqvZ6jLs3JhSpwSRg5A/fjHOgEC8CXDErphKquVx/xJBQ09Of02A0jlMgjHJz49h9Rg9xo8ND7BTVNHaKWnrXDzxptYqxb7cnvxgaIjSqpBOnY5OyrdVUS1F6tVSocz0KTVMShyFkK7AEI9juznuCB9QYkEFJU9RQ9QNGGqPXNNE3bbDtIHHk5yc98HHbU/rqkrprUZrVVLS1iAxpO3ZA+Bk8HjcEyfAydAbXZn/ituqKmrlE1DuheFOI5N+ELEe+VJH9w/KMT3eZ2mCOqjeoIbfd6GdxBGFlmiSQqTJI+eVHzAlgMc49udVVa4SWueA26omqqtEjilZMj598jLxksz57ew9sa1i3tvt9K3vCn/AMjQxrsKO8rSSRxU9EC0KsGx/MIR8kdgp3YB9zrSWAHMxjp3tY9v22TrLTy0dnoqaoJM0UCI/PkAZH/H41N8586G1d9oKSvjo5p1DtneT2jOARuPgHOp0VRBNj0ZopM8/A4b/bXAg+DHNbKoJGCM1sjRSUzI5jLTBBIo5QkHBz9wBg8HdjVhtVWayiWWRQsisySKDwGU4OPpxkfQjQCvgeop/TiKq+5Srn+jnlh7kDOPGcZ1O6bfCVNNUKUqnleZlDZUoThSp84AAPY5+hGQ0as85C61lK0jRLURGRTgoHGQfbGnwc6z7qDpeR7qptNqKrDCoilEwUB8nJ+bOcEdx3Gr/FuEa7zlscn3OllQeZ5niSaF4pVDxupVlPYg8EayC49RV36x/wBBL6XozOgd0DGQq+1WORnOI0yPdc+41sTdtZdTUtXZJZKJrbHUTUjkLWRP6bShgrgkhC+eccEeRyOdSsrZ8CzX0z1IS1g39NyTbPUTWej2X2ZRLNKXZznKMw3bXHYcDPHCggHHkPcoKzqWeqr7fAf0tMnpxnZ8VQQeQPc4z37cDuTjxdLZUVs9JNcKmCBVDE06EqkIJzgAeSc5bOSe2TzqNdr/AGOljlprfTpVVtPHn0aZQJMDAzgd8dyDzjPBGdUNerlhwfmILlpf5lHLH+B7e8jWr+EJUN/Fq+Omjib4qchvUkP+nAGR4476uPSrW80M9TQtEqVE7SekJAWiAwoVueCAvIPYkjVY6LslJeJpG6itdVbZppM0/wDMjIfj5T8O5T7Z+2ew1Yep+gI6eminsFM88iZEsMkm5mXwV3cZHtxkH3ABitTU6QNm3qepTre1GftHtx+Zyt6nhoZWaeSOQjj0Kdt5jUHJZ2GRuxj4Rn86tVijmqKkVrxPFCsRSMSIUZyxBJ2tggDaAMgE88diaPbbLVT0Mtvgs1V+pqh6ctVWQenHTIeCVzyT37dzjsNacZoKSJBLKka8KpdgMnwOe541RHZgS3ExdR09NRArOn7x/Gu6Q0tPIRazrrfqOhsd4nNU+0NHCgOCcyEvkYHJIUoSB4I7ca0XVA606aMnU1N1BBb2q5Fp/ROxdxiYMSH2jkkg4yASNo98h6zjQMoYYZSam19R3e8yNU1gttugn3R/pyGknwchj4APHB/IPfU6hsFusUxeipEXeGb1edwI52/2kA8amS3hIqUVRRjCV3hljZvhxnOAM9tEksl+uMbBKNaYbdytVkAZ8fCCW7++NaWSsHW8zhwMEYd2qKuko6XJnlnj247rhgxP4AJ/GtBkJp7nG2T6dUpTB7B15H7ru/8AEaovQdPKepqpaoMk1BE8bEMMsS2CGxxj4cgfQHV5vX/QNMvenZZ8/RSCf3UEfnWeyxXPpjsjIcaTsAaG32y097pRBOxG05VgAcfcHuNQbhFdrra91JMsPrSbkUZQiLB25Yc5Pwk9sA48ZLz3qhslPFTXau2zxxLl5Fb+acYyDj4ufz76zn1kow4g8cgwvSwinpooQzMI0CbmPJwMZOndDrLd6a80rVFKJAquUYOuCGHcZHB/B0R1SCeJi6xOYlDyBSVUnAJ8DPjQa0tfpK6Z7pHTpSsmY40IJRsjyO+Rn/1j2BzS0pXSDsOygUvSVdbL1V10FDb61JJHaFZn2hNzFuV24yOw+314MtUdWkfBQW1fvKx/51ZtLUzST9R/v7R2sLHWlCulu6kryzVFotcjkY9RcB8f3Fs6AN0pfv8ALehl2NwxEikY8/1a1zXMDWV/h6OdZjCLSJnQ6Tnoikc/UMVM2BhQzA+w7sNHenFikaSiqrq10XbvWOeDgYIBILZJ7j99HKq1UVXUJUVFOkkqAAMc9gcjI8/nT8NLTwO7wwRRu/zMiAFvvjvqlXSCt9Xx7n/IGfRzPUMMUK7YY0Rc5wqgDTmlpa2Sc//Z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3781425" y="4262438"/>
            <a:ext cx="914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5943600" y="4248150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cols</a:t>
            </a:r>
          </a:p>
        </p:txBody>
      </p:sp>
      <p:sp>
        <p:nvSpPr>
          <p:cNvPr id="41993" name="Text Box 16"/>
          <p:cNvSpPr txBox="1">
            <a:spLocks noChangeArrowheads="1"/>
          </p:cNvSpPr>
          <p:nvPr/>
        </p:nvSpPr>
        <p:spPr bwMode="auto">
          <a:xfrm>
            <a:off x="4397375" y="42545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1994" name="Text Box 17"/>
          <p:cNvSpPr txBox="1">
            <a:spLocks noChangeArrowheads="1"/>
          </p:cNvSpPr>
          <p:nvPr/>
        </p:nvSpPr>
        <p:spPr bwMode="auto">
          <a:xfrm>
            <a:off x="5029200" y="42545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3198813" y="42672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41996" name="Text Box 8"/>
          <p:cNvSpPr txBox="1">
            <a:spLocks noChangeArrowheads="1"/>
          </p:cNvSpPr>
          <p:nvPr/>
        </p:nvSpPr>
        <p:spPr bwMode="auto">
          <a:xfrm>
            <a:off x="2514600" y="6153150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rows</a:t>
            </a:r>
          </a:p>
        </p:txBody>
      </p:sp>
      <p:sp>
        <p:nvSpPr>
          <p:cNvPr id="41997" name="Text Box 10"/>
          <p:cNvSpPr txBox="1">
            <a:spLocks noChangeArrowheads="1"/>
          </p:cNvSpPr>
          <p:nvPr/>
        </p:nvSpPr>
        <p:spPr bwMode="auto">
          <a:xfrm>
            <a:off x="2528888" y="5762625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2</a:t>
            </a:r>
          </a:p>
        </p:txBody>
      </p:sp>
      <p:sp>
        <p:nvSpPr>
          <p:cNvPr id="41998" name="Text Box 24"/>
          <p:cNvSpPr txBox="1">
            <a:spLocks noChangeArrowheads="1"/>
          </p:cNvSpPr>
          <p:nvPr/>
        </p:nvSpPr>
        <p:spPr bwMode="auto">
          <a:xfrm>
            <a:off x="2525713" y="5186363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/>
        </p:nvSpPr>
        <p:spPr bwMode="auto">
          <a:xfrm>
            <a:off x="2514600" y="4648200"/>
            <a:ext cx="914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0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866775"/>
              <a:ext cx="3116262" cy="1387475"/>
            </p14:xfrm>
          </p:contentPart>
        </mc:Choice>
        <mc:Fallback>
          <p:pic>
            <p:nvPicPr>
              <p:cNvPr id="7170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7682" y="857775"/>
                <a:ext cx="3146863" cy="1411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1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952500"/>
              <a:ext cx="2559050" cy="295275"/>
            </p14:xfrm>
          </p:contentPart>
        </mc:Choice>
        <mc:Fallback>
          <p:pic>
            <p:nvPicPr>
              <p:cNvPr id="7171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0354" y="936656"/>
                <a:ext cx="2590008" cy="323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2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5025" y="1047750"/>
              <a:ext cx="436563" cy="184150"/>
            </p14:xfrm>
          </p:contentPart>
        </mc:Choice>
        <mc:Fallback>
          <p:pic>
            <p:nvPicPr>
              <p:cNvPr id="7172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03868" y="1041995"/>
                <a:ext cx="462836" cy="204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7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9138" y="957263"/>
              <a:ext cx="1741487" cy="468312"/>
            </p14:xfrm>
          </p:contentPart>
        </mc:Choice>
        <mc:Fallback>
          <p:pic>
            <p:nvPicPr>
              <p:cNvPr id="717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55817" y="943224"/>
                <a:ext cx="1763809" cy="486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74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7963" y="1176338"/>
              <a:ext cx="1395412" cy="736600"/>
            </p14:xfrm>
          </p:contentPart>
        </mc:Choice>
        <mc:Fallback>
          <p:pic>
            <p:nvPicPr>
              <p:cNvPr id="7174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2486" y="1161217"/>
                <a:ext cx="1424925" cy="762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5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2994025"/>
              <a:ext cx="44450" cy="36513"/>
            </p14:xfrm>
          </p:contentPart>
        </mc:Choice>
        <mc:Fallback>
          <p:pic>
            <p:nvPicPr>
              <p:cNvPr id="7175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71270" y="2987879"/>
                <a:ext cx="59989" cy="56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76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4513" y="2809875"/>
              <a:ext cx="346075" cy="368300"/>
            </p14:xfrm>
          </p:contentPart>
        </mc:Choice>
        <mc:Fallback>
          <p:pic>
            <p:nvPicPr>
              <p:cNvPr id="7176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09404" y="2794394"/>
                <a:ext cx="372336" cy="398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77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2441575"/>
              <a:ext cx="352425" cy="696913"/>
            </p14:xfrm>
          </p:contentPart>
        </mc:Choice>
        <mc:Fallback>
          <p:pic>
            <p:nvPicPr>
              <p:cNvPr id="7177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68708" y="2431130"/>
                <a:ext cx="366464" cy="72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78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3850" y="2443163"/>
              <a:ext cx="249238" cy="820737"/>
            </p14:xfrm>
          </p:contentPart>
        </mc:Choice>
        <mc:Fallback>
          <p:pic>
            <p:nvPicPr>
              <p:cNvPr id="7178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937367" y="2428764"/>
                <a:ext cx="270488" cy="840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179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6175" y="1874838"/>
              <a:ext cx="17463" cy="1143000"/>
            </p14:xfrm>
          </p:contentPart>
        </mc:Choice>
        <mc:Fallback>
          <p:pic>
            <p:nvPicPr>
              <p:cNvPr id="7179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751259" y="1861522"/>
                <a:ext cx="47659" cy="117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180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1900238"/>
              <a:ext cx="773113" cy="407987"/>
            </p14:xfrm>
          </p:contentPart>
        </mc:Choice>
        <mc:Fallback>
          <p:pic>
            <p:nvPicPr>
              <p:cNvPr id="7180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70428" y="1885114"/>
                <a:ext cx="792549" cy="437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81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7013" y="1938338"/>
              <a:ext cx="30162" cy="331787"/>
            </p14:xfrm>
          </p:contentPart>
        </mc:Choice>
        <mc:Fallback>
          <p:pic>
            <p:nvPicPr>
              <p:cNvPr id="7181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71268" y="1924663"/>
                <a:ext cx="50270" cy="360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82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2138" y="2401888"/>
              <a:ext cx="719137" cy="374650"/>
            </p14:xfrm>
          </p:contentPart>
        </mc:Choice>
        <mc:Fallback>
          <p:pic>
            <p:nvPicPr>
              <p:cNvPr id="7182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56661" y="2386772"/>
                <a:ext cx="738933" cy="405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183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8150" y="4359275"/>
              <a:ext cx="1204913" cy="1263650"/>
            </p14:xfrm>
          </p:contentPart>
        </mc:Choice>
        <mc:Fallback>
          <p:pic>
            <p:nvPicPr>
              <p:cNvPr id="7183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93390" y="4343074"/>
                <a:ext cx="1235873" cy="1292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184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350" y="1458913"/>
              <a:ext cx="2214563" cy="2387600"/>
            </p14:xfrm>
          </p:contentPart>
        </mc:Choice>
        <mc:Fallback>
          <p:pic>
            <p:nvPicPr>
              <p:cNvPr id="7184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4151" y="1443792"/>
                <a:ext cx="2246601" cy="241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185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4550" y="5765800"/>
              <a:ext cx="206375" cy="381000"/>
            </p14:xfrm>
          </p:contentPart>
        </mc:Choice>
        <mc:Fallback>
          <p:pic>
            <p:nvPicPr>
              <p:cNvPr id="7185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69783" y="5751035"/>
                <a:ext cx="235909" cy="40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186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4813" y="5610225"/>
              <a:ext cx="180975" cy="446088"/>
            </p14:xfrm>
          </p:contentPart>
        </mc:Choice>
        <mc:Fallback>
          <p:pic>
            <p:nvPicPr>
              <p:cNvPr id="7186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00062" y="5597984"/>
                <a:ext cx="204361" cy="464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187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2825" y="5732463"/>
              <a:ext cx="198438" cy="371475"/>
            </p14:xfrm>
          </p:contentPart>
        </mc:Choice>
        <mc:Fallback>
          <p:pic>
            <p:nvPicPr>
              <p:cNvPr id="7187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059" y="5720584"/>
                <a:ext cx="220767" cy="392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188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7963" y="5707063"/>
              <a:ext cx="130175" cy="427037"/>
            </p14:xfrm>
          </p:contentPart>
        </mc:Choice>
        <mc:Fallback>
          <p:pic>
            <p:nvPicPr>
              <p:cNvPr id="7188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73219" y="5692660"/>
                <a:ext cx="151751" cy="450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18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7913" y="3814763"/>
              <a:ext cx="222250" cy="373062"/>
            </p14:xfrm>
          </p:contentPart>
        </mc:Choice>
        <mc:Fallback>
          <p:pic>
            <p:nvPicPr>
              <p:cNvPr id="718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02064" y="3799999"/>
                <a:ext cx="252147" cy="403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190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9800" y="4521200"/>
              <a:ext cx="238125" cy="976313"/>
            </p14:xfrm>
          </p:contentPart>
        </mc:Choice>
        <mc:Fallback>
          <p:pic>
            <p:nvPicPr>
              <p:cNvPr id="7190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63949" y="4505720"/>
                <a:ext cx="266945" cy="10069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191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5275" y="4564063"/>
              <a:ext cx="200025" cy="1028700"/>
            </p14:xfrm>
          </p:contentPart>
        </mc:Choice>
        <mc:Fallback>
          <p:pic>
            <p:nvPicPr>
              <p:cNvPr id="7191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89778" y="4549306"/>
                <a:ext cx="231020" cy="1052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192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4583113"/>
              <a:ext cx="161925" cy="941387"/>
            </p14:xfrm>
          </p:contentPart>
        </mc:Choice>
        <mc:Fallback>
          <p:pic>
            <p:nvPicPr>
              <p:cNvPr id="7192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716357" y="4570513"/>
                <a:ext cx="191431" cy="966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193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5100638"/>
              <a:ext cx="153987" cy="415925"/>
            </p14:xfrm>
          </p:contentPart>
        </mc:Choice>
        <mc:Fallback>
          <p:pic>
            <p:nvPicPr>
              <p:cNvPr id="7193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18877" y="5088394"/>
                <a:ext cx="176294" cy="44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19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1288" y="4591050"/>
              <a:ext cx="241300" cy="377825"/>
            </p14:xfrm>
          </p:contentPart>
        </mc:Choice>
        <mc:Fallback>
          <p:pic>
            <p:nvPicPr>
              <p:cNvPr id="719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05441" y="4578456"/>
                <a:ext cx="272993" cy="40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19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9475" y="1930400"/>
              <a:ext cx="4208463" cy="1065213"/>
            </p14:xfrm>
          </p:contentPart>
        </mc:Choice>
        <mc:Fallback>
          <p:pic>
            <p:nvPicPr>
              <p:cNvPr id="719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64715" y="1915280"/>
                <a:ext cx="4239063" cy="1094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196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088" y="1203325"/>
              <a:ext cx="4827587" cy="2409825"/>
            </p14:xfrm>
          </p:contentPart>
        </mc:Choice>
        <mc:Fallback>
          <p:pic>
            <p:nvPicPr>
              <p:cNvPr id="7196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3248" y="1187845"/>
                <a:ext cx="4859267" cy="24407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533400"/>
            <a:ext cx="4978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latin typeface="Courier New" pitchFamily="-105" charset="0"/>
              </a:rPr>
              <a:t>______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1200"/>
              </a:lnSpc>
            </a:pP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6046788" y="950913"/>
            <a:ext cx="2397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 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 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</a:t>
            </a:r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1081088" y="27432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00"/>
                </a:solidFill>
              </a:rPr>
              <a:t>Change each block of code so that it will print the examples below:</a:t>
            </a:r>
          </a:p>
        </p:txBody>
      </p:sp>
      <p:sp>
        <p:nvSpPr>
          <p:cNvPr id="43013" name="Rectangle 11"/>
          <p:cNvSpPr>
            <a:spLocks noChangeArrowheads="1"/>
          </p:cNvSpPr>
          <p:nvPr/>
        </p:nvSpPr>
        <p:spPr bwMode="auto">
          <a:xfrm>
            <a:off x="6473825" y="4895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0 1 0 1 0 1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1 0 1 0 1 0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0 1 0 1 0 1</a:t>
            </a:r>
          </a:p>
        </p:txBody>
      </p:sp>
      <p:sp>
        <p:nvSpPr>
          <p:cNvPr id="43014" name="Rectangle 13"/>
          <p:cNvSpPr>
            <a:spLocks noChangeArrowheads="1"/>
          </p:cNvSpPr>
          <p:nvPr/>
        </p:nvSpPr>
        <p:spPr bwMode="auto">
          <a:xfrm>
            <a:off x="530225" y="4895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0 0 0 0 0 0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1 1 1 1 1 1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2 2 2 2 2 2</a:t>
            </a:r>
          </a:p>
        </p:txBody>
      </p:sp>
      <p:sp>
        <p:nvSpPr>
          <p:cNvPr id="43015" name="Rectangle 15"/>
          <p:cNvSpPr>
            <a:spLocks noChangeArrowheads="1"/>
          </p:cNvSpPr>
          <p:nvPr/>
        </p:nvSpPr>
        <p:spPr bwMode="auto">
          <a:xfrm>
            <a:off x="3502025" y="4895850"/>
            <a:ext cx="221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0 1 2 3 4 5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1 2 3 4 5 6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2 3 4 5 6 7</a:t>
            </a:r>
          </a:p>
        </p:txBody>
      </p:sp>
      <p:sp>
        <p:nvSpPr>
          <p:cNvPr id="43016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438" y="3435350"/>
            <a:ext cx="2976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143625" y="6254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1</a:t>
            </a:r>
          </a:p>
        </p:txBody>
      </p:sp>
      <p:sp>
        <p:nvSpPr>
          <p:cNvPr id="43018" name="Text Box 15"/>
          <p:cNvSpPr txBox="1">
            <a:spLocks noChangeArrowheads="1"/>
          </p:cNvSpPr>
          <p:nvPr/>
        </p:nvSpPr>
        <p:spPr bwMode="auto">
          <a:xfrm>
            <a:off x="7924800" y="457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cols</a:t>
            </a:r>
          </a:p>
        </p:txBody>
      </p:sp>
      <p:sp>
        <p:nvSpPr>
          <p:cNvPr id="43019" name="Text Box 16"/>
          <p:cNvSpPr txBox="1">
            <a:spLocks noChangeArrowheads="1"/>
          </p:cNvSpPr>
          <p:nvPr/>
        </p:nvSpPr>
        <p:spPr bwMode="auto">
          <a:xfrm>
            <a:off x="6530975" y="6175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6902450" y="6175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3</a:t>
            </a:r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7283450" y="6175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3022" name="Text Box 19"/>
          <p:cNvSpPr txBox="1">
            <a:spLocks noChangeArrowheads="1"/>
          </p:cNvSpPr>
          <p:nvPr/>
        </p:nvSpPr>
        <p:spPr bwMode="auto">
          <a:xfrm>
            <a:off x="7610475" y="6175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5</a:t>
            </a:r>
          </a:p>
        </p:txBody>
      </p:sp>
      <p:sp>
        <p:nvSpPr>
          <p:cNvPr id="43023" name="Text Box 9"/>
          <p:cNvSpPr txBox="1">
            <a:spLocks noChangeArrowheads="1"/>
          </p:cNvSpPr>
          <p:nvPr/>
        </p:nvSpPr>
        <p:spPr bwMode="auto">
          <a:xfrm>
            <a:off x="5789613" y="6302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C00000"/>
                </a:solidFill>
                <a:latin typeface="Arial" charset="0"/>
              </a:rPr>
              <a:t>0</a:t>
            </a:r>
          </a:p>
        </p:txBody>
      </p:sp>
      <p:sp>
        <p:nvSpPr>
          <p:cNvPr id="43024" name="Text Box 8"/>
          <p:cNvSpPr txBox="1">
            <a:spLocks noChangeArrowheads="1"/>
          </p:cNvSpPr>
          <p:nvPr/>
        </p:nvSpPr>
        <p:spPr bwMode="auto">
          <a:xfrm>
            <a:off x="5360988" y="20018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rows</a:t>
            </a:r>
          </a:p>
        </p:txBody>
      </p:sp>
      <p:sp>
        <p:nvSpPr>
          <p:cNvPr id="43025" name="Text Box 10"/>
          <p:cNvSpPr txBox="1">
            <a:spLocks noChangeArrowheads="1"/>
          </p:cNvSpPr>
          <p:nvPr/>
        </p:nvSpPr>
        <p:spPr bwMode="auto">
          <a:xfrm>
            <a:off x="5478463" y="176371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2</a:t>
            </a:r>
          </a:p>
        </p:txBody>
      </p:sp>
      <p:sp>
        <p:nvSpPr>
          <p:cNvPr id="43026" name="Text Box 24"/>
          <p:cNvSpPr txBox="1">
            <a:spLocks noChangeArrowheads="1"/>
          </p:cNvSpPr>
          <p:nvPr/>
        </p:nvSpPr>
        <p:spPr bwMode="auto">
          <a:xfrm>
            <a:off x="5475288" y="141605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1</a:t>
            </a:r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5464175" y="10636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0</a:t>
            </a:r>
          </a:p>
        </p:txBody>
      </p:sp>
      <p:sp>
        <p:nvSpPr>
          <p:cNvPr id="4302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81338" y="3422650"/>
            <a:ext cx="29765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43029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1238" y="3422650"/>
            <a:ext cx="29765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( 3 ):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latin typeface="Courier New" pitchFamily="-105" charset="0"/>
              </a:rPr>
              <a:t>range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( 6 ):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400" b="1">
                <a:solidFill>
                  <a:srgbClr val="0A6819"/>
                </a:solidFill>
                <a:latin typeface="Courier New" pitchFamily="-105" charset="0"/>
              </a:rPr>
              <a:t>____________</a:t>
            </a: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>
              <a:lnSpc>
                <a:spcPts val="900"/>
              </a:lnSpc>
            </a:pPr>
            <a:endParaRPr lang="en-US" sz="1400" b="1">
              <a:solidFill>
                <a:srgbClr val="000000"/>
              </a:solidFill>
              <a:latin typeface="Courier New" pitchFamily="-105" charset="0"/>
            </a:endParaRPr>
          </a:p>
          <a:p>
            <a:pPr algn="l">
              <a:lnSpc>
                <a:spcPts val="9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4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  <a:endParaRPr lang="en-US" sz="1400" b="1">
              <a:solidFill>
                <a:srgbClr val="0A6819"/>
              </a:solidFill>
              <a:latin typeface="Courier New" pitchFamily="-105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6538" y="1571625"/>
              <a:ext cx="1587" cy="1588"/>
            </p14:xfrm>
          </p:contentPart>
        </mc:Choice>
        <mc:Fallback>
          <p:pic>
            <p:nvPicPr>
              <p:cNvPr id="81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85276" y="1530337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9550" y="1579563"/>
              <a:ext cx="381000" cy="211137"/>
            </p14:xfrm>
          </p:contentPart>
        </mc:Choice>
        <mc:Fallback>
          <p:pic>
            <p:nvPicPr>
              <p:cNvPr id="81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4785" y="1564791"/>
                <a:ext cx="410529" cy="23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1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7075" y="1401763"/>
              <a:ext cx="49213" cy="381000"/>
            </p14:xfrm>
          </p:contentPart>
        </mc:Choice>
        <mc:Fallback>
          <p:pic>
            <p:nvPicPr>
              <p:cNvPr id="81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51988" y="1390239"/>
                <a:ext cx="73999" cy="407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1119188"/>
              <a:ext cx="2736850" cy="1095375"/>
            </p14:xfrm>
          </p:contentPart>
        </mc:Choice>
        <mc:Fallback>
          <p:pic>
            <p:nvPicPr>
              <p:cNvPr id="81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64769" y="1111989"/>
                <a:ext cx="2763131" cy="1106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1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1975" y="1484313"/>
              <a:ext cx="6350" cy="7937"/>
            </p14:xfrm>
          </p:contentPart>
        </mc:Choice>
        <mc:Fallback>
          <p:pic>
            <p:nvPicPr>
              <p:cNvPr id="81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73508" y="1479137"/>
                <a:ext cx="26458" cy="2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1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3925888"/>
              <a:ext cx="576262" cy="269875"/>
            </p14:xfrm>
          </p:contentPart>
        </mc:Choice>
        <mc:Fallback>
          <p:pic>
            <p:nvPicPr>
              <p:cNvPr id="81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28296" y="3916520"/>
                <a:ext cx="607236" cy="294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0088" y="3724275"/>
              <a:ext cx="1127125" cy="465138"/>
            </p14:xfrm>
          </p:contentPart>
        </mc:Choice>
        <mc:Fallback>
          <p:pic>
            <p:nvPicPr>
              <p:cNvPr id="82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94968" y="3708434"/>
                <a:ext cx="1158804" cy="496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0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7275" y="3821113"/>
              <a:ext cx="1336675" cy="460375"/>
            </p14:xfrm>
          </p:contentPart>
        </mc:Choice>
        <mc:Fallback>
          <p:pic>
            <p:nvPicPr>
              <p:cNvPr id="820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93595" y="3806355"/>
                <a:ext cx="1355035" cy="4805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934201" y="1455003"/>
            <a:ext cx="1752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Estimating </a:t>
            </a:r>
            <a:r>
              <a:rPr lang="en-US" i="1" dirty="0" smtClean="0">
                <a:latin typeface="Calibri" pitchFamily="-105" charset="0"/>
              </a:rPr>
              <a:t>π</a:t>
            </a:r>
            <a:r>
              <a:rPr lang="en-US" dirty="0" smtClean="0">
                <a:latin typeface="Cambria" pitchFamily="18" charset="0"/>
              </a:rPr>
              <a:t> from pie?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7119055" y="814387"/>
            <a:ext cx="1371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Hw8 Pr2</a:t>
            </a:r>
          </a:p>
        </p:txBody>
      </p:sp>
      <p:sp>
        <p:nvSpPr>
          <p:cNvPr id="922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614066"/>
            <a:ext cx="5699125" cy="570101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875" y="614065"/>
            <a:ext cx="5699125" cy="57105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331127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(-1,-1)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6463" y="148398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(1,1)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78441" y="1357132"/>
            <a:ext cx="925513" cy="6413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27F04"/>
                </a:solidFill>
                <a:latin typeface="Comic Sans MS" pitchFamily="-105" charset="0"/>
              </a:rPr>
              <a:t>Pie</a:t>
            </a:r>
            <a:endParaRPr lang="en-US" dirty="0">
              <a:latin typeface="Calibri" pitchFamily="-105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34069" y="5470266"/>
            <a:ext cx="1107368" cy="64633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Comic Sans MS" pitchFamily="-105" charset="0"/>
              </a:rPr>
              <a:t>Box</a:t>
            </a:r>
            <a:endParaRPr lang="en-US" dirty="0">
              <a:solidFill>
                <a:srgbClr val="FF0000"/>
              </a:solidFill>
              <a:latin typeface="Calibri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 bwMode="auto">
          <a:xfrm>
            <a:off x="2195513" y="5481638"/>
            <a:ext cx="3200400" cy="33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203450" y="3270250"/>
            <a:ext cx="3200400" cy="33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 New Roman" pitchFamily="1" charset="0"/>
              <a:ea typeface="ＭＳ Ｐゴシック" pitchFamily="1" charset="-128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 rot="16200000">
            <a:off x="-2969418" y="3115468"/>
            <a:ext cx="6705600" cy="627063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rPr>
              <a:t>Nested loops:    </a:t>
            </a:r>
            <a:r>
              <a:rPr lang="en-US" sz="3200" b="1" smtClean="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rPr>
              <a:t>Rows</a:t>
            </a:r>
            <a:r>
              <a:rPr lang="en-US" sz="3200" smtClean="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rPr>
              <a:t> vs. </a:t>
            </a:r>
            <a:r>
              <a:rPr lang="en-US" sz="3200" b="1" smtClean="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rPr>
              <a:t>columns</a:t>
            </a:r>
            <a:endParaRPr lang="en-US" sz="3200" b="1" smtClean="0">
              <a:latin typeface="Calibri" pitchFamily="-105" charset="0"/>
              <a:ea typeface="ＭＳ Ｐゴシック" pitchFamily="-105" charset="-128"/>
            </a:endParaRPr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1676400" y="744538"/>
            <a:ext cx="5334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&gt;= col: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           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9243" name="Rectangle 7"/>
          <p:cNvSpPr>
            <a:spLocks noChangeArrowheads="1"/>
          </p:cNvSpPr>
          <p:nvPr/>
        </p:nvSpPr>
        <p:spPr bwMode="auto">
          <a:xfrm>
            <a:off x="1042988" y="185738"/>
            <a:ext cx="30480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Cambria" pitchFamily="18" charset="0"/>
                <a:cs typeface="Calibri" pitchFamily="-105" charset="0"/>
              </a:rPr>
              <a:t>For these loops, let </a:t>
            </a:r>
            <a:r>
              <a:rPr lang="en-US" sz="1800" b="1" dirty="0">
                <a:latin typeface="Cambria" pitchFamily="18" charset="0"/>
                <a:cs typeface="Calibri" pitchFamily="-105" charset="0"/>
              </a:rPr>
              <a:t>side=5</a:t>
            </a:r>
            <a:r>
              <a:rPr lang="en-US" sz="1800" dirty="0">
                <a:latin typeface="Cambria" pitchFamily="18" charset="0"/>
                <a:cs typeface="Calibri" pitchFamily="-105" charset="0"/>
              </a:rPr>
              <a:t>: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1676400" y="2725738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1676400" y="4935538"/>
            <a:ext cx="39624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C00000"/>
                </a:solidFill>
                <a:latin typeface="Courier New" pitchFamily="-105" charset="0"/>
              </a:rPr>
              <a:t>range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(side):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     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latin typeface="Courier New" pitchFamily="-105" charset="0"/>
              </a:rPr>
              <a:t>row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else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: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500" b="1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500" b="1">
                <a:solidFill>
                  <a:srgbClr val="0A8E17"/>
                </a:solidFill>
                <a:latin typeface="Courier New" pitchFamily="-105" charset="0"/>
              </a:rPr>
              <a:t>' '</a:t>
            </a:r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,</a:t>
            </a:r>
          </a:p>
          <a:p>
            <a:pPr algn="l"/>
            <a:r>
              <a:rPr lang="en-US" sz="1500" b="1">
                <a:solidFill>
                  <a:srgbClr val="000000"/>
                </a:solidFill>
                <a:latin typeface="Courier New" pitchFamily="-105" charset="0"/>
              </a:rPr>
              <a:t>  </a:t>
            </a:r>
            <a:r>
              <a:rPr lang="en-US" sz="1500" b="1">
                <a:solidFill>
                  <a:srgbClr val="FF6600"/>
                </a:solidFill>
                <a:latin typeface="Courier New" pitchFamily="-105" charset="0"/>
              </a:rPr>
              <a:t>print</a:t>
            </a:r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762000" y="1066800"/>
            <a:ext cx="83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What does this print?</a:t>
            </a:r>
          </a:p>
        </p:txBody>
      </p:sp>
      <p:sp>
        <p:nvSpPr>
          <p:cNvPr id="44042" name="Rectangle 8"/>
          <p:cNvSpPr>
            <a:spLocks noChangeArrowheads="1"/>
          </p:cNvSpPr>
          <p:nvPr/>
        </p:nvSpPr>
        <p:spPr bwMode="auto">
          <a:xfrm>
            <a:off x="685800" y="4191000"/>
            <a:ext cx="9906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What </a:t>
            </a:r>
            <a:r>
              <a:rPr lang="en-US" sz="1500" b="1">
                <a:latin typeface="Courier New" pitchFamily="-105" charset="0"/>
                <a:cs typeface="Courier New" pitchFamily="-105" charset="0"/>
              </a:rPr>
              <a:t>if</a:t>
            </a:r>
            <a:r>
              <a:rPr lang="en-US" sz="1500">
                <a:latin typeface="Cambria" pitchFamily="18" charset="0"/>
              </a:rPr>
              <a:t> tests print these two?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8062913" y="5297488"/>
            <a:ext cx="1004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latin typeface="Cambria" pitchFamily="18" charset="0"/>
              </a:rPr>
              <a:t>Extra! </a:t>
            </a:r>
            <a:r>
              <a:rPr lang="en-US" sz="1200">
                <a:latin typeface="Cambria" pitchFamily="18" charset="0"/>
              </a:rPr>
              <a:t>how about </a:t>
            </a:r>
            <a:r>
              <a:rPr lang="en-US" sz="1200" i="1">
                <a:latin typeface="Cambria" pitchFamily="18" charset="0"/>
              </a:rPr>
              <a:t>the hourglass</a:t>
            </a:r>
            <a:r>
              <a:rPr lang="en-US" sz="1200">
                <a:latin typeface="Cambria" pitchFamily="18" charset="0"/>
              </a:rPr>
              <a:t>?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auto">
          <a:xfrm>
            <a:off x="5638800" y="2743200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</a:t>
            </a:r>
          </a:p>
        </p:txBody>
      </p:sp>
      <p:sp>
        <p:nvSpPr>
          <p:cNvPr id="44045" name="Rectangle 9"/>
          <p:cNvSpPr>
            <a:spLocks noChangeArrowheads="1"/>
          </p:cNvSpPr>
          <p:nvPr/>
        </p:nvSpPr>
        <p:spPr bwMode="auto">
          <a:xfrm>
            <a:off x="5638800" y="4997450"/>
            <a:ext cx="1981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1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1 1 1 1 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2 2 2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3 3 3 3</a:t>
            </a:r>
          </a:p>
          <a:p>
            <a:pPr algn="l"/>
            <a:r>
              <a:rPr lang="en-US" sz="2100" b="1">
                <a:latin typeface="Courier New" pitchFamily="-105" charset="0"/>
              </a:rPr>
              <a:t>4 4 4 4 4</a:t>
            </a:r>
          </a:p>
        </p:txBody>
      </p:sp>
      <p:sp>
        <p:nvSpPr>
          <p:cNvPr id="44046" name="Rectangle 9"/>
          <p:cNvSpPr>
            <a:spLocks noChangeArrowheads="1"/>
          </p:cNvSpPr>
          <p:nvPr/>
        </p:nvSpPr>
        <p:spPr bwMode="auto">
          <a:xfrm>
            <a:off x="5389563" y="817563"/>
            <a:ext cx="4778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0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1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2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3 </a:t>
            </a:r>
          </a:p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4</a:t>
            </a:r>
          </a:p>
        </p:txBody>
      </p:sp>
      <p:sp>
        <p:nvSpPr>
          <p:cNvPr id="44047" name="Rectangle 9"/>
          <p:cNvSpPr>
            <a:spLocks noChangeArrowheads="1"/>
          </p:cNvSpPr>
          <p:nvPr/>
        </p:nvSpPr>
        <p:spPr bwMode="auto">
          <a:xfrm>
            <a:off x="5700713" y="623888"/>
            <a:ext cx="175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1000" b="1">
                <a:latin typeface="Courier New" pitchFamily="-105" charset="0"/>
              </a:rPr>
              <a:t>0   1   2   3   4</a:t>
            </a:r>
          </a:p>
        </p:txBody>
      </p:sp>
      <p:sp>
        <p:nvSpPr>
          <p:cNvPr id="44048" name="Rectangle 9"/>
          <p:cNvSpPr>
            <a:spLocks noChangeArrowheads="1"/>
          </p:cNvSpPr>
          <p:nvPr/>
        </p:nvSpPr>
        <p:spPr bwMode="auto">
          <a:xfrm>
            <a:off x="5548313" y="512763"/>
            <a:ext cx="1752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columns</a:t>
            </a:r>
          </a:p>
        </p:txBody>
      </p:sp>
      <p:sp>
        <p:nvSpPr>
          <p:cNvPr id="44049" name="Rectangle 9"/>
          <p:cNvSpPr>
            <a:spLocks noChangeArrowheads="1"/>
          </p:cNvSpPr>
          <p:nvPr/>
        </p:nvSpPr>
        <p:spPr bwMode="auto">
          <a:xfrm rot="-5400000">
            <a:off x="4433094" y="1477169"/>
            <a:ext cx="1752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>
                <a:latin typeface="Cambria" pitchFamily="18" charset="0"/>
              </a:rPr>
              <a:t>rows</a:t>
            </a:r>
          </a:p>
        </p:txBody>
      </p:sp>
      <p:sp>
        <p:nvSpPr>
          <p:cNvPr id="44050" name="Rectangle 9"/>
          <p:cNvSpPr>
            <a:spLocks noChangeArrowheads="1"/>
          </p:cNvSpPr>
          <p:nvPr/>
        </p:nvSpPr>
        <p:spPr bwMode="auto">
          <a:xfrm>
            <a:off x="8153400" y="5943600"/>
            <a:ext cx="838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900" b="1">
                <a:latin typeface="Courier New" pitchFamily="-105" charset="0"/>
              </a:rPr>
              <a:t>0 0 0 0 0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1 1 1 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  2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  3 3 3</a:t>
            </a:r>
          </a:p>
          <a:p>
            <a:pPr algn="l"/>
            <a:r>
              <a:rPr lang="en-US" sz="900" b="1">
                <a:latin typeface="Courier New" pitchFamily="-105" charset="0"/>
              </a:rPr>
              <a:t>4 4 4 4 4</a:t>
            </a:r>
          </a:p>
        </p:txBody>
      </p:sp>
      <p:sp>
        <p:nvSpPr>
          <p:cNvPr id="44051" name="Rectangle 7"/>
          <p:cNvSpPr>
            <a:spLocks noChangeArrowheads="1"/>
          </p:cNvSpPr>
          <p:nvPr/>
        </p:nvSpPr>
        <p:spPr bwMode="auto">
          <a:xfrm>
            <a:off x="4572000" y="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ambria" pitchFamily="18" charset="0"/>
              </a:rPr>
              <a:t>Name(s): ______________________________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990600" y="2590800"/>
            <a:ext cx="784860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744663" y="4800600"/>
            <a:ext cx="7094537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1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979488"/>
              <a:ext cx="1292225" cy="1250950"/>
            </p14:xfrm>
          </p:contentPart>
        </mc:Choice>
        <mc:Fallback>
          <p:pic>
            <p:nvPicPr>
              <p:cNvPr id="921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2330" y="966889"/>
                <a:ext cx="1322101" cy="1278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1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0575" y="2973388"/>
              <a:ext cx="579438" cy="722312"/>
            </p14:xfrm>
          </p:contentPart>
        </mc:Choice>
        <mc:Fallback>
          <p:pic>
            <p:nvPicPr>
              <p:cNvPr id="921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55099" y="2956825"/>
                <a:ext cx="599592" cy="75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2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0863" y="928688"/>
              <a:ext cx="1668462" cy="5703887"/>
            </p14:xfrm>
          </p:contentPart>
        </mc:Choice>
        <mc:Fallback>
          <p:pic>
            <p:nvPicPr>
              <p:cNvPr id="922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6824" y="916448"/>
                <a:ext cx="1698340" cy="5730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1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6988" y="1169988"/>
              <a:ext cx="1250950" cy="334962"/>
            </p14:xfrm>
          </p:contentPart>
        </mc:Choice>
        <mc:Fallback>
          <p:pic>
            <p:nvPicPr>
              <p:cNvPr id="9221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51864" y="1165306"/>
                <a:ext cx="1281918" cy="35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2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995363"/>
              <a:ext cx="908050" cy="1063625"/>
            </p14:xfrm>
          </p:contentPart>
        </mc:Choice>
        <mc:Fallback>
          <p:pic>
            <p:nvPicPr>
              <p:cNvPr id="9222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17913" y="980605"/>
                <a:ext cx="935054" cy="1091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22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0575" y="2201863"/>
              <a:ext cx="134938" cy="146050"/>
            </p14:xfrm>
          </p:contentPart>
        </mc:Choice>
        <mc:Fallback>
          <p:pic>
            <p:nvPicPr>
              <p:cNvPr id="922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57261" y="2195388"/>
                <a:ext cx="151850" cy="165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24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2143125"/>
              <a:ext cx="642937" cy="211138"/>
            </p14:xfrm>
          </p:contentPart>
        </mc:Choice>
        <mc:Fallback>
          <p:pic>
            <p:nvPicPr>
              <p:cNvPr id="9224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32678" y="2130154"/>
                <a:ext cx="665256" cy="235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25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2144713"/>
              <a:ext cx="157162" cy="225425"/>
            </p14:xfrm>
          </p:contentPart>
        </mc:Choice>
        <mc:Fallback>
          <p:pic>
            <p:nvPicPr>
              <p:cNvPr id="9225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34430" y="2131749"/>
                <a:ext cx="183115" cy="25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26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3275" y="3044825"/>
              <a:ext cx="836613" cy="368300"/>
            </p14:xfrm>
          </p:contentPart>
        </mc:Choice>
        <mc:Fallback>
          <p:pic>
            <p:nvPicPr>
              <p:cNvPr id="9226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8509" y="3029704"/>
                <a:ext cx="866505" cy="397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27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3413" y="3802063"/>
              <a:ext cx="11112" cy="14287"/>
            </p14:xfrm>
          </p:contentPart>
        </mc:Choice>
        <mc:Fallback>
          <p:pic>
            <p:nvPicPr>
              <p:cNvPr id="9227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98227" y="3794205"/>
                <a:ext cx="30002" cy="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28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163" y="3378200"/>
              <a:ext cx="1298575" cy="727075"/>
            </p14:xfrm>
          </p:contentPart>
        </mc:Choice>
        <mc:Fallback>
          <p:pic>
            <p:nvPicPr>
              <p:cNvPr id="9228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7047" y="3362363"/>
                <a:ext cx="1326648" cy="758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29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8438" y="3079750"/>
              <a:ext cx="1684337" cy="474663"/>
            </p14:xfrm>
          </p:contentPart>
        </mc:Choice>
        <mc:Fallback>
          <p:pic>
            <p:nvPicPr>
              <p:cNvPr id="9229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22956" y="3063904"/>
                <a:ext cx="1705580" cy="506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230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6450" y="3246438"/>
              <a:ext cx="239713" cy="347662"/>
            </p14:xfrm>
          </p:contentPart>
        </mc:Choice>
        <mc:Fallback>
          <p:pic>
            <p:nvPicPr>
              <p:cNvPr id="9230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601310" y="3236001"/>
                <a:ext cx="267469" cy="37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31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9850" y="5389563"/>
              <a:ext cx="1155700" cy="398462"/>
            </p14:xfrm>
          </p:contentPart>
        </mc:Choice>
        <mc:Fallback>
          <p:pic>
            <p:nvPicPr>
              <p:cNvPr id="9231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8329" y="5374445"/>
                <a:ext cx="1174422" cy="427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32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5394325"/>
              <a:ext cx="481013" cy="441325"/>
            </p14:xfrm>
          </p:contentPart>
        </mc:Choice>
        <mc:Fallback>
          <p:pic>
            <p:nvPicPr>
              <p:cNvPr id="9232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22249" y="5378473"/>
                <a:ext cx="509795" cy="471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233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5137150"/>
              <a:ext cx="1211263" cy="646113"/>
            </p14:xfrm>
          </p:contentPart>
        </mc:Choice>
        <mc:Fallback>
          <p:pic>
            <p:nvPicPr>
              <p:cNvPr id="9233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36457" y="5125632"/>
                <a:ext cx="1229981" cy="669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234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5700" y="3925888"/>
              <a:ext cx="220663" cy="684212"/>
            </p14:xfrm>
          </p:contentPart>
        </mc:Choice>
        <mc:Fallback>
          <p:pic>
            <p:nvPicPr>
              <p:cNvPr id="9234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90941" y="3917610"/>
                <a:ext cx="241541" cy="6993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235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7813" y="3648075"/>
              <a:ext cx="266700" cy="496888"/>
            </p14:xfrm>
          </p:contentPart>
        </mc:Choice>
        <mc:Fallback>
          <p:pic>
            <p:nvPicPr>
              <p:cNvPr id="9235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12696" y="3633672"/>
                <a:ext cx="296213" cy="525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236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2863" y="3883025"/>
              <a:ext cx="852487" cy="622300"/>
            </p14:xfrm>
          </p:contentPart>
        </mc:Choice>
        <mc:Fallback>
          <p:pic>
            <p:nvPicPr>
              <p:cNvPr id="9236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50623" y="3871141"/>
                <a:ext cx="877327" cy="648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237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1900" y="3640138"/>
              <a:ext cx="1401763" cy="1565275"/>
            </p14:xfrm>
          </p:contentPart>
        </mc:Choice>
        <mc:Fallback>
          <p:pic>
            <p:nvPicPr>
              <p:cNvPr id="9237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67501" y="3626458"/>
                <a:ext cx="1426602" cy="1583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238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5588000"/>
              <a:ext cx="2376487" cy="287338"/>
            </p14:xfrm>
          </p:contentPart>
        </mc:Choice>
        <mc:Fallback>
          <p:pic>
            <p:nvPicPr>
              <p:cNvPr id="9238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50927" y="5573975"/>
                <a:ext cx="2400968" cy="3049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238125"/>
            <a:ext cx="7772400" cy="6270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rPr>
              <a:t>Feedback ... </a:t>
            </a:r>
            <a:r>
              <a:rPr lang="en-US" sz="3200" i="1" smtClean="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rPr>
              <a:t>on feedback!</a:t>
            </a:r>
            <a:endParaRPr lang="en-US" sz="3200" smtClean="0">
              <a:ea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2819400" y="1778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" pitchFamily="-105" charset="0"/>
              </a:rPr>
              <a:t>Images and 2d loops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157413" y="1277938"/>
            <a:ext cx="2490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" pitchFamily="-105" charset="0"/>
              </a:rPr>
              <a:t>How could you change this code (the if test) to produce this triangle image?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6943725" y="1255713"/>
            <a:ext cx="2076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" pitchFamily="-105" charset="0"/>
              </a:rPr>
              <a:t>What 2d loops would create a checkerboard image, pixel-by-pixel?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304800" y="2700338"/>
            <a:ext cx="41830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test():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200" b="1">
                <a:solidFill>
                  <a:srgbClr val="0A6819"/>
                </a:solidFill>
                <a:latin typeface="Courier New" pitchFamily="-105" charset="0"/>
              </a:rPr>
              <a:t>""" demonstrating images """</a:t>
            </a:r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width = 200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height = 200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image = PNGImage( width, height )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(width):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(height):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    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col == row: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            image.plotPoint( col, row )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image.saveFile(  )</a:t>
            </a:r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>
            <a:off x="4724400" y="909638"/>
            <a:ext cx="0" cy="5681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5105400" y="2778125"/>
            <a:ext cx="36242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test():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200" b="1">
                <a:solidFill>
                  <a:srgbClr val="0A6819"/>
                </a:solidFill>
                <a:latin typeface="Courier New" pitchFamily="-105" charset="0"/>
              </a:rPr>
              <a:t>""" demonstrating images """</a:t>
            </a:r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width = 8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height = 6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image = PNGImage( width, height )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(width):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(height):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image.saveFile( )</a:t>
            </a:r>
          </a:p>
        </p:txBody>
      </p:sp>
      <p:sp>
        <p:nvSpPr>
          <p:cNvPr id="46088" name="Rectangle 14"/>
          <p:cNvSpPr>
            <a:spLocks noChangeArrowheads="1"/>
          </p:cNvSpPr>
          <p:nvPr/>
        </p:nvSpPr>
        <p:spPr bwMode="auto">
          <a:xfrm>
            <a:off x="5334000" y="1143000"/>
            <a:ext cx="1279525" cy="1004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9" name="Rectangle 15"/>
          <p:cNvSpPr>
            <a:spLocks noChangeArrowheads="1"/>
          </p:cNvSpPr>
          <p:nvPr/>
        </p:nvSpPr>
        <p:spPr bwMode="auto">
          <a:xfrm>
            <a:off x="5362575" y="1978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0" name="Rectangle 16"/>
          <p:cNvSpPr>
            <a:spLocks noChangeArrowheads="1"/>
          </p:cNvSpPr>
          <p:nvPr/>
        </p:nvSpPr>
        <p:spPr bwMode="auto">
          <a:xfrm>
            <a:off x="5676900" y="1978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1" name="Rectangle 17"/>
          <p:cNvSpPr>
            <a:spLocks noChangeArrowheads="1"/>
          </p:cNvSpPr>
          <p:nvPr/>
        </p:nvSpPr>
        <p:spPr bwMode="auto">
          <a:xfrm>
            <a:off x="5981700" y="1978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2" name="Rectangle 18"/>
          <p:cNvSpPr>
            <a:spLocks noChangeArrowheads="1"/>
          </p:cNvSpPr>
          <p:nvPr/>
        </p:nvSpPr>
        <p:spPr bwMode="auto">
          <a:xfrm>
            <a:off x="6289675" y="1978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3" name="Rectangle 19"/>
          <p:cNvSpPr>
            <a:spLocks noChangeArrowheads="1"/>
          </p:cNvSpPr>
          <p:nvPr/>
        </p:nvSpPr>
        <p:spPr bwMode="auto">
          <a:xfrm>
            <a:off x="5514975" y="18192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4" name="Rectangle 20"/>
          <p:cNvSpPr>
            <a:spLocks noChangeArrowheads="1"/>
          </p:cNvSpPr>
          <p:nvPr/>
        </p:nvSpPr>
        <p:spPr bwMode="auto">
          <a:xfrm>
            <a:off x="5829300" y="18192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5" name="Rectangle 21"/>
          <p:cNvSpPr>
            <a:spLocks noChangeArrowheads="1"/>
          </p:cNvSpPr>
          <p:nvPr/>
        </p:nvSpPr>
        <p:spPr bwMode="auto">
          <a:xfrm>
            <a:off x="6134100" y="18192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6" name="Rectangle 22"/>
          <p:cNvSpPr>
            <a:spLocks noChangeArrowheads="1"/>
          </p:cNvSpPr>
          <p:nvPr/>
        </p:nvSpPr>
        <p:spPr bwMode="auto">
          <a:xfrm>
            <a:off x="6442075" y="18192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7" name="Rectangle 23"/>
          <p:cNvSpPr>
            <a:spLocks noChangeArrowheads="1"/>
          </p:cNvSpPr>
          <p:nvPr/>
        </p:nvSpPr>
        <p:spPr bwMode="auto">
          <a:xfrm>
            <a:off x="5362575" y="16637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8" name="Rectangle 24"/>
          <p:cNvSpPr>
            <a:spLocks noChangeArrowheads="1"/>
          </p:cNvSpPr>
          <p:nvPr/>
        </p:nvSpPr>
        <p:spPr bwMode="auto">
          <a:xfrm>
            <a:off x="5676900" y="16637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99" name="Rectangle 25"/>
          <p:cNvSpPr>
            <a:spLocks noChangeArrowheads="1"/>
          </p:cNvSpPr>
          <p:nvPr/>
        </p:nvSpPr>
        <p:spPr bwMode="auto">
          <a:xfrm>
            <a:off x="5981700" y="16637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0" name="Rectangle 26"/>
          <p:cNvSpPr>
            <a:spLocks noChangeArrowheads="1"/>
          </p:cNvSpPr>
          <p:nvPr/>
        </p:nvSpPr>
        <p:spPr bwMode="auto">
          <a:xfrm>
            <a:off x="6289675" y="16637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1" name="Rectangle 27"/>
          <p:cNvSpPr>
            <a:spLocks noChangeArrowheads="1"/>
          </p:cNvSpPr>
          <p:nvPr/>
        </p:nvSpPr>
        <p:spPr bwMode="auto">
          <a:xfrm>
            <a:off x="5514975" y="14954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2" name="Rectangle 28"/>
          <p:cNvSpPr>
            <a:spLocks noChangeArrowheads="1"/>
          </p:cNvSpPr>
          <p:nvPr/>
        </p:nvSpPr>
        <p:spPr bwMode="auto">
          <a:xfrm>
            <a:off x="5829300" y="14954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3" name="Rectangle 29"/>
          <p:cNvSpPr>
            <a:spLocks noChangeArrowheads="1"/>
          </p:cNvSpPr>
          <p:nvPr/>
        </p:nvSpPr>
        <p:spPr bwMode="auto">
          <a:xfrm>
            <a:off x="6134100" y="14954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4" name="Rectangle 30"/>
          <p:cNvSpPr>
            <a:spLocks noChangeArrowheads="1"/>
          </p:cNvSpPr>
          <p:nvPr/>
        </p:nvSpPr>
        <p:spPr bwMode="auto">
          <a:xfrm>
            <a:off x="6442075" y="14954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5" name="Rectangle 31"/>
          <p:cNvSpPr>
            <a:spLocks noChangeArrowheads="1"/>
          </p:cNvSpPr>
          <p:nvPr/>
        </p:nvSpPr>
        <p:spPr bwMode="auto">
          <a:xfrm>
            <a:off x="5362575" y="13382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6" name="Rectangle 32"/>
          <p:cNvSpPr>
            <a:spLocks noChangeArrowheads="1"/>
          </p:cNvSpPr>
          <p:nvPr/>
        </p:nvSpPr>
        <p:spPr bwMode="auto">
          <a:xfrm>
            <a:off x="5676900" y="13382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7" name="Rectangle 33"/>
          <p:cNvSpPr>
            <a:spLocks noChangeArrowheads="1"/>
          </p:cNvSpPr>
          <p:nvPr/>
        </p:nvSpPr>
        <p:spPr bwMode="auto">
          <a:xfrm>
            <a:off x="5981700" y="13382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8" name="Rectangle 34"/>
          <p:cNvSpPr>
            <a:spLocks noChangeArrowheads="1"/>
          </p:cNvSpPr>
          <p:nvPr/>
        </p:nvSpPr>
        <p:spPr bwMode="auto">
          <a:xfrm>
            <a:off x="6289675" y="13382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09" name="Rectangle 35"/>
          <p:cNvSpPr>
            <a:spLocks noChangeArrowheads="1"/>
          </p:cNvSpPr>
          <p:nvPr/>
        </p:nvSpPr>
        <p:spPr bwMode="auto">
          <a:xfrm>
            <a:off x="5514975" y="11699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10" name="Rectangle 36"/>
          <p:cNvSpPr>
            <a:spLocks noChangeArrowheads="1"/>
          </p:cNvSpPr>
          <p:nvPr/>
        </p:nvSpPr>
        <p:spPr bwMode="auto">
          <a:xfrm>
            <a:off x="5829300" y="11699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11" name="Rectangle 37"/>
          <p:cNvSpPr>
            <a:spLocks noChangeArrowheads="1"/>
          </p:cNvSpPr>
          <p:nvPr/>
        </p:nvSpPr>
        <p:spPr bwMode="auto">
          <a:xfrm>
            <a:off x="6134100" y="11699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112" name="Rectangle 38"/>
          <p:cNvSpPr>
            <a:spLocks noChangeArrowheads="1"/>
          </p:cNvSpPr>
          <p:nvPr/>
        </p:nvSpPr>
        <p:spPr bwMode="auto">
          <a:xfrm>
            <a:off x="6442075" y="11699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61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8" t="24086" r="14906" b="61290"/>
          <a:stretch>
            <a:fillRect/>
          </a:stretch>
        </p:blipFill>
        <p:spPr bwMode="auto">
          <a:xfrm>
            <a:off x="381000" y="762000"/>
            <a:ext cx="170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567113" y="314325"/>
            <a:ext cx="3468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" pitchFamily="-105" charset="0"/>
              </a:rPr>
              <a:t>How could you change this code so that it produces an triangle like this?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87350" y="1430338"/>
            <a:ext cx="81121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triangle():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""" demonstrating images """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width = 200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height = 200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image = PNGImage( width, height )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E30E1F"/>
                </a:solidFill>
                <a:latin typeface="Courier New" pitchFamily="-105" charset="0"/>
              </a:rPr>
              <a:t># a 2d loop over each pixel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(width):</a:t>
            </a: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(height):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          image.plotPoint( col, row )</a:t>
            </a:r>
          </a:p>
        </p:txBody>
      </p:sp>
      <p:pic>
        <p:nvPicPr>
          <p:cNvPr id="4710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8" t="24086" r="14906" b="61290"/>
          <a:stretch>
            <a:fillRect/>
          </a:stretch>
        </p:blipFill>
        <p:spPr bwMode="auto">
          <a:xfrm>
            <a:off x="7162800" y="228600"/>
            <a:ext cx="170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46075" y="400050"/>
            <a:ext cx="673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" pitchFamily="-105" charset="0"/>
              </a:rPr>
              <a:t>What 2d loops would create a checkerboard image?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0" y="1295400"/>
            <a:ext cx="793273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checkerboard():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0E0BEE"/>
                </a:solidFill>
                <a:latin typeface="Arial" charset="0"/>
              </a:rPr>
              <a:t>… usual  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image </a:t>
            </a:r>
            <a:r>
              <a:rPr lang="en-US" b="1">
                <a:solidFill>
                  <a:srgbClr val="0E0BEE"/>
                </a:solidFill>
                <a:latin typeface="Arial" charset="0"/>
              </a:rPr>
              <a:t>stuff here …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E30E1F"/>
                </a:solidFill>
                <a:latin typeface="Courier New" pitchFamily="-105" charset="0"/>
              </a:rPr>
              <a:t># loop over each pixel</a:t>
            </a:r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(width):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(height):</a:t>
            </a: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b="1">
                <a:solidFill>
                  <a:srgbClr val="000000"/>
                </a:solidFill>
                <a:latin typeface="Courier New" pitchFamily="-105" charset="0"/>
              </a:rPr>
              <a:t>			image.plotPoint( col, row )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7239000" y="228600"/>
            <a:ext cx="1279525" cy="1004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7267575" y="10636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7581900" y="10636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7886700" y="10636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8194675" y="10636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7" name="Rectangle 10"/>
          <p:cNvSpPr>
            <a:spLocks noChangeArrowheads="1"/>
          </p:cNvSpPr>
          <p:nvPr/>
        </p:nvSpPr>
        <p:spPr bwMode="auto">
          <a:xfrm>
            <a:off x="7419975" y="9048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7734300" y="9048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9" name="Rectangle 12"/>
          <p:cNvSpPr>
            <a:spLocks noChangeArrowheads="1"/>
          </p:cNvSpPr>
          <p:nvPr/>
        </p:nvSpPr>
        <p:spPr bwMode="auto">
          <a:xfrm>
            <a:off x="8039100" y="9048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8347075" y="9048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7267575" y="7493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7581900" y="7493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7886700" y="7493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8194675" y="7493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5" name="Rectangle 18"/>
          <p:cNvSpPr>
            <a:spLocks noChangeArrowheads="1"/>
          </p:cNvSpPr>
          <p:nvPr/>
        </p:nvSpPr>
        <p:spPr bwMode="auto">
          <a:xfrm>
            <a:off x="7419975" y="581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7734300" y="581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8039100" y="581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8" name="Rectangle 21"/>
          <p:cNvSpPr>
            <a:spLocks noChangeArrowheads="1"/>
          </p:cNvSpPr>
          <p:nvPr/>
        </p:nvSpPr>
        <p:spPr bwMode="auto">
          <a:xfrm>
            <a:off x="8347075" y="581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7267575" y="4238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7581900" y="4238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7886700" y="4238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52" name="Rectangle 25"/>
          <p:cNvSpPr>
            <a:spLocks noChangeArrowheads="1"/>
          </p:cNvSpPr>
          <p:nvPr/>
        </p:nvSpPr>
        <p:spPr bwMode="auto">
          <a:xfrm>
            <a:off x="8194675" y="4238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7419975" y="2555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7734300" y="2555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8039100" y="2555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8347075" y="2555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4916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05" charset="0"/>
              </a:endParaRPr>
            </a:p>
          </p:txBody>
        </p:sp>
        <p:sp>
          <p:nvSpPr>
            <p:cNvPr id="4916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-105" charset="0"/>
              </a:endParaRPr>
            </a:p>
          </p:txBody>
        </p:sp>
      </p:grp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/>
              <a:t>Loops: </a:t>
            </a:r>
            <a:r>
              <a:rPr lang="en-US" sz="4000" b="1">
                <a:solidFill>
                  <a:srgbClr val="0E0BEE"/>
                </a:solidFill>
                <a:latin typeface="Courier New" pitchFamily="-105" charset="0"/>
              </a:rPr>
              <a:t>for</a:t>
            </a:r>
            <a:r>
              <a:rPr lang="en-US" sz="4000"/>
              <a:t> or </a:t>
            </a:r>
            <a:r>
              <a:rPr lang="en-US" sz="4000" b="1">
                <a:solidFill>
                  <a:srgbClr val="0E0BEE"/>
                </a:solidFill>
                <a:latin typeface="Courier New" pitchFamily="-105" charset="0"/>
              </a:rPr>
              <a:t>while</a:t>
            </a:r>
            <a:r>
              <a:rPr lang="en-US" sz="4000"/>
              <a:t>?</a:t>
            </a: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793750" y="3668713"/>
            <a:ext cx="3324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pi_two(n)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801688" y="2071688"/>
            <a:ext cx="3324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pi_one(e)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5441950" y="3668713"/>
            <a:ext cx="2662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Calibri" pitchFamily="-105" charset="0"/>
              </a:rPr>
              <a:t>n == number of darts to throw</a:t>
            </a: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5486400" y="2141538"/>
            <a:ext cx="2738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Calibri" pitchFamily="-105" charset="0"/>
              </a:rPr>
              <a:t>e == how close to π we need to get</a:t>
            </a: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1831975" y="6096000"/>
            <a:ext cx="570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90"/>
                </a:solidFill>
                <a:latin typeface="Calibri" pitchFamily="-105" charset="0"/>
              </a:rPr>
              <a:t>Which function will use which kind of loop?</a:t>
            </a:r>
            <a:endParaRPr lang="en-US">
              <a:solidFill>
                <a:srgbClr val="00009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29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4375" y="4356100"/>
              <a:ext cx="733425" cy="573088"/>
            </p14:xfrm>
          </p:contentPart>
        </mc:Choice>
        <mc:Fallback>
          <p:pic>
            <p:nvPicPr>
              <p:cNvPr id="1229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6094" y="4350700"/>
                <a:ext cx="747107" cy="591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29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0313" y="1289050"/>
              <a:ext cx="814387" cy="690563"/>
            </p14:xfrm>
          </p:contentPart>
        </mc:Choice>
        <mc:Fallback>
          <p:pic>
            <p:nvPicPr>
              <p:cNvPr id="1229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8077" y="1286530"/>
                <a:ext cx="841737" cy="705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29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8" y="3181350"/>
              <a:ext cx="3684587" cy="2019300"/>
            </p14:xfrm>
          </p:contentPart>
        </mc:Choice>
        <mc:Fallback>
          <p:pic>
            <p:nvPicPr>
              <p:cNvPr id="1229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568" y="3165870"/>
                <a:ext cx="3715187" cy="2049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29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1650" y="984250"/>
              <a:ext cx="1325563" cy="1436688"/>
            </p14:xfrm>
          </p:contentPart>
        </mc:Choice>
        <mc:Fallback>
          <p:pic>
            <p:nvPicPr>
              <p:cNvPr id="1229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7610" y="971651"/>
                <a:ext cx="1344644" cy="14590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819400" y="1778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" pitchFamily="-105" charset="0"/>
              </a:rPr>
              <a:t>Images and 2d loops</a:t>
            </a: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2157413" y="1277938"/>
            <a:ext cx="2490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" pitchFamily="-105" charset="0"/>
              </a:rPr>
              <a:t>How could you change this code (the if test) to produce this triangle image?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6943725" y="1255713"/>
            <a:ext cx="2076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Times" pitchFamily="-105" charset="0"/>
              </a:rPr>
              <a:t>What 2d loops would create a checkerboard image, pixel-by-pixel?</a:t>
            </a: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304800" y="2700338"/>
            <a:ext cx="41830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test():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200" b="1">
                <a:solidFill>
                  <a:srgbClr val="0A6819"/>
                </a:solidFill>
                <a:latin typeface="Courier New" pitchFamily="-105" charset="0"/>
              </a:rPr>
              <a:t>""" demonstrating images """</a:t>
            </a:r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width = 200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height = 200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image = PNGImage( width, height )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(width):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(height):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    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col == row: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            image.plotPoint( col, row )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image.saveFile(  )</a:t>
            </a:r>
          </a:p>
        </p:txBody>
      </p:sp>
      <p:sp>
        <p:nvSpPr>
          <p:cNvPr id="50182" name="Line 9"/>
          <p:cNvSpPr>
            <a:spLocks noChangeShapeType="1"/>
          </p:cNvSpPr>
          <p:nvPr/>
        </p:nvSpPr>
        <p:spPr bwMode="auto">
          <a:xfrm>
            <a:off x="4724400" y="909638"/>
            <a:ext cx="0" cy="5681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83" name="Rectangle 11"/>
          <p:cNvSpPr>
            <a:spLocks noChangeArrowheads="1"/>
          </p:cNvSpPr>
          <p:nvPr/>
        </p:nvSpPr>
        <p:spPr bwMode="auto">
          <a:xfrm>
            <a:off x="5105400" y="2778125"/>
            <a:ext cx="36242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test():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200" b="1">
                <a:solidFill>
                  <a:srgbClr val="0A6819"/>
                </a:solidFill>
                <a:latin typeface="Courier New" pitchFamily="-105" charset="0"/>
              </a:rPr>
              <a:t>""" demonstrating images """</a:t>
            </a:r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width = 8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height = 6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image = PNGImage( width, height )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col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(width):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   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row </a:t>
            </a:r>
            <a:r>
              <a:rPr lang="en-US" sz="12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</a:t>
            </a:r>
            <a:r>
              <a:rPr lang="en-US" sz="12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(height):</a:t>
            </a: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endParaRPr lang="en-US" sz="1200" b="1">
              <a:solidFill>
                <a:srgbClr val="000000"/>
              </a:solidFill>
              <a:latin typeface="Courier New" pitchFamily="-105" charset="0"/>
            </a:endParaRPr>
          </a:p>
          <a:p>
            <a:pPr algn="l"/>
            <a:r>
              <a:rPr lang="en-US" sz="1200" b="1">
                <a:solidFill>
                  <a:srgbClr val="000000"/>
                </a:solidFill>
                <a:latin typeface="Courier New" pitchFamily="-105" charset="0"/>
              </a:rPr>
              <a:t>    image.saveFile( )</a:t>
            </a:r>
          </a:p>
        </p:txBody>
      </p:sp>
      <p:sp>
        <p:nvSpPr>
          <p:cNvPr id="50184" name="Rectangle 14"/>
          <p:cNvSpPr>
            <a:spLocks noChangeArrowheads="1"/>
          </p:cNvSpPr>
          <p:nvPr/>
        </p:nvSpPr>
        <p:spPr bwMode="auto">
          <a:xfrm>
            <a:off x="5334000" y="1143000"/>
            <a:ext cx="1279525" cy="1004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5362575" y="1978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6" name="Rectangle 16"/>
          <p:cNvSpPr>
            <a:spLocks noChangeArrowheads="1"/>
          </p:cNvSpPr>
          <p:nvPr/>
        </p:nvSpPr>
        <p:spPr bwMode="auto">
          <a:xfrm>
            <a:off x="5676900" y="1978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7" name="Rectangle 17"/>
          <p:cNvSpPr>
            <a:spLocks noChangeArrowheads="1"/>
          </p:cNvSpPr>
          <p:nvPr/>
        </p:nvSpPr>
        <p:spPr bwMode="auto">
          <a:xfrm>
            <a:off x="5981700" y="1978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8" name="Rectangle 18"/>
          <p:cNvSpPr>
            <a:spLocks noChangeArrowheads="1"/>
          </p:cNvSpPr>
          <p:nvPr/>
        </p:nvSpPr>
        <p:spPr bwMode="auto">
          <a:xfrm>
            <a:off x="6289675" y="19780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89" name="Rectangle 19"/>
          <p:cNvSpPr>
            <a:spLocks noChangeArrowheads="1"/>
          </p:cNvSpPr>
          <p:nvPr/>
        </p:nvSpPr>
        <p:spPr bwMode="auto">
          <a:xfrm>
            <a:off x="5514975" y="18192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0" name="Rectangle 20"/>
          <p:cNvSpPr>
            <a:spLocks noChangeArrowheads="1"/>
          </p:cNvSpPr>
          <p:nvPr/>
        </p:nvSpPr>
        <p:spPr bwMode="auto">
          <a:xfrm>
            <a:off x="5829300" y="18192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6134100" y="18192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2" name="Rectangle 22"/>
          <p:cNvSpPr>
            <a:spLocks noChangeArrowheads="1"/>
          </p:cNvSpPr>
          <p:nvPr/>
        </p:nvSpPr>
        <p:spPr bwMode="auto">
          <a:xfrm>
            <a:off x="6442075" y="181927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3" name="Rectangle 23"/>
          <p:cNvSpPr>
            <a:spLocks noChangeArrowheads="1"/>
          </p:cNvSpPr>
          <p:nvPr/>
        </p:nvSpPr>
        <p:spPr bwMode="auto">
          <a:xfrm>
            <a:off x="5362575" y="16637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4" name="Rectangle 24"/>
          <p:cNvSpPr>
            <a:spLocks noChangeArrowheads="1"/>
          </p:cNvSpPr>
          <p:nvPr/>
        </p:nvSpPr>
        <p:spPr bwMode="auto">
          <a:xfrm>
            <a:off x="5676900" y="16637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5" name="Rectangle 25"/>
          <p:cNvSpPr>
            <a:spLocks noChangeArrowheads="1"/>
          </p:cNvSpPr>
          <p:nvPr/>
        </p:nvSpPr>
        <p:spPr bwMode="auto">
          <a:xfrm>
            <a:off x="5981700" y="16637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6" name="Rectangle 26"/>
          <p:cNvSpPr>
            <a:spLocks noChangeArrowheads="1"/>
          </p:cNvSpPr>
          <p:nvPr/>
        </p:nvSpPr>
        <p:spPr bwMode="auto">
          <a:xfrm>
            <a:off x="6289675" y="1663700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7" name="Rectangle 27"/>
          <p:cNvSpPr>
            <a:spLocks noChangeArrowheads="1"/>
          </p:cNvSpPr>
          <p:nvPr/>
        </p:nvSpPr>
        <p:spPr bwMode="auto">
          <a:xfrm>
            <a:off x="5514975" y="14954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8" name="Rectangle 28"/>
          <p:cNvSpPr>
            <a:spLocks noChangeArrowheads="1"/>
          </p:cNvSpPr>
          <p:nvPr/>
        </p:nvSpPr>
        <p:spPr bwMode="auto">
          <a:xfrm>
            <a:off x="5829300" y="14954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199" name="Rectangle 29"/>
          <p:cNvSpPr>
            <a:spLocks noChangeArrowheads="1"/>
          </p:cNvSpPr>
          <p:nvPr/>
        </p:nvSpPr>
        <p:spPr bwMode="auto">
          <a:xfrm>
            <a:off x="6134100" y="14954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0" name="Rectangle 30"/>
          <p:cNvSpPr>
            <a:spLocks noChangeArrowheads="1"/>
          </p:cNvSpPr>
          <p:nvPr/>
        </p:nvSpPr>
        <p:spPr bwMode="auto">
          <a:xfrm>
            <a:off x="6442075" y="1495425"/>
            <a:ext cx="138113" cy="13811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1" name="Rectangle 31"/>
          <p:cNvSpPr>
            <a:spLocks noChangeArrowheads="1"/>
          </p:cNvSpPr>
          <p:nvPr/>
        </p:nvSpPr>
        <p:spPr bwMode="auto">
          <a:xfrm>
            <a:off x="5362575" y="13382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2" name="Rectangle 32"/>
          <p:cNvSpPr>
            <a:spLocks noChangeArrowheads="1"/>
          </p:cNvSpPr>
          <p:nvPr/>
        </p:nvSpPr>
        <p:spPr bwMode="auto">
          <a:xfrm>
            <a:off x="5676900" y="13382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3" name="Rectangle 33"/>
          <p:cNvSpPr>
            <a:spLocks noChangeArrowheads="1"/>
          </p:cNvSpPr>
          <p:nvPr/>
        </p:nvSpPr>
        <p:spPr bwMode="auto">
          <a:xfrm>
            <a:off x="5981700" y="13382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4" name="Rectangle 34"/>
          <p:cNvSpPr>
            <a:spLocks noChangeArrowheads="1"/>
          </p:cNvSpPr>
          <p:nvPr/>
        </p:nvSpPr>
        <p:spPr bwMode="auto">
          <a:xfrm>
            <a:off x="6289675" y="1338263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5" name="Rectangle 35"/>
          <p:cNvSpPr>
            <a:spLocks noChangeArrowheads="1"/>
          </p:cNvSpPr>
          <p:nvPr/>
        </p:nvSpPr>
        <p:spPr bwMode="auto">
          <a:xfrm>
            <a:off x="5514975" y="11699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6" name="Rectangle 36"/>
          <p:cNvSpPr>
            <a:spLocks noChangeArrowheads="1"/>
          </p:cNvSpPr>
          <p:nvPr/>
        </p:nvSpPr>
        <p:spPr bwMode="auto">
          <a:xfrm>
            <a:off x="5829300" y="11699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7" name="Rectangle 37"/>
          <p:cNvSpPr>
            <a:spLocks noChangeArrowheads="1"/>
          </p:cNvSpPr>
          <p:nvPr/>
        </p:nvSpPr>
        <p:spPr bwMode="auto">
          <a:xfrm>
            <a:off x="6134100" y="11699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208" name="Rectangle 38"/>
          <p:cNvSpPr>
            <a:spLocks noChangeArrowheads="1"/>
          </p:cNvSpPr>
          <p:nvPr/>
        </p:nvSpPr>
        <p:spPr bwMode="auto">
          <a:xfrm>
            <a:off x="6442075" y="1169988"/>
            <a:ext cx="138113" cy="13811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02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8" t="24086" r="14906" b="61290"/>
          <a:stretch>
            <a:fillRect/>
          </a:stretch>
        </p:blipFill>
        <p:spPr bwMode="auto">
          <a:xfrm>
            <a:off x="381000" y="762000"/>
            <a:ext cx="170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31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9050" y="396875"/>
              <a:ext cx="2173288" cy="928688"/>
            </p14:xfrm>
          </p:contentPart>
        </mc:Choice>
        <mc:Fallback>
          <p:pic>
            <p:nvPicPr>
              <p:cNvPr id="1331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7170" y="381757"/>
                <a:ext cx="2199568" cy="95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31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2151063"/>
              <a:ext cx="3302000" cy="547687"/>
            </p14:xfrm>
          </p:contentPart>
        </mc:Choice>
        <mc:Fallback>
          <p:pic>
            <p:nvPicPr>
              <p:cNvPr id="1331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80" y="2135939"/>
                <a:ext cx="3330441" cy="577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1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4200" y="2619375"/>
              <a:ext cx="441325" cy="223838"/>
            </p14:xfrm>
          </p:contentPart>
        </mc:Choice>
        <mc:Fallback>
          <p:pic>
            <p:nvPicPr>
              <p:cNvPr id="1331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0510" y="2613977"/>
                <a:ext cx="470146" cy="242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31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950" y="384175"/>
              <a:ext cx="119063" cy="2035175"/>
            </p14:xfrm>
          </p:contentPart>
        </mc:Choice>
        <mc:Fallback>
          <p:pic>
            <p:nvPicPr>
              <p:cNvPr id="1331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202" y="369054"/>
                <a:ext cx="139926" cy="2060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950" y="663575"/>
              <a:ext cx="363538" cy="211138"/>
            </p14:xfrm>
          </p:contentPart>
        </mc:Choice>
        <mc:Fallback>
          <p:pic>
            <p:nvPicPr>
              <p:cNvPr id="1331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9352" y="650964"/>
                <a:ext cx="389454" cy="2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1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5563" y="4614863"/>
              <a:ext cx="1412875" cy="544512"/>
            </p14:xfrm>
          </p:contentPart>
        </mc:Choice>
        <mc:Fallback>
          <p:pic>
            <p:nvPicPr>
              <p:cNvPr id="1331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91884" y="4602987"/>
                <a:ext cx="1440953" cy="56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2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1800" y="4479925"/>
              <a:ext cx="2674938" cy="655638"/>
            </p14:xfrm>
          </p:contentPart>
        </mc:Choice>
        <mc:Fallback>
          <p:pic>
            <p:nvPicPr>
              <p:cNvPr id="1332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5601" y="4463363"/>
                <a:ext cx="2707335" cy="68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32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7113" y="4464050"/>
              <a:ext cx="1606550" cy="941388"/>
            </p14:xfrm>
          </p:contentPart>
        </mc:Choice>
        <mc:Fallback>
          <p:pic>
            <p:nvPicPr>
              <p:cNvPr id="1332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95954" y="4448210"/>
                <a:ext cx="1633548" cy="966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32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4537075"/>
              <a:ext cx="2236787" cy="1331913"/>
            </p14:xfrm>
          </p:contentPart>
        </mc:Choice>
        <mc:Fallback>
          <p:pic>
            <p:nvPicPr>
              <p:cNvPr id="1332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03527" y="4521236"/>
                <a:ext cx="2267388" cy="13614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51208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209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5120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>
            <a:fillRect/>
          </a:stretch>
        </p:blipFill>
        <p:spPr bwMode="auto">
          <a:xfrm>
            <a:off x="304800" y="1447800"/>
            <a:ext cx="83058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6"/>
          <p:cNvSpPr>
            <a:spLocks/>
          </p:cNvSpPr>
          <p:nvPr/>
        </p:nvSpPr>
        <p:spPr bwMode="auto">
          <a:xfrm>
            <a:off x="457200" y="1143000"/>
            <a:ext cx="4038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Consider the following </a:t>
            </a:r>
            <a:r>
              <a:rPr lang="en-US" sz="1800" u="sng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update rule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 for all complex numbers c: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1800" b="1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800" b="1" baseline="-25000">
                <a:latin typeface="Arial" charset="0"/>
                <a:cs typeface="Arial" charset="0"/>
                <a:sym typeface="Arial" charset="0"/>
              </a:rPr>
              <a:t>0 </a:t>
            </a:r>
            <a:r>
              <a:rPr lang="en-US" sz="1800" b="1">
                <a:latin typeface="Arial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1800" b="1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800" b="1" baseline="-25000">
                <a:latin typeface="Arial" charset="0"/>
                <a:cs typeface="Arial" charset="0"/>
                <a:sym typeface="Arial" charset="0"/>
              </a:rPr>
              <a:t>n+1 </a:t>
            </a:r>
            <a:r>
              <a:rPr lang="en-US" sz="1800" b="1">
                <a:latin typeface="Arial" charset="0"/>
                <a:cs typeface="Arial" charset="0"/>
                <a:sym typeface="Arial" charset="0"/>
              </a:rPr>
              <a:t>= z</a:t>
            </a:r>
            <a:r>
              <a:rPr lang="en-US" sz="1800" b="1" baseline="-25000">
                <a:latin typeface="Arial" charset="0"/>
                <a:cs typeface="Arial" charset="0"/>
                <a:sym typeface="Arial" charset="0"/>
              </a:rPr>
              <a:t>n</a:t>
            </a:r>
            <a:r>
              <a:rPr lang="en-US" sz="1800" b="1" baseline="30000">
                <a:latin typeface="Arial" charset="0"/>
                <a:cs typeface="Arial" charset="0"/>
                <a:sym typeface="Arial" charset="0"/>
              </a:rPr>
              <a:t>2 </a:t>
            </a:r>
            <a:r>
              <a:rPr lang="en-US" sz="1800" b="1">
                <a:latin typeface="Arial" charset="0"/>
                <a:cs typeface="Arial" charset="0"/>
                <a:sym typeface="Arial" charset="0"/>
              </a:rPr>
              <a:t>+ c</a:t>
            </a:r>
          </a:p>
          <a:p>
            <a:pPr marL="39688" algn="l" eaLnBrk="1" hangingPunct="1">
              <a:spcBef>
                <a:spcPts val="1600"/>
              </a:spcBef>
            </a:pPr>
            <a:endParaRPr lang="en-US" sz="1800">
              <a:solidFill>
                <a:srgbClr val="0E0BEE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pitchFamily="-105" charset="0"/>
              </a:rPr>
              <a:t>Mandelbrot Set: issues</a:t>
            </a: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6019800" y="1219200"/>
            <a:ext cx="287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The shaded area are points that do not diverge. 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auto">
          <a:xfrm>
            <a:off x="304800" y="5638800"/>
            <a:ext cx="3543300" cy="841375"/>
          </a:xfrm>
          <a:prstGeom prst="rect">
            <a:avLst/>
          </a:prstGeom>
          <a:noFill/>
          <a:ln w="19050">
            <a:solidFill>
              <a:srgbClr val="E30E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E30E1F"/>
                </a:solidFill>
              </a:rPr>
              <a:t>What concerns might arise in generating </a:t>
            </a:r>
            <a:r>
              <a:rPr lang="en-US" b="1" i="1">
                <a:solidFill>
                  <a:srgbClr val="E30E1F"/>
                </a:solidFill>
              </a:rPr>
              <a:t>this</a:t>
            </a:r>
            <a:r>
              <a:rPr lang="en-US" b="1">
                <a:solidFill>
                  <a:srgbClr val="E30E1F"/>
                </a:solidFill>
              </a:rPr>
              <a:t> </a:t>
            </a:r>
            <a:r>
              <a:rPr lang="en-US">
                <a:solidFill>
                  <a:srgbClr val="E30E1F"/>
                </a:solidFill>
              </a:rPr>
              <a:t>image?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5225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25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5222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>
            <a:fillRect/>
          </a:stretch>
        </p:blipFill>
        <p:spPr bwMode="auto">
          <a:xfrm>
            <a:off x="228600" y="1219200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  <a:latin typeface="Times" pitchFamily="-105" charset="0"/>
              </a:rPr>
              <a:t>Pixels vs. "real" values</a:t>
            </a: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185738" y="6242050"/>
            <a:ext cx="8643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Drawing happens in pixel-coords.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sz="1800" b="1">
                <a:solidFill>
                  <a:srgbClr val="E30E1F"/>
                </a:solidFill>
                <a:latin typeface="Arial" charset="0"/>
                <a:cs typeface="Arial" charset="0"/>
                <a:sym typeface="Arial" charset="0"/>
              </a:rPr>
              <a:t>Mandelbrot testing happens in real coords. 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 flipH="1" flipV="1">
            <a:off x="5346700" y="1530350"/>
            <a:ext cx="0" cy="4357688"/>
          </a:xfrm>
          <a:prstGeom prst="line">
            <a:avLst/>
          </a:prstGeom>
          <a:noFill/>
          <a:ln w="38100">
            <a:solidFill>
              <a:srgbClr val="E30E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 rot="5400000" flipH="1" flipV="1">
            <a:off x="4148932" y="124618"/>
            <a:ext cx="0" cy="7218363"/>
          </a:xfrm>
          <a:prstGeom prst="line">
            <a:avLst/>
          </a:prstGeom>
          <a:noFill/>
          <a:ln w="38100">
            <a:solidFill>
              <a:srgbClr val="E30E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32" name="Line 10"/>
          <p:cNvSpPr>
            <a:spLocks noChangeShapeType="1"/>
          </p:cNvSpPr>
          <p:nvPr/>
        </p:nvSpPr>
        <p:spPr bwMode="auto">
          <a:xfrm>
            <a:off x="4713288" y="153035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>
            <a:off x="4079875" y="153035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4" name="Line 12"/>
          <p:cNvSpPr>
            <a:spLocks noChangeShapeType="1"/>
          </p:cNvSpPr>
          <p:nvPr/>
        </p:nvSpPr>
        <p:spPr bwMode="auto">
          <a:xfrm>
            <a:off x="3446463" y="153035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5" name="Line 13"/>
          <p:cNvSpPr>
            <a:spLocks noChangeShapeType="1"/>
          </p:cNvSpPr>
          <p:nvPr/>
        </p:nvSpPr>
        <p:spPr bwMode="auto">
          <a:xfrm>
            <a:off x="2813050" y="153035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6" name="Line 14"/>
          <p:cNvSpPr>
            <a:spLocks noChangeShapeType="1"/>
          </p:cNvSpPr>
          <p:nvPr/>
        </p:nvSpPr>
        <p:spPr bwMode="auto">
          <a:xfrm>
            <a:off x="2179638" y="153035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7" name="Line 15"/>
          <p:cNvSpPr>
            <a:spLocks noChangeShapeType="1"/>
          </p:cNvSpPr>
          <p:nvPr/>
        </p:nvSpPr>
        <p:spPr bwMode="auto">
          <a:xfrm>
            <a:off x="1546225" y="153035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8" name="Line 16"/>
          <p:cNvSpPr>
            <a:spLocks noChangeShapeType="1"/>
          </p:cNvSpPr>
          <p:nvPr/>
        </p:nvSpPr>
        <p:spPr bwMode="auto">
          <a:xfrm>
            <a:off x="914400" y="153035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9" name="Line 17"/>
          <p:cNvSpPr>
            <a:spLocks noChangeShapeType="1"/>
          </p:cNvSpPr>
          <p:nvPr/>
        </p:nvSpPr>
        <p:spPr bwMode="auto">
          <a:xfrm>
            <a:off x="7239000" y="152400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40" name="Line 18"/>
          <p:cNvSpPr>
            <a:spLocks noChangeShapeType="1"/>
          </p:cNvSpPr>
          <p:nvPr/>
        </p:nvSpPr>
        <p:spPr bwMode="auto">
          <a:xfrm>
            <a:off x="6605588" y="152400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41" name="Line 19"/>
          <p:cNvSpPr>
            <a:spLocks noChangeShapeType="1"/>
          </p:cNvSpPr>
          <p:nvPr/>
        </p:nvSpPr>
        <p:spPr bwMode="auto">
          <a:xfrm>
            <a:off x="5973763" y="1524000"/>
            <a:ext cx="0" cy="4198938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42" name="Line 20"/>
          <p:cNvSpPr>
            <a:spLocks noChangeShapeType="1"/>
          </p:cNvSpPr>
          <p:nvPr/>
        </p:nvSpPr>
        <p:spPr bwMode="auto">
          <a:xfrm rot="-5400000">
            <a:off x="4130675" y="-1463675"/>
            <a:ext cx="0" cy="7042150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3" name="Line 21"/>
          <p:cNvSpPr>
            <a:spLocks noChangeShapeType="1"/>
          </p:cNvSpPr>
          <p:nvPr/>
        </p:nvSpPr>
        <p:spPr bwMode="auto">
          <a:xfrm rot="-5400000">
            <a:off x="4130675" y="-854075"/>
            <a:ext cx="0" cy="7042150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4" name="Line 22"/>
          <p:cNvSpPr>
            <a:spLocks noChangeShapeType="1"/>
          </p:cNvSpPr>
          <p:nvPr/>
        </p:nvSpPr>
        <p:spPr bwMode="auto">
          <a:xfrm rot="-5400000">
            <a:off x="4130675" y="-320675"/>
            <a:ext cx="0" cy="7042150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5" name="Line 23"/>
          <p:cNvSpPr>
            <a:spLocks noChangeShapeType="1"/>
          </p:cNvSpPr>
          <p:nvPr/>
        </p:nvSpPr>
        <p:spPr bwMode="auto">
          <a:xfrm rot="-5400000">
            <a:off x="4130675" y="822325"/>
            <a:ext cx="0" cy="7042150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6" name="Line 24"/>
          <p:cNvSpPr>
            <a:spLocks noChangeShapeType="1"/>
          </p:cNvSpPr>
          <p:nvPr/>
        </p:nvSpPr>
        <p:spPr bwMode="auto">
          <a:xfrm rot="-5400000">
            <a:off x="4130675" y="1431925"/>
            <a:ext cx="0" cy="7042150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7" name="Line 25"/>
          <p:cNvSpPr>
            <a:spLocks noChangeShapeType="1"/>
          </p:cNvSpPr>
          <p:nvPr/>
        </p:nvSpPr>
        <p:spPr bwMode="auto">
          <a:xfrm rot="-5400000">
            <a:off x="4130675" y="1965325"/>
            <a:ext cx="0" cy="7042150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8" name="Text Box 26"/>
          <p:cNvSpPr txBox="1">
            <a:spLocks noChangeArrowheads="1"/>
          </p:cNvSpPr>
          <p:nvPr/>
        </p:nvSpPr>
        <p:spPr bwMode="auto">
          <a:xfrm>
            <a:off x="120650" y="403225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30E1F"/>
                </a:solidFill>
              </a:rPr>
              <a:t>-2.0</a:t>
            </a:r>
          </a:p>
        </p:txBody>
      </p:sp>
      <p:sp>
        <p:nvSpPr>
          <p:cNvPr id="52249" name="Text Box 27"/>
          <p:cNvSpPr txBox="1">
            <a:spLocks noChangeArrowheads="1"/>
          </p:cNvSpPr>
          <p:nvPr/>
        </p:nvSpPr>
        <p:spPr bwMode="auto">
          <a:xfrm>
            <a:off x="7340600" y="403225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30E1F"/>
                </a:solidFill>
              </a:rPr>
              <a:t>1.0</a:t>
            </a:r>
          </a:p>
        </p:txBody>
      </p:sp>
      <p:sp>
        <p:nvSpPr>
          <p:cNvPr id="52250" name="Text Box 28"/>
          <p:cNvSpPr txBox="1">
            <a:spLocks noChangeArrowheads="1"/>
          </p:cNvSpPr>
          <p:nvPr/>
        </p:nvSpPr>
        <p:spPr bwMode="auto">
          <a:xfrm>
            <a:off x="4114800" y="1295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30E1F"/>
                </a:solidFill>
              </a:rPr>
              <a:t>1.0</a:t>
            </a:r>
          </a:p>
        </p:txBody>
      </p:sp>
      <p:sp>
        <p:nvSpPr>
          <p:cNvPr id="52251" name="Text Box 29"/>
          <p:cNvSpPr txBox="1">
            <a:spLocks noChangeArrowheads="1"/>
          </p:cNvSpPr>
          <p:nvPr/>
        </p:nvSpPr>
        <p:spPr bwMode="auto">
          <a:xfrm>
            <a:off x="4114800" y="551656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30E1F"/>
                </a:solidFill>
              </a:rPr>
              <a:t>-1.0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lightningFromVolc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4919"/>
          <a:stretch>
            <a:fillRect/>
          </a:stretch>
        </p:blipFill>
        <p:spPr bwMode="auto">
          <a:xfrm>
            <a:off x="-228600" y="0"/>
            <a:ext cx="967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  <a:latin typeface="Times" pitchFamily="-105" charset="0"/>
              </a:rPr>
              <a:t>Nature &gt; Imagination?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510045" y="5213025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-105" charset="0"/>
              </a:rPr>
              <a:t>*</a:t>
            </a:r>
            <a:endParaRPr lang="en-US" dirty="0"/>
          </a:p>
        </p:txBody>
      </p:sp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6934201" y="1455003"/>
            <a:ext cx="1752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Estimating </a:t>
            </a:r>
            <a:r>
              <a:rPr lang="en-US" i="1" dirty="0" smtClean="0">
                <a:latin typeface="Calibri" pitchFamily="-105" charset="0"/>
              </a:rPr>
              <a:t>π</a:t>
            </a:r>
            <a:r>
              <a:rPr lang="en-US" dirty="0" smtClean="0">
                <a:latin typeface="Cambria" pitchFamily="18" charset="0"/>
              </a:rPr>
              <a:t> from pie!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7119055" y="814387"/>
            <a:ext cx="1371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Hw8 Pr2</a:t>
            </a:r>
          </a:p>
        </p:txBody>
      </p:sp>
      <p:sp>
        <p:nvSpPr>
          <p:cNvPr id="922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7875" y="614066"/>
            <a:ext cx="5699125" cy="570101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875" y="614065"/>
            <a:ext cx="5699125" cy="571053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331127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(-1,-1)</a:t>
            </a:r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6463" y="148398"/>
            <a:ext cx="947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libri" pitchFamily="-105" charset="0"/>
              </a:rPr>
              <a:t>(1,1)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78441" y="1357132"/>
            <a:ext cx="925513" cy="6413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27F04"/>
                </a:solidFill>
                <a:latin typeface="Comic Sans MS" pitchFamily="-105" charset="0"/>
              </a:rPr>
              <a:t>Pie</a:t>
            </a:r>
            <a:endParaRPr lang="en-US" dirty="0">
              <a:latin typeface="Calibri" pitchFamily="-105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34069" y="5470266"/>
            <a:ext cx="1107368" cy="64633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Comic Sans MS" pitchFamily="-105" charset="0"/>
              </a:rPr>
              <a:t>Box</a:t>
            </a:r>
            <a:endParaRPr lang="en-US" dirty="0">
              <a:solidFill>
                <a:srgbClr val="FF0000"/>
              </a:solidFill>
              <a:latin typeface="Calibri" pitchFamily="-10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6423" y="3155625"/>
            <a:ext cx="758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area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16423" y="3629728"/>
            <a:ext cx="758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area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1299" y="3374020"/>
            <a:ext cx="404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=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89849" y="315562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-105" charset="0"/>
              </a:rPr>
              <a:t>π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97062" y="362972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itchFamily="-105" charset="0"/>
              </a:rPr>
              <a:t>4</a:t>
            </a:r>
            <a:endParaRPr lang="en-US" dirty="0"/>
          </a:p>
        </p:txBody>
      </p:sp>
      <p:sp>
        <p:nvSpPr>
          <p:cNvPr id="1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15667" y="3714226"/>
            <a:ext cx="381000" cy="3604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17" name="Oval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15667" y="3211018"/>
            <a:ext cx="381000" cy="350879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781800" y="3627430"/>
            <a:ext cx="11562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8500534" y="3609742"/>
            <a:ext cx="3109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6781800" y="538092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-105" charset="0"/>
              </a:rPr>
              <a:t>π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030566" y="5380925"/>
            <a:ext cx="404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pitchFamily="18" charset="0"/>
              </a:rPr>
              <a:t>~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274497" y="5137654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hits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061793" y="5634335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hits</a:t>
            </a:r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31289" y="5696255"/>
            <a:ext cx="381000" cy="3604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sp>
        <p:nvSpPr>
          <p:cNvPr id="27" name="Oval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32704" y="5193047"/>
            <a:ext cx="381000" cy="350879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itchFamily="-105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467600" y="5609459"/>
            <a:ext cx="141410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7326489" y="514779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itchFamily="-105" charset="0"/>
              </a:rPr>
              <a:t>4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7662625" y="4374825"/>
            <a:ext cx="490775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7669559" y="2514600"/>
            <a:ext cx="490775" cy="5334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54297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8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5" name="Rectangle 6"/>
          <p:cNvSpPr>
            <a:spLocks/>
          </p:cNvSpPr>
          <p:nvPr/>
        </p:nvSpPr>
        <p:spPr bwMode="auto">
          <a:xfrm>
            <a:off x="457200" y="1143000"/>
            <a:ext cx="6253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Consider the following </a:t>
            </a:r>
            <a:r>
              <a:rPr lang="en-US" sz="2800" u="sng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update rule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 for all complex numbers c: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2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0 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2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n+1 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z</a:t>
            </a:r>
            <a:r>
              <a:rPr lang="en-US" sz="2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</a:t>
            </a:r>
            <a:r>
              <a:rPr lang="en-US" sz="2800" baseline="30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2 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+ c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If c does </a:t>
            </a:r>
            <a:r>
              <a:rPr lang="en-US" sz="2800" i="1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not 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diverge, it's in the M. Set.</a:t>
            </a:r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>
            <a:off x="2514600" y="4495800"/>
            <a:ext cx="158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Line 8"/>
          <p:cNvSpPr>
            <a:spLocks noChangeShapeType="1"/>
          </p:cNvSpPr>
          <p:nvPr/>
        </p:nvSpPr>
        <p:spPr bwMode="auto">
          <a:xfrm>
            <a:off x="685800" y="5410200"/>
            <a:ext cx="3810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Rectangle 9"/>
          <p:cNvSpPr>
            <a:spLocks/>
          </p:cNvSpPr>
          <p:nvPr/>
        </p:nvSpPr>
        <p:spPr bwMode="auto">
          <a:xfrm>
            <a:off x="4706938" y="5195888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54279" name="Rectangle 10"/>
          <p:cNvSpPr>
            <a:spLocks/>
          </p:cNvSpPr>
          <p:nvPr/>
        </p:nvSpPr>
        <p:spPr bwMode="auto">
          <a:xfrm>
            <a:off x="1897063" y="4205288"/>
            <a:ext cx="1227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p:sp>
        <p:nvSpPr>
          <p:cNvPr id="54280" name="Oval 11"/>
          <p:cNvSpPr>
            <a:spLocks/>
          </p:cNvSpPr>
          <p:nvPr/>
        </p:nvSpPr>
        <p:spPr bwMode="auto">
          <a:xfrm>
            <a:off x="2971800" y="49307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 rot="10800000" flipH="1">
            <a:off x="3009900" y="488632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Oval 13"/>
          <p:cNvSpPr>
            <a:spLocks/>
          </p:cNvSpPr>
          <p:nvPr/>
        </p:nvSpPr>
        <p:spPr bwMode="auto">
          <a:xfrm>
            <a:off x="3502025" y="48466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 rot="10800000" flipH="1">
            <a:off x="3546475" y="4648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Oval 15"/>
          <p:cNvSpPr>
            <a:spLocks/>
          </p:cNvSpPr>
          <p:nvPr/>
        </p:nvSpPr>
        <p:spPr bwMode="auto">
          <a:xfrm>
            <a:off x="4027488" y="45831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285" name="Picture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6" name="Rectangle 19"/>
          <p:cNvSpPr>
            <a:spLocks/>
          </p:cNvSpPr>
          <p:nvPr/>
        </p:nvSpPr>
        <p:spPr bwMode="auto">
          <a:xfrm>
            <a:off x="2855913" y="47513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54287" name="Line 20"/>
          <p:cNvSpPr>
            <a:spLocks noChangeShapeType="1"/>
          </p:cNvSpPr>
          <p:nvPr/>
        </p:nvSpPr>
        <p:spPr bwMode="auto">
          <a:xfrm rot="10800000" flipV="1">
            <a:off x="4051300" y="4610100"/>
            <a:ext cx="30163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Text Box 22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Lab 9: the Mandelbrot Set</a:t>
            </a:r>
          </a:p>
        </p:txBody>
      </p:sp>
      <p:sp>
        <p:nvSpPr>
          <p:cNvPr id="54289" name="Text Box 23"/>
          <p:cNvSpPr txBox="1">
            <a:spLocks noChangeArrowheads="1"/>
          </p:cNvSpPr>
          <p:nvPr/>
        </p:nvSpPr>
        <p:spPr bwMode="auto">
          <a:xfrm>
            <a:off x="7189788" y="29813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A6819"/>
                </a:solidFill>
              </a:rPr>
              <a:t>Benoit M.</a:t>
            </a:r>
          </a:p>
        </p:txBody>
      </p:sp>
      <p:sp>
        <p:nvSpPr>
          <p:cNvPr id="54290" name="Line 24"/>
          <p:cNvSpPr>
            <a:spLocks noChangeShapeType="1"/>
          </p:cNvSpPr>
          <p:nvPr/>
        </p:nvSpPr>
        <p:spPr bwMode="auto">
          <a:xfrm rot="10800000" flipH="1">
            <a:off x="2535238" y="5011738"/>
            <a:ext cx="409575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1" name="Oval 25"/>
          <p:cNvSpPr>
            <a:spLocks/>
          </p:cNvSpPr>
          <p:nvPr/>
        </p:nvSpPr>
        <p:spPr bwMode="auto">
          <a:xfrm>
            <a:off x="2466975" y="53673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Rectangle 26"/>
          <p:cNvSpPr>
            <a:spLocks/>
          </p:cNvSpPr>
          <p:nvPr/>
        </p:nvSpPr>
        <p:spPr bwMode="auto">
          <a:xfrm>
            <a:off x="2263775" y="545623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0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4293" name="Rectangle 27"/>
          <p:cNvSpPr>
            <a:spLocks/>
          </p:cNvSpPr>
          <p:nvPr/>
        </p:nvSpPr>
        <p:spPr bwMode="auto">
          <a:xfrm>
            <a:off x="2976563" y="497363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1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4294" name="Rectangle 28"/>
          <p:cNvSpPr>
            <a:spLocks/>
          </p:cNvSpPr>
          <p:nvPr/>
        </p:nvSpPr>
        <p:spPr bwMode="auto">
          <a:xfrm>
            <a:off x="3543300" y="493236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2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4295" name="Rectangle 29"/>
          <p:cNvSpPr>
            <a:spLocks/>
          </p:cNvSpPr>
          <p:nvPr/>
        </p:nvSpPr>
        <p:spPr bwMode="auto">
          <a:xfrm>
            <a:off x="4081463" y="437515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3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4296" name="Rectangle 30"/>
          <p:cNvSpPr>
            <a:spLocks/>
          </p:cNvSpPr>
          <p:nvPr/>
        </p:nvSpPr>
        <p:spPr bwMode="auto">
          <a:xfrm>
            <a:off x="4021138" y="500538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4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55323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299" name="Rectangle 5"/>
          <p:cNvSpPr>
            <a:spLocks/>
          </p:cNvSpPr>
          <p:nvPr/>
        </p:nvSpPr>
        <p:spPr bwMode="auto">
          <a:xfrm>
            <a:off x="457200" y="1143000"/>
            <a:ext cx="6253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Consider the following </a:t>
            </a:r>
            <a:r>
              <a:rPr lang="en-US" sz="2800" u="sng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update rule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 for all complex numbers c: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2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0 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2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n+1 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z</a:t>
            </a:r>
            <a:r>
              <a:rPr lang="en-US" sz="2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</a:t>
            </a:r>
            <a:r>
              <a:rPr lang="en-US" sz="2800" baseline="30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2 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+ c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If c does </a:t>
            </a:r>
            <a:r>
              <a:rPr lang="en-US" sz="2800" i="1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not </a:t>
            </a:r>
            <a:r>
              <a:rPr lang="en-US" sz="2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diverge, it's in the M. Set.</a:t>
            </a:r>
          </a:p>
        </p:txBody>
      </p:sp>
      <p:sp>
        <p:nvSpPr>
          <p:cNvPr id="55300" name="Line 6"/>
          <p:cNvSpPr>
            <a:spLocks noChangeShapeType="1"/>
          </p:cNvSpPr>
          <p:nvPr/>
        </p:nvSpPr>
        <p:spPr bwMode="auto">
          <a:xfrm>
            <a:off x="2514600" y="4495800"/>
            <a:ext cx="158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Line 7"/>
          <p:cNvSpPr>
            <a:spLocks noChangeShapeType="1"/>
          </p:cNvSpPr>
          <p:nvPr/>
        </p:nvSpPr>
        <p:spPr bwMode="auto">
          <a:xfrm>
            <a:off x="685800" y="5410200"/>
            <a:ext cx="3810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Rectangle 8"/>
          <p:cNvSpPr>
            <a:spLocks/>
          </p:cNvSpPr>
          <p:nvPr/>
        </p:nvSpPr>
        <p:spPr bwMode="auto">
          <a:xfrm>
            <a:off x="4038600" y="5486400"/>
            <a:ext cx="812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latin typeface="Arial" charset="0"/>
                <a:cs typeface="Arial" charset="0"/>
                <a:sym typeface="Arial" charset="0"/>
              </a:rPr>
              <a:t>Real axis</a:t>
            </a:r>
          </a:p>
        </p:txBody>
      </p:sp>
      <p:sp>
        <p:nvSpPr>
          <p:cNvPr id="55303" name="Rectangle 9"/>
          <p:cNvSpPr>
            <a:spLocks/>
          </p:cNvSpPr>
          <p:nvPr/>
        </p:nvSpPr>
        <p:spPr bwMode="auto">
          <a:xfrm>
            <a:off x="1897063" y="4205288"/>
            <a:ext cx="1227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l" eaLnBrk="1" hangingPunct="1"/>
            <a:r>
              <a:rPr lang="en-US" sz="1400">
                <a:latin typeface="Arial" charset="0"/>
                <a:cs typeface="Arial" charset="0"/>
                <a:sym typeface="Arial" charset="0"/>
              </a:rPr>
              <a:t>Imaginary axis</a:t>
            </a:r>
          </a:p>
        </p:txBody>
      </p:sp>
      <p:sp>
        <p:nvSpPr>
          <p:cNvPr id="55304" name="Oval 10"/>
          <p:cNvSpPr>
            <a:spLocks/>
          </p:cNvSpPr>
          <p:nvPr/>
        </p:nvSpPr>
        <p:spPr bwMode="auto">
          <a:xfrm>
            <a:off x="2971800" y="493077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5" name="Line 11"/>
          <p:cNvSpPr>
            <a:spLocks noChangeShapeType="1"/>
          </p:cNvSpPr>
          <p:nvPr/>
        </p:nvSpPr>
        <p:spPr bwMode="auto">
          <a:xfrm rot="10800000" flipH="1">
            <a:off x="3009900" y="4886325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Oval 12"/>
          <p:cNvSpPr>
            <a:spLocks/>
          </p:cNvSpPr>
          <p:nvPr/>
        </p:nvSpPr>
        <p:spPr bwMode="auto">
          <a:xfrm>
            <a:off x="3502025" y="48466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Line 13"/>
          <p:cNvSpPr>
            <a:spLocks noChangeShapeType="1"/>
          </p:cNvSpPr>
          <p:nvPr/>
        </p:nvSpPr>
        <p:spPr bwMode="auto">
          <a:xfrm rot="10800000" flipH="1">
            <a:off x="3546475" y="4648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Oval 14"/>
          <p:cNvSpPr>
            <a:spLocks/>
          </p:cNvSpPr>
          <p:nvPr/>
        </p:nvSpPr>
        <p:spPr bwMode="auto">
          <a:xfrm>
            <a:off x="4027488" y="45831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5309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2557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0" name="Rectangle 16"/>
          <p:cNvSpPr>
            <a:spLocks/>
          </p:cNvSpPr>
          <p:nvPr/>
        </p:nvSpPr>
        <p:spPr bwMode="auto">
          <a:xfrm>
            <a:off x="2855913" y="47513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c</a:t>
            </a:r>
          </a:p>
        </p:txBody>
      </p:sp>
      <p:sp>
        <p:nvSpPr>
          <p:cNvPr id="55311" name="Line 17"/>
          <p:cNvSpPr>
            <a:spLocks noChangeShapeType="1"/>
          </p:cNvSpPr>
          <p:nvPr/>
        </p:nvSpPr>
        <p:spPr bwMode="auto">
          <a:xfrm rot="10800000" flipV="1">
            <a:off x="4051300" y="4610100"/>
            <a:ext cx="30163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Text Box 18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Lab 9: the Mandelbrot Set</a:t>
            </a:r>
          </a:p>
        </p:txBody>
      </p:sp>
      <p:sp>
        <p:nvSpPr>
          <p:cNvPr id="55313" name="Text Box 19"/>
          <p:cNvSpPr txBox="1">
            <a:spLocks noChangeArrowheads="1"/>
          </p:cNvSpPr>
          <p:nvPr/>
        </p:nvSpPr>
        <p:spPr bwMode="auto">
          <a:xfrm>
            <a:off x="7189788" y="29813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A6819"/>
                </a:solidFill>
              </a:rPr>
              <a:t>Benoit M.</a:t>
            </a:r>
          </a:p>
        </p:txBody>
      </p:sp>
      <p:sp>
        <p:nvSpPr>
          <p:cNvPr id="55314" name="Line 20"/>
          <p:cNvSpPr>
            <a:spLocks noChangeShapeType="1"/>
          </p:cNvSpPr>
          <p:nvPr/>
        </p:nvSpPr>
        <p:spPr bwMode="auto">
          <a:xfrm rot="10800000" flipH="1">
            <a:off x="2535238" y="5011738"/>
            <a:ext cx="409575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Oval 21"/>
          <p:cNvSpPr>
            <a:spLocks/>
          </p:cNvSpPr>
          <p:nvPr/>
        </p:nvSpPr>
        <p:spPr bwMode="auto">
          <a:xfrm>
            <a:off x="2466975" y="536733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6" name="Rectangle 22"/>
          <p:cNvSpPr>
            <a:spLocks/>
          </p:cNvSpPr>
          <p:nvPr/>
        </p:nvSpPr>
        <p:spPr bwMode="auto">
          <a:xfrm>
            <a:off x="2263775" y="545623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0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5317" name="Rectangle 23"/>
          <p:cNvSpPr>
            <a:spLocks/>
          </p:cNvSpPr>
          <p:nvPr/>
        </p:nvSpPr>
        <p:spPr bwMode="auto">
          <a:xfrm>
            <a:off x="2976563" y="497363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1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5318" name="Rectangle 24"/>
          <p:cNvSpPr>
            <a:spLocks/>
          </p:cNvSpPr>
          <p:nvPr/>
        </p:nvSpPr>
        <p:spPr bwMode="auto">
          <a:xfrm>
            <a:off x="3543300" y="493236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2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5319" name="Rectangle 25"/>
          <p:cNvSpPr>
            <a:spLocks/>
          </p:cNvSpPr>
          <p:nvPr/>
        </p:nvSpPr>
        <p:spPr bwMode="auto">
          <a:xfrm>
            <a:off x="4081463" y="4375150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3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5320" name="Rectangle 26"/>
          <p:cNvSpPr>
            <a:spLocks/>
          </p:cNvSpPr>
          <p:nvPr/>
        </p:nvSpPr>
        <p:spPr bwMode="auto">
          <a:xfrm>
            <a:off x="4021138" y="5005388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800"/>
              </a:spcBef>
            </a:pPr>
            <a:r>
              <a:rPr lang="en-US" sz="1400"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400" baseline="-25000">
                <a:latin typeface="Arial" charset="0"/>
                <a:cs typeface="Arial" charset="0"/>
              </a:rPr>
              <a:t>4</a:t>
            </a:r>
            <a:endParaRPr lang="en-US" sz="140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55321" name="Picture 27" descr="Animated_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956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22" name="Rectangle 28"/>
          <p:cNvSpPr>
            <a:spLocks/>
          </p:cNvSpPr>
          <p:nvPr/>
        </p:nvSpPr>
        <p:spPr bwMode="auto">
          <a:xfrm>
            <a:off x="6019800" y="6477000"/>
            <a:ext cx="2819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 eaLnBrk="1" hangingPunct="1"/>
            <a:r>
              <a:rPr lang="en-US" sz="14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example of a non-diverging 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3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56327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323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>
            <a:fillRect/>
          </a:stretch>
        </p:blipFill>
        <p:spPr bwMode="auto">
          <a:xfrm>
            <a:off x="533400" y="1455738"/>
            <a:ext cx="800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3"/>
          <p:cNvSpPr>
            <a:spLocks/>
          </p:cNvSpPr>
          <p:nvPr/>
        </p:nvSpPr>
        <p:spPr bwMode="auto">
          <a:xfrm>
            <a:off x="457200" y="1143000"/>
            <a:ext cx="4038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 eaLnBrk="1" hangingPunct="1">
              <a:spcBef>
                <a:spcPts val="1600"/>
              </a:spcBef>
            </a:pP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Consider the following </a:t>
            </a:r>
            <a:r>
              <a:rPr lang="en-US" sz="1800" u="sng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update rule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 for all complex numbers c: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0 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0</a:t>
            </a:r>
          </a:p>
          <a:p>
            <a:pPr marL="39688" algn="l" eaLnBrk="1" hangingPunct="1">
              <a:spcBef>
                <a:spcPts val="1600"/>
              </a:spcBef>
            </a:pP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z</a:t>
            </a:r>
            <a:r>
              <a:rPr lang="en-US" sz="1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n+1 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= z</a:t>
            </a:r>
            <a:r>
              <a:rPr lang="en-US" sz="1800" baseline="-25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n</a:t>
            </a:r>
            <a:r>
              <a:rPr lang="en-US" sz="1800" baseline="300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2 </a:t>
            </a:r>
            <a:r>
              <a:rPr lang="en-US" sz="1800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+ c</a:t>
            </a:r>
          </a:p>
          <a:p>
            <a:pPr marL="39688" algn="l" eaLnBrk="1" hangingPunct="1">
              <a:spcBef>
                <a:spcPts val="1600"/>
              </a:spcBef>
            </a:pPr>
            <a:endParaRPr lang="en-US" sz="1800">
              <a:solidFill>
                <a:srgbClr val="0E0BEE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6325" name="Text Box 15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Lab 9: the Mandelbrot Set</a:t>
            </a:r>
          </a:p>
        </p:txBody>
      </p:sp>
      <p:sp>
        <p:nvSpPr>
          <p:cNvPr id="56326" name="Rectangle 16"/>
          <p:cNvSpPr>
            <a:spLocks noChangeArrowheads="1"/>
          </p:cNvSpPr>
          <p:nvPr/>
        </p:nvSpPr>
        <p:spPr bwMode="auto">
          <a:xfrm>
            <a:off x="2305050" y="6338888"/>
            <a:ext cx="5064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Arial" charset="0"/>
                <a:sym typeface="Arial" charset="0"/>
              </a:rPr>
              <a:t>The shaded area are points that do not diverge.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5737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Python and images</a:t>
            </a:r>
          </a:p>
        </p:txBody>
      </p:sp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3633788" y="164147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for creating and saving images</a:t>
            </a:r>
          </a:p>
        </p:txBody>
      </p:sp>
      <p:sp>
        <p:nvSpPr>
          <p:cNvPr id="57349" name="Text Box 10"/>
          <p:cNvSpPr txBox="1">
            <a:spLocks noChangeArrowheads="1"/>
          </p:cNvSpPr>
          <p:nvPr/>
        </p:nvSpPr>
        <p:spPr bwMode="auto">
          <a:xfrm>
            <a:off x="603250" y="1633538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import bmp.py</a:t>
            </a:r>
          </a:p>
        </p:txBody>
      </p:sp>
      <p:sp>
        <p:nvSpPr>
          <p:cNvPr id="57350" name="Text Box 12"/>
          <p:cNvSpPr txBox="1">
            <a:spLocks noChangeArrowheads="1"/>
          </p:cNvSpPr>
          <p:nvPr/>
        </p:nvSpPr>
        <p:spPr bwMode="auto">
          <a:xfrm>
            <a:off x="609600" y="2819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image = BitMap( 300, 200, Color.GREEN )</a:t>
            </a:r>
          </a:p>
        </p:txBody>
      </p:sp>
      <p:grpSp>
        <p:nvGrpSpPr>
          <p:cNvPr id="57351" name="Group 13"/>
          <p:cNvGrpSpPr>
            <a:grpSpLocks/>
          </p:cNvGrpSpPr>
          <p:nvPr/>
        </p:nvGrpSpPr>
        <p:grpSpPr bwMode="auto">
          <a:xfrm>
            <a:off x="6831013" y="2081213"/>
            <a:ext cx="596900" cy="749300"/>
            <a:chOff x="3456" y="1784"/>
            <a:chExt cx="952" cy="1048"/>
          </a:xfrm>
        </p:grpSpPr>
        <p:sp>
          <p:nvSpPr>
            <p:cNvPr id="57358" name="Freeform 14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Freeform 15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Oval 18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3" name="Oval 19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Oval 20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5" name="Oval 21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6" name="Oval 22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7" name="Oval 23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8" name="Oval 24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9" name="AutoShape 25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2" name="Text Box 31"/>
          <p:cNvSpPr txBox="1">
            <a:spLocks noChangeArrowheads="1"/>
          </p:cNvSpPr>
          <p:nvPr/>
        </p:nvSpPr>
        <p:spPr bwMode="auto">
          <a:xfrm>
            <a:off x="7188200" y="21955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A6819"/>
                </a:solidFill>
                <a:latin typeface="Comic Sans MS" pitchFamily="-105" charset="0"/>
              </a:rPr>
              <a:t>Eco-friendly bitmps !</a:t>
            </a:r>
          </a:p>
        </p:txBody>
      </p:sp>
      <p:sp>
        <p:nvSpPr>
          <p:cNvPr id="57353" name="Text Box 33"/>
          <p:cNvSpPr txBox="1">
            <a:spLocks noChangeArrowheads="1"/>
          </p:cNvSpPr>
          <p:nvPr/>
        </p:nvSpPr>
        <p:spPr bwMode="auto">
          <a:xfrm>
            <a:off x="984250" y="376555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creates a bitmap </a:t>
            </a:r>
            <a:r>
              <a:rPr lang="en-US" b="1" i="1" u="sng">
                <a:solidFill>
                  <a:srgbClr val="0E0BEE"/>
                </a:solidFill>
              </a:rPr>
              <a:t>object</a:t>
            </a:r>
            <a:endParaRPr lang="en-US" i="1">
              <a:solidFill>
                <a:srgbClr val="0E0BEE"/>
              </a:solidFill>
            </a:endParaRPr>
          </a:p>
        </p:txBody>
      </p:sp>
      <p:sp>
        <p:nvSpPr>
          <p:cNvPr id="57354" name="Line 34"/>
          <p:cNvSpPr>
            <a:spLocks noChangeShapeType="1"/>
          </p:cNvSpPr>
          <p:nvPr/>
        </p:nvSpPr>
        <p:spPr bwMode="auto">
          <a:xfrm flipV="1">
            <a:off x="1638300" y="3238500"/>
            <a:ext cx="865188" cy="54292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5" name="Text Box 35"/>
          <p:cNvSpPr txBox="1">
            <a:spLocks noChangeArrowheads="1"/>
          </p:cNvSpPr>
          <p:nvPr/>
        </p:nvSpPr>
        <p:spPr bwMode="auto">
          <a:xfrm>
            <a:off x="990600" y="410527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and names it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image</a:t>
            </a:r>
            <a:endParaRPr lang="en-US" i="1">
              <a:solidFill>
                <a:srgbClr val="0E0BEE"/>
              </a:solidFill>
            </a:endParaRPr>
          </a:p>
        </p:txBody>
      </p:sp>
      <p:sp>
        <p:nvSpPr>
          <p:cNvPr id="57356" name="Line 36"/>
          <p:cNvSpPr>
            <a:spLocks noChangeShapeType="1"/>
          </p:cNvSpPr>
          <p:nvPr/>
        </p:nvSpPr>
        <p:spPr bwMode="auto">
          <a:xfrm flipH="1" flipV="1">
            <a:off x="1155700" y="3262313"/>
            <a:ext cx="433388" cy="5334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57" name="Line 37"/>
          <p:cNvSpPr>
            <a:spLocks noChangeShapeType="1"/>
          </p:cNvSpPr>
          <p:nvPr/>
        </p:nvSpPr>
        <p:spPr bwMode="auto">
          <a:xfrm flipH="1">
            <a:off x="3305175" y="1849438"/>
            <a:ext cx="938213" cy="2857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5840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Python and images</a:t>
            </a:r>
          </a:p>
        </p:txBody>
      </p:sp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3633788" y="164147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for creating and saving images</a:t>
            </a: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603250" y="1633538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import bmp.py</a:t>
            </a:r>
          </a:p>
        </p:txBody>
      </p:sp>
      <p:sp>
        <p:nvSpPr>
          <p:cNvPr id="58374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image = BitMap( 300, 200, Color.GREEN )</a:t>
            </a:r>
          </a:p>
        </p:txBody>
      </p:sp>
      <p:grpSp>
        <p:nvGrpSpPr>
          <p:cNvPr id="58375" name="Group 9"/>
          <p:cNvGrpSpPr>
            <a:grpSpLocks/>
          </p:cNvGrpSpPr>
          <p:nvPr/>
        </p:nvGrpSpPr>
        <p:grpSpPr bwMode="auto">
          <a:xfrm>
            <a:off x="6831013" y="2081213"/>
            <a:ext cx="596900" cy="749300"/>
            <a:chOff x="3456" y="1784"/>
            <a:chExt cx="952" cy="1048"/>
          </a:xfrm>
        </p:grpSpPr>
        <p:sp>
          <p:nvSpPr>
            <p:cNvPr id="58383" name="Freeform 10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Freeform 11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Freeform 12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Freeform 13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Oval 14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Oval 15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Oval 16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Oval 17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Oval 18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Oval 19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20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AutoShape 21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Freeform 22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Freeform 23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Freeform 24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Freeform 25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Freeform 26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6" name="Text Box 27"/>
          <p:cNvSpPr txBox="1">
            <a:spLocks noChangeArrowheads="1"/>
          </p:cNvSpPr>
          <p:nvPr/>
        </p:nvSpPr>
        <p:spPr bwMode="auto">
          <a:xfrm>
            <a:off x="7188200" y="21955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A6819"/>
                </a:solidFill>
                <a:latin typeface="Comic Sans MS" pitchFamily="-105" charset="0"/>
              </a:rPr>
              <a:t>Eco-friendly bitmps !</a:t>
            </a:r>
          </a:p>
        </p:txBody>
      </p:sp>
      <p:sp>
        <p:nvSpPr>
          <p:cNvPr id="58377" name="Text Box 28"/>
          <p:cNvSpPr txBox="1">
            <a:spLocks noChangeArrowheads="1"/>
          </p:cNvSpPr>
          <p:nvPr/>
        </p:nvSpPr>
        <p:spPr bwMode="auto">
          <a:xfrm>
            <a:off x="984250" y="376555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creates a bitmap </a:t>
            </a:r>
            <a:r>
              <a:rPr lang="en-US" b="1" i="1" u="sng">
                <a:solidFill>
                  <a:srgbClr val="0E0BEE"/>
                </a:solidFill>
              </a:rPr>
              <a:t>object</a:t>
            </a:r>
            <a:endParaRPr lang="en-US" i="1">
              <a:solidFill>
                <a:srgbClr val="0E0BEE"/>
              </a:solidFill>
            </a:endParaRPr>
          </a:p>
        </p:txBody>
      </p:sp>
      <p:sp>
        <p:nvSpPr>
          <p:cNvPr id="58378" name="Line 29"/>
          <p:cNvSpPr>
            <a:spLocks noChangeShapeType="1"/>
          </p:cNvSpPr>
          <p:nvPr/>
        </p:nvSpPr>
        <p:spPr bwMode="auto">
          <a:xfrm flipV="1">
            <a:off x="1638300" y="3238500"/>
            <a:ext cx="865188" cy="54292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9" name="Text Box 30"/>
          <p:cNvSpPr txBox="1">
            <a:spLocks noChangeArrowheads="1"/>
          </p:cNvSpPr>
          <p:nvPr/>
        </p:nvSpPr>
        <p:spPr bwMode="auto">
          <a:xfrm>
            <a:off x="990600" y="4105275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and names it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image</a:t>
            </a:r>
            <a:endParaRPr lang="en-US" i="1">
              <a:solidFill>
                <a:srgbClr val="0E0BEE"/>
              </a:solidFill>
            </a:endParaRPr>
          </a:p>
        </p:txBody>
      </p:sp>
      <p:sp>
        <p:nvSpPr>
          <p:cNvPr id="58380" name="Line 31"/>
          <p:cNvSpPr>
            <a:spLocks noChangeShapeType="1"/>
          </p:cNvSpPr>
          <p:nvPr/>
        </p:nvSpPr>
        <p:spPr bwMode="auto">
          <a:xfrm flipH="1" flipV="1">
            <a:off x="1155700" y="3262313"/>
            <a:ext cx="433388" cy="5334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1" name="Line 32"/>
          <p:cNvSpPr>
            <a:spLocks noChangeShapeType="1"/>
          </p:cNvSpPr>
          <p:nvPr/>
        </p:nvSpPr>
        <p:spPr bwMode="auto">
          <a:xfrm flipH="1">
            <a:off x="3305175" y="1849438"/>
            <a:ext cx="938213" cy="2857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2" name="Text Box 33"/>
          <p:cNvSpPr txBox="1">
            <a:spLocks noChangeArrowheads="1"/>
          </p:cNvSpPr>
          <p:nvPr/>
        </p:nvSpPr>
        <p:spPr bwMode="auto">
          <a:xfrm>
            <a:off x="1827213" y="5240338"/>
            <a:ext cx="5313362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objects</a:t>
            </a:r>
            <a:r>
              <a:rPr lang="en-US">
                <a:latin typeface="Arial" charset="0"/>
              </a:rPr>
              <a:t> are software abstractions containing structured information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594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Python and images and </a:t>
            </a:r>
            <a:r>
              <a:rPr lang="en-US" sz="4000" b="1" i="1">
                <a:latin typeface="Times" pitchFamily="-105" charset="0"/>
              </a:rPr>
              <a:t>objects</a:t>
            </a:r>
            <a:endParaRPr lang="en-US" sz="4000">
              <a:latin typeface="Times" pitchFamily="-105" charset="0"/>
            </a:endParaRP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603250" y="1633538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import bmp.py</a:t>
            </a:r>
          </a:p>
        </p:txBody>
      </p:sp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image = BitMap( 300, 200, Color.GREEN )</a:t>
            </a:r>
          </a:p>
        </p:txBody>
      </p:sp>
      <p:sp>
        <p:nvSpPr>
          <p:cNvPr id="59398" name="Text Box 28"/>
          <p:cNvSpPr txBox="1">
            <a:spLocks noChangeArrowheads="1"/>
          </p:cNvSpPr>
          <p:nvPr/>
        </p:nvSpPr>
        <p:spPr bwMode="auto">
          <a:xfrm>
            <a:off x="1528763" y="3505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here, a bitmap </a:t>
            </a:r>
            <a:r>
              <a:rPr lang="en-US" b="1" i="1">
                <a:solidFill>
                  <a:srgbClr val="0E0BEE"/>
                </a:solidFill>
              </a:rPr>
              <a:t>object </a:t>
            </a:r>
            <a:r>
              <a:rPr lang="en-US" i="1">
                <a:solidFill>
                  <a:srgbClr val="0E0BEE"/>
                </a:solidFill>
              </a:rPr>
              <a:t>named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image</a:t>
            </a:r>
            <a:r>
              <a:rPr lang="en-US" i="1">
                <a:solidFill>
                  <a:srgbClr val="0E0BEE"/>
                </a:solidFill>
              </a:rPr>
              <a:t> </a:t>
            </a:r>
          </a:p>
        </p:txBody>
      </p:sp>
      <p:sp>
        <p:nvSpPr>
          <p:cNvPr id="59399" name="Line 29"/>
          <p:cNvSpPr>
            <a:spLocks noChangeShapeType="1"/>
          </p:cNvSpPr>
          <p:nvPr/>
        </p:nvSpPr>
        <p:spPr bwMode="auto">
          <a:xfrm flipH="1">
            <a:off x="1676400" y="4267200"/>
            <a:ext cx="381000" cy="609600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0" name="Text Box 30"/>
          <p:cNvSpPr txBox="1">
            <a:spLocks noChangeArrowheads="1"/>
          </p:cNvSpPr>
          <p:nvPr/>
        </p:nvSpPr>
        <p:spPr bwMode="auto">
          <a:xfrm>
            <a:off x="1535113" y="3844925"/>
            <a:ext cx="638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is calling an internal method named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saveFile</a:t>
            </a:r>
            <a:endParaRPr lang="en-US" i="1">
              <a:solidFill>
                <a:srgbClr val="0E0BEE"/>
              </a:solidFill>
            </a:endParaRPr>
          </a:p>
        </p:txBody>
      </p:sp>
      <p:sp>
        <p:nvSpPr>
          <p:cNvPr id="59401" name="Text Box 33"/>
          <p:cNvSpPr txBox="1">
            <a:spLocks noChangeArrowheads="1"/>
          </p:cNvSpPr>
          <p:nvPr/>
        </p:nvSpPr>
        <p:spPr bwMode="auto">
          <a:xfrm>
            <a:off x="1819275" y="5737225"/>
            <a:ext cx="58372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objects</a:t>
            </a:r>
            <a:r>
              <a:rPr lang="en-US">
                <a:latin typeface="Arial" charset="0"/>
              </a:rPr>
              <a:t> are variables that can contain their own functions, often called </a:t>
            </a:r>
            <a:r>
              <a:rPr lang="en-US" b="1" i="1">
                <a:latin typeface="Arial" charset="0"/>
              </a:rPr>
              <a:t>methods</a:t>
            </a:r>
            <a:endParaRPr lang="en-US">
              <a:latin typeface="Arial" charset="0"/>
            </a:endParaRPr>
          </a:p>
        </p:txBody>
      </p:sp>
      <p:sp>
        <p:nvSpPr>
          <p:cNvPr id="59402" name="Text Box 34"/>
          <p:cNvSpPr txBox="1">
            <a:spLocks noChangeArrowheads="1"/>
          </p:cNvSpPr>
          <p:nvPr/>
        </p:nvSpPr>
        <p:spPr bwMode="auto">
          <a:xfrm>
            <a:off x="609600" y="4800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image.saveFile( </a:t>
            </a: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"test.bmp"</a:t>
            </a:r>
            <a:r>
              <a:rPr lang="en-US" b="1">
                <a:latin typeface="Courier New" pitchFamily="-105" charset="0"/>
              </a:rPr>
              <a:t> )</a:t>
            </a:r>
          </a:p>
        </p:txBody>
      </p:sp>
      <p:sp>
        <p:nvSpPr>
          <p:cNvPr id="59403" name="Line 35"/>
          <p:cNvSpPr>
            <a:spLocks noChangeShapeType="1"/>
          </p:cNvSpPr>
          <p:nvPr/>
        </p:nvSpPr>
        <p:spPr bwMode="auto">
          <a:xfrm>
            <a:off x="2090738" y="4262438"/>
            <a:ext cx="317500" cy="600075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604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Python and images and </a:t>
            </a:r>
            <a:r>
              <a:rPr lang="en-US" sz="4000" b="1" i="1">
                <a:latin typeface="Times" pitchFamily="-105" charset="0"/>
              </a:rPr>
              <a:t>objects</a:t>
            </a:r>
            <a:endParaRPr lang="en-US" sz="4000">
              <a:latin typeface="Times" pitchFamily="-105" charset="0"/>
            </a:endParaRPr>
          </a:p>
        </p:txBody>
      </p:sp>
      <p:sp>
        <p:nvSpPr>
          <p:cNvPr id="60420" name="Text Box 6"/>
          <p:cNvSpPr txBox="1">
            <a:spLocks noChangeArrowheads="1"/>
          </p:cNvSpPr>
          <p:nvPr/>
        </p:nvSpPr>
        <p:spPr bwMode="auto">
          <a:xfrm>
            <a:off x="603250" y="1633538"/>
            <a:ext cx="581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-105" charset="0"/>
              </a:rPr>
              <a:t>import bmp.py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609600" y="22860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-105" charset="0"/>
              </a:rPr>
              <a:t>image = BitMap( 300, 200, Color.GREEN )</a:t>
            </a:r>
          </a:p>
        </p:txBody>
      </p:sp>
      <p:sp>
        <p:nvSpPr>
          <p:cNvPr id="60422" name="Line 9"/>
          <p:cNvSpPr>
            <a:spLocks noChangeShapeType="1"/>
          </p:cNvSpPr>
          <p:nvPr/>
        </p:nvSpPr>
        <p:spPr bwMode="auto">
          <a:xfrm flipH="1">
            <a:off x="5964238" y="3568700"/>
            <a:ext cx="1328737" cy="379413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23" name="Text Box 10"/>
          <p:cNvSpPr txBox="1">
            <a:spLocks noChangeArrowheads="1"/>
          </p:cNvSpPr>
          <p:nvPr/>
        </p:nvSpPr>
        <p:spPr bwMode="auto">
          <a:xfrm>
            <a:off x="7399338" y="3273425"/>
            <a:ext cx="1327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0E0BEE"/>
                </a:solidFill>
              </a:rPr>
              <a:t>two more internal methods</a:t>
            </a:r>
          </a:p>
        </p:txBody>
      </p:sp>
      <p:sp>
        <p:nvSpPr>
          <p:cNvPr id="60424" name="Text Box 11"/>
          <p:cNvSpPr txBox="1">
            <a:spLocks noChangeArrowheads="1"/>
          </p:cNvSpPr>
          <p:nvPr/>
        </p:nvSpPr>
        <p:spPr bwMode="auto">
          <a:xfrm>
            <a:off x="1819275" y="5737225"/>
            <a:ext cx="583723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objects</a:t>
            </a:r>
            <a:r>
              <a:rPr lang="en-US">
                <a:latin typeface="Arial" charset="0"/>
              </a:rPr>
              <a:t> are variables that can contain their own functions, often called </a:t>
            </a:r>
            <a:r>
              <a:rPr lang="en-US" b="1" i="1">
                <a:latin typeface="Arial" charset="0"/>
              </a:rPr>
              <a:t>methods</a:t>
            </a:r>
            <a:endParaRPr lang="en-US">
              <a:latin typeface="Arial" charset="0"/>
            </a:endParaRPr>
          </a:p>
        </p:txBody>
      </p:sp>
      <p:sp>
        <p:nvSpPr>
          <p:cNvPr id="60425" name="Text Box 12"/>
          <p:cNvSpPr txBox="1">
            <a:spLocks noChangeArrowheads="1"/>
          </p:cNvSpPr>
          <p:nvPr/>
        </p:nvSpPr>
        <p:spPr bwMode="auto">
          <a:xfrm>
            <a:off x="609600" y="4800600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ourier New" pitchFamily="-105" charset="0"/>
              </a:rPr>
              <a:t>image.saveFile( "test.bmp" )</a:t>
            </a:r>
          </a:p>
        </p:txBody>
      </p:sp>
      <p:sp>
        <p:nvSpPr>
          <p:cNvPr id="60426" name="Line 13"/>
          <p:cNvSpPr>
            <a:spLocks noChangeShapeType="1"/>
          </p:cNvSpPr>
          <p:nvPr/>
        </p:nvSpPr>
        <p:spPr bwMode="auto">
          <a:xfrm flipH="1" flipV="1">
            <a:off x="6427788" y="3460750"/>
            <a:ext cx="898525" cy="103188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27" name="Text Box 14"/>
          <p:cNvSpPr txBox="1">
            <a:spLocks noChangeArrowheads="1"/>
          </p:cNvSpPr>
          <p:nvPr/>
        </p:nvSpPr>
        <p:spPr bwMode="auto">
          <a:xfrm>
            <a:off x="838200" y="37338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image.plotPixel( 150, 100 )</a:t>
            </a:r>
          </a:p>
        </p:txBody>
      </p:sp>
      <p:sp>
        <p:nvSpPr>
          <p:cNvPr id="60428" name="Text Box 15"/>
          <p:cNvSpPr txBox="1">
            <a:spLocks noChangeArrowheads="1"/>
          </p:cNvSpPr>
          <p:nvPr/>
        </p:nvSpPr>
        <p:spPr bwMode="auto">
          <a:xfrm>
            <a:off x="838200" y="3200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latin typeface="Courier New" pitchFamily="-105" charset="0"/>
              </a:rPr>
              <a:t>image.setPenColor( Color.Red 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61453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Mandelbrot Set: properties</a:t>
            </a:r>
          </a:p>
        </p:txBody>
      </p:sp>
      <p:sp>
        <p:nvSpPr>
          <p:cNvPr id="61444" name="Rectangle 8"/>
          <p:cNvSpPr>
            <a:spLocks noChangeArrowheads="1"/>
          </p:cNvSpPr>
          <p:nvPr/>
        </p:nvSpPr>
        <p:spPr bwMode="auto">
          <a:xfrm>
            <a:off x="381000" y="1143000"/>
            <a:ext cx="496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The set is </a:t>
            </a:r>
            <a:r>
              <a:rPr lang="en-US" b="1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connected</a:t>
            </a:r>
            <a:r>
              <a:rPr lang="en-US" b="1" i="1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.</a:t>
            </a:r>
            <a:endParaRPr lang="en-US">
              <a:solidFill>
                <a:srgbClr val="0E0BEE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61445" name="Rectangle 10"/>
          <p:cNvSpPr>
            <a:spLocks noChangeArrowheads="1"/>
          </p:cNvSpPr>
          <p:nvPr/>
        </p:nvSpPr>
        <p:spPr bwMode="auto">
          <a:xfrm>
            <a:off x="381000" y="1752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The set's boundary is </a:t>
            </a:r>
            <a:r>
              <a:rPr lang="en-US" b="1" i="1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a fractal of dimension 2 </a:t>
            </a:r>
            <a:r>
              <a:rPr lang="en-US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(!)</a:t>
            </a:r>
          </a:p>
        </p:txBody>
      </p:sp>
      <p:sp>
        <p:nvSpPr>
          <p:cNvPr id="61446" name="Text Box 11"/>
          <p:cNvSpPr txBox="1">
            <a:spLocks noChangeArrowheads="1"/>
          </p:cNvSpPr>
          <p:nvPr/>
        </p:nvSpPr>
        <p:spPr bwMode="auto">
          <a:xfrm>
            <a:off x="6319838" y="2228850"/>
            <a:ext cx="163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A6819"/>
                </a:solidFill>
                <a:latin typeface="Comic Sans MS" pitchFamily="-105" charset="0"/>
              </a:rPr>
              <a:t>"infinite detail"</a:t>
            </a:r>
          </a:p>
        </p:txBody>
      </p:sp>
      <p:sp>
        <p:nvSpPr>
          <p:cNvPr id="61447" name="Rectangle 12"/>
          <p:cNvSpPr>
            <a:spLocks noChangeArrowheads="1"/>
          </p:cNvSpPr>
          <p:nvPr/>
        </p:nvSpPr>
        <p:spPr bwMode="auto">
          <a:xfrm>
            <a:off x="381000" y="2667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The points nearer the set escape to </a:t>
            </a:r>
            <a:r>
              <a:rPr lang="en-US">
                <a:solidFill>
                  <a:srgbClr val="0E0BEE"/>
                </a:solidFill>
                <a:latin typeface="Arial" charset="0"/>
                <a:cs typeface="Arial" charset="0"/>
                <a:sym typeface="Symbol" pitchFamily="-105" charset="2"/>
              </a:rPr>
              <a:t></a:t>
            </a:r>
            <a:r>
              <a:rPr lang="en-US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 more slowly.</a:t>
            </a:r>
          </a:p>
        </p:txBody>
      </p:sp>
      <p:sp>
        <p:nvSpPr>
          <p:cNvPr id="61448" name="Text Box 15"/>
          <p:cNvSpPr txBox="1">
            <a:spLocks noChangeArrowheads="1"/>
          </p:cNvSpPr>
          <p:nvPr/>
        </p:nvSpPr>
        <p:spPr bwMode="auto">
          <a:xfrm>
            <a:off x="6327775" y="3124200"/>
            <a:ext cx="25288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A6819"/>
                </a:solidFill>
                <a:latin typeface="Comic Sans MS" pitchFamily="-105" charset="0"/>
              </a:rPr>
              <a:t>can color points based on how quickly they escape…</a:t>
            </a:r>
          </a:p>
        </p:txBody>
      </p:sp>
      <p:sp>
        <p:nvSpPr>
          <p:cNvPr id="61449" name="Rectangle 16"/>
          <p:cNvSpPr>
            <a:spLocks noChangeArrowheads="1"/>
          </p:cNvSpPr>
          <p:nvPr/>
        </p:nvSpPr>
        <p:spPr bwMode="auto">
          <a:xfrm>
            <a:off x="1374775" y="6208713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Jonathan Coulton wrote a song about it</a:t>
            </a:r>
          </a:p>
        </p:txBody>
      </p:sp>
      <p:sp>
        <p:nvSpPr>
          <p:cNvPr id="61450" name="Rectangle 17"/>
          <p:cNvSpPr>
            <a:spLocks noChangeArrowheads="1"/>
          </p:cNvSpPr>
          <p:nvPr/>
        </p:nvSpPr>
        <p:spPr bwMode="auto">
          <a:xfrm>
            <a:off x="279400" y="6300788"/>
            <a:ext cx="295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http://www.youtube.com/watch?v=gEw8xpb1aRA</a:t>
            </a:r>
          </a:p>
        </p:txBody>
      </p:sp>
      <p:pic>
        <p:nvPicPr>
          <p:cNvPr id="61451" name="Picture 18" descr="Mandelz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35413"/>
            <a:ext cx="87630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Rectangle 19"/>
          <p:cNvSpPr>
            <a:spLocks noChangeArrowheads="1"/>
          </p:cNvSpPr>
          <p:nvPr/>
        </p:nvSpPr>
        <p:spPr bwMode="auto">
          <a:xfrm>
            <a:off x="285750" y="3665538"/>
            <a:ext cx="2625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not 100% self-similar but </a:t>
            </a:r>
            <a:r>
              <a:rPr lang="en-US" sz="1000" b="1" i="1">
                <a:latin typeface="Arial" charset="0"/>
              </a:rPr>
              <a:t>quasi</a:t>
            </a:r>
            <a:r>
              <a:rPr lang="en-US" sz="1000">
                <a:latin typeface="Arial" charset="0"/>
              </a:rPr>
              <a:t>-self-similar: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381000" y="838200"/>
            <a:ext cx="8218488" cy="180975"/>
            <a:chOff x="0" y="0"/>
            <a:chExt cx="5177" cy="114"/>
          </a:xfrm>
        </p:grpSpPr>
        <p:sp>
          <p:nvSpPr>
            <p:cNvPr id="62476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850900" y="1143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Mandelbrot Set: song</a:t>
            </a:r>
          </a:p>
        </p:txBody>
      </p:sp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1374775" y="6208713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0E0BEE"/>
                </a:solidFill>
                <a:latin typeface="Arial" charset="0"/>
                <a:cs typeface="Arial" charset="0"/>
                <a:sym typeface="Arial" charset="0"/>
              </a:rPr>
              <a:t>Jonathan Coulton wrote a song about it</a:t>
            </a:r>
          </a:p>
        </p:txBody>
      </p:sp>
      <p:pic>
        <p:nvPicPr>
          <p:cNvPr id="62469" name="Picture 12" descr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601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3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2"/>
          <a:stretch>
            <a:fillRect/>
          </a:stretch>
        </p:blipFill>
        <p:spPr bwMode="auto">
          <a:xfrm>
            <a:off x="381000" y="1258888"/>
            <a:ext cx="49530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4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5"/>
          <a:stretch>
            <a:fillRect/>
          </a:stretch>
        </p:blipFill>
        <p:spPr bwMode="auto">
          <a:xfrm>
            <a:off x="381000" y="3048000"/>
            <a:ext cx="4953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15"/>
          <p:cNvSpPr>
            <a:spLocks noChangeArrowheads="1"/>
          </p:cNvSpPr>
          <p:nvPr/>
        </p:nvSpPr>
        <p:spPr bwMode="auto">
          <a:xfrm>
            <a:off x="2797175" y="4711700"/>
            <a:ext cx="1849438" cy="239713"/>
          </a:xfrm>
          <a:prstGeom prst="rect">
            <a:avLst/>
          </a:prstGeom>
          <a:noFill/>
          <a:ln w="19050">
            <a:solidFill>
              <a:srgbClr val="E30E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3" name="AutoShape 16"/>
          <p:cNvSpPr>
            <a:spLocks/>
          </p:cNvSpPr>
          <p:nvPr/>
        </p:nvSpPr>
        <p:spPr bwMode="auto">
          <a:xfrm>
            <a:off x="3810000" y="30480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19050">
            <a:solidFill>
              <a:srgbClr val="E30E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4" name="Text Box 17"/>
          <p:cNvSpPr txBox="1">
            <a:spLocks noChangeArrowheads="1"/>
          </p:cNvSpPr>
          <p:nvPr/>
        </p:nvSpPr>
        <p:spPr bwMode="auto">
          <a:xfrm>
            <a:off x="4081463" y="34163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>
                <a:solidFill>
                  <a:srgbClr val="E30E1F"/>
                </a:solidFill>
              </a:rPr>
              <a:t>chorus</a:t>
            </a:r>
          </a:p>
        </p:txBody>
      </p:sp>
      <p:sp>
        <p:nvSpPr>
          <p:cNvPr id="62475" name="Text Box 18"/>
          <p:cNvSpPr txBox="1">
            <a:spLocks noChangeArrowheads="1"/>
          </p:cNvSpPr>
          <p:nvPr/>
        </p:nvSpPr>
        <p:spPr bwMode="auto">
          <a:xfrm>
            <a:off x="487363" y="578643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E30E1F"/>
                </a:solidFill>
              </a:rPr>
              <a:t>chorus…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634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An image alternative…</a:t>
            </a:r>
          </a:p>
        </p:txBody>
      </p:sp>
      <p:pic>
        <p:nvPicPr>
          <p:cNvPr id="6349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814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8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62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9"/>
          <p:cNvSpPr>
            <a:spLocks noChangeArrowheads="1"/>
          </p:cNvSpPr>
          <p:nvPr/>
        </p:nvSpPr>
        <p:spPr bwMode="auto">
          <a:xfrm>
            <a:off x="750888" y="6340475"/>
            <a:ext cx="2476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http://www.asciimation.co.nz/</a:t>
            </a:r>
          </a:p>
        </p:txBody>
      </p:sp>
      <p:pic>
        <p:nvPicPr>
          <p:cNvPr id="63495" name="Picture 10" descr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955" r="4306"/>
          <a:stretch>
            <a:fillRect/>
          </a:stretch>
        </p:blipFill>
        <p:spPr bwMode="auto">
          <a:xfrm>
            <a:off x="228600" y="3962400"/>
            <a:ext cx="36369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Loops: </a:t>
            </a:r>
            <a:r>
              <a:rPr lang="en-US" sz="4000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4000" dirty="0"/>
              <a:t> </a:t>
            </a:r>
            <a:r>
              <a:rPr lang="en-US" sz="4000" dirty="0">
                <a:latin typeface="Cambria" pitchFamily="18" charset="0"/>
              </a:rPr>
              <a:t>or</a:t>
            </a:r>
            <a:r>
              <a:rPr lang="en-US" sz="4000" dirty="0"/>
              <a:t> </a:t>
            </a:r>
            <a:r>
              <a:rPr lang="en-US" sz="4000" b="1" dirty="0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sz="4000" dirty="0">
                <a:latin typeface="Cambria" pitchFamily="18" charset="0"/>
              </a:rPr>
              <a:t>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93750" y="3425825"/>
            <a:ext cx="3324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pi_two(n)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801688" y="1828800"/>
            <a:ext cx="33242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pi_one(e)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5441950" y="3425825"/>
            <a:ext cx="2662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latin typeface="Calibri" pitchFamily="-105" charset="0"/>
              </a:rPr>
              <a:t>n == number of darts to throw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486400" y="1898650"/>
            <a:ext cx="2738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 smtClean="0">
                <a:latin typeface="Calibri" pitchFamily="-105" charset="0"/>
              </a:rPr>
              <a:t>e </a:t>
            </a:r>
            <a:r>
              <a:rPr lang="en-US" b="1" i="1" dirty="0">
                <a:latin typeface="Calibri" pitchFamily="-105" charset="0"/>
              </a:rPr>
              <a:t>== how close to π we need to get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763713" y="5864225"/>
            <a:ext cx="570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90"/>
                </a:solidFill>
                <a:latin typeface="Calibri" pitchFamily="-105" charset="0"/>
              </a:rPr>
              <a:t>Which function will use which kind of loop?</a:t>
            </a:r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6200"/>
            <a:ext cx="4486275" cy="1143000"/>
          </a:xfrm>
        </p:spPr>
        <p:txBody>
          <a:bodyPr/>
          <a:lstStyle/>
          <a:p>
            <a:pPr eaLnBrk="1" hangingPunct="1"/>
            <a:r>
              <a:rPr lang="en-US" smtClean="0"/>
              <a:t>ASCII Images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0075" y="4799013"/>
            <a:ext cx="164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</p:txBody>
      </p:sp>
      <p:grpSp>
        <p:nvGrpSpPr>
          <p:cNvPr id="6451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1273175"/>
            <a:ext cx="4840288" cy="184150"/>
            <a:chOff x="295" y="1311"/>
            <a:chExt cx="5177" cy="114"/>
          </a:xfrm>
        </p:grpSpPr>
        <p:sp>
          <p:nvSpPr>
            <p:cNvPr id="64528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Rectangl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895600"/>
            <a:ext cx="347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print “#”*8</a:t>
            </a:r>
          </a:p>
        </p:txBody>
      </p:sp>
      <p:sp>
        <p:nvSpPr>
          <p:cNvPr id="6451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16764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4 rows</a:t>
            </a:r>
          </a:p>
        </p:txBody>
      </p:sp>
      <p:sp>
        <p:nvSpPr>
          <p:cNvPr id="6451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66825" y="405765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Creates line to print</a:t>
            </a:r>
          </a:p>
        </p:txBody>
      </p:sp>
      <p:sp>
        <p:nvSpPr>
          <p:cNvPr id="6452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90800" y="2057400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531938" y="3687763"/>
            <a:ext cx="255587" cy="344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76650" y="3454400"/>
            <a:ext cx="1617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400">
                <a:solidFill>
                  <a:srgbClr val="990099"/>
                </a:solidFill>
                <a:latin typeface="Arial" charset="0"/>
              </a:rPr>
              <a:t>print automatically</a:t>
            </a:r>
            <a:br>
              <a:rPr lang="en-US" sz="1400">
                <a:solidFill>
                  <a:srgbClr val="990099"/>
                </a:solidFill>
                <a:latin typeface="Arial" charset="0"/>
              </a:rPr>
            </a:br>
            <a:r>
              <a:rPr lang="en-US" sz="1400">
                <a:solidFill>
                  <a:srgbClr val="990099"/>
                </a:solidFill>
                <a:latin typeface="Arial" charset="0"/>
              </a:rPr>
              <a:t>adds a newline</a:t>
            </a:r>
          </a:p>
        </p:txBody>
      </p:sp>
      <p:sp>
        <p:nvSpPr>
          <p:cNvPr id="6452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200400" y="3505200"/>
            <a:ext cx="512763" cy="90488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1300" y="53403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64525" name="AutoShape 15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4526" name="Picture 16" descr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3512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7" name="Text Box 17"/>
          <p:cNvSpPr txBox="1">
            <a:spLocks noChangeArrowheads="1"/>
          </p:cNvSpPr>
          <p:nvPr/>
        </p:nvSpPr>
        <p:spPr bwMode="auto">
          <a:xfrm>
            <a:off x="6137275" y="4222750"/>
            <a:ext cx="2517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Who are you calling </a:t>
            </a:r>
            <a:r>
              <a:rPr lang="en-US" sz="1200" b="1" i="1"/>
              <a:t>simple</a:t>
            </a:r>
            <a:r>
              <a:rPr lang="en-US" sz="1200"/>
              <a:t>?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6200"/>
            <a:ext cx="4486275" cy="1143000"/>
          </a:xfrm>
        </p:spPr>
        <p:txBody>
          <a:bodyPr/>
          <a:lstStyle/>
          <a:p>
            <a:pPr eaLnBrk="1" hangingPunct="1"/>
            <a:r>
              <a:rPr lang="en-US" smtClean="0"/>
              <a:t>ASCII Images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0075" y="4799013"/>
            <a:ext cx="164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</p:txBody>
      </p:sp>
      <p:grpSp>
        <p:nvGrpSpPr>
          <p:cNvPr id="655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1273175"/>
            <a:ext cx="4840288" cy="184150"/>
            <a:chOff x="295" y="1311"/>
            <a:chExt cx="5177" cy="114"/>
          </a:xfrm>
        </p:grpSpPr>
        <p:sp>
          <p:nvSpPr>
            <p:cNvPr id="65553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4" name="Rectangl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895600"/>
            <a:ext cx="347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print “#”*8</a:t>
            </a:r>
          </a:p>
        </p:txBody>
      </p:sp>
      <p:sp>
        <p:nvSpPr>
          <p:cNvPr id="6554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16764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4 rows</a:t>
            </a:r>
          </a:p>
        </p:txBody>
      </p:sp>
      <p:sp>
        <p:nvSpPr>
          <p:cNvPr id="6554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66825" y="405765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Creates line to print</a:t>
            </a:r>
          </a:p>
        </p:txBody>
      </p:sp>
      <p:sp>
        <p:nvSpPr>
          <p:cNvPr id="6554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90800" y="2057400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531938" y="3687763"/>
            <a:ext cx="255587" cy="344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76650" y="3454400"/>
            <a:ext cx="1617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400">
                <a:solidFill>
                  <a:srgbClr val="990099"/>
                </a:solidFill>
                <a:latin typeface="Arial" charset="0"/>
              </a:rPr>
              <a:t>print automatically</a:t>
            </a:r>
            <a:br>
              <a:rPr lang="en-US" sz="1400">
                <a:solidFill>
                  <a:srgbClr val="990099"/>
                </a:solidFill>
                <a:latin typeface="Arial" charset="0"/>
              </a:rPr>
            </a:br>
            <a:r>
              <a:rPr lang="en-US" sz="1400">
                <a:solidFill>
                  <a:srgbClr val="990099"/>
                </a:solidFill>
                <a:latin typeface="Arial" charset="0"/>
              </a:rPr>
              <a:t>adds a newline</a:t>
            </a:r>
          </a:p>
        </p:txBody>
      </p:sp>
      <p:sp>
        <p:nvSpPr>
          <p:cNvPr id="6554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200400" y="3505200"/>
            <a:ext cx="512763" cy="90488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1300" y="53403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65549" name="AutoShape 15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5550" name="Picture 16" descr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3512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51" name="Text Box 17"/>
          <p:cNvSpPr txBox="1">
            <a:spLocks noChangeArrowheads="1"/>
          </p:cNvSpPr>
          <p:nvPr/>
        </p:nvSpPr>
        <p:spPr bwMode="auto">
          <a:xfrm>
            <a:off x="6137275" y="4222750"/>
            <a:ext cx="2517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Who are you calling </a:t>
            </a:r>
            <a:r>
              <a:rPr lang="en-US" sz="1200" b="1" i="1"/>
              <a:t>simple</a:t>
            </a:r>
            <a:r>
              <a:rPr lang="en-US" sz="1200"/>
              <a:t>?</a:t>
            </a:r>
          </a:p>
        </p:txBody>
      </p:sp>
      <p:sp>
        <p:nvSpPr>
          <p:cNvPr id="65552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91113" y="5081588"/>
            <a:ext cx="291941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r>
              <a:rPr lang="en-US">
                <a:latin typeface="Arial" charset="0"/>
              </a:rPr>
              <a:t>For this problem, string multiplication is </a:t>
            </a:r>
            <a:r>
              <a:rPr lang="en-US" b="1" i="1">
                <a:latin typeface="Arial" charset="0"/>
              </a:rPr>
              <a:t>not</a:t>
            </a:r>
            <a:r>
              <a:rPr lang="en-US">
                <a:latin typeface="Arial" charset="0"/>
              </a:rPr>
              <a:t> allowed.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152400"/>
            <a:ext cx="7772400" cy="6270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grpSp>
        <p:nvGrpSpPr>
          <p:cNvPr id="66563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66573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4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124200"/>
            <a:ext cx="4025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for j in range(8):</a:t>
            </a:r>
          </a:p>
          <a:p>
            <a:pPr algn="l"/>
            <a:r>
              <a:rPr lang="en-US" b="1">
                <a:latin typeface="Courier New" pitchFamily="-105" charset="0"/>
              </a:rPr>
              <a:t>      print “#”</a:t>
            </a:r>
          </a:p>
        </p:txBody>
      </p:sp>
      <p:sp>
        <p:nvSpPr>
          <p:cNvPr id="6656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19050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4 rows</a:t>
            </a:r>
          </a:p>
        </p:txBody>
      </p:sp>
      <p:sp>
        <p:nvSpPr>
          <p:cNvPr id="66566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2286000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3400" y="4648200"/>
            <a:ext cx="358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print 8 chars on each line</a:t>
            </a:r>
          </a:p>
        </p:txBody>
      </p:sp>
      <p:sp>
        <p:nvSpPr>
          <p:cNvPr id="66568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4343400" y="3886200"/>
            <a:ext cx="762000" cy="685800"/>
          </a:xfrm>
          <a:prstGeom prst="line">
            <a:avLst/>
          </a:prstGeom>
          <a:noFill/>
          <a:ln w="9525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26175" y="6086475"/>
            <a:ext cx="256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Any problems???</a:t>
            </a:r>
          </a:p>
        </p:txBody>
      </p:sp>
      <p:sp>
        <p:nvSpPr>
          <p:cNvPr id="66570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66863" y="5056188"/>
            <a:ext cx="6413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7200" b="1"/>
              <a:t>?</a:t>
            </a:r>
          </a:p>
        </p:txBody>
      </p:sp>
      <p:sp>
        <p:nvSpPr>
          <p:cNvPr id="66571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81300" y="5340350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 ?</a:t>
            </a:r>
          </a:p>
        </p:txBody>
      </p:sp>
      <p:sp>
        <p:nvSpPr>
          <p:cNvPr id="66572" name="AutoShape 15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67594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8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3124200"/>
            <a:ext cx="4025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for j in range(8):</a:t>
            </a:r>
          </a:p>
          <a:p>
            <a:pPr algn="l"/>
            <a:r>
              <a:rPr lang="en-US" b="1">
                <a:latin typeface="Courier New" pitchFamily="-105" charset="0"/>
              </a:rPr>
              <a:t>      print “#”,</a:t>
            </a:r>
          </a:p>
        </p:txBody>
      </p:sp>
      <p:sp>
        <p:nvSpPr>
          <p:cNvPr id="67588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3400" y="4648200"/>
            <a:ext cx="401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Comma suppresses newline</a:t>
            </a:r>
          </a:p>
        </p:txBody>
      </p:sp>
      <p:sp>
        <p:nvSpPr>
          <p:cNvPr id="67589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886200" y="4267200"/>
            <a:ext cx="121920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Rectangle 1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704850" y="152400"/>
            <a:ext cx="7772400" cy="627063"/>
          </a:xfrm>
          <a:noFill/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sp>
        <p:nvSpPr>
          <p:cNvPr id="67591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34188" y="6113463"/>
            <a:ext cx="18367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Now OK???</a:t>
            </a:r>
          </a:p>
        </p:txBody>
      </p:sp>
      <p:sp>
        <p:nvSpPr>
          <p:cNvPr id="67592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81300" y="5340350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 ?</a:t>
            </a:r>
          </a:p>
        </p:txBody>
      </p:sp>
      <p:sp>
        <p:nvSpPr>
          <p:cNvPr id="67593" name="AutoShape 16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87400" y="177800"/>
            <a:ext cx="7772400" cy="728663"/>
          </a:xfrm>
        </p:spPr>
        <p:txBody>
          <a:bodyPr/>
          <a:lstStyle/>
          <a:p>
            <a:pPr eaLnBrk="1" hangingPunct="1"/>
            <a:r>
              <a:rPr lang="en-US" smtClean="0"/>
              <a:t>Try it!</a:t>
            </a:r>
          </a:p>
        </p:txBody>
      </p:sp>
      <p:sp>
        <p:nvSpPr>
          <p:cNvPr id="6861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8138" y="2586038"/>
            <a:ext cx="34432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 # * # # * # # *</a:t>
            </a:r>
          </a:p>
          <a:p>
            <a:pPr algn="l"/>
            <a:r>
              <a:rPr lang="en-US" b="1">
                <a:latin typeface="Courier New" pitchFamily="-105" charset="0"/>
              </a:rPr>
              <a:t>* * # * * # * * #</a:t>
            </a:r>
          </a:p>
          <a:p>
            <a:pPr algn="l"/>
            <a:r>
              <a:rPr lang="en-US" b="1">
                <a:latin typeface="Courier New" pitchFamily="-105" charset="0"/>
              </a:rPr>
              <a:t># # * # # * # # *</a:t>
            </a:r>
          </a:p>
          <a:p>
            <a:pPr algn="l"/>
            <a:r>
              <a:rPr lang="en-US" b="1">
                <a:latin typeface="Courier New" pitchFamily="-105" charset="0"/>
              </a:rPr>
              <a:t>* * # * * # * * #</a:t>
            </a:r>
          </a:p>
          <a:p>
            <a:pPr algn="l"/>
            <a:r>
              <a:rPr lang="en-US" b="1">
                <a:latin typeface="Courier New" pitchFamily="-105" charset="0"/>
              </a:rPr>
              <a:t># # * # # * # # *</a:t>
            </a:r>
          </a:p>
          <a:p>
            <a:pPr algn="l"/>
            <a:r>
              <a:rPr lang="en-US" b="1">
                <a:latin typeface="Courier New" pitchFamily="-105" charset="0"/>
              </a:rPr>
              <a:t>* * # * * # * * #</a:t>
            </a:r>
          </a:p>
        </p:txBody>
      </p:sp>
      <p:grpSp>
        <p:nvGrpSpPr>
          <p:cNvPr id="6861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968375"/>
            <a:ext cx="8235950" cy="174625"/>
            <a:chOff x="295" y="1311"/>
            <a:chExt cx="5177" cy="114"/>
          </a:xfrm>
        </p:grpSpPr>
        <p:sp>
          <p:nvSpPr>
            <p:cNvPr id="68633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563" y="1190625"/>
            <a:ext cx="6988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What code would print this “ASCII quilt” </a:t>
            </a:r>
          </a:p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with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height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rows and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width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columns ?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4699000" y="249396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rows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5132388" y="23701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0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4699000" y="30130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1</a:t>
            </a:r>
          </a:p>
        </p:txBody>
      </p:sp>
      <p:sp>
        <p:nvSpPr>
          <p:cNvPr id="68617" name="Text Box 11"/>
          <p:cNvSpPr txBox="1">
            <a:spLocks noChangeArrowheads="1"/>
          </p:cNvSpPr>
          <p:nvPr/>
        </p:nvSpPr>
        <p:spPr bwMode="auto">
          <a:xfrm>
            <a:off x="4699000" y="34131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2</a:t>
            </a:r>
          </a:p>
        </p:txBody>
      </p:sp>
      <p:sp>
        <p:nvSpPr>
          <p:cNvPr id="68618" name="Text Box 12"/>
          <p:cNvSpPr txBox="1">
            <a:spLocks noChangeArrowheads="1"/>
          </p:cNvSpPr>
          <p:nvPr/>
        </p:nvSpPr>
        <p:spPr bwMode="auto">
          <a:xfrm>
            <a:off x="4699000" y="37465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3</a:t>
            </a:r>
          </a:p>
        </p:txBody>
      </p:sp>
      <p:sp>
        <p:nvSpPr>
          <p:cNvPr id="68619" name="Text Box 13"/>
          <p:cNvSpPr txBox="1">
            <a:spLocks noChangeArrowheads="1"/>
          </p:cNvSpPr>
          <p:nvPr/>
        </p:nvSpPr>
        <p:spPr bwMode="auto">
          <a:xfrm>
            <a:off x="4699000" y="41560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4</a:t>
            </a:r>
          </a:p>
        </p:txBody>
      </p:sp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4699000" y="44989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5</a:t>
            </a:r>
          </a:p>
        </p:txBody>
      </p:sp>
      <p:sp>
        <p:nvSpPr>
          <p:cNvPr id="68621" name="Text Box 15"/>
          <p:cNvSpPr txBox="1">
            <a:spLocks noChangeArrowheads="1"/>
          </p:cNvSpPr>
          <p:nvPr/>
        </p:nvSpPr>
        <p:spPr bwMode="auto">
          <a:xfrm>
            <a:off x="485140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cols</a:t>
            </a:r>
          </a:p>
        </p:txBody>
      </p:sp>
      <p:sp>
        <p:nvSpPr>
          <p:cNvPr id="68622" name="Text Box 16"/>
          <p:cNvSpPr txBox="1">
            <a:spLocks noChangeArrowheads="1"/>
          </p:cNvSpPr>
          <p:nvPr/>
        </p:nvSpPr>
        <p:spPr bwMode="auto">
          <a:xfrm>
            <a:off x="5495925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1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23" name="Text Box 17"/>
          <p:cNvSpPr txBox="1">
            <a:spLocks noChangeArrowheads="1"/>
          </p:cNvSpPr>
          <p:nvPr/>
        </p:nvSpPr>
        <p:spPr bwMode="auto">
          <a:xfrm>
            <a:off x="586740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2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24" name="Text Box 18"/>
          <p:cNvSpPr txBox="1">
            <a:spLocks noChangeArrowheads="1"/>
          </p:cNvSpPr>
          <p:nvPr/>
        </p:nvSpPr>
        <p:spPr bwMode="auto">
          <a:xfrm>
            <a:off x="624840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3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25" name="Text Box 19"/>
          <p:cNvSpPr txBox="1">
            <a:spLocks noChangeArrowheads="1"/>
          </p:cNvSpPr>
          <p:nvPr/>
        </p:nvSpPr>
        <p:spPr bwMode="auto">
          <a:xfrm>
            <a:off x="6600825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4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26" name="Text Box 20"/>
          <p:cNvSpPr txBox="1">
            <a:spLocks noChangeArrowheads="1"/>
          </p:cNvSpPr>
          <p:nvPr/>
        </p:nvSpPr>
        <p:spPr bwMode="auto">
          <a:xfrm>
            <a:off x="6981825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5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27" name="Text Box 21"/>
          <p:cNvSpPr txBox="1">
            <a:spLocks noChangeArrowheads="1"/>
          </p:cNvSpPr>
          <p:nvPr/>
        </p:nvSpPr>
        <p:spPr bwMode="auto">
          <a:xfrm>
            <a:off x="7362825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6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28" name="Text Box 22"/>
          <p:cNvSpPr txBox="1">
            <a:spLocks noChangeArrowheads="1"/>
          </p:cNvSpPr>
          <p:nvPr/>
        </p:nvSpPr>
        <p:spPr bwMode="auto">
          <a:xfrm>
            <a:off x="771525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7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29" name="Text Box 23"/>
          <p:cNvSpPr txBox="1">
            <a:spLocks noChangeArrowheads="1"/>
          </p:cNvSpPr>
          <p:nvPr/>
        </p:nvSpPr>
        <p:spPr bwMode="auto">
          <a:xfrm>
            <a:off x="807720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8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68630" name="Text Box 24"/>
          <p:cNvSpPr txBox="1">
            <a:spLocks noChangeArrowheads="1"/>
          </p:cNvSpPr>
          <p:nvPr/>
        </p:nvSpPr>
        <p:spPr bwMode="auto">
          <a:xfrm>
            <a:off x="4695825" y="27051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0</a:t>
            </a:r>
          </a:p>
        </p:txBody>
      </p:sp>
      <p:sp>
        <p:nvSpPr>
          <p:cNvPr id="68631" name="Text Box 25"/>
          <p:cNvSpPr txBox="1">
            <a:spLocks noChangeArrowheads="1"/>
          </p:cNvSpPr>
          <p:nvPr/>
        </p:nvSpPr>
        <p:spPr bwMode="auto">
          <a:xfrm>
            <a:off x="128588" y="2763838"/>
            <a:ext cx="3629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for row in range(height):</a:t>
            </a:r>
          </a:p>
        </p:txBody>
      </p:sp>
      <p:sp>
        <p:nvSpPr>
          <p:cNvPr id="68632" name="Text Box 26"/>
          <p:cNvSpPr txBox="1">
            <a:spLocks noChangeArrowheads="1"/>
          </p:cNvSpPr>
          <p:nvPr/>
        </p:nvSpPr>
        <p:spPr bwMode="auto">
          <a:xfrm>
            <a:off x="485775" y="3124200"/>
            <a:ext cx="3629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for col in range(width):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0" y="5119688"/>
            <a:ext cx="2927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 # # # # # # #</a:t>
            </a:r>
          </a:p>
          <a:p>
            <a:pPr algn="l"/>
            <a:r>
              <a:rPr lang="en-US" b="1">
                <a:latin typeface="Courier New" pitchFamily="-105" charset="0"/>
              </a:rPr>
              <a:t># # # # # # # #</a:t>
            </a:r>
          </a:p>
          <a:p>
            <a:pPr algn="l"/>
            <a:r>
              <a:rPr lang="en-US" b="1">
                <a:latin typeface="Courier New" pitchFamily="-105" charset="0"/>
              </a:rPr>
              <a:t># # # # # # # #</a:t>
            </a:r>
          </a:p>
          <a:p>
            <a:pPr algn="l"/>
            <a:r>
              <a:rPr lang="en-US" b="1">
                <a:latin typeface="Courier New" pitchFamily="-105" charset="0"/>
              </a:rPr>
              <a:t># # # # # # # #</a:t>
            </a:r>
          </a:p>
        </p:txBody>
      </p:sp>
      <p:grpSp>
        <p:nvGrpSpPr>
          <p:cNvPr id="69635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69645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2057400"/>
            <a:ext cx="4025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for j in range(8):</a:t>
            </a:r>
          </a:p>
          <a:p>
            <a:pPr algn="l"/>
            <a:r>
              <a:rPr lang="en-US" b="1">
                <a:latin typeface="Courier New" pitchFamily="-105" charset="0"/>
              </a:rPr>
              <a:t>      print “#”,</a:t>
            </a:r>
          </a:p>
          <a:p>
            <a:pPr algn="l"/>
            <a:r>
              <a:rPr lang="en-US" b="1">
                <a:latin typeface="Courier New" pitchFamily="-105" charset="0"/>
              </a:rPr>
              <a:t>   print</a:t>
            </a:r>
          </a:p>
        </p:txBody>
      </p:sp>
      <p:sp>
        <p:nvSpPr>
          <p:cNvPr id="6963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0525" y="6181725"/>
            <a:ext cx="2159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Close enough!</a:t>
            </a:r>
          </a:p>
        </p:txBody>
      </p:sp>
      <p:sp>
        <p:nvSpPr>
          <p:cNvPr id="6963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4038600"/>
            <a:ext cx="286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just prints a newline</a:t>
            </a:r>
          </a:p>
        </p:txBody>
      </p:sp>
      <p:sp>
        <p:nvSpPr>
          <p:cNvPr id="69639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514600" y="3505200"/>
            <a:ext cx="1066800" cy="457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8350" y="3397250"/>
            <a:ext cx="297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990099"/>
                </a:solidFill>
                <a:latin typeface="Arial" charset="0"/>
              </a:rPr>
              <a:t>comma adds spaces</a:t>
            </a:r>
          </a:p>
        </p:txBody>
      </p:sp>
      <p:sp>
        <p:nvSpPr>
          <p:cNvPr id="69641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894138" y="3140075"/>
            <a:ext cx="1227137" cy="2921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Rectangle 14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>
          <a:xfrm>
            <a:off x="704850" y="152400"/>
            <a:ext cx="7772400" cy="627063"/>
          </a:xfrm>
          <a:noFill/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sp>
        <p:nvSpPr>
          <p:cNvPr id="696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0" y="5638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69644" name="AutoShape 16"/>
          <p:cNvSpPr>
            <a:spLocks/>
          </p:cNvSpPr>
          <p:nvPr/>
        </p:nvSpPr>
        <p:spPr bwMode="auto">
          <a:xfrm>
            <a:off x="3449638" y="519430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70668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676400"/>
            <a:ext cx="5122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import sys</a:t>
            </a:r>
          </a:p>
          <a:p>
            <a:pPr algn="l"/>
            <a:endParaRPr lang="en-US" b="1">
              <a:latin typeface="Courier New" pitchFamily="-105" charset="0"/>
            </a:endParaRPr>
          </a:p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for j in range(8):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      sys.stdout.write('#')</a:t>
            </a:r>
          </a:p>
          <a:p>
            <a:pPr algn="l"/>
            <a:r>
              <a:rPr lang="en-US" b="1">
                <a:latin typeface="Courier New" pitchFamily="-105" charset="0"/>
              </a:rPr>
              <a:t>   print</a:t>
            </a:r>
          </a:p>
        </p:txBody>
      </p:sp>
      <p:sp>
        <p:nvSpPr>
          <p:cNvPr id="70660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7975" y="4316413"/>
            <a:ext cx="417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800">
                <a:solidFill>
                  <a:srgbClr val="990099"/>
                </a:solidFill>
                <a:latin typeface="Arial" charset="0"/>
              </a:rPr>
              <a:t>software </a:t>
            </a:r>
            <a:r>
              <a:rPr lang="en-US" sz="1800" i="1">
                <a:solidFill>
                  <a:srgbClr val="990099"/>
                </a:solidFill>
                <a:latin typeface="Arial" charset="0"/>
              </a:rPr>
              <a:t>object </a:t>
            </a:r>
            <a:r>
              <a:rPr lang="en-US" sz="1800">
                <a:solidFill>
                  <a:srgbClr val="990099"/>
                </a:solidFill>
                <a:latin typeface="Arial" charset="0"/>
              </a:rPr>
              <a:t>representing the screen's standard output</a:t>
            </a:r>
          </a:p>
        </p:txBody>
      </p:sp>
      <p:sp>
        <p:nvSpPr>
          <p:cNvPr id="70661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249613" y="3563938"/>
            <a:ext cx="923925" cy="900112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Rectangle 1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704850" y="152400"/>
            <a:ext cx="7772400" cy="627063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Without</a:t>
            </a:r>
            <a:r>
              <a:rPr lang="en-US" sz="3200" smtClean="0"/>
              <a:t> extra spaces…</a:t>
            </a:r>
            <a:endParaRPr lang="en-US" smtClean="0"/>
          </a:p>
        </p:txBody>
      </p:sp>
      <p:sp>
        <p:nvSpPr>
          <p:cNvPr id="70663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5638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70664" name="AutoShape 14"/>
          <p:cNvSpPr>
            <a:spLocks/>
          </p:cNvSpPr>
          <p:nvPr/>
        </p:nvSpPr>
        <p:spPr bwMode="auto">
          <a:xfrm>
            <a:off x="3449638" y="519430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5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47825" y="5102225"/>
            <a:ext cx="164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</p:txBody>
      </p:sp>
      <p:sp>
        <p:nvSpPr>
          <p:cNvPr id="70666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4449763" y="3568700"/>
            <a:ext cx="620712" cy="320675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72063" y="3603625"/>
            <a:ext cx="278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800">
                <a:solidFill>
                  <a:srgbClr val="E30E1F"/>
                </a:solidFill>
                <a:latin typeface="Arial" charset="0"/>
              </a:rPr>
              <a:t>method (function) that prints only its input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87400" y="177800"/>
            <a:ext cx="7772400" cy="728663"/>
          </a:xfrm>
        </p:spPr>
        <p:txBody>
          <a:bodyPr/>
          <a:lstStyle/>
          <a:p>
            <a:pPr eaLnBrk="1" hangingPunct="1"/>
            <a:r>
              <a:rPr lang="en-US" smtClean="0"/>
              <a:t>Try it!</a:t>
            </a:r>
          </a:p>
        </p:txBody>
      </p:sp>
      <p:sp>
        <p:nvSpPr>
          <p:cNvPr id="7168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6213" y="3576638"/>
            <a:ext cx="34432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 * * # * * # * *</a:t>
            </a:r>
          </a:p>
          <a:p>
            <a:pPr algn="l"/>
            <a:r>
              <a:rPr lang="en-US" b="1">
                <a:latin typeface="Courier New" pitchFamily="-105" charset="0"/>
              </a:rPr>
              <a:t>* * * * * * * * *</a:t>
            </a:r>
          </a:p>
          <a:p>
            <a:pPr algn="l"/>
            <a:r>
              <a:rPr lang="en-US" b="1">
                <a:latin typeface="Courier New" pitchFamily="-105" charset="0"/>
              </a:rPr>
              <a:t># * * # * * # * *</a:t>
            </a:r>
          </a:p>
          <a:p>
            <a:pPr algn="l"/>
            <a:r>
              <a:rPr lang="en-US" b="1">
                <a:latin typeface="Courier New" pitchFamily="-105" charset="0"/>
              </a:rPr>
              <a:t>* * * * * * * * *</a:t>
            </a:r>
          </a:p>
          <a:p>
            <a:pPr algn="l"/>
            <a:r>
              <a:rPr lang="en-US" b="1">
                <a:latin typeface="Courier New" pitchFamily="-105" charset="0"/>
              </a:rPr>
              <a:t># * * # * * # * *</a:t>
            </a:r>
          </a:p>
          <a:p>
            <a:pPr algn="l"/>
            <a:r>
              <a:rPr lang="en-US" b="1">
                <a:latin typeface="Courier New" pitchFamily="-105" charset="0"/>
              </a:rPr>
              <a:t>* * * * * * * * *</a:t>
            </a:r>
          </a:p>
        </p:txBody>
      </p:sp>
      <p:grpSp>
        <p:nvGrpSpPr>
          <p:cNvPr id="7168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968375"/>
            <a:ext cx="8235950" cy="174625"/>
            <a:chOff x="295" y="1311"/>
            <a:chExt cx="5177" cy="114"/>
          </a:xfrm>
        </p:grpSpPr>
        <p:sp>
          <p:nvSpPr>
            <p:cNvPr id="71686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563" y="1190625"/>
            <a:ext cx="6988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What code would print this “ASCII flag” ? </a:t>
            </a:r>
          </a:p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-- first, with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6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rows and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9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columns, then</a:t>
            </a:r>
          </a:p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with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height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rows and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width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columns.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7273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Objects, objects, everywhere!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603250" y="1633538"/>
            <a:ext cx="640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&gt;&gt;&gt;</a:t>
            </a:r>
            <a:r>
              <a:rPr lang="en-US" b="1">
                <a:latin typeface="Courier New" pitchFamily="-105" charset="0"/>
              </a:rPr>
              <a:t> L = []   </a:t>
            </a:r>
            <a:r>
              <a:rPr lang="en-US" b="1">
                <a:solidFill>
                  <a:srgbClr val="E30E1F"/>
                </a:solidFill>
                <a:latin typeface="Courier New" pitchFamily="-105" charset="0"/>
              </a:rPr>
              <a:t># create a list, L</a:t>
            </a:r>
            <a:endParaRPr lang="en-US" b="1">
              <a:latin typeface="Courier New" pitchFamily="-105" charset="0"/>
            </a:endParaRPr>
          </a:p>
        </p:txBody>
      </p:sp>
      <p:grpSp>
        <p:nvGrpSpPr>
          <p:cNvPr id="72709" name="Group 9"/>
          <p:cNvGrpSpPr>
            <a:grpSpLocks/>
          </p:cNvGrpSpPr>
          <p:nvPr/>
        </p:nvGrpSpPr>
        <p:grpSpPr bwMode="auto">
          <a:xfrm>
            <a:off x="8215313" y="184150"/>
            <a:ext cx="596900" cy="749300"/>
            <a:chOff x="3456" y="1784"/>
            <a:chExt cx="952" cy="1048"/>
          </a:xfrm>
        </p:grpSpPr>
        <p:sp>
          <p:nvSpPr>
            <p:cNvPr id="72716" name="Freeform 10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Freeform 11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Freeform 12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Freeform 13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14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1" name="Oval 15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Oval 16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3" name="Oval 17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4" name="Oval 18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5" name="Oval 19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6" name="Oval 20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7" name="AutoShape 21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8" name="Freeform 22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Freeform 23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0" name="Freeform 24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31" name="Freeform 25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2" name="Freeform 26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0" name="Text Box 35"/>
          <p:cNvSpPr txBox="1">
            <a:spLocks noChangeArrowheads="1"/>
          </p:cNvSpPr>
          <p:nvPr/>
        </p:nvSpPr>
        <p:spPr bwMode="auto">
          <a:xfrm>
            <a:off x="609600" y="2133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&gt;&gt;&gt;</a:t>
            </a:r>
            <a:r>
              <a:rPr lang="en-US" b="1">
                <a:latin typeface="Courier New" pitchFamily="-105" charset="0"/>
              </a:rPr>
              <a:t> dir(L)   </a:t>
            </a:r>
            <a:r>
              <a:rPr lang="en-US" b="1">
                <a:solidFill>
                  <a:srgbClr val="E30E1F"/>
                </a:solidFill>
                <a:latin typeface="Courier New" pitchFamily="-105" charset="0"/>
              </a:rPr>
              <a:t># see all of L's methods</a:t>
            </a:r>
            <a:endParaRPr lang="en-US" b="1">
              <a:latin typeface="Courier New" pitchFamily="-105" charset="0"/>
            </a:endParaRPr>
          </a:p>
        </p:txBody>
      </p:sp>
      <p:sp>
        <p:nvSpPr>
          <p:cNvPr id="72711" name="Text Box 36"/>
          <p:cNvSpPr txBox="1">
            <a:spLocks noChangeArrowheads="1"/>
          </p:cNvSpPr>
          <p:nvPr/>
        </p:nvSpPr>
        <p:spPr bwMode="auto">
          <a:xfrm>
            <a:off x="609600" y="41148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&gt;&gt;&gt;</a:t>
            </a:r>
            <a:r>
              <a:rPr lang="en-US" b="1">
                <a:latin typeface="Courier New" pitchFamily="-105" charset="0"/>
              </a:rPr>
              <a:t> help(L.sort)   </a:t>
            </a:r>
            <a:r>
              <a:rPr lang="en-US" b="1">
                <a:solidFill>
                  <a:srgbClr val="E30E1F"/>
                </a:solidFill>
                <a:latin typeface="Courier New" pitchFamily="-105" charset="0"/>
              </a:rPr>
              <a:t># I wonder…</a:t>
            </a:r>
            <a:endParaRPr lang="en-US" b="1">
              <a:latin typeface="Courier New" pitchFamily="-105" charset="0"/>
            </a:endParaRPr>
          </a:p>
        </p:txBody>
      </p:sp>
      <p:sp>
        <p:nvSpPr>
          <p:cNvPr id="72712" name="Text Box 37"/>
          <p:cNvSpPr txBox="1">
            <a:spLocks noChangeArrowheads="1"/>
          </p:cNvSpPr>
          <p:nvPr/>
        </p:nvSpPr>
        <p:spPr bwMode="auto">
          <a:xfrm>
            <a:off x="528638" y="2713038"/>
            <a:ext cx="7075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E0BEE"/>
                </a:solidFill>
              </a:rPr>
              <a:t>all list methods appear -- lots of them including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append</a:t>
            </a:r>
            <a:r>
              <a:rPr lang="en-US">
                <a:solidFill>
                  <a:srgbClr val="0E0BEE"/>
                </a:solidFill>
              </a:rPr>
              <a:t>,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index</a:t>
            </a:r>
            <a:r>
              <a:rPr lang="en-US">
                <a:solidFill>
                  <a:srgbClr val="0E0BEE"/>
                </a:solidFill>
              </a:rPr>
              <a:t>,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remove</a:t>
            </a:r>
            <a:r>
              <a:rPr lang="en-US">
                <a:solidFill>
                  <a:srgbClr val="0E0BEE"/>
                </a:solidFill>
              </a:rPr>
              <a:t>, and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sort</a:t>
            </a:r>
          </a:p>
        </p:txBody>
      </p:sp>
      <p:sp>
        <p:nvSpPr>
          <p:cNvPr id="72713" name="Text Box 38"/>
          <p:cNvSpPr txBox="1">
            <a:spLocks noChangeArrowheads="1"/>
          </p:cNvSpPr>
          <p:nvPr/>
        </p:nvSpPr>
        <p:spPr bwMode="auto">
          <a:xfrm>
            <a:off x="609600" y="53340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&gt;&gt;&gt;</a:t>
            </a:r>
            <a:r>
              <a:rPr lang="en-US" b="1">
                <a:latin typeface="Courier New" pitchFamily="-105" charset="0"/>
              </a:rPr>
              <a:t> help(L.index)   </a:t>
            </a:r>
            <a:r>
              <a:rPr lang="en-US" b="1">
                <a:solidFill>
                  <a:srgbClr val="E30E1F"/>
                </a:solidFill>
                <a:latin typeface="Courier New" pitchFamily="-105" charset="0"/>
              </a:rPr>
              <a:t># What does this do?</a:t>
            </a:r>
            <a:endParaRPr lang="en-US" b="1">
              <a:latin typeface="Courier New" pitchFamily="-105" charset="0"/>
            </a:endParaRPr>
          </a:p>
        </p:txBody>
      </p:sp>
      <p:sp>
        <p:nvSpPr>
          <p:cNvPr id="72714" name="Text Box 39"/>
          <p:cNvSpPr txBox="1">
            <a:spLocks noChangeArrowheads="1"/>
          </p:cNvSpPr>
          <p:nvPr/>
        </p:nvSpPr>
        <p:spPr bwMode="auto">
          <a:xfrm>
            <a:off x="6553200" y="6019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integers?</a:t>
            </a:r>
          </a:p>
        </p:txBody>
      </p:sp>
      <p:sp>
        <p:nvSpPr>
          <p:cNvPr id="72715" name="Text Box 40"/>
          <p:cNvSpPr txBox="1">
            <a:spLocks noChangeArrowheads="1"/>
          </p:cNvSpPr>
          <p:nvPr/>
        </p:nvSpPr>
        <p:spPr bwMode="auto">
          <a:xfrm>
            <a:off x="6553200" y="63246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operators?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7375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Another </a:t>
            </a:r>
            <a:r>
              <a:rPr lang="en-US" sz="4000" b="1">
                <a:latin typeface="Courier New" pitchFamily="-105" charset="0"/>
              </a:rPr>
              <a:t>mini</a:t>
            </a:r>
            <a:r>
              <a:rPr lang="en-US" sz="4000">
                <a:latin typeface="Times" pitchFamily="-105" charset="0"/>
              </a:rPr>
              <a:t> method</a:t>
            </a:r>
            <a:endParaRPr lang="en-US" sz="4000" b="1">
              <a:latin typeface="Courier New" pitchFamily="-105" charset="0"/>
            </a:endParaRP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908050" y="1828800"/>
            <a:ext cx="6407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def </a:t>
            </a:r>
            <a:r>
              <a:rPr lang="en-US" b="1">
                <a:latin typeface="Courier New" pitchFamily="-105" charset="0"/>
              </a:rPr>
              <a:t>mini( L ):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    """ returns the DAY of the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b="1">
                <a:solidFill>
                  <a:srgbClr val="0A6819"/>
                </a:solidFill>
                <a:latin typeface="Courier New" pitchFamily="-105" charset="0"/>
              </a:rPr>
              <a:t>        lowest-priced stock """</a:t>
            </a:r>
            <a:endParaRPr lang="en-US" b="1">
              <a:latin typeface="Courier New" pitchFamily="-105" charset="0"/>
            </a:endParaRPr>
          </a:p>
        </p:txBody>
      </p:sp>
      <p:sp>
        <p:nvSpPr>
          <p:cNvPr id="73733" name="Rectangle 30"/>
          <p:cNvSpPr>
            <a:spLocks noChangeArrowheads="1"/>
          </p:cNvSpPr>
          <p:nvPr/>
        </p:nvSpPr>
        <p:spPr bwMode="auto">
          <a:xfrm>
            <a:off x="7356475" y="3108325"/>
            <a:ext cx="1212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E0BEE"/>
                </a:solidFill>
              </a:rPr>
              <a:t>use </a:t>
            </a:r>
            <a:r>
              <a:rPr lang="en-US" sz="1400" b="1">
                <a:solidFill>
                  <a:srgbClr val="0E0BEE"/>
                </a:solidFill>
                <a:latin typeface="Courier New" pitchFamily="-105" charset="0"/>
              </a:rPr>
              <a:t>L.index</a:t>
            </a:r>
          </a:p>
        </p:txBody>
      </p:sp>
      <p:grpSp>
        <p:nvGrpSpPr>
          <p:cNvPr id="73734" name="Group 31"/>
          <p:cNvGrpSpPr>
            <a:grpSpLocks/>
          </p:cNvGrpSpPr>
          <p:nvPr/>
        </p:nvGrpSpPr>
        <p:grpSpPr bwMode="auto">
          <a:xfrm>
            <a:off x="8382000" y="1295400"/>
            <a:ext cx="596900" cy="749300"/>
            <a:chOff x="3456" y="1784"/>
            <a:chExt cx="952" cy="1048"/>
          </a:xfrm>
        </p:grpSpPr>
        <p:sp>
          <p:nvSpPr>
            <p:cNvPr id="73740" name="Freeform 32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33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34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Freeform 35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36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37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6" name="Oval 38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7" name="Oval 39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8" name="Oval 40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9" name="Oval 41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Oval 42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1" name="AutoShape 43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2" name="Freeform 44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3" name="Freeform 45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46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47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48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5" name="Rectangle 49"/>
          <p:cNvSpPr>
            <a:spLocks noChangeArrowheads="1"/>
          </p:cNvSpPr>
          <p:nvPr/>
        </p:nvSpPr>
        <p:spPr bwMode="auto">
          <a:xfrm>
            <a:off x="6545263" y="1363663"/>
            <a:ext cx="18684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A6819"/>
                </a:solidFill>
              </a:rPr>
              <a:t>I guess you really </a:t>
            </a:r>
            <a:r>
              <a:rPr lang="en-US" sz="1400" i="1">
                <a:solidFill>
                  <a:srgbClr val="0A6819"/>
                </a:solidFill>
              </a:rPr>
              <a:t>can't</a:t>
            </a:r>
            <a:r>
              <a:rPr lang="en-US" sz="1400">
                <a:solidFill>
                  <a:srgbClr val="0A6819"/>
                </a:solidFill>
              </a:rPr>
              <a:t> beat the stock </a:t>
            </a:r>
            <a:r>
              <a:rPr lang="en-US" sz="1400" b="1">
                <a:solidFill>
                  <a:srgbClr val="0A6819"/>
                </a:solidFill>
                <a:latin typeface="Courier New" pitchFamily="-105" charset="0"/>
              </a:rPr>
              <a:t>index</a:t>
            </a:r>
            <a:r>
              <a:rPr lang="en-US" sz="1400">
                <a:solidFill>
                  <a:srgbClr val="0A6819"/>
                </a:solidFill>
              </a:rPr>
              <a:t> !</a:t>
            </a:r>
            <a:endParaRPr lang="en-US" sz="1400" b="1">
              <a:solidFill>
                <a:srgbClr val="0A6819"/>
              </a:solidFill>
              <a:latin typeface="Courier New" pitchFamily="-105" charset="0"/>
            </a:endParaRPr>
          </a:p>
        </p:txBody>
      </p:sp>
      <p:sp>
        <p:nvSpPr>
          <p:cNvPr id="73736" name="Line 50"/>
          <p:cNvSpPr>
            <a:spLocks noChangeShapeType="1"/>
          </p:cNvSpPr>
          <p:nvPr/>
        </p:nvSpPr>
        <p:spPr bwMode="auto">
          <a:xfrm flipH="1">
            <a:off x="6497638" y="3313113"/>
            <a:ext cx="836612" cy="322262"/>
          </a:xfrm>
          <a:prstGeom prst="line">
            <a:avLst/>
          </a:prstGeom>
          <a:noFill/>
          <a:ln w="1270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37" name="Text Box 52"/>
          <p:cNvSpPr txBox="1">
            <a:spLocks noChangeArrowheads="1"/>
          </p:cNvSpPr>
          <p:nvPr/>
        </p:nvSpPr>
        <p:spPr bwMode="auto">
          <a:xfrm>
            <a:off x="6553200" y="57912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integers?</a:t>
            </a:r>
          </a:p>
        </p:txBody>
      </p:sp>
      <p:sp>
        <p:nvSpPr>
          <p:cNvPr id="73738" name="Text Box 53"/>
          <p:cNvSpPr txBox="1">
            <a:spLocks noChangeArrowheads="1"/>
          </p:cNvSpPr>
          <p:nvPr/>
        </p:nvSpPr>
        <p:spPr bwMode="auto">
          <a:xfrm>
            <a:off x="6553200" y="60960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operators?</a:t>
            </a:r>
          </a:p>
        </p:txBody>
      </p:sp>
      <p:sp>
        <p:nvSpPr>
          <p:cNvPr id="73739" name="Text Box 54"/>
          <p:cNvSpPr txBox="1">
            <a:spLocks noChangeArrowheads="1"/>
          </p:cNvSpPr>
          <p:nvPr/>
        </p:nvSpPr>
        <p:spPr bwMode="auto">
          <a:xfrm>
            <a:off x="6553200" y="64008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strings?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Thinking in  </a:t>
            </a:r>
            <a:r>
              <a:rPr lang="en-US" sz="4000" b="1" i="1" dirty="0">
                <a:latin typeface="Cambria" pitchFamily="18" charset="0"/>
              </a:rPr>
              <a:t>loops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752600" y="5715000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latin typeface="Cambria" pitchFamily="18" charset="0"/>
              </a:rPr>
              <a:t>What are the </a:t>
            </a:r>
            <a:r>
              <a:rPr lang="en-US" b="1" i="1" dirty="0" smtClean="0">
                <a:solidFill>
                  <a:srgbClr val="0E0BEE"/>
                </a:solidFill>
                <a:latin typeface="Cambria" pitchFamily="18" charset="0"/>
              </a:rPr>
              <a:t>design</a:t>
            </a:r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i="1" dirty="0" smtClean="0">
                <a:latin typeface="Cambria" pitchFamily="18" charset="0"/>
              </a:rPr>
              <a:t>differences </a:t>
            </a:r>
            <a:r>
              <a:rPr lang="en-US" b="1" i="1" dirty="0">
                <a:latin typeface="Cambria" pitchFamily="18" charset="0"/>
              </a:rPr>
              <a:t>between these two types of Python loops?</a:t>
            </a:r>
          </a:p>
        </p:txBody>
      </p:sp>
      <p:sp>
        <p:nvSpPr>
          <p:cNvPr id="11270" name="Text Box 29"/>
          <p:cNvSpPr txBox="1">
            <a:spLocks noChangeArrowheads="1"/>
          </p:cNvSpPr>
          <p:nvPr/>
        </p:nvSpPr>
        <p:spPr bwMode="auto">
          <a:xfrm>
            <a:off x="533400" y="3175000"/>
            <a:ext cx="4191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b="1" dirty="0">
                <a:latin typeface="Courier New" pitchFamily="-105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b="1" dirty="0">
                <a:latin typeface="Courier New" pitchFamily="-105" charset="0"/>
              </a:rPr>
              <a:t> range(42):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-105" charset="0"/>
              </a:rPr>
              <a:t>    </a:t>
            </a:r>
            <a:r>
              <a:rPr lang="en-US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b="1" dirty="0">
                <a:latin typeface="Courier New" pitchFamily="-105" charset="0"/>
              </a:rPr>
              <a:t> x</a:t>
            </a:r>
          </a:p>
        </p:txBody>
      </p:sp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5334000" y="2676525"/>
            <a:ext cx="2743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-105" charset="0"/>
              </a:rPr>
              <a:t>x = 1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-105" charset="0"/>
              </a:rPr>
              <a:t>while</a:t>
            </a:r>
            <a:r>
              <a:rPr lang="en-US" b="1" dirty="0">
                <a:latin typeface="Courier New" pitchFamily="-105" charset="0"/>
              </a:rPr>
              <a:t> x &lt; 42: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-105" charset="0"/>
              </a:rPr>
              <a:t>    </a:t>
            </a:r>
            <a:r>
              <a:rPr lang="en-US" b="1" dirty="0">
                <a:solidFill>
                  <a:srgbClr val="800080"/>
                </a:solidFill>
                <a:latin typeface="Courier New" pitchFamily="-105" charset="0"/>
              </a:rPr>
              <a:t>print</a:t>
            </a:r>
            <a:r>
              <a:rPr lang="en-US" b="1" dirty="0">
                <a:latin typeface="Courier New" pitchFamily="-105" charset="0"/>
              </a:rPr>
              <a:t> x</a:t>
            </a:r>
          </a:p>
          <a:p>
            <a:pPr algn="l">
              <a:spcBef>
                <a:spcPct val="50000"/>
              </a:spcBef>
            </a:pPr>
            <a:r>
              <a:rPr lang="en-US" b="1" dirty="0">
                <a:latin typeface="Courier New" pitchFamily="-105" charset="0"/>
              </a:rPr>
              <a:t>    x *= 2</a:t>
            </a:r>
          </a:p>
        </p:txBody>
      </p:sp>
      <p:cxnSp>
        <p:nvCxnSpPr>
          <p:cNvPr id="11272" name="Straight Connector 11"/>
          <p:cNvCxnSpPr>
            <a:cxnSpLocks noChangeShapeType="1"/>
          </p:cNvCxnSpPr>
          <p:nvPr/>
        </p:nvCxnSpPr>
        <p:spPr bwMode="auto">
          <a:xfrm>
            <a:off x="4724400" y="1447800"/>
            <a:ext cx="0" cy="357011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1257300" y="14478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0E0BEE"/>
                </a:solidFill>
                <a:latin typeface="Courier New" pitchFamily="-105" charset="0"/>
              </a:rPr>
              <a:t>for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5524500" y="14478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while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7476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An image alternative…</a:t>
            </a:r>
          </a:p>
        </p:txBody>
      </p:sp>
      <p:pic>
        <p:nvPicPr>
          <p:cNvPr id="74756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814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8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62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9"/>
          <p:cNvSpPr>
            <a:spLocks noChangeArrowheads="1"/>
          </p:cNvSpPr>
          <p:nvPr/>
        </p:nvSpPr>
        <p:spPr bwMode="auto">
          <a:xfrm>
            <a:off x="750888" y="6340475"/>
            <a:ext cx="2476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http://www.asciimation.co.nz/</a:t>
            </a:r>
          </a:p>
        </p:txBody>
      </p:sp>
      <p:pic>
        <p:nvPicPr>
          <p:cNvPr id="74759" name="Picture 10" descr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7955" r="4306"/>
          <a:stretch>
            <a:fillRect/>
          </a:stretch>
        </p:blipFill>
        <p:spPr bwMode="auto">
          <a:xfrm>
            <a:off x="228600" y="3962400"/>
            <a:ext cx="36369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6200"/>
            <a:ext cx="4486275" cy="1143000"/>
          </a:xfrm>
        </p:spPr>
        <p:txBody>
          <a:bodyPr/>
          <a:lstStyle/>
          <a:p>
            <a:pPr eaLnBrk="1" hangingPunct="1"/>
            <a:r>
              <a:rPr lang="en-US" smtClean="0"/>
              <a:t>ASCII Images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0075" y="4799013"/>
            <a:ext cx="164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</p:txBody>
      </p:sp>
      <p:grpSp>
        <p:nvGrpSpPr>
          <p:cNvPr id="7578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1273175"/>
            <a:ext cx="4840288" cy="184150"/>
            <a:chOff x="295" y="1311"/>
            <a:chExt cx="5177" cy="114"/>
          </a:xfrm>
        </p:grpSpPr>
        <p:sp>
          <p:nvSpPr>
            <p:cNvPr id="75792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Rectangl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895600"/>
            <a:ext cx="347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print “#”*8</a:t>
            </a:r>
          </a:p>
        </p:txBody>
      </p:sp>
      <p:sp>
        <p:nvSpPr>
          <p:cNvPr id="7578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16764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4 rows</a:t>
            </a:r>
          </a:p>
        </p:txBody>
      </p:sp>
      <p:sp>
        <p:nvSpPr>
          <p:cNvPr id="7578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66825" y="405765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Creates line to print</a:t>
            </a:r>
          </a:p>
        </p:txBody>
      </p:sp>
      <p:sp>
        <p:nvSpPr>
          <p:cNvPr id="7578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90800" y="2057400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531938" y="3687763"/>
            <a:ext cx="255587" cy="344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76650" y="3454400"/>
            <a:ext cx="1617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400">
                <a:solidFill>
                  <a:srgbClr val="990099"/>
                </a:solidFill>
                <a:latin typeface="Arial" charset="0"/>
              </a:rPr>
              <a:t>print automatically</a:t>
            </a:r>
            <a:br>
              <a:rPr lang="en-US" sz="1400">
                <a:solidFill>
                  <a:srgbClr val="990099"/>
                </a:solidFill>
                <a:latin typeface="Arial" charset="0"/>
              </a:rPr>
            </a:br>
            <a:r>
              <a:rPr lang="en-US" sz="1400">
                <a:solidFill>
                  <a:srgbClr val="990099"/>
                </a:solidFill>
                <a:latin typeface="Arial" charset="0"/>
              </a:rPr>
              <a:t>adds a newline</a:t>
            </a:r>
          </a:p>
        </p:txBody>
      </p:sp>
      <p:sp>
        <p:nvSpPr>
          <p:cNvPr id="7578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200400" y="3505200"/>
            <a:ext cx="512763" cy="90488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8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1300" y="53403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75789" name="AutoShape 15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5790" name="Picture 16" descr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3512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1" name="Text Box 17"/>
          <p:cNvSpPr txBox="1">
            <a:spLocks noChangeArrowheads="1"/>
          </p:cNvSpPr>
          <p:nvPr/>
        </p:nvSpPr>
        <p:spPr bwMode="auto">
          <a:xfrm>
            <a:off x="6137275" y="4222750"/>
            <a:ext cx="2517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Who are you calling </a:t>
            </a:r>
            <a:r>
              <a:rPr lang="en-US" sz="1200" b="1" i="1"/>
              <a:t>simple</a:t>
            </a:r>
            <a:r>
              <a:rPr lang="en-US" sz="1200"/>
              <a:t>?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6200"/>
            <a:ext cx="4486275" cy="1143000"/>
          </a:xfrm>
        </p:spPr>
        <p:txBody>
          <a:bodyPr/>
          <a:lstStyle/>
          <a:p>
            <a:pPr eaLnBrk="1" hangingPunct="1"/>
            <a:r>
              <a:rPr lang="en-US" smtClean="0"/>
              <a:t>ASCII Images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0075" y="4799013"/>
            <a:ext cx="164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</p:txBody>
      </p:sp>
      <p:grpSp>
        <p:nvGrpSpPr>
          <p:cNvPr id="7680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1273175"/>
            <a:ext cx="4840288" cy="184150"/>
            <a:chOff x="295" y="1311"/>
            <a:chExt cx="5177" cy="114"/>
          </a:xfrm>
        </p:grpSpPr>
        <p:sp>
          <p:nvSpPr>
            <p:cNvPr id="76817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Rectangle 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895600"/>
            <a:ext cx="3476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print “#”*8</a:t>
            </a:r>
          </a:p>
        </p:txBody>
      </p:sp>
      <p:sp>
        <p:nvSpPr>
          <p:cNvPr id="768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16764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4 rows</a:t>
            </a:r>
          </a:p>
        </p:txBody>
      </p:sp>
      <p:sp>
        <p:nvSpPr>
          <p:cNvPr id="7680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66825" y="405765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Creates line to print</a:t>
            </a:r>
          </a:p>
        </p:txBody>
      </p:sp>
      <p:sp>
        <p:nvSpPr>
          <p:cNvPr id="7680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90800" y="2057400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531938" y="3687763"/>
            <a:ext cx="255587" cy="34448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76650" y="3454400"/>
            <a:ext cx="1617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400">
                <a:solidFill>
                  <a:srgbClr val="990099"/>
                </a:solidFill>
                <a:latin typeface="Arial" charset="0"/>
              </a:rPr>
              <a:t>print automatically</a:t>
            </a:r>
            <a:br>
              <a:rPr lang="en-US" sz="1400">
                <a:solidFill>
                  <a:srgbClr val="990099"/>
                </a:solidFill>
                <a:latin typeface="Arial" charset="0"/>
              </a:rPr>
            </a:br>
            <a:r>
              <a:rPr lang="en-US" sz="1400">
                <a:solidFill>
                  <a:srgbClr val="990099"/>
                </a:solidFill>
                <a:latin typeface="Arial" charset="0"/>
              </a:rPr>
              <a:t>adds a newline</a:t>
            </a:r>
          </a:p>
        </p:txBody>
      </p:sp>
      <p:sp>
        <p:nvSpPr>
          <p:cNvPr id="7681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200400" y="3505200"/>
            <a:ext cx="512763" cy="90488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81300" y="53403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76813" name="AutoShape 15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6814" name="Picture 16" descr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3512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6137275" y="4222750"/>
            <a:ext cx="2517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Who are you calling </a:t>
            </a:r>
            <a:r>
              <a:rPr lang="en-US" sz="1200" b="1" i="1"/>
              <a:t>simple</a:t>
            </a:r>
            <a:r>
              <a:rPr lang="en-US" sz="1200"/>
              <a:t>?</a:t>
            </a:r>
          </a:p>
        </p:txBody>
      </p:sp>
      <p:sp>
        <p:nvSpPr>
          <p:cNvPr id="76816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91113" y="5081588"/>
            <a:ext cx="2919412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r>
              <a:rPr lang="en-US">
                <a:latin typeface="Arial" charset="0"/>
              </a:rPr>
              <a:t>For this problem, string multiplication is </a:t>
            </a:r>
            <a:r>
              <a:rPr lang="en-US" b="1" i="1">
                <a:latin typeface="Arial" charset="0"/>
              </a:rPr>
              <a:t>not</a:t>
            </a:r>
            <a:r>
              <a:rPr lang="en-US">
                <a:latin typeface="Arial" charset="0"/>
              </a:rPr>
              <a:t> allowed.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4850" y="152400"/>
            <a:ext cx="7772400" cy="6270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grpSp>
        <p:nvGrpSpPr>
          <p:cNvPr id="77827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77837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8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2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124200"/>
            <a:ext cx="4025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for j in range(8):</a:t>
            </a:r>
          </a:p>
          <a:p>
            <a:pPr algn="l"/>
            <a:r>
              <a:rPr lang="en-US" b="1">
                <a:latin typeface="Courier New" pitchFamily="-105" charset="0"/>
              </a:rPr>
              <a:t>      print “#”</a:t>
            </a:r>
          </a:p>
        </p:txBody>
      </p:sp>
      <p:sp>
        <p:nvSpPr>
          <p:cNvPr id="7782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1905000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  <a:latin typeface="Arial" charset="0"/>
              </a:rPr>
              <a:t>Print 4 rows</a:t>
            </a:r>
          </a:p>
        </p:txBody>
      </p:sp>
      <p:sp>
        <p:nvSpPr>
          <p:cNvPr id="77830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2286000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1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43400" y="4648200"/>
            <a:ext cx="358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print 8 chars on each line</a:t>
            </a:r>
          </a:p>
        </p:txBody>
      </p:sp>
      <p:sp>
        <p:nvSpPr>
          <p:cNvPr id="7783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4343400" y="3886200"/>
            <a:ext cx="762000" cy="685800"/>
          </a:xfrm>
          <a:prstGeom prst="line">
            <a:avLst/>
          </a:prstGeom>
          <a:noFill/>
          <a:ln w="9525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26175" y="6086475"/>
            <a:ext cx="2565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Any problems???</a:t>
            </a:r>
          </a:p>
        </p:txBody>
      </p:sp>
      <p:sp>
        <p:nvSpPr>
          <p:cNvPr id="7783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66863" y="5056188"/>
            <a:ext cx="6413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7200" b="1"/>
              <a:t>?</a:t>
            </a:r>
          </a:p>
        </p:txBody>
      </p:sp>
      <p:sp>
        <p:nvSpPr>
          <p:cNvPr id="77835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81300" y="5340350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 ?</a:t>
            </a:r>
          </a:p>
        </p:txBody>
      </p:sp>
      <p:sp>
        <p:nvSpPr>
          <p:cNvPr id="77836" name="AutoShape 15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78858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3124200"/>
            <a:ext cx="4025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for j in range(8):</a:t>
            </a:r>
          </a:p>
          <a:p>
            <a:pPr algn="l"/>
            <a:r>
              <a:rPr lang="en-US" b="1">
                <a:latin typeface="Courier New" pitchFamily="-105" charset="0"/>
              </a:rPr>
              <a:t>      print “#”,</a:t>
            </a:r>
          </a:p>
        </p:txBody>
      </p:sp>
      <p:sp>
        <p:nvSpPr>
          <p:cNvPr id="7885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43400" y="4648200"/>
            <a:ext cx="401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Comma suppresses newline</a:t>
            </a:r>
          </a:p>
        </p:txBody>
      </p:sp>
      <p:sp>
        <p:nvSpPr>
          <p:cNvPr id="78853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886200" y="4267200"/>
            <a:ext cx="1219200" cy="3048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Rectangle 1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704850" y="152400"/>
            <a:ext cx="7772400" cy="627063"/>
          </a:xfrm>
          <a:noFill/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sp>
        <p:nvSpPr>
          <p:cNvPr id="78855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34188" y="6113463"/>
            <a:ext cx="18367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Now OK???</a:t>
            </a:r>
          </a:p>
        </p:txBody>
      </p:sp>
      <p:sp>
        <p:nvSpPr>
          <p:cNvPr id="78856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81300" y="5340350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 ?</a:t>
            </a:r>
          </a:p>
        </p:txBody>
      </p:sp>
      <p:sp>
        <p:nvSpPr>
          <p:cNvPr id="78857" name="AutoShape 16"/>
          <p:cNvSpPr>
            <a:spLocks/>
          </p:cNvSpPr>
          <p:nvPr/>
        </p:nvSpPr>
        <p:spPr bwMode="auto">
          <a:xfrm>
            <a:off x="2420938" y="489585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87400" y="177800"/>
            <a:ext cx="7772400" cy="728663"/>
          </a:xfrm>
        </p:spPr>
        <p:txBody>
          <a:bodyPr/>
          <a:lstStyle/>
          <a:p>
            <a:pPr eaLnBrk="1" hangingPunct="1"/>
            <a:r>
              <a:rPr lang="en-US" smtClean="0"/>
              <a:t>Try it!</a:t>
            </a:r>
          </a:p>
        </p:txBody>
      </p:sp>
      <p:sp>
        <p:nvSpPr>
          <p:cNvPr id="798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8138" y="2586038"/>
            <a:ext cx="34432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 # * # # * # # *</a:t>
            </a:r>
          </a:p>
          <a:p>
            <a:pPr algn="l"/>
            <a:r>
              <a:rPr lang="en-US" b="1">
                <a:latin typeface="Courier New" pitchFamily="-105" charset="0"/>
              </a:rPr>
              <a:t>* * # * * # * * #</a:t>
            </a:r>
          </a:p>
          <a:p>
            <a:pPr algn="l"/>
            <a:r>
              <a:rPr lang="en-US" b="1">
                <a:latin typeface="Courier New" pitchFamily="-105" charset="0"/>
              </a:rPr>
              <a:t># # * # # * # # *</a:t>
            </a:r>
          </a:p>
          <a:p>
            <a:pPr algn="l"/>
            <a:r>
              <a:rPr lang="en-US" b="1">
                <a:latin typeface="Courier New" pitchFamily="-105" charset="0"/>
              </a:rPr>
              <a:t>* * # * * # * * #</a:t>
            </a:r>
          </a:p>
          <a:p>
            <a:pPr algn="l"/>
            <a:r>
              <a:rPr lang="en-US" b="1">
                <a:latin typeface="Courier New" pitchFamily="-105" charset="0"/>
              </a:rPr>
              <a:t># # * # # * # # *</a:t>
            </a:r>
          </a:p>
          <a:p>
            <a:pPr algn="l"/>
            <a:r>
              <a:rPr lang="en-US" b="1">
                <a:latin typeface="Courier New" pitchFamily="-105" charset="0"/>
              </a:rPr>
              <a:t>* * # * * # * * #</a:t>
            </a:r>
          </a:p>
        </p:txBody>
      </p:sp>
      <p:grpSp>
        <p:nvGrpSpPr>
          <p:cNvPr id="79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968375"/>
            <a:ext cx="8235950" cy="174625"/>
            <a:chOff x="295" y="1311"/>
            <a:chExt cx="5177" cy="114"/>
          </a:xfrm>
        </p:grpSpPr>
        <p:sp>
          <p:nvSpPr>
            <p:cNvPr id="79897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8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7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563" y="1190625"/>
            <a:ext cx="6988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What code would print this “ASCII quilt” </a:t>
            </a:r>
          </a:p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with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height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rows and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width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columns ?</a:t>
            </a:r>
          </a:p>
        </p:txBody>
      </p:sp>
      <p:sp>
        <p:nvSpPr>
          <p:cNvPr id="79878" name="Text Box 8"/>
          <p:cNvSpPr txBox="1">
            <a:spLocks noChangeArrowheads="1"/>
          </p:cNvSpPr>
          <p:nvPr/>
        </p:nvSpPr>
        <p:spPr bwMode="auto">
          <a:xfrm>
            <a:off x="4699000" y="2493963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rows</a:t>
            </a:r>
          </a:p>
        </p:txBody>
      </p: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5132388" y="2370138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0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4699000" y="30130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1</a:t>
            </a:r>
          </a:p>
        </p:txBody>
      </p:sp>
      <p:sp>
        <p:nvSpPr>
          <p:cNvPr id="79881" name="Text Box 11"/>
          <p:cNvSpPr txBox="1">
            <a:spLocks noChangeArrowheads="1"/>
          </p:cNvSpPr>
          <p:nvPr/>
        </p:nvSpPr>
        <p:spPr bwMode="auto">
          <a:xfrm>
            <a:off x="4699000" y="341312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2</a:t>
            </a:r>
          </a:p>
        </p:txBody>
      </p:sp>
      <p:sp>
        <p:nvSpPr>
          <p:cNvPr id="79882" name="Text Box 12"/>
          <p:cNvSpPr txBox="1">
            <a:spLocks noChangeArrowheads="1"/>
          </p:cNvSpPr>
          <p:nvPr/>
        </p:nvSpPr>
        <p:spPr bwMode="auto">
          <a:xfrm>
            <a:off x="4699000" y="37465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3</a:t>
            </a:r>
          </a:p>
        </p:txBody>
      </p:sp>
      <p:sp>
        <p:nvSpPr>
          <p:cNvPr id="79883" name="Text Box 13"/>
          <p:cNvSpPr txBox="1">
            <a:spLocks noChangeArrowheads="1"/>
          </p:cNvSpPr>
          <p:nvPr/>
        </p:nvSpPr>
        <p:spPr bwMode="auto">
          <a:xfrm>
            <a:off x="4699000" y="41560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4</a:t>
            </a:r>
          </a:p>
        </p:txBody>
      </p:sp>
      <p:sp>
        <p:nvSpPr>
          <p:cNvPr id="79884" name="Text Box 14"/>
          <p:cNvSpPr txBox="1">
            <a:spLocks noChangeArrowheads="1"/>
          </p:cNvSpPr>
          <p:nvPr/>
        </p:nvSpPr>
        <p:spPr bwMode="auto">
          <a:xfrm>
            <a:off x="4699000" y="4498975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5</a:t>
            </a:r>
          </a:p>
        </p:txBody>
      </p:sp>
      <p:sp>
        <p:nvSpPr>
          <p:cNvPr id="79885" name="Text Box 15"/>
          <p:cNvSpPr txBox="1">
            <a:spLocks noChangeArrowheads="1"/>
          </p:cNvSpPr>
          <p:nvPr/>
        </p:nvSpPr>
        <p:spPr bwMode="auto">
          <a:xfrm>
            <a:off x="485140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cols</a:t>
            </a:r>
          </a:p>
        </p:txBody>
      </p:sp>
      <p:sp>
        <p:nvSpPr>
          <p:cNvPr id="79886" name="Text Box 16"/>
          <p:cNvSpPr txBox="1">
            <a:spLocks noChangeArrowheads="1"/>
          </p:cNvSpPr>
          <p:nvPr/>
        </p:nvSpPr>
        <p:spPr bwMode="auto">
          <a:xfrm>
            <a:off x="5495925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1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87" name="Text Box 17"/>
          <p:cNvSpPr txBox="1">
            <a:spLocks noChangeArrowheads="1"/>
          </p:cNvSpPr>
          <p:nvPr/>
        </p:nvSpPr>
        <p:spPr bwMode="auto">
          <a:xfrm>
            <a:off x="586740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2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88" name="Text Box 18"/>
          <p:cNvSpPr txBox="1">
            <a:spLocks noChangeArrowheads="1"/>
          </p:cNvSpPr>
          <p:nvPr/>
        </p:nvSpPr>
        <p:spPr bwMode="auto">
          <a:xfrm>
            <a:off x="624840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3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89" name="Text Box 19"/>
          <p:cNvSpPr txBox="1">
            <a:spLocks noChangeArrowheads="1"/>
          </p:cNvSpPr>
          <p:nvPr/>
        </p:nvSpPr>
        <p:spPr bwMode="auto">
          <a:xfrm>
            <a:off x="6600825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4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90" name="Text Box 20"/>
          <p:cNvSpPr txBox="1">
            <a:spLocks noChangeArrowheads="1"/>
          </p:cNvSpPr>
          <p:nvPr/>
        </p:nvSpPr>
        <p:spPr bwMode="auto">
          <a:xfrm>
            <a:off x="6981825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5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91" name="Text Box 21"/>
          <p:cNvSpPr txBox="1">
            <a:spLocks noChangeArrowheads="1"/>
          </p:cNvSpPr>
          <p:nvPr/>
        </p:nvSpPr>
        <p:spPr bwMode="auto">
          <a:xfrm>
            <a:off x="7362825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6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92" name="Text Box 22"/>
          <p:cNvSpPr txBox="1">
            <a:spLocks noChangeArrowheads="1"/>
          </p:cNvSpPr>
          <p:nvPr/>
        </p:nvSpPr>
        <p:spPr bwMode="auto">
          <a:xfrm>
            <a:off x="771525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7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93" name="Text Box 23"/>
          <p:cNvSpPr txBox="1">
            <a:spLocks noChangeArrowheads="1"/>
          </p:cNvSpPr>
          <p:nvPr/>
        </p:nvSpPr>
        <p:spPr bwMode="auto">
          <a:xfrm>
            <a:off x="8077200" y="2362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B81FF6"/>
                </a:solidFill>
                <a:latin typeface="Arial" charset="0"/>
              </a:rPr>
              <a:t>8</a:t>
            </a:r>
            <a:endParaRPr lang="en-US" sz="1000" b="1">
              <a:solidFill>
                <a:srgbClr val="E30E1F"/>
              </a:solidFill>
              <a:latin typeface="Arial" charset="0"/>
            </a:endParaRPr>
          </a:p>
        </p:txBody>
      </p:sp>
      <p:sp>
        <p:nvSpPr>
          <p:cNvPr id="79894" name="Text Box 24"/>
          <p:cNvSpPr txBox="1">
            <a:spLocks noChangeArrowheads="1"/>
          </p:cNvSpPr>
          <p:nvPr/>
        </p:nvSpPr>
        <p:spPr bwMode="auto">
          <a:xfrm>
            <a:off x="4695825" y="27051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E30E1F"/>
                </a:solidFill>
                <a:latin typeface="Arial" charset="0"/>
              </a:rPr>
              <a:t>0</a:t>
            </a:r>
          </a:p>
        </p:txBody>
      </p:sp>
      <p:sp>
        <p:nvSpPr>
          <p:cNvPr id="79895" name="Text Box 25"/>
          <p:cNvSpPr txBox="1">
            <a:spLocks noChangeArrowheads="1"/>
          </p:cNvSpPr>
          <p:nvPr/>
        </p:nvSpPr>
        <p:spPr bwMode="auto">
          <a:xfrm>
            <a:off x="128588" y="2763838"/>
            <a:ext cx="3629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for row in range(height):</a:t>
            </a:r>
          </a:p>
        </p:txBody>
      </p:sp>
      <p:sp>
        <p:nvSpPr>
          <p:cNvPr id="79896" name="Text Box 26"/>
          <p:cNvSpPr txBox="1">
            <a:spLocks noChangeArrowheads="1"/>
          </p:cNvSpPr>
          <p:nvPr/>
        </p:nvSpPr>
        <p:spPr bwMode="auto">
          <a:xfrm>
            <a:off x="485775" y="3124200"/>
            <a:ext cx="3629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for col in range(width):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0" y="5119688"/>
            <a:ext cx="2927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 # # # # # # #</a:t>
            </a:r>
          </a:p>
          <a:p>
            <a:pPr algn="l"/>
            <a:r>
              <a:rPr lang="en-US" b="1">
                <a:latin typeface="Courier New" pitchFamily="-105" charset="0"/>
              </a:rPr>
              <a:t># # # # # # # #</a:t>
            </a:r>
          </a:p>
          <a:p>
            <a:pPr algn="l"/>
            <a:r>
              <a:rPr lang="en-US" b="1">
                <a:latin typeface="Courier New" pitchFamily="-105" charset="0"/>
              </a:rPr>
              <a:t># # # # # # # #</a:t>
            </a:r>
          </a:p>
          <a:p>
            <a:pPr algn="l"/>
            <a:r>
              <a:rPr lang="en-US" b="1">
                <a:latin typeface="Courier New" pitchFamily="-105" charset="0"/>
              </a:rPr>
              <a:t># # # # # # # #</a:t>
            </a:r>
          </a:p>
        </p:txBody>
      </p:sp>
      <p:grpSp>
        <p:nvGrpSpPr>
          <p:cNvPr id="80899" name="Group 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80909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0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2057400"/>
            <a:ext cx="4025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for j in range(8):</a:t>
            </a:r>
          </a:p>
          <a:p>
            <a:pPr algn="l"/>
            <a:r>
              <a:rPr lang="en-US" b="1">
                <a:latin typeface="Courier New" pitchFamily="-105" charset="0"/>
              </a:rPr>
              <a:t>      print “#”,</a:t>
            </a:r>
          </a:p>
          <a:p>
            <a:pPr algn="l"/>
            <a:r>
              <a:rPr lang="en-US" b="1">
                <a:latin typeface="Courier New" pitchFamily="-105" charset="0"/>
              </a:rPr>
              <a:t>   print</a:t>
            </a:r>
          </a:p>
        </p:txBody>
      </p:sp>
      <p:sp>
        <p:nvSpPr>
          <p:cNvPr id="80901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40525" y="6181725"/>
            <a:ext cx="2159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Close enough!</a:t>
            </a:r>
          </a:p>
        </p:txBody>
      </p:sp>
      <p:sp>
        <p:nvSpPr>
          <p:cNvPr id="8090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4038600"/>
            <a:ext cx="286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00099"/>
                </a:solidFill>
                <a:latin typeface="Arial" charset="0"/>
              </a:rPr>
              <a:t>just prints a newline</a:t>
            </a:r>
          </a:p>
        </p:txBody>
      </p:sp>
      <p:sp>
        <p:nvSpPr>
          <p:cNvPr id="80903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514600" y="3505200"/>
            <a:ext cx="1066800" cy="4572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8350" y="3397250"/>
            <a:ext cx="297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990099"/>
                </a:solidFill>
                <a:latin typeface="Arial" charset="0"/>
              </a:rPr>
              <a:t>comma adds spaces</a:t>
            </a:r>
          </a:p>
        </p:txBody>
      </p:sp>
      <p:sp>
        <p:nvSpPr>
          <p:cNvPr id="80905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894138" y="3140075"/>
            <a:ext cx="1227137" cy="292100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6" name="Rectangle 14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>
          <a:xfrm>
            <a:off x="704850" y="152400"/>
            <a:ext cx="7772400" cy="627063"/>
          </a:xfrm>
          <a:noFill/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E0BEE"/>
                </a:solidFill>
              </a:rPr>
              <a:t>Without</a:t>
            </a:r>
            <a:r>
              <a:rPr lang="en-US" sz="3200" smtClean="0"/>
              <a:t> string multiplication…</a:t>
            </a:r>
            <a:endParaRPr lang="en-US" smtClean="0"/>
          </a:p>
        </p:txBody>
      </p:sp>
      <p:sp>
        <p:nvSpPr>
          <p:cNvPr id="8090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10000" y="5638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80908" name="AutoShape 16"/>
          <p:cNvSpPr>
            <a:spLocks/>
          </p:cNvSpPr>
          <p:nvPr/>
        </p:nvSpPr>
        <p:spPr bwMode="auto">
          <a:xfrm>
            <a:off x="3449638" y="519430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81932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3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3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676400"/>
            <a:ext cx="5122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import sys</a:t>
            </a:r>
          </a:p>
          <a:p>
            <a:pPr algn="l"/>
            <a:endParaRPr lang="en-US" b="1">
              <a:latin typeface="Courier New" pitchFamily="-105" charset="0"/>
            </a:endParaRPr>
          </a:p>
          <a:p>
            <a:pPr algn="l"/>
            <a:r>
              <a:rPr lang="en-US" b="1">
                <a:latin typeface="Courier New" pitchFamily="-105" charset="0"/>
              </a:rPr>
              <a:t>for i in range(4):</a:t>
            </a:r>
          </a:p>
          <a:p>
            <a:pPr algn="l"/>
            <a:r>
              <a:rPr lang="en-US" b="1">
                <a:latin typeface="Courier New" pitchFamily="-105" charset="0"/>
              </a:rPr>
              <a:t>   for j in range(8):</a:t>
            </a:r>
          </a:p>
          <a:p>
            <a:pPr algn="l"/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      sys.stdout.write('#')</a:t>
            </a:r>
          </a:p>
          <a:p>
            <a:pPr algn="l"/>
            <a:r>
              <a:rPr lang="en-US" b="1">
                <a:latin typeface="Courier New" pitchFamily="-105" charset="0"/>
              </a:rPr>
              <a:t>   print</a:t>
            </a:r>
          </a:p>
        </p:txBody>
      </p:sp>
      <p:sp>
        <p:nvSpPr>
          <p:cNvPr id="81924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7975" y="4316413"/>
            <a:ext cx="417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800">
                <a:solidFill>
                  <a:srgbClr val="990099"/>
                </a:solidFill>
                <a:latin typeface="Arial" charset="0"/>
              </a:rPr>
              <a:t>software </a:t>
            </a:r>
            <a:r>
              <a:rPr lang="en-US" sz="1800" i="1">
                <a:solidFill>
                  <a:srgbClr val="990099"/>
                </a:solidFill>
                <a:latin typeface="Arial" charset="0"/>
              </a:rPr>
              <a:t>object </a:t>
            </a:r>
            <a:r>
              <a:rPr lang="en-US" sz="1800">
                <a:solidFill>
                  <a:srgbClr val="990099"/>
                </a:solidFill>
                <a:latin typeface="Arial" charset="0"/>
              </a:rPr>
              <a:t>representing the screen's standard output</a:t>
            </a:r>
          </a:p>
        </p:txBody>
      </p:sp>
      <p:sp>
        <p:nvSpPr>
          <p:cNvPr id="81925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3249613" y="3563938"/>
            <a:ext cx="923925" cy="900112"/>
          </a:xfrm>
          <a:prstGeom prst="line">
            <a:avLst/>
          </a:prstGeom>
          <a:noFill/>
          <a:ln w="9525">
            <a:solidFill>
              <a:srgbClr val="99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Rectangle 1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704850" y="152400"/>
            <a:ext cx="7772400" cy="627063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Without</a:t>
            </a:r>
            <a:r>
              <a:rPr lang="en-US" sz="3200" smtClean="0"/>
              <a:t> extra spaces…</a:t>
            </a:r>
            <a:endParaRPr lang="en-US" smtClean="0"/>
          </a:p>
        </p:txBody>
      </p:sp>
      <p:sp>
        <p:nvSpPr>
          <p:cNvPr id="81927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56388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A6819"/>
                </a:solidFill>
                <a:latin typeface="Arial" charset="0"/>
              </a:rPr>
              <a:t>Output</a:t>
            </a:r>
          </a:p>
        </p:txBody>
      </p:sp>
      <p:sp>
        <p:nvSpPr>
          <p:cNvPr id="81928" name="AutoShape 14"/>
          <p:cNvSpPr>
            <a:spLocks/>
          </p:cNvSpPr>
          <p:nvPr/>
        </p:nvSpPr>
        <p:spPr bwMode="auto">
          <a:xfrm>
            <a:off x="3449638" y="5194300"/>
            <a:ext cx="276225" cy="1389063"/>
          </a:xfrm>
          <a:prstGeom prst="rightBrace">
            <a:avLst>
              <a:gd name="adj1" fmla="val 41906"/>
              <a:gd name="adj2" fmla="val 50000"/>
            </a:avLst>
          </a:prstGeom>
          <a:noFill/>
          <a:ln w="19050">
            <a:solidFill>
              <a:srgbClr val="0A681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47825" y="5102225"/>
            <a:ext cx="1647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  <a:p>
            <a:pPr algn="l"/>
            <a:r>
              <a:rPr lang="en-US" b="1">
                <a:latin typeface="Courier New" pitchFamily="-105" charset="0"/>
              </a:rPr>
              <a:t>########</a:t>
            </a:r>
          </a:p>
        </p:txBody>
      </p:sp>
      <p:sp>
        <p:nvSpPr>
          <p:cNvPr id="81930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4449763" y="3568700"/>
            <a:ext cx="620712" cy="320675"/>
          </a:xfrm>
          <a:prstGeom prst="line">
            <a:avLst/>
          </a:prstGeom>
          <a:noFill/>
          <a:ln w="9525">
            <a:solidFill>
              <a:srgbClr val="E30E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72063" y="3603625"/>
            <a:ext cx="278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sz="1800">
                <a:solidFill>
                  <a:srgbClr val="E30E1F"/>
                </a:solidFill>
                <a:latin typeface="Arial" charset="0"/>
              </a:rPr>
              <a:t>method (function) that prints only its input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87400" y="177800"/>
            <a:ext cx="7772400" cy="728663"/>
          </a:xfrm>
        </p:spPr>
        <p:txBody>
          <a:bodyPr/>
          <a:lstStyle/>
          <a:p>
            <a:pPr eaLnBrk="1" hangingPunct="1"/>
            <a:r>
              <a:rPr lang="en-US" smtClean="0"/>
              <a:t>Try it!</a:t>
            </a:r>
          </a:p>
        </p:txBody>
      </p:sp>
      <p:sp>
        <p:nvSpPr>
          <p:cNvPr id="829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6213" y="3576638"/>
            <a:ext cx="34432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# * * # * * # * *</a:t>
            </a:r>
          </a:p>
          <a:p>
            <a:pPr algn="l"/>
            <a:r>
              <a:rPr lang="en-US" b="1">
                <a:latin typeface="Courier New" pitchFamily="-105" charset="0"/>
              </a:rPr>
              <a:t>* * * * * * * * *</a:t>
            </a:r>
          </a:p>
          <a:p>
            <a:pPr algn="l"/>
            <a:r>
              <a:rPr lang="en-US" b="1">
                <a:latin typeface="Courier New" pitchFamily="-105" charset="0"/>
              </a:rPr>
              <a:t># * * # * * # * *</a:t>
            </a:r>
          </a:p>
          <a:p>
            <a:pPr algn="l"/>
            <a:r>
              <a:rPr lang="en-US" b="1">
                <a:latin typeface="Courier New" pitchFamily="-105" charset="0"/>
              </a:rPr>
              <a:t>* * * * * * * * *</a:t>
            </a:r>
          </a:p>
          <a:p>
            <a:pPr algn="l"/>
            <a:r>
              <a:rPr lang="en-US" b="1">
                <a:latin typeface="Courier New" pitchFamily="-105" charset="0"/>
              </a:rPr>
              <a:t># * * # * * # * *</a:t>
            </a:r>
          </a:p>
          <a:p>
            <a:pPr algn="l"/>
            <a:r>
              <a:rPr lang="en-US" b="1">
                <a:latin typeface="Courier New" pitchFamily="-105" charset="0"/>
              </a:rPr>
              <a:t>* * * * * * * * *</a:t>
            </a:r>
          </a:p>
        </p:txBody>
      </p:sp>
      <p:grpSp>
        <p:nvGrpSpPr>
          <p:cNvPr id="8294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968375"/>
            <a:ext cx="8235950" cy="174625"/>
            <a:chOff x="295" y="1311"/>
            <a:chExt cx="5177" cy="114"/>
          </a:xfrm>
        </p:grpSpPr>
        <p:sp>
          <p:nvSpPr>
            <p:cNvPr id="82950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4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6563" y="1190625"/>
            <a:ext cx="69881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What code would print this “ASCII flag” ? </a:t>
            </a:r>
          </a:p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-- first, with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6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rows and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9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columns, then</a:t>
            </a:r>
          </a:p>
          <a:p>
            <a:pPr algn="l"/>
            <a:r>
              <a:rPr lang="en-US">
                <a:solidFill>
                  <a:srgbClr val="0E0BEE"/>
                </a:solidFill>
                <a:latin typeface="Arial" charset="0"/>
              </a:rPr>
              <a:t>with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height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rows and </a:t>
            </a:r>
            <a:r>
              <a:rPr lang="en-US" b="1">
                <a:solidFill>
                  <a:srgbClr val="0E0BEE"/>
                </a:solidFill>
                <a:latin typeface="Courier New" pitchFamily="-105" charset="0"/>
              </a:rPr>
              <a:t>width</a:t>
            </a:r>
            <a:r>
              <a:rPr lang="en-US">
                <a:solidFill>
                  <a:srgbClr val="0E0BEE"/>
                </a:solidFill>
                <a:latin typeface="Arial" charset="0"/>
              </a:rPr>
              <a:t> columns.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 txBox="1">
            <a:spLocks noChangeArrowheads="1"/>
          </p:cNvSpPr>
          <p:nvPr/>
        </p:nvSpPr>
        <p:spPr bwMode="auto">
          <a:xfrm>
            <a:off x="850900" y="1524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Design - not just software</a:t>
            </a:r>
          </a:p>
        </p:txBody>
      </p:sp>
      <p:grpSp>
        <p:nvGrpSpPr>
          <p:cNvPr id="83971" name="Group 6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0" y="0"/>
            <a:chExt cx="5177" cy="114"/>
          </a:xfrm>
        </p:grpSpPr>
        <p:sp>
          <p:nvSpPr>
            <p:cNvPr id="83994" name="Rectangle 7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Rectangle 8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3972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r="11665"/>
          <a:stretch>
            <a:fillRect/>
          </a:stretch>
        </p:blipFill>
        <p:spPr bwMode="auto">
          <a:xfrm>
            <a:off x="2819400" y="2717800"/>
            <a:ext cx="57150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65250"/>
            <a:ext cx="16097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Rectangle 16"/>
          <p:cNvSpPr>
            <a:spLocks noChangeArrowheads="1"/>
          </p:cNvSpPr>
          <p:nvPr/>
        </p:nvSpPr>
        <p:spPr bwMode="auto">
          <a:xfrm>
            <a:off x="2787650" y="1285875"/>
            <a:ext cx="495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1600">
                <a:solidFill>
                  <a:srgbClr val="197912"/>
                </a:solidFill>
                <a:latin typeface="Comic Sans MS" pitchFamily="-105" charset="0"/>
                <a:cs typeface="Times New Roman" pitchFamily="-105" charset="0"/>
              </a:rPr>
              <a:t>Please see instructions on HW 9.  You have some choice on what parts of this chapter to read.</a:t>
            </a:r>
          </a:p>
        </p:txBody>
      </p:sp>
      <p:grpSp>
        <p:nvGrpSpPr>
          <p:cNvPr id="83976" name="Group 17"/>
          <p:cNvGrpSpPr>
            <a:grpSpLocks/>
          </p:cNvGrpSpPr>
          <p:nvPr/>
        </p:nvGrpSpPr>
        <p:grpSpPr bwMode="auto">
          <a:xfrm>
            <a:off x="7740650" y="1543050"/>
            <a:ext cx="596900" cy="749300"/>
            <a:chOff x="3456" y="1784"/>
            <a:chExt cx="952" cy="1048"/>
          </a:xfrm>
        </p:grpSpPr>
        <p:sp>
          <p:nvSpPr>
            <p:cNvPr id="83977" name="Freeform 1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8" name="Freeform 1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Freeform 2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Freeform 2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Oval 2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Oval 2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3" name="Oval 2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Oval 2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Oval 2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6" name="Oval 2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Oval 2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AutoShape 2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Freeform 3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Freeform 3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Freeform 3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2" name="Freeform 3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Freeform 3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Thinking in  </a:t>
            </a:r>
            <a:r>
              <a:rPr lang="en-US" sz="4000" b="1" i="1" dirty="0">
                <a:latin typeface="Cambria" pitchFamily="18" charset="0"/>
              </a:rPr>
              <a:t>loops</a:t>
            </a:r>
          </a:p>
        </p:txBody>
      </p:sp>
      <p:sp>
        <p:nvSpPr>
          <p:cNvPr id="11267" name="Text Box 29"/>
          <p:cNvSpPr txBox="1">
            <a:spLocks noChangeArrowheads="1"/>
          </p:cNvSpPr>
          <p:nvPr/>
        </p:nvSpPr>
        <p:spPr bwMode="auto">
          <a:xfrm>
            <a:off x="1257300" y="14478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dirty="0">
                <a:solidFill>
                  <a:srgbClr val="0E0BEE"/>
                </a:solidFill>
                <a:latin typeface="Courier New" pitchFamily="-105" charset="0"/>
              </a:rPr>
              <a:t>for</a:t>
            </a:r>
          </a:p>
        </p:txBody>
      </p:sp>
      <p:sp>
        <p:nvSpPr>
          <p:cNvPr id="11268" name="Text Box 30"/>
          <p:cNvSpPr txBox="1">
            <a:spLocks noChangeArrowheads="1"/>
          </p:cNvSpPr>
          <p:nvPr/>
        </p:nvSpPr>
        <p:spPr bwMode="auto">
          <a:xfrm>
            <a:off x="5524500" y="1447800"/>
            <a:ext cx="2362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Courier New" pitchFamily="-105" charset="0"/>
              </a:rPr>
              <a:t>while</a:t>
            </a:r>
          </a:p>
        </p:txBody>
      </p:sp>
      <p:cxnSp>
        <p:nvCxnSpPr>
          <p:cNvPr id="11272" name="Straight Connector 11"/>
          <p:cNvCxnSpPr>
            <a:cxnSpLocks noChangeShapeType="1"/>
          </p:cNvCxnSpPr>
          <p:nvPr/>
        </p:nvCxnSpPr>
        <p:spPr bwMode="auto">
          <a:xfrm>
            <a:off x="4724400" y="1447800"/>
            <a:ext cx="0" cy="357011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57300" y="2898775"/>
            <a:ext cx="2362200" cy="12001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i="1" dirty="0" smtClean="0">
                <a:latin typeface="Cambria" pitchFamily="18" charset="0"/>
              </a:rPr>
              <a:t>definite iteration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24500" y="2895600"/>
            <a:ext cx="2362200" cy="120015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i="1" smtClean="0">
                <a:latin typeface="Cambria" pitchFamily="18" charset="0"/>
              </a:rPr>
              <a:t>indefinite iteration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3400" y="4949825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For a </a:t>
            </a:r>
            <a:r>
              <a:rPr lang="en-US" b="1" dirty="0">
                <a:solidFill>
                  <a:srgbClr val="FF6600"/>
                </a:solidFill>
                <a:latin typeface="Cambria" pitchFamily="18" charset="0"/>
              </a:rPr>
              <a:t>known</a:t>
            </a:r>
            <a:r>
              <a:rPr lang="en-US" dirty="0">
                <a:latin typeface="Cambria" pitchFamily="18" charset="0"/>
              </a:rPr>
              <a:t> number/list of iterations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105400" y="4949825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For an </a:t>
            </a:r>
            <a:r>
              <a:rPr lang="en-US" b="1" dirty="0">
                <a:solidFill>
                  <a:srgbClr val="FF6600"/>
                </a:solidFill>
                <a:latin typeface="Cambria" pitchFamily="18" charset="0"/>
              </a:rPr>
              <a:t>unknown</a:t>
            </a:r>
            <a:r>
              <a:rPr lang="en-US" dirty="0">
                <a:latin typeface="Cambria" pitchFamily="18" charset="0"/>
              </a:rPr>
              <a:t> number of iterations</a:t>
            </a:r>
          </a:p>
        </p:txBody>
      </p:sp>
    </p:spTree>
    <p:extLst>
      <p:ext uri="{BB962C8B-B14F-4D97-AF65-F5344CB8AC3E}">
        <p14:creationId xmlns:p14="http://schemas.microsoft.com/office/powerpoint/2010/main" val="38060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850900" y="1524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Design guidelines</a:t>
            </a:r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0" y="0"/>
            <a:chExt cx="5177" cy="114"/>
          </a:xfrm>
        </p:grpSpPr>
        <p:sp>
          <p:nvSpPr>
            <p:cNvPr id="85004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5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996" name="Rectangle 9"/>
          <p:cNvSpPr>
            <a:spLocks noChangeArrowheads="1"/>
          </p:cNvSpPr>
          <p:nvPr/>
        </p:nvSpPr>
        <p:spPr bwMode="auto">
          <a:xfrm>
            <a:off x="468313" y="127635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0E0BEE"/>
                </a:solidFill>
                <a:latin typeface="Comic Sans MS" pitchFamily="-105" charset="0"/>
                <a:cs typeface="Times New Roman" pitchFamily="-105" charset="0"/>
              </a:rPr>
              <a:t>No magic numbers!</a:t>
            </a:r>
          </a:p>
        </p:txBody>
      </p:sp>
      <p:sp>
        <p:nvSpPr>
          <p:cNvPr id="84997" name="Rectangle 28"/>
          <p:cNvSpPr>
            <a:spLocks noChangeArrowheads="1"/>
          </p:cNvSpPr>
          <p:nvPr/>
        </p:nvSpPr>
        <p:spPr bwMode="auto">
          <a:xfrm>
            <a:off x="4052888" y="6276975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>
                <a:latin typeface="Comic Sans MS" pitchFamily="-105" charset="0"/>
                <a:cs typeface="Times New Roman" pitchFamily="-105" charset="0"/>
              </a:rPr>
              <a:t>self-documenting design</a:t>
            </a:r>
          </a:p>
        </p:txBody>
      </p:sp>
      <p:sp>
        <p:nvSpPr>
          <p:cNvPr id="84998" name="Rectangle 29"/>
          <p:cNvSpPr>
            <a:spLocks noChangeArrowheads="1"/>
          </p:cNvSpPr>
          <p:nvPr/>
        </p:nvSpPr>
        <p:spPr bwMode="auto">
          <a:xfrm>
            <a:off x="434975" y="1898650"/>
            <a:ext cx="54276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600" b="1">
                <a:latin typeface="Courier New" pitchFamily="-105" charset="0"/>
              </a:rPr>
              <a:t> test():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    </a:t>
            </a:r>
            <a:r>
              <a:rPr lang="en-US" sz="1600" b="1">
                <a:solidFill>
                  <a:srgbClr val="0A6819"/>
                </a:solidFill>
                <a:latin typeface="Courier New" pitchFamily="-105" charset="0"/>
              </a:rPr>
              <a:t>""" demonstrating images """</a:t>
            </a:r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width = 200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    height = 200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    image = BitMap( width, height )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</a:t>
            </a:r>
            <a:r>
              <a:rPr lang="en-US" sz="1600" b="1">
                <a:solidFill>
                  <a:srgbClr val="E30E1F"/>
                </a:solidFill>
                <a:latin typeface="Courier New" pitchFamily="-105" charset="0"/>
              </a:rPr>
              <a:t># a 2d loop over each pixel</a:t>
            </a:r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600" b="1">
                <a:latin typeface="Courier New" pitchFamily="-105" charset="0"/>
              </a:rPr>
              <a:t> col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600" b="1">
                <a:latin typeface="Courier New" pitchFamily="-105" charset="0"/>
              </a:rPr>
              <a:t> </a:t>
            </a:r>
            <a:r>
              <a:rPr lang="en-US" sz="16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600" b="1">
                <a:latin typeface="Courier New" pitchFamily="-105" charset="0"/>
              </a:rPr>
              <a:t>(width):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   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600" b="1">
                <a:latin typeface="Courier New" pitchFamily="-105" charset="0"/>
              </a:rPr>
              <a:t> row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600" b="1">
                <a:latin typeface="Courier New" pitchFamily="-105" charset="0"/>
              </a:rPr>
              <a:t> </a:t>
            </a:r>
            <a:r>
              <a:rPr lang="en-US" sz="16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600" b="1">
                <a:latin typeface="Courier New" pitchFamily="-105" charset="0"/>
              </a:rPr>
              <a:t>(height):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       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600" b="1">
                <a:latin typeface="Courier New" pitchFamily="-105" charset="0"/>
              </a:rPr>
              <a:t> col == row: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            image.plotPoint( col, row )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image.saveFile( "test.bmp" )</a:t>
            </a:r>
          </a:p>
        </p:txBody>
      </p:sp>
      <p:pic>
        <p:nvPicPr>
          <p:cNvPr id="84999" name="Picture 30" descr="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1252538"/>
            <a:ext cx="1143000" cy="1639887"/>
          </a:xfrm>
          <a:prstGeom prst="rect">
            <a:avLst/>
          </a:prstGeom>
          <a:noFill/>
          <a:ln w="9525">
            <a:solidFill>
              <a:srgbClr val="0E0B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Text Box 31"/>
          <p:cNvSpPr txBox="1">
            <a:spLocks noChangeArrowheads="1"/>
          </p:cNvSpPr>
          <p:nvPr/>
        </p:nvSpPr>
        <p:spPr bwMode="auto">
          <a:xfrm>
            <a:off x="7372350" y="2932113"/>
            <a:ext cx="1693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0E0BEE"/>
                </a:solidFill>
                <a:latin typeface="Comic Sans MS" pitchFamily="-105" charset="0"/>
              </a:rPr>
              <a:t>What! No magic??</a:t>
            </a:r>
          </a:p>
        </p:txBody>
      </p:sp>
      <p:sp>
        <p:nvSpPr>
          <p:cNvPr id="85001" name="Rectangle 32"/>
          <p:cNvSpPr>
            <a:spLocks noChangeArrowheads="1"/>
          </p:cNvSpPr>
          <p:nvPr/>
        </p:nvSpPr>
        <p:spPr bwMode="auto">
          <a:xfrm>
            <a:off x="625475" y="2282825"/>
            <a:ext cx="2263775" cy="717550"/>
          </a:xfrm>
          <a:prstGeom prst="rect">
            <a:avLst/>
          </a:prstGeom>
          <a:noFill/>
          <a:ln w="19050">
            <a:solidFill>
              <a:srgbClr val="0E0B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2" name="Line 33"/>
          <p:cNvSpPr>
            <a:spLocks noChangeShapeType="1"/>
          </p:cNvSpPr>
          <p:nvPr/>
        </p:nvSpPr>
        <p:spPr bwMode="auto">
          <a:xfrm flipH="1">
            <a:off x="2908300" y="1609725"/>
            <a:ext cx="1997075" cy="893763"/>
          </a:xfrm>
          <a:prstGeom prst="line">
            <a:avLst/>
          </a:prstGeom>
          <a:noFill/>
          <a:ln w="19050">
            <a:solidFill>
              <a:srgbClr val="0E0B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3" name="Rectangle 34"/>
          <p:cNvSpPr>
            <a:spLocks noChangeArrowheads="1"/>
          </p:cNvSpPr>
          <p:nvPr/>
        </p:nvSpPr>
        <p:spPr bwMode="auto">
          <a:xfrm>
            <a:off x="4884738" y="1308100"/>
            <a:ext cx="2660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solidFill>
                  <a:srgbClr val="0E0BEE"/>
                </a:solidFill>
                <a:latin typeface="Comic Sans MS" pitchFamily="-105" charset="0"/>
                <a:cs typeface="Times New Roman" pitchFamily="-105" charset="0"/>
              </a:rPr>
              <a:t>Keep constants together at top with meaningful names…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50900" y="1524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Design guidelines</a:t>
            </a:r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0" y="0"/>
            <a:chExt cx="5177" cy="114"/>
          </a:xfrm>
        </p:grpSpPr>
        <p:sp>
          <p:nvSpPr>
            <p:cNvPr id="86024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468313" y="127635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0E0BEE"/>
                </a:solidFill>
                <a:latin typeface="Comic Sans MS" pitchFamily="-105" charset="0"/>
                <a:cs typeface="Times New Roman" pitchFamily="-105" charset="0"/>
              </a:rPr>
              <a:t>Anticipate change</a:t>
            </a:r>
          </a:p>
        </p:txBody>
      </p:sp>
      <p:sp>
        <p:nvSpPr>
          <p:cNvPr id="86021" name="Text Box 25"/>
          <p:cNvSpPr txBox="1">
            <a:spLocks noChangeArrowheads="1"/>
          </p:cNvSpPr>
          <p:nvPr/>
        </p:nvSpPr>
        <p:spPr bwMode="auto">
          <a:xfrm>
            <a:off x="6153150" y="2116138"/>
            <a:ext cx="2136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rgbClr val="0E0BEE"/>
                </a:solidFill>
              </a:rPr>
              <a:t> default arguments</a:t>
            </a:r>
          </a:p>
        </p:txBody>
      </p:sp>
      <p:sp>
        <p:nvSpPr>
          <p:cNvPr id="86022" name="Text Box 26"/>
          <p:cNvSpPr txBox="1">
            <a:spLocks noChangeArrowheads="1"/>
          </p:cNvSpPr>
          <p:nvPr/>
        </p:nvSpPr>
        <p:spPr bwMode="auto">
          <a:xfrm>
            <a:off x="5821363" y="12192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>
                <a:solidFill>
                  <a:srgbClr val="0E0BEE"/>
                </a:solidFill>
              </a:rPr>
              <a:t> swapping arguments and hand-set values</a:t>
            </a:r>
          </a:p>
        </p:txBody>
      </p:sp>
      <p:sp>
        <p:nvSpPr>
          <p:cNvPr id="86023" name="Rectangle 28"/>
          <p:cNvSpPr>
            <a:spLocks noChangeArrowheads="1"/>
          </p:cNvSpPr>
          <p:nvPr/>
        </p:nvSpPr>
        <p:spPr bwMode="auto">
          <a:xfrm>
            <a:off x="434975" y="1898650"/>
            <a:ext cx="54276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def</a:t>
            </a:r>
            <a:r>
              <a:rPr lang="en-US" sz="1600" b="1">
                <a:latin typeface="Courier New" pitchFamily="-105" charset="0"/>
              </a:rPr>
              <a:t> test(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    </a:t>
            </a:r>
            <a:r>
              <a:rPr lang="en-US" sz="1600" b="1">
                <a:solidFill>
                  <a:srgbClr val="0A6819"/>
                </a:solidFill>
                <a:latin typeface="Courier New" pitchFamily="-105" charset="0"/>
              </a:rPr>
              <a:t>""" demonstrating images """</a:t>
            </a:r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width = 200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    height = 200</a:t>
            </a:r>
          </a:p>
          <a:p>
            <a:pPr algn="l"/>
            <a:r>
              <a:rPr lang="en-US" sz="1600" b="1">
                <a:latin typeface="Courier New" pitchFamily="-105" charset="0"/>
              </a:rPr>
              <a:t>    image = BitMap( width, height )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</a:t>
            </a:r>
            <a:r>
              <a:rPr lang="en-US" sz="1600" b="1">
                <a:solidFill>
                  <a:srgbClr val="E30E1F"/>
                </a:solidFill>
                <a:latin typeface="Courier New" pitchFamily="-105" charset="0"/>
              </a:rPr>
              <a:t># a 2d loop over each pixel</a:t>
            </a:r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600" b="1">
                <a:latin typeface="Courier New" pitchFamily="-105" charset="0"/>
              </a:rPr>
              <a:t> col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600" b="1">
                <a:latin typeface="Courier New" pitchFamily="-105" charset="0"/>
              </a:rPr>
              <a:t> </a:t>
            </a:r>
            <a:r>
              <a:rPr lang="en-US" sz="16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600" b="1">
                <a:latin typeface="Courier New" pitchFamily="-105" charset="0"/>
              </a:rPr>
              <a:t>(width):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   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for</a:t>
            </a:r>
            <a:r>
              <a:rPr lang="en-US" sz="1600" b="1">
                <a:latin typeface="Courier New" pitchFamily="-105" charset="0"/>
              </a:rPr>
              <a:t> row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in</a:t>
            </a:r>
            <a:r>
              <a:rPr lang="en-US" sz="1600" b="1">
                <a:latin typeface="Courier New" pitchFamily="-105" charset="0"/>
              </a:rPr>
              <a:t> </a:t>
            </a:r>
            <a:r>
              <a:rPr lang="en-US" sz="1600" b="1">
                <a:solidFill>
                  <a:srgbClr val="B81FF6"/>
                </a:solidFill>
                <a:latin typeface="Courier New" pitchFamily="-105" charset="0"/>
              </a:rPr>
              <a:t>range</a:t>
            </a:r>
            <a:r>
              <a:rPr lang="en-US" sz="1600" b="1">
                <a:latin typeface="Courier New" pitchFamily="-105" charset="0"/>
              </a:rPr>
              <a:t>(height):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        </a:t>
            </a:r>
            <a:r>
              <a:rPr lang="en-US" sz="1600" b="1">
                <a:solidFill>
                  <a:srgbClr val="FF6600"/>
                </a:solidFill>
                <a:latin typeface="Courier New" pitchFamily="-105" charset="0"/>
              </a:rPr>
              <a:t>if</a:t>
            </a:r>
            <a:r>
              <a:rPr lang="en-US" sz="1600" b="1">
                <a:latin typeface="Courier New" pitchFamily="-105" charset="0"/>
              </a:rPr>
              <a:t> col == row: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            image.plotPoint( col, row )</a:t>
            </a: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endParaRPr lang="en-US" sz="1600" b="1">
              <a:latin typeface="Courier New" pitchFamily="-105" charset="0"/>
            </a:endParaRPr>
          </a:p>
          <a:p>
            <a:pPr algn="l"/>
            <a:r>
              <a:rPr lang="en-US" sz="1600" b="1">
                <a:latin typeface="Courier New" pitchFamily="-105" charset="0"/>
              </a:rPr>
              <a:t>    image.saveFile( "test.bmp" )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850900" y="1524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Design guidelines</a:t>
            </a:r>
          </a:p>
        </p:txBody>
      </p:sp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0" y="0"/>
            <a:chExt cx="5177" cy="114"/>
          </a:xfrm>
        </p:grpSpPr>
        <p:sp>
          <p:nvSpPr>
            <p:cNvPr id="87045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46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468313" y="1276350"/>
            <a:ext cx="555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0E0BEE"/>
                </a:solidFill>
                <a:latin typeface="Comic Sans MS" pitchFamily="-105" charset="0"/>
                <a:cs typeface="Times New Roman" pitchFamily="-105" charset="0"/>
              </a:rPr>
              <a:t>Modularity: composing small pieces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850900" y="1524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Design guidelines</a:t>
            </a:r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381000" y="914400"/>
            <a:ext cx="8218488" cy="180975"/>
            <a:chOff x="0" y="0"/>
            <a:chExt cx="5177" cy="114"/>
          </a:xfrm>
        </p:grpSpPr>
        <p:sp>
          <p:nvSpPr>
            <p:cNvPr id="88070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1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468313" y="1276350"/>
            <a:ext cx="555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0E0BEE"/>
                </a:solidFill>
                <a:latin typeface="Comic Sans MS" pitchFamily="-105" charset="0"/>
                <a:cs typeface="Times New Roman" pitchFamily="-105" charset="0"/>
              </a:rPr>
              <a:t>Modularity: composing small pieces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2743200" y="2971800"/>
            <a:ext cx="3200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A6819"/>
                </a:solidFill>
              </a:rPr>
              <a:t>functions!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823913" y="2047875"/>
            <a:ext cx="73787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>
                <a:solidFill>
                  <a:srgbClr val="0E0BEE"/>
                </a:solidFill>
                <a:latin typeface="Times" pitchFamily="-105" charset="0"/>
              </a:rPr>
              <a:t>See you in lab!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9011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15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Design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9114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An iterative image</a:t>
            </a:r>
          </a:p>
        </p:txBody>
      </p:sp>
      <p:sp>
        <p:nvSpPr>
          <p:cNvPr id="91140" name="Text Box 6"/>
          <p:cNvSpPr txBox="1">
            <a:spLocks noChangeArrowheads="1"/>
          </p:cNvSpPr>
          <p:nvPr/>
        </p:nvSpPr>
        <p:spPr bwMode="auto">
          <a:xfrm>
            <a:off x="603250" y="1633538"/>
            <a:ext cx="5819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Courier New" pitchFamily="-105" charset="0"/>
              </a:rPr>
              <a:t>import bmp.py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“Quiz” Part 1</a:t>
            </a:r>
          </a:p>
        </p:txBody>
      </p:sp>
      <p:sp>
        <p:nvSpPr>
          <p:cNvPr id="921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10200" y="1295400"/>
            <a:ext cx="2927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 b="1">
                <a:latin typeface="Courier New" pitchFamily="-105" charset="0"/>
              </a:rPr>
              <a:t>$ # &amp; # &amp; # &amp; #</a:t>
            </a:r>
          </a:p>
          <a:p>
            <a:pPr algn="l"/>
            <a:r>
              <a:rPr lang="en-US" b="1">
                <a:latin typeface="Courier New" pitchFamily="-105" charset="0"/>
              </a:rPr>
              <a:t>&amp; # &amp; # &amp; # &amp; #</a:t>
            </a:r>
          </a:p>
          <a:p>
            <a:pPr algn="l"/>
            <a:r>
              <a:rPr lang="en-US" b="1">
                <a:latin typeface="Courier New" pitchFamily="-105" charset="0"/>
              </a:rPr>
              <a:t>&amp; # &amp; # &amp; # &amp; #</a:t>
            </a:r>
          </a:p>
          <a:p>
            <a:pPr algn="l"/>
            <a:r>
              <a:rPr lang="en-US" b="1">
                <a:latin typeface="Courier New" pitchFamily="-105" charset="0"/>
              </a:rPr>
              <a:t>&amp; # &amp; # &amp; # &amp; #</a:t>
            </a:r>
          </a:p>
        </p:txBody>
      </p:sp>
      <p:grpSp>
        <p:nvGrpSpPr>
          <p:cNvPr id="9216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838200"/>
            <a:ext cx="8235950" cy="174625"/>
            <a:chOff x="295" y="1311"/>
            <a:chExt cx="5177" cy="114"/>
          </a:xfrm>
        </p:grpSpPr>
        <p:sp>
          <p:nvSpPr>
            <p:cNvPr id="92166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6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725" y="1182688"/>
            <a:ext cx="3859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Write the code to print this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piece of “ASCII art” (with or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without the spaces)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776288" y="1114425"/>
            <a:ext cx="7681912" cy="180975"/>
            <a:chOff x="295" y="1311"/>
            <a:chExt cx="5177" cy="114"/>
          </a:xfrm>
        </p:grpSpPr>
        <p:sp>
          <p:nvSpPr>
            <p:cNvPr id="9318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850900" y="22860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An iterative image</a:t>
            </a:r>
          </a:p>
        </p:txBody>
      </p:sp>
      <p:sp>
        <p:nvSpPr>
          <p:cNvPr id="93188" name="Text Box 6"/>
          <p:cNvSpPr txBox="1">
            <a:spLocks noChangeArrowheads="1"/>
          </p:cNvSpPr>
          <p:nvPr/>
        </p:nvSpPr>
        <p:spPr bwMode="auto">
          <a:xfrm>
            <a:off x="603250" y="1633538"/>
            <a:ext cx="5819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Courier New" pitchFamily="-105" charset="0"/>
              </a:rPr>
              <a:t>import bmp.py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533400" y="962025"/>
            <a:ext cx="8218488" cy="180975"/>
            <a:chOff x="295" y="1311"/>
            <a:chExt cx="5177" cy="114"/>
          </a:xfrm>
        </p:grpSpPr>
        <p:sp>
          <p:nvSpPr>
            <p:cNvPr id="942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1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>
                <a:latin typeface="Times" pitchFamily="-105" charset="0"/>
              </a:rPr>
              <a:t>Fix #1:  use a type converter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457200" y="1524000"/>
            <a:ext cx="8305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meters = </a:t>
            </a:r>
            <a:r>
              <a:rPr lang="en-US" sz="1800" b="1">
                <a:solidFill>
                  <a:srgbClr val="CC0000"/>
                </a:solidFill>
                <a:latin typeface="Courier New" pitchFamily="-105" charset="0"/>
              </a:rPr>
              <a:t>float</a:t>
            </a:r>
            <a:r>
              <a:rPr lang="en-US" sz="1800" b="1">
                <a:latin typeface="Courier New" pitchFamily="-105" charset="0"/>
              </a:rPr>
              <a:t>(raw_input(</a:t>
            </a:r>
            <a:r>
              <a:rPr lang="en-US" sz="1800" b="1">
                <a:solidFill>
                  <a:srgbClr val="0AA318"/>
                </a:solidFill>
                <a:latin typeface="Courier New" pitchFamily="-105" charset="0"/>
              </a:rPr>
              <a:t>'How many m? '</a:t>
            </a:r>
            <a:r>
              <a:rPr lang="en-US" sz="1800" b="1">
                <a:latin typeface="Courier New" pitchFamily="-105" charset="0"/>
              </a:rPr>
              <a:t>))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cm = meters * 100</a:t>
            </a:r>
            <a:endParaRPr lang="en-US" sz="1800" b="1">
              <a:solidFill>
                <a:srgbClr val="990000"/>
              </a:solidFill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800" b="1">
              <a:latin typeface="Courier New" pitchFamily="-105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-105" charset="0"/>
              </a:rPr>
              <a:t>print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'That is'</a:t>
            </a:r>
            <a:r>
              <a:rPr lang="en-US" sz="1800" b="1">
                <a:latin typeface="Courier New" pitchFamily="-105" charset="0"/>
              </a:rPr>
              <a:t>, cm, </a:t>
            </a:r>
            <a:r>
              <a:rPr lang="en-US" sz="1800" b="1">
                <a:solidFill>
                  <a:srgbClr val="008000"/>
                </a:solidFill>
                <a:latin typeface="Courier New" pitchFamily="-105" charset="0"/>
              </a:rPr>
              <a:t>'cm.'</a:t>
            </a:r>
          </a:p>
        </p:txBody>
      </p:sp>
      <p:grpSp>
        <p:nvGrpSpPr>
          <p:cNvPr id="94213" name="Group 7"/>
          <p:cNvGrpSpPr>
            <a:grpSpLocks/>
          </p:cNvGrpSpPr>
          <p:nvPr/>
        </p:nvGrpSpPr>
        <p:grpSpPr bwMode="auto">
          <a:xfrm>
            <a:off x="7772400" y="2895600"/>
            <a:ext cx="901700" cy="990600"/>
            <a:chOff x="3456" y="1784"/>
            <a:chExt cx="952" cy="1048"/>
          </a:xfrm>
        </p:grpSpPr>
        <p:sp>
          <p:nvSpPr>
            <p:cNvPr id="94223" name="Freeform 8"/>
            <p:cNvSpPr>
              <a:spLocks/>
            </p:cNvSpPr>
            <p:nvPr/>
          </p:nvSpPr>
          <p:spPr bwMode="auto">
            <a:xfrm>
              <a:off x="4266" y="188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4" name="Freeform 9"/>
            <p:cNvSpPr>
              <a:spLocks/>
            </p:cNvSpPr>
            <p:nvPr/>
          </p:nvSpPr>
          <p:spPr bwMode="auto">
            <a:xfrm rot="7013025">
              <a:off x="4162" y="1952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Freeform 10"/>
            <p:cNvSpPr>
              <a:spLocks/>
            </p:cNvSpPr>
            <p:nvPr/>
          </p:nvSpPr>
          <p:spPr bwMode="auto">
            <a:xfrm rot="-6712609">
              <a:off x="4168" y="1814"/>
              <a:ext cx="142" cy="81"/>
            </a:xfrm>
            <a:custGeom>
              <a:avLst/>
              <a:gdLst>
                <a:gd name="T0" fmla="*/ 0 w 112"/>
                <a:gd name="T1" fmla="*/ 7 h 104"/>
                <a:gd name="T2" fmla="*/ 356 w 112"/>
                <a:gd name="T3" fmla="*/ 2 h 104"/>
                <a:gd name="T4" fmla="*/ 616 w 112"/>
                <a:gd name="T5" fmla="*/ 2 h 104"/>
                <a:gd name="T6" fmla="*/ 356 w 112"/>
                <a:gd name="T7" fmla="*/ 14 h 104"/>
                <a:gd name="T8" fmla="*/ 0 w 112"/>
                <a:gd name="T9" fmla="*/ 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04"/>
                <a:gd name="T17" fmla="*/ 112 w 11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04">
                  <a:moveTo>
                    <a:pt x="0" y="51"/>
                  </a:moveTo>
                  <a:cubicBezTo>
                    <a:pt x="17" y="32"/>
                    <a:pt x="33" y="19"/>
                    <a:pt x="54" y="5"/>
                  </a:cubicBezTo>
                  <a:cubicBezTo>
                    <a:pt x="67" y="7"/>
                    <a:pt x="89" y="0"/>
                    <a:pt x="92" y="12"/>
                  </a:cubicBezTo>
                  <a:cubicBezTo>
                    <a:pt x="112" y="94"/>
                    <a:pt x="94" y="92"/>
                    <a:pt x="54" y="104"/>
                  </a:cubicBezTo>
                  <a:cubicBezTo>
                    <a:pt x="20" y="94"/>
                    <a:pt x="16" y="83"/>
                    <a:pt x="0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Freeform 11"/>
            <p:cNvSpPr>
              <a:spLocks/>
            </p:cNvSpPr>
            <p:nvPr/>
          </p:nvSpPr>
          <p:spPr bwMode="auto">
            <a:xfrm>
              <a:off x="3456" y="2583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7" name="Oval 12"/>
            <p:cNvSpPr>
              <a:spLocks noChangeArrowheads="1"/>
            </p:cNvSpPr>
            <p:nvPr/>
          </p:nvSpPr>
          <p:spPr bwMode="auto">
            <a:xfrm>
              <a:off x="3493" y="2064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8" name="Oval 13"/>
            <p:cNvSpPr>
              <a:spLocks noChangeArrowheads="1"/>
            </p:cNvSpPr>
            <p:nvPr/>
          </p:nvSpPr>
          <p:spPr bwMode="auto">
            <a:xfrm rot="-1967255">
              <a:off x="3567" y="2207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9" name="Oval 14"/>
            <p:cNvSpPr>
              <a:spLocks noChangeArrowheads="1"/>
            </p:cNvSpPr>
            <p:nvPr/>
          </p:nvSpPr>
          <p:spPr bwMode="auto">
            <a:xfrm>
              <a:off x="3790" y="2207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0" name="Oval 15"/>
            <p:cNvSpPr>
              <a:spLocks noChangeArrowheads="1"/>
            </p:cNvSpPr>
            <p:nvPr/>
          </p:nvSpPr>
          <p:spPr bwMode="auto">
            <a:xfrm rot="-2071034">
              <a:off x="4049" y="2255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1" name="Oval 16"/>
            <p:cNvSpPr>
              <a:spLocks noChangeArrowheads="1"/>
            </p:cNvSpPr>
            <p:nvPr/>
          </p:nvSpPr>
          <p:spPr bwMode="auto">
            <a:xfrm>
              <a:off x="3646" y="2303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2" name="Oval 17"/>
            <p:cNvSpPr>
              <a:spLocks noChangeArrowheads="1"/>
            </p:cNvSpPr>
            <p:nvPr/>
          </p:nvSpPr>
          <p:spPr bwMode="auto">
            <a:xfrm>
              <a:off x="3869" y="2319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3" name="Oval 18"/>
            <p:cNvSpPr>
              <a:spLocks noChangeArrowheads="1"/>
            </p:cNvSpPr>
            <p:nvPr/>
          </p:nvSpPr>
          <p:spPr bwMode="auto">
            <a:xfrm>
              <a:off x="4071" y="2373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4" name="AutoShape 19"/>
            <p:cNvSpPr>
              <a:spLocks noChangeArrowheads="1"/>
            </p:cNvSpPr>
            <p:nvPr/>
          </p:nvSpPr>
          <p:spPr bwMode="auto">
            <a:xfrm rot="-5400000">
              <a:off x="3819" y="2364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5" name="Freeform 20"/>
            <p:cNvSpPr>
              <a:spLocks/>
            </p:cNvSpPr>
            <p:nvPr/>
          </p:nvSpPr>
          <p:spPr bwMode="auto">
            <a:xfrm>
              <a:off x="3648" y="1952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Freeform 21"/>
            <p:cNvSpPr>
              <a:spLocks/>
            </p:cNvSpPr>
            <p:nvPr/>
          </p:nvSpPr>
          <p:spPr bwMode="auto">
            <a:xfrm>
              <a:off x="3782" y="1875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Freeform 22"/>
            <p:cNvSpPr>
              <a:spLocks/>
            </p:cNvSpPr>
            <p:nvPr/>
          </p:nvSpPr>
          <p:spPr bwMode="auto">
            <a:xfrm>
              <a:off x="3994" y="1843"/>
              <a:ext cx="276" cy="108"/>
            </a:xfrm>
            <a:custGeom>
              <a:avLst/>
              <a:gdLst>
                <a:gd name="T0" fmla="*/ 0 w 276"/>
                <a:gd name="T1" fmla="*/ 108 h 108"/>
                <a:gd name="T2" fmla="*/ 92 w 276"/>
                <a:gd name="T3" fmla="*/ 0 h 108"/>
                <a:gd name="T4" fmla="*/ 261 w 276"/>
                <a:gd name="T5" fmla="*/ 31 h 108"/>
                <a:gd name="T6" fmla="*/ 276 w 276"/>
                <a:gd name="T7" fmla="*/ 92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"/>
                <a:gd name="T13" fmla="*/ 0 h 108"/>
                <a:gd name="T14" fmla="*/ 276 w 27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" h="108">
                  <a:moveTo>
                    <a:pt x="0" y="108"/>
                  </a:moveTo>
                  <a:cubicBezTo>
                    <a:pt x="40" y="65"/>
                    <a:pt x="21" y="18"/>
                    <a:pt x="92" y="0"/>
                  </a:cubicBezTo>
                  <a:cubicBezTo>
                    <a:pt x="273" y="11"/>
                    <a:pt x="175" y="1"/>
                    <a:pt x="261" y="31"/>
                  </a:cubicBezTo>
                  <a:cubicBezTo>
                    <a:pt x="267" y="51"/>
                    <a:pt x="276" y="71"/>
                    <a:pt x="276" y="92"/>
                  </a:cubicBezTo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8" name="Freeform 23"/>
            <p:cNvSpPr>
              <a:spLocks/>
            </p:cNvSpPr>
            <p:nvPr/>
          </p:nvSpPr>
          <p:spPr bwMode="auto">
            <a:xfrm>
              <a:off x="3553" y="2626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9" name="Freeform 24"/>
            <p:cNvSpPr>
              <a:spLocks/>
            </p:cNvSpPr>
            <p:nvPr/>
          </p:nvSpPr>
          <p:spPr bwMode="auto">
            <a:xfrm flipH="1">
              <a:off x="3984" y="2637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4" name="Text Box 25"/>
          <p:cNvSpPr txBox="1">
            <a:spLocks noChangeArrowheads="1"/>
          </p:cNvSpPr>
          <p:nvPr/>
        </p:nvSpPr>
        <p:spPr bwMode="auto">
          <a:xfrm>
            <a:off x="5410200" y="2362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Times" pitchFamily="-105" charset="0"/>
              </a:rPr>
              <a:t>check out my newly installed </a:t>
            </a:r>
            <a:r>
              <a:rPr lang="en-US" sz="1800" b="1">
                <a:solidFill>
                  <a:srgbClr val="990000"/>
                </a:solidFill>
                <a:latin typeface="Courier New" pitchFamily="-105" charset="0"/>
              </a:rPr>
              <a:t>float </a:t>
            </a:r>
            <a:r>
              <a:rPr lang="en-US" sz="1800">
                <a:latin typeface="Times" pitchFamily="-105" charset="0"/>
              </a:rPr>
              <a:t>converter!</a:t>
            </a:r>
          </a:p>
        </p:txBody>
      </p:sp>
      <p:sp>
        <p:nvSpPr>
          <p:cNvPr id="94215" name="Text Box 27"/>
          <p:cNvSpPr txBox="1">
            <a:spLocks noChangeArrowheads="1"/>
          </p:cNvSpPr>
          <p:nvPr/>
        </p:nvSpPr>
        <p:spPr bwMode="auto">
          <a:xfrm>
            <a:off x="5334000" y="5257800"/>
            <a:ext cx="3244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imes" pitchFamily="-105" charset="0"/>
              </a:rPr>
              <a:t>The </a:t>
            </a:r>
            <a:r>
              <a:rPr lang="en-US" b="1" i="1">
                <a:latin typeface="Times" pitchFamily="-105" charset="0"/>
              </a:rPr>
              <a:t>type </a:t>
            </a:r>
            <a:r>
              <a:rPr lang="en-US">
                <a:latin typeface="Times" pitchFamily="-105" charset="0"/>
              </a:rPr>
              <a:t>of variable (box) matters!</a:t>
            </a:r>
          </a:p>
        </p:txBody>
      </p:sp>
      <p:sp>
        <p:nvSpPr>
          <p:cNvPr id="94216" name="AutoShape 28"/>
          <p:cNvSpPr>
            <a:spLocks noChangeArrowheads="1"/>
          </p:cNvSpPr>
          <p:nvPr/>
        </p:nvSpPr>
        <p:spPr bwMode="auto">
          <a:xfrm>
            <a:off x="533400" y="50292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AutoShape 29"/>
          <p:cNvSpPr>
            <a:spLocks noChangeArrowheads="1"/>
          </p:cNvSpPr>
          <p:nvPr/>
        </p:nvSpPr>
        <p:spPr bwMode="auto">
          <a:xfrm>
            <a:off x="2590800" y="5029200"/>
            <a:ext cx="2241550" cy="1384300"/>
          </a:xfrm>
          <a:prstGeom prst="cube">
            <a:avLst>
              <a:gd name="adj" fmla="val 38190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30"/>
          <p:cNvSpPr>
            <a:spLocks noChangeArrowheads="1"/>
          </p:cNvSpPr>
          <p:nvPr/>
        </p:nvSpPr>
        <p:spPr bwMode="auto">
          <a:xfrm>
            <a:off x="533400" y="56515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-105" charset="0"/>
              </a:rPr>
              <a:t>name:</a:t>
            </a:r>
            <a:r>
              <a:rPr lang="en-US" sz="1600" b="1">
                <a:latin typeface="Courier New" pitchFamily="-105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-105" charset="0"/>
              </a:rPr>
              <a:t>meters</a:t>
            </a:r>
            <a:r>
              <a:rPr lang="en-US" sz="1600" b="1">
                <a:solidFill>
                  <a:srgbClr val="990000"/>
                </a:solidFill>
                <a:latin typeface="Courier New" pitchFamily="-105" charset="0"/>
              </a:rPr>
              <a:t> type: </a:t>
            </a:r>
            <a:r>
              <a:rPr lang="en-US" sz="1600" b="1">
                <a:latin typeface="Courier New" pitchFamily="-105" charset="0"/>
              </a:rPr>
              <a:t>float</a:t>
            </a:r>
          </a:p>
          <a:p>
            <a:pPr algn="l"/>
            <a:endParaRPr lang="en-US" sz="1600" b="1">
              <a:latin typeface="Courier New" pitchFamily="-105" charset="0"/>
            </a:endParaRPr>
          </a:p>
        </p:txBody>
      </p:sp>
      <p:sp>
        <p:nvSpPr>
          <p:cNvPr id="94219" name="Rectangle 31"/>
          <p:cNvSpPr>
            <a:spLocks noChangeArrowheads="1"/>
          </p:cNvSpPr>
          <p:nvPr/>
        </p:nvSpPr>
        <p:spPr bwMode="auto">
          <a:xfrm>
            <a:off x="2622550" y="5651500"/>
            <a:ext cx="1905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-105" charset="0"/>
              </a:rPr>
              <a:t>name:</a:t>
            </a:r>
            <a:r>
              <a:rPr lang="en-US" sz="1600" b="1">
                <a:latin typeface="Courier New" pitchFamily="-105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Courier New" pitchFamily="-105" charset="0"/>
              </a:rPr>
              <a:t>cm</a:t>
            </a:r>
          </a:p>
          <a:p>
            <a:pPr algn="l"/>
            <a:r>
              <a:rPr lang="en-US" sz="1600" b="1">
                <a:solidFill>
                  <a:srgbClr val="990000"/>
                </a:solidFill>
                <a:latin typeface="Courier New" pitchFamily="-105" charset="0"/>
              </a:rPr>
              <a:t>type: </a:t>
            </a:r>
            <a:r>
              <a:rPr lang="en-US" sz="1600" b="1">
                <a:latin typeface="Courier New" pitchFamily="-105" charset="0"/>
              </a:rPr>
              <a:t>float</a:t>
            </a:r>
          </a:p>
          <a:p>
            <a:pPr algn="l"/>
            <a:endParaRPr lang="en-US" sz="1600" b="1">
              <a:latin typeface="Courier New" pitchFamily="-105" charset="0"/>
            </a:endParaRPr>
          </a:p>
        </p:txBody>
      </p:sp>
      <p:sp>
        <p:nvSpPr>
          <p:cNvPr id="94220" name="Text Box 32"/>
          <p:cNvSpPr txBox="1">
            <a:spLocks noChangeArrowheads="1"/>
          </p:cNvSpPr>
          <p:nvPr/>
        </p:nvSpPr>
        <p:spPr bwMode="auto">
          <a:xfrm>
            <a:off x="1066800" y="505618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-105" charset="0"/>
              </a:rPr>
              <a:t>1.0</a:t>
            </a:r>
          </a:p>
        </p:txBody>
      </p:sp>
      <p:sp>
        <p:nvSpPr>
          <p:cNvPr id="94221" name="Text Box 33"/>
          <p:cNvSpPr txBox="1">
            <a:spLocks noChangeArrowheads="1"/>
          </p:cNvSpPr>
          <p:nvPr/>
        </p:nvSpPr>
        <p:spPr bwMode="auto">
          <a:xfrm>
            <a:off x="3048000" y="5054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Courier New" pitchFamily="-105" charset="0"/>
              </a:rPr>
              <a:t>100.0</a:t>
            </a:r>
          </a:p>
        </p:txBody>
      </p:sp>
      <p:sp>
        <p:nvSpPr>
          <p:cNvPr id="94222" name="Line 34"/>
          <p:cNvSpPr>
            <a:spLocks noChangeShapeType="1"/>
          </p:cNvSpPr>
          <p:nvPr/>
        </p:nvSpPr>
        <p:spPr bwMode="auto">
          <a:xfrm flipH="1" flipV="1">
            <a:off x="2428875" y="1766888"/>
            <a:ext cx="3902075" cy="661987"/>
          </a:xfrm>
          <a:prstGeom prst="line">
            <a:avLst/>
          </a:prstGeom>
          <a:noFill/>
          <a:ln w="19050">
            <a:solidFill>
              <a:srgbClr val="E30E1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13342</TotalTime>
  <Words>8566</Words>
  <Application>Microsoft Office PowerPoint</Application>
  <PresentationFormat>On-screen Show (4:3)</PresentationFormat>
  <Paragraphs>2242</Paragraphs>
  <Slides>150</Slides>
  <Notes>126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150</vt:i4>
      </vt:variant>
    </vt:vector>
  </HeadingPairs>
  <TitlesOfParts>
    <vt:vector size="164" baseType="lpstr">
      <vt:lpstr>Times New Roman</vt:lpstr>
      <vt:lpstr>ＭＳ Ｐゴシック</vt:lpstr>
      <vt:lpstr>Arial</vt:lpstr>
      <vt:lpstr>Times</vt:lpstr>
      <vt:lpstr>Comic Sans MS</vt:lpstr>
      <vt:lpstr>Calibri</vt:lpstr>
      <vt:lpstr>Symbol</vt:lpstr>
      <vt:lpstr>Courier New</vt:lpstr>
      <vt:lpstr>Cambria</vt:lpstr>
      <vt:lpstr>Marker Felt</vt:lpstr>
      <vt:lpstr>2_Blank Presentation</vt:lpstr>
      <vt:lpstr>Blank Presentation</vt:lpstr>
      <vt:lpstr>3_Blank Presentation</vt:lpstr>
      <vt:lpstr>4_Blank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ASCII Art</vt:lpstr>
      <vt:lpstr>PowerPoint Presentation</vt:lpstr>
      <vt:lpstr>PowerPoint Presentation</vt:lpstr>
      <vt:lpstr>PowerPoint Presentation</vt:lpstr>
      <vt:lpstr>Nested loops:    Rows vs. columns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Tracking rows and columns</vt:lpstr>
      <vt:lpstr>PowerPoint Presentation</vt:lpstr>
      <vt:lpstr>Nested loops:    Rows vs. columns</vt:lpstr>
      <vt:lpstr>Nested loops:    Rows vs. columns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Tracking rows and columns</vt:lpstr>
      <vt:lpstr>PowerPoint Presentation</vt:lpstr>
      <vt:lpstr>Nested loops:    Rows vs. columns</vt:lpstr>
      <vt:lpstr>Feedback ... on feedback!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ASCII Images</vt:lpstr>
      <vt:lpstr>ASCII Images</vt:lpstr>
      <vt:lpstr>Without string multiplication…</vt:lpstr>
      <vt:lpstr>Without string multiplication…</vt:lpstr>
      <vt:lpstr>Try it!</vt:lpstr>
      <vt:lpstr>Without string multiplication…</vt:lpstr>
      <vt:lpstr>Without extra spaces…</vt:lpstr>
      <vt:lpstr>Try it!</vt:lpstr>
      <vt:lpstr>PowerPoint Presentation</vt:lpstr>
      <vt:lpstr>PowerPoint Presentation</vt:lpstr>
      <vt:lpstr>PowerPoint Presentation</vt:lpstr>
      <vt:lpstr>ASCII Images</vt:lpstr>
      <vt:lpstr>ASCII Images</vt:lpstr>
      <vt:lpstr>Without string multiplication…</vt:lpstr>
      <vt:lpstr>Without string multiplication…</vt:lpstr>
      <vt:lpstr>Try it!</vt:lpstr>
      <vt:lpstr>Without string multiplication…</vt:lpstr>
      <vt:lpstr>Without extra spaces…</vt:lpstr>
      <vt:lpstr>Try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“Quiz”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 (!)  funky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Without string multiplication…</vt:lpstr>
      <vt:lpstr>Without string multiplication…</vt:lpstr>
      <vt:lpstr>Without string multiplication…</vt:lpstr>
      <vt:lpstr>Variations!</vt:lpstr>
      <vt:lpstr>Beyond boxes…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Owner</cp:lastModifiedBy>
  <cp:revision>478</cp:revision>
  <cp:lastPrinted>2013-10-28T20:57:39Z</cp:lastPrinted>
  <dcterms:created xsi:type="dcterms:W3CDTF">2010-10-25T17:33:31Z</dcterms:created>
  <dcterms:modified xsi:type="dcterms:W3CDTF">2013-10-28T21:00:00Z</dcterms:modified>
</cp:coreProperties>
</file>