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2" r:id="rId2"/>
  </p:sldMasterIdLst>
  <p:notesMasterIdLst>
    <p:notesMasterId r:id="rId76"/>
  </p:notesMasterIdLst>
  <p:handoutMasterIdLst>
    <p:handoutMasterId r:id="rId77"/>
  </p:handoutMasterIdLst>
  <p:sldIdLst>
    <p:sldId id="978" r:id="rId3"/>
    <p:sldId id="1126" r:id="rId4"/>
    <p:sldId id="1159" r:id="rId5"/>
    <p:sldId id="1122" r:id="rId6"/>
    <p:sldId id="1136" r:id="rId7"/>
    <p:sldId id="1137" r:id="rId8"/>
    <p:sldId id="1138" r:id="rId9"/>
    <p:sldId id="1139" r:id="rId10"/>
    <p:sldId id="1140" r:id="rId11"/>
    <p:sldId id="1087" r:id="rId12"/>
    <p:sldId id="979" r:id="rId13"/>
    <p:sldId id="1129" r:id="rId14"/>
    <p:sldId id="980" r:id="rId15"/>
    <p:sldId id="983" r:id="rId16"/>
    <p:sldId id="986" r:id="rId17"/>
    <p:sldId id="1063" r:id="rId18"/>
    <p:sldId id="1064" r:id="rId19"/>
    <p:sldId id="1008" r:id="rId20"/>
    <p:sldId id="1005" r:id="rId21"/>
    <p:sldId id="1046" r:id="rId22"/>
    <p:sldId id="1121" r:id="rId23"/>
    <p:sldId id="1057" r:id="rId24"/>
    <p:sldId id="1151" r:id="rId25"/>
    <p:sldId id="1131" r:id="rId26"/>
    <p:sldId id="1132" r:id="rId27"/>
    <p:sldId id="1059" r:id="rId28"/>
    <p:sldId id="1060" r:id="rId29"/>
    <p:sldId id="1013" r:id="rId30"/>
    <p:sldId id="1155" r:id="rId31"/>
    <p:sldId id="1133" r:id="rId32"/>
    <p:sldId id="1134" r:id="rId33"/>
    <p:sldId id="1068" r:id="rId34"/>
    <p:sldId id="1040" r:id="rId35"/>
    <p:sldId id="1041" r:id="rId36"/>
    <p:sldId id="1148" r:id="rId37"/>
    <p:sldId id="1160" r:id="rId38"/>
    <p:sldId id="1141" r:id="rId39"/>
    <p:sldId id="1142" r:id="rId40"/>
    <p:sldId id="1143" r:id="rId41"/>
    <p:sldId id="1144" r:id="rId42"/>
    <p:sldId id="1145" r:id="rId43"/>
    <p:sldId id="1146" r:id="rId44"/>
    <p:sldId id="1147" r:id="rId45"/>
    <p:sldId id="1149" r:id="rId46"/>
    <p:sldId id="1158" r:id="rId47"/>
    <p:sldId id="1135" r:id="rId48"/>
    <p:sldId id="1042" r:id="rId49"/>
    <p:sldId id="1020" r:id="rId50"/>
    <p:sldId id="1082" r:id="rId51"/>
    <p:sldId id="1083" r:id="rId52"/>
    <p:sldId id="1084" r:id="rId53"/>
    <p:sldId id="1085" r:id="rId54"/>
    <p:sldId id="1002" r:id="rId55"/>
    <p:sldId id="1033" r:id="rId56"/>
    <p:sldId id="1034" r:id="rId57"/>
    <p:sldId id="1003" r:id="rId58"/>
    <p:sldId id="963" r:id="rId59"/>
    <p:sldId id="964" r:id="rId60"/>
    <p:sldId id="965" r:id="rId61"/>
    <p:sldId id="966" r:id="rId62"/>
    <p:sldId id="967" r:id="rId63"/>
    <p:sldId id="968" r:id="rId64"/>
    <p:sldId id="969" r:id="rId65"/>
    <p:sldId id="970" r:id="rId66"/>
    <p:sldId id="946" r:id="rId67"/>
    <p:sldId id="872" r:id="rId68"/>
    <p:sldId id="1127" r:id="rId69"/>
    <p:sldId id="1028" r:id="rId70"/>
    <p:sldId id="1037" r:id="rId71"/>
    <p:sldId id="1038" r:id="rId72"/>
    <p:sldId id="1053" r:id="rId73"/>
    <p:sldId id="1054" r:id="rId74"/>
    <p:sldId id="1056" r:id="rId75"/>
  </p:sldIdLst>
  <p:sldSz cx="9144000" cy="6858000" type="screen4x3"/>
  <p:notesSz cx="6858000" cy="9144000"/>
  <p:custDataLst>
    <p:tags r:id="rId7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CC"/>
    <a:srgbClr val="FFCCCC"/>
    <a:srgbClr val="CCECFF"/>
    <a:srgbClr val="FF6600"/>
    <a:srgbClr val="009900"/>
    <a:srgbClr val="0E0BEE"/>
    <a:srgbClr val="FF6601"/>
    <a:srgbClr val="FFCC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539" autoAdjust="0"/>
  </p:normalViewPr>
  <p:slideViewPr>
    <p:cSldViewPr>
      <p:cViewPr>
        <p:scale>
          <a:sx n="70" d="100"/>
          <a:sy n="70" d="100"/>
        </p:scale>
        <p:origin x="-100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1494"/>
    </p:cViewPr>
  </p:sorterViewPr>
  <p:notesViewPr>
    <p:cSldViewPr>
      <p:cViewPr varScale="1">
        <p:scale>
          <a:sx n="120" d="100"/>
          <a:sy n="120" d="100"/>
        </p:scale>
        <p:origin x="-26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27EE77A9-9CE3-4011-B383-3F08C8CA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81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0:46:09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595 6945,'0'50,"0"-50,0 0,0 0,0 0,0 0,0 0,0 0,0 0,0 0,0 0,0 0,0 0,25-74,-25 24,0 0,25-24,-25 24,25 1,-25-26,0 75,0-74,0 74,0 0,0 0,0 0,0 0,49 74,-49 1,0-26,0 26,25-26,-25 1,0-50,25 50,-25-50,0 0,50-25,-50 25,24-75,-24 26,25-1,-25 0,0 1,0 49,25-75,-25 75,0 0,0 0,0 0,50 25,-50-25,49 75,-49-75,50 49,-50-49,49 75,-49-75,25 74,-25-74,25 50,-25-50,0 74,0-74,0 0,0 0,0 0</inkml:trace>
  <inkml:trace contextRef="#ctx0" brushRef="#br0" timeOffset="222.0127">1215 6449,'25'25,"-25"0,25 0,0-1,0 1,-1 25,-24-25,25 24,-25-24,25 0,-25 0,0-1,0-24,0 0,0 0</inkml:trace>
  <inkml:trace contextRef="#ctx0" brushRef="#br0" timeOffset="412.0234">1265 6251,'0'0,"-50"-75,50 75,0 0,-49-49,49 49,0 0,0 0,-50 25,50-25,0 0,25 49,-25-24</inkml:trace>
  <inkml:trace contextRef="#ctx0" brushRef="#br0" timeOffset="734.0418">1389 6772,'25'24,"-25"-24,25 0,-25 0,24-49,-24-1,0 25,0-24,0-26,0 51,0-26,0 25,0 25,25 0,0 25,-25-25,25 25,24 0,-24-1,0-24,25 0,-50 0,25-24,-25 24,0-50,0 0,0 26,-25-26,0 0,0 1,25-1,-25 1,25-1</inkml:trace>
  <inkml:trace contextRef="#ctx0" brushRef="#br0" timeOffset="959.0548">1836 5556,'0'0,"0"0,0 25,0 49,-25-24,25 24,0 26,0 24,25-25,-1 25,-24-25,25 25,0-49,0 24,24-25,-49-24,25-1,0-24,-25-25</inkml:trace>
  <inkml:trace contextRef="#ctx0" brushRef="#br0" timeOffset="1227.0701">2133 5854,'-25'25,"25"0,0 49,0-24,0 24,-24 0,24-24,24 24,-24-24,25 0,0-1,25-49,-1 25,-24-50,25 0,24 1,-24-1,-1 0,-24-25,25 1</inkml:trace>
  <inkml:trace contextRef="#ctx0" brushRef="#br0" timeOffset="1569.0897">2530 5358,'0'25,"0"-25,25 24,0 1,-1 25,1-1,25 26,0-1,-26 1,26-1,-25 25,0-24,-1-1,1 1,-25-26,25 1,-25-1,0 1,0-50,0 25,0 0,0-25,-25 0,25 0,0 0,-25 24</inkml:trace>
  <inkml:trace contextRef="#ctx0" brushRef="#br0" timeOffset="1972.1128">992 7441,'0'-49,"50"24,-1-25,1 26,24-26,26 0,-1 1,0-1,25 1,-25-1,25 0,-24 1,-1-1,-25 25,1-24,-1 24,-24 25,-26-25,1 25,-25 0,0 0,0 0,0 0,0 0</inkml:trace>
  <inkml:trace contextRef="#ctx0" brushRef="#br0" timeOffset="4665.2668">21158 6697,'-24'-25,"-1"25,25-24,0 24,-25 0,0-25,25 25,-25-25,25 25,-24-25,-1 25,0-25,0 25,0-24,1 24,24 0,-50-25,50 25,-25-25,-24 25,24 0,0-25,0 25,0 0,0 0,1 0,-1 0,0 0,0 0,0 0,1 0,-1 25,0-25,0 0,0 25,1-25,-1 25,0-25,0 0,0 0,1 24,24-24,-25 25,0-25,0 25,25-25,-25 25,1-25,-1 25,0-1,25 1,-25-25,0 25,1-25,-1 25,0 0,25-1,-25 1,0 0,25 0,-24-25,-1 25,25-25,-25 25,25-1,0-24,-25 25,25 0,0 0,0 0,0-25,-25 24,25 1,0 0,0 0,0 0,0-1,0-24,-24 50,24-25,0 0,0-1,0 1,0 0,0 0,0 0,24-1,-24 1,0 25,0-50,0 25,25-1,-25 1,0 0,0 0,25 0,-25-25,25 24,-25 1,0-25,25 25,-25 0,24-25,-24 25,0-1,25-24,-25 25,25-25,-25 25,25-25,-25 25,0-25,25 25,-1-25,-24 24,25 1,-25-25,25 25,-25-25,25 0,-25 25,25-25,-25 25,24-25,-24 25,25-25,-25 24,25-24,0 25,0-25,-25 0,24 25,1-25,0 0,0 25,0-25,-25 0,49 0,-49 0,50 25,-50-25,25 0,24 0,-24 24,0-24,24 0,-24 0,25 0,-25 0,24 0,-24 0,25 0,-25 0,24-24,1 24,-25-25,-1 25,1-25,0 0,0 0,0-24,-1 24,1 0,0-25,25 1,-50-1,24 1,26-26,-50 26,25-26,0 26,-25-1,0-24,0 24,0 0,-25 1,0-1,25 1,-25-1,0 0,1 26,-1-26,0 0,-25 1,50 24,-49 0,49-25,-25 26,0-1,25 25,-25-25,25 0,0 25,0-25</inkml:trace>
  <inkml:trace contextRef="#ctx0" brushRef="#br0" timeOffset="44225.5292">2133 12477,'0'25,"0"-25,0 0,0 0,25 0,-25-25,50 25,-26-25,26 25,0-25,-1 0,1 25,-1-24,1-1,-25 25,24-25,-24 25,0 0,0 0,-25 0,0 0,25 0,-25 0,0 0,0 0,0 0,0-25,0 25,-25 0,25 0</inkml:trace>
  <inkml:trace contextRef="#ctx0" brushRef="#br0" timeOffset="44571.5493">2208 12526,'0'0,"0"0,49 0,-49-24,25-1,25 25,-1-25,1 25,-1 0,1-25,0 25,-1 0,1 0,-25 0,24 0,-24 0,0 0,-25 0,25 0,-25 0,0 0,0 0,0 0,0 0,0 0,0 0,0 0,25-25,-25 25,24 0</inkml:trace>
  <inkml:trace contextRef="#ctx0" brushRef="#br0" timeOffset="52622.0098">5333 9327,'0'0,"0"0,25 0,0 0,-1-25,1 25,25 0,-25-25,24 25,1 0,-1 0,1 0,0 0,-1 0,1 0,-25 0,24 0,-24 0,0 0,0 0,0 0,-25 0,0-25,24 25,-24-25,25 25,-25-24,0 24,0 0,0 0</inkml:trace>
  <inkml:trace contextRef="#ctx0" brushRef="#br0" timeOffset="53044.0338">5432 9401,'0'0,"0"0,0 25,0-25,0 0,25 0,-25 0,25 0,-25 0,25 0,24 25,1-25,-1 0,1 0,0 0,-1 0,26 0,-26 0,1 0,-25 0,0 24,-1-24,1 0,-25 0,0 0,0 0,0 0,0 0,0-24,0 24,0 0,0-25,0 25,0 0</inkml:trace>
  <inkml:trace contextRef="#ctx0" brushRef="#br0" timeOffset="71325.0795">3944 11063,'0'0,"0"0,0 0,0 0,0 49,0-24,-25 25,25 24,-25-24,1 49,-1-24,25 24,-25 0,-25-25,50 1,-49-1,49-24,-25-1,0 1,25-25,0 0,0-25,0 0,0-25,25 25,0-25,24 25,-24-25,25 25,-25 0,24-25,-24 25,25 0,-26 25,1-25,-25 0,25 25,-25-25,0 0,25 25,-25-25,0 0,25-25,-25 0</inkml:trace>
  <inkml:trace contextRef="#ctx0" brushRef="#br0" timeOffset="71914.1131">4539 11237,'0'0,"0"0,0 0,-25-25,1 0,-1 25,0-25,0 25,0-25,-24 25,24 0,0 0,0 0,25 0,0 0,0 0,0 0,0 0,0 25,0 0,0 25,0-1,0-24,0 49,0-24,0 24,0 1,0-1,0-24,-24 24,24-24,0 24,-25-24,25-1,0 1,0 24,0-49,0 25,0 0,25-26,-25 1,24 0,-24-25,25 25,0-25,0 25,-25-25,25 0,-1 0,-24-25,0 25,25-25</inkml:trace>
  <inkml:trace contextRef="#ctx0" brushRef="#br0" timeOffset="72313.136">4514 11782,'0'-25,"0"25,-24 25,-1-25,25 25,-25 0,25 24,-25 1,25 0,0 24,25-24,-25-1,25-24,0 25,-1-25,26-25,-25 0,24-25,-24-25,0 25,25-24,-50-1,24 0,-24 1,0-1,-24 1,-1 24,0-25,0 25,0 1,-24-1,24 0,25 25,-25 0,25 0,0 0,0 0</inkml:trace>
  <inkml:trace contextRef="#ctx0" brushRef="#br0" timeOffset="72768.1621">4837 11460,'25'-25,"0"25,-1-25,-24 25,25-25,0 25,-25 25,25-25,-25 0,25 25,-1 0,-24 0,0-1,25 1,-25 25,25-25,-25 24,0 1,25 24,-25-24,25-1,-25 26,0-26,24 26,-24-26,0 1,0 25,0-26,0-24,0 25,-24-26,-1 26,0-50,0 25,-24-25,24 25,-25-25,25 0,1 0,-1-25,0 25,25 0,0 0,0-25,0 0,25 0</inkml:trace>
  <inkml:trace contextRef="#ctx0" brushRef="#br0" timeOffset="73740.2174">5755 11261,'24'0,"-24"0,0 25,0-25,0 25,-24 0,-1 24,25-24,-25 25,0-25,25 24,0-24,-25 0,25 0,25-25,-25 24,25-24,0 25,24-25,-24 25,25-25,0 0,-26 25,1-25,0 25,0-25,0 0,-25-25,0 25,24-25</inkml:trace>
  <inkml:trace contextRef="#ctx0" brushRef="#br0" timeOffset="73983.2316">6077 11212,'0'25,"-25"24,25 1,-24 24,24-24,0 49,-25-25,25 26,0-26,-25 25,0-24,25-1,0-24,-25-26,25 26,0-25,0-25,0-25</inkml:trace>
  <inkml:trace contextRef="#ctx0" brushRef="#br0" timeOffset="74283.2487">6226 11584,'0'25,"0"24,0 26,0-1,0 0,0 1,25-1,-25-24,25-1,-1-49,26 0,0 0,-26-49,1-1,0-24,25 24,-50-49,0 25,0-1,-25 1,0-1,-25 26,26 24,-26-25,-24 50,24 0,0 0,1 0</inkml:trace>
  <inkml:trace contextRef="#ctx0" brushRef="#br0" timeOffset="74748.2753">5209 11832,'0'0,"0"0,0 0,0 0,25 0,0 0,-1-25,1 25,0 0,25-25,-26 25,1 0,0-25,0 1,-25 24,25-25,-25 25</inkml:trace>
  <inkml:trace contextRef="#ctx0" brushRef="#br0" timeOffset="75027.2913">5259 11956,'0'0,"24"0,1 0,0 0,0 0,0-25,-1 25,1 0,-25 0,25 0,0 25,-25-50,25 25,-25 0,24 0,-24 0,0 0</inkml:trace>
  <inkml:trace contextRef="#ctx0" brushRef="#br0" timeOffset="75781.3344">5755 12378,'24'-25,"1"25,0 0,25-25,24 25,-24 0,24-25,-24 25,24 0,-24 0,24 0,-49 0,25 0,-26 0,1-25,0 25,-25 0,0 0,0 0,0-24</inkml:trace>
  <inkml:trace contextRef="#ctx0" brushRef="#br0" timeOffset="76114.3534">5755 12477,'24'25,"1"-25,25 0,0 0,24 0,-24-25,24 25,0 0,1-25,-26 25,1 0,0 0,-1 0,-24 0,-25 0,25 0,-25 0,0 25,0-25,0 25,-25-25,25 0,-25 0,25 24</inkml:trace>
  <inkml:trace contextRef="#ctx0" brushRef="#br0" timeOffset="115415.6014">6276 10740,'0'0,"0"0,24-24,-24-1,50 0,0-25,-26 1,51-26,-1 26,1-50,-1 24,25-24,-24 25,-1-26,1 26,-1-1,0 26,-24-26,0 26,-26 24,1 0,-25 0,0 1,0 24,-25 0,1 24,-26-24,25 25,-24 0,-1 0,0 0,26-1,-26 1,25 0,0-25,25 0,0-25,25 0,0-24,25 24,-1-25,-24 1,25-1,-1 25,1 1,-25-1,-1 0,1 25,-25 0,0 0,25 25,-25 0,0-1,-25 26,25 0,0-1,0-24,-25 25,25-1,-24 1,24-25,-25-1,25 1,0-25,-25 0,25 0,-25 0,25 0,-25 0</inkml:trace>
  <inkml:trace contextRef="#ctx0" brushRef="#br0" timeOffset="115918.6301">6350 10616,'0'-24,"0"-1,0 25,0-25,0 25,0 0,0 0,0 25,0 0,-25-1,0 1,25 25,-24-1,24-24,-25 25,25-50,0 25,0-1,0 1,0-25,0 0,0 0,25 25,-25-25,24 0,-24 0,0-25,25 25,0 0,-25 0,25 0,0-25,-1 25,1 0,0-24,25 24,-50-25,49 25,-49 0,25 0,-25-25,25 25</inkml:trace>
  <inkml:trace contextRef="#ctx0" brushRef="#br0" timeOffset="117770.7361">7937 11013,'0'0,"0"0,0 0,0 25,0-25,0 0,-24 25,24-25,0 25,-25-1,0 1,25 0,-25 25,0-25,25 24,-24 1,24-1,0 1,0-25,0 0,0-1,24 1,1-25,0 25,25-25,-26 0,26 0,0 0,-25 0,-1-25,26 25,-25-25,0 1</inkml:trace>
  <inkml:trace contextRef="#ctx0" brushRef="#br0" timeOffset="118081.7538">8334 11013,'0'0,"-24"0,24 0,-25 25,25 25,-25-26,25 26,-25 25,0-1,25 0,0 1,-24 24,-1-25,25 26,-25-51,25 26,0-26,-25 1,25-25,0-1,0 1,0-25,0 0,25-25</inkml:trace>
  <inkml:trace contextRef="#ctx0" brushRef="#br0" timeOffset="118483.7768">8558 11261,'-25'25,"0"-25,0 25,0 25,1-1,-1 1,0 24,25 1,-25-1,25 0,0-24,25 0,0-1,0 1,24-50,-24 0,25 0,-1-50,1 1,-25-1,24-24,-24-1,0 1,-25-1,0 1,0 0,-25-1,0 50,0-24,-24 24,-1 25,1-25,24 50</inkml:trace>
  <inkml:trace contextRef="#ctx0" brushRef="#br0" timeOffset="118828.7964">7764 10765,'-25'25,"0"25,0 49,1-25,-1 50,0-24,25 48,-25-24,0 0,25 0,25-24,-25-1,25 0,25-25,-1-24,1 0,-1-25</inkml:trace>
  <inkml:trace contextRef="#ctx0" brushRef="#br0" timeOffset="119150.815">8756 10988,'25'0,"0"0,-1 25,1 0,25 25,-1-1,1 51,-25-26,0 25,0 0,-25 1,24-26,-48 25,24-24,-25-1,0-24,0-1,25 1,-50-25,26-1,-1-24,0 0</inkml:trace>
  <inkml:trace contextRef="#ctx0" brushRef="#br0" timeOffset="120004.8638">5879 13444,'0'0,"0"25,0-25,0 25,-25-25,25 25,0-25,0 24,0-24,0 0,0 0,0 0,0 0,0-24,0-1,0 0,0 0,25 0,0-24,-25-1,24 1,-24 24,25 0,-25 0,25 25,-25 25,0 0,25 0,-25-1,0 26,25-25,-25 0,24-1,1-24,-25-24,50-1,-50 0,25-25,-1 1,1 24,0-25,-25 25,0 25,25 0,-25 25,0 25,0 0,0 24,0-24,0-1,0 26,0-51,25 26,-1-50,-24 0,25 0</inkml:trace>
  <inkml:trace contextRef="#ctx0" brushRef="#br0" timeOffset="120660.9014">7665 13543,'24'0,"-24"0,0 0,25-24,-25-1,25 25,-25-25,0-25,25 26,0-1,-25-25,24 25,-24 1,0 24,0 0,25 0,-25 24,0 1,0 0,0 0,25 0,-25-1,25-24,0 0,-1-24,1-1,0 0,0-25,25 1,-26 24,1 0,0 0,0 25,-25 25,25 0,-1 0,-24 0,0 24,25 26,-25-51,25 1,-25 25,0-25,0-25,25 0,-25 0,25-25</inkml:trace>
  <inkml:trace contextRef="#ctx0" brushRef="#br0" timeOffset="121794.9661">8756 10492,'0'0,"25"0,0-24,24-1,1 0,24-25,1 1,-1-1,25-24,1 24,-1-24,0 24,0 0,-24 1,-1-1,25 1,-49 24,-1-25,1 25,-25 1,0-1,0 0,-25 25,0 0,-25 0,0-25,0 25,0 0,-24 0,24 0,-25 0,1 25,-1-25,25 0,0 25,1-25,-1 0,25 0,0 0,25 0,24-25,-24 0,25 0,24 1,0-1,1 0,-25 0,24 25,-24 0,-26 25,1-25,0 50,-25-26,-25 26,0-25,1 24,-26 1,25 0,-24-26,-1 26,0-25,1 0,24-1</inkml:trace>
  <inkml:trace contextRef="#ctx0" brushRef="#br0" timeOffset="122194.9891">8682 10170,'0'0,"0"0,-25 25,25 0,-25-1,0 1,25 25,-25-1,1 1,24 0,0-1,0 1,0-25,24-1,1 1,25-25,-25 0,24 25,1-25,-25 0,24 0,-24-25,0 25,0 0,-1 0</inkml:trace>
  <inkml:trace contextRef="#ctx0" brushRef="#br0" timeOffset="126245.2208">9723 13370,'0'0,"0"0,0 0,-24-25,48 25,-24-25,0-24,0 24,0 0,25-25,-25 1,0 24,0 0,25 0,-25 0,0 25,0 0,25 25,-25 0,0 0,0 24,25 1,-25 0,0-25,0 24,24-49,1 25,-25-50,50 0,-25-24,-1 24,1-25,0-24,0 24,0 1,0-1,-25 25,24 25,-24 0,0 0,0 0,0 50,0-25,0 24,0 1,0-25,0 24,0-24,25 0,-25 0,0-25,0 0,0 0,0 0,0 0,0-25</inkml:trace>
  <inkml:trace contextRef="#ctx0" brushRef="#br0" timeOffset="126399.2296">10244 13022,'25'0,"0"0,0 0,24 0,-24 0,0-24,0 24,0-25,-1 25,1 0,-25-25,25 25</inkml:trace>
  <inkml:trace contextRef="#ctx0" brushRef="#br0" timeOffset="126593.2407">10368 13097,'0'25,"25"-1,25-24,-25 0,-1 25,1-25,0 0,0 0,0 0,-25 0,24 0,1-25</inkml:trace>
  <inkml:trace contextRef="#ctx0" brushRef="#br0" timeOffset="126867.2563">10889 12948,'0'25,"25"0,-25-25,0 24,0 1,0 25,0-25,0-1,0 26,0-25,0 0,0 0,0-1,0 1,0-25,0 0,0 0,0 0,0 0</inkml:trace>
  <inkml:trace contextRef="#ctx0" brushRef="#br0" timeOffset="127454.2899">11137 13097,'-25'25,"25"-1,0 1,0 0,25 0,-25 0,0 0,25 24,-25-24,25-25,0 25,24-25,-24-25,0 25,25-50,-26 26,26-26,-25 0,0 1,-25 24,24-25,-24 1,-24-1,-1 25,0 25,0 0,-24 0,24 0,0 25,0 0,0-25,1 25,-1-25,25 0,0 0</inkml:trace>
  <inkml:trace contextRef="#ctx0" brushRef="#br0" timeOffset="128159.3303">10418 11038,'0'0,"0"-25,0 25,0 0,0 0,0 25,-25 0,25 24,0-24,0 25,0 24,0-24,0 49,0-49,0 24,0 1,0-26,0 26,0-26,0-24,0 0,0-25,0 0,0 25,25-50,-25 0</inkml:trace>
  <inkml:trace contextRef="#ctx0" brushRef="#br0" timeOffset="128581.3544">10716 11162,'0'0,"0"0,0 25,-25 0,25 24,-25 1,25 24,-25-24,25 49,-25-24,25 24,25-25,0 1,0-26,24 1,-24-25,50-25,-51 0,51-25,-26-25,1 1,0-26,-26-24,1 25,0-50,-25 49,0-24,-25 25,25-1,-49 25,-1 26,25-1,-24 0,-1 50,0-25,1 25,-1-25,25 0,-24 0</inkml:trace>
  <inkml:trace contextRef="#ctx0" brushRef="#br0" timeOffset="129366.3993">10393 10393,'0'0,"0"-25,25 1,-25-1,25-25,-25 1,25-1,-1 25,-24-49,25 24,-25 25,25-24,-25 24,0 0,0 25,25 0,-25 25,0 24,0-24,25 50,-1-26,-24 1,25 24,0-24,0-25,0 0,-25-1,24 1,-24-25,0 0,0-25,-24 25,-1-24,0-1,-25 0,1 0,-1 25,1-25,24 1,-25-1,25 25,1 0,24 0,0-25,24 25,1-25,25 25,-25-25,24 1,1 24,-1-25,-24 0,0 25,0 0,0 0,-1 0,-24 25,0 0,0-1,-24 1,-1 0,0 0,-25 24,26 1,-1-25,-25 0,25-1,1 1,-1 0,25 0,-25-25,25 0,25-25,0 0,-1 0</inkml:trace>
  <inkml:trace contextRef="#ctx0" brushRef="#br0" timeOffset="131335.5119">11460 10567,'25'-25,"24"0,26-24,-26-1,26-24,-1-1,0 1,26-25,-1 24,0-24,0 24,1 1,-1 0,-25 24,1 0,-26 1,1 24,-25 0,24 0,-49 25,25-24,-25 24,0 0,0-25,0 25,0 0,0 0,-25 0,25 0,-49 25,49-25,-50 24,25-24,0 25,-24 0,24 0,-25-25,26 25,-1-1,0-24,0 0,25 25,-25-25,25 0,25-25,-25 25,25-24</inkml:trace>
  <inkml:trace contextRef="#ctx0" brushRef="#br0" timeOffset="131995.5497">12923 11261,'0'-24,"0"-1,0 25,0 0,0 0,0 25,0 24,0-24,0 49,0-24,0 49,0-24,0-1,0 0,0 1,-25-26,50 26,-50-50,50-1,-25-24,0 0,25-24</inkml:trace>
  <inkml:trace contextRef="#ctx0" brushRef="#br0" timeOffset="132272.5655">13271 11485,'0'0,"0"0,0 24,-25 26,0 24,25 1,-25-1,25-24,0-1,25-24,0 0,0-25,24-25,-24 0,0-24,0-1,-1-24,1-1,-25 26,-25-26,1 26,-1 24,0-25,-25 26,26 24,-26-25,0 25,25 0</inkml:trace>
  <inkml:trace contextRef="#ctx0" brushRef="#br0" timeOffset="132503.5787">12923 11187,'-25'0,"1"25,-1 0,-25 24,1 1,24-1,0 26,0-1,0 1,25 24,-24-25,48 25,1-24,-25-26,25 1,25 0,-1-50</inkml:trace>
  <inkml:trace contextRef="#ctx0" brushRef="#br0" timeOffset="132736.5921">13618 11311,'25'25,"-25"0,0 24,0-24,0 49,0 1,0-1,-25 1,25-1,0 0,0 1,-25-26,25 1,-25-25,25 0,0-25</inkml:trace>
  <inkml:trace contextRef="#ctx0" brushRef="#br0" timeOffset="133512.6364">13841 10542,'0'0,"25"-25,0-24,24-1,26-24,-1-1,25-24,0 0,1-1,-1 26,25-25,-50 49,1-24,-1 49,-24-25,-25 26,-1 24,-24-25,0 25,0 0,0 0</inkml:trace>
  <inkml:trace contextRef="#ctx0" brushRef="#br0" timeOffset="134294.6812">15503 11088,'-25'24,"25"1,-25 0,25 50,-24-26,24 26,-25 24,25 0,-25 0,0 0,25-24,-25-1,0-24,25-1,0-24,0-25</inkml:trace>
  <inkml:trace contextRef="#ctx0" brushRef="#br0" timeOffset="134581.6976">15677 11410,'24'-25,"1"25,-25 0,0 50,0 0,-25 24,25 0,0 1,0-1,25-24,0-1,25-24,-1-25,1-25,-25 1,24-26,-24 0,0-24,-25 0,-25 24,-25-24,1 24,-1 0,-24 1,-1 24,26 0,-26 25,26-25</inkml:trace>
  <inkml:trace contextRef="#ctx0" brushRef="#br0" timeOffset="134827.7117">15354 10815,'0'0,"-50"0,26 25,-1 24,-25 1,25 49,-24 0,24 50,-25 0,50 0,-24 0,24 24,24-49,26 0,-25 0,24-49,26-26,24 1</inkml:trace>
  <inkml:trace contextRef="#ctx0" brushRef="#br0" timeOffset="135117.7282">16197 10889,'-24'-25,"-1"1,25 48,0 1,25 25,-1-1,-24 51,25-1,0 0,0 50,-25-25,0 0,0 0,0 0,-25-25,0 0,0-49,25 0,-24-25,-1-1</inkml:trace>
  <inkml:trace contextRef="#ctx0" brushRef="#br0" timeOffset="135953.7761">16644 10418,'-25'0,"25"25,0-25,0 0,25-25,0 0,49-24,-24-1,49-24,0-26,0 1,1 0,24 0,-25-1,0 26,0 24,-49-24,0 49,-1 0,-24 25,0 0,-25 0</inkml:trace>
  <inkml:trace contextRef="#ctx0" brushRef="#br0" timeOffset="136372.8">18107 11112,'0'0,"-24"25,24 25,-25 24,25 1,0 24,-25 0,25 25,-25-25,0 1,25-1,0-25,-24-24,24-25,0-1</inkml:trace>
  <inkml:trace contextRef="#ctx0" brushRef="#br0" timeOffset="136653.8161">18306 11460,'25'-50,"-25"25,0 25,0 25,0 25,-25 24,25 1,-25-1,25 25,0-49,25-1,0-24,-1-25,26-25,0 1,-26-26,26-24,-25-1,-25 1,25-1,-50 1,0 0,0 24,-24 0,-1 26,0-1,1 25,-1 0</inkml:trace>
  <inkml:trace contextRef="#ctx0" brushRef="#br0" timeOffset="136887.829">17835 10840,'-25'0,"-25"24,25 26,-24 0,24 24,-25 25,26 25,-26 0,50 25,-25-25,50 25,0-25,0 0,49-50,-24-24</inkml:trace>
  <inkml:trace contextRef="#ctx0" brushRef="#br0" timeOffset="137251.8503">18628 10864,'0'25,"25"0,0 25,25 49,-26-25,26 50,-25 0,0 0,-1 0,-24 0,0-24,-24-1,24 0,-25-25,0-24,0 0,0-25,1-1,-1 1,25-25,-25 0,25 0,0 0,0 0,0-25,0 25,0-24,25 24,-25-25</inkml:trace>
  <inkml:trace contextRef="#ctx0" brushRef="#br0" timeOffset="137785.8809">18852 10616,'0'0,"0"0,24-24,26-1,0-25,-1 1,26-1,-1-24,0-26,26 1,-26 25,25-26,-24 1,24 0,-25 25,1-1,-26 1,1 24,0 25,-26 1,1-1,0 0,-25 25,0 0,0 0,0 0,0 0,-25 0,0 0,25 0,-24 0,-1 0,25 0,-25-25</inkml:trace>
  <inkml:trace contextRef="#ctx0" brushRef="#br0" timeOffset="138041.8953">19769 9327,'0'0,"-24"0,24 0,0 0,-25 24,25-24,25 0,-1 0,1 0,0-24,25 24,-26 0,26 0,-25-25,0 25,-1 25,-24-25,0 49,0 1,-49-1,24-24,0 25,0 24,-24-49,-1 0,25 24</inkml:trace>
  <inkml:trace contextRef="#ctx0" brushRef="#br0" timeOffset="138408.9165">18852 10393,'0'25,"0"0,-25 0,25-1,0 1,-25 0,25 0,25 0,-25-25,25 24,-1-24,26-24,-25 24,24 0,1-25,-25 25,24-25</inkml:trace>
  <inkml:trace contextRef="#ctx0" brushRef="#br0" timeOffset="143859.2282">19571 14139,'0'0,"0"0,0-25,25 0,-25-25,0 1,25-26,-25 26,0-26,24 1,-24 24,25 1,-25 24,0-25,0 26,0 24,25 24,-25 1,0 0,25 25,-25-1,25 1,-1-1,-24-24,25 0,-25-25,25 0,0-25,0-24,-1-1,1 0,0 1,-25-1,25 1,-25-1,0 0,25 50,-25 0,24 0,-24 50,0 0,0 24,25 0,0 1,-25-1,25 1,-25-26,25-24,-25 25,0-26,0-24,24-24,-24-1</inkml:trace>
  <inkml:trace contextRef="#ctx0" brushRef="#br0" timeOffset="144015.2372">20117 13643,'24'-25,"-24"25,25-25,0 25,25 0,-26 0,26 0,-25-25,0 25,24-25,-24 1,0-1,-25 0</inkml:trace>
  <inkml:trace contextRef="#ctx0" brushRef="#br0" timeOffset="144191.2472">20340 13692,'0'25,"0"25,0-50,25 24,-1-24,1 0,25 0,-25-24,24-1,-24 0,49-25</inkml:trace>
  <inkml:trace contextRef="#ctx0" brushRef="#br0" timeOffset="144456.2624">21034 13320,'0'0,"0"0,-24 0,-1 50,0-25,0-1,-24 26,49 0,-25-1,25 1,25-1,-1 1,1 0,0-1,0-24,24 25,-49-26,25 1,-25 0,0 0,-25-25,1 0,24 25,-25-25,-25-25,25 25</inkml:trace>
  <inkml:trace contextRef="#ctx0" brushRef="#br0" timeOffset="144638.2728">20960 13370,'25'-50,"24"25,-24 1,25 24,-1-25,-24 25,25-25,-25 25,-1-25,1 0,0 0,0 1,0-1</inkml:trace>
  <inkml:trace contextRef="#ctx0" brushRef="#br0" timeOffset="145325.3121">20662 11112,'0'0,"-25"0,25 25,-49-25,24 25,0 0,0 0,1 24,-1-24,25 50,0-26,25-24,-25 25,49 24,-24-24,25-26,-26 26,26-25,-25 0,0-1,-25 1,25-25,-50 25,25 0,-25-25,25 25,-25-1,0-24,0 25,1-25,-1 0,0 0,0 0</inkml:trace>
  <inkml:trace contextRef="#ctx0" brushRef="#br0" timeOffset="145549.3244">20613 11187,'24'-50,"1"50,0-25,0 1,25-1,-1 0,-24 25,25-25,-1 0,1 1,-25-1,-1 0,26 0,-25-24,0 24,-1 0</inkml:trace>
  <inkml:trace contextRef="#ctx0" brushRef="#br0" timeOffset="148020.4662">20241 9996,'0'50,"0"-50,0 25,0 0,0-25,24-25,-24 25,25-50,0 25,0-24,0-1,-25 0,24-24,1 24,0-24,-25 24,25 1,-25-1,0 25,0 25,0 0,0 25,25 25,-25 24,24-24,1 24,-25 25,25-24,0-1,0 1,-1-26,-24-24,0 25,0-25,0-25,0 0,-49 0,24-25,-25 0,1 0,-1 0,1-24,-26 24,26 0,-1 0,25 0,25 25,0 0,0 0,0 0,50-24,-25 24,24-25,1 25,-1-25,1 25,0-25,-26 25,1 0,-25 0,0 25,0 0,-25 0,1-1,-1 51,0-25,-25-1,26 26,-26-26,25 1,-24-1,49-24,-25 25,0-50,25 0,25 0,0-25</inkml:trace>
  <inkml:trace contextRef="#ctx0" brushRef="#br0" timeOffset="148645.502">21506 10542,'-25'25,"25"0,0-25,0 0,0-50,25 0,-1 26,26-51,0 1,-1-1,26 1,-1 0,1-26,-1 51,-24-26,24 1,-24 49,-1-25,-24 26,0-1,0 25,-25 0,0 0,0 0,0 0,0 0,0 0,0 0,0-25,0 25,0 0</inkml:trace>
  <inkml:trace contextRef="#ctx0" brushRef="#br0" timeOffset="149456.5484">22696 11187,'-25'25,"25"-25,-49 25,24-1,0 1,0 0,-24 0,49 0,-25 24,25-24,25 0,-25 0,49-1,-24 1,0 25,25-25,-26-1,1 1,0 0,-25 25,0-26,0 1,-25 0,0 0,1 24,-1-24,0 0,-25-25,26 0,-1 0,25-25</inkml:trace>
  <inkml:trace contextRef="#ctx0" brushRef="#br0" timeOffset="149654.5593">22572 11261,'0'-49,"25"-1,-25 25,25-24,0-1,-1 25,26-24,0 49,-25-50,24 25,1 0,-1 1,-24-1,25 25,-25-25,-1 25</inkml:trace>
  <inkml:trace contextRef="#ctx0" brushRef="#br0" timeOffset="150201.5909">22523 12526,'49'-24,"1"-1,49 0,0-49,25 24,-24 0,24 26,-25-26,0 0,-25 25,1 25,-50 0,24-24,-24 48,0-24,-25 0,-25 25</inkml:trace>
  <inkml:trace contextRef="#ctx0" brushRef="#br0" timeOffset="150479.6069">22671 12700,'25'-25,"25"0,0-24,24 24,25-25,-24 1,24 24,-25 0,1 0,-1 1,-24 24,-1-25,-24 25,0 0,0 0,-25 0,0 0,-25 25</inkml:trace>
  <inkml:trace contextRef="#ctx0" brushRef="#br0" timeOffset="150932.6328">22895 12824,'0'0,"0"25,0-25,25 25,-1-1,1 1,0 0,25 25,-26 24,26-24,0 24,-26 1,26-1,-25 25,0 0,-1 1,1 24,-25-25,0 25,0 0,0 25,0 0,-25-1,1 26,-1-25,0 49,25-24,-25 24,0-24,1 0,-1-1,25-24,-25 0,0-25,0-25,25 0,0-24,-24-26,24 26,0-50,0-25,0 0</inkml:trace>
  <inkml:trace contextRef="#ctx0" brushRef="#br0" timeOffset="151247.6508">22820 16123,'0'74,"25"1,-25-1,0-24,25 24,0 1,-25-26,0 1,25 0,-1-50,-24 0,25 0,0 0,0-50,24 25,-24-49,25 24,-1 1,1-26,0 25,-1 1,-24-1,0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0:49:15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4614 6945,'0'0,"0"0,0-24,0 24,0 0,-25 0,25 0,0 0,25 0,-25 24,24 1,-24 25,25-25,0 24,25 1,-26-1,1 1,0 24,0-24,0-25,0 24,-25-24,24 0,-24-25,0 0,0-25,0 0</inkml:trace>
  <inkml:trace contextRef="#ctx0" brushRef="#br0" timeOffset="252.0144">5035 6697,'25'-25,"-25"1,0 24,0 0,0 49,-25-24,25 25,-49 24,24 1,-25 24,26-25,-26 25,0-24,1 24,24-49,0 24,-25-49,26 0,24-1,0-24,0-49</inkml:trace>
  <inkml:trace contextRef="#ctx0" brushRef="#br0" timeOffset="1705.0975">5283 7045,'25'0,"-25"0,0 0,0 0,0 0,0 0,0 0,0 0,25 0,0 0,0 0,-1 0,26-25,0 25,-1-25,26 25,-1-25,25 0,1 25,-1-24,25 24,0-25,25 25,-1 0,1 0,0 0,25 0,-25 0,24 0,1 0,-1 0,26 0,-25 0,24 25,-24-25,49 0,-50 24,26-24,24 0,-24 25,-1-25,0 0,26 0,-26 0,25 0,-24 0,24 0,0 0,-24 0,24 0,0 0,0 25,1-25,-1 0,25 0,0 0,0 0,25 0,-25 0,25 0,-25-25,25 25,0 0,-25-25,24 25,-23 0,-1-24,24 24,-24 0,1-25,23 25,-24 0,0 0,25 0,-25-25,25 25,-25 0,25 0,-25 0,0 0,25 0,-25 0,25 0,-25 0,0 0,0 25,0-25,0 0,-25 0,25 0,-24 0,-1 25,-25-25,1 0,-26 24,1-24,-25 25,-25-25,0 25,0-25,-25 25,0-25,-24 25,-1-25,-24 0,-1 0,-24 24,0-24,0 0,-25 0,0 0,0 0,0-24,-25 24,25-25,-25 0,0 0,1 0,-1-24,0 24,-25-25,26 1,-51 24,26-25,-1 25,-24 1,24-1,-24 0,-1 25,1-25,24 25,1 0,-1 0,25 25,25-25,0 25,25-25,0 25,24-1,26 1,-1-25,1 25,24 0,-25 0,1-1,-1 1,0 0,-24 0,-25-25,24 25,-49 0,0-25,-24 24,-26 1,0 25,1-25,-26-1,1 1,0 25,-1-25,1-1,-1 26,26-25,-1 0,1-1,24 1,0-25,25 25,0-25,-25 0,25 0,0 0,0 0,0 0,0 0,-25-25,25 25</inkml:trace>
  <inkml:trace contextRef="#ctx0" brushRef="#br0" timeOffset="18383.0514">4043 11708,'0'0,"0"-25,0 25,0 0,0 0,-25 0,25 0,0 25,0-25,-24 25,24-1,0 1,0 0,0 0,0 24,0-24,0 25,0-1,0 1,0 24,0-24,0 0,0 24,0-49,0 49,0-24,24 0,-24-1,0 1,0 24,-24-24,24 24,0-24,0 24,0-24,0 24,0-24,0 24,0 1,0-26,0 26,0-26,0 1,0 24,0-24,0-25,0 24,0 1,0 0,0-26,24 26,-24-25,0 24,0-24,0 25,0-1,0-24,-24 25,24-1,0-24,0 25,0-1,0 1,0 0,0-25,0 24,0 1,-25-1,25-24,0 25,0-1,0-24,-25 0,25 0,0 0,0-1,0-24,0 0,0 25,0-25,0 0,0 0,-25-25,25 25,0-24,0-1,0 0,0 25,0-25,-25-24,25 24,0 0,0 0,0 25,-24-25,24 1,0 24,0-25,0 25,0 0,0 0,0 0,0 0,0 0,0 25,0-25,0 24,0 1,0 25,0-25,0 24,0-24,0 0,0 24,0-24,0-25,0 25,0 0,0-25,0 0,0 0,0 0,24-25,-24 25,25-25,0 0,-25 1,50-1,-50 0,49 0,-49 0,25 1,0-1,-25 25,25-25,-25 25,0-25,0 25,0 0,24-49</inkml:trace>
  <inkml:trace contextRef="#ctx0" brushRef="#br0" timeOffset="19324.1051">9823 15825,'-25'0,"0"0,25 25,-25 0,0 0,1 49,-26 1,50-1,-25 25,0 0,25 1,0-1,0-25,25 1,0-26,0-24,0 0,24-25,-24-25,25 0,-26-24,1-26,25 1,-50 0,25-26,-25 26,0-1,0-24,0 50,-25-1,25 0,0 1,0 49,0 0,0 0,0 0,25 25,-25-1,24 26,1 0,0-1,25 1,-25-25,24 24,1-49,-1 0,1 0,0-25,-1-24,-24-1,0 1,0-26,-25 1,0 24,0-49,-25 49,0-24,0 0,-24-1,24 1</inkml:trace>
  <inkml:trace contextRef="#ctx0" brushRef="#br0" timeOffset="19877.1368">10170 14610,'0'0,"0"25,25 24,0 1,-25 49,24-24,1 49,25-25,-25 25,24 0,-24-25,0 0,24 1,-24-26,-25-24,25-1,0-49,-25 0,0 0,-25-49,25 24,0-25,-25-24,25-1,25 26,0-26,-25 1,49 24,-24 1,25-1,-25 25,-1 25,-24 25,25-25,-50 50,25-1,-24 1,24-25,-25 24,25 1,25 0,-1-26,1-24,25 25,-1 0,1-25,-25 25,0 0,-1-1,-24 1,-24 0,-1 25,0-26,-25 1,26 0,-26 0,25-25,0 0,25 0,0-50,0 1</inkml:trace>
  <inkml:trace contextRef="#ctx0" brushRef="#br0" timeOffset="20033.1458">11038 15230,'0'50,"25"-1,-25 1,0 0,0-1,0 1,0-1,0-24,0 0,0-25</inkml:trace>
  <inkml:trace contextRef="#ctx0" brushRef="#br0" timeOffset="20204.1554">10815 14610,'-25'0,"25"0,0 0,0 0,0 0,0-25,25 25</inkml:trace>
  <inkml:trace contextRef="#ctx0" brushRef="#br0" timeOffset="20836.1917">11212 14660,'25'49,"-1"1,-24-1,25 26,0-1,-25 25,0-24,0 24,25-25,-25 1,0-1,25-24,-25-25,0 0,24-25,-24 0,0-50,25-24,0 24,-25-49,0-25,0 0,0 0,-25-25,0 25,1-25,-26 25,0 0,1 25,24-1,-25 26,25 24,1 26,-1-1,25 50,0 24,25 1,-1 49,26-25,0 50,-1 1,26-1,-1-25,1 0,-1 0,25-49,-24-1,-1-24,0-50,-24 25,-25-49,24-1,-49-24,0-1,0-24,-24 50,-1-26,-25 26,25 24,-24 25,24 25,0-1,25 26,0 24,0 1,25-1,0 1,0-26,-1 1,26-25,-25-1</inkml:trace>
  <inkml:trace contextRef="#ctx0" brushRef="#br0" timeOffset="21201.2126">12849 12774,'-25'-99,"0"50,-24 24,-1 25,-24 25,24-1,-24 51,-1-1,26 25,-1 25,0 0,26 25,24 25,0-25,0 49,24-24,26-1,-25 26,24-25,1-1,0-24,24 25,-24-50,-1 24,-24-23,0-26,0 0,-25-25,0-24,-25 0,0-50</inkml:trace>
  <inkml:trace contextRef="#ctx0" brushRef="#br0" timeOffset="21748.2439">12353 15131,'-25'-99,"0"-25,25 24,25 1,0 0,0 49,24-24,1 24,-1 26,1-1,0 25,-1 25,-24-1,25 1,-1 25,1-1,-1-24,1 0,0 0,-1 0,1-25,-25 0,-1-25,-24 25,0-50,-24 50,-1-49,-25-1,1 0,24 26,-25-26,1 0,24 1,0-1,0 25,25 0,25 25,0 0,0 0,24 25,-24 25,25-25,-1 24,1-24,-1 25,-24-25,0-25,0 0,-25 0,0-25,0 0,-25-25,0 1,25-26,0 1,0-1,0 1,25 0,25-26,-25 26,49 0,-24 24,-1 0,1 26</inkml:trace>
  <inkml:trace contextRef="#ctx0" brushRef="#br0" timeOffset="22164.2677">10269 17239,'0'25,"-25"-50,50 0,25-49,24 0,25-50,50 0,0-25,25-25,49-24,0-1,25 1,25-25,0 24,0 1,0 24,-1 0,-23 26,-26 24,-25 24,-24 1,-50 50,-25-1,-25 50,-49 0,-50 50,-49-26</inkml:trace>
  <inkml:trace contextRef="#ctx0" brushRef="#br0" timeOffset="22554.29">10864 16991,'75'-25,"24"1,25-51,25 1,25-25,49-50,-25 25,25-50,26 0,23 1,1-26,0 1,25-25,-1 24,1 26,-25-1,25 0,-26 26,-24 23,1 1,-51 50,0-25,-24 49,-25 1,-50 24,0 0,1 25,-51 25,1 0</inkml:trace>
  <inkml:trace contextRef="#ctx0" brushRef="#br0" timeOffset="29800.7045">21183 3944,'0'0,"-25"-25,25 25,0 0,0-25,-24 1,24-1,-25 0,25 0,-25 0,0 1,0-1,1 0,-1 0,0 0,0 0,-24 1,24 24,0 0,0-25,-24 25,24 0,0-25,-25 25,1 25,-1-25,0 25,1-25,-1 24,1 1,-26 0,26 25,-1-25,0 24,1-24,-1 25,1-1,-1-24,25 25,0-1,-24 1,24-1,0 1,25 0,-25-1,1 1,24-1,-25 26,25-1,0-24,0 24,0-24,0 24,0 1,0-1,0-24,0 24,25-24,-25 24,24-24,1-1,0 1,0 0,24-26,-24 26,25 0,-1-26,-24 1,25 0,-1 0,1 0,0-1,-1-24,1 25,-1 0,1-25,0 0,24 0,0 0,-24 0,0 0,24-25,-24 25,24-25,-24 1,24-1,-24 0,-1 0,26-24,-26-1,1 0,24 1,-24-1,0-24,-1 24,-24-24,25 24,-26-24,1-25,0 24,-25 1,0-1,0 1,0-1,0-24,-25 50,0-51,1 51,-26-26,25 1,-24 24,-1-24,-24 49,24-24,0-1,-24 25,24-24,-24 49,24 0,-24-25,24 25,1 0,-1 25,1-25,-1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0:50:04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3572 7466,'0'0,"0"0,0 0,0 0,0 0,0 0,0 0,0 0,0 0,0 0,0 0,0 0,0 0,-25 25,25-25,0 0,-25 0,0 0,25 0,-24 0,-1-25,0 25,-25 0,26-25,-1 25,-25-24,25 24,-24-25,24 25,-25-25,26 25,-1 0,-25 0,25-25,-24 25,24 0,-25 0,26 0,-26-25,0 25,26 0,-26 0,0 25,1-25,-1 0,25 0,-24 0,24 0,-25 0,25 0,1 0,-26-25,25 25,0 0,1 0,-1 0,0 25,25-25,-25 0,25 0,0 0,0 0,-25 25,25-25,-24 0,24 25,0 0,0-1,-25 26,25-25,0 0,-25 24,25 1,0-25,-25 24,25 1,0-1,0-24,-25 25,25-1,0-24,0 0,0 0,0 0,0 0,0-1,0 1,0-25,25 25,-25-25,0 25,0-25,25 25,-25-25,25 0,0 24,-1-24,1 0,25 0,-25 25,24-25,1 0,-1 0,26 0,-50 0,24 0,1 0,-1 0,1 0,0 0,-1 0,1 0,0 0,-1 0,1-25,-1 25,1 0,-25 0,24 0,1 0,0 0,-1 0,1 25,-1-25,1 0,0 0,-1 0,1 0,-1-25,1 25,0 0,-1 0,26 0,-26-24,1 24,-25 0,24-25,1 25,-25 0,24 0,-24-25,0 25,0 0,-25 0,25 0,-1 0,-24 0,0 0,25 25,-25-25,0 0,25 0,-25 0,25 0,-25 0,0 0,0 25,0-25,0 0,0 0,25-25,-25 25,-25-25,25 0,0 0,0 1,-25-26</inkml:trace>
  <inkml:trace contextRef="#ctx0" brushRef="#br0" timeOffset="741.0423">3473 7417,'0'0,"-25"-25,0 25,25-25,0 25,-25 0,25 0,-25 0,25 0,25 0,0 0,0 25,0-25,24 0,1 25,24-25,1 0,-1 0,25 0,-24 0,-1 0,25 0,-24 0,-1 0,-24-25,-1 25,1 0,-25 0,0-25,-1 25,1 0,-25 0,0 0,0 0,0 0,0 0,0 0,0 25,0-25,0 25,0-25,0 24,0 26,0-25,0 24,0 1,0 0,0-1,0 1,0-1,0 1,0 0,0-26,0 26,0-50,0 25,-25 0,25 0,-24-1,24-24,-25 25,0-25,0 25,0 0,25-25,-24 0,-1 25,0-25,0 24,0-24,1-24,-1 24,25-25,-25 0,0 0</inkml:trace>
  <inkml:trace contextRef="#ctx0" brushRef="#br0" timeOffset="1167.0668">2580 7243,'0'-50,"0"26,24-26,-24 0,0 26,0-1,0 25,0-25,0 25,0-25,25 50,-25-25,0 0,25 0,0-25</inkml:trace>
  <inkml:trace contextRef="#ctx0" brushRef="#br0" timeOffset="1430.0818">3175 7193,'0'0,"25"25,-25-25,25 0,-25-25,24 25,-24-49,25 24,0-49,-25 24,25 0,-25 1,25-1,-25 0,0 26,0-1,0 25,0 0,24 25,-24 24,25-24</inkml:trace>
  <inkml:trace contextRef="#ctx0" brushRef="#br0" timeOffset="1622.0927">3671 7094,'25'-25,"0"1,-25-1,0 0,0-25,25 1,-25 24,0 0,0 0,0 0,0 25,0 0,24 0,-24 0,25 25,0 0</inkml:trace>
  <inkml:trace contextRef="#ctx0" brushRef="#br0" timeOffset="1852.106">4142 7119,'25'25,"0"0,0-25,0-25,-1 25,1-25,25-25,-25 26,-1-26,1 0,0-24,-25 49,25-49,-25 49,0-25,-25 25,0 1</inkml:trace>
  <inkml:trace contextRef="#ctx0" brushRef="#br0" timeOffset="2224.1273">2208 6945,'-25'0,"0"-24,0-1,0 0,1 0,-1 0,-25 0,25 25,1-24,-1 24,25 0,0 0,0 24</inkml:trace>
  <inkml:trace contextRef="#ctx0" brushRef="#br0" timeOffset="2624.1501">1935 7342,'0'0,"0"25,-25-25,25 0,-25 25,25-25,-25 25,1-1,-1 1,25 0,0-25,0 25,0-25</inkml:trace>
  <inkml:trace contextRef="#ctx0" brushRef="#br0" timeOffset="2941.1683">1935 8186,'-25'49,"25"-24,-25 0,0 0,1-1,-1 1,25 25,-25-25,0-1,0 1,25 0,0-25,0 0</inkml:trace>
  <inkml:trace contextRef="#ctx0" brushRef="#br0" timeOffset="3154.1805">2084 8334,'0'0,"0"25,0-25,-25 25,0 0,25 0,-25-1,0 1,25 0,0-25,0 0</inkml:trace>
  <inkml:trace contextRef="#ctx0" brushRef="#br0" timeOffset="3376.1932">2654 8210,'25'0,"-25"25,0 0,0 0,0 0,-25-1,0 26,25-25,0 0,-25-1,25 1,0-25,0 0,25 0,0-25</inkml:trace>
  <inkml:trace contextRef="#ctx0" brushRef="#br0" timeOffset="3579.2047">3101 8161,'24'25,"-24"-25,0 24,0 1,0 0,0 0,-24 0,-1-1,25-24,0 25,-25 0,25-25,0 0,25 0,-25 0</inkml:trace>
  <inkml:trace contextRef="#ctx0" brushRef="#br0" timeOffset="3769.2156">3473 8186,'0'0,"0"24,0 1,0 0,0 0,0 0,0-25,0 24,0-24,24 0,-24 0,25 0</inkml:trace>
  <inkml:trace contextRef="#ctx0" brushRef="#br0" timeOffset="3969.2271">3894 8235,'25'25,"0"0,-25 0,25-25,-25 24,25 1,-25 0,24 0,-24 0,25-25,-25 24,25-24,-25 0</inkml:trace>
  <inkml:trace contextRef="#ctx0" brushRef="#br0" timeOffset="4176.2386">4291 8285,'0'0,"25"25,-25-1,0-24,25 25,-25 0,25 0,-25 0,24-1,-24 1,0-25,25 0,-25 25,25-50</inkml:trace>
  <inkml:trace contextRef="#ctx0" brushRef="#br0" timeOffset="4399.2517">4564 7937,'0'0,"25"-24,0-1,-1 0,1 0,0 25,-25-49,25 24,0 0</inkml:trace>
  <inkml:trace contextRef="#ctx0" brushRef="#br0" timeOffset="4621.2644">4713 7317,'0'-24,"25"-1,-25 0,24 0,1 0,0 1,-25-26,25 25,0-24,-25 24</inkml:trace>
  <inkml:trace contextRef="#ctx0" brushRef="#br0" timeOffset="4774.2729">4688 7045,'0'0,"0"0,25 0,0-25,-1 0,26-25,0 1</inkml:trace>
  <inkml:trace contextRef="#ctx0" brushRef="#br0" timeOffset="14442.826">5606 17165,'0'0,"0"-25,-25 0,25 25,0-25,0 1,0-1,0 0,0-25,25 1,-25 24,25-25,-1 26,1-26,0 0,25 26,-26-1,26 25,-25-25,25 25,-26 25,26 0,-25 24,0 26,-25-1,24 0,-24 1,0 24,-24 0,24 0,-25-24,-25-1,25-24,-24 24,24-24,-25-25,1 0,24-25,-25 24,1-48,24 24,-25-25,1-25,24 25,0-24,25 24,-25 0,25 0,25 0,0 1,0-1,24 25,1 0,-1 0,1 25,0-1,24 1,-24-25,24 25,-24 0,-1 0,1-25,-25 25,-25-25,74 24,-74-24,0 0,50 50,-50-50,0 0,0 0,0 0,0 0,0 0,0 0,0 0,25 0</inkml:trace>
  <inkml:trace contextRef="#ctx0" brushRef="#br0" timeOffset="30735.758">3770 10021,'0'0,"0"0,0 0,0 0,0 0,0 0,0 0,25 0,0 0,-25-25,25 25,0-25,-1 25,1 0,0-24,25-1,-26 0,1 25,0-25,0 25,0-25,-25 25,0 0,24-24,-24 24,0 0,-24 0,24 0,0 24</inkml:trace>
  <inkml:trace contextRef="#ctx0" brushRef="#br0" timeOffset="31232.7865">3820 10120,'0'0,"0"0,0 0,0 0,0 0,0 0,0 0,0 0,0 0,0 0,25-24,0 24,-1-25,1 25,0-25,0 25,0-25,-1 25,1-25,0 25,-25 0,0 0,0-25,0 25,0 0,0 0,0 0,0 0,0 0,0 0,0 0,0 0,0 0,0 0,25 25,-25-25,0 0,0-25,0 25,25 0,-25 0</inkml:trace>
  <inkml:trace contextRef="#ctx0" brushRef="#br0" timeOffset="38169.1832">1712 11286,'0'0,"0"0,0 0,0 0,0-25,0 25,0-24,-25 24,25-25,-25 25,0 0,25 0,-25 0,0 25,25-25,0 24,-24 1,24-25,0 25,0 0,0 24,0-24,24 0,-24 0,25 24,-25-24,25 25,-25-25,25-25,-25 24,0 1,0 0,0 0,-25 0,25-1,0 1,-25-25,25 0,-25 25,25-25,0 0,-24-25,24 25,0 0</inkml:trace>
  <inkml:trace contextRef="#ctx0" brushRef="#br0" timeOffset="38363.1942">1488 11559,'-25'-25,"25"25,25 0,0 0,0 0,0 25,-1-25,26 0,-25 25,0-25,24 0,-24 25,0-25,0-25</inkml:trace>
  <inkml:trace contextRef="#ctx0" brushRef="#br0" timeOffset="39303.2481">1265 12402,'0'0,"0"0,-25-24,25 24,0 0,0 0,0 0,0 0,0 0,0 0,25 0,0 0,-25 0,25 0,-1 0,26 0,-25-25,24 25,26 0,-26-25,1 25,25 0,-1-25,0 25,1 0,24 0,-25 0,26 0,-26-25,25 25,-24 0,24 0,-25 0,26 0,-26 0,25 0,-24-24,24 24,0 0,-25 0,26 0,-26 0,25 0,-24 0,24 0,0 0,-24 0,-1 0,25 0,-24 24,24-24,-50 0,26 0,-1 0,1 25,-26-25,1 0,-1 0,1 0,-25 0,0 0,-1 0,-24 0,0 0,0 0,0 0,0 0,0 0,0 0,0 0,0 0,0 0,0 0,25 0,-25 0,0 0,0 0,0 0,0-25</inkml:trace>
  <inkml:trace contextRef="#ctx0" brushRef="#br0" timeOffset="40354.3082">2034 11609,'0'0,"-25"0,25 0,-25 0,25-25,0 50,-24-25,-1 0,0 0,25 0,-25 0,25 24,-25 1,25 0,0 0,25-25,0 25,-25-1,25 1,0-25,-1 0,-24 0,25-25,0 25,-25-24,0 24,25-25,-25 0,0 0,0 0,0 1,0-1,-25 25,50-25,-25 25,0 0,0 0,25 0,-25 0,24 25,1-25,-25 25,0-25,0 0,25 24,-25-24,0 0,0 0,0-24,0 24,0-25,0 25,0-25,0 25,0 0,25-25,0 25,-25 0,24 0,1 0,0 0,0 0,0-25</inkml:trace>
  <inkml:trace contextRef="#ctx0" brushRef="#br0" timeOffset="41164.3545">2853 11485,'0'0,"0"0,0 0,0 24,-25 1,25-25,0 25,-25 0,25 0,0-1,0 1,-25 25,25-25,0-25,0 24,0-24,0 0,0-24</inkml:trace>
  <inkml:trace contextRef="#ctx0" brushRef="#br0" timeOffset="41308.3627">2853 11311,'24'-25,"-24"25,0 0,0 0,-24 25,24-25,0 0</inkml:trace>
  <inkml:trace contextRef="#ctx0" brushRef="#br0" timeOffset="41943.399">2977 11807,'0'0,"0"0,0 0,0 0,0 0,0 0,0 0,0 0,0 0,0 0,0 0,0 0,0 0,0 0,0 0,0 0,0 0,0 0,0 0,0 0,0 0,0 0,0 0,0 0,0-25,0 25,0 0,0 0,24 0,-24 0,0 0,0-25,0 1,25-1,-25 0,0 0,25 0,-25 1,0-1,25 25,-25-25,0 0,0 25,0 0,0 0,0 0,0 0,0 0,0 0,0 0,0 0,0 0,0 0,0 0,0 0,0 0,0-25,0 25,0-24,0 24,0-25</inkml:trace>
  <inkml:trace contextRef="#ctx0" brushRef="#br0" timeOffset="42116.409">3150 11261,'0'0,"0"25,0-25,0 0,0 0,0 0,0 0,0 0</inkml:trace>
  <inkml:trace contextRef="#ctx0" brushRef="#br0" timeOffset="42582.4356">3125 11633,'0'25,"0"-25,25 0,-25 0,0-25,25 25,-25-24,0 24,25-25,-25 0,0 0,0 0,25 25,-25-24,0 24,0 0,24 24,-24 1,0 0,0 0,0 0,25-1,0 1,-25 0,0-25,25 25,-25-25,25 0,-25-25,0 25,24-25,-24 0,0 1,0-1,25 25,-25-50,25 50,-25-25,0 25</inkml:trace>
  <inkml:trace contextRef="#ctx0" brushRef="#br0" timeOffset="43131.4669">3671 11559,'25'25,"-25"0,0 24,25-24,-25 25,0-26,0 1,25-25,-25 0,0 0,0 0,0 0,0-25,0 1,0-1,0 0,0 0,0-24,0 24,24 0,-24 0,0 0,25 25,0-24,-25 24,25-25,0 0,24 25,-24 0,0 0</inkml:trace>
  <inkml:trace contextRef="#ctx0" brushRef="#br0" timeOffset="43573.4923">4068 11733,'0'24,"0"-24,0 0,-25 0,50-24,-25-1,0 0,25 0,-25 0,25 1,-25-1,24 0,1 0,-25 0,25 25,0 0,-25 0,25 25,-25 0,24 0,1 0,-25 24,25-24,0 25,0-26,-25 1,24-25,-24 25,0-25,0 0,-24 0,-1 0,25-25,-25 25,0-25,0 1,-24-1,49 25,-50-25,50 0,0 0,0 25</inkml:trace>
  <inkml:trace contextRef="#ctx0" brushRef="#br0" timeOffset="43928.5126">4390 11658,'25'25,"-25"-25,0-25,0 25,25-25,-25 1,0 24,25-25,-25 25,0-25,0 25,0 0,0 0,0-25,0 25,25 25,-25 0,0-25,0 25,0-25,24 0,-24 0,25 0,-25 0,0-25,25 25,-25-25,0 0,0 0,25 1,-25-1,0 25,0-25,0 25,0 0</inkml:trace>
  <inkml:trace contextRef="#ctx0" brushRef="#br0" timeOffset="44619.5521">4738 11485,'0'0,"0"24,0-24,0 0,0 0,0 0,-25 25,25 0,-25 0,25 0,0-25,0 49,0-24,25-25,0 25,-25-25,24 0,-24 0,25-25,0 0,-25 0,0 1,25 24,-25-25,0 0,-25 0,25 0,0 25,0 0,0 0,0 25,0 25,0-25,0 49,25 0,-25 1,0-1,25 1,-25-1,0 0,0-24,0 0,-25-25,25-1,-25-24,25-24,0-1,0 0,0 0,0-25,25 26,0-26,-25 0,49 26,-24-1,0-25,0 1,24-1,-24 25,0-49,0 24,-25 1,25 24,-25-25,-25 25,25 1,-25 24,25 24,-25 1,0 25,25-25,0 24,0 1,0 24,0-49,25 0,0 0,-25-1,25-24,0 0,-25-24</inkml:trace>
  <inkml:trace contextRef="#ctx0" brushRef="#br0" timeOffset="44844.5649">5407 11063,'0'0,"0"25,0 24,0-24,-24 50,24-26,0 26,-25-1,25-24,-25 24,25-24,0-1,0-24,25 0,0-25</inkml:trace>
  <inkml:trace contextRef="#ctx0" brushRef="#br0" timeOffset="45723.6153">5606 11088,'0'0,"0"0,0 0,0 24,-25 1,25 25,-25 0,25-1,0 26,-25-1,25-24,0 24,25-24,-25-1,25-24,0 25,0-26,-1-24,1 0,25 0,-50 0,49-24,-49-1,25 0,-25 0,0-24,0 49,0-25,-25 0,25 0,-24 25,-1 0,0 0,0 25,25-25,0 25,-25 0,25-1,0 1,0 0,25 0,-25 0,25-25,0 0,0 0,-1 0,1-25,0 25,0-25,0 25,0-25,-25 25,0 0,24 0,-24 0,0 0,0 25,0 0,0 0,0-1,0-24,25 25,-25-25,25 0,-25 0,25-25,0 25,-25-24,24-1,-24 25,0 0,25 0,-25 0,0 25,0-25,0 24,0 1,0-25,0 0,0 0,25 0</inkml:trace>
  <inkml:trace contextRef="#ctx0" brushRef="#br0" timeOffset="46145.6392">6375 11286,'0'0,"0"0,0 0,0 25,-25 0,25 24,-25 1,0 0,25 24,-24-24,-1 24,25-24,0-1,0-24,0 25,25-26,-25 1,0-25,24-25,-24 25,25-24</inkml:trace>
  <inkml:trace contextRef="#ctx0" brushRef="#br0" timeOffset="46457.6573">6499 11385,'0'0,"0"25,0 0,-25-25,25 25,0 0,-25 24,25-24,0 0,-25 0,25-1,25 1,-25-25,25 25,-25-25,25 0,0 0,-25 0,24 0,1-25,-25 25,0 0,0 0,25-25,-25 25,0 0</inkml:trace>
  <inkml:trace contextRef="#ctx0" brushRef="#br0" timeOffset="46787.676">6747 11212,'0'0,"0"25,0-1,0-24,25 25,-25 25,0-1,0 1,0 0,24-1,-24 1,0-1,-24 1,24-25,0 0,0-1,0-24,0 25,0-25,0-25,0 1</inkml:trace>
  <inkml:trace contextRef="#ctx0" brushRef="#br0" timeOffset="47108.6945">6871 10939,'0'0,"25"0,-25 25,25-1,-1 51,-24-26,0 26,25 24,-25-24,25-1,-25 0,0 1,0-26,0 1,-25 0,25-1,-25-49,25 25,0 0,0-25,0 0,0 0,0 0</inkml:trace>
  <inkml:trace contextRef="#ctx0" brushRef="#br0" timeOffset="83238.761">15453 7045,'0'0,"0"0,0 0,0 0,0 0,0 0,0 0,0 0,0 0,0 0,0 0,0 24,0-24,25 0,-25 0,25 0,-25 0,25-24,0 24,-1 0,1 0,0 0,0 0,0 0,-1 0,1 0,0 0,-25 0,25 0,0 0,-1 0,-24 0,25 0,-25 0,0 0,0 0,0 0,0 0,0 0,0 0</inkml:trace>
  <inkml:trace contextRef="#ctx0" brushRef="#br0" timeOffset="83759.7907">15478 7193,'0'0,"0"0,0 0,0 0,0 0,0 0,25 0,0 0,-25 0,25 0,-1 0,-24 0,25 0,0 0,0 0,0 0,-25 0,24 0,1 0,0 0,-25 0,25 0,0 0,-25 0,0 0,0 0,0 0,0 0,0 0,0 0,0 0,24 0,-24 0</inkml:trace>
  <inkml:trace contextRef="#ctx0" brushRef="#br0" timeOffset="88420.0574">9847 7987,'0'0,"0"0,0 25,0-25,0 25,0 0,25-1,-25 1,25 25,0-25,-25 49,25-24,-1 24,1 0,0-24,0 24,0 1,0-26,-25 1,24 24,-24-49,0 25,-24-25,24-1,-25 1,0 0,0-25,0 0,-24 25,24-25,-25-25,25 25,-24-25,24 0,-25 1,26-26,-26 25,25 0,-24-24,24-1,0 1,25 24,-25 0,25-25,-25 26,25-26,0 25,0 0,0-24,25 24,-25-25,25 26,-25-26,0 25,25-24,0 24,-25 25,0-25,24 0,-24 25,0 0,0-25,0 25,-24 0,24 0,0 0,-25 0,0 0,25 25,-25-25,0 25,1-25,24 25,-25-25,0 25,25-25,0 0,-25 0,25 0,0 0,25 0,-25-25,25 25,0 0,-25-25,24 25,1-25,0 25,0-25,0 1,-1 24,1-25,-25 25,25 0,-25-25,0 25,0 0,25 0,-25 0,0 0,0 0,0 0,0 0,0 0,25 0,-25 25,0-25,0 25,0-1,0 1,0 25,0-25,0-1,0 26,0-25,0 24,0-24,0 0,0 0,0 0,0-25,0 24,0-24,0 0,0 0,0 0,0 0,0 0,0-24,0-1,24 0</inkml:trace>
  <inkml:trace contextRef="#ctx0" brushRef="#br0" timeOffset="99570.6952">11782 9649,'0'0,"0"0,0-25,0 25,0 0,0 0,0 0,0 0,0 0,0 0,0 0,0 0,0 0,0 0,-25 0,25 0,0 0,0 0,-24 25,24-25,-25 0,25 0,0 25,-25-25,25 25,-25-1,25 1,-25 0,25 0,-24 0,24-1,-25 26,25 0,-25-26,25 1,-25 25,25 0,-25-26,25 1,-24 25,24-25,0-1,0 26,24-25,1 0,-25-1,50 1,-25 0,-1 0,1 24,25-49,-1 25,-24 0,25 0,-1 0,1-1,0-24,-1 25,1-25,-1 0,1 0,0 0,-25 0,24 0,1 0,-25-25,-1 1,26-1,-25 0,0 0,-1 0,-24-24,25 24,0-25,-25 1,25 24,-25-25,0 1,0-1,0 25,-25-24,25-1,-25 0,0 26,25-1,-24-25,-1 25,0-24,-25 49,50-25,-49 0,24 0,0 1,0-1,1 0,-1 25,0 0,0-25,0 25,0-25,1 25,24 0,-25-24,25 24,-25 0,25 0,-25 0,25 0,-25 24,25-24,0 0,-24 0,-1 25,25-25,0 0,-25 0,25 25,0-25,0 0,0 0,-25 0,25 0,-25 0,25 0,0 0,0 0,0 0,0 0,-24 0,24 0,-25 25,25-25,0 0,0 0,0 0,0 0,-25 0,25 0,-25 25,25-25,0 0,0 0,0 0,0 0,0 0,0 0,0 0,0 0,0 0,0 0,0 24,0-24,0 0,0 0,0 0,0 0,0 0,0 0,0 0,-25 0,25 0,0 0</inkml:trace>
  <inkml:trace contextRef="#ctx0" brushRef="#br0" timeOffset="100808.7659">14114 9971,'-25'0,"25"-24,-25 24,0-25,1 25,24-25,-25 25,0 0,0 0,0 0,25 0,-24 0,-1 25,0 0,25-25,-25 24,0 1,25 25,-24-25,24 24,-25-24,25 25,0-1,0 1,0 0,0-1,0 1,0-1,25-24,-25 25,24-1,1-24,0 0,0 25,0-26,-1-24,26 25,-25 0,0-25,24 25,1-25,-25 0,24 0,-24 0,25 0,-1 0,1 0,-25 0,24-25,1 25,0-25,-26 0,1 1,0-26,25 25,-26-24,1-1,-25 0,25 26,-25-26,25 0,-25 1,0-1,0 25,0-24,-25-1,0 25,25 1,-25-1,1-25,-26 25,25 0,0 1,-24-1,-1 0,25 25,-24-25,24 25,-25-25,25 25,-24 0,24-24,0 24,0 0,1 0,-1 0,0 24,0-24</inkml:trace>
  <inkml:trace contextRef="#ctx0" brushRef="#br0" timeOffset="103188.9019">12055 11063,'0'-25,"0"25,-25 0,25-25,0 25,-25 0,25-25,-49 25,49 0,-25-24,0 24,0 0,-24 0,24 0,0 0,0 24,1-24,-1 0,0 25,0-25,0 25,1 0,-1 0,25-1,-25 1,0 0,25 25,0-25,-25 24,25-24,0 25,25 24,-25-49,0 24,25 1,0 0,0-1,-1-24,1 25,25-26,-25 1,24 0,-24 0,25 0,-1-25,1 24,-25-24,49 0,-49 0,24-24,1 24,0-25,-1 0,1 0,0 0,-26-24,26-1,-25 25,24-24,-49-1,50 1,-50-1,25 25,-25-24,0-1,0 0,0 26,-25-26,25 0,-25 50,0-49,25 24,-49 0,24 0,0 25,0-25,-24 1,-1 24,1 0,24 0,-25 0,0 0,26 0,-1 0,0 0,0 24,0-24,25 0,-24 25,24 0,0-25</inkml:trace>
  <inkml:trace contextRef="#ctx0" brushRef="#br0" timeOffset="106478.0901">14015 11261,'-25'25,"25"-25,0 0,0-25,0 25,25 0,-25-24,24-1,-24 0,25 0,0 25,-25-25,25 0,0 25,-25-24,24 24,1-25,-25 25,25-25,-25 25,25 0,-25 0,0 0,25 0,-25 0,0 0,0 25,0-25,0 25,0 24,0-24,0 0,0 25,24-1,-24 1,0-1,0 1,0-25,-24 24,24-24,0 25,0-25,0-1,0 1,0 0,-25 0,25-25,0 25,0-1,0-24,0 0,0 0,0 0,0 0,0 0,0-24,0 24,0 0,0 0,0-25</inkml:trace>
  <inkml:trace contextRef="#ctx0" brushRef="#br0" timeOffset="106890.1137">13965 11757,'-25'25,"0"-25,25 0,-24 25,24-25,0 25,0-25,0 0,0 0,24 0,-24 0,50 0,0 0,-1 0,1 0,-1 0,26 0,-26 0,26 0,-25-25,-1 25,1 25,-25-25,-1 0,1 0,-25 0,0 0,25 0,-25 0,0 0,0 0,0 0,0 0,-25-25,25 25,25-25,-25 25,0 0,25-25</inkml:trace>
  <inkml:trace contextRef="#ctx0" brushRef="#br0" timeOffset="107622.1557">15776 13568,'0'0,"-25"0,25 0,0 25,-25-25,25 0,-25 25,1 0,24-1,0 26,-25-25,25 0,0-25,25 24,-25-24,24 0,1 0,0-24,0 24,0-50,-1 25,1 0,-25 1,0-1,0 0,0 25,0 0,-25 0,1 25,24-25,-25 25,25-1,0-24,0 0,25 0,-1 0,1 0,-25-24,25-1,-25 0,25 25,-50-25,25 25,-25-25,0 25,1 25,-1-25,0 25,25-25,-25 50,25-26</inkml:trace>
  <inkml:trace contextRef="#ctx0" brushRef="#br0" timeOffset="108179.1875">15801 14511,'0'0,"0"-25,-25 25,25-25,-25 25,25 0,-25 0,0 0,1 25,24 0,-25 0,0 24,25-24,25 0,-25 0,25-1,-1-24,1 25,0-50,0 25,0-24,-1-1,1-25,-25 25,0 1,0-1,0 0,-25 0,25 25,-24 0,24 0,0 0,0 25,0-25,0 25,0-25,0 0,0 0,0 0,0 0,0 0,-25 0,25 0,0 0,0 0,-25 25</inkml:trace>
  <inkml:trace contextRef="#ctx0" brushRef="#br0" timeOffset="108747.22">15751 15032,'0'0,"0"0,0 0,0 0,0 0,-25 0,25 24,-25-24,25 25,-24 25,24-25,0 24,0-24,0 0,0 0,0-25,24 24,-24-24,25 0,0-24,-25-1,25 25,-25-25,25 0,-25 25,-25-25,25 25,-25 0,25 0,-25 25,25 0,0-25,0 50,25-50,-25 24,25 1,0-25,-1 0,1 0,0-25,0 1,-25 24,0-25,0 0,0 25,-25 0,25 0,-25 0,25 0,-25 25,1 0,24-1,0-24,0 25,24 0</inkml:trace>
  <inkml:trace contextRef="#ctx0" brushRef="#br0" timeOffset="109412.2581">15726 16446,'-25'-50,"25"25,0-25,0 26,0-1,0 25,0 0,-24 25,24-1,0 1,0 25,0 24,0 1,-25-26,25 51,0-1,-25-25,25 25,0-24,0 24,0-25,0 26,-25-26,25-24,0-1,0-49,-25 75,25-75,0 49,0-49,0 0,0 0,0 0,0 0</inkml:trace>
  <inkml:trace contextRef="#ctx0" brushRef="#br0" timeOffset="109716.2755">15404 17413,'25'25,"-25"-1,0 1,0-25,24 50,-24-50,25 99,-25-49,0-25,0-25,50 99,-50-99,0 49,0-49,49 25,-49-25,50 0,-50 0,74-25,-74 25,25-74,-25 74,50-74</inkml:trace>
  <inkml:trace contextRef="#ctx0" brushRef="#br0" timeOffset="126139.2147">18926 9599,'-25'25,"25"-25,0 0,0 0,0 0,0 0,0 0,0 0,0 0,0 0,0 0,0 0,0 0,0 0,0-25,0 25,0-24,25-1,-25 0,0-25,0 26,25-26,-25 0,0 1,25-1,-25 1,0-1,0 25,0 0,24 1,-24-1,0 25,0 0,0 0,0 25,0-1,25 1,-25 0,0 25,0-1,25-24,-25 25,0-26,25 1,-25 0,0 0,0 0,25-25,-25 0,24-25,-24 25,0-50,25 25,-25-24,0-1,25 1,0-1,-25-24,0 24,25 0,-25 1,24 24,-24 0,0 25,0 0,0 25,25 0,-25-1,0 26,0 0,25 24,-25-24,25 24,-25 1,0-1,0-24,0-1,0 1,0-1,25 1,-25-50,0 25,0 0,0-25,24-25,-24 0,0 25,0-50</inkml:trace>
  <inkml:trace contextRef="#ctx0" brushRef="#br0" timeOffset="126681.2458">19621 9178,'0'0,"0"0,0 0,0 0,0 0,24 25,-24-25,25 0,-25 0,25 24,0-24,0 0,-1 0,1 0,25 0,-25 0,-1 0,-24 0,25 0,-25 0,25 0,-25 0,0 0,0 0</inkml:trace>
  <inkml:trace contextRef="#ctx0" brushRef="#br0" timeOffset="127196.2753">19621 9401,'0'25,"0"-25,0 0,0 25,0-25,0 0,0 0,24 24,-24-24,25 0,-25 0,25 0,0-24,-25 24,49 0,-24 0,-25 0,25 0,0 0,0 0,-1 0,-24 0,0 0,0 0,25 0,-25 0,0 0,0 0,0 0,0 0,0 0,0 0,0 0,0 0,0 0,0 0,0 0,0 0,0 0,0 0,0 0</inkml:trace>
  <inkml:trace contextRef="#ctx0" brushRef="#br0" timeOffset="128436.3461">20265 9649,'0'0,"0"25,0 0,-24-25,24 24,-25 1,25 0,-25 0,25-25,0 25,0-25,0 24,25-24,0 0,-1 0,1 0,25 0,-25 0,24 0,1-24,24 24,-24 0,24 0,-24 0,24 0,1-25,-1 25,-24 0,24 0,1 25,-26-25,26 0,-1 0,-24 0,24 0,0 24,1-24,-1 0,1 0,24 0,-25 0,26 0,-26 0,25 0,0 25,1-25,-1 0,0 0,-25 25,26-25,-1 0,0 0,-24 25,24-25,-25 0,1 25,-1-25,0 0,1 0,-26 24,1-24,0 0,-1 0,-24 0,25 0,-26 0,1 0,0 0,0 0,-25-24,0 24,0 0,25 0,-25 0,0-25,0 25,0-25,0 25,0-25,0 0,0 25,-25-24,25-1,0 25,0-25,0 0,0 25,-25-25,25 25,0 0,0 0,0 25,0-25</inkml:trace>
  <inkml:trace contextRef="#ctx0" brushRef="#br0" timeOffset="166963.5498">4986 8682,'0'0,"-25"0,25 0,0 0,0 0,0 0,0 0,0 0,0 24,0-24,25 0,-25 0,49 0,1 0,0 0,24 0,0 0,50 0,0 0,25 0,0-24,25 24,-1 0,1 0,0 0,-1 0,-24 0,-25 0,-25 0,1 0,-26 0,-24 0,-1 24,-24-24,-25 0,0 0,-25 0,0 0,1-24,-51 24,26-25,-51 0</inkml:trace>
  <inkml:trace contextRef="#ctx0" brushRef="#br0" timeOffset="167472.5789">5035 8409,'0'-25,"0"25,0-25,0 25,0 0,0 0,0 0,0 0,0 25,0 0,-24 0,-1-1,0 26,-25-25,26 24,-26-24,25 25,-25-25,26 24,-1-24,0 0,25 0,0-1,25 1,0 0,-1 0,1 0,25-25,-25 24,24 1,-24-25,25 25,-25-25,-1 0,1 0,0 0,0 0,0-25</inkml:trace>
  <inkml:trace contextRef="#ctx0" brushRef="#br0" timeOffset="168492.6373">7119 8682,'0'0,"0"0,0 24,0-48,25 24,-25-50,25 25,-25-24,0-1,0-24,0-1,0 26,0-26,0 1,0 24,0 25,0-24,0 49,0 0,0 0,24 25,1 24,-25 1,25 24,0 1,0-1,-1 0,1-24,0 0,0-26,0 26,-1-50,-24 0,0 0,0 0,-49-25,24 0,0 1,-24-1,-1 0,25 0,-24 0,-1 1,25 24,25-25,0 25,0 0,25 0,0-25,0 25,24-25,1 25,-25-25,-1 25,1 0,0 0,-25 0,0 25,0 0,-25 25,25-1,-25-24,25 25,-24-1,24-24,-25 0,25 0,0-25,0 0,0-25</inkml:trace>
  <inkml:trace contextRef="#ctx0" brushRef="#br0" timeOffset="169170.6761">7441 8508,'0'-25,"25"25,-25-49,0 24,0-50,0 51,0-51,0 26,-25-1,25 0,0 1,0 24,0 0,0 25,0 0,0 0,0 50,25-25,0 24,0 1,0 24,24-24,1-1,-25 26,24-26,1-24,-25 0,-1 0,1-25,-25 0,0 0,-25-25,1 25,-1-25,-25 0,1 1,-1-1,0 0,26 25,-26-25,25 25,25 0,-25-25,50 25,-25-24,25-1,0-25,24-24,1 24,0 1,-26-26,26 50,0-24,-26-1,-24 50,25 0,-25 0,0 50,-25-1,1 1,-1 24,0 1,0-1,0 1,-24-1,24 0,0-24,0 0,25-1,-24-24,24 0,0-25,0 0,-25 0,25-25,0 0,0 0</inkml:trace>
  <inkml:trace contextRef="#ctx0" brushRef="#br0" timeOffset="185426.6058">4862 3597,'0'-25,"0"-25,0 25,0 1,0-1,0 0,-25 25,25-25,0 25,-25 0,25 0,-25 0,25 25,-25-25,1 50,24-26,-25 26,25 0,-25-26,25 26,25 0,-25-25,25-1,-1-24,1 0,0 0,0 0,0-24,24 24,-24-50,-25 25,25-25,0 26,-25-26,0 0,0 26,-25-26,0 50,0-25,1 25,-1 0,25 25,-25-25,25 0,0 25,0-25</inkml:trace>
  <inkml:trace contextRef="#ctx0" brushRef="#br0" timeOffset="185885.6321">5507 3398,'0'25,"-25"-25,25 0,0 25,0-25,0 25,-25-1,25 26,0 0,0-26,0 1,0 25,0-25,0 0,0-1,0-24,25 0,-25 0,25-24</inkml:trace>
  <inkml:trace contextRef="#ctx0" brushRef="#br0" timeOffset="186573.6714">6127 3398,'0'0,"0"0,0 0,0-25,0 25,0-24,25 24,-1-25,-24 25,25-25,-25 25,25 0,-25 0,0 25,0 0,0-1,0 1,0 0,-25 0,0 24,1 1,-1-25,0 0,0-1,25 1,0 0,0 0,0-25,0 25,0-25,25 25,0-25,0 0,-1 0,-24 0,25 0,0 0,0 0,0-25,-1 25,26-25</inkml:trace>
  <inkml:trace contextRef="#ctx0" brushRef="#br0" timeOffset="187429.7204">6772 3373,'0'0,"0"0,0-24,0 24,0 0,0-25,0 25,24-25,1 25,-25 0,25 0,0 0,-25 25,25-25,-25 0,25 25,-25-1,0 1,0-25,0 25,0 0,0-25,-25 25,25-1,0-24,0 25,-25-25,25 0,25 25,-25-25,0 0,0 0,25 25,-25-25,0 0,24 25,-24-25,0 0,0 0,0 0,0 0,25 24,-25-24,0 0,0 0,-25 25,25-25,0 25,-24-25,-1 25,0-25,25 25,-50-25,25 0,1 25,-1-25,0 0,25 0,-25 0,25 0,0 0,0 0,25 0,-25 0,50 0</inkml:trace>
  <inkml:trace contextRef="#ctx0" brushRef="#br0" timeOffset="187818.7427">7392 3423,'0'0,"0"0,0 0,-25 0,25 0,0 25,-25 0,25-1,0 1,0 0,0 0,25-25,0 25,-25-25,25 0,-1 0,1 0,0 0,0 0,0-25,-1 0</inkml:trace>
  <inkml:trace contextRef="#ctx0" brushRef="#br0" timeOffset="188142.7612">7640 3200,'0'0,"0"0,0 25,-25-1,25 1,0 0,0 49,0-24,0 0,0-1,0 26,0-51,0 51,25-50,-25 24,0-24,0 0,0 0,0 0,0-25,0 0,0 0,25 0,-25 0,24-25,-24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03:50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10418 2208,'0'0,"0"0,0 0,-25 0,25 0,0 0,0 0,0-25,0 25,0 0,25 0,-25 0,0-25,25 25,-25-25,0 25,25-25,-1 25,-24-24,25 24,-25-25,25 25,0-25,-25 25,25 0,-1 0,-24-25,0 25,0 25,0-25,25 0,-25 25,0 0,0-1,0 26,0 0,-25-1,25 1,0 24,-24-24,-1 24,0-24,0-1,0 1,1-25,-1 25,0-26,0-24,25 0,-25 0,1 0,24 0,0 0,0 0,0 0,-25 0,25 0,25 0,-25 0,24 0,1 0,0 0,0 25,0 0,-1-25,1 25,25-25,-25 0,-1 0,26 0,-50 25,25-50,0 25,-1 0,-24 0,0 0,0 0,0 0,0 0,0 0,0 0,0 0,0 0,0 0,0-25</inkml:trace>
  <inkml:trace contextRef="#ctx0" brushRef="#br0" timeOffset="1108.0628">7714 2902,'0'0,"0"0,-25-25,1 50,-1-25,25 25,-25 25,0-1,0 1,25-1,0 26,0-26,0 1,25-25,0 24,0-24,0 0,-1-25,26 0,-25-25,0 0,-1-24,26-1,-25-24</inkml:trace>
  <inkml:trace contextRef="#ctx0" brushRef="#br0" timeOffset="1298.0737">7689 2332,'-24'0,"-1"0,25 24,-25-24,25 0,0 0,0 0,0 0,0 0,0 0,25 0</inkml:trace>
  <inkml:trace contextRef="#ctx0" brushRef="#br0" timeOffset="2428.1387">9153 2183,'0'0,"-25"0,25 0,-25 0,1 0,-1 25,0-25,0 49,0-49,0 50,25 24,-24-24,-1 24,25 1,0-26,0 26,25-26,-1 1,1 0,0-26,0-24,0 0,24 0,1-24,-25-1,24-25,-24 1,25-1,-25-25,-1 26,-24-26,0 26,-24-26,-1 26,0 24,0 0,0 25,1-25,-1 50,0-25,25 0,0 0,0 25,25-25</inkml:trace>
  <inkml:trace contextRef="#ctx0" brushRef="#br0" timeOffset="2847.1627">9798 2183,'0'0,"0"0,25 25,-50-1,50 1,-25 0,0 25,-25-1,25 26,0-26,0 26,0-51,0 51,0-25,0-26,0 1,0-25,-25 25,25 0,0-25,0 0,0 0,25-25,-25 0,25 0,-1 1,1-26,25 0</inkml:trace>
  <inkml:trace contextRef="#ctx0" brushRef="#br0" timeOffset="3723.2129">11088 2232,'0'-24,"0"24,-25-25,25 25,0-25,25 0,-25 25,24-25,1 25,0-24,0 24,0-25,24 25,-24 25,0-25,-25 24,25-24,-25 25,0 0,-25 0,25 0,0-1,-25 1,0 0,25 0,0 0,25-1,0 26,0-25,0 0,-1 24,1-24,25 25,-25-26,-1 1,-24 0,25 0,-25-25,-25 25,1-25,-1 25,0-25,-25 0,26 0,-26 0,25 0,0 0,1-25,-1 25,0 0,25 0,0 0,25 0,-25-25,25 25</inkml:trace>
  <inkml:trace contextRef="#ctx0" brushRef="#br0" timeOffset="4055.2319">11708 2133,'-25'0,"0"25,25 0,-25 0,25-1,0 1,0-25,25 25,0-25,0 25,24-25,-24 0,25-25,-1 25,-24-25,0 0,25 1,-26-26</inkml:trace>
  <inkml:trace contextRef="#ctx0" brushRef="#br0" timeOffset="4278.2446">12080 1910,'0'-25,"0"25,-25 25,25 0,0 0,0 49,0-24,0 24,-25 0,25-24,0 24,0 1,0-26,0 26,0-50,-25 24,50-24,-50 0,25 0,0-25,0 0,0-25,0 25</inkml:trace>
  <inkml:trace contextRef="#ctx0" brushRef="#br0" timeOffset="4701.2689">9351 2877,'0'25,"-24"-25,24 25,0 0,-25 0,25-1,0 1,-25 25,25-25,0-1,0 1,25-25,0 25,-1-25</inkml:trace>
  <inkml:trace contextRef="#ctx0" brushRef="#br0" timeOffset="4925.2816">10046 3026,'0'25,"0"0,0 24,0-24,0 25,0-1,-25-24,25 0,0 25,0-50,0 24,25-24,0-24</inkml:trace>
  <inkml:trace contextRef="#ctx0" brushRef="#br0" timeOffset="5276.3017">10864 2952,'25'0,"0"25,-25 24,0-49,0 50,0-50,0 49,-25-24,25 0,-25 0,25 0,0-25,0 0,25 0</inkml:trace>
  <inkml:trace contextRef="#ctx0" brushRef="#br0" timeOffset="5566.3183">11658 2902,'0'25,"0"0,-25 0,25 24,0-24,0 0,-24 24,24-24,0 0,0 0,0-25,0 0</inkml:trace>
  <inkml:trace contextRef="#ctx0" brushRef="#br0" timeOffset="6514.3726">8086 2952,'0'0,"0"0,0-25,0 0,0 25,0 0,0 0,0-49,25 49,0-25,0 25,24-25,-24 0,25 25,-25-25,24 25,-24-24,25-1,-26 25,1-25,0 25,-25 0,0 0,0 0,0 0,-25-25,25 25,-25 0,1 0,-1 0,0 0,0 0,25 0,-25 0,25 0,-24 0,24 0,24 0,1 0,0-25,-25 25,50 0,-26 0,1 0,0 0,0 0,0 0,-25 25,24-25,-24 25,0 0,-24 0,24-1,0-24,-25 25,25 0,-25 0,25 0,0-25,0 0,-25 24,25-24,0 0,0 0,25 0,0-24</inkml:trace>
  <inkml:trace contextRef="#ctx0" brushRef="#br0" timeOffset="11794.6746">15652 9649,'0'-25,"-25"25,25 0,-25 0,25 25,-25 0,25 24,-24 1,-1 0,25-1,0 26,25-26,-1 1,-24 0,50-26,-25 1,0-25,-1 0,26 0,-25-25,0-24</inkml:trace>
  <inkml:trace contextRef="#ctx0" brushRef="#br0" timeOffset="11961.6841">15999 8905,'0'-50,"-25"50,25 0,-25 0,25 0,-24 0,24 25,-25-25,25 25,0 0,0-1</inkml:trace>
  <inkml:trace contextRef="#ctx0" brushRef="#br0" timeOffset="12738.7286">16545 9847,'0'0,"0"25,-25 0,25 0,-25 0,25-1,-25 1,25 25,-24 0,24-1,24-24,-24 25,25-26,0 26,0-50,0 25,-1-25,1-25,25 0,-25 0,-1-24,1-1,25 1,-25-1,-1-25,1 51,0-26,0 25,-25 0,0 25,0 0,0 25,0 25,0-25,-25-1,25 1,0 25,0-25,0-25,0 0,25 0,0-25,-1 25,-24-25,50 0,-25 25,0 0,-1 25,1-25,-25 25,25 0,0 0,-25-1,25 1,-25-25,0 0,0 0,0-25,0-24</inkml:trace>
  <inkml:trace contextRef="#ctx0" brushRef="#br0" timeOffset="12895.7376">16793 9351,'-25'0,"25"0,0 0,0 0,0 0,25 0,-25-24,25 24</inkml:trace>
  <inkml:trace contextRef="#ctx0" brushRef="#br0" timeOffset="13372.7648">17711 10244,'24'25,"-24"-25,25 0,0 0,0-25,-25 25,0-24,25-26,-25 25,0-24,0-1,0 0,-25 1,25-1,0-24,0 49,0-25,0 25,0 1,25 24,-1-25,1 25,25 0,-1-25,1 25,-25 0,24-25,1 25</inkml:trace>
  <inkml:trace contextRef="#ctx0" brushRef="#br0" timeOffset="13807.7897">17983 10195,'0'0,"0"0,25-25,0 0,0-24,0-26,-1 25,26-24,-25 0,0 24,-1 0,1 1,0 24,0 25,0 25,-1 0,-24 24,25 1,0 24,-25 1,25-26,0 1,-25 0,24-26,-24 1,0-25,0 0,0 25,-24-50,-1 25,0 0,0-25,0 1,-24-26,24 25,-25 0,26 0,-1 25,25-24,-25 24,25 0</inkml:trace>
  <inkml:trace contextRef="#ctx0" brushRef="#br0" timeOffset="14183.8112">18504 10120,'25'0,"-25"0,0-24,0-1,25-25,-25 25,0 0,0-24,0 24,25 0,-25 25,0 0,0 25,25 0,-25 0,24-1,1 26,0-25,0 0,-25 0,49-25,-49-25,50 25,-50-25,25-25,0 25,-25-49,24 24,1 1,-25-1,25 1,-25 24,25 0,0 0,-1 25</inkml:trace>
  <inkml:trace contextRef="#ctx0" brushRef="#br0" timeOffset="14750.8437">19050 9674,'0'25,"-25"-1,0 26,1-25,24 24,0 1,-25 0,25-26,25 1,-25 0,49-25,-49 0,50-25,-25 0,-1 1,1-26,-25 0,25 1,-25 24,25-25,-25 26,0 24,0 24,25 26,-25 0,24 49,1 0,-25 25,50 0,-50 0,25 0,-1-25,-24 1,0-26,0-49,-24 0,-1-50,0 0,0-25,25-24,-25 0,25-26,0 1,25 0,0 0,25 0,-1-26,-24 26,25 0,-26 0,1 24,0 1,-25 24,0 1,-25 49,0 0,-24 25,24 24,0 50,0-24,25 24,0-25,0 26,25-26,0 1,0-26,24-24,-24-25,25-25,0 0</inkml:trace>
  <inkml:trace contextRef="#ctx0" brushRef="#br0" timeOffset="14983.8565">20017 8855,'0'0,"0"0,-24 50,-1 49,25-24,-25 24,0 50,0-25,1 0,-1 0,0-25,25 25,0-75,0 26,0-50,25 0,0-25,-1-25</inkml:trace>
  <inkml:trace contextRef="#ctx0" brushRef="#br0" timeOffset="15687.8973">20290 9128,'0'-99,"25"49,-25 1,25 24,-50 25,25 25,-25 24,0 26,1 24,-1 0,-25 0,25 25,1 25,24-50,-25 1,25-1,25-25,-25-24,24 0,1-50,0 0,25 0,-26-25,1-25,25 0,-25 1,-1-1,1 1,-25-1,0 25,0 0,-25 1,1 48,24-24,-25 50,0-25,0 24,25 1,-25-25,25 24,0-24,0 0,25-25,-25 0,25 0,0 0,0-25,-1 25,1-25,0 1,0-1,0 0,-25 25,24 0,-24 0,0 25,0 0,0-1,0 1,0 25,25-25,-25 0,0-25,25 0,0 0,0-25,-1 0,1 25,0-25,0 0,0 0,-25 25,25 0,-25 25,0-25,0 25,24 0,-24 0,25 0,-25-25,0 0,25-25,-25 25,0-25</inkml:trace>
  <inkml:trace contextRef="#ctx0" brushRef="#br0" timeOffset="16050.918">21382 8905,'-25'0,"0"25,-25-1,26 26,-1 25,0-1,-25 25,26-24,-1 49,25 0,0-25,0 0,0 0,0-24,25-26,-1 1,-24 0,25-50,0 0,-25 0,25-25</inkml:trace>
  <inkml:trace contextRef="#ctx0" brushRef="#br0" timeOffset="16353.9353">21406 9302,'0'0,"0"0,25 25,-25-1,0 26,-25 0,25 24,0 0,0-24,0 24,0 1,0-26,0 1,0 0,25-26,0 1,0-25,0 0,24 0,-24 0,0-25,0 25,-1 0,1-24,-25 24,25-25,-25 25,25-25</inkml:trace>
  <inkml:trace contextRef="#ctx0" brushRef="#br0" timeOffset="16731.957">21878 9203,'0'-25,"0"25,0 0,25 0,-25 25,24 24,-24 1,25-1,-25 26,25-26,-25 51,25-26,-25 25,0-24,0-26,25 26,-25-51,0 26,0-25,0 0,0-25,0 0,0-25,0 25,0-50</inkml:trace>
  <inkml:trace contextRef="#ctx0" brushRef="#br0" timeOffset="17117.979">22126 8905,'0'0,"0"25,25-1,-1 26,1 0,0 24,0 25,0 1,-1-1,-24 0,0 25,25-25,-25-24,0-1,0 0,-25-24,25 0,0-25,0-1,-24 1,24-25,0 0,0-25,0 1,0-1,0 0</inkml:trace>
  <inkml:trace contextRef="#ctx0" brushRef="#br0" timeOffset="28297.6184">16545 10765,'0'0,"0"-25,0 1,0 24,0 0,0 0,0 0,0 0,0 0,0 24,0 1,0 0,0 0,-25 24,25 26,-25-26,25 26,-25-1,1 1,-1-1,0-24,25 24,-25-24,0-1,25 1,0 0,0-50,0 24,0 1,0-25,0 25,0-25,25 25,0-25,0 25,0-25,24 0,1 24,-25-24,49 25,-24-25,-1 0,1 0,-1 25,1-25,-25 0,0 25,-25-25,24 0,-24 0,25-25,-25 0,0 0</inkml:trace>
  <inkml:trace contextRef="#ctx0" brushRef="#br0" timeOffset="28908.6534">17512 10840,'0'0,"0"0,0-25,0 25,-25 0,0 0,1 0,-1 0,25 0,-50 0,25-25,1 25,-26 0,25 0,-24 0,24 0,0 0,25 0,-25 0,25 0,0 25,0-25,0 0,0 25,0 24,0 1,0-25,0 49,0 0,0 1,0 24,-25-24,25-1,-24 25,24-24,0-1,0 0,0-49,0 25,0-25,24-1,1-24,-25 0,25 0,25 0,-26 0,1-24,0 24,0 0,0-25,-1 25,-24 0,25-25,-25 0,25 25</inkml:trace>
  <inkml:trace contextRef="#ctx0" brushRef="#br0" timeOffset="29184.6691">17661 11410,'0'25,"0"0,-25 0,25 24,-25-24,25 25,0-1,-24-24,24 25,24-1,-24-24,25 0,-25-25,25 0,0 0,0 0,-25-25,24 0,1-24</inkml:trace>
  <inkml:trace contextRef="#ctx0" brushRef="#br0" timeOffset="29364.6794">17810 11038,'-25'0,"25"-25,0 25,-25 25,25-25,0 0,0 0,0 0,0 0,0 0,25 0,0-25</inkml:trace>
  <inkml:trace contextRef="#ctx0" brushRef="#br0" timeOffset="29982.7149">18033 10840,'-25'0,"25"0,0-25,0 25,25 0,-25 0,25-25,0 25,-1 0,-24-25,25 25,0 25,0-25,0 25,-25 0,24 24,1 26,0-26,-25 50,25-24,0 24,-25-24,24 24,1-25,-25 1,25-26,-25 1,0-1,-25-24,25 0,-25 0,1-25,-26 25,25-25,0 24,1-24,-26 0,25 0,0 25,1-25,-1 0,25-25,0 25,-25 0,25 0,0 0,0 0,0 0,0 0</inkml:trace>
  <inkml:trace contextRef="#ctx0" brushRef="#br0" timeOffset="34954.9992">18207 12328,'0'0,"0"-25,0 25,0 0,0-25,0 25,0 0,0 0,0 25,0-25,0 25,0 0,0 24,-25 1,0 0,0 24,0 0,1 1,-1-26,25 1,-25 24,25-49,-25 0,25 25,25-50,-25 24,25-24,-25 25,49-25,-24 0,25 0,-1 0,1 25,-25-25,24 0,-24 0,25 0,-25 0,-1 0,1-25,-25 0</inkml:trace>
  <inkml:trace contextRef="#ctx0" brushRef="#br0" timeOffset="35404.0248">18976 12179,'24'0,"-24"0,-24 25,24-25,-50 0,25 0,0 25,1-25,-26 25,0-25,26 24,-1 1,25-25,-25 25,25 25,0-26,-25 26,25 0,0-1,0 26,-25-26,25 26,0-26,0 1,0-1,0 1,0-25,25 24,0 1,-25-25,0 0,25-1,-25 1,25 0,-25-25,24 0,-24 0,0-25</inkml:trace>
  <inkml:trace contextRef="#ctx0" brushRef="#br0" timeOffset="35649.039">19050 12799,'25'0,"-25"0,-25 25,25 0,0 0,0-1,0 1,0 25,0-1,0-24,25 25,-25-25,25-1,-1 1,1-25,-25 0,25-25,0 1,0-1</inkml:trace>
  <inkml:trace contextRef="#ctx0" brushRef="#br0" timeOffset="35810.0482">19248 12427,'0'0,"0"25,0-25,-24 0,24 0,0 25,0-25,24 0</inkml:trace>
  <inkml:trace contextRef="#ctx0" brushRef="#br0" timeOffset="36304.0764">19546 12254,'0'0,"25"0,0 0,0 0,-1 0,1 0,0 24,0 1,-25 0,25 0,-1 49,-24-24,0 24,0 1,0 24,0 0,0 0,25-24,-25 24,25-50,-25 26,25-50,-25 0,0 24,0-49,-25 0,0 25,0-50,-24 25,-1 0,1 0,-1-25,25 25,-25 0,26 0,-1 0,0 0,25 0,0 0,0 0</inkml:trace>
  <inkml:trace contextRef="#ctx0" brushRef="#br0" timeOffset="141754.1078">16148 13370,'-25'-25,"25"0,0 25,0 0,-25 0,25 25,0 0,0 24,0 1,0 24,0 1,0 24,0 0,0-24,0-1,0 25,0-49,0-1,0 1,0 0,0-50,0 24,0-24,0 0,0 0,-25-24,25 24,-24-25,24-25,-25 25,0-24,0 24,-24 25,24-25,-25 25,1 25,-1-25,25 50,0-26,1 51,-1-50,0 49,25-24,0-25,25 24,0-24,-1 0,1 0,25-25,-1 0,-24-25,25 0,-1 0,1 0,0 1,-26-26,26 25,-25 0,0-24,-1 49,1-25,-25 25,0 0,0 25,0-25,-25 49,25-24,-24 25,-1-1,25 1,0-25,25 24,-1-49,1 25,25-50,-1 25,-24-24,25-26,0 0,-26 26,1-51,-25 25,0 26,-25-51,1 50,-1-24,0 24,-25 0,25 0,1 1,-1-1,25 0,0 0,0 25,25-25,-1 1,1-1,25 0,-25 0,24 25,-24 0,25 0,-25 0,-1 25,1 25,0-26,0 26,-25 0,0-1,0 1,0-1,0 1,0 0,0-26,0 1,0 0,0 0,0-25,0 0,0 0,0-25,25 0,-25 0,24 1,-24-26,0 25,25-24,-25-1,25 25,-25 0,25 1,-25-1,0 25,25 25,-25-1,24 1,-24 0,0 49,0-24,25 0,-25-26,0 26,25 0,-25-25,0-25,25 0,0 0,-25-25,24 0,1-25,0 1,0-1,0 0,-1 1,-24-1,25 25,-25 1,25 24,-25 24,0 26,0-25,25 49,-25-24,0 24,0-24,25 0,-25-1,0 1,0-50,24 25,-24-50,25 0</inkml:trace>
  <inkml:trace contextRef="#ctx0" brushRef="#br0" timeOffset="142151.1305">17661 13866,'0'25,"0"-25,25 0,0 0,-25 24,24 1,1-25,-25 0,25 25,0-25,-25 0,25 0,-1 0,-24 0,25 0,-25 0,25 0,-25 0,0 0</inkml:trace>
  <inkml:trace contextRef="#ctx0" brushRef="#br0" timeOffset="142475.1491">17661 14114,'0'25,"0"-25,25 0,0 0,-25 0,24 0,1 0,-25 0,50 24,-25-24,-1 0,1 25,0-25,0 0,-25 25,25-25,-25 0,0 0,0 0,24 0,-24 0</inkml:trace>
  <inkml:trace contextRef="#ctx0" brushRef="#br0" timeOffset="148133.4727">18653 14015,'-25'-25,"25"25,0 0,0-25,0 25,-49 0,49 0,0 0,-25 25,0-25,0 49,0-24,1 0,-1 49,0-24,25 0,0 24,0 1,0-26,0 1,50-1,-26-24,1 0,0 0,25 0,-25-25,-1 0,1 0,0-25,-25 0,25 0</inkml:trace>
  <inkml:trace contextRef="#ctx0" brushRef="#br0" timeOffset="148999.5222">18455 13593,'0'0,"0"0,-25-25,25 25,0 0,-25 0,25 0,0 25,0-25,0 0,0 0,0 0,25 0,0 0,-25 0,0 0,24-25,-24 25,25 0,-25-25,0 25,0-24,0 24,0-25,0 25,-25 0,1 0,24 25,0-25,-25 24,25 1,0 0,0-25,0 25,25-25,-25 25,24-25,1-25,0 25,-25-25,25 25,0 0,-25-25,25 0,-25 1,0-1,-25 25,25-25,0 25,-25 0,0 0,25 0,-25 0,25 25,0-25,0 25,0-25,0 0,0 0,0 24,0-24,25 0,-25 0,0 0,0 0,0-24,0 24,-25-25,25 25,0 0,0 0,0 0,0 0,0 0,0 0,0 25</inkml:trace>
  <inkml:trace contextRef="#ctx0" brushRef="#br0" timeOffset="187911.7479">2704 7764,'0'-25,"-25"0,25 25,0 0,0 0,-25 0,0 25,25 25,-25-26,1 26,24 0,-25 24,25-24,0 24,25-24,-25-1,24 1,1 0,25-26,-25 1,0-25,24 25,-24-50,25 25,-26-25,1-24</inkml:trace>
  <inkml:trace contextRef="#ctx0" brushRef="#br0" timeOffset="188386.7751">2853 7342,'-25'0,"0"25,0-25,0 0,1 25,-26-25,50 25,-25-25,25 0,0 0,0 0,25 0,-25-25,25 25,0-25,-25 25,0-25,0 25,0 0,0-25,0 25,-25 25,0-25,25 0,0 25,0-25,0 0,0 0,25 0,-25 0,0 0,0 0,0 0,-25 25,25-25</inkml:trace>
  <inkml:trace contextRef="#ctx0" brushRef="#br0" timeOffset="195337.1726">3448 7764,'0'0,"0"0,0 0,25 25,-25-25,0 0,24 0,-24 0,50-25,-25 25,0 0,24 0,-24 0,0 0,0 0,0 0,-1 0,1-25,0 50,-25-25,0 0,0 0,0 0</inkml:trace>
  <inkml:trace contextRef="#ctx0" brushRef="#br0" timeOffset="195802.1992">3448 8037,'0'0,"0"0,0 0,25 25,-25-25,24-25,-24 25,25 0,0 0,0 0,0 0,24 0,-49 0,25 0,0 0,-25 0,25 0,-25 0,0 0,0 0,0 0,0 0,0 0,0 0,0 0,0 0,0 0,0 0,0 0,0 0,0 0,25-25</inkml:trace>
  <inkml:trace contextRef="#ctx0" brushRef="#br0" timeOffset="198243.3388">4713 7367,'0'-25,"-25"0,25 1,0 24,-25-25,0 0,25 25,-24-25,-1 25,0 0,-25 25,26-25,-26 50,25-26,-24 26,24 0,-25 24,25-24,1 49,-1-25,25 25,0-24,25 24,-1-24,1 24,0-50,25 26,-26-26,26 1,0 0,-1-26,1 1,24 0,1-50,-26 25,26-49,-26-1,1 0,24 1,-24-26,0 1,-26-25,26-1,-25 1,-25 0,25 0,-50 0,25 24,-25 1,-25 24,26 1,-26-1,-24 50,-1-25,1 50,-1-25,1 25,-1 0,26 24,-26-24,51-25,-1 25,0-25</inkml:trace>
  <inkml:trace contextRef="#ctx0" brushRef="#br0" timeOffset="208002.897">5135 13221,'0'0,"24"0,-24 25,0-25,0 0,0-25,0 25,0 25,0-25,0 49,0-24,0 50,0-26,0 26,0 24,0-25,-24 25,24-24,0-1,0 25,0-49,0 0,0-1,-25-24,25 0,0-25,0 0,0 0,0-50,0 25,0 1,0-26,0 0</inkml:trace>
  <inkml:trace contextRef="#ctx0" brushRef="#br0" timeOffset="208403.9199">5184 13767,'0'0,"0"0,-25 0,25 0,-24 0,24 0,-50 0,50 0,-50 0,26 0,-1 0,-25 0,25 0,1 24,-1-24,-25 0,25 0,0 0,1 25,-26-25,25 0,0 25,25 0,-24 0,24-1,0 1,0 25,0-1,24 1,-24 0,25-1,0-24,25 25,-26-50,26 24,-25-24,25 0,-26-24,26 24,-25-50,24 0</inkml:trace>
  <inkml:trace contextRef="#ctx0" brushRef="#br0" timeOffset="208756.9402">5432 13791,'0'0,"-25"25,1-25,24 50,-50-25,25 24,0-24,1 25,-1-1,0-24,25 25,25-26,0 1,-1 0,26-25,0 0,-1-25,1 0,-1-24,1 24,-25-25,0 1,-25-1,0 1,-25 24,-25-25,1 25,24 1,-25 24,1 0,24 0,0 0,0 24,25-24</inkml:trace>
  <inkml:trace contextRef="#ctx0" brushRef="#br0" timeOffset="209345.9739">5680 14188,'0'0,"0"0,0 0,0 0,0 0,25-25,0 1,-25-1,0 0,25 0,-25-24,24-1,-24 25,25-24,-25 24,25 0,-25 0,0 25,25 25,-25 0,0 0,0 24,25-24,-25 25,25-1,-25-24,24 0,1 0,0-25,0 0,0-25,-1 0,1 0,-25-24,25-1,0 25,-25 0,0-24,0 49,0 0,25 0,-1 25,-24 24,0-24,25 25,0 24,-25-49,25 24,-25-24,25 25,-25-50,24 25,-24-50,25 0,0 0</inkml:trace>
  <inkml:trace contextRef="#ctx0" brushRef="#br0" timeOffset="209580.9873">6747 13568,'25'0,"-1"0,1 0,0 0,0 0,0 0,-25 0,49 0,-24 0,0-25,25 25,-26 0,1 0,0-24,25 24,-26 0</inkml:trace>
  <inkml:trace contextRef="#ctx0" brushRef="#br0" timeOffset="209825.0013">6796 13742,'0'25,"0"-25,25 24,-25-24,50 0,-25 0,0 0,-1 0,26 0,0-24,-26 24,1 0,25-25,-25 25,24 0</inkml:trace>
  <inkml:trace contextRef="#ctx0" brushRef="#br0" timeOffset="210195.0223">7714 13618,'0'25,"0"-1,0 1,-25 0,25 25,-24-26,24 26,-25-25,25 24,0 1,0 0,25-1,-25-24,24 0,1 0,0-1,0 1,0-25,-1-25,1 25,0-49,25 24,-26-25,1 1</inkml:trace>
  <inkml:trace contextRef="#ctx0" brushRef="#br0" timeOffset="210699.0513">7937 13022,'0'0,"0"0,0 0,-24-24,24 24,-25 0,0 0,25 24,-25-24,25 0,0 0,0 0,0 0,25 0,-25 0,0-24,25 24,-25 0,25 0,-25 0,0 0,0 0,-25 24,25-24,0 0,0 0,25 0,-25 0,0 0,24-24,-24 24,0 0,0 0,0 24,-24-24,24 25,0-25,0 25,0-25,0 0,0 0,0 0,0-25,24 0</inkml:trace>
  <inkml:trace contextRef="#ctx0" brushRef="#br0" timeOffset="211641.1051">20588 14064,'0'0,"25"25,24-25,1 0,74 0,25 0,24 0,26 0,49-25,0 25,25 0,0-25,-1 25,1 0,-49 25,-1-25,-50 0,1 25,-50-25,-25 0,-24 0,-26 0,-49 0,25 0</inkml:trace>
  <inkml:trace contextRef="#ctx0" brushRef="#br0" timeOffset="212332.1447">20886 13643,'-50'24,"25"1,0-25,1 25,-1-25,0 25,25-25,0 0,-25 0,25 0,0 0,0 0,-25 0,25 0,-25 25,-24-25,-1 24,25 1,-24 0,-1 25,1-26,24 1,0 25,0-25,25-1,0 1,0 0,25 0,0 24,0-24,-1 25,26-25,0-1,-1 26,1 0,-1-25,1-1,0 1,-1 0,-24 0,0-25,-25 25,25-25,-25-25,0 25,-25-50,25 25,0-24</inkml:trace>
  <inkml:trace contextRef="#ctx0" brushRef="#br0" timeOffset="213128.1902">7094 7789,'25'0,"0"0,24 0,26 0,-1 0,25 0,25 0,-24 0,24 0,0 0,0 0,-25 0,25 0,0 0,-25 0,-24 0,-1 0,0 24,-49-24,25 0,-50-24,0 24,0 0,-50-25,25 25,-49-25</inkml:trace>
  <inkml:trace contextRef="#ctx0" brushRef="#br0" timeOffset="213560.2149">7218 7516,'25'-25,"-25"25,25 0,-25 0,0 0,-25 0,0 25,0-25,1 25,-26-1,25 1,0 0,-24 25,24-26,25 1,0 25,0-25,25 24,0-24,-1 25,26-26,0 26,-1-25,-24 0,25 0,-26-25,1 24,0-24,0 0,-25 0,25 0</inkml:trace>
  <inkml:trace contextRef="#ctx0" brushRef="#br0" timeOffset="263868.0923">3522 11782,'0'0,"0"0,0 0,0 0,0 0,0 0,0 0,0 0,0 25,0-25,0 25,0-25,0 25,0-1,0 1,0 0,0 0,0-25,0 49,-25-24,25 25,0-25,0-1,0 26,0 0,0-25,0 24,-24-24,24 25,0-26,0 26,0-25,0 0,0 24,0 1,0-25,0-1,0 26,0-25,24 24,-24-24,0 0,0 25,0-26,25 1,-25 25,0-25,25-1,-25 26,0-25,0 0,0 24,0-24,0 0,0 0,0 24,0-24,0 0,25 0,-25 24,0-49,0 25,0 25,0-25,0-1,0 1,0 0,0 0,0 0,0-1,0 1,0 0,0 0,0 0,0-25,0 24,0 1,0 0,0 0,0 0,0-1,0 1,0 0,0 0,0 24,0-24,0 0,0 0,0 0,0-1,0 1,0 0,0-25,0 25,0 0,0-25,0 24,0-24,0 25,0 0,-25 0,25 0,0 0,0-1,0 1,0 0,0 0,0 0,0-1,-25 1,25 0,0 0,0 0,0-1,0 1,0 0,0 0,0-25,0 25,0-1,0 1,0 0,0 0,0 0,0 24,0-24,0 0,0 24,0-49,0 50,0-25,-25 24,25-24,0 0,0 0,25 24,-25-24,0 0,0 25,0-50,0 25,25-1,-25 1,0 0,0-25,0 25,0-25,0 25,0-25,0 0,0 0,0 0,0 0,0 0,0 0,25-25,-25 0</inkml:trace>
  <inkml:trace contextRef="#ctx0" brushRef="#br0" timeOffset="264810.1457">3820 15131,'0'0,"0"0,0 0,0 0,0 0,0 25,0-25,0 24,0-24,-25 25,25 0,-25 0,25 24,0-24,0 25,0-25,0 0,0 24,0-24,25 0,-25 0,25-1,0-24,-25 25,25-25,-1 0,-24 0,25-25,0 25,-25-24,25-1</inkml:trace>
  <inkml:trace contextRef="#ctx0" brushRef="#br0" timeOffset="265033.159">3969 14536,'-25'-25,"25"25,0 0,-25 0,25 0,0 25,0-25,0 0,-25 0,25 0,25 0,-25 0,25 0,-25 0</inkml:trace>
  <inkml:trace contextRef="#ctx0" brushRef="#br0" timeOffset="265456.1832">4118 15056,'0'0,"0"0,0 0,0 0,0 0,24 0,-24 25,25-25,0 25,0-25,0 25,-1-25,1 25,0-25,0 0,0 24,-1-24,-24 0,25 0,-25 0,0 0,0 0</inkml:trace>
  <inkml:trace contextRef="#ctx0" brushRef="#br0" timeOffset="265745.1997">4192 15255,'0'0,"0"0,0 0,0 0,0 25,0-25,25 0,0 0,-1 24,-24-24,25 0,0 0,0 0,0 25,-1-25,1 0,0-25,0 25</inkml:trace>
  <inkml:trace contextRef="#ctx0" brushRef="#br0" timeOffset="266136.2221">4713 15156,'-25'0,"25"0,0 24,-25-24,25 0,0 25,0 0,0 0,0 24,0-24,25 25,-25-25,0 0,25 24,0-24,-25-25,24 25,1-25,0 0,-25 0,25-25,-25-25</inkml:trace>
  <inkml:trace contextRef="#ctx0" brushRef="#br0" timeOffset="266326.2329">4862 14709,'-25'-25,"0"25,25 25,0-25,-25 0,25 0,-25 25,25-25,0 0,25 0,-25 25,25-25</inkml:trace>
  <inkml:trace contextRef="#ctx0" brushRef="#br0" timeOffset="266622.2499">5085 15081,'0'25,"0"-25,-25 25,25 0,0-1,0 1,0 0,0 0,0 0,0-1,0 1,25 0,-25 0,0 0,0-25,0 0,25 0,-25 0</inkml:trace>
  <inkml:trace contextRef="#ctx0" brushRef="#br0" timeOffset="266859.2634">5035 15230,'0'0,"0"0,0 0,-24 0,24 0,0 0,0 0,0 0,24 0,-24 25,25-25,-25 0,25 0,0 0,0 0,-1 0,-24 0,25 0,0-25,0 25,0 0</inkml:trace>
  <inkml:trace contextRef="#ctx0" brushRef="#br0" timeOffset="267300.2886">5556 14908,'0'0,"0"0,0 0,0 0,-25 24,25 26,0-25,0 24,0 1,0 0,0-1,0 1,0 24,0-24,0 0,0-1,0 1,0-25,0-1,0 1,0 0,0 0,0-25,0 0,0 25,0-25,0 0,0-25,0 25,0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08:43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8062 6648,'0'0,"0"-25,-25 25,25 0,0-25,0 25,-25 0,0 0,25-25,-25 50,0-25,1 0,-26 0,25 25,0 0,-24-1,-1 1,25 25,-24-1,24 26,-25-1,50 1,-24-1,24 1,24-26,1 26,0-26,49-24,-24-25,49 0,-24-25,-1-24,25-1,-24 0,-1-24,1 0,-51-1,1-24,0 49,-50-24,0 24,-24 25,-26 1,26-1,-26 50,26-25,-26 49,50-49,1 50</inkml:trace>
  <inkml:trace contextRef="#ctx0" brushRef="#br0" timeOffset="680.0389">9500 6697,'-25'0,"1"-25,-1 25,0 25,25-25,-25 50,0-1,25 1,0 0,0 49,25-25,0 1,25-26,-1 1,1 0,24-26,1-24,-1-24,25-1,-24-25,-26 1,26-26,-50 1,-1-1,-24 1,0-25,-49 49,-1 0,-24 1,-1 24,1 0,-1 25,26 25,-1-25,1 25,-1 0</inkml:trace>
  <inkml:trace contextRef="#ctx0" brushRef="#br0" timeOffset="5140.294">9525 8012,'0'25,"25"-25,0 0,-25 0,24-25,1 0,0 0,0-24,0-1,24 25,-49-24,25 24,-25 0,25 0,-25 0,0 25,25 50,-25-25,-25 24,25 26,0-1,-25 1,25-1,0 1,-25-26,25 26,0-51,0 26,0-25,0 0,0-25,-25 0</inkml:trace>
  <inkml:trace contextRef="#ctx0" brushRef="#br0" timeOffset="5304.3034">9575 8434,'0'24,"0"1,24 0,1-25,0 0,0 0,0 0,24-25,-24 25,0-25,0 1,24 24,-49-25</inkml:trace>
  <inkml:trace contextRef="#ctx0" brushRef="#br0" timeOffset="5781.3306">9649 9054,'25'-25,"24"0,-24 25,25 0,-1-25,-24 25,25 25,-25 0,-1 0,-24 24,0 1,0 24,-24 1,-1-26,-25 26,25-26,-24 26,24-26,0-24,0 0,25 0,0 0,0-25,25 0,0 0,0 0,0 0,-1 0,1 0,0-25,0 25,0 0</inkml:trace>
  <inkml:trace contextRef="#ctx0" brushRef="#br0" timeOffset="6494.3715">9723 10120,'25'0,"0"0,0 0,0 0,-1 0,1-24,0 48,0-24,-25 25,0-25,-25 50,25-25,-25 24,25 1,0-25,0 24,0 1,25-1,0-24,0 25,-1-1,26-24,-25 0,25 25,-50-26,24 1,-24 0,0 0,0-25,-24 25,-1-1,0-24,-25 0,1 25,-1-25,0 0,26 0,-26 0,25 0,-24 0,49 0,-25-25,0 1,25-1</inkml:trace>
  <inkml:trace contextRef="#ctx0" brushRef="#br0" timeOffset="7730.4422">8161 7888,'-50'-25,"-24"25,-1 25,1 24,-1 1,26 25,-26 24,26 0,24-25,25 26,0-26,25-24,0-26,24-24,26-24,-26-1,1-25,-1-24,1-1,-25-24,0 25,-25-1,0 1,-25 24,0 25,-25 1,26 48,-26 1,25 50,0-1</inkml:trace>
  <inkml:trace contextRef="#ctx0" brushRef="#br0" timeOffset="8105.4636">7813 9128,'-24'0,"-26"25,0-25,26 74,-1 1,0-1,0 1,25-1,25 0,0-24,24-25,26-25,-1 0,1-25,-1-25,25-24,-49 24,-25-49,0 0,-25 25,0-1,-25 26,-25-1,1 50,-26 0,25 50</inkml:trace>
  <inkml:trace contextRef="#ctx0" brushRef="#br0" timeOffset="8498.4857">7888 10418,'-25'25,"-25"0,26 24,-26 26,25-1,25 0,0 1,25 24,0-49,24 24,1-49,24 0,1-50,-1 0,1-25,-26 1,-24-1,0-24,-50 24,0 1,-24-1,-26 50,1 0,24 25,1 24,-1 1</inkml:trace>
  <inkml:trace contextRef="#ctx0" brushRef="#br0" timeOffset="9178.525">7937 11534,'0'0,"-24"0,24 0,0 0,0 0,0 50,0-25,0 49,0 0,0 1,24 24,-24 0,25 0,0 1,-25-26,25-24,-25-1,0-24,0-25,0-25</inkml:trace>
  <inkml:trace contextRef="#ctx0" brushRef="#br0" timeOffset="15066.8618">9823 11609,'0'0,"0"24,0 1,24 0,-24 0,0 24,25-24,-25 50,25-26,0 26,-25-1,25-24,-25-1,0 26,24-26,-24-24,0 0,0-25</inkml:trace>
  <inkml:trace contextRef="#ctx0" brushRef="#br0" timeOffset="15590.8917">9872 12799,'0'-25,"25"25,0 0,0-24,-1-1,1 25,0 25,-25-1,25 1,-25 25,0-1,-25 1,0 49,0-24,1-1,-1-24,0 24,0-24,25-1,0-24,0 0,50 0,-25-25,-25-25,49 25,-24 0,0-25,0 0</inkml:trace>
  <inkml:trace contextRef="#ctx0" brushRef="#br0" timeOffset="16089.9203">9798 13841,'25'25,"24"-25,1 0,-1 25,1-25,0 24,-25 1,-1 0,-24 0,0 24,0 1,-24-25,-26 24,50 1,-25 0,25-1,0 1,0 0,25-26,0 1,-25 0,25 0,-25 0,-25-25,0 24,0-24,-25 0,26 0,-1 0,0 0,0 0,25 0,0 25,0-25,25 25</inkml:trace>
  <inkml:trace contextRef="#ctx0" brushRef="#br0" timeOffset="16610.9501">7863 12799,'0'0,"25"0,0 0,-25 0,0 0,0 0,24 25,-24 0,0 24,25-24,-25 50,0-26,0 1,0 24,25-24,-25 0,0-1,0 26,25-51,-25 26</inkml:trace>
  <inkml:trace contextRef="#ctx0" brushRef="#br0" timeOffset="16911.9673">8111 13915,'0'25,"0"-25,0 25,-25 0,25 24,0 1,0 0,0 24,0-24,0 49,0-49,0 24,0-24,0-1,25-24,-25 0</inkml:trace>
  <inkml:trace contextRef="#ctx0" brushRef="#br0" timeOffset="17579.0055">7937 15056,'0'0,"0"0,-24 0,48-24,-24-1,50 25,-25-25,25 0,24 0,-49 25,49 0,-49 25,25 0,-26 25,-24-26,-24 51,24-1,-50 1,0-1,1 1,24-1,-25-24,1-1,24 1,25-25,0-1,0 1,25-25,24 25,-24-50,25 25,24 0,1-25,-1 1</inkml:trace>
  <inkml:trace contextRef="#ctx0" brushRef="#br0" timeOffset="18182.0398">9971 15032,'-24'0,"-1"-25,25 25,-25 0,0 0,25 0,0 0,0 0,0 0,25 0,0-25,0 25,-1 0,1 25,0-25,-25 49,0-24,0 50,-25-1,0-24,1 24,-1-24,0 24,0-24,25-1,0-49,25 25,0-25,0 0,24 0,1-25,0 25,-26 0,26 0,-25 0</inkml:trace>
  <inkml:trace contextRef="#ctx0" brushRef="#br0" timeOffset="18570.0621">10021 15999,'0'0,"25"25,-25-25,25 0,0 0,-25 0,24 25,-24-1,25-24,-50 50,25-25,-24 24,24 1,-50 0,50-1,-25 1,25 0,0-1,25 1,25-1,-26 1,1-25,0 0,0-1,-25 1,-25-25,-25 25,26-25,-51 25,1-25,24 25,-24-25,24 0,25 0</inkml:trace>
  <inkml:trace contextRef="#ctx0" brushRef="#br0" timeOffset="19930.1394">8285 17363,'0'0,"0"0,0 0,0 0,0 0,25-25,-25 25,0 0,24 0,1 0,-25 25,25-25,-25 0,0 25,25-25,-25 0,25 25,-25 0,24-25,1 24,0-24,0 25,-25-25,25 0,-1 25,-24-25,25 25,-25-25,0 0,0 0,0 0,-49 50,49-50,-50 24,50-24,-50 0,50 0,-49 50,49-50,-25 0,25 0,0 0,-50 25,50-25,0 0,0 0,0 0,0 0,0 0,0 0,-24 25,24-25,0 0,0 0,0 0,0 0,0 0,0 0,0 0,0 0,0 0,0 0,0 0,0 0,0 0,0 0,0 0,0 0,0 0,0 0,0 0,24 24,-24-24,50 0,-50 0,99 25,-74 0,25-25,-50 0,49 50,-49-50,50 24,-50-24,0 0,25 50,-25-50,0 0,-50 74,50-74,-99 50,49-25,1 0,-1-1,-24-24,24 25,0 0,1-25,49 0,-50 25,50-25,-49-25,49 25,0-50,0-24</inkml:trace>
  <inkml:trace contextRef="#ctx0" brushRef="#br0" timeOffset="20459.1701">8334 16321,'25'-24,"0"-1,0 25,0 0,24-25,-49 50,25 0,-25-1,0 26,0-25,-25 25,25 24,-49-24,24-1,0 1,0-1,0-24,25 0,-24 0,24 0,0-1,24-24,1 25,0-25,0 0,24 0,-24 0,25 0,-25 0,24 0,1 0</inkml:trace>
  <inkml:trace contextRef="#ctx0" brushRef="#br0" timeOffset="21275.2169">9872 17264,'-25'-25,"1"25,-1-25,25 25,0 0,0 0,25-24,-25 24,49 0,-24 0,0 0,24 24,-24-24,25 25,-50 0,25 0,-25 0,0 24,-25-24,0 0,0 24,25-49,-25 75,25-75,25 74,-25-74,25 75,-25-75,75 49,-75-49,24 50,-24-50,0 0,-24 50,24-50,-75 24,25 1,1-25,-26 25,26 0,-1-25,1 25,49-25,-50 49,50-49,0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09:34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2356 9426,'0'0,"0"0,0 0,0 0,0 0,0-25,-24 0,48 0,-24 1,0-26,0-24,25 24,-25-24,0-1,0 25,25-24,-25 49,0-24,0 24,25 0,-25 25,0 25,0 0,0 24,25 1,-25 24,24-24,1 0,0-1,0-24,0 0,-1-25,1 0,-25 0,50-25,-50 0,25-24,0-26,-1 25,1-24,0 0,0-1,0 26,-25-1,24 0,1 26,-25 24,0 0,25 49,-25 1,25-1,-25 26,0 24,25-25,-25 1,24 24,-24-49,0 24,0 1,25-51,-25 1,0 0,0 0,0-25,0-25,0 0,25 0,0-24,-25-1</inkml:trace>
  <inkml:trace contextRef="#ctx0" brushRef="#br0" timeOffset="294.0168">3597 8930,'0'24,"0"-24,24 0,1 0,-25 0,25 0,25 0,-25 25,24-50,-24 25,25 0,-26 0,26 0,0-24,-26 24,1 0,0 0,-25-25</inkml:trace>
  <inkml:trace contextRef="#ctx0" brushRef="#br0" timeOffset="657.0373">3621 9252,'0'0,"0"0,25 25,0-25,0 0,0 0,24 25,1-25,0 0,-1 0,1 25,-1-25,1 0,-25 24,0-24,-1 0,-24 0,25 25,-25-25,0 0,0-25,0 25,0-24</inkml:trace>
  <inkml:trace contextRef="#ctx0" brushRef="#br0" timeOffset="6628.3791">5457 8731,'0'-25,"-25"25,0 0,-24 0,24 25,-25 0,-24 49,24-24,1 49,-1 1,25-1,-24 0,24 0,0-24,25-26,0-24,0 0,25-25,0-25,24-25,-24 1,0-50,25 49,-26-49,-24 49,25 1,0-1,-25 50,0 0,0 25,0 49,0-49,0 49,25 1,-25-50,25 24,-1-24,1-25,25 0,-25-50,24 1,1-26,-1 1,1-25,-25-25,24 0,-24 0,0 24,-25 1,25 0,-25 25,-25 24,25 50,-25 0,25 50,-25 24,1 25,-1 0,0 25,25 25,-25 0,25 0,25-25,0-25,0 0,-1-49,26 0,-25-26,24-24,1-24,-25-1,25-25,-26 1,1-1,-25-24,0 49,0-25,-25 1,25 49,-24-25,24 25,0 25,0-1,24-24,1 0,0 0,0 0,24-24,1-1,-25-25,24 25,1-24,-25-1,0 25,-1 0,1 1,0 24,0 24,0 1,-1 25,1 0,0 24,-25-24,0 24,0-24,0-1,0-24,-50 0,50 0,-49-25,24 0,-25-25,1 0,24 0,-25 0,26 1,-1-1,25 0,-25 25,25 0,0 0,0 0,25 0,-25 0,25 0</inkml:trace>
  <inkml:trace contextRef="#ctx0" brushRef="#br0" timeOffset="7042.4028">7317 8136,'0'-25,"-24"50,-1 0,0 24,0 26,-24 24,24 25,0 25,-25 0,50 24,0-24,0 0,0-25,0 0,25-25,0-24,0-26,0 1,-1-25,1-25,-25 0,25-25</inkml:trace>
  <inkml:trace contextRef="#ctx0" brushRef="#br0" timeOffset="7520.4302">7987 8310,'0'-25,"0"25,0 0,-25 0,25 49,0-24,-25 25,25 49,-24-25,-26 26,25-1,-24 25,24-25,-25-24,1 24,24-25,0-24,25-25,-25 24,50-24,-25 0,25-25,24 0,1 0,0 0,-26 25,26-25,-25 0,0 0,-1 0,1 0,0 0,-25 0,25-25,0 25,-25-25</inkml:trace>
  <inkml:trace contextRef="#ctx0" brushRef="#br0" timeOffset="7929.4536">8781 8210,'0'-24,"0"24,0 0,-25 0,-25 0,1 24,-1-24,1 0,-26 25,26-25,-1 25,25 25,-24-1,24 26,0-1,25 50,0-25,-25 50,25-25,0 25,0 0,0-50,0 25,25-25,-25-49,25 24,0-24,-1-25,1-1,0-24,0-24,0-1</inkml:trace>
  <inkml:trace contextRef="#ctx0" brushRef="#br0" timeOffset="8253.472">8756 8880,'0'0,"-25"25,0 24,25 1,-24 25,24-1,-25 0,50 1,-1-26,1-24,0 0,25-25,-1 0,1-25,-1-24,-24 24,0-50,0 26,-25-26,-25 1,0-1,0 26,-24-1,-1 1,25 24,1 0,-1 0,0 25,25 0,25 0</inkml:trace>
  <inkml:trace contextRef="#ctx0" brushRef="#br0" timeOffset="8686.4967">9351 8235,'0'-25,"25"1,0-1,-25 25,25 0,0 0,-1 0,1 25,0-1,-25 26,25 24,-25 26,0-1,0 25,0 0,25 0,-25 0,0 0,24-25,1 0,-25-24,25-1,-25-24,0-25,0 24,0-49,-25 25,-24-25,24 0,-25-25,25 25,1-25,-1 1,25-1</inkml:trace>
  <inkml:trace contextRef="#ctx0" brushRef="#br0" timeOffset="9076.5192">10021 9054,'25'-25,"25"25,-26 0,1-25,25 25,-1 25,1-25,0 25,-1-25,1 25,-1-25,-24 0,25-25,-25 25,-1-25</inkml:trace>
  <inkml:trace contextRef="#ctx0" brushRef="#br0" timeOffset="9401.5378">11509 8582,'0'0,"-24"25,24-25,0 50,-25-25,25 24,0 26,0-1,0 25,-25-24,25 24,0-25,0 1,-25-1,25-24,-25-25,25-1</inkml:trace>
  <inkml:trace contextRef="#ctx0" brushRef="#br0" timeOffset="9766.5584">11137 8632,'25'-99,"25"49,-1-24,26 24,24 25,-25 25,26 0,-26 25,0 0,1 25,-50-1,-1 1,-24 24,0 1,-24-26,-26 1,0-1,26 1,-26 24,0-24,26 0,24-1,-25 1,50 24,-25-24,49 0,-24-26,25 1,-26 0,26-25,24 0,-24 0,-25-25,24 0,1 1</inkml:trace>
  <inkml:trace contextRef="#ctx0" brushRef="#br0" timeOffset="10166.5815">12626 8359,'0'-25,"0"-24,0 24,-25 0,0 25,-25-25,1 25,24 0,-25 0,1 0,-1 25,25 0,1 25,-1-1,0 50,0 1,25 24,0 0,-25 24,25 1,0 0,0-25,25-25,-25 1,25-26,-25-24,25-1,0-24,-1 0,1-25,0 0,0-25,-25 0</inkml:trace>
  <inkml:trace contextRef="#ctx0" brushRef="#br0" timeOffset="10520.6018">12626 8855,'0'-25,"0"25,-25 25,0 0,0 25,0-1,25 1,-24 0,24 24,0-24,24-26,1 26,25-50,-1 0,1 0,0-50,-1 26,-24-26,0 0,0 1,-1-1,-24 0,-24 1,24-1,-25 25,-25 1,25-26,1 50,-1 0,0 0,25 0</inkml:trace>
  <inkml:trace contextRef="#ctx0" brushRef="#br0" timeOffset="11167.6388">13022 8210,'0'0,"0"0,0 0,25-24,0 24,0-25,-25 25,49 0,-24 0,0 0,0 0,0 0,0 25,-1-1,1-24,0 50,-25-25,25 0,-25 24,25 1,-25-1,0 1,24 24,-24 1,25-1,-25 25,25-24,-25 24,25-24,-25 24,0-25,0 1,0-1,-25-24,0-1,25-24,-49 0,24 0,0-1,0-24,-24 0,24-24,0 24,-25-25,50 0,0 0</inkml:trace>
  <inkml:trace contextRef="#ctx0" brushRef="#br0" timeOffset="11656.6667">13667 8012,'0'0,"25"0,0 25,0 24,24 26,26-1,-26 25,26 25,-26 0,1 25,0-25,-50 25,0-50,0 1,-25 24,0-50,-25-24,26-1,-26 1,0-25,26-1,-1-24,0 0</inkml:trace>
  <inkml:trace contextRef="#ctx0" brushRef="#br0" timeOffset="29645.6957">3051 10170,'0'-25,"0"-24,-25-26,25 50,-25-24,1 24,-1 0,-25 0,1 0,-1 25,25 25,-24 0,-1 25,25-1,0 26,25-1,0 50,25-25,0 50,0-25,0 25,-1 0,1 0,0-25,-25 0,25 0,0 0,-25-50,-25 25,25-49,-25 24,25-24,-25-25,0-25,1 0</inkml:trace>
  <inkml:trace contextRef="#ctx0" brushRef="#br0" timeOffset="30359.7365">2580 10864,'49'0,"1"25,0-25,-1 25,1 0,24 0,-49-1,25 26,-26 0,1-1,-25-24,0 50,0-26,25-24,0 25,-25-26,25-24,-1 25,26-25,-25-25,24 1,-24-1,0-25,-25 25,0-49,0 24,0 1,-25-26,0 26,1-1,-1 25,0-24,0 24,0 25,25-25,0 25,0 0,0 0,0 0,0 25,0-25,25 0,0 25,-25-25,25 24,-25-24,25 25,-1 0,-24-25,25 25,0 0,-25-1,25 26,0 0,-25-1,0 1,24 0,-24-1,0-24,25 25,0-26,-25-24,25 0,0-24,-25-26,0 0,0 1,0-26,0 1,0 24,0 1,0-1,0 0,0 26,24-1,1 25,0-25,0 25,0-25,24 0,-24-24</inkml:trace>
  <inkml:trace contextRef="#ctx0" brushRef="#br0" timeOffset="30750.7589">4564 10939,'0'0,"-25"25,50-1,-25 26,50 0,-26 24,26 1,24-26,-24 26,0-1,24-24,-24-1,-25 1,24-25,-24-25,-25 0,25-50,-25 25,0-49</inkml:trace>
  <inkml:trace contextRef="#ctx0" brushRef="#br0" timeOffset="30951.7704">4986 10815,'0'25,"-25"24,0 26,25-26,-49 50,24-24,-25 24,0 0,26-49,-26 24,25 1,0-50,1-1,24-24,24-24,1-1</inkml:trace>
  <inkml:trace contextRef="#ctx0" brushRef="#br0" timeOffset="31136.7809">5556 11137,'50'75,"-25"-26,-25 1,0 24,0-24,0 0,-25-1,25 1,-25-25,25-25,-25-25,25-25</inkml:trace>
  <inkml:trace contextRef="#ctx0" brushRef="#br0" timeOffset="31282.7893">5531 10616,'-24'-24,"24"24,0 0,0 0,24 24,-24 1,0-25,25 50</inkml:trace>
  <inkml:trace contextRef="#ctx0" brushRef="#br0" timeOffset="31602.8076">5854 11385,'25'-24,"-25"-1,25 0,-25 0,24-24,1 24,-25 25,25 0,0 0,-25 25,25 24,24-24,-24 25,0-26,24 1,-24-25,0 0,0 0,24-49,-49 24,25-25,-25-24,0-1,0 26,0-26,25 26,-25-26,25 1</inkml:trace>
  <inkml:trace contextRef="#ctx0" brushRef="#br0" timeOffset="31938.8268">7144 10145,'25'0,"-1"0,1 0,-25 50,0-1,0 1,-25 24,1 50,-1-24,0-1,-25 25,26-25,-1 0,25 0,-25-49,50 25,0-26,-1-24,26 0,-25 0,24-25,1 0,0 0,-1 0,1-50,-1 25,1 0,-25-24,24-26</inkml:trace>
  <inkml:trace contextRef="#ctx0" brushRef="#br0" timeOffset="32149.8389">8086 10418,'0'25,"0"-25,0 0,0 0,0 25,0-25,0 0,0 0,0 24,0-24</inkml:trace>
  <inkml:trace contextRef="#ctx0" brushRef="#br0" timeOffset="32305.8478">8136 10889,'0'25,"0"0,0-25,0 0,0 0,-25 0,25-25,-25 25</inkml:trace>
  <inkml:trace contextRef="#ctx0" brushRef="#br0" timeOffset="34440.9698">4961 12179,'25'-25,"0"0,-25 1,0-26,-25 25,25-24,-50 24,25 25,1 0,-1 0,-25 25,25-1,25 51,-25-26,25 51,25-1,0 25,0-25,0 25,-25 0,49 0,-49 0,0-25,0 1,0-51,0 26,-49-50,49-1</inkml:trace>
  <inkml:trace contextRef="#ctx0" brushRef="#br0" timeOffset="34994.0015">4663 12650,'50'0,"-1"-24,26 48,-25 1,-1 0,26 0,-26 24,-24-24,25 25,-26-1,-24 1,50 0,-50-1,25-24,0 0,-1-25,1 0,0 0,-25 0,25-50,-25 25,0-24,-25-1,25 1,-25-1,0 0,1-24,-26 24,50 26,-25-1,25 0,0 25,0 0,25 25,-25 0,50 24,-26 1,1-1,25 26,-25-26,24 1,-24 0,0-26,0 1,-1-25,1-25,-25 1,0-1,25-25,-25 25,0-24,0 24,25 0,-25 0,49 25,-24 0,0 0,25 0,24 0,-24 0</inkml:trace>
  <inkml:trace contextRef="#ctx0" brushRef="#br0" timeOffset="35285.0182">6722 12551,'0'25,"0"0,25 24,0-24,24 25,1-1,-25 1,24 0,1-1,0-24,-26 0,26-25,-25-25,0 0,-1 0</inkml:trace>
  <inkml:trace contextRef="#ctx0" brushRef="#br0" timeOffset="35497.0303">7268 12452,'0'50,"-25"24,25 25,-25 0,0 50,1 0,-1-25,0 25,-25-25,50 0,-24-25,24-24,-25-26,25-24,25-25,-1-25</inkml:trace>
  <inkml:trace contextRef="#ctx0" brushRef="#br0" timeOffset="35711.0426">7863 12601,'25'49,"-25"26,25-26,-25 26,0-1,-25 1,25-26,-25 1,25-25,0-25,-25 0,25-25,-25-50</inkml:trace>
  <inkml:trace contextRef="#ctx0" brushRef="#br0" timeOffset="35850.0505">7813 12080,'0'-25,"0"25,0 0,0 0,0 25,0 0,0-1</inkml:trace>
  <inkml:trace contextRef="#ctx0" brushRef="#br0" timeOffset="36142.0672">8012 12675,'25'25,"-25"-25,0 0,25 0,-25 0,24 0,-24 0,25 25,-25 24,25-24,0 25,24-1,-24-24,0 25,25-50,-1 0,-24 0,25-50,-26 25,1-49,0 24,-25-49,25 25,-25-1,0 1,0 0,0-1</inkml:trace>
  <inkml:trace contextRef="#ctx0" brushRef="#br0" timeOffset="36397.0818">9426 11857,'25'49,"-1"1,1 49,-25-25,0 51,25-1,-25-25,0 50,0-25,0-25,0-25,0 1,0-26,0-24</inkml:trace>
  <inkml:trace contextRef="#ctx0" brushRef="#br0" timeOffset="36765.1029">9227 12005,'-24'-99,"48"25,1-1,25 26,49 24,-25 0,1 25,24 25,-25 0,1 24,-26 1,-24 0,0 24,-50-24,25-1,-49 26,24-26,-25 26,25-1,-24 1,24-1,0-24,25 24,0 0,0 1,25-26,25 1,-26-25,26 0,0-1,-1-24,26-24,-26-1,1-25,0 25,-1-49,1 0</inkml:trace>
  <inkml:trace contextRef="#ctx0" brushRef="#br0" timeOffset="36955.1135">10542 11757,'0'25,"0"-25,-25 25,25 0,0-25,0 25,-25-25,25 0</inkml:trace>
  <inkml:trace contextRef="#ctx0" brushRef="#br0" timeOffset="37092.1211">10592 12229,'24'49,"-24"-24,0 0,0 0,0-25,0 0,0-25</inkml:trace>
  <inkml:trace contextRef="#ctx0" brushRef="#br0" timeOffset="60222.4445">7293 15131,'-25'25,"25"-1,0 1,0 0,0-25,0 0,0 0</inkml:trace>
  <inkml:trace contextRef="#ctx0" brushRef="#br0" timeOffset="62922.599">12229 15007,'25'0,"-25"0,0 0,0 0,0 0,0 0,0 0,0 0,0 0,0 0,0 0,24 25,-24-25,0 0,0 0,0 24</inkml:trace>
  <inkml:trace contextRef="#ctx0" brushRef="#br0" timeOffset="71193.072">1736 17810,'0'0,"0"0,0 0,0 0,0 0,25 25,-25-25,50 0,-50 0,74-25,-24 25,-1 0,-24-25,25 25,-1 0,-24-25,-25 25,75-25,-75 25,49-24,-49 24,50-25,-50 25,25-25,-25 0,0 0,24 1,-24-1,-24 0,24 25,0-50,-25 50,0-25,25 1,-25 24,0 0,1 0,-1-25,25 25,-25 25,25-25,25 0,-25 0,25 0,24 0,-24 0,0 0,24 0,-24 24,0-24,0 0,-25 25,0-25,0 25,0-25,-25 25,25-25,-25 74,25-74,-74 75,74-75,-50 49,50-49,-25 75,25-75,0 0,0 0,0 0</inkml:trace>
  <inkml:trace contextRef="#ctx0" brushRef="#br0" timeOffset="71661.0987">2629 17338,'25'0,"-25"25,0-25,0 25,25-25,-25 25,0 0,0-1,0 1,0-25,0 0,-25 0,25 0,0-25,-25 1,25-1,0 0,0 25,0-25,0 0,0-24,0 49,25-25,0 0,-25 0,50 25,-26 0,1-24,25 24,-25-25,24 25,-24-25</inkml:trace>
  <inkml:trace contextRef="#ctx0" brushRef="#br0" timeOffset="71975.1167">2952 17338,'0'0,"25"25,-1-25,-24 0,25 0,0-25,0 25,-25-24,0 24,25-25,-25 0,0 25,0 0,-25-25,0 25,0 0,25 25,-25 0,25 0,-24-1,24 1,0 0,0 0,24 0,-24-25,25 0,-25 0,25-25</inkml:trace>
  <inkml:trace contextRef="#ctx0" brushRef="#br0" timeOffset="72163.1275">3299 16867,'0'-25,"0"25,0 0,0 25,-25 0,25 25,-25 24,25-24,-24 24,24 0,0 26,-25-26,25-24,0-1</inkml:trace>
  <inkml:trace contextRef="#ctx0" brushRef="#br0" timeOffset="72743.1607">3150 17264,'0'-25,"25"25,-25-25,25 25,0 0,-1 0,1 0,0 0,0 25,0-25,-25 25,24 0,-24 0,0-1,0 1,25 0,-25 0,0 0,25-1,-25 1,0-25,25 0,0 0,-1 0,-24-25,25 1,0-26,0 50,0-50,-25 1,0 24,24-25,-24 26,0-1,0 0,0 25,0 0,0 0,0 25,0 0,25-1,-25 26,25 0,-25-26,25 1,0 0,-25 0,25-25,-25 0,0 0,0-25,0 25,-25-25,25 0,0 1,-25-1,25 0,0 0,-25 25,25 0,25-25,-25 25,25 0,0 25,-1-25,1 0,0 0,0 0</inkml:trace>
  <inkml:trace contextRef="#ctx0" brushRef="#br0" timeOffset="73141.1835">3994 17413,'24'-25,"-24"25,25-25,-25 0,0 1,0-1,0 0,0 25,0-25,0 25,0 0,0 0,0 25,25-25,-25 25,0-25,25 25,-25-1,25-24,-25 25,24-25,1 0,-25 0,25 0,-25-25,25 1,-25-1,0 0,0 0,0 0,0 1,0-1,0 0</inkml:trace>
  <inkml:trace contextRef="#ctx0" brushRef="#br0" timeOffset="74043.235">4787 17537,'25'0,"-25"0,0-25,25 25,-25-25,0 0,0 1,0-1,25 0,-25-25,0 26,0-26,25 25,-25 0,0 1,24-1,-24 25,0 0,0 0,0 25,0-25,25 24,-25 1,0 0,25 0,0 0,-25-25,25 24,-1-48,1 24,0-25,0 0,0 0,-1 0,-24-24,25 24,0 0,0 0,-25 1,25-1,-25 25,0 25,0-1,24 1,-24 0,0 0,25 0,-25-1,0-24,25 25,-25 0,0-25,0 0,0 0,25 0,-25 0,0 0,0 0,0 0,0 25,0-25,0 0,0 25,0-25,0 0,0 0,0 24,0-24,0 25,0-25,0 25,0-25,0 0,0 0,0 25,0-25,0 0</inkml:trace>
  <inkml:trace contextRef="#ctx0" brushRef="#br0" timeOffset="96297.5079">7144 14461,'0'0,"0"0,0 0,0 25,0 0,0 0,-25-1,25 1,0 25,0-1,0 1,25 0,0-1,-25-24,24 0,1-25,25 0,-25 0,24-50,-24 1,25-1,-1-24,-24-1,25-24,-26 0,26-1,-50 1,25 0,-25 0,0 0,0 24,0 26,-25-1,0 0,25 50,-25 0,25 25,-24 25,24 24,0 25,0 25,0 0,0 25,0 0,0 25,-25-25,25-1,0-24,0 0,0 0,0-24,-25-51,25 26,0-50,0-25,0 0,0-25,-25-50</inkml:trace>
  <inkml:trace contextRef="#ctx0" brushRef="#br0" timeOffset="96500.5195">7293 13866,'0'0,"-25"-25,25 50,0 0,0-1,-25 1,25-25,0 50,-25-50,25 25,0-25,50 24</inkml:trace>
  <inkml:trace contextRef="#ctx0" brushRef="#br0" timeOffset="98726.6467">8533 14287,'25'-24,"-50"24,25 0,-25 24,0-24,-24 50,24-25,0 25,0-26,0 51,1-26,24-24,0 25,0-25,24-25,1 0,-25 0,25-25,25 0,-50 0,24 0,1 1,0-1,-25 25,25 0,-25 0,25 25,-25-1,0 1,24-25,1 25,-25-25,25 0,0 0,0-25,-1 0,1-24,0-1,0 1,-25-26,25 1,-1-1,-24-24,0 25,0-1,0 26,0-1,-24 0,24 26,0 24,0 24,0 26,0 0,24 24,-24 25,0-24,0 24,25 0,-25-24,0-26,25 1,0-1,-25-24,25-25,-1-25,1 1,0-26,0 25,0-24,0 24,-1-25,1 25,0 0,0 25,0 0,-1 25,-24 25,25-25,-25 24,25-24,-25 25,25-1,-25-24,-25 0,25 0,0 0,-25-25,0 24,25-24,-24-24,-1 24,0 0,0-25,25 25,-25 0,25 0</inkml:trace>
  <inkml:trace contextRef="#ctx0" brushRef="#br0" timeOffset="99187.6732">9748 13841,'0'-25,"0"25,-25 0,25 0,-24 50,-1-1,0 1,0 24,25 26,-25 24,1 0,24-25,0 25,0-25,24 0,-24-24,25-26,-25 1,25 0,0-50,0 0,-25 0,24-50</inkml:trace>
  <inkml:trace contextRef="#ctx0" brushRef="#br0" timeOffset="99433.6873">9872 14238,'25'25,"0"-25,-25 49,25-24,-1 25,1-25,25 24,-25 1,0-25,-1 24,1-24,0 0,-25-25,25 25,-25-25,25 0,-25-25,0 0</inkml:trace>
  <inkml:trace contextRef="#ctx0" brushRef="#br0" timeOffset="99645.6994">10244 14114,'0'0,"-24"0,24 25,-25 24,0-24,0 25,0 24,1-24,-1-1,0 26,0-26,0 1,25-25,-25 0,25-1</inkml:trace>
  <inkml:trace contextRef="#ctx0" brushRef="#br0" timeOffset="99816.7092">10220 14486,'49'0,"1"0,-25 0,24 0,1-25,-25 25,-1 0,1 0,0 0,0-25</inkml:trace>
  <inkml:trace contextRef="#ctx0" brushRef="#br0" timeOffset="100284.7359">10666 14312,'0'0,"0"25,25 0,-25 0,0 0,25-25,-1 24,1-24,0 25,25-50,-26 1,1-1,0 0,0 0,0-25,-25 26,24-26,-24 25,0 0,-24 25,24 0,0 0,0 50,0 0,0 24,0 1,24 24,1 0,-25 25,0-50,0 1,0 24,-25-25,25-49,-24 25,-26-25,25-1,0-24,1 0,-26 0,25-24,0-26,25 25,-24 0</inkml:trace>
  <inkml:trace contextRef="#ctx0" brushRef="#br0" timeOffset="100557.7516">11038 13816,'0'0,"25"0,0 25,-1 25,1-1,0 1,-25 24,25 1,0-1,-25 0,0 26,0-51,0 26,-25-26,25-24,-25 0,25-25,0 0,0 0,25-25</inkml:trace>
  <inkml:trace contextRef="#ctx0" brushRef="#br0" timeOffset="100924.7726">11931 14015,'0'24,"-25"1,0 0,1-25,-1 25,-25 24,25-24,-24 0,-1 0,25 0,1-1,-1-24,25 25,0 0,0-25,25 25,-1 0,1 0,25-25,-25 24,24 1,1-25,-25 25,24-25,-24 25,0-25,24 0</inkml:trace>
  <inkml:trace contextRef="#ctx0" brushRef="#br0" timeOffset="101444.8023">12477 14536,'0'-25,"25"25,-25-25,0 0,24 0,-24 1,0-26,0 0,0 1,25-1,-25 0,0 1,25 24,-25 25,0 0,25 0,-25 25,25 24,-25-24,24 25,1-25,-25 24,25-49,0 25,0-50,-1 0,1 1,25-1,-25-50,-1 26,26-1,-25-24,0 24,-25 25,24 1,1 24,-25 24,25 1,-25 25,25-1,-25 26,0-1,25 1,-25-26,24 1,-24 0,0-26,25-24,-25 25,25-50,-25 25,25-24</inkml:trace>
  <inkml:trace contextRef="#ctx0" brushRef="#br0" timeOffset="101646.8137">13469 13667,'0'25,"0"-25,25 25,-25-25,-25 25,25 0,0-25,0 24,0-24,-25 25,25-25,0 0,0 0,0 0</inkml:trace>
  <inkml:trace contextRef="#ctx0" brushRef="#br0" timeOffset="101858.826">13419 14238,'25'25,"-25"-25,0 24,0-24,0 0,0 0,0-24,0 24,0 0,0-25,0 0,0 0</inkml:trace>
  <inkml:trace contextRef="#ctx0" brushRef="#br0" timeOffset="102650.8713">8880 16321,'0'0,"0"0,-25 0,50-24,-25-1,25-25,0 25,-1-49,1 24,0 1,0-1,25-24,-26 49,1 0,-25 0,25 25,0 25,-25 0,0 0,25 24,-25-24,24 25,-24-1,25-49,-25 0,25 0,0-24,-25-26,25 0,-1 1,1-26,0 26,0-1,0 1,-25 24,24 0,1 25,0 25,-25 0,25 24,0 26,-25-1,24-24,1 49,-25-50,25 1,-25 24,25-49,-25 25,25-25,-25-25,0 24</inkml:trace>
  <inkml:trace contextRef="#ctx0" brushRef="#br0" timeOffset="102815.8807">9922 15974,'49'0,"-24"0,25 0,0 0,-26 0,26 0,-25 0,0-25,-1 25</inkml:trace>
  <inkml:trace contextRef="#ctx0" brushRef="#br0" timeOffset="103000.8913">10046 16024,'0'25,"25"-1,-25-24,25 0,-1 25,26-25,-25 0,24-25,-24 25</inkml:trace>
  <inkml:trace contextRef="#ctx0" brushRef="#br0" timeOffset="103739.9334">11137 15875,'-25'0,"1"-25,-1 50,0-25,0 25,-24-25,24 49,-25-24,25 25,1-25,24-1,0 1,0-25,24 0,-24-25,25 25,0-24,0-1,0 0,-1 25,1 25,-25-25,25 49,0-49,0 50,-25-25,24 0,1-1,0-24,0-24,0-1,0-25,-1 25,1-49,0 24,0-24,0 0,-25-1,24 1,-24-1,0 26,0-1,0 1,-24 24,24 25,0 49,0 1,0 24,0 26,0-26,0 50,24-25,-24 0,0-49,0 24,25-49,-25 0,25 0,-25-50,25 25,0-25,-25-24,0 24,0-25,0 1,24 24,-48-25,48 25,-24 1,25-1,-25 25</inkml:trace>
  <inkml:trace contextRef="#ctx0" brushRef="#br0" timeOffset="103968.9462">11757 15875,'0'0,"-24"0,-1 25,25-25,-25 25,0 24,0-24,25 25,0-26,25 1,-25 0,25 0,0 0,0-1,-25-24,0 0,0 0,0 25,-25-50,0 25,0 0</inkml:trace>
  <inkml:trace contextRef="#ctx0" brushRef="#br0" timeOffset="104283.9647">12278 15280,'0'0,"-24"0,24 24,-25 51,0-25,0 24,25 25,-25 25,25 0,0-25,0 25,0 0,25-24,-25-26,25 1,0-26,0 1,-25-75</inkml:trace>
  <inkml:trace contextRef="#ctx0" brushRef="#br0" timeOffset="104447.9741">12402 15776,'25'0,"-25"0,25 25,-25 24,25 1,-25 24,25 1,-1-26,1 26,0-26,0-24</inkml:trace>
  <inkml:trace contextRef="#ctx0" brushRef="#br0" timeOffset="104627.9844">12675 15776,'-25'25,"1"24,-1 1,0-25,0 49,0-24,25 24,-49-24,49-1,-25-49</inkml:trace>
  <inkml:trace contextRef="#ctx0" brushRef="#br0" timeOffset="104781.9927">12700 15925,'50'0,"-1"0,-24-25,25 25,-26 0,1 0,0 0</inkml:trace>
  <inkml:trace contextRef="#ctx0" brushRef="#br0" timeOffset="105226.0186">13022 15900,'25'0,"-25"25,25-1,-25 1,25-25,0 25,-1-25,-24-25,25 0,0 1,0-1,0 0,0-25,-25 1,0 24,24-25,-24 26,0-1,0 0,0 25,0 25,0 24,0 26,0 24,0 0,25 0,-25 25,0 0,0-24,-25-1,25-25,-24 1,-1-26,0-24,0 0,0-25,0-25,1 25,-1-49,0 24,0-25,25 1</inkml:trace>
  <inkml:trace contextRef="#ctx0" brushRef="#br0" timeOffset="105470.0324">13593 15106,'50'74,"24"26,-49 24,24-25,1 50,-25-25,-25 0,0 25,0-25,-25-25,0 0,0-49,1-1,-1 1,0-50</inkml:trace>
  <inkml:trace contextRef="#ctx0" brushRef="#br0" timeOffset="165406.4607">18132 2778,'0'0,"0"0,0 0,25-25,-25 25,25 0,0-24,-1 24,26-25,0 0,-26 25,26-25,-25 25,24 0,-24 0,0 0,0 25,0 0,-25 24,0-24,0 25,0-1,0 1,-25 24,25-24,-25 0,0-1,25 1,-25-1,1-24,24 25,0-25,-25-1,25 1,0 0,0-25,-25 0,25 0,0 0</inkml:trace>
  <inkml:trace contextRef="#ctx0" brushRef="#br0" timeOffset="165632.4737">18207 3150,'0'0,"24"25,26-25,0 0,-1 0,1 0,-1 0,1 25,0-50,-1 25,1 0,-25-25,24 25,1-25</inkml:trace>
  <inkml:trace contextRef="#ctx0" brushRef="#br0" timeOffset="166254.5092">19621 2927,'0'-25,"-25"25,0-25,25 25,-25 0,25 0,-25 0,0 25,1-25,-1 25,0 25,0-1,0 26,25-1,0 0,0-24,0 24,25-24,0 0,25-26,-1 1,1-25,0 0,-1-25,26 1,-26-26,1 0,-1-24,-24 24,0-49,-25 25,0 24,-25-24,0 24,1 1,-1-1,-25 25,1 0,24 25,-25 0,1 0,24 25,0-25,0 25</inkml:trace>
  <inkml:trace contextRef="#ctx0" brushRef="#br0" timeOffset="167008.5523">18107 3770,'0'0,"25"0,-25 25,25-25,0 0,0 25,-1-25,1 0,0 25,25-25,-26 25,1-1,0 1,25 0,-26 0,1 24,0 1,-25-25,0 49,0-24,0-25,0 24,0-24,0 25,-25-26,25-24,-25 0,1 0,-1 0,0 0</inkml:trace>
  <inkml:trace contextRef="#ctx0" brushRef="#br0" timeOffset="167164.5613">18132 4242,'0'0,"25"-25,25 50,-1-25,1 0,-1 0,26-25,-1 25,1-25,-1 25,-24-25,24-24</inkml:trace>
  <inkml:trace contextRef="#ctx0" brushRef="#br0" timeOffset="167554.5833">19348 3770,'24'25,"-24"0,-24 0,-1 24,25 1,-25 24,0-24,0 24,25 1,0-26,0 1,25 24,0-49,0 0,24 0,1-25,-25 0,24 0,1-25,-25 0,25 0,-50 1,0-1,0 25,-25-25,0 25,-25 0,1 25,-1 0,0-1,26 1,-26 0,25 0,0 0,25-1,0 1,0-25</inkml:trace>
  <inkml:trace contextRef="#ctx0" brushRef="#br0" timeOffset="168386.6312">18281 5978,'0'0,"0"-25,0 25,0-25,25 1,0 24,-25 0,0 0,24-25,1 25,-25 25,25-25,-25 0,0 24,25 1,-25 0,-25 0,25 0,0-25,0 49,25-24,0 0,-25 0,49-1,-24 1,25 0,-25 0,-1 0,1-1,0 26,-25-50,0 25,-25 0,0-1,1-24,-1 25,-25 0,50-25,-25 0,0 0,1 0,24 0,-25 0,25 0,25-25,-25 0</inkml:trace>
  <inkml:trace contextRef="#ctx0" brushRef="#br0" timeOffset="168734.6511">19273 6028,'0'0,"0"24,0 26,-25 0,25-1,0-24,0 49,0-24,0-25,25 0,0-1,25 1,-26-25,26-25,0 1,-26-1,26-25,-50 1,0-26,0 26,-25-26,0 26,-24-26,24 26,-25 24,1 0,-26 25,26 0,-1 25</inkml:trace>
  <inkml:trace contextRef="#ctx0" brushRef="#br0" timeOffset="169266.6813">18355 6722,'0'0,"0"0,0 0,25 25,0-25,-25 0,50 25,-50-25,49 24,-49 1,25 0,0 0,0 25,0-1,-1-24,1 25,25-26,-25 26,-1 0,1-26,0 1,-25 0,0 0,-25 0,0-1,-24 1,-1-25,1 25,24-25,-25-25,25 25,0-25,1 1,24-1,24 0,1 0</inkml:trace>
  <inkml:trace contextRef="#ctx0" brushRef="#br0" timeOffset="169835.7141">19372 6796,'0'0,"0"0,0 0,0 0,0 0,0 0,0 0,-24 25,-1 0,0 0,0 25,25-1,-25 26,25-26,0 1,0-1,25 1,0-25,0 24,24-49,1 25,0-50,-1 1,1-1,-25 0,24-25,-24 1,-25 24,0-25,0 26,0 24,-25 0,1 24,-26 1,25 25,0-1,0-24,25 25,-24-1,24 1,0-25,24-25,-24 25</inkml:trace>
  <inkml:trace contextRef="#ctx0" brushRef="#br0" timeOffset="203287.6274">17512 8260,'-25'0,"25"0,0 0,0-25,0 25,0-25,25 25,25-24,-25 24,49-25,0 25,26 0,-1-25,50 25,-1 0,51 0,-1 0,50-25,0 25,50 0,0 0,-1 25,51-25,-26 0,25 0,1 25,-26-25,-24 25,-1-25,-49 24,-49 1,-1 0,-74 0,0 0,-49-25,-26 24,1-24,-25 0,-25 0,0-24,-25-1,0-25</inkml:trace>
  <inkml:trace contextRef="#ctx0" brushRef="#br0" timeOffset="205060.7288">17016 10368,'0'0,"0"0,0 0,0-24,0-1,0 0,25-25,-25 1,0-1,0-24,25 24,-25 0,0 1,0 24,0-25,0 50,0 0,0 50,-25-25,25 24,0 1,0 0,0-1,0-24,25 0,-25 0,24-25,1 0,-25-25,25 0,0 0,0-24,-1-1,1 0,0 26,-25-26,0 25,25 0,-25 25,0 25,0 25,0-25,25 24,-25 1,0 24,0-49,0 25,0-1,0-24,24 0,-24-25,0 0,0 0,25-50,-25 26</inkml:trace>
  <inkml:trace contextRef="#ctx0" brushRef="#br0" timeOffset="205239.7391">17512 9922,'0'0,"25"25,-25-1,0 26,25 0,-25-1,0-24,0 25,0-1,0-24,0 25,0-50,0 0,0 0,0 0,25-25</inkml:trace>
  <inkml:trace contextRef="#ctx0" brushRef="#br0" timeOffset="205394.7479">17587 9649,'0'-25,"0"0,-25 1,25 24,-25 0,25 0,0 24,0 1,0 0,0-25,25 50</inkml:trace>
  <inkml:trace contextRef="#ctx0" brushRef="#br0" timeOffset="205738.7676">17735 10294,'0'0,"0"0,25-25,-25 0,0-24,0-1,0 25,25-24,-25 24,0 0,0 25,0 0,0 25,25 25,-25-26,0 1,25 25,-1-25,1-1,0-24,0 0,-25 0,25-49,-1 24,-24 0,25-49,-25 24,0 0,0-24,25 0,-25-1</inkml:trace>
  <inkml:trace contextRef="#ctx0" brushRef="#br0" timeOffset="205993.7822">18306 9153,'0'-25,"25"0,-25 25,0 25,-25 0,25 25,-25 49,0-25,0 50,1 25,24-25,-25 25,25-25,-25 0,25 0,0-50,0 26,25-51,-25 1,0-25,0-1,0-24,25-49,-25 24</inkml:trace>
  <inkml:trace contextRef="#ctx0" brushRef="#br0" timeOffset="206271.7981">18455 9773,'24'0,"-24"0,-24 25,24 0,-25 24,0 1,25-1,-25 1,25 0,0-1,0 1,25-25,0 0,0-1,24-24,-24 25,25-25,-1 0,-24-25,25 25,-50-24,49 24,-49-25,25 0</inkml:trace>
  <inkml:trace contextRef="#ctx0" brushRef="#br0" timeOffset="206648.8197">18976 9054,'24'-25,"1"25,-25 25,50 24,-50 1,49 0,-24 49,-25 0,25 0,0 25,-25-25,25 1,-25 24,0-50,-25 25,25-24,0-26,0 1,0-25,-25 24,25-49,0 0,0 25,-25-50,25 25,0-24,-25-1</inkml:trace>
  <inkml:trace contextRef="#ctx0" brushRef="#br0" timeOffset="207339.8589">17115 12204,'0'0,"0"0,0 0,0-25,-25-25,25 26,0-26,0-24,0-1,25-24,-25 25,0-1,0 26,25-1,-25 50,0 0,0 25,25 0,-25 24,0 1,25-1,-25 1,24-25,1 0,0-25,0 0,24-25,-24 0,0 0,25-24,-50-1,49 0,-49 1,25 24,0 0,-25 50,0-25,0 50,0-1,0 1,0-1,25 1,-25 0,0-1,0-24,0-25,25 0,-1-25,-24 0</inkml:trace>
  <inkml:trace contextRef="#ctx0" brushRef="#br0" timeOffset="207485.8675">17760 11633,'25'0,"0"25,-25 0,0 25,0-1,0 1,0 24,0-24,0-25,0 24,0-24,0-25,0-25,0 0</inkml:trace>
  <inkml:trace contextRef="#ctx0" brushRef="#br0" timeOffset="207630.8758">17835 11187,'0'-50,"0"25,0 1,-25 24,25 0,0 24,0 1,0 0,0 25</inkml:trace>
  <inkml:trace contextRef="#ctx0" brushRef="#br0" timeOffset="207962.8943">18033 11931,'25'-25,"-25"0,25-24,-25-1,24 1,-24-1,0 0,25 26,-25-1,25 50,-25-25,0 49,25 1,-25-1,25 1,-1 0,-24-26,25 1,0-25,0 0,0-25,-25-24,0 24,24-25,-24-24,0 0,0 24,0-24,25 24</inkml:trace>
  <inkml:trace contextRef="#ctx0" brushRef="#br0" timeOffset="208218.9093">18628 11112,'0'0,"0"25,-24 0,24 25,-25 24,25 1,-25 24,0 25,25 0,0-25,0 25,0-25,0-24,25-1,-25-24,25-25,-25-25,0-25,25 0</inkml:trace>
  <inkml:trace contextRef="#ctx0" brushRef="#br0" timeOffset="208410.9203">18777 11460,'25'25,"-25"49,0-24,0 49,0-25,0 1,0 24,0-50,0 1,0 0,0-26,0-24,0 0</inkml:trace>
  <inkml:trace contextRef="#ctx0" brushRef="#br0" timeOffset="208742.9393">18802 11534,'0'-74,"0"24,0-24,25 24,0 25,-1 1,1 24,0 0,25 0,-26 24,1 1,0 0,-25 0,-25 24,25-24,-49 25,24-1,0 1,-25-25,26 24,24-24,-25 25,25-25,25-1,-1 1,1-25,0 25,25 0,-26-25,1 0,0 0,0 0,0-25,-1 25,-24-25</inkml:trace>
  <inkml:trace contextRef="#ctx0" brushRef="#br0" timeOffset="209070.9582">19323 10964,'0'-25,"0"0,25 25,-1 0,1 50,0-26,-25 76,25-26,0 50,-1-25,-24 25,25 0,-25 0,25-24,-25-1,0 0,25-49,-25-1,0 1,0-25,-25 0,25-25,0 0,0 0,0-25,0 25,-25-25,25 25,0 0</inkml:trace>
  <inkml:trace contextRef="#ctx0" brushRef="#br0" timeOffset="233297.3439">17487 10021,'-74'50,"-1"-1,1-24,49 0,0 0,25-25,25-50,25 1,49-51,25 1,25-25,25 0,24-25,0 0,1 25,-1 25,-49 0,-25 24,-25 51,-74 24,-50 49,-49 26,-50 49,-74 25,-26 49,-24 25,-25 0,1 1,23-1,26-49,50-26,49-24,49-74,75-25,75-75,49-24,49-25,26-50,24 0,0 25,0-25,-49 50,-50 49,-99 50,-50 75,-99 49,-50 49,-74 51,0-1,-25 50,25-50,50 0,49-24,75-75,74-50,74-74,100-74,74-26,49-24,1-24,49-1,-49 0,-50 50,-49 24,-75 50,-149 50,-50 74,-73 1,-51 49,1 24,-26 1,26-50,49 0,75-25,99-74,24-25,100-50,49-24,26-1,-1-24,-25 50,-24-1,-75 25,-49 50,-75 25,-25 24,-74 25,25-24,-25 24,25-25,49-24,75-25,25-25,74-25,49-25,1 1,24-1,-49 0,0 1,-75 49,-24 0,-50 49,-50 1,-49 0,0-1,0 26,0-26,-1-24,26 0,0-25,49-25</inkml:trace>
  <inkml:trace contextRef="#ctx0" brushRef="#br0" timeOffset="234320.4024">17760 14015,'0'0,"0"-25,25 0,-25 0,0 25,0-25,0 1,-25-1,25 0,0 0,-25 0,1 25,-1 0,0 25,-25 25,26 24,-26 1,25-1,-25 50,26-25,-1 1,25-26,0 0,0-49,25 0,-1-25,1-25,25-49,0-1,-26 1,26-1,0-24,-26 25,1-1,0 26,-25 24,25 0,-25 25,0 50,0-1,0 1,0 0,0 24,0 0,0 1,25-25,-25-1,24-24,-24 0,25 0,-25-25,25-25</inkml:trace>
  <inkml:trace contextRef="#ctx0" brushRef="#br0" timeOffset="235333.4603">15875 14585,'0'0,"0"0,0 0,25-25,-25 1,0-1,0-25,25 1,-25 24,0-25,24 0,-24 26,0-1,25 0,-25 25,25 25,0 0,-25-1,25 26,-1 25,1-51,-25 26,25 0,0-26,-25-24,25-24,-1-1,1-25,25 1,-25-26,-1 1,1 24,0-24,0 24,-25 25,0 0,0 25,0 0,25 50,-25 0,0-1,0 26,0-1,0 1,25-1,-25-24,0-1,0-24,0-25,0 0,24-25,-24 0,25-24</inkml:trace>
  <inkml:trace contextRef="#ctx0" brushRef="#br0" timeOffset="235489.4692">16570 14089,'0'-25,"0"25,24 25,-24-25,0 50,0-1,0 1,25-1,-50 1,25 0,0-1,0-24,0 0</inkml:trace>
  <inkml:trace contextRef="#ctx0" brushRef="#br0" timeOffset="235657.4789">16495 13667,'0'-24,"0"24,0 0,0 0,-25 0,25 0,0 24</inkml:trace>
  <inkml:trace contextRef="#ctx0" brushRef="#br0" timeOffset="235977.4972">16768 14436,'0'0,"25"-24,-25-1,0-25,0 25,25-24,-25 49,0-25,0 25,0 25,0-1,24 1,-24 0,25 0,0 0,-25-25,25-25,-25 0,25-25,-25 1,0-26,24 1,-24 0,0-1,0 26,0-26,0 26</inkml:trace>
  <inkml:trace contextRef="#ctx0" brushRef="#br0" timeOffset="236446.5239">17512 12998,'-25'49,"0"26,1 24,-1 0,0 25,0 25,0 25,25-1,-24 1,24-1,0-24,24 0,1-25,-25-25,25 1,0-26,0 0,-25-49,24 0,1 0</inkml:trace>
  <inkml:trace contextRef="#ctx0" brushRef="#br0" timeOffset="237055.5588">18083 13271,'0'-25,"0"25,0 0,-25 0,25 49,0 26,0-1,-25 25,25 1,0-1,0 0,-25 0,25-24,-25-1,25-49,0 0,25-1,0-48,-25-1,25 0,24 0,-24-24,0 24,25 0,-26 25,1 0,0 0,25 25,-50 24,24 1,-24 0,0-1,0-24,-24 25,-1-26,0 1,-25-25,26 0,-1 0,-25 0,25-25,1 1,-1-1,25 0,-25 0,25 0</inkml:trace>
  <inkml:trace contextRef="#ctx0" brushRef="#br0" timeOffset="237581.5889">18752 13841,'0'0,"0"-25,-24 25,-1 0,0 0,25 0,-50 25,50 0,0 0,0 24,0 1,25-1,0 1,0 24,0-24,-1 0,-24-26,0 26,0-25,-24 0,-1-25,0 0,0 0,-24 0,24-25,-25 25,25-25,0 0,1 0,24 25,0-24,24 24</inkml:trace>
  <inkml:trace contextRef="#ctx0" brushRef="#br0" timeOffset="237882.6061">19174 13519,'0'0,"-25"24,25 1,0 25,-25-1,25 51,-24-26,24 25,-25-24,25-1,25 0,-25 1,24-26,-24 1,25-25,-25 0,25-25</inkml:trace>
  <inkml:trace contextRef="#ctx0" brushRef="#br0" timeOffset="238114.6194">19273 13866,'0'0,"0"25,0-25,25 49,0-24,0 0,-1 24,26 1,-25 0,0-1,-1 1,1-25,0-1,0 1,0 0,-25-25</inkml:trace>
  <inkml:trace contextRef="#ctx0" brushRef="#br0" timeOffset="238368.6339">19571 13742,'0'0,"-25"25,25-1,-25 26,0 0,25 24,-49 0,24-24,25 49,-25-24,0-26,1 1,24 0,-25-26,25 1,0-25,0 0</inkml:trace>
  <inkml:trace contextRef="#ctx0" brushRef="#br0" timeOffset="238536.6435">19645 14089,'25'0,"25"0,-25 0,-1 0,1 0,0 0,0 0,0 0,-1 0</inkml:trace>
  <inkml:trace contextRef="#ctx0" brushRef="#br0" timeOffset="238990.6695">19918 13915,'0'25,"0"0,25 25,-25-1,0 1,25-1,-25-24,25 25,-1-25,1-25,0-25,25 25,-26-50,1 25,0-24,25-1,-50 1,24-1,1 25,-25 0,0 1,0 24,25 49,0-24,-25 49,25 26,-25-1,24 25,1-25,0 25,0 0,-25-25,25 1,-25-26,0 0,-25-24,25 0,-25-50,0 0,0 0,1-50,-1 0</inkml:trace>
  <inkml:trace contextRef="#ctx0" brushRef="#br0" timeOffset="239280.6861">20637 13370,'25'49,"0"26,0 24,25 0,-26 0,1 25,0-24,-25-1,0 25,0-50,0 1,-25-26,25-24,-25 25,1-50,-1 0</inkml:trace>
  <inkml:trace contextRef="#ctx0" brushRef="#br0" timeOffset="239679.7089">20886 12675,'74'25,"0"49,-24 1,24 24,-24 50,24 0,-49 24,0 1,0 0,-50 24,25-24,-25-1,0-24,1 0,-1-25,0-25,0-24,0-1,1-24,-1-26,0-48</inkml:trace>
  <inkml:trace contextRef="#ctx0" brushRef="#br0" timeOffset="240657.7649">21878 12402,'25'-24,"-25"24,0 0,-50 0,0 0,1 0,-1 0,-49 0,0 0,-25 0,0 0,-25-25,-25 25,-24 0,-1-25,1 25,-25-25,-25 25,0 0,-25-25,25 1,-25 24,0-25,0 0,25 25,-25-25,50 0,-25 25,49 0,1 0,0 0,49 25,0 0,0 0,50 24,0-24,24 25,1 24,24 1,1-1,-1 0,25 50,0-24,1-1,24 50,-25-25,0 25,25-1,0 1,-25 0,25 0,0 0,25-25,-25 25,25-25,0-25,24 25,1-25,24-25,-24 26,49-51,0 26,0-26,25 1,1-1,23 1,1 0,25-1,24 1,1 0,24-1,0 1,25-1,0 1,25 0,-25-1,50-24,-50 0,25-25,-25 0,25-25,-50-25,25 1,-25-26,-24-24,-26 0,1-50,-25 0,-25-24,-25-26,-25 1,-24-1,-25-24,-25 25,-25-1,-49 26,-1-1,1 25,-50 25,24 25,-24 0,25 24,-25 26,0-1,-25 25</inkml:trace>
  <inkml:trace contextRef="#ctx0" brushRef="#br0" timeOffset="242207.8533">15280 13122,'0'0,"0"0,0 0,-25 0,25 0,0-25,0 25,-25-25,25 0,0 0,0-24,-25-1,25 25,-25-49,25 24,-24-24,-1-25,25 24,-25 1,0-25,-24 24,24-24,-25 25,1-26,-1 51,0-26,-24 1,0 49,-1-24,-24 24,25 0,-26 25,1 0,0 0,0 25,-1 24,1-24,0 25,-25-1,25 1,24 0,1-1,0 1,-1-1,25-24,1 0,24 0,0 0,25 0,-25-25,25 0,0 24,0-24,0 0,0 0,0 0,0 25,0-25,-24 0,24 25,0-25,0 25,-25-25,25 25,-25-25,0 24,25 1,-25-25,1 25,24-25,-25 25,25 0,-25-1,0-24,25 25,-25 0,25-25,-24 25,24-25,0 0,-25 25,25-25,-25 0,25 0,0 24,0-24,0-24,0-1,0 25,25-25,-25-25,25 1,-25-1,24 1,1-26,-25 26,0-26,25 25,0 26,-25-26,0 0,0 26,0 24,0-25,0 25,0 25,0-1,0 1,-25 25,0-1,-24 26,24-1,-25-24,25 24,-24 1,24-1,-25-24,26-25,-1 24,0-24,25 0,0-25,0 25,25-25,24 0,-24 0,25 0,24-25,-24 25,-1 0,1-25,0 25,-1 0,1 0,-25 0,-1 0,1 25,0-25,0 0,-25 25,0-25,25 0,-25 0,0 0,0-25,0 0,0 0</inkml:trace>
  <inkml:trace contextRef="#ctx0" brushRef="#br0" timeOffset="242815.8883">13022 12080,'-24'-50,"24"50,0 0,0-25,-25 50,25 25,25-1,-25 1,0 25,24-1,1 25,0-24,0 24,0-50,-1 26,1-26,-25-24,25 0,0-25,-25 0,0-25,0 0,0-24,-25-1,0-24,25 24,-25-24,-24-1,24 1,0 49,0-24,1 24,24 0,-25 25,25 50,0-26,0 26,0 0,0 24,-25-49,25 49,0-49,-25 0,25-25,0 0,0 0,-25-25,25 0,0-24,-24 24,24 0,-25-25,25 26,-25-1,0 25,0 25,-24 24,24-24,0 25,0-1,1 1,-1-25,0-1,25-24,0 0,25-49,0-1,-1 1</inkml:trace>
  <inkml:trace contextRef="#ctx0" brushRef="#br0" timeOffset="243206.9107">14163 10666,'25'-25,"25"0,-1-24,26-1,-25 25,49 1,-25-1,25 0,1 25,-26 0,0 0,-24 25,0 24,-26-24,-24 50,0-26,-24 26,-1-1,0-24,-25 24,1-24,-1 24,1-24,-1-1,0-24</inkml:trace>
  <inkml:trace contextRef="#ctx0" brushRef="#br0" timeOffset="243415.9226">14684 11559,'0'25,"25"-25,-25 0,0 0,0 0,0 0,0 0,0 0,0 0,0 0,0 25,0-25,0 0,0-25,0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01T21:20:11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 10368,'0'0,"0"0,0 0,0 0,0 0,0 25,0 25,25-1,-25 1,0 24,0-24,0 24,24 1,-24-1,0-24,-24-1,24-24,0 0,0 0,0-25,0-25,24 25,-24-50,0 26,25-26,0 0,0 1,0 24,24 0,-24 0,-25 25,50 0,-50 25,24 0,1 0,-25 24,0-24,0 25,0-25,0-1,-25 1,1 0,-1 0,0-25,0 0,-24 0,24-25,25 25,-25-25,25 0</inkml:trace>
  <inkml:trace contextRef="#ctx0" brushRef="#br0" timeOffset="491.028">2257 10790,'0'25,"0"-25,0 25,0 24,0-24,25 0,-25 0,0-1,25-24,0 0,-25 0,24 0,1-24,-25 24,25-25,0 0,-25 0,0 0,25 1,-25-1,0 25,0-25,0 25,0 0,0 25,0 0,0-1,24 26,1 0,-25 24,50 0,-50-24,25 25,-1-26,1 26,-25-26,0-24,0 0,-25 0,1-25,-1 0,0 0,0 0,0-25,1 0,-1 25,0-25,0 0,25 1,0-26</inkml:trace>
  <inkml:trace contextRef="#ctx0" brushRef="#br0" timeOffset="1995.1139">2133 10592,'-25'-25,"-24"25,-1-25,-24 25,49-25,-25 25,26 0,-1-25,25 25,25 0,-1 0,1-24,25 48,-1-24,-24 0,0 50,0 0,-25-1,-25 1,25-1,-50 26,50-50,-24 24,24-24,24 0,26-25,24 25,26-25,-26 0,0 0,1 0,-1 49,-49-24,-25 25,-25-1,0 1,1 0,-1-1,-25-24,25 25,25-26,0 1,25 0,-25-25,25 25,0-25,-25 0,25-25,-25 25</inkml:trace>
  <inkml:trace contextRef="#ctx0" brushRef="#br0" timeOffset="2447.1399">2480 10393,'0'0,"0"0,0 0,0 25,0 0,0 24,0 1,0 24,25 1,-25-1,25 1,-25-1,25-24,0-1,-25-24,24-25,1 0,25 0,-50-25,50-24,-26 49,1-50,0 25,0 25,0-25,-1 50,1-25,-25 25,0 0,0 0,0 24,0-24,-25 25,1-26,-1 1,0-25,0 0,0 0,1 0,24-49,-25 24,25 0,0 0,0-24</inkml:trace>
  <inkml:trace contextRef="#ctx0" brushRef="#br0" timeOffset="2725.1558">3001 10840,'0'24,"0"1,0 25,0-25,0-1,0 26,25-25,-25 0,25-1,0-24,0 0,-1 0,1-24,0-1,0 0,-25 0,25 0,-25 1,24-1,-48-25,24 25,0 1,-25-1</inkml:trace>
  <inkml:trace contextRef="#ctx0" brushRef="#br0" timeOffset="3435.1964">3324 10914,'0'0,"0"25,25 0,-25-25,0 0,0 24,0-24,0 0,24 25,-24-25,25 0,-25 0,0-25,0 25,25-24,-25 24,0 0,0 0,0 0,0 0,0 0,0 0,0 0,0 0,0 0,0 0,0 0,0 0,0 0,0 0,0-25,0 25,0 0,0 0,0 0,0 0,0 0,0 0,0 0,0-25,0 25,0 0,25 25,-25 0,25-25,-25 24,24 26,-24 0,25-1,0 26,0-1,0-24,-1 24,-24-24,25 24,-25-24,0-1,0-24,0 25,-25-25,1-1,-1-24,0 25,25-25,-25 0,0-25,1 25,24-24,-25-1,25 25,0-50,0 25,0 1,0-1</inkml:trace>
  <inkml:trace contextRef="#ctx0" brushRef="#br0" timeOffset="3783.2163">3671 10914,'-25'0,"25"0,0 0,0 0,0 0,0 0,25 0,-25 0,25 0,-25 0,25 25,0-25,-1 0,-24 0,25 0,0 0,0-25,-25 25,25 0,-25-25,0 0</inkml:trace>
  <inkml:trace contextRef="#ctx0" brushRef="#br0" timeOffset="22142.2664">2034 10443,'0'-25,"0"0,0 25,0-25,-25 25,25 25,-25 0,25 25,-24 24,24 0,-25 26,25-1,0-25,0 1,0-1,0-24,25-26,-25 1,0-25,24-25,-24-24,0-1,0-24,25-1,-25 1,0 24,0-24,0 49,0-24,0 49,-25 24,25 26,0 24,0 1,0 24,0-25,25 1,-25-26,25-24,0-25,0-25,-1-24,1-1,0 1,0-51,0 26,-25 0,0-1,0 26,0 24,0 0,-25 25,0 50,25-1,-25 26,25 24,-25-25,25 1,-24-26,24 1,24-1,-24-49,25-24,-25-26,25 0,0 26,0-51,-25 26,24-1,-24 0,0 50,0 0,0 25,0 25,0-1,0 26,25-26,-25 26,0-26,25-24,-25-25,50-25,-50-24,24-26,1 26,0-26,-25 26,0-1,0 25,0 25,-25 25,25 25,0-1,-25 51,25-26,0 25,0 1,0-51,25 26,-25-51,25 1,0-50</inkml:trace>
  <inkml:trace contextRef="#ctx0" brushRef="#br0" timeOffset="24241.3865">2580 13717,'0'0,"0"-25,-25 25,0-25,0 1,-24 24,24 0,0 0,0 0,25 0,-25 24,25 1,0 0,25 25,0-26,0 26,0 0,-1-26,1 1,25 25,-50-25,25-1,-25 1,-25 0,25-25,-25 25,0-25,0 0,1 0,-1 0,0-25,0 25,25 0,0-25,0 25</inkml:trace>
  <inkml:trace contextRef="#ctx0" brushRef="#br0" timeOffset="24551.4042">2580 13940,'49'0,"1"0,-25 0,0-25,24 1,-24-1,0 25,-25-25,25 0,-25 25,0-25,-25 25,0-24,25 24,-25 24,0-24,1 25,-1 25,0-25,25 24,0-24,0 25,0-26,25 1,0 0,-1 0,1-25,25 0,-25-25,24 25,-24-50,25 1</inkml:trace>
  <inkml:trace contextRef="#ctx0" brushRef="#br0" timeOffset="24785.4176">3076 13395,'-25'24,"0"1,25 25,-25 24,25 1,-24-1,24 0,0 1,0-1,0 1,0-1,24-49,-24 24,0-49,25 0,-25-24,25-26,0 25</inkml:trace>
  <inkml:trace contextRef="#ctx0" brushRef="#br0" timeOffset="24996.4297">3225 13345,'24'-25,"-24"0,0 25,0 25,-24 25,24-1,-25 26,25 24,0-25,-25 26,25-26,0 0,-25 1,25-26,0-24,25 0,-25-25,0 0,25-25</inkml:trace>
  <inkml:trace contextRef="#ctx0" brushRef="#br0" timeOffset="25555.4616">3398 13767,'0'0,"0"0,25 24,-25 1,0-25,0 25,25-25,0 25,-1 0,-24-25,50 0,-25 24,0-24,-1 0,1 0,0 0,-25 0,25-24,0 24,-25 0,25 0,-25-25,0 25,24-25,-24 25,-24-25,24 25,-25-25,25 1,-25 24,0 0,0 0,25-25,-25 25,1 0,24 0,0 0,24 25,1-25,-25 0,25 0,25 0,-25 0,-1 0,1 24,0-24,-25 0,25 25,-25-25,0 25,0 0,-25-25,25 25,0-1,-25 1,25 0,-25 0,25-25,-24 25,24-25,0 24,0-24,0 25,0-25,24 0</inkml:trace>
  <inkml:trace contextRef="#ctx0" brushRef="#br0" timeOffset="29845.707">8632 10790,'25'0,"0"0,-1 25,-24-25,25 0,25 0,-25 0,-1 0,26 0,0 0,-1 0,-24 25,25-25,-1 0,-24 0,25 0,-25 24,-1-24,1 0,0 25,0 0,-25-25,25 25,-25 0,24-1,-24 1,0 0,0 25,0-1,0 1,0 24,0-24,0 24,0-24,-24 24,24 26,0-51,0 50,-25-49,25 49,0-49,0 49,-25-25,25 1,0-1,-25-24,25 24,0 1,0-1,0-24,0 24,0 1,0-1,0 0,25 1,-25-1,0-24,-25 24,25 1,0-26,0 1,-25 24,25-49,0 25,-24-1,24 1,0-25,-25 24,25-24,0 0,-25 0,25 0,-25-25,25 24,0-24,-25 0,25 0,-24 0,24 0,-25-24,0 24,0 0,0-25,0 25,-24-25,24 25,0 25,0-25,1 0,-1 25,25-25,-25 24,25-24,0 0,0 0,0-24,0 24</inkml:trace>
  <inkml:trace contextRef="#ctx0" brushRef="#br0" timeOffset="30958.7707">9426 12626,'0'24,"0"26,0 0,25-1,-25 26,0-1,0 25,0-24,24 24,-24-49,0 24,0 0,25-49,-25 0,0-25,0 0,0-25,0 0,0-24,0-1,-25-24,25-1,0 1,-24-50,24 49,-25-24,25 50,0-26,0 1,25 49,-25 0,24 25,1 0,0 25,-25 0,25-25,0 49,-25-24,0 0,0 0,0-25,0 25,-25-25,25 0,0 0,0 0,-25 24,50-24,-25 0,25 25,-25 0,24-25,1 25,-25-25,25 0,-25 0,0-25,0 0,0 0,0 1,0-1,-25-25,25 1,0 24,0 0,0 0,0 0,25 25,0-24,0 24,-25 0,49 0,-49 0,25 24,0-24,-25 25,25 0,-25 0,0-25,0 25,24-1,-24-24,25 25,-25-25,25-25,0 25,-25-24,25-1,-25-25,24 1,-24-1,0 0,-24-24,24 24,-25-49,0 49,0-24,25 0,-25-1,25 26,-24 24,24 0,0 0,0 25,0 25,0 25,24-1,1 26,-25 24,25 0,0 25,0-25,-25 25,24-24,1 24,-25-50,25 25,-25-49,0-1,0-24,0-25,0 0,0-49</inkml:trace>
  <inkml:trace contextRef="#ctx0" brushRef="#br0" timeOffset="31434.7979">10096 12675,'24'-49,"-24"24,0 25,25 0,-25 0,25 0,-25 0,0 0,25-25,0 0,-1 0,1-24,0-26,0 1,0 0,-25-26,24 26,-24-25,0 24,0 1,0 24,0 25,-24 25,24 0,0 25,0 50,0 24,24 0,-24 0,25 25,-25-24,25-1,-25 0,25-49,-25-1,25-49,-25-25,24 1,-24-1,-24-50,24 26,-25-1,25 1,-25-1,25 25,-25 0,25 25,0 0,0 0,25 0,0 25,-25-25,25 0,-1-25,1 1,-25-1,25-25</inkml:trace>
  <inkml:trace contextRef="#ctx0" brushRef="#br0" timeOffset="31600.8074">10244 11857,'-24'24,"-26"26,50-25,-25 0,25-25,25 24,-25-24,0 25,25-50,0 1</inkml:trace>
  <inkml:trace contextRef="#ctx0" brushRef="#br0" timeOffset="31847.8215">10790 12005,'0'25,"25"0,0-25,-25 0,24 0,1 0,0 0,-25-25,25 25,-25-25,25 25,-25-24</inkml:trace>
  <inkml:trace contextRef="#ctx0" brushRef="#br0" timeOffset="31990.8297">10889 12154,'0'25,"0"25,25-50,-25 25,0-1,25-24,-25 0,25-24,-25-1</inkml:trace>
  <inkml:trace contextRef="#ctx0" brushRef="#br0" timeOffset="32435.8552">11261 11609,'0'0,"0"24,-24 1,24 25,0-1,0 1,0 0,24-1,-24 1,25-25,0-1,0-24,0 0,-1-24,26-1,-50-25,50 1,-50-1,24 0,1 1,-25-1,0 1,25 24,-25 0,0 0,0 25,0 25,0 25,0-26,0 51,0-1,0 1,0 24,0-25,0 1,0-1,0-24,0-1,0-24,0-25,0 0</inkml:trace>
  <inkml:trace contextRef="#ctx0" brushRef="#br0" timeOffset="32814.8769">11658 11683,'0'-74,"25"49,0-25,0 25,-1 25,-24 0,25 25,0 0,-25 25,0-26,0 51,-25-1,25-24,-25 24,1 1,24-1,-25-24,25-26,0 26,0-50,25 25,-1-50,1 25,-25-25,50 0,-50 1,49 24,-49-25,25 0,0 25,-25-25,25 50,-25-25,0 0,0 0,0 25,0 0,0-25,0 0,0 0,0 0</inkml:trace>
  <inkml:trace contextRef="#ctx0" brushRef="#br0" timeOffset="33143.8955">12154 11633,'0'-24,"25"-1,-25 25,0 0,-25 25,25 24,0 26,-25-26,25 26,0-1,25-24,-25 24,25-49,25 0,-25-25,-1-25,1 0,25-25,-25 1,-1-26,1 1,-25 24,-25-49,25 50,-24-1,-1-24,0 49,-25 0,26 25,-1 25,0 0,0-1,0 26</inkml:trace>
  <inkml:trace contextRef="#ctx0" brushRef="#br0" timeOffset="33531.9179">12179 12427,'-25'50,"0"-1,-24 1,24-25,-25 0,1-1,-26 1,26 0,-50 0,-1-25,1 25,0-1,-25 1,-25 25,25-1,0-24,25 25,0 24,-1-24,1-1,50 1,-26 0,26-25,24-1,0 1,25 0,-25 0,25-25,0 0,25 0,-25-25</inkml:trace>
  <inkml:trace contextRef="#ctx0" brushRef="#br0" timeOffset="163503.3513">8607 8706,'0'0,"-25"0,25 0,0 0,0 0,0 0,0 0,0 0,0 0,0 0,0 0,0 0,0 0,0 0,0 0,0 0,0 0,0 0,25 0,-25 0,25 0,0 0,0 0,-1 0,26 0,-25 0,24-24,1 24,0 0,-1 0,1 0,-25-25,0 25,-1 0,1 0,-25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0,-25-25,25 25,-24-25,24 1,-25-1</inkml:trace>
  <inkml:trace contextRef="#ctx0" brushRef="#br0" timeOffset="163993.3798">8632 8434,'25'-25,"-25"0,25 25,-25-25,0 25,0 0,0 0,-25 0,25 0,-25 25,0-25,0 25,1 0,-1-1,-25 1,25 0,1-25,24 25,-25 0,25-1,0 26,25-25,-25 0,24 24,1 1,-25-25,25 24,0-24,-25 0,25 0,-25-1,0 1,0-25,0 0,24 0,-24 0,0 25,25-50,-25 25,25-25</inkml:trace>
  <inkml:trace contextRef="#ctx0" brushRef="#br0" timeOffset="165108.4436">9252 8582,'0'0,"0"0,0 0,0 0,-25 0,25 0,0 0,0 0,0 0,0 0,0 0,0 0,0 0,0 0,0 0,0 25,0-25,0 0,0 0,0 0,0 0,0 0,0 0,0 0,0 0,0 0,0 0,0 0,0 0,0 0,0 0,0 0,0 0,0 0,0 0,0 0,0 0,0 0,25 0,-25 0,0 25,0-25,0 25,25 0,-25-25,25 24,-25 1,0 25,0-25,25 24,-25-24,0 0,0 24,0 1,0-25,0 25,0-1,-25-24,25 25,-25-26,0 26,25-25,-25 24,1-24,-26 25,25-1,-24-24,-1 0,25 25,-25-1,1-24,-1 0,25 0,-24-1,24 1,0 0,0 0,25-25,-24 25,-1-25,25 0,0 0,0 0,0 0,0 0,0 0,0 0,0 0,0 0,0 0,0 0,0 0,0 0,0 0,0 0,-25 0,25 0,0 0,0-25,0 25,25-25,-25-25</inkml:trace>
  <inkml:trace contextRef="#ctx0" brushRef="#br0" timeOffset="165906.4889">9401 8607,'0'0,"0"0,0 0,0 0,-25 0,25 0,-25 25,25-25,0 0,0 0,-24 25,24-25,0 25,0-25,24 0,-24 24,0 1,25 0,-25 0,25 0,0-1,0 26,-25-25,24 24,-24 1,25 0,0-1,-25 1,0 24,0-24,0 24,-25-24,0 24,25 1,-24-1,-1 1,0-1,0 0,-24 1,24-1,-25 1,25-1,-24 1,-1-1,1 0,-1-24,0 0,1-1,-1 1,25-25,0-1,-24 1,49-25,-25 25,0-25,25 0,0 0,0 25,0-25,0 0,0 0,0 0,0 0,0 0,0 0,-25 0,25 0,0 0,0-25,0 25,0-25,25 0,-25 1,25-51</inkml:trace>
  <inkml:trace contextRef="#ctx0" brushRef="#br0" timeOffset="166613.5293">9451 8706,'0'0,"0"0,-25 0,25 0,0 25,25-25,-25 25,0 0,24 24,1-24,0 25,0 24,0-24,-1 24,1 1,0 24,0-25,0 26,-25-1,24 0,-24 0,0-24,-24 49,24-25,-25 0,0 0,0-24,-24 24,-1 0,0 0,1-24,-1 24,-24-25,24 26,-24-51,24 26,-24-1,24-24,0-1,1 1,-1 0,25-1,1-24,-1 0,0-25,0 25,25-1,0-24,0 0,0 0,0 0,0 0,0 0,0 0,0 0,0 0,0 0,0 0,0 0,0 0,0-24,0-1,0-25,25 1,0-1</inkml:trace>
  <inkml:trace contextRef="#ctx0" brushRef="#br0" timeOffset="167227.5648">9500 9079,'-25'-25,"25"0,-24 0,24 25,0 0,0 0,0 25,0 0,24 0,1 24,0-24,25 49,-1 1,-24 24,25-25,-26 50,1-24,-25 24,25 24,-25-23,-25 23,0 1,1 25,-26-25,0-1,-24 1,0 25,-1-25,1 0,-1-25,-24 24,0-24,24-24,1-1,0-25,-1 26,26-51,-1 1,0-25,26-1,-1 1,25 0,-25-25,25 0,0 0,0 0,0 0,0 0,0 0,0 0,0 0,0 0,0 0,0 0,0 0,0 0,0 0,0-25,25 0,-25-24,25-1</inkml:trace>
  <inkml:trace contextRef="#ctx0" brushRef="#br0" timeOffset="167879.6021">9575 8855,'-50'-25,"50"1,0 24,0 0,0 49,25-24,24 0,-24 49,25 1,24 24,-49-25,25 50,-1 0,1 25,-25 25,-1-1,1 1,0 0,-25 24,-25 1,25 24,-49-25,24 1,-50-1,1 1,-25-1,0-24,-1-1,1 1,0-25,0-25,0-25,24 0,1 0,-1-24,26-1,24-24,-25-25,25 0,1-1,24-24,0 0,-25 0,25 0,0 0,0 0,0 0,0 0,0 0,0 0,0 0,0 0,0 0,25-24,-25-1,0 0,24-50,1 1</inkml:trace>
  <inkml:trace contextRef="#ctx0" brushRef="#br0" timeOffset="168491.6371">9699 9500,'0'0,"0"0,24 0,1 25,-25 25,25-1,25 26,-26 24,1 25,25 25,-25 0,-1 49,1 0,0 1,0 49,-25-25,0 25,-25 0,0 25,-24-25,-1-25,-24 25,-1-24,-24-1,25-25,-50-24,24 0,1-1,0-49,0 0,-1 0,26-24,0-26,-1 0,50-24,-24 0,-1-26,25 1,1 0,24-25,0 0,0 0,-25 25,25-25,0 0,0 0,0 0,0 0,0-25,0 25,0-25,25-24,-25-1,24 0,1-49</inkml:trace>
  <inkml:trace contextRef="#ctx0" brushRef="#br0" timeOffset="169092.6715">9575 9153,'24'50,"1"-1,25 1,-1-1,1 51,49-1,-24 0,-1 50,1 0,-1 49,0-24,-24 74,0-25,-1 25,-49 25,0 25,0-26,-25 1,-24 25,-1 0,-49-26,25 1,-1 0,-24 0,0-25,24-25,-24-24,25-1,-1-24,1-1,-1-49,26 0,24-24,0-26,0-24,1-1,-1-49,25 25,0-25,0 0,0 0,0 0,0 0,0 0,0 25,0-25,0 25</inkml:trace>
  <inkml:trace contextRef="#ctx0" brushRef="#br0" timeOffset="194377.1177">14585 7516,'25'-25,"-25"0,0 0,0 1,0-1,0 0,0-25,0 26,-25-26,25 0,-25 26,1-1,-26-25,25 25,0 1,-24-1,24 0,-25 0,25 0,-24 25,24 0,0 0,-24 0,49 25,-50-25,50 25,-25 25,25-26,0 26,0 0,25-1,-25 1,0 24,25 1,0 24,-1-25,1 25,-25 25,25-24,0-1,0 25,-25 0,24-25,1 25,-25 0,25-25,-25 25,25 0,-25-24,0 24,0-25,0 0,0 0,0-24,0 24,-25-25,25 1,-25-26,25 1,-25 0,25-26,-24 1,24 0,-25-25,0-25,25 0,-25-24,25-1,-25-24</inkml:trace>
  <inkml:trace contextRef="#ctx0" brushRef="#br0" timeOffset="195283.1695">13990 8235,'0'25,"25"0,-25-25,24 25,26-1,0 1,-1 0,1 0,24 0,-24-1,0 1,-1-25,-24 25,25 0,-26 0,-24-1,0 26,0-25,-24 24,24 1,-25 24,0-24,0 24,0-24,25 0,0 24,0-49,25 0,0 0,25-1,-26-24,1-24,25-1,-25 0,24-25,-24 1,0-1,-25-24,0-1,0 26,-25-1,0-24,0 49,1-25,-26 25,25 1,0-1,1 25,-1 0,0 0,25 0,25 25,-25-1,25 26,-1 0,1-26,25 51,-25-26,24 1,-24 0,25-1,-26 1,1-25,0 0,0-1,-25 1,25-25,-25 0,0-25,-25 1,25-26,0 25,-25-25,0 1,0-1,25 1,-24-1,24-24,-25 49,50-25,-1 25,-24 1,50-1,-25 0,24 25,1-25,-25 25,24 0,-24-25,0 25,0 0,-25 0,25 0,-25 0,0 0,0-24,0 24</inkml:trace>
  <inkml:trace contextRef="#ctx0" brushRef="#br0" timeOffset="212509.1548">15900 7516,'-25'0,"25"0,0 0,0 0,0 0,0 0,0 0,0 0,0 0,-25 25,25-1,0 26,0 0,0-1,-25 26,25-1,-24 25,24 1,0-1,0 25,0-25,0 25,-25-50,25 26,0-26,0 0,0-24,0 0,0-1,0-24,0-25,0 0,0 0,0 0,-25 0,50-25,-25 0,0-24,0-1,25 25,-25-24,0-26,24 51,-24-51,25 26,0-1,0 25,0-24,24 24,-24 0,0 0,24 25,-24 0,25 25,-1 0,-24 24,25 1,-1-25,-24 49,0 1,0-26,0 1,-25 24,0-49,0 25,-25-1,0-24,0 25,-24-25,-1-1,0 1,1 0,-1-25,-24 25,24-25,1 0,24 0,-25 0,25 0,1 0,24 0,0-25,0 0,0 0,24-24</inkml:trace>
  <inkml:trace contextRef="#ctx0" brushRef="#br0" timeOffset="213621.2184">16743 5407,'0'-24,"0"-26,0 50,-25-25,25 0,0 25,0 25,0 0,0 25,0 24,-24 0,24 26,0-1,-25 25,25 0,-25 0,0-25,25 25,-25-25,1 1,-1-26,25 0,-25-24,0 0,25-1,-25-24,25 0,0 0,-24-25,24 0,0 25,0-25,0 0,0 0,0 0,0 0,0-25,0 25,0 0,0-25,-25 25,25-25,-25 0,25 0,-25 1,0-1,0-25,25 25,-24-24,24-1,-25 25,25 1,0-1,0 0,0 0,0 25,0 0,0 0,0 25,0 25,0-26,25 26,-25 24,0-24,0 0,24 24,-24-49,0 25,0-26,0 1,25-25,-25 0,25 0,0-25,0 1,0-1,24 0,-24 0,25 0,-26 0,1 1,25 24,-50-25,25 25,-1 0,1 0,-25 0,0 25,0-25,0 24,0 1,0-25,0 25,0-25</inkml:trace>
  <inkml:trace contextRef="#ctx0" brushRef="#br0" timeOffset="215503.3259">17016 8682,'25'24,"-25"1,0 25,25-1,-25-24,0 50,0-1,-25-24,25 24,0-24,0-25,0-1,0-24,0-24</inkml:trace>
  <inkml:trace contextRef="#ctx0" brushRef="#br0" timeOffset="215668.3355">17066 7962,'-25'-25,"25"1,0 24,0 0,0 0,0 24,0 1,0 0,25 25</inkml:trace>
  <inkml:trace contextRef="#ctx0" brushRef="#br0" timeOffset="216044.357">17214 9227,'0'-24,"0"-26,25 0,-25-24,0 24,0 1,0-1,0 25,0 25,0 25,25 25,-25-1,25-24,0 25,-1-1,1 1,0-50,0 0,0 0,-1-25,1-24,0-1,-25 0,25-24,-25 24,25 1,0-1,-25 0,24 26,26-1</inkml:trace>
  <inkml:trace contextRef="#ctx0" brushRef="#br0" timeOffset="216369.3756">18132 9029,'25'50,"-25"-26,25 1,0 0,-25 0,24 0,-24-25,25-25,-25 0,0 0,0-24,-25-26,25 25,0-24,0 24,-24 1,24-1,0 1,0 49,24-25,-24 25,50-25,-25 25,24 0,1 0,0-25,-1 25</inkml:trace>
  <inkml:trace contextRef="#ctx0" brushRef="#br0" timeOffset="216837.4023">18405 9128,'0'0,"0"0,0-25,0 1,25-26,-25 0,25 1,-1-26,1 50,-25-49,25 49,-25-24,25 49,-25 0,25 0,-25 24,25 26,-1 0,1-1,0 26,-25-26,25 1,0-25,-25 24,0-49,0 0,-25 0,25 0,-25-24,0-26,0 25,1 0,-1-24,0 24</inkml:trace>
  <inkml:trace contextRef="#ctx0" brushRef="#br0" timeOffset="217612.4467">18777 9079,'25'-25,"-25"0,25 0,-25 0,25-24,-25-1,0 25,0 0,0 25,0 0,0 0,0 0,0 25,0-25,24 25,-24 0,25-25,-25 0,25 0,0 0,0-25,-25 0,24 25,1-25,-25 1,0 24,0 0,0 0,0 24,0 1,0-25,0 50,0-25,0-1,0-24,25 0,0 0,0-24,-1-1,-24 0,25 0,-25-24,0 24,0 0,0 25,0 0,25 25,-25 24,25 26,-25 24,25 0,-1 25,1-24,-25 48,25-48,0-26,-25 0,0-24,0-25,-25-50,0 0,0-49,25-1,-24-49,24 25,0-25,0 0,24 0,-24 25,25 24,0 1,-25 24,25 1,-25 24,0 25,-25 25,0 0,25-1,-25 26,25 24,-24-24,24 24,0 1,24-25,-24-1,25-24,25-25,-25 0,-1-25</inkml:trace>
  <inkml:trace contextRef="#ctx0" brushRef="#br0" timeOffset="218428.4934">19968 7417,'0'0,"0"0,0 0,0 0,0 0,-25 24,25-24,-25 0,25 25,-25-25,25 0,0 25,0-25,0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0,-25 0</inkml:trace>
  <inkml:trace contextRef="#ctx0" brushRef="#br0" timeOffset="221471.6674">19968 7441,'-25'0,"25"0,0 0,-25 0,25 0,-25 25,25 0,-24 0,-1-25,25 49,-25 1,0 0,25 49,-25-25,1 50,24-24,-25 24,25-25,0 25,0-25,25-25,-25 26,24-51,-24 1,25-1,0-24,-25 25,25-50,-25 25,0-1,0-24,25 0,-25 0,0 0,0 0,0 0,0 0,0 25,0-25,0-25,24 1,-24 24</inkml:trace>
  <inkml:trace contextRef="#ctx0" brushRef="#br0" timeOffset="223321.7732">20241 7417,'0'0,"-25"-25,25 25,0 25,0-1,-25 26,25 0,-25 24,25 0,-25 26,25-1,-24 25,24 0,-25-25,25 0,0 1,25-26,-25 0,24 1,1-26,0-24,-25 0,50 0,-26-50,26 25,-25-25,24-24,-24 24,0-25,0-24,-25 49,25-25,-25 1,-25-1,25 25,-25 25,0 0,0 0,1 25,-1 25,0-1,25 1,-25 0,25-1,0 1,25-25,0-1,-25 1,25-25,24 0,-24 0,0-25,0 1,24-1,-24-25,0 1,24 24,-49-25,25 1,0 24,0-25,-25 25,0 25,0 0,0 0,0 25,0 25,0-1,0 1,0 0,0-1,0 1,0-1,25 1,-25-25,0 0,0-25,0 0,25 0,-25-25,24 0,1 0,-25-24,25 24,-25-25,25 1,0 24,-25 0,24 25,-24 0,25 25,-25 0,25 24,0 1,-25-25,0 24,25 1,-25-1,24-24,-24 0,0 0,25 0,-25-25,0-25,0 25,25-25</inkml:trace>
  <inkml:trace contextRef="#ctx0" brushRef="#br0" timeOffset="224038.8142">21605 7640,'0'-25,"0"25,0 0,0 25,0 0,0-1,-25 26,25 24,0 1,-25 24,25 0,-25 1,1 24,24-25,0 0,0-25,0-24,0 0,0-1,0-24,0 0,24-25,-24 0,25 0,0-25,0 25,0 0,24-25,-24 25,25 0,-25 25,24 0,-24-25,25 25,-26-25,-24 24,25-24,-25 0,0-24,0-1</inkml:trace>
  <inkml:trace contextRef="#ctx0" brushRef="#br0" timeOffset="224349.832">21456 7615,'0'-50,"0"26,-25 24,0 0,1 49,-1 1,0 24,-25 25,26 1,-1 24,0 0,0 25,0-25,25 0,25-25,-25 0,25-25,25-24,-26 24,26-49,24 0</inkml:trace>
  <inkml:trace contextRef="#ctx0" brushRef="#br0" timeOffset="224650.8493">22027 7665,'0'0,"0"0,24 0,1 49,-25 1,50 24,-25 50,-25-24,49 24,-49 0,50 0,-50-25,25 25,-25-50,0 1,24-26,-24 1,0-25,0-25,0 0,0-25,0 0</inkml:trace>
  <inkml:trace contextRef="#ctx0" brushRef="#br0" timeOffset="225016.8702">22002 7367,'0'0,"25"0,-1 0,1 50,25 24,-1 0,1 26,0 24,-1 24,1-23,-25 23,-1 1,-24 0,0-50,0 25,0-25,-24-24,24-1,-25-24,25 0,0-1,-25-24,25-25,0 0,-25 0,25 0,0 0,0 0,0-25,0 25</inkml:trace>
  <inkml:trace contextRef="#ctx0" brushRef="#br0" timeOffset="228297.0578">15776 10517,'0'-25,"-25"1,25-1,0 0,-25 0,0 0,1 25,-1 0,0 0,-25 25,26 0,-1 25,25-1,-25 26,0-1,25 50,0-25,0 25,0 25,25 0,0 0,-25 0,25-1,-1 1,-24 0,0-25,25 25,-25-25,0-25,-25-24,25 24,0-50,-24 1,-1-25,0-25,25-50</inkml:trace>
  <inkml:trace contextRef="#ctx0" brushRef="#br0" timeOffset="229176.1081">15304 11733,'0'-25,"0"0,0 25,25 0,0 0,25 0,-1 0,-24 0,25-25,-1 25,1-25,0 1,-1 24,-24 0,25-25,-26 25,1 0,0 0,-25 0,25 0,-25 0,25 0,-1 0,1-25,-25 25,25-25,0 25,-25-25,25 1,-25-1,0 0,0 25,0-25,0 25,-25 0,25 0,-25 0,25 0,-25 25,0-25,1 25,24 24,-25 1,0 0,25-1,-25 1,25-1,0 1,0-25,25 24,-25-24,25 0,0-25,-1 0,1 0,25-25,-25 0,-1 1,26-26,-25 25,0-24,-1-1,-24-24,0 49,0-25,-24 1,-1-1,0 50,25-25,-25 0,25 25,0 25,0-25,25 25,0 25,24-1,-24 1,25-1,-1 26,-24-26,25 1,0-25,-26 24,1-49,0 25,-25-50,0 25,0-49,0-1,0 25,-25-24,25-26,0 26,-25-1,25 1,25 24,-25 0,0 25,25 0,0-25,0 25,-1 0,1 0,25-25,-25 1</inkml:trace>
  <inkml:trace contextRef="#ctx0" brushRef="#br0" timeOffset="229713.1388">17810 11038,'-25'-50,"0"26,0-26,1 25,-1-24,-25 49,25-25,-24 25,-1 0,0 25,26-1,-26 1,25 25,25-1,-25 26,50-26,-25 26,50-1,-25-24,24 24,1-24,0 0,-26-1,26-24,-25 25,0-50,-50 24,0 1,0 0,-24 0,-1-25,-25 25,1-25,0 24,24-24,-24 0,24 0,25 0,25-24,-25-1,50 0,0-25</inkml:trace>
  <inkml:trace contextRef="#ctx0" brushRef="#br0" timeOffset="230244.1692">18678 11137,'-25'0,"25"25,0 0,-25 0,50 0,-50 24,25 1,0-1,0 1,0 0,0-1,0 1,0-25,0-25,-24 0,24 0,-25 0,25-25,0 0</inkml:trace>
  <inkml:trace contextRef="#ctx0" brushRef="#br0" timeOffset="230422.1794">18579 11063,'0'-75,"0"51,0-26,0 25,-25 0,25 1,0 24,-25 0,25 0,0 0,0 0,0 0,0 0,0 24,25-24,-25 25</inkml:trace>
  <inkml:trace contextRef="#ctx0" brushRef="#br0" timeOffset="230791.2005">18777 11509,'25'25,"-25"-25,0 0,0 0,0 0,0-25,0-24,0 24,0 0,0 0,0 1,25-1,-25 50,25-25,-25 49,24-24,1 0,0 24,-25-24,50 0,-26-25,1 0,0 0,0-25,0-24,-1-1,1 25,0-49,-25 24,25 1,-25-26,0 50,25-24,-25 24,0 0,0 25</inkml:trace>
  <inkml:trace contextRef="#ctx0" brushRef="#br0" timeOffset="231658.2501">19769 11187,'0'50,"0"-1,-24 26,48-1,-24-24,0-1,-24 1,24-25,0-1,-25-24,25-24,-25 24,0-50,25 0,-25 1,1-26,24 1,0 0,-25-1,50 1,-25 24,0-24,24 49,1 0,25 0,-25-24,24 49,1-25,-1 25,-24 0</inkml:trace>
  <inkml:trace contextRef="#ctx0" brushRef="#br0" timeOffset="232102.2754">19893 11435,'25'25,"-25"-25,25-25,-25 0,25 0,-25-24,25-1,-1 1,1-1,0 0,-25 50,25-49,-25 49,25 0,-1 0,1 24,-25 1,25 25,0 0,0-1,-1-24,1 25,0-1,-25-24,0-25,0 25,0 0,-25-25,0 0,1-25,-26 25,25-25,-24 25,-1-25,0 0,26 25,-26-24,50 24,-25 0,25 0</inkml:trace>
  <inkml:trace contextRef="#ctx0" brushRef="#br0" timeOffset="233080.3313">20414 11435,'0'0,"0"0,0-25,0 0,0-24,0 24,0-25,0 1,0-1,-25 25,25-24,25 24,-25 0,0 25,0 0,0 25,25 0,0 24,-25-24,25 25,-1 24,1-49,-25 25,25-26,0 1,0-25,-25 0,24-25,-24 1,0-1,0-25,0 25,25-49,-25 24,0 25,0-24,25-1,-25 25,0 25,25 0,-25 25,0 0,0 25,-25-1,25-24,0 25,0-1,25-24,-25-25,25 25,0-50,-1 25,1-25,0 1,0-1,-25-25,25 25,-25-24,0 24,0 0,0 0,0 25,0 50,24-1,-24 1,25 49,0-24,0 49,0 0,-1 0,1 0,-25-25,25 0,-25-24,0-1,-25-24,0-25,1-25,-26-25,25 0,-24-25,24 1,0-51,25 26,0-25,25 24,0-49,-1 25,26 0,-25 0,24 0,-24-1,25 26,-25-1,-1 26,-24-26,0 51,0-1,-24 50,-1-1,25 26,-25 24,0 1,25-1,0 26,0-26,0 0,0-24,25 0,0-26,0 1,-1-25,1-25</inkml:trace>
  <inkml:trace contextRef="#ctx0" brushRef="#br0" timeOffset="233383.3487">21406 9996,'25'-25,"-25"1,0 24,-25 24,25 1,-24 25,24 49,0 0,-25 1,25 48,0 1,0-25,25 0,-25 0,24-25,1 1,25-26,-25-49,-1 25,26-26,-25-24,0 0</inkml:trace>
  <inkml:trace contextRef="#ctx0" brushRef="#br0" timeOffset="234044.3863">24507 9550,'0'0,"0"0,0 0,0 0,0 49,25 1,0 0,24 49,-24-25,25 25,-26 26,1-1,25 0,-50 0,25 0,-25 0,0 0,0 0,-25-50,25 25,-25-24,0-1,0-24,25-50,-49 49,49-49,-50 25</inkml:trace>
  <inkml:trace contextRef="#ctx0" brushRef="#br0" timeOffset="234474.4111">22920 11609,'24'24,"-24"26,25 0,0-1,-25 26,0-1,0-24,0 24,-25-24,0-1</inkml:trace>
  <inkml:trace contextRef="#ctx0" brushRef="#br0" timeOffset="235197.4525">17438 12254,'49'0,"-24"0,25 0,-1-25,26 25,-26-25,26 0,-26 0,1 25,-25-25,0 25,-25 0,-25 25,-50 0,26 0,-50 25,24-1,-24-24,24 25,26-1,-1-24,50 0,0 24,50-24,-1 0,26 0,-1 0,-24-1,0 26,-1 0,1-1,-25 26,-25-26,0 26,0 24,0-25,0 1,-25 24,25 0,-25 25,0-25,-24 25,-1 25,50-25,-50 0,50-25,0 1</inkml:trace>
  <inkml:trace contextRef="#ctx0" brushRef="#br0" timeOffset="247098.1332">22076 10046,'0'-25,"0"25,0 0,-25-25,25 25,0 0,0 0,0 0,0 0,0 25,0 0,0 0,0 24,0 1,0 24,0 1,0 24,0-25,0 26,0-26,0 0,25 1,-25-1,0-24,0-1,0 1,0-25,0 24,0-24,0-25,0 0,0 0,0 25,0-25,0 0,0 0,0 0,0 0,0 0,0 0,0 0,0 0,0-25,0 25,0-25,0 1,0-1,25 0,-25 0,25-24,-25 24,0 0,25 0,-1 0,1 1,-25 24,25 0,0 0,0 24,-1 26,1-25,0 0,0 24,-25 26,25-26,-25-24,24 25,-48-1,24-24,-25 0,0-25,0 25,0-25,-24 0,24 0,-25 0,26 0,-26 0,25-25,0 25,1 0,24 0,0 0,0 0,0-25,24 25</inkml:trace>
  <inkml:trace contextRef="#ctx0" brushRef="#br0" timeOffset="256725.6838">23118 10195,'0'25,"0"-1,0 26,-25 0,0-1,25 50,-24-49,-1 49,0-24,25 24,-25-50,25 51,0-51,0 1,25-1,-25-24,25-25,0 0,-1 0,26 0,-25-49,24 24,-24-25,0 25,-25-24,25-1,-25 1,0 24,0 0,-25 0,25 0,-25 25,0 25,1 0,-1 0,0 0,25-1,-25 26,25-25,0 0,25-1,-25-24,50 0,-50 0,24-24,26 24,-50-25,25 25,0-25,-25 25,0 0,0 25,0 0,0-25,0 24,0 1,24 0,-24-25,25 0,-25 0,25 0,0 0,-25 0,25 0,-25-25,0 50,0-25,24 0,-24 0,0 0,25 25,-25-50,0 25,25-25</inkml:trace>
  <inkml:trace contextRef="#ctx0" brushRef="#br0" timeOffset="257002.6997">23713 10294,'0'0,"0"0,0 25,0 0,-25-1,25 51,-24-26,-1 26,25-1,-25 25,25-24,-25 24,25-25,0 1,0-26,25-24,-25 25,25-25,-25-25,0 0</inkml:trace>
  <inkml:trace contextRef="#ctx0" brushRef="#br0" timeOffset="257303.7169">23837 10592,'0'0,"0"0,0 24,0 1,-25 0,25 0,-24 24,-1 1,25 0,-25-1,25 1,-25-25,50-1,-25 26,25-25,0-25,-1 25,1-25,0 0,0 0,0 0,0 0</inkml:trace>
  <inkml:trace contextRef="#ctx0" brushRef="#br0" timeOffset="257626.7354">24085 10319,'0'0,"0"0,0 0,0 0,25 99,0-25,-25-24,25 49,-25-24,0 24,25-25,-25 1,0-1,0-24,0-50,0 74,0-74,0 0,24 50,-24-50,0 0,0 0,0 0</inkml:trace>
  <inkml:trace contextRef="#ctx0" brushRef="#br0" timeOffset="259667.8521">13841 16718,'0'0,"0"0,0-24,-25-1,25 0,0-25,0 1,0 24,0-25,0 1,0-1,25 25,-25 0,0 25,0 0,0 25,25 0,-25 0,25 25,-1-1,-24-24,25 0,0 0,0-25,-25-25,25 0,-25-25,0 1,0-1,0 0,0-24,0 24,0 1,0-1,0 25,0 25,0 0,24 25,-24 0,25 0,0 24,0-24,0 0,-1-25,1 25,0-50,-25 25,25-25,0-24,-25-1,0 0,24-24,-24 0,0 24,0 0,0-24,25 49,-25 25,0-25,50 50,-50-25,50 25,-26 25,26-1,0 1,-1-1,1 1,-1 0,-24-26,0 1,0 0,-25 0,0-25,-25 0,0 0,0 0,1 0,-26 0,25 0,-24 0,-1 0,50 25,-50-50,50 50,0-25,0 0,0-25</inkml:trace>
  <inkml:trace contextRef="#ctx0" brushRef="#br0" timeOffset="259932.8673">14610 15652,'0'0,"0"25,0-25,50 24,-26 26,26-25,0 0,-1 24,26 1,-26-25,1 24,-1-49,1 25,-25-50,0 25</inkml:trace>
  <inkml:trace contextRef="#ctx0" brushRef="#br0" timeOffset="260147.8796">15056 15230,'0'0,"-24"50,-1 24,25 1,-25 24,25 0,-25 25,0-25,1 0,-1 1,0-26,0 0,25-24,-25-25,25-25,0 0</inkml:trace>
  <inkml:trace contextRef="#ctx0" brushRef="#br0" timeOffset="260934.9243">15949 16297,'0'49,"0"1,25 24,0 1,0 49,0-25,-25 0,24 25,1-25,-25-24,25-1</inkml:trace>
  <inkml:trace contextRef="#ctx0" brushRef="#br0" timeOffset="261202.9399">15751 16743,'-25'-124,"0"0,25 0,0 0,25 25,0 24,25 1,24 24,-24 26,24 24,-24 24,24 1,-24 25,-26-1,1-24,0 50,-25-26,-25-24,25 0,-25 0,-24-1,24-24,0 0,0 0</inkml:trace>
  <inkml:trace contextRef="#ctx0" brushRef="#br0" timeOffset="261569.9609">16297 16321,'24'0,"1"0,-25-24,0 24,0-25,0 25,0-25,-25 0,25 25,-24-49,24 24,0-25,0 25,24-24,1 24,0-25,0 1,25 49,-26-25,1 0,25 0,-50 25,25 0,-1 0,-24 0,0 0,25 25,-25-25,0 0,0 0,0 0,0 0,0 0,0 0,0 0,0-25,0 1</inkml:trace>
  <inkml:trace contextRef="#ctx0" brushRef="#br0" timeOffset="262050.9883">16694 15900,'0'25,"0"24,0 1,0-1,0-24,0 25,24-25,-24-1,25-24,0-24,0-26,0 25,-1-24,-24-26,0 1,0-1,0 1,-49 0,24-26,0 26,0-25,-24-1,24 26,0-25,25 0,0 24,-25 1,50 24,-25 25,0 1,25 24,0 49,0 1,-1 24,26 50,0 0,-1 50,26-25,-26 24,26 26,-26-50,1 24,24-49,-49 0,25-24,-50-26,24-24,1-26,-25-24</inkml:trace>
  <inkml:trace contextRef="#ctx0" brushRef="#br0" timeOffset="262602.0199">17214 15627,'25'0,"-25"0,25 25,-25 0,50-1,-50 1,24-25,1-25,0 1,0-26,0-24,-25-1,24-24,-24-25,0-25,0 25,-24 0,-1 0,0 25,0 0,0 24,1 26,-1 49,25 0,-25 49,50 26,0 49,-25 0,49 24,-24 1,25 0,-1 25,1-50,0-25,-26-25,1-24,0-25,0-25,-50-25,25 0,-25-49,0-1,-24 1,-1 0,-24 24,49-25,-25 26,1 24,24 25,0-25,25 25,0 25,25-25,0 0,-1 25,26-50,-25 25,0-25,24-24,-24-1,0 0</inkml:trace>
  <inkml:trace contextRef="#ctx0" brushRef="#br0" timeOffset="262758.0286">17190 14585,'-50'50,"25"-25,0-1,1 26,24-25,0 0,0-1,24-24,-24 0</inkml:trace>
  <inkml:trace contextRef="#ctx0" brushRef="#br0" timeOffset="263136.0505">18207 15056,'0'0,"-25"25,25-25,-25 0,25 0,25 0,0 0,-25 0,24-25,26 25,-25 0,0-24,-1-1,26 25,-50-25,50 0,-50 25,0 0</inkml:trace>
  <inkml:trace contextRef="#ctx0" brushRef="#br0" timeOffset="263316.0608">18157 15280,'25'24,"0"-24,-1-24,1 24,0-25,25 0,-26 25,26-25,-25-24</inkml:trace>
  <inkml:trace contextRef="#ctx0" brushRef="#br0" timeOffset="271169.51">22076 12948,'0'25,"0"-25,-49 25,-1-25,0 0,1 0,-26 24,-24-24,25-24,-50 24,24 0,-24-25,-24 25,-1-25,0 25,-25 0,1 0,-26 0,1 0,-1 25,-24 0,0 24,-25 1,0-1,0 26,-25-1,0 26,0 24,0 0,0 24,1 26,-1 24,25 1,0 24,24-24,26 49,24-50,26 25,24-24,49-1,25 1,26-51,48-24,26 1,49-26,25-25,25-24,50-25,24-1,25-24,25 0,74-24,0-1,1-25,73-24,-24 24,0-49,25 24,24-49,-49 0,25 0,49 0,-74-24,25-1,-50 0,-25 0,-25-25,-49 1,-25 24,-74 0,-1 25,-48-25,-51 25,-24 25,-26-25,-48 50,-51-26,1 1,-50 25,0-1,-25 26,-25-26,-24 26,-1-1,1 1,-1 24,-24 0,0 0,0 25,-25 0,24 0,1 25,0 0</inkml:trace>
  <inkml:trace contextRef="#ctx0" brushRef="#br0" timeOffset="272334.5766">19000 14238,'0'0,"0"0,0 0,0 25,0-1,0 26,0 0,0 24,0 1,0 24,0 0,0 25,0-50,0 50,0-49,0-1,-24-24,24-1,0 1,0-25,0 0,0-25,0 0,24-25,1 25,-25-25,25 25,25-25,-26 25,1-25,25 25,-1 0,-24-24,0 24,0 0,0 0,-1 0,-24 0,25-25,-25 0</inkml:trace>
  <inkml:trace contextRef="#ctx0" brushRef="#br0" timeOffset="272999.6146">19645 13990,'0'0,"0"0,0 0,0 0,0 0,-24 0,24 0,0 0,-25 25,0-25,25 0,-25 0,25 0,-25 24,0-24,1 0,-1 25,25-25,-25 0,25 0,-25 25,25-25,0 0,0 0,0 25,0 0,0-1,25 51,-25-26,0 51,25-1,-25 0,0 25,0-25,0 25,0-24,25-1,-25 0,0-25,24 1,-24-25,25-1,0-24,0 0,0 0,0-1,-1-24,1 0,-25 0,25 0,-25-24,25 24,-25 0,0-25,25 0,-25 0</inkml:trace>
  <inkml:trace contextRef="#ctx0" brushRef="#br0" timeOffset="283212.1986">20017 14511,'0'0,"0"0,0-25,0 25,0-25,0 25,0-25,0 25,-24-24,24 24,-25-25,25 0,-25 0,0 25,0-25,1 25,-1 0,0 0,0 0,0 0,1 25,24-25,-25 25,25 0,25 0,-1-1,1 26,25-25,-1 24,1-24,24 0,-24 25,0-26,-26 26,26-25,-25 0,-25-1,25 1,-50 0,0 0,25 0,-50-1,26-24,-26 25,0-25,1 0,-1 0,1 0,24 0,0-25</inkml:trace>
  <inkml:trace contextRef="#ctx0" brushRef="#br0" timeOffset="283885.2373">20141 14139,'0'0,"0"0,0 0,0 0,25 0,-25 0,25 0,25-25,-26 25,1 0,25 0,-25 0,-1 25,1-25,0 0,0 0,-25 0,0 24,0 1,0-25,0 50,0-25,25 24,-25 1,0 0,0 24,24 0,1 1,0-1,0 1,0-1,-1-24,1-1,-25 1,25-1,0-24,-25 0,0 25,-25-50,0 24,0 1,25-25,-49 0,24 25,0-25,0 0,1-25,24 25,-25 0</inkml:trace>
  <inkml:trace contextRef="#ctx0" brushRef="#br0" timeOffset="284198.2552">20960 14560,'25'0,"-25"0,49-24,-49 24,25-25,25 0,-50 0,49 25,-49-25,25 1</inkml:trace>
  <inkml:trace contextRef="#ctx0" brushRef="#br0" timeOffset="285104.3066">21481 13866,'25'25,"-25"24,0-24,24 49,1 26,-25-1,25 0,-25 0,0 1,25-1,-25-25,0 1,0-26,25 1,-25-50,0 25,0-25,0-25,0 25,24-50,-24 25,0-24,25 24,-25-25,0 26,25-1,-25 0,25 25,0 0,-25 25,25-25,-1 25,1-1,0-24,0 25,0-25,-25 25,24-25,-24 0,0 0,0 0,0 0,0 0,0 0,0 0,0 0,0 0,0 0,0 0,0 0,0 0,0 0,0 0,0 0,0 0,0 0,0 0,0 0,0 0,0 0,0 0,0 0,0 0,0 0,0 0,0 0,0 0,0 0,0 0,0 0,0 0,0 0,0 0,0 0,0 0,0 0,0 0,0 0</inkml:trace>
  <inkml:trace contextRef="#ctx0" brushRef="#br0" timeOffset="285970.3565">22225 13816,'-25'0,"25"0,0 0,-25-25,1 25,-1 0,25 0,-25 0,0 0,25 0,0 0,0 0,-25 25,50 0,-25 25,0-1,25 26,-25-1,25 25,-25 0,0 1,0-26,25 25,-25-49,0 24,24-49,1 0,-25 0,25 0,0-25,0 0,-1 0,-24 0,25-25,0 25</inkml:trace>
  <inkml:trace contextRef="#ctx0" brushRef="#br0" timeOffset="286427.3826">22473 13816,'0'0,"0"25,0 25,0-1,0-24,0 49,0 1,0-1,0 1,0-26,0 1,0 0,25-26,-25 1,0-25,25-25,-1 25,1-24,0-1,-25 0,25 0,0 0,-1 0,-24 25,0 0,25 25,-25-25,0 25,0 0,0 25,-25-50,25 24,-24 1,-1 0,25-25,-25 25,0-25,25 25,-25-25,25 0,0 0</inkml:trace>
  <inkml:trace contextRef="#ctx0" brushRef="#br0" timeOffset="286904.41">22771 13667,'0'-24,"0"-1,0 0,0 0,0 25,0 0,25-25,-25 25,24 25,1 0,-25 0,25 0,0 49,-25-24,25-1,-1 26,26-1,-25 0,0-24,-1 24,1-24,0 0,0-1,0 1,-25-25,0 0,0-1,0 1,-25 0,0 0,25-25,-25 0,0 25,1-25,-1 0,25 0,-25 24,25-24,-25 0,25 0,0 0,0 0,-25 0</inkml:trace>
  <inkml:trace contextRef="#ctx0" brushRef="#br0" timeOffset="305859.4941">12080 3473,'-25'-25,"25"0,-25 0,0-24,1 24,-1 0,-25 0,25 25,-24 0,-1 0,25 50,1-25,-1 24,-25 1,50 24,0-24,0-1,25 1,0 0,24-25,-24-25,25 0,24-25,1 0,-26-25,1 1,-1-1,-24-24,0 24,-25 0,-25 1,0-1,-24 25,-1 25,1 0,-1 0,25 0,0 25,50-25,0 25</inkml:trace>
  <inkml:trace contextRef="#ctx0" brushRef="#br0" timeOffset="306251.5165">13295 3101,'25'-25,"0"25,0 0,0 25,-1 24,-24 26,0-26,0 50,0-24,0 24,0-25,0 26,-24-51,48 1,-24 0,25-26,25-24</inkml:trace>
  <inkml:trace contextRef="#ctx0" brushRef="#br0" timeOffset="306770.5462">14932 3125,'0'-24,"25"24,0-25,0 25,24 0,-24 0,25 0,-1 0,-24 0,0 49,0-24,-25 25,0-1,-25 26,25-1,-50-24,26 24,-1-24,0-25,0 24,0 1,25-25,0 0,0-25,25 0,25 24,-25-24,-1-24,26 24,24 0,-24-25,0-25</inkml:trace>
  <inkml:trace contextRef="#ctx0" brushRef="#br0" timeOffset="307426.5838">16421 3299,'-25'0,"25"0,25-25,0 0,-1 25,1 0,25 0,-1-24,-24 24,25 24,-50-24,0 25,0 0,0 25,-25-1,0 1,25-1,0 26,0-50,0 24,25 1,0 0,0-26,-25 1,24 0,-48 0,-1 0,0-1,0 1,-24-25,24 0,0-25,0 1</inkml:trace>
  <inkml:trace contextRef="#ctx0" brushRef="#br0" timeOffset="308130.624">17760 3324,'0'25,"0"-25,0 0,0 24,0 1,0 0,0-25,0 50,0-26,0 1,25 0,0-25,0 0,24 0,1-25,-25 0,24-24,1-1</inkml:trace>
  <inkml:trace contextRef="#ctx0" brushRef="#br0" timeOffset="308294.6334">18182 3051,'0'25,"0"24,-25 1,25 24,0 26,0-26,0 25,0-24,0-1,0 1,25-51,0 1</inkml:trace>
  <inkml:trace contextRef="#ctx0" brushRef="#br0" timeOffset="308663.6545">19869 3249,'0'25,"-25"0,-25 0,25-25,-24 25,-1-25,1 24,-1 1,25 0,25-25,0 25,0 24,25 1,25-25,-26 24,1 1,25 0,-50-25,25 24,-25-24,0 25,-25-26,0 1,0 0,-24-25,24 0,0-25</inkml:trace>
  <inkml:trace contextRef="#ctx0" brushRef="#br0" timeOffset="308803.6625">19571 3299,'50'-50,"-1"50,1-24,-1-1,26 0,-26 0,26 0,-26 1</inkml:trace>
  <inkml:trace contextRef="#ctx0" brushRef="#br0" timeOffset="309117.6805">20935 3076,'0'49,"0"1,0 24,-25 1,1-1,-1 1,0 24,25-25,0-24,0 0,25-1,0-24,-1 0,1-25,25 0,-25-25,-1 0,-24 0,25 1,-50-1,25 0,-24 25,-1-25,0 25,0 0</inkml:trace>
  <inkml:trace contextRef="#ctx0" brushRef="#br0" timeOffset="309422.6976">21952 3076,'99'0,"-24"-25,24 0,-25 25,1 0,-1 25,-24-25,-1 25,1 0,-50-1,25 51,-50-26,25 26,0 24,-25 0,0-24,1 24,-1-25,25 1,-25-1,25-49,0 25</inkml:trace>
  <inkml:trace contextRef="#ctx0" brushRef="#br0" timeOffset="309575.7067">22299 3572,'0'0,"0"0,25 25,-25-25,50 24,-25 1,24-25,-24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CA3E682-9FE2-4AD9-8EBC-A14C52047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04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7AFAAA-EF86-4271-B57C-896563E501D1}" type="slidenum">
              <a:rPr lang="en-US" sz="1200" smtClean="0">
                <a:latin typeface="Arial" pitchFamily="34" charset="0"/>
              </a:rPr>
              <a:pPr/>
              <a:t>13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F9ABF22-46EF-4D09-9C49-E100AAEE62CC}" type="slidenum">
              <a:rPr lang="en-US" sz="1200" smtClean="0">
                <a:latin typeface="Arial" pitchFamily="34" charset="0"/>
              </a:rPr>
              <a:pPr/>
              <a:t>59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97D8A1C-863C-4EAA-AB5F-64DD03A44D08}" type="slidenum">
              <a:rPr lang="en-US" sz="1200" smtClean="0">
                <a:latin typeface="Arial" pitchFamily="34" charset="0"/>
              </a:rPr>
              <a:pPr/>
              <a:t>60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D7115D4-01B6-4D55-BA02-BD15244A8F01}" type="slidenum">
              <a:rPr lang="en-US" sz="1200" smtClean="0">
                <a:latin typeface="Arial" pitchFamily="34" charset="0"/>
              </a:rPr>
              <a:pPr/>
              <a:t>61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AA48F3D-A38A-4640-AAF9-BF9700A29B29}" type="slidenum">
              <a:rPr lang="en-US" sz="1200" smtClean="0">
                <a:latin typeface="Arial" pitchFamily="34" charset="0"/>
              </a:rPr>
              <a:pPr/>
              <a:t>62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CDB8DDB-866D-476A-9210-ABAC217615C2}" type="slidenum">
              <a:rPr lang="en-US" sz="1200" smtClean="0">
                <a:latin typeface="Arial" pitchFamily="34" charset="0"/>
              </a:rPr>
              <a:pPr/>
              <a:t>63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D8877E5-EAB8-4BF1-8A0D-FF9209A91D38}" type="slidenum">
              <a:rPr lang="en-US" sz="1200" smtClean="0">
                <a:latin typeface="Arial" pitchFamily="34" charset="0"/>
              </a:rPr>
              <a:pPr/>
              <a:t>64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C8166E5-56E2-4DC6-9DA8-D82A1E8054CC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67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CDE139C-98AB-4C33-AEBB-0AF622FBAE6E}" type="slidenum">
              <a:rPr lang="en-US" sz="1200" smtClean="0">
                <a:latin typeface="Arial" pitchFamily="34" charset="0"/>
              </a:rPr>
              <a:pPr/>
              <a:t>14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812154A-10E9-49C8-BB48-8AF74CC894D9}" type="slidenum">
              <a:rPr lang="en-US" sz="1200" smtClean="0">
                <a:latin typeface="Arial" pitchFamily="34" charset="0"/>
              </a:rPr>
              <a:pPr/>
              <a:t>32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/>
          <a:p>
            <a:pPr marL="39688" eaLnBrk="1" hangingPunct="1">
              <a:spcBef>
                <a:spcPts val="413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EBA55EA-BE20-49B3-8F93-F75BC798588A}" type="slidenum">
              <a:rPr lang="en-US" sz="1200" smtClean="0">
                <a:latin typeface="Arial" pitchFamily="34" charset="0"/>
              </a:rPr>
              <a:pPr/>
              <a:t>33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/>
          <a:p>
            <a:pPr marL="39688" eaLnBrk="1" hangingPunct="1">
              <a:spcBef>
                <a:spcPts val="413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D1F7BE1-85E5-4AAD-AC2B-A34107DA8F0E}" type="slidenum">
              <a:rPr lang="en-US" sz="1200" smtClean="0">
                <a:latin typeface="Arial" pitchFamily="34" charset="0"/>
              </a:rPr>
              <a:pPr/>
              <a:t>34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/>
          <a:p>
            <a:pPr marL="39688" eaLnBrk="1" hangingPunct="1">
              <a:spcBef>
                <a:spcPts val="413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A4B6E84-5516-47FA-B913-7D77E0E8ACFA}" type="slidenum">
              <a:rPr lang="en-US" sz="1200" smtClean="0">
                <a:latin typeface="Arial" pitchFamily="34" charset="0"/>
              </a:rPr>
              <a:pPr/>
              <a:t>46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9" tIns="46154" rIns="92309" bIns="46154"/>
          <a:lstStyle/>
          <a:p>
            <a:pPr marL="39688" eaLnBrk="1" hangingPunct="1">
              <a:spcBef>
                <a:spcPts val="413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CEA8017-EFDF-46A2-BDF8-4F4E6B799ED2}" type="slidenum">
              <a:rPr lang="en-US" sz="1200" smtClean="0">
                <a:latin typeface="Arial" pitchFamily="34" charset="0"/>
              </a:rPr>
              <a:pPr/>
              <a:t>48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The harmonic series diverges (slowly); it's in today's lab.  The primes-only series also diverges.  But the no-9's series doesn't diverge.  Why?  Because as you get to big numbers, almost everything contains a 9, so the terms become sparse!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147DA41-D667-415F-A203-5BC39BC16559}" type="slidenum">
              <a:rPr lang="en-US" sz="1200" smtClean="0">
                <a:latin typeface="Arial" pitchFamily="34" charset="0"/>
              </a:rPr>
              <a:pPr/>
              <a:t>57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ctg repeats…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3565A04-1993-411B-B866-2F5E87B4EB7D}" type="slidenum">
              <a:rPr lang="en-US" sz="1200" smtClean="0">
                <a:latin typeface="Arial" pitchFamily="34" charset="0"/>
              </a:rPr>
              <a:pPr/>
              <a:t>58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7EC8-BEA4-45D5-A47D-68F2F4E1A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BADB-4154-449C-94EE-F9CE43FCD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2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0CB6-A2BE-4EE8-BFFF-E5128F83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5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6129-7378-41A0-85AA-C106B444D3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3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EFEE-787C-420F-8D4F-7CF068842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0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7B71-37EC-4CE9-97CC-5D04141BB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5854-D092-48AD-BCD5-89596DFB2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8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91DB-0653-4424-9C71-F038F8A72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7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5FE98-123A-43E3-B8BC-FEDD189E4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1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D231-EE11-4BAA-AB80-264936488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90DB-BC7D-497A-934C-DE8067B28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49E2-36B5-4644-8EC7-ACFF09B37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308-9838-4F42-9AEA-34FAAC5C7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5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4873-CEAE-4723-804E-8488813B2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59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68A6-FDAB-4A13-8B90-93FF5E32F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6AEC-5DC1-497A-934D-90B46569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4E7F-C9F2-446B-BAF8-BA0C1DFD1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3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71BF-17D9-4E10-8788-C81BAFEB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63EAF-383A-4BC9-935A-8800E3746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4025-1738-4D43-B795-5BC8AFA02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699E-97E0-4FFE-9F53-5AF720543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B3FB-3C84-4B72-96C2-BA8E1D410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C3FB445-EFD0-4703-86C3-AEA36A60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34D441-9DC8-4AFF-8521-90C59220C7CE}" type="slidenum">
              <a:rPr lang="en-US">
                <a:solidFill>
                  <a:srgbClr val="000000"/>
                </a:solidFill>
                <a:ea typeface="ＭＳ Ｐゴシック" pitchFamily="-105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3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4797778"/>
            <a:ext cx="5791200" cy="1752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802664" y="152400"/>
            <a:ext cx="5893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latin typeface="Cambria" pitchFamily="18" charset="0"/>
              </a:rPr>
              <a:t>CS 5</a:t>
            </a:r>
            <a:r>
              <a:rPr lang="en-US" sz="3600" dirty="0">
                <a:latin typeface="Cambria" pitchFamily="18" charset="0"/>
              </a:rPr>
              <a:t>:   Putting </a:t>
            </a:r>
            <a:r>
              <a:rPr lang="en-US" sz="3600" dirty="0" smtClean="0">
                <a:latin typeface="Cambria" pitchFamily="18" charset="0"/>
              </a:rPr>
              <a:t>Loops </a:t>
            </a:r>
            <a:r>
              <a:rPr lang="en-US" sz="3600" dirty="0">
                <a:latin typeface="Cambria" pitchFamily="18" charset="0"/>
              </a:rPr>
              <a:t>to </a:t>
            </a:r>
            <a:r>
              <a:rPr lang="en-US" sz="3600" dirty="0" smtClean="0">
                <a:latin typeface="Cambria" pitchFamily="18" charset="0"/>
              </a:rPr>
              <a:t>Work</a:t>
            </a:r>
            <a:endParaRPr lang="en-US" sz="3600" dirty="0">
              <a:latin typeface="Cambria" pitchFamily="18" charset="0"/>
            </a:endParaRP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8418165" y="5466645"/>
            <a:ext cx="533418" cy="600227"/>
            <a:chOff x="3456" y="1784"/>
            <a:chExt cx="952" cy="1048"/>
          </a:xfrm>
        </p:grpSpPr>
        <p:sp>
          <p:nvSpPr>
            <p:cNvPr id="2062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Text Box 24"/>
          <p:cNvSpPr txBox="1">
            <a:spLocks noChangeArrowheads="1"/>
          </p:cNvSpPr>
          <p:nvPr/>
        </p:nvSpPr>
        <p:spPr bwMode="auto">
          <a:xfrm>
            <a:off x="522288" y="4999391"/>
            <a:ext cx="52689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Homework 8:</a:t>
            </a:r>
            <a:r>
              <a:rPr lang="en-US" sz="2100" dirty="0">
                <a:latin typeface="Cambria" pitchFamily="18" charset="0"/>
              </a:rPr>
              <a:t>  due Mon., </a:t>
            </a:r>
            <a:r>
              <a:rPr lang="en-US" sz="2100" dirty="0" smtClean="0">
                <a:latin typeface="Cambria" pitchFamily="18" charset="0"/>
              </a:rPr>
              <a:t>11/4 </a:t>
            </a:r>
            <a:r>
              <a:rPr lang="en-US" sz="2100" dirty="0">
                <a:latin typeface="Cambria" pitchFamily="18" charset="0"/>
              </a:rPr>
              <a:t>by midnight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Exam review:</a:t>
            </a:r>
            <a:r>
              <a:rPr lang="en-US" sz="2100" dirty="0">
                <a:latin typeface="Cambria" pitchFamily="18" charset="0"/>
              </a:rPr>
              <a:t>  on the CS 5 homepage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Final exam: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12/16 or 12/18 at 2pm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LAC hours:</a:t>
            </a:r>
            <a:r>
              <a:rPr lang="en-US" sz="2100" dirty="0">
                <a:latin typeface="Cambria" pitchFamily="18" charset="0"/>
              </a:rPr>
              <a:t>  Friday 2-4; </a:t>
            </a:r>
            <a:r>
              <a:rPr lang="en-US" sz="2100" dirty="0" smtClean="0">
                <a:latin typeface="Cambria" pitchFamily="18" charset="0"/>
              </a:rPr>
              <a:t>tutoring also...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053" name="Rectangle 25"/>
          <p:cNvSpPr>
            <a:spLocks noChangeArrowheads="1"/>
          </p:cNvSpPr>
          <p:nvPr/>
        </p:nvSpPr>
        <p:spPr bwMode="auto">
          <a:xfrm>
            <a:off x="6532111" y="4797778"/>
            <a:ext cx="2145716" cy="52322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What's next?</a:t>
            </a:r>
          </a:p>
        </p:txBody>
      </p:sp>
      <p:sp>
        <p:nvSpPr>
          <p:cNvPr id="2054" name="Text Box 26"/>
          <p:cNvSpPr txBox="1">
            <a:spLocks noChangeArrowheads="1"/>
          </p:cNvSpPr>
          <p:nvPr/>
        </p:nvSpPr>
        <p:spPr bwMode="auto">
          <a:xfrm>
            <a:off x="6817983" y="5455569"/>
            <a:ext cx="16764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50" dirty="0">
                <a:solidFill>
                  <a:srgbClr val="C00000"/>
                </a:solidFill>
                <a:latin typeface="Cambria" pitchFamily="18" charset="0"/>
              </a:rPr>
              <a:t>I'm glad you asked!</a:t>
            </a:r>
          </a:p>
        </p:txBody>
      </p:sp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533400" y="2468562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1211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111221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 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2056" name="Text Box 33"/>
          <p:cNvSpPr txBox="1">
            <a:spLocks noChangeArrowheads="1"/>
          </p:cNvSpPr>
          <p:nvPr/>
        </p:nvSpPr>
        <p:spPr bwMode="auto">
          <a:xfrm>
            <a:off x="533400" y="1096962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35,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24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,  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-13,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31,   </a:t>
            </a:r>
            <a:r>
              <a:rPr lang="en-US" sz="2800" b="1" dirty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7" name="Text Box 34"/>
          <p:cNvSpPr txBox="1">
            <a:spLocks noChangeArrowheads="1"/>
          </p:cNvSpPr>
          <p:nvPr/>
        </p:nvSpPr>
        <p:spPr bwMode="auto">
          <a:xfrm>
            <a:off x="533400" y="3154362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22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222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 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2058" name="Text Box 35"/>
          <p:cNvSpPr txBox="1">
            <a:spLocks noChangeArrowheads="1"/>
          </p:cNvSpPr>
          <p:nvPr/>
        </p:nvSpPr>
        <p:spPr bwMode="auto">
          <a:xfrm>
            <a:off x="533400" y="1782762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26250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5250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1050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210,   </a:t>
            </a:r>
            <a:r>
              <a:rPr lang="en-US" sz="2800" b="1" dirty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9" name="Text Box 36"/>
          <p:cNvSpPr txBox="1">
            <a:spLocks noChangeArrowheads="1"/>
          </p:cNvSpPr>
          <p:nvPr/>
        </p:nvSpPr>
        <p:spPr bwMode="auto">
          <a:xfrm>
            <a:off x="533400" y="3840162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[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90123241791111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93551622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121074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3111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   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52350" y="5106342"/>
            <a:ext cx="3587751" cy="46166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The </a:t>
            </a:r>
            <a:r>
              <a:rPr lang="en-US" dirty="0">
                <a:latin typeface="Cambria" pitchFamily="18" charset="0"/>
              </a:rPr>
              <a:t>m</a:t>
            </a:r>
            <a:r>
              <a:rPr lang="en-US" dirty="0" smtClean="0">
                <a:latin typeface="Cambria" pitchFamily="18" charset="0"/>
              </a:rPr>
              <a:t>enu to implement: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4525081" y="4190999"/>
            <a:ext cx="39639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533400" y="228600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hw8pr3</a:t>
            </a:r>
            <a:r>
              <a:rPr lang="en-US" sz="4000" dirty="0" smtClean="0">
                <a:latin typeface="Cambria" pitchFamily="18" charset="0"/>
              </a:rPr>
              <a:t>:    T</a:t>
            </a:r>
            <a:r>
              <a:rPr lang="en-US" sz="4000" dirty="0">
                <a:latin typeface="Cambria" pitchFamily="18" charset="0"/>
              </a:rPr>
              <a:t>. T. Securities (TTS)</a:t>
            </a:r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228600" y="2874962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1858963" y="2462212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760663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3659188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45720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54864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6418263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3" name="Rectangle 26"/>
          <p:cNvSpPr>
            <a:spLocks noChangeArrowheads="1"/>
          </p:cNvSpPr>
          <p:nvPr/>
        </p:nvSpPr>
        <p:spPr bwMode="auto">
          <a:xfrm>
            <a:off x="7194550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4" name="Rectangle 27"/>
          <p:cNvSpPr>
            <a:spLocks noChangeArrowheads="1"/>
          </p:cNvSpPr>
          <p:nvPr/>
        </p:nvSpPr>
        <p:spPr bwMode="auto">
          <a:xfrm>
            <a:off x="7988300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15375" name="Text Box 7"/>
          <p:cNvSpPr txBox="1">
            <a:spLocks noChangeArrowheads="1"/>
          </p:cNvSpPr>
          <p:nvPr/>
        </p:nvSpPr>
        <p:spPr bwMode="auto">
          <a:xfrm>
            <a:off x="2014537" y="1320624"/>
            <a:ext cx="5133975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Analyzes </a:t>
            </a:r>
            <a:r>
              <a:rPr lang="en-US" dirty="0">
                <a:latin typeface="Cambria" pitchFamily="18" charset="0"/>
              </a:rPr>
              <a:t>a </a:t>
            </a:r>
            <a:r>
              <a:rPr lang="en-US" dirty="0" smtClean="0">
                <a:latin typeface="Cambria" pitchFamily="18" charset="0"/>
              </a:rPr>
              <a:t>sequence </a:t>
            </a:r>
            <a:r>
              <a:rPr lang="en-US" dirty="0">
                <a:latin typeface="Cambria" pitchFamily="18" charset="0"/>
              </a:rPr>
              <a:t>of stock </a:t>
            </a:r>
            <a:r>
              <a:rPr lang="en-US" dirty="0" smtClean="0">
                <a:latin typeface="Cambria" pitchFamily="18" charset="0"/>
              </a:rPr>
              <a:t>prices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User input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41489" y="5912534"/>
            <a:ext cx="563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i="1" dirty="0">
                <a:latin typeface="Cambria" pitchFamily="18" charset="0"/>
                <a:ea typeface="ＭＳ Ｐゴシック" pitchFamily="-106" charset="-128"/>
              </a:rPr>
              <a:t>What will Python think?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04800" y="1676400"/>
            <a:ext cx="8620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meters = </a:t>
            </a:r>
            <a:r>
              <a:rPr lang="en-US" sz="3200" b="1" dirty="0" err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3200" b="1" dirty="0">
                <a:latin typeface="Courier New" pitchFamily="49" charset="0"/>
              </a:rPr>
              <a:t>, cm,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8394700" y="5956300"/>
            <a:ext cx="596900" cy="749300"/>
            <a:chOff x="3456" y="1784"/>
            <a:chExt cx="952" cy="1048"/>
          </a:xfrm>
        </p:grpSpPr>
        <p:sp>
          <p:nvSpPr>
            <p:cNvPr id="16392" name="Freeform 1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2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2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2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2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Text Box 28"/>
          <p:cNvSpPr txBox="1">
            <a:spLocks noChangeArrowheads="1"/>
          </p:cNvSpPr>
          <p:nvPr/>
        </p:nvSpPr>
        <p:spPr bwMode="auto">
          <a:xfrm>
            <a:off x="6553200" y="6019800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A8E17"/>
                </a:solidFill>
                <a:latin typeface="Cambria" pitchFamily="18" charset="0"/>
              </a:rPr>
              <a:t>I think I like these units better than light years per year!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Cambria" pitchFamily="18" charset="0"/>
              </a:rPr>
              <a:t>User input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41489" y="5912534"/>
            <a:ext cx="563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i="1" dirty="0">
                <a:latin typeface="Cambria" pitchFamily="18" charset="0"/>
                <a:ea typeface="ＭＳ Ｐゴシック" pitchFamily="-106" charset="-128"/>
              </a:rPr>
              <a:t>What will Python think?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04800" y="1676400"/>
            <a:ext cx="8620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meters = </a:t>
            </a:r>
            <a:r>
              <a:rPr lang="en-US" sz="3200" b="1" dirty="0" err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3200" b="1" dirty="0">
                <a:latin typeface="Courier New" pitchFamily="49" charset="0"/>
              </a:rPr>
              <a:t>, cm,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8394700" y="5956300"/>
            <a:ext cx="596900" cy="749300"/>
            <a:chOff x="3456" y="1784"/>
            <a:chExt cx="952" cy="1048"/>
          </a:xfrm>
        </p:grpSpPr>
        <p:sp>
          <p:nvSpPr>
            <p:cNvPr id="16392" name="Freeform 1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2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2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2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2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Text Box 28"/>
          <p:cNvSpPr txBox="1">
            <a:spLocks noChangeArrowheads="1"/>
          </p:cNvSpPr>
          <p:nvPr/>
        </p:nvSpPr>
        <p:spPr bwMode="auto">
          <a:xfrm>
            <a:off x="6553200" y="6019800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A8E17"/>
                </a:solidFill>
                <a:latin typeface="Cambria" pitchFamily="18" charset="0"/>
              </a:rPr>
              <a:t>I think I like these units better than light years per year!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21075603">
            <a:off x="1659681" y="3008893"/>
            <a:ext cx="6661150" cy="203041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err="1">
                <a:latin typeface="Courier New" pitchFamily="49" charset="0"/>
                <a:cs typeface="Courier New" pitchFamily="49" charset="0"/>
              </a:rPr>
              <a:t>raw_input</a:t>
            </a:r>
            <a:r>
              <a:rPr lang="en-US" sz="4200" dirty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solidFill>
                  <a:srgbClr val="009900"/>
                </a:solidFill>
                <a:latin typeface="Cambria" pitchFamily="18" charset="0"/>
              </a:rPr>
              <a:t>ALWAYS</a:t>
            </a:r>
            <a:r>
              <a:rPr lang="en-US" sz="4200" dirty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latin typeface="Cambria" pitchFamily="18" charset="0"/>
              </a:rPr>
              <a:t>returns a string</a:t>
            </a:r>
            <a:r>
              <a:rPr lang="en-US" sz="4200" dirty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latin typeface="Cambria" pitchFamily="18" charset="0"/>
              </a:rPr>
              <a:t>– no matter </a:t>
            </a:r>
            <a:r>
              <a:rPr lang="en-US" sz="4200" i="1" dirty="0">
                <a:latin typeface="Cambria" pitchFamily="18" charset="0"/>
              </a:rPr>
              <a:t>what</a:t>
            </a:r>
            <a:r>
              <a:rPr lang="en-US" sz="4200" dirty="0">
                <a:latin typeface="Cambria" pitchFamily="18" charset="0"/>
              </a:rPr>
              <a:t> has been typed!</a:t>
            </a:r>
          </a:p>
        </p:txBody>
      </p:sp>
    </p:spTree>
    <p:extLst>
      <p:ext uri="{BB962C8B-B14F-4D97-AF65-F5344CB8AC3E}">
        <p14:creationId xmlns:p14="http://schemas.microsoft.com/office/powerpoint/2010/main" val="20103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Fix #1:  </a:t>
            </a:r>
            <a:r>
              <a:rPr lang="en-US" sz="4000" dirty="0" smtClean="0">
                <a:latin typeface="Cambria" pitchFamily="18" charset="0"/>
              </a:rPr>
              <a:t>convert to the right type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>
                <a:latin typeface="Courier New" pitchFamily="49" charset="0"/>
              </a:rPr>
              <a:t>meters_str</a:t>
            </a:r>
            <a:r>
              <a:rPr lang="en-US" sz="2800" b="1" dirty="0">
                <a:latin typeface="Courier New" pitchFamily="49" charset="0"/>
              </a:rPr>
              <a:t> = </a:t>
            </a:r>
            <a:r>
              <a:rPr lang="en-US" sz="2800" b="1" dirty="0" err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2800" b="1" dirty="0">
                <a:latin typeface="Courier New" pitchFamily="49" charset="0"/>
              </a:rPr>
              <a:t>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meters =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float</a:t>
            </a:r>
            <a:r>
              <a:rPr lang="en-US" sz="2800" b="1" dirty="0">
                <a:latin typeface="Courier New" pitchFamily="49" charset="0"/>
              </a:rPr>
              <a:t>( </a:t>
            </a:r>
            <a:r>
              <a:rPr lang="en-US" sz="2800" b="1" dirty="0" err="1">
                <a:latin typeface="Courier New" pitchFamily="49" charset="0"/>
              </a:rPr>
              <a:t>meters_str</a:t>
            </a:r>
            <a:r>
              <a:rPr lang="en-US" sz="2800" b="1" dirty="0">
                <a:latin typeface="Courier New" pitchFamily="49" charset="0"/>
              </a:rPr>
              <a:t> 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cm = meters * 100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sp>
        <p:nvSpPr>
          <p:cNvPr id="18437" name="AutoShape 28"/>
          <p:cNvSpPr>
            <a:spLocks noChangeArrowheads="1"/>
          </p:cNvSpPr>
          <p:nvPr/>
        </p:nvSpPr>
        <p:spPr bwMode="auto">
          <a:xfrm>
            <a:off x="3581400" y="4572000"/>
            <a:ext cx="224155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29"/>
          <p:cNvSpPr>
            <a:spLocks noChangeArrowheads="1"/>
          </p:cNvSpPr>
          <p:nvPr/>
        </p:nvSpPr>
        <p:spPr bwMode="auto">
          <a:xfrm>
            <a:off x="6019800" y="4572000"/>
            <a:ext cx="224155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30"/>
          <p:cNvSpPr>
            <a:spLocks noChangeArrowheads="1"/>
          </p:cNvSpPr>
          <p:nvPr/>
        </p:nvSpPr>
        <p:spPr bwMode="auto">
          <a:xfrm>
            <a:off x="3581400" y="51943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meters</a:t>
            </a:r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 type: </a:t>
            </a:r>
            <a:r>
              <a:rPr lang="en-US" sz="1600" b="1">
                <a:latin typeface="Courier New" pitchFamily="49" charset="0"/>
              </a:rPr>
              <a:t>float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6051550" y="51943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cm</a:t>
            </a:r>
          </a:p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 </a:t>
            </a:r>
            <a:r>
              <a:rPr lang="en-US" sz="1600" b="1">
                <a:latin typeface="Courier New" pitchFamily="49" charset="0"/>
              </a:rPr>
              <a:t>float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1" name="Text Box 32"/>
          <p:cNvSpPr txBox="1">
            <a:spLocks noChangeArrowheads="1"/>
          </p:cNvSpPr>
          <p:nvPr/>
        </p:nvSpPr>
        <p:spPr bwMode="auto">
          <a:xfrm>
            <a:off x="4114800" y="45989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42.0</a:t>
            </a:r>
          </a:p>
        </p:txBody>
      </p:sp>
      <p:sp>
        <p:nvSpPr>
          <p:cNvPr id="18442" name="Text Box 33"/>
          <p:cNvSpPr txBox="1">
            <a:spLocks noChangeArrowheads="1"/>
          </p:cNvSpPr>
          <p:nvPr/>
        </p:nvSpPr>
        <p:spPr bwMode="auto">
          <a:xfrm>
            <a:off x="6477000" y="4597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4200.0</a:t>
            </a:r>
          </a:p>
        </p:txBody>
      </p:sp>
      <p:sp>
        <p:nvSpPr>
          <p:cNvPr id="18443" name="AutoShape 28"/>
          <p:cNvSpPr>
            <a:spLocks noChangeArrowheads="1"/>
          </p:cNvSpPr>
          <p:nvPr/>
        </p:nvSpPr>
        <p:spPr bwMode="auto">
          <a:xfrm>
            <a:off x="685800" y="4572000"/>
            <a:ext cx="274320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30"/>
          <p:cNvSpPr>
            <a:spLocks noChangeArrowheads="1"/>
          </p:cNvSpPr>
          <p:nvPr/>
        </p:nvSpPr>
        <p:spPr bwMode="auto">
          <a:xfrm>
            <a:off x="700088" y="51943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meters_str</a:t>
            </a:r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 type: </a:t>
            </a:r>
            <a:r>
              <a:rPr lang="en-US" sz="1600" b="1">
                <a:latin typeface="Courier New" pitchFamily="49" charset="0"/>
              </a:rPr>
              <a:t>string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5" name="Text Box 32"/>
          <p:cNvSpPr txBox="1">
            <a:spLocks noChangeArrowheads="1"/>
          </p:cNvSpPr>
          <p:nvPr/>
        </p:nvSpPr>
        <p:spPr bwMode="auto">
          <a:xfrm>
            <a:off x="1447800" y="45989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A8E17"/>
                </a:solidFill>
                <a:latin typeface="Courier New" pitchFamily="49" charset="0"/>
              </a:rPr>
              <a:t>'42'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066800" y="3733800"/>
            <a:ext cx="6934200" cy="1981200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meters =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28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grpSp>
        <p:nvGrpSpPr>
          <p:cNvPr id="19459" name="Group 30"/>
          <p:cNvGrpSpPr>
            <a:grpSpLocks/>
          </p:cNvGrpSpPr>
          <p:nvPr/>
        </p:nvGrpSpPr>
        <p:grpSpPr bwMode="auto">
          <a:xfrm>
            <a:off x="8504238" y="5943600"/>
            <a:ext cx="596900" cy="749300"/>
            <a:chOff x="3456" y="1784"/>
            <a:chExt cx="952" cy="1048"/>
          </a:xfrm>
        </p:grpSpPr>
        <p:sp>
          <p:nvSpPr>
            <p:cNvPr id="19464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48"/>
          <p:cNvSpPr txBox="1">
            <a:spLocks noChangeArrowheads="1"/>
          </p:cNvSpPr>
          <p:nvPr/>
        </p:nvSpPr>
        <p:spPr bwMode="auto">
          <a:xfrm>
            <a:off x="6113463" y="6049963"/>
            <a:ext cx="2373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>
                <a:solidFill>
                  <a:srgbClr val="0A8E17"/>
                </a:solidFill>
                <a:latin typeface="Cambria" pitchFamily="18" charset="0"/>
              </a:rPr>
              <a:t>I </a:t>
            </a:r>
            <a:r>
              <a:rPr lang="en-US" sz="1500" u="sng">
                <a:solidFill>
                  <a:srgbClr val="0A8E17"/>
                </a:solidFill>
                <a:latin typeface="Cambria" pitchFamily="18" charset="0"/>
              </a:rPr>
              <a:t>always</a:t>
            </a:r>
            <a:r>
              <a:rPr lang="en-US" sz="1500">
                <a:solidFill>
                  <a:srgbClr val="0A8E17"/>
                </a:solidFill>
                <a:latin typeface="Cambria" pitchFamily="18" charset="0"/>
              </a:rPr>
              <a:t> use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1500">
                <a:solidFill>
                  <a:srgbClr val="0A8E17"/>
                </a:solidFill>
                <a:latin typeface="Cambria" pitchFamily="18" charset="0"/>
              </a:rPr>
              <a:t> -- but don't "quote" me on that.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Fix #2:  use </a:t>
            </a:r>
            <a:r>
              <a:rPr lang="en-US" sz="4000" b="1" dirty="0">
                <a:latin typeface="Courier New" pitchFamily="49" charset="0"/>
                <a:cs typeface="Courier New" pitchFamily="49" charset="0"/>
              </a:rPr>
              <a:t>input</a:t>
            </a:r>
          </a:p>
        </p:txBody>
      </p:sp>
      <p:sp>
        <p:nvSpPr>
          <p:cNvPr id="19462" name="Rectangle 30"/>
          <p:cNvSpPr>
            <a:spLocks noChangeArrowheads="1"/>
          </p:cNvSpPr>
          <p:nvPr/>
        </p:nvSpPr>
        <p:spPr bwMode="auto">
          <a:xfrm>
            <a:off x="1981200" y="39624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input </a:t>
            </a:r>
            <a:r>
              <a:rPr lang="en-US" sz="2800" b="1" u="sng">
                <a:latin typeface="Calibri" pitchFamily="34" charset="0"/>
              </a:rPr>
              <a:t>interprets</a:t>
            </a:r>
            <a:r>
              <a:rPr lang="en-US" sz="2800" b="1">
                <a:latin typeface="Calibri" pitchFamily="34" charset="0"/>
              </a:rPr>
              <a:t>  its input</a:t>
            </a:r>
            <a:endParaRPr lang="en-US">
              <a:latin typeface="Calibri" pitchFamily="34" charset="0"/>
            </a:endParaRPr>
          </a:p>
        </p:txBody>
      </p:sp>
      <p:sp>
        <p:nvSpPr>
          <p:cNvPr id="19463" name="Rectangle 31"/>
          <p:cNvSpPr>
            <a:spLocks noChangeArrowheads="1"/>
          </p:cNvSpPr>
          <p:nvPr/>
        </p:nvSpPr>
        <p:spPr bwMode="auto">
          <a:xfrm>
            <a:off x="1509713" y="4953000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raw_input </a:t>
            </a:r>
            <a:r>
              <a:rPr lang="en-US" sz="2800" b="1">
                <a:latin typeface="Calibri" pitchFamily="34" charset="0"/>
              </a:rPr>
              <a:t>always returns a string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A larger application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316038" y="1295400"/>
            <a:ext cx="71421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menu():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""" prints our menu of options """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"(1) Input a new list of numbers"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"(2) I will divine the next element"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"(9) Quit"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316038" y="3551974"/>
            <a:ext cx="7405687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""" handles user input for our menu """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 smtClean="0">
              <a:solidFill>
                <a:srgbClr val="FF66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   while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  menu</a:t>
            </a:r>
            <a:r>
              <a:rPr lang="en-US" sz="1800" b="1" dirty="0" smtClean="0">
                <a:latin typeface="Courier New" pitchFamily="49" charset="0"/>
              </a:rPr>
              <a:t>()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uc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input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'Which option?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</p:txBody>
      </p:sp>
      <p:grpSp>
        <p:nvGrpSpPr>
          <p:cNvPr id="20486" name="Group 30"/>
          <p:cNvGrpSpPr>
            <a:grpSpLocks/>
          </p:cNvGrpSpPr>
          <p:nvPr/>
        </p:nvGrpSpPr>
        <p:grpSpPr bwMode="auto">
          <a:xfrm>
            <a:off x="228600" y="6113462"/>
            <a:ext cx="520700" cy="596900"/>
            <a:chOff x="3456" y="1784"/>
            <a:chExt cx="952" cy="1048"/>
          </a:xfrm>
        </p:grpSpPr>
        <p:sp>
          <p:nvSpPr>
            <p:cNvPr id="20489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48"/>
          <p:cNvSpPr txBox="1">
            <a:spLocks noChangeArrowheads="1"/>
          </p:cNvSpPr>
          <p:nvPr/>
        </p:nvSpPr>
        <p:spPr bwMode="auto">
          <a:xfrm>
            <a:off x="762000" y="5943600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A6819"/>
                </a:solidFill>
                <a:latin typeface="Calibri" pitchFamily="34" charset="0"/>
              </a:rPr>
              <a:t>Perhaps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uc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A6819"/>
                </a:solidFill>
                <a:latin typeface="Calibri" pitchFamily="34" charset="0"/>
              </a:rPr>
              <a:t>the </a:t>
            </a:r>
            <a:r>
              <a:rPr lang="en-US" sz="1200" b="1" dirty="0">
                <a:solidFill>
                  <a:srgbClr val="0A6819"/>
                </a:solidFill>
                <a:latin typeface="Calibri" pitchFamily="34" charset="0"/>
              </a:rPr>
              <a:t>reason for this?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752600" y="5562600"/>
            <a:ext cx="609600" cy="2286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028281" y="4876800"/>
            <a:ext cx="990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5257800" y="4645967"/>
            <a:ext cx="1295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Calls a helper function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457200" y="252413"/>
            <a:ext cx="7696200" cy="54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def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 handles user input for our menu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L = [2,22,222,2222] 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#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a starting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list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 smtClean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while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True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menu()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-106" charset="0"/>
                <a:ea typeface="ＭＳ Ｐゴシック" pitchFamily="-106" charset="-128"/>
              </a:rPr>
              <a:t># print menu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 </a:t>
            </a:r>
            <a:r>
              <a:rPr lang="en-US" sz="1800" b="1" dirty="0">
                <a:solidFill>
                  <a:srgbClr val="FF0000"/>
                </a:solidFill>
                <a:latin typeface="Courier New" pitchFamily="-106" charset="0"/>
                <a:ea typeface="ＭＳ Ｐゴシック" pitchFamily="-106" charset="-128"/>
              </a:rPr>
              <a:t>input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'Which option? '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endParaRPr lang="en-US" sz="1800" b="1" dirty="0">
              <a:solidFill>
                <a:srgbClr val="FF66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if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9: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1: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2: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91936" y="3398838"/>
            <a:ext cx="11208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(9)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Quit</a:t>
            </a:r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91936" y="4594225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(1) Get new list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91936" y="5832475"/>
            <a:ext cx="13512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(2)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other…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457200" y="252413"/>
            <a:ext cx="7696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def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 handles user input for our menu """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L = [2,22,222,2222] 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# a starting list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while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True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menu()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-106" charset="0"/>
                <a:ea typeface="ＭＳ Ｐゴシック" pitchFamily="-106" charset="-128"/>
              </a:rPr>
              <a:t># print menu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 </a:t>
            </a:r>
            <a:r>
              <a:rPr lang="en-US" sz="1800" b="1" dirty="0">
                <a:solidFill>
                  <a:srgbClr val="FF0000"/>
                </a:solidFill>
                <a:latin typeface="Courier New" pitchFamily="-106" charset="0"/>
                <a:ea typeface="ＭＳ Ｐゴシック" pitchFamily="-106" charset="-128"/>
              </a:rPr>
              <a:t>input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'Which option? '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endParaRPr lang="en-US" sz="1800" b="1" dirty="0">
              <a:solidFill>
                <a:srgbClr val="FF66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if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9: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1: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175" y="3200400"/>
            <a:ext cx="5486400" cy="738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200" b="1" dirty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break </a:t>
            </a: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exits the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2713" y="4419600"/>
            <a:ext cx="6172200" cy="738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use </a:t>
            </a:r>
            <a:r>
              <a:rPr lang="en-US" sz="4200" b="1" dirty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input</a:t>
            </a:r>
            <a:r>
              <a:rPr lang="en-US" sz="42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to get a new L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2667000" y="5738813"/>
            <a:ext cx="6172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sz="4200" dirty="0" smtClean="0">
                <a:latin typeface="Calibri" pitchFamily="34" charset="0"/>
              </a:rPr>
              <a:t>other functions, as needed</a:t>
            </a:r>
            <a:endParaRPr lang="en-US" sz="4200" dirty="0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936" y="3398838"/>
            <a:ext cx="11208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(9)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Quit</a:t>
            </a:r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1936" y="4594225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(1) Get new list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1936" y="5832475"/>
            <a:ext cx="13512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(2)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other…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 bwMode="auto">
          <a:xfrm>
            <a:off x="5105400" y="3200400"/>
            <a:ext cx="3733800" cy="1524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746125" y="1524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</a:rPr>
              <a:t>Functions you'll write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3558" name="Line 10"/>
          <p:cNvSpPr>
            <a:spLocks noChangeShapeType="1"/>
          </p:cNvSpPr>
          <p:nvPr/>
        </p:nvSpPr>
        <p:spPr bwMode="auto">
          <a:xfrm>
            <a:off x="3962400" y="4038600"/>
            <a:ext cx="1295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3009900" y="9144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All</a:t>
            </a:r>
            <a:r>
              <a:rPr lang="en-US" dirty="0" smtClean="0">
                <a:latin typeface="Cambria" pitchFamily="18" charset="0"/>
              </a:rPr>
              <a:t> use loops…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3560" name="Rectangle 21"/>
          <p:cNvSpPr>
            <a:spLocks noChangeArrowheads="1"/>
          </p:cNvSpPr>
          <p:nvPr/>
        </p:nvSpPr>
        <p:spPr bwMode="auto">
          <a:xfrm>
            <a:off x="5534025" y="1981200"/>
            <a:ext cx="311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average(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1" name="Text Box 22"/>
          <p:cNvSpPr txBox="1">
            <a:spLocks noChangeArrowheads="1"/>
          </p:cNvSpPr>
          <p:nvPr/>
        </p:nvSpPr>
        <p:spPr bwMode="auto">
          <a:xfrm>
            <a:off x="304800" y="2057400"/>
            <a:ext cx="10668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Menu</a:t>
            </a:r>
          </a:p>
        </p:txBody>
      </p:sp>
      <p:sp>
        <p:nvSpPr>
          <p:cNvPr id="23562" name="Rectangle 23"/>
          <p:cNvSpPr>
            <a:spLocks noChangeArrowheads="1"/>
          </p:cNvSpPr>
          <p:nvPr/>
        </p:nvSpPr>
        <p:spPr bwMode="auto">
          <a:xfrm>
            <a:off x="274638" y="2743200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23563" name="Rectangle 24"/>
          <p:cNvSpPr>
            <a:spLocks noChangeArrowheads="1"/>
          </p:cNvSpPr>
          <p:nvPr/>
        </p:nvSpPr>
        <p:spPr bwMode="auto">
          <a:xfrm>
            <a:off x="5534025" y="252095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stdev(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4" name="Rectangle 25"/>
          <p:cNvSpPr>
            <a:spLocks noChangeArrowheads="1"/>
          </p:cNvSpPr>
          <p:nvPr/>
        </p:nvSpPr>
        <p:spPr bwMode="auto">
          <a:xfrm>
            <a:off x="5534025" y="50292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minday(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5" name="Rectangle 26"/>
          <p:cNvSpPr>
            <a:spLocks noChangeArrowheads="1"/>
          </p:cNvSpPr>
          <p:nvPr/>
        </p:nvSpPr>
        <p:spPr bwMode="auto">
          <a:xfrm>
            <a:off x="5534025" y="56388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maxday( L )</a:t>
            </a:r>
            <a:endParaRPr lang="en-US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6" name="Line 28"/>
          <p:cNvSpPr>
            <a:spLocks noChangeShapeType="1"/>
          </p:cNvSpPr>
          <p:nvPr/>
        </p:nvSpPr>
        <p:spPr bwMode="auto">
          <a:xfrm flipV="1">
            <a:off x="3810000" y="2524124"/>
            <a:ext cx="1497806" cy="923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AutoShape 30"/>
          <p:cNvSpPr>
            <a:spLocks/>
          </p:cNvSpPr>
          <p:nvPr/>
        </p:nvSpPr>
        <p:spPr bwMode="auto">
          <a:xfrm>
            <a:off x="5375275" y="2030413"/>
            <a:ext cx="155575" cy="984250"/>
          </a:xfrm>
          <a:prstGeom prst="leftBrace">
            <a:avLst>
              <a:gd name="adj1" fmla="val 5272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8" name="AutoShape 31"/>
          <p:cNvSpPr>
            <a:spLocks/>
          </p:cNvSpPr>
          <p:nvPr/>
        </p:nvSpPr>
        <p:spPr bwMode="auto">
          <a:xfrm>
            <a:off x="5389563" y="5105400"/>
            <a:ext cx="155575" cy="984250"/>
          </a:xfrm>
          <a:prstGeom prst="leftBrace">
            <a:avLst>
              <a:gd name="adj1" fmla="val 5272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9" name="Text Box 11"/>
          <p:cNvSpPr txBox="1">
            <a:spLocks noChangeArrowheads="1"/>
          </p:cNvSpPr>
          <p:nvPr/>
        </p:nvSpPr>
        <p:spPr bwMode="auto">
          <a:xfrm>
            <a:off x="5819775" y="3448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(L[i] - L</a:t>
            </a:r>
            <a:r>
              <a:rPr lang="en-US" b="1" baseline="-25000">
                <a:latin typeface="Courier New" pitchFamily="49" charset="0"/>
              </a:rPr>
              <a:t>av</a:t>
            </a:r>
            <a:r>
              <a:rPr lang="en-US" b="1">
                <a:latin typeface="Courier New" pitchFamily="49" charset="0"/>
              </a:rPr>
              <a:t>)</a:t>
            </a:r>
            <a:r>
              <a:rPr lang="en-US" b="1" baseline="50000">
                <a:latin typeface="Courier New" pitchFamily="49" charset="0"/>
              </a:rPr>
              <a:t>2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0" name="Text Box 12"/>
          <p:cNvSpPr txBox="1">
            <a:spLocks noChangeArrowheads="1"/>
          </p:cNvSpPr>
          <p:nvPr/>
        </p:nvSpPr>
        <p:spPr bwMode="auto">
          <a:xfrm>
            <a:off x="5705475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Courier New" pitchFamily="49" charset="0"/>
                <a:sym typeface="Symbol" pitchFamily="18" charset="2"/>
              </a:rPr>
              <a:t>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1" name="Rectangle 13"/>
          <p:cNvSpPr>
            <a:spLocks noChangeArrowheads="1"/>
          </p:cNvSpPr>
          <p:nvPr/>
        </p:nvSpPr>
        <p:spPr bwMode="auto">
          <a:xfrm>
            <a:off x="6353175" y="40862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len(L)</a:t>
            </a:r>
          </a:p>
        </p:txBody>
      </p:sp>
      <p:sp>
        <p:nvSpPr>
          <p:cNvPr id="23572" name="Line 14"/>
          <p:cNvSpPr>
            <a:spLocks noChangeShapeType="1"/>
          </p:cNvSpPr>
          <p:nvPr/>
        </p:nvSpPr>
        <p:spPr bwMode="auto">
          <a:xfrm>
            <a:off x="5721350" y="4038600"/>
            <a:ext cx="2668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5805488" y="38100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i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4" name="Line 16"/>
          <p:cNvSpPr>
            <a:spLocks noChangeShapeType="1"/>
          </p:cNvSpPr>
          <p:nvPr/>
        </p:nvSpPr>
        <p:spPr bwMode="auto">
          <a:xfrm flipH="1">
            <a:off x="5357813" y="3381375"/>
            <a:ext cx="230187" cy="1001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17"/>
          <p:cNvSpPr>
            <a:spLocks noChangeShapeType="1"/>
          </p:cNvSpPr>
          <p:nvPr/>
        </p:nvSpPr>
        <p:spPr bwMode="auto">
          <a:xfrm>
            <a:off x="5588000" y="3382963"/>
            <a:ext cx="2979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18"/>
          <p:cNvSpPr>
            <a:spLocks noChangeShapeType="1"/>
          </p:cNvSpPr>
          <p:nvPr/>
        </p:nvSpPr>
        <p:spPr bwMode="auto">
          <a:xfrm>
            <a:off x="5257800" y="4059238"/>
            <a:ext cx="100013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8"/>
          <p:cNvSpPr>
            <a:spLocks noChangeShapeType="1"/>
          </p:cNvSpPr>
          <p:nvPr/>
        </p:nvSpPr>
        <p:spPr bwMode="auto">
          <a:xfrm>
            <a:off x="6851650" y="2906713"/>
            <a:ext cx="6350" cy="39846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ight Arrow 1"/>
          <p:cNvSpPr>
            <a:spLocks noChangeArrowheads="1"/>
          </p:cNvSpPr>
          <p:nvPr/>
        </p:nvSpPr>
        <p:spPr bwMode="auto">
          <a:xfrm>
            <a:off x="8410752" y="5035550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CCFFCC"/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2162175" y="76200"/>
            <a:ext cx="4895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Min price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228600" y="2698750"/>
            <a:ext cx="891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4582" name="Rectangle 20"/>
          <p:cNvSpPr>
            <a:spLocks noChangeArrowheads="1"/>
          </p:cNvSpPr>
          <p:nvPr/>
        </p:nvSpPr>
        <p:spPr bwMode="auto">
          <a:xfrm>
            <a:off x="1858963" y="2286000"/>
            <a:ext cx="4683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2760663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3659188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5" name="Rectangle 23"/>
          <p:cNvSpPr>
            <a:spLocks noChangeArrowheads="1"/>
          </p:cNvSpPr>
          <p:nvPr/>
        </p:nvSpPr>
        <p:spPr bwMode="auto">
          <a:xfrm>
            <a:off x="4572000" y="2290762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6" name="Rectangle 24"/>
          <p:cNvSpPr>
            <a:spLocks noChangeArrowheads="1"/>
          </p:cNvSpPr>
          <p:nvPr/>
        </p:nvSpPr>
        <p:spPr bwMode="auto">
          <a:xfrm>
            <a:off x="5486400" y="2290762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7" name="Rectangle 25"/>
          <p:cNvSpPr>
            <a:spLocks noChangeArrowheads="1"/>
          </p:cNvSpPr>
          <p:nvPr/>
        </p:nvSpPr>
        <p:spPr bwMode="auto">
          <a:xfrm>
            <a:off x="6418263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7194550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9" name="Rectangle 27"/>
          <p:cNvSpPr>
            <a:spLocks noChangeArrowheads="1"/>
          </p:cNvSpPr>
          <p:nvPr/>
        </p:nvSpPr>
        <p:spPr bwMode="auto">
          <a:xfrm>
            <a:off x="7988300" y="2287587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33400" y="1250950"/>
            <a:ext cx="8153400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What's the </a:t>
            </a:r>
            <a:r>
              <a:rPr lang="en-US" b="1" i="1" dirty="0">
                <a:latin typeface="Cambria" pitchFamily="18" charset="0"/>
              </a:rPr>
              <a:t>idea</a:t>
            </a:r>
            <a:r>
              <a:rPr lang="en-US" dirty="0">
                <a:latin typeface="Cambria" pitchFamily="18" charset="0"/>
              </a:rPr>
              <a:t> for finding the smallest (minimum) price?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3903662"/>
            <a:ext cx="600075" cy="41592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=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92" name="Rectangle 26"/>
          <p:cNvSpPr>
            <a:spLocks noChangeArrowheads="1"/>
          </p:cNvSpPr>
          <p:nvPr/>
        </p:nvSpPr>
        <p:spPr bwMode="auto">
          <a:xfrm>
            <a:off x="1066800" y="60198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track the value of the </a:t>
            </a:r>
            <a:r>
              <a:rPr lang="en-US" b="1" i="1">
                <a:latin typeface="Calibri" pitchFamily="34" charset="0"/>
              </a:rPr>
              <a:t>minimum so far </a:t>
            </a:r>
            <a:r>
              <a:rPr lang="en-US">
                <a:latin typeface="Calibri" pitchFamily="34" charset="0"/>
              </a:rPr>
              <a:t>as you loop over L</a:t>
            </a:r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439738" y="4597400"/>
            <a:ext cx="113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libri" pitchFamily="34" charset="0"/>
              </a:rPr>
              <a:t>m is the "min so far"</a:t>
            </a:r>
          </a:p>
        </p:txBody>
      </p: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8150983" y="86960"/>
            <a:ext cx="533400" cy="609600"/>
            <a:chOff x="3456" y="1784"/>
            <a:chExt cx="952" cy="1048"/>
          </a:xfrm>
        </p:grpSpPr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726363" y="6858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Just call </a:t>
            </a:r>
            <a:r>
              <a:rPr lang="en-US" sz="1200" b="1" dirty="0">
                <a:solidFill>
                  <a:srgbClr val="0A6819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23935" y="103496"/>
            <a:ext cx="24043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200" dirty="0" smtClean="0">
                <a:latin typeface="Cambria" pitchFamily="18" charset="0"/>
              </a:rPr>
              <a:t>Fractals…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1219200"/>
            <a:ext cx="146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Cambria" pitchFamily="18" charset="0"/>
              </a:rPr>
              <a:t>XaoS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4269432"/>
            <a:ext cx="4388556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Nova program on fractals: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69011" r="29519" b="15799"/>
          <a:stretch/>
        </p:blipFill>
        <p:spPr bwMode="auto">
          <a:xfrm>
            <a:off x="358525" y="4876800"/>
            <a:ext cx="8426948" cy="16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34" y="457200"/>
            <a:ext cx="3905578" cy="31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44918" y="3313256"/>
            <a:ext cx="51328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mbria" pitchFamily="18" charset="0"/>
              </a:rPr>
              <a:t>Madi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51746" y="6234499"/>
            <a:ext cx="45878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mbria" pitchFamily="18" charset="0"/>
              </a:rPr>
              <a:t>Max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00200" y="2703226"/>
            <a:ext cx="229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itchFamily="18" charset="0"/>
              </a:rPr>
              <a:t>fractal explorer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3164891"/>
            <a:ext cx="229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Cambria" pitchFamily="18" charset="0"/>
              </a:rPr>
              <a:t>Python vs. C</a:t>
            </a: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81000" y="3806244"/>
            <a:ext cx="3909836" cy="2746956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746125" y="76200"/>
            <a:ext cx="762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Min price vs. min </a:t>
            </a:r>
            <a:r>
              <a:rPr lang="en-US" sz="4200" b="1" i="1" dirty="0">
                <a:latin typeface="Cambria" pitchFamily="18" charset="0"/>
              </a:rPr>
              <a:t>day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524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23005" y="3924777"/>
            <a:ext cx="3657600" cy="25945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minprice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o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 smtClean="0">
                <a:latin typeface="Courier New" pitchFamily="49" charset="0"/>
              </a:rPr>
              <a:t>  m </a:t>
            </a:r>
            <a:r>
              <a:rPr lang="en-US" b="1" dirty="0">
                <a:latin typeface="Courier New" pitchFamily="49" charset="0"/>
              </a:rPr>
              <a:t>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m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228600" y="186055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963" y="144780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78" y="14525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0E0BEE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0E0BEE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449388"/>
            <a:ext cx="469900" cy="4778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6" name="Text Box 7"/>
          <p:cNvSpPr txBox="1">
            <a:spLocks noChangeArrowheads="1"/>
          </p:cNvSpPr>
          <p:nvPr/>
        </p:nvSpPr>
        <p:spPr bwMode="auto">
          <a:xfrm>
            <a:off x="6002337" y="5251922"/>
            <a:ext cx="1985963" cy="142192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Times" charset="0"/>
              </a:rPr>
              <a:t>What about the </a:t>
            </a:r>
            <a:r>
              <a:rPr lang="en-US" b="1" i="1" dirty="0">
                <a:latin typeface="Times" charset="0"/>
              </a:rPr>
              <a:t>day </a:t>
            </a:r>
            <a:r>
              <a:rPr lang="en-US" dirty="0">
                <a:latin typeface="Times" charset="0"/>
              </a:rPr>
              <a:t>of the minimum price?</a:t>
            </a:r>
          </a:p>
        </p:txBody>
      </p:sp>
      <p:sp>
        <p:nvSpPr>
          <p:cNvPr id="25617" name="Right Arrow 1"/>
          <p:cNvSpPr>
            <a:spLocks noChangeArrowheads="1"/>
          </p:cNvSpPr>
          <p:nvPr/>
        </p:nvSpPr>
        <p:spPr bwMode="auto">
          <a:xfrm>
            <a:off x="8218591" y="5734286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CCECFF"/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8150983" y="86960"/>
            <a:ext cx="533400" cy="609600"/>
            <a:chOff x="3456" y="1784"/>
            <a:chExt cx="952" cy="1048"/>
          </a:xfrm>
        </p:grpSpPr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7765500" y="6858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Just call </a:t>
            </a:r>
            <a:r>
              <a:rPr lang="en-US" sz="1200" b="1" dirty="0">
                <a:solidFill>
                  <a:srgbClr val="0A6819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 </a:t>
            </a:r>
            <a:r>
              <a:rPr lang="en-US" sz="1200" dirty="0" smtClean="0">
                <a:solidFill>
                  <a:srgbClr val="0A6819"/>
                </a:solidFill>
                <a:latin typeface="Cambria" pitchFamily="18" charset="0"/>
              </a:rPr>
              <a:t>??</a:t>
            </a:r>
            <a:endParaRPr lang="en-US" sz="1200" dirty="0">
              <a:solidFill>
                <a:srgbClr val="0A6819"/>
              </a:solidFill>
              <a:latin typeface="Cambria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97919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40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1478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10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4503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5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288675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46333" y="2886754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946468" y="2886754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8055528" y="3249682"/>
            <a:ext cx="98032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 is </a:t>
            </a:r>
            <a:r>
              <a:rPr lang="en-US" sz="1500" b="1" dirty="0" smtClean="0">
                <a:solidFill>
                  <a:srgbClr val="FF66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returned</a:t>
            </a:r>
            <a:endParaRPr lang="en-US" sz="1500" dirty="0">
              <a:solidFill>
                <a:srgbClr val="FF66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Mid-term feedback…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Cambria" pitchFamily="18" charset="0"/>
              </a:rPr>
              <a:t>Don't</a:t>
            </a:r>
            <a:r>
              <a:rPr lang="en-US" sz="180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year:         </a:t>
            </a:r>
            <a:r>
              <a:rPr lang="en-US" sz="1500" dirty="0" smtClean="0">
                <a:latin typeface="Cambria" pitchFamily="18" charset="0"/>
              </a:rPr>
              <a:t>First-year       Sophomore         Junior         Senior          Other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 rot="20574721">
            <a:off x="5307808" y="5063334"/>
            <a:ext cx="367823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To start</a:t>
            </a:r>
            <a:endParaRPr lang="en-US" sz="7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26"/>
          <p:cNvSpPr>
            <a:spLocks noChangeShapeType="1"/>
          </p:cNvSpPr>
          <p:nvPr/>
        </p:nvSpPr>
        <p:spPr bwMode="auto">
          <a:xfrm flipH="1">
            <a:off x="3200576" y="381000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ounded Rectangle 24"/>
          <p:cNvSpPr>
            <a:spLocks noChangeArrowheads="1"/>
          </p:cNvSpPr>
          <p:nvPr/>
        </p:nvSpPr>
        <p:spPr bwMode="auto">
          <a:xfrm>
            <a:off x="228600" y="3881437"/>
            <a:ext cx="2133600" cy="304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6324600" y="1468438"/>
            <a:ext cx="2603499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smtClean="0">
                <a:latin typeface="Calibri" pitchFamily="34" charset="0"/>
              </a:rPr>
              <a:t> diff(  [42,3,7] ,  [6,0,-5] 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1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5055746" y="5892224"/>
            <a:ext cx="23002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  <a:cs typeface="Times New Roman" pitchFamily="18" charset="0"/>
              </a:rPr>
              <a:t>Quiz, p.2</a:t>
            </a:r>
            <a:endParaRPr lang="en-US" sz="4200" i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397956" y="214313"/>
            <a:ext cx="2619375" cy="314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What does this code print?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276600" y="857250"/>
            <a:ext cx="3014133" cy="9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x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(3):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y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(3):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   print </a:t>
            </a:r>
            <a:r>
              <a:rPr lang="en-US" sz="1800" b="1" dirty="0">
                <a:latin typeface="Courier New" pitchFamily="49" charset="0"/>
              </a:rPr>
              <a:t>x, y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6200" y="2286000"/>
            <a:ext cx="3200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minday</a:t>
            </a:r>
            <a:r>
              <a:rPr lang="en-US" sz="1800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mndy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0 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E0BEE"/>
                </a:solidFill>
                <a:latin typeface="Courier New" pitchFamily="49" charset="0"/>
              </a:rPr>
              <a:t>#</a:t>
            </a:r>
            <a:r>
              <a:rPr lang="en-US" sz="1800" b="1" dirty="0">
                <a:solidFill>
                  <a:srgbClr val="0E0BEE"/>
                </a:solidFill>
                <a:latin typeface="Calibri" pitchFamily="34" charset="0"/>
              </a:rPr>
              <a:t> </a:t>
            </a:r>
            <a:r>
              <a:rPr lang="en-US" sz="1800" b="1" dirty="0" err="1" smtClean="0">
                <a:solidFill>
                  <a:srgbClr val="0E0BEE"/>
                </a:solidFill>
                <a:latin typeface="Calibri" pitchFamily="34" charset="0"/>
              </a:rPr>
              <a:t>minday</a:t>
            </a:r>
            <a:r>
              <a:rPr lang="en-US" sz="1800" b="1" dirty="0" smtClean="0">
                <a:solidFill>
                  <a:srgbClr val="0E0BEE"/>
                </a:solidFill>
                <a:latin typeface="Calibri" pitchFamily="34" charset="0"/>
              </a:rPr>
              <a:t>!</a:t>
            </a:r>
            <a:endParaRPr lang="en-US" sz="1800" b="1" dirty="0">
              <a:solidFill>
                <a:srgbClr val="0E0BEE"/>
              </a:solidFill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if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return </a:t>
            </a:r>
            <a:r>
              <a:rPr lang="en-US" sz="1800" b="1" dirty="0" err="1" smtClean="0">
                <a:latin typeface="Courier New" pitchFamily="49" charset="0"/>
              </a:rPr>
              <a:t>mndy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234950" y="214313"/>
            <a:ext cx="2446338" cy="5270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Alter this code to return the </a:t>
            </a:r>
            <a:r>
              <a:rPr lang="en-US" sz="1400" b="1" u="sng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26634" name="Rectangle 21"/>
          <p:cNvSpPr>
            <a:spLocks noChangeArrowheads="1"/>
          </p:cNvSpPr>
          <p:nvPr/>
        </p:nvSpPr>
        <p:spPr bwMode="auto">
          <a:xfrm>
            <a:off x="6290733" y="3059289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diff( L, R ):</a:t>
            </a:r>
          </a:p>
        </p:txBody>
      </p:sp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6432550" y="214313"/>
            <a:ext cx="2559050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diff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to return the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abs. diff. between any value from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and any value from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6636" name="Text Box 24"/>
          <p:cNvSpPr txBox="1">
            <a:spLocks noChangeArrowheads="1"/>
          </p:cNvSpPr>
          <p:nvPr/>
        </p:nvSpPr>
        <p:spPr bwMode="auto">
          <a:xfrm>
            <a:off x="6655858" y="2247547"/>
            <a:ext cx="22685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>
                <a:latin typeface="Calibri" pitchFamily="34" charset="0"/>
              </a:rPr>
              <a:t>L and </a:t>
            </a:r>
            <a:r>
              <a:rPr lang="en-US" sz="1100" dirty="0" smtClean="0">
                <a:latin typeface="Calibri" pitchFamily="34" charset="0"/>
              </a:rPr>
              <a:t>R </a:t>
            </a:r>
            <a:r>
              <a:rPr lang="en-US" sz="1100" dirty="0">
                <a:latin typeface="Calibri" pitchFamily="34" charset="0"/>
              </a:rPr>
              <a:t>will be lists of </a:t>
            </a:r>
            <a:r>
              <a:rPr lang="en-US" sz="1100" dirty="0" smtClean="0">
                <a:latin typeface="Calibri" pitchFamily="34" charset="0"/>
              </a:rPr>
              <a:t>numbers.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6638" name="Line 26"/>
          <p:cNvSpPr>
            <a:spLocks noChangeShapeType="1"/>
          </p:cNvSpPr>
          <p:nvPr/>
        </p:nvSpPr>
        <p:spPr bwMode="auto">
          <a:xfrm flipH="1">
            <a:off x="6196273" y="377826"/>
            <a:ext cx="9617" cy="5277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32"/>
          <p:cNvSpPr txBox="1">
            <a:spLocks noChangeArrowheads="1"/>
          </p:cNvSpPr>
          <p:nvPr/>
        </p:nvSpPr>
        <p:spPr bwMode="auto">
          <a:xfrm>
            <a:off x="6651096" y="2426405"/>
            <a:ext cx="22304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>
                <a:latin typeface="Calibri" pitchFamily="34" charset="0"/>
              </a:rPr>
              <a:t>Hint</a:t>
            </a:r>
            <a:r>
              <a:rPr lang="en-US" sz="1100" dirty="0">
                <a:latin typeface="Calibri" pitchFamily="34" charset="0"/>
              </a:rPr>
              <a:t>: </a:t>
            </a:r>
            <a:r>
              <a:rPr lang="en-US" sz="1100" dirty="0" smtClean="0">
                <a:latin typeface="Calibri" pitchFamily="34" charset="0"/>
              </a:rPr>
              <a:t>Adapt </a:t>
            </a:r>
            <a:r>
              <a:rPr lang="en-US" sz="1100" dirty="0">
                <a:latin typeface="Calibri" pitchFamily="34" charset="0"/>
              </a:rPr>
              <a:t>the </a:t>
            </a:r>
            <a:r>
              <a:rPr lang="en-US" sz="1100" dirty="0" smtClean="0">
                <a:latin typeface="Calibri" pitchFamily="34" charset="0"/>
              </a:rPr>
              <a:t>nested loops at left!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6643" name="Text Box 35"/>
          <p:cNvSpPr txBox="1">
            <a:spLocks noChangeArrowheads="1"/>
          </p:cNvSpPr>
          <p:nvPr/>
        </p:nvSpPr>
        <p:spPr bwMode="auto">
          <a:xfrm>
            <a:off x="2226732" y="3478351"/>
            <a:ext cx="880268" cy="707886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latin typeface="Calibri" pitchFamily="34" charset="0"/>
              </a:rPr>
              <a:t>You </a:t>
            </a:r>
            <a:r>
              <a:rPr lang="en-US" sz="1000" b="1" i="1" dirty="0" smtClean="0">
                <a:latin typeface="Calibri" pitchFamily="34" charset="0"/>
              </a:rPr>
              <a:t>might </a:t>
            </a:r>
            <a:r>
              <a:rPr lang="en-US" sz="1000" dirty="0" smtClean="0">
                <a:latin typeface="Calibri" pitchFamily="34" charset="0"/>
              </a:rPr>
              <a:t>change </a:t>
            </a:r>
            <a:r>
              <a:rPr lang="en-US" sz="1000" dirty="0">
                <a:latin typeface="Calibri" pitchFamily="34" charset="0"/>
              </a:rPr>
              <a:t>this </a:t>
            </a:r>
            <a:r>
              <a:rPr lang="en-US" sz="1000" dirty="0" smtClean="0">
                <a:latin typeface="Calibri" pitchFamily="34" charset="0"/>
              </a:rPr>
              <a:t>loop, but it's up to you…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6644" name="Text Box 36"/>
          <p:cNvSpPr txBox="1">
            <a:spLocks noChangeArrowheads="1"/>
          </p:cNvSpPr>
          <p:nvPr/>
        </p:nvSpPr>
        <p:spPr bwMode="auto">
          <a:xfrm>
            <a:off x="6657446" y="2068689"/>
            <a:ext cx="23891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>
                <a:latin typeface="Calibri" pitchFamily="34" charset="0"/>
              </a:rPr>
              <a:t>Only consider </a:t>
            </a:r>
            <a:r>
              <a:rPr lang="en-US" sz="1100" b="1" dirty="0">
                <a:latin typeface="Calibri" pitchFamily="34" charset="0"/>
              </a:rPr>
              <a:t>absolute </a:t>
            </a:r>
            <a:r>
              <a:rPr lang="en-US" sz="1100" dirty="0">
                <a:latin typeface="Calibri" pitchFamily="34" charset="0"/>
              </a:rPr>
              <a:t>differences. </a:t>
            </a:r>
          </a:p>
        </p:txBody>
      </p:sp>
      <p:sp>
        <p:nvSpPr>
          <p:cNvPr id="26645" name="Rectangle 20"/>
          <p:cNvSpPr>
            <a:spLocks noChangeArrowheads="1"/>
          </p:cNvSpPr>
          <p:nvPr/>
        </p:nvSpPr>
        <p:spPr bwMode="auto">
          <a:xfrm>
            <a:off x="7412734" y="1002268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26646" name="Rectangle 21"/>
          <p:cNvSpPr>
            <a:spLocks noChangeArrowheads="1"/>
          </p:cNvSpPr>
          <p:nvPr/>
        </p:nvSpPr>
        <p:spPr bwMode="auto">
          <a:xfrm>
            <a:off x="8205980" y="1002268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R</a:t>
            </a: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152400" y="1219200"/>
            <a:ext cx="3624263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>
                <a:latin typeface="Calibri" pitchFamily="34" charset="0"/>
              </a:rPr>
              <a:t>minday</a:t>
            </a:r>
            <a:r>
              <a:rPr lang="en-US" sz="1600" dirty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 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2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 flipV="1">
            <a:off x="7752645" y="168768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33"/>
          <p:cNvSpPr>
            <a:spLocks noChangeShapeType="1"/>
          </p:cNvSpPr>
          <p:nvPr/>
        </p:nvSpPr>
        <p:spPr bwMode="auto">
          <a:xfrm flipH="1" flipV="1">
            <a:off x="8187267" y="168768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39879" y="1397604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3481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34942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32498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83676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 bwMode="auto">
          <a:xfrm rot="5400000">
            <a:off x="6206067" y="2163081"/>
            <a:ext cx="304800" cy="457200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>
            <a:off x="7489048" y="1045986"/>
            <a:ext cx="129821" cy="651228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Right Brace 36"/>
          <p:cNvSpPr/>
          <p:nvPr/>
        </p:nvSpPr>
        <p:spPr bwMode="auto">
          <a:xfrm rot="16200000">
            <a:off x="8307702" y="1087839"/>
            <a:ext cx="116098" cy="577100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774951" y="796948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39" name="Right Brace 38"/>
          <p:cNvSpPr/>
          <p:nvPr/>
        </p:nvSpPr>
        <p:spPr bwMode="auto">
          <a:xfrm rot="16200000">
            <a:off x="1859176" y="61351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08136" y="1393270"/>
            <a:ext cx="468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479778" y="6317046"/>
            <a:ext cx="212469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 dirty="0" smtClean="0">
                <a:latin typeface="Calibri" pitchFamily="34" charset="0"/>
              </a:rPr>
              <a:t>Hint</a:t>
            </a:r>
            <a:r>
              <a:rPr lang="en-US" sz="1100" dirty="0" smtClean="0">
                <a:latin typeface="Calibri" pitchFamily="34" charset="0"/>
              </a:rPr>
              <a:t>: keep track of the min AND the day </a:t>
            </a:r>
            <a:r>
              <a:rPr lang="en-US" sz="1100" dirty="0">
                <a:latin typeface="Calibri" pitchFamily="34" charset="0"/>
              </a:rPr>
              <a:t>of the </a:t>
            </a:r>
            <a:r>
              <a:rPr lang="en-US" sz="1100" dirty="0" smtClean="0">
                <a:latin typeface="Calibri" pitchFamily="34" charset="0"/>
              </a:rPr>
              <a:t>min (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mndy</a:t>
            </a:r>
            <a:r>
              <a:rPr lang="en-US" sz="1100" dirty="0" smtClean="0">
                <a:latin typeface="Calibri" pitchFamily="34" charset="0"/>
              </a:rPr>
              <a:t>)</a:t>
            </a:r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Mid-term feedback …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Cambria" pitchFamily="18" charset="0"/>
              </a:rPr>
              <a:t>Don't</a:t>
            </a:r>
            <a:r>
              <a:rPr lang="en-US" sz="180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year:         </a:t>
            </a:r>
            <a:r>
              <a:rPr lang="en-US" sz="1500" dirty="0" smtClean="0">
                <a:latin typeface="Cambria" pitchFamily="18" charset="0"/>
              </a:rPr>
              <a:t>First-year       Sophomore         Junior         Senior          Other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94733" y="1230312"/>
            <a:ext cx="3581400" cy="5157787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67783" y="1577974"/>
            <a:ext cx="3200400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minday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 day = 0</a:t>
            </a:r>
            <a:endParaRPr lang="en-US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     </a:t>
            </a:r>
            <a:r>
              <a:rPr lang="en-US" b="1" dirty="0" err="1" smtClean="0">
                <a:solidFill>
                  <a:srgbClr val="0E0BEE"/>
                </a:solidFill>
                <a:latin typeface="Courier New" pitchFamily="49" charset="0"/>
              </a:rPr>
              <a:t>mndy</a:t>
            </a: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= day</a:t>
            </a:r>
            <a:endParaRPr lang="en-US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    day += 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575733" y="6411912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1800" dirty="0">
                <a:latin typeface="Cambria" pitchFamily="18" charset="0"/>
              </a:rPr>
              <a:t>-based </a:t>
            </a:r>
            <a:r>
              <a:rPr lang="en-US" sz="1800" dirty="0" smtClean="0">
                <a:latin typeface="Cambria" pitchFamily="18" charset="0"/>
              </a:rPr>
              <a:t>loop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34715" y="274357"/>
            <a:ext cx="144680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libri" pitchFamily="34" charset="0"/>
                <a:ea typeface="ＭＳ Ｐゴシック" pitchFamily="34" charset="-128"/>
              </a:rPr>
              <a:t>minday</a:t>
            </a:r>
            <a:endParaRPr lang="en-US" sz="3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53985" y="239924"/>
            <a:ext cx="212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return the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019800" y="346052"/>
            <a:ext cx="268993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>
                <a:latin typeface="Calibri" pitchFamily="34" charset="0"/>
              </a:rPr>
              <a:t>minday</a:t>
            </a:r>
            <a:r>
              <a:rPr lang="en-US" sz="1600" dirty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 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2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7279" y="524456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0881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342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9898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1076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642351" y="-76200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7726576" y="-25962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5536" y="520122"/>
            <a:ext cx="468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514600" y="2514600"/>
            <a:ext cx="2438400" cy="4572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4800600" y="2228671"/>
            <a:ext cx="3065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Create a "counter" that will keep track of the current day.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2105" y="3994683"/>
            <a:ext cx="292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IF we find a smaller min, save which day it was </a:t>
            </a:r>
            <a:r>
              <a:rPr lang="en-US" dirty="0">
                <a:latin typeface="Cambria" pitchFamily="18" charset="0"/>
              </a:rPr>
              <a:t>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mndy</a:t>
            </a:r>
            <a:r>
              <a:rPr lang="en-US" dirty="0" smtClean="0">
                <a:latin typeface="Cambria" pitchFamily="18" charset="0"/>
              </a:rPr>
              <a:t>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7445" y="5798983"/>
            <a:ext cx="459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Regardless, we add 1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day</a:t>
            </a:r>
            <a:r>
              <a:rPr lang="en-US" dirty="0" smtClean="0">
                <a:latin typeface="Cambria" pitchFamily="18" charset="0"/>
              </a:rPr>
              <a:t> so that we're keeping track!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3581400" y="4267200"/>
            <a:ext cx="228600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2867378" y="5271911"/>
            <a:ext cx="1546578" cy="68862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378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4178602" y="1230311"/>
            <a:ext cx="4736798" cy="5167490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4461933" y="1601787"/>
            <a:ext cx="4448175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minday</a:t>
            </a:r>
            <a:r>
              <a:rPr lang="en-US" b="1" dirty="0">
                <a:latin typeface="Courier New" pitchFamily="49" charset="0"/>
              </a:rPr>
              <a:t>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for      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if      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m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return </a:t>
            </a:r>
            <a:r>
              <a:rPr lang="en-US" b="1" dirty="0" err="1" smtClean="0">
                <a:latin typeface="Courier New" pitchFamily="49" charset="0"/>
              </a:rPr>
              <a:t>mndy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5300133" y="6411912"/>
            <a:ext cx="2541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1800" dirty="0">
                <a:latin typeface="Cambria" pitchFamily="18" charset="0"/>
              </a:rPr>
              <a:t>-based loop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34715" y="274357"/>
            <a:ext cx="144680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libri" pitchFamily="34" charset="0"/>
                <a:ea typeface="ＭＳ Ｐゴシック" pitchFamily="34" charset="-128"/>
              </a:rPr>
              <a:t>minday</a:t>
            </a:r>
            <a:endParaRPr lang="en-US" sz="3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53985" y="239924"/>
            <a:ext cx="212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return the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019800" y="346052"/>
            <a:ext cx="268993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>
                <a:latin typeface="Calibri" pitchFamily="34" charset="0"/>
              </a:rPr>
              <a:t>minday</a:t>
            </a:r>
            <a:r>
              <a:rPr lang="en-US" sz="1600" dirty="0">
                <a:latin typeface="Calibri" pitchFamily="34" charset="0"/>
              </a:rPr>
              <a:t>( </a:t>
            </a:r>
            <a:r>
              <a:rPr lang="en-US" sz="1600" dirty="0" smtClean="0">
                <a:latin typeface="Calibri" pitchFamily="34" charset="0"/>
              </a:rPr>
              <a:t> [9, 8, 5, 7,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100" b="1" dirty="0" smtClean="0">
                <a:latin typeface="Calibri" pitchFamily="34" charset="0"/>
              </a:rPr>
              <a:t>2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7279" y="524456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0881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342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9898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1076" y="524456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642351" y="-76200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7726576" y="-25962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5536" y="520122"/>
            <a:ext cx="468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index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23" idx="3"/>
          </p:cNvCxnSpPr>
          <p:nvPr/>
        </p:nvCxnSpPr>
        <p:spPr bwMode="auto">
          <a:xfrm>
            <a:off x="3456036" y="2809965"/>
            <a:ext cx="1344564" cy="6952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04800" y="2209800"/>
            <a:ext cx="315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do we loop through the INDEX of each element?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652" y="3839456"/>
            <a:ext cx="270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do we ensure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>
                <a:latin typeface="Cambria" pitchFamily="18" charset="0"/>
              </a:rPr>
              <a:t> keeps track of the minimum?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>
            <a:off x="2953985" y="4439621"/>
            <a:ext cx="245621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4" idx="3"/>
          </p:cNvCxnSpPr>
          <p:nvPr/>
        </p:nvCxnSpPr>
        <p:spPr bwMode="auto">
          <a:xfrm flipV="1">
            <a:off x="2953985" y="3993211"/>
            <a:ext cx="2127250" cy="4464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04801" y="555583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and where should we update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mndy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 bwMode="auto">
          <a:xfrm flipV="1">
            <a:off x="3886201" y="5638800"/>
            <a:ext cx="575732" cy="3325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410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52400" y="216202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What does this code print? </a:t>
            </a: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228600" y="1299789"/>
            <a:ext cx="5054600" cy="13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x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700" b="1" dirty="0" smtClean="0">
                <a:latin typeface="Courier New" pitchFamily="49" charset="0"/>
              </a:rPr>
              <a:t>(3):</a:t>
            </a:r>
            <a:endParaRPr lang="en-US" sz="27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y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700" b="1" dirty="0" smtClean="0">
                <a:latin typeface="Courier New" pitchFamily="49" charset="0"/>
              </a:rPr>
              <a:t>(3):</a:t>
            </a:r>
            <a:endParaRPr lang="en-US" sz="27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   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</a:rPr>
              <a:t> x, y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5600" y="1147003"/>
            <a:ext cx="973343" cy="5101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0  0</a:t>
            </a:r>
          </a:p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0  1</a:t>
            </a:r>
          </a:p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0  2</a:t>
            </a:r>
          </a:p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1  0</a:t>
            </a:r>
          </a:p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1  1</a:t>
            </a:r>
          </a:p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1  2</a:t>
            </a:r>
          </a:p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2  0</a:t>
            </a:r>
          </a:p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2  1</a:t>
            </a:r>
          </a:p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2  2</a:t>
            </a:r>
            <a:endParaRPr lang="en-US" sz="4200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3350" y="216202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70782" y="216202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y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4953000" y="1447800"/>
            <a:ext cx="1371600" cy="672633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4950" y="2286000"/>
            <a:ext cx="5432072" cy="399062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5849234" y="2618966"/>
            <a:ext cx="2963069" cy="97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x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(3):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y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(3):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 x, y</a:t>
            </a: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485775" y="2438400"/>
            <a:ext cx="40100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diff( L, R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518289" y="6343724"/>
            <a:ext cx="82055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i="1" dirty="0" smtClean="0">
                <a:latin typeface="Cambria" pitchFamily="18" charset="0"/>
              </a:rPr>
              <a:t>Aha!  </a:t>
            </a:r>
            <a:r>
              <a:rPr lang="en-US" sz="2100" dirty="0" smtClean="0">
                <a:latin typeface="Cambria" pitchFamily="18" charset="0"/>
              </a:rPr>
              <a:t>Track </a:t>
            </a:r>
            <a:r>
              <a:rPr lang="en-US" sz="2100" dirty="0">
                <a:latin typeface="Cambria" pitchFamily="18" charset="0"/>
              </a:rPr>
              <a:t>the value of the </a:t>
            </a:r>
            <a:r>
              <a:rPr lang="en-US" sz="2100" i="1" dirty="0">
                <a:latin typeface="Cambria" pitchFamily="18" charset="0"/>
              </a:rPr>
              <a:t>minimum so far </a:t>
            </a:r>
            <a:r>
              <a:rPr lang="en-US" sz="2100" dirty="0">
                <a:latin typeface="Cambria" pitchFamily="18" charset="0"/>
              </a:rPr>
              <a:t>as you loop over </a:t>
            </a:r>
            <a:r>
              <a:rPr lang="en-US" sz="2100" dirty="0" smtClean="0">
                <a:latin typeface="Cambria" pitchFamily="18" charset="0"/>
              </a:rPr>
              <a:t>L and R…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419600" y="747089"/>
            <a:ext cx="399155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&gt;&gt;&gt; </a:t>
            </a:r>
            <a:r>
              <a:rPr lang="en-US" dirty="0" smtClean="0">
                <a:latin typeface="Calibri" pitchFamily="34" charset="0"/>
              </a:rPr>
              <a:t> diff(  [42,3,7] ,  [6,0,-5]  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 smtClean="0">
                <a:latin typeface="Calibri" pitchFamily="34" charset="0"/>
              </a:rPr>
              <a:t>1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52400" y="329037"/>
            <a:ext cx="3194976" cy="92333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diff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to return the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abs. diff. between any value from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and any value from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33361" y="1642646"/>
            <a:ext cx="33628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L and </a:t>
            </a:r>
            <a:r>
              <a:rPr lang="en-US" sz="1600" dirty="0" smtClean="0">
                <a:latin typeface="Calibri" pitchFamily="34" charset="0"/>
              </a:rPr>
              <a:t>R </a:t>
            </a:r>
            <a:r>
              <a:rPr lang="en-US" sz="1600" dirty="0">
                <a:latin typeface="Calibri" pitchFamily="34" charset="0"/>
              </a:rPr>
              <a:t>will be lists of </a:t>
            </a:r>
            <a:r>
              <a:rPr lang="en-US" sz="1600" dirty="0" smtClean="0">
                <a:latin typeface="Calibri" pitchFamily="34" charset="0"/>
              </a:rPr>
              <a:t>numbers.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683733" y="2269123"/>
            <a:ext cx="3306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latin typeface="Calibri" pitchFamily="34" charset="0"/>
              </a:rPr>
              <a:t>Hint</a:t>
            </a:r>
            <a:r>
              <a:rPr lang="en-US" sz="1600" dirty="0">
                <a:latin typeface="Calibri" pitchFamily="34" charset="0"/>
              </a:rPr>
              <a:t>: </a:t>
            </a:r>
            <a:r>
              <a:rPr lang="en-US" sz="1600" dirty="0" smtClean="0">
                <a:latin typeface="Calibri" pitchFamily="34" charset="0"/>
              </a:rPr>
              <a:t>Adapt </a:t>
            </a:r>
            <a:r>
              <a:rPr lang="en-US" sz="1600" dirty="0">
                <a:latin typeface="Calibri" pitchFamily="34" charset="0"/>
              </a:rPr>
              <a:t>the </a:t>
            </a:r>
            <a:r>
              <a:rPr lang="en-US" sz="1600" dirty="0" smtClean="0">
                <a:latin typeface="Calibri" pitchFamily="34" charset="0"/>
              </a:rPr>
              <a:t>nested loops below!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234950" y="1361130"/>
            <a:ext cx="3541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Only consider </a:t>
            </a:r>
            <a:r>
              <a:rPr lang="en-US" sz="1600" b="1" dirty="0">
                <a:latin typeface="Calibri" pitchFamily="34" charset="0"/>
              </a:rPr>
              <a:t>absolute </a:t>
            </a:r>
            <a:r>
              <a:rPr lang="en-US" sz="1600" dirty="0">
                <a:latin typeface="Calibri" pitchFamily="34" charset="0"/>
              </a:rPr>
              <a:t>differences.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98248" y="131406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L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78399" y="131406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R</a:t>
            </a:r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 flipH="1" flipV="1">
            <a:off x="6539332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 flipH="1" flipV="1">
            <a:off x="7152962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Right Brace 24"/>
          <p:cNvSpPr/>
          <p:nvPr/>
        </p:nvSpPr>
        <p:spPr bwMode="auto">
          <a:xfrm rot="16200000">
            <a:off x="6154244" y="149225"/>
            <a:ext cx="200778" cy="932029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Right Brace 26"/>
          <p:cNvSpPr/>
          <p:nvPr/>
        </p:nvSpPr>
        <p:spPr bwMode="auto">
          <a:xfrm rot="16200000">
            <a:off x="7342400" y="185914"/>
            <a:ext cx="178202" cy="881228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083330" y="1615792"/>
            <a:ext cx="1709737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6429023" y="5173133"/>
            <a:ext cx="2447925" cy="922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19375" y="1840791"/>
            <a:ext cx="457200" cy="381000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0E0BEE"/>
                </a:solidFill>
                <a:latin typeface="Cambria" pitchFamily="18" charset="0"/>
              </a:rPr>
              <a:t>Investment analysis for the 21st </a:t>
            </a:r>
            <a:r>
              <a:rPr lang="en-US" dirty="0" smtClean="0">
                <a:solidFill>
                  <a:srgbClr val="0E0BEE"/>
                </a:solidFill>
                <a:latin typeface="Cambria" pitchFamily="18" charset="0"/>
              </a:rPr>
              <a:t>century … </a:t>
            </a:r>
            <a:r>
              <a:rPr lang="en-US" i="1" dirty="0" smtClean="0">
                <a:solidFill>
                  <a:srgbClr val="0E0BEE"/>
                </a:solidFill>
                <a:latin typeface="Cambria" pitchFamily="18" charset="0"/>
              </a:rPr>
              <a:t>and beyond!</a:t>
            </a:r>
            <a:endParaRPr lang="en-US" dirty="0">
              <a:solidFill>
                <a:srgbClr val="0E0BEE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0E0BEE"/>
                </a:solidFill>
                <a:latin typeface="Cambria" pitchFamily="18" charset="0"/>
              </a:rPr>
              <a:t>Investment analysis for the 21st </a:t>
            </a:r>
            <a:r>
              <a:rPr lang="en-US" dirty="0" smtClean="0">
                <a:solidFill>
                  <a:srgbClr val="0E0BEE"/>
                </a:solidFill>
                <a:latin typeface="Cambria" pitchFamily="18" charset="0"/>
              </a:rPr>
              <a:t>century … </a:t>
            </a:r>
            <a:r>
              <a:rPr lang="en-US" i="1" dirty="0" smtClean="0">
                <a:solidFill>
                  <a:srgbClr val="0E0BEE"/>
                </a:solidFill>
                <a:latin typeface="Cambria" pitchFamily="18" charset="0"/>
              </a:rPr>
              <a:t>and beyond!</a:t>
            </a:r>
            <a:endParaRPr lang="en-US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083330" y="1615792"/>
            <a:ext cx="1709737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6429023" y="5173133"/>
            <a:ext cx="2447925" cy="922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19375" y="1840791"/>
            <a:ext cx="457200" cy="381000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4966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18800" y="1018148"/>
            <a:ext cx="15744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Loops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4872588"/>
            <a:ext cx="24976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Recursion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0735919">
            <a:off x="401060" y="2727277"/>
            <a:ext cx="2673642" cy="92333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Basic design strategies</a:t>
            </a:r>
            <a:endParaRPr lang="en-US" sz="27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0E0BEE"/>
                </a:solidFill>
                <a:latin typeface="Cambria" pitchFamily="18" charset="0"/>
              </a:rPr>
              <a:t>Investment analysis for the 21st </a:t>
            </a:r>
            <a:r>
              <a:rPr lang="en-US" dirty="0" smtClean="0">
                <a:solidFill>
                  <a:srgbClr val="0E0BEE"/>
                </a:solidFill>
                <a:latin typeface="Cambria" pitchFamily="18" charset="0"/>
              </a:rPr>
              <a:t>century … </a:t>
            </a:r>
            <a:r>
              <a:rPr lang="en-US" i="1" dirty="0" smtClean="0">
                <a:solidFill>
                  <a:srgbClr val="0E0BEE"/>
                </a:solidFill>
                <a:latin typeface="Cambria" pitchFamily="18" charset="0"/>
              </a:rPr>
              <a:t>and beyond!</a:t>
            </a:r>
            <a:endParaRPr lang="en-US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083330" y="1615792"/>
            <a:ext cx="1709737" cy="83099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6429023" y="5173133"/>
            <a:ext cx="2447925" cy="922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19375" y="1840791"/>
            <a:ext cx="457200" cy="381000"/>
          </a:xfrm>
          <a:prstGeom prst="right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4966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ack_to_the_future-1136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08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31334" y="1062037"/>
            <a:ext cx="1617133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Back to the future</a:t>
            </a:r>
          </a:p>
        </p:txBody>
      </p:sp>
    </p:spTree>
    <p:extLst>
      <p:ext uri="{BB962C8B-B14F-4D97-AF65-F5344CB8AC3E}">
        <p14:creationId xmlns:p14="http://schemas.microsoft.com/office/powerpoint/2010/main" val="1188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46125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TTS advantage!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457200" y="132715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609600" y="1239688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Your stock's prices: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6986588" y="2136035"/>
            <a:ext cx="1735137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What is the best TTS </a:t>
            </a:r>
            <a:r>
              <a:rPr lang="en-US" sz="1600" dirty="0">
                <a:latin typeface="Cambria" pitchFamily="18" charset="0"/>
              </a:rPr>
              <a:t>investment </a:t>
            </a:r>
            <a:r>
              <a:rPr lang="en-US" sz="1600" dirty="0" smtClean="0">
                <a:latin typeface="Cambria" pitchFamily="18" charset="0"/>
              </a:rPr>
              <a:t>strategy here?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3078163" y="1219200"/>
            <a:ext cx="564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L = [ 40, 80, 10, 30, 27, 52, 5, 15 ] 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685800" y="2362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7    15.0</a:t>
            </a: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217311" y="6401179"/>
            <a:ext cx="8763000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</a:rPr>
              <a:t>o </a:t>
            </a:r>
            <a:r>
              <a:rPr lang="en-US" sz="1800" dirty="0">
                <a:latin typeface="Calibri" pitchFamily="34" charset="0"/>
              </a:rPr>
              <a:t>be </a:t>
            </a:r>
            <a:r>
              <a:rPr lang="en-US" sz="1800" dirty="0" smtClean="0">
                <a:latin typeface="Calibri" pitchFamily="34" charset="0"/>
              </a:rPr>
              <a:t>realistic, however (for our </a:t>
            </a:r>
            <a:r>
              <a:rPr lang="en-US" sz="1800" dirty="0">
                <a:latin typeface="Calibri" pitchFamily="34" charset="0"/>
              </a:rPr>
              <a:t>VC </a:t>
            </a:r>
            <a:r>
              <a:rPr lang="en-US" sz="1800" dirty="0" smtClean="0">
                <a:latin typeface="Calibri" pitchFamily="34" charset="0"/>
              </a:rPr>
              <a:t>backers and the SEC), </a:t>
            </a:r>
            <a:r>
              <a:rPr lang="en-US" sz="1800" dirty="0">
                <a:latin typeface="Calibri" pitchFamily="34" charset="0"/>
              </a:rPr>
              <a:t>you </a:t>
            </a:r>
            <a:r>
              <a:rPr lang="en-US" sz="1800" dirty="0" smtClean="0">
                <a:latin typeface="Calibri" pitchFamily="34" charset="0"/>
              </a:rPr>
              <a:t>may only </a:t>
            </a:r>
            <a:r>
              <a:rPr lang="en-US" sz="1800" dirty="0">
                <a:latin typeface="Calibri" pitchFamily="34" charset="0"/>
              </a:rPr>
              <a:t>sell </a:t>
            </a:r>
            <a:r>
              <a:rPr lang="en-US" sz="1800" b="1" i="1" u="sng" dirty="0">
                <a:solidFill>
                  <a:srgbClr val="008000"/>
                </a:solidFill>
                <a:latin typeface="Calibri" pitchFamily="34" charset="0"/>
              </a:rPr>
              <a:t>after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you buy</a:t>
            </a:r>
            <a:r>
              <a:rPr lang="en-US" sz="1800" i="1" dirty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ounded Rectangle 24"/>
          <p:cNvSpPr>
            <a:spLocks noChangeArrowheads="1"/>
          </p:cNvSpPr>
          <p:nvPr/>
        </p:nvSpPr>
        <p:spPr bwMode="auto">
          <a:xfrm>
            <a:off x="4572000" y="1600200"/>
            <a:ext cx="3352800" cy="4343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5" name="Rectangle 1030"/>
          <p:cNvSpPr>
            <a:spLocks/>
          </p:cNvSpPr>
          <p:nvPr/>
        </p:nvSpPr>
        <p:spPr bwMode="auto">
          <a:xfrm>
            <a:off x="609600" y="1371600"/>
            <a:ext cx="2166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??</a:t>
            </a:r>
          </a:p>
        </p:txBody>
      </p:sp>
      <p:grpSp>
        <p:nvGrpSpPr>
          <p:cNvPr id="49156" name="Group 1038"/>
          <p:cNvGrpSpPr>
            <a:grpSpLocks/>
          </p:cNvGrpSpPr>
          <p:nvPr/>
        </p:nvGrpSpPr>
        <p:grpSpPr bwMode="auto">
          <a:xfrm>
            <a:off x="6629400" y="3429000"/>
            <a:ext cx="560388" cy="628650"/>
            <a:chOff x="3456" y="1784"/>
            <a:chExt cx="952" cy="1048"/>
          </a:xfrm>
        </p:grpSpPr>
        <p:sp>
          <p:nvSpPr>
            <p:cNvPr id="49161" name="Freeform 1039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1040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1041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042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Oval 1043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Oval 1044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Oval 1045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Oval 1046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Oval 1047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Oval 1048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1049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AutoShape 1050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Freeform 1051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Freeform 1052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1053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1054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1055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7" name="Rectangle 1056"/>
          <p:cNvSpPr>
            <a:spLocks noChangeArrowheads="1"/>
          </p:cNvSpPr>
          <p:nvPr/>
        </p:nvSpPr>
        <p:spPr bwMode="auto">
          <a:xfrm>
            <a:off x="5181600" y="3048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600">
                <a:latin typeface="Comic Sans MS" pitchFamily="66" charset="0"/>
                <a:cs typeface="Times New Roman" pitchFamily="18" charset="0"/>
              </a:rPr>
              <a:t>When does the first </a:t>
            </a:r>
            <a:r>
              <a:rPr lang="en-US" sz="1600" b="1">
                <a:latin typeface="Courier New" pitchFamily="49" charset="0"/>
                <a:cs typeface="Times New Roman" pitchFamily="18" charset="0"/>
              </a:rPr>
              <a:t>4</a:t>
            </a:r>
            <a:r>
              <a:rPr lang="en-US" sz="1600">
                <a:latin typeface="Comic Sans MS" pitchFamily="66" charset="0"/>
                <a:cs typeface="Times New Roman" pitchFamily="18" charset="0"/>
              </a:rPr>
              <a:t> appear?</a:t>
            </a:r>
          </a:p>
        </p:txBody>
      </p:sp>
      <p:sp>
        <p:nvSpPr>
          <p:cNvPr id="49158" name="Rectangle 1057"/>
          <p:cNvSpPr>
            <a:spLocks noChangeArrowheads="1"/>
          </p:cNvSpPr>
          <p:nvPr/>
        </p:nvSpPr>
        <p:spPr bwMode="auto">
          <a:xfrm>
            <a:off x="5181600" y="1981200"/>
            <a:ext cx="215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Courier New" pitchFamily="49" charset="0"/>
              </a:rPr>
              <a:t>str</a:t>
            </a:r>
            <a:r>
              <a:rPr lang="en-US" sz="2800" dirty="0">
                <a:latin typeface="Times" charset="0"/>
              </a:rPr>
              <a:t> </a:t>
            </a:r>
            <a:r>
              <a:rPr lang="en-US" sz="2800" dirty="0" smtClean="0">
                <a:latin typeface="Times" charset="0"/>
              </a:rPr>
              <a:t> vs</a:t>
            </a:r>
            <a:r>
              <a:rPr lang="en-US" sz="2800" dirty="0">
                <a:latin typeface="Times" charset="0"/>
              </a:rPr>
              <a:t>. </a:t>
            </a:r>
            <a:r>
              <a:rPr lang="en-US" sz="2800" b="1" dirty="0" err="1">
                <a:latin typeface="Courier New" pitchFamily="49" charset="0"/>
              </a:rPr>
              <a:t>int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49159" name="Rectangle 1076"/>
          <p:cNvSpPr>
            <a:spLocks noChangeArrowheads="1"/>
          </p:cNvSpPr>
          <p:nvPr/>
        </p:nvSpPr>
        <p:spPr bwMode="auto">
          <a:xfrm>
            <a:off x="5146675" y="4670425"/>
            <a:ext cx="2162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600" dirty="0">
                <a:latin typeface="Comic Sans MS" pitchFamily="66" charset="0"/>
                <a:cs typeface="Times New Roman" pitchFamily="18" charset="0"/>
              </a:rPr>
              <a:t>How fast do these terms grow?</a:t>
            </a:r>
          </a:p>
        </p:txBody>
      </p:sp>
      <p:sp>
        <p:nvSpPr>
          <p:cNvPr id="49160" name="TextBox 28"/>
          <p:cNvSpPr txBox="1">
            <a:spLocks noChangeArrowheads="1"/>
          </p:cNvSpPr>
          <p:nvPr/>
        </p:nvSpPr>
        <p:spPr bwMode="auto">
          <a:xfrm>
            <a:off x="762000" y="3810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4200"/>
              <a:t>The</a:t>
            </a:r>
            <a:r>
              <a:rPr lang="en-US" sz="4200" b="1" i="1"/>
              <a:t> read it and weep </a:t>
            </a:r>
            <a:r>
              <a:rPr lang="en-US" sz="4200"/>
              <a:t>sequence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0"/>
          <p:cNvSpPr>
            <a:spLocks/>
          </p:cNvSpPr>
          <p:nvPr/>
        </p:nvSpPr>
        <p:spPr bwMode="auto">
          <a:xfrm>
            <a:off x="457200" y="1524000"/>
            <a:ext cx="3235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marL="39688" algn="l" eaLnBrk="1" hangingPunct="1"/>
            <a:r>
              <a:rPr lang="en-US" sz="4200" b="1" dirty="0">
                <a:solidFill>
                  <a:srgbClr val="0E0BE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13112221</a:t>
            </a:r>
          </a:p>
        </p:txBody>
      </p:sp>
      <p:sp>
        <p:nvSpPr>
          <p:cNvPr id="47108" name="Rectangle 1031"/>
          <p:cNvSpPr>
            <a:spLocks/>
          </p:cNvSpPr>
          <p:nvPr/>
        </p:nvSpPr>
        <p:spPr bwMode="auto">
          <a:xfrm>
            <a:off x="3736181" y="1485900"/>
            <a:ext cx="4493419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600"/>
              </a:spcBef>
              <a:defRPr/>
            </a:pPr>
            <a:r>
              <a:rPr lang="en-US" sz="2800" dirty="0">
                <a:latin typeface="Cambria" pitchFamily="18" charset="0"/>
                <a:cs typeface="Arial" pitchFamily="34" charset="0"/>
                <a:sym typeface="Arial" pitchFamily="34" charset="0"/>
              </a:rPr>
              <a:t>In the limit, the length of the Nth term of the read-it-and-weep sequence is</a:t>
            </a:r>
          </a:p>
          <a:p>
            <a:pPr marL="39688" algn="l" eaLnBrk="1" hangingPunct="1">
              <a:lnSpc>
                <a:spcPts val="2400"/>
              </a:lnSpc>
              <a:spcBef>
                <a:spcPts val="1600"/>
              </a:spcBef>
              <a:defRPr/>
            </a:pPr>
            <a:endParaRPr lang="en-US" sz="2800" dirty="0">
              <a:latin typeface="Cambria" pitchFamily="18" charset="0"/>
              <a:cs typeface="Arial" pitchFamily="34" charset="0"/>
              <a:sym typeface="Arial" pitchFamily="34" charset="0"/>
            </a:endParaRPr>
          </a:p>
          <a:p>
            <a:pPr marL="39688" algn="l" eaLnBrk="1" hangingPunct="1">
              <a:lnSpc>
                <a:spcPts val="2400"/>
              </a:lnSpc>
              <a:spcBef>
                <a:spcPts val="1600"/>
              </a:spcBef>
              <a:defRPr/>
            </a:pPr>
            <a:r>
              <a:rPr lang="en-US" sz="2800" i="1" dirty="0">
                <a:latin typeface="Cambria" pitchFamily="18" charset="0"/>
                <a:cs typeface="Arial" pitchFamily="34" charset="0"/>
                <a:sym typeface="Arial" pitchFamily="34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1.303577...</a:t>
            </a:r>
            <a:r>
              <a:rPr lang="en-US" sz="2800" i="1" dirty="0">
                <a:latin typeface="Cambria" pitchFamily="18" charset="0"/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50180" name="Line 1032"/>
          <p:cNvSpPr>
            <a:spLocks noChangeShapeType="1"/>
          </p:cNvSpPr>
          <p:nvPr/>
        </p:nvSpPr>
        <p:spPr bwMode="auto">
          <a:xfrm rot="10800000" flipV="1">
            <a:off x="6118578" y="3209396"/>
            <a:ext cx="1079500" cy="165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Rectangle 1033"/>
          <p:cNvSpPr>
            <a:spLocks/>
          </p:cNvSpPr>
          <p:nvPr/>
        </p:nvSpPr>
        <p:spPr bwMode="auto">
          <a:xfrm>
            <a:off x="7086600" y="3033712"/>
            <a:ext cx="1539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latin typeface="Calibri" pitchFamily="34" charset="0"/>
                <a:cs typeface="Arial" pitchFamily="34" charset="0"/>
                <a:sym typeface="Arial" pitchFamily="34" charset="0"/>
              </a:rPr>
              <a:t>exponential growth</a:t>
            </a:r>
          </a:p>
        </p:txBody>
      </p:sp>
      <p:sp>
        <p:nvSpPr>
          <p:cNvPr id="50182" name="Text Box 1055"/>
          <p:cNvSpPr txBox="1">
            <a:spLocks noChangeArrowheads="1"/>
          </p:cNvSpPr>
          <p:nvPr/>
        </p:nvSpPr>
        <p:spPr bwMode="auto">
          <a:xfrm>
            <a:off x="457200" y="76200"/>
            <a:ext cx="8301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Growth determined </a:t>
            </a:r>
            <a:r>
              <a:rPr lang="en-US" sz="4200" u="sng" dirty="0">
                <a:latin typeface="Cambria" pitchFamily="18" charset="0"/>
              </a:rPr>
              <a:t>empirically</a:t>
            </a:r>
            <a:r>
              <a:rPr lang="en-US" sz="4200" dirty="0">
                <a:latin typeface="Cambria" pitchFamily="18" charset="0"/>
              </a:rPr>
              <a:t>…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5638800" y="31956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  <a:sym typeface="Arial" pitchFamily="34" charset="0"/>
              </a:rPr>
              <a:t>N</a:t>
            </a:r>
            <a:endParaRPr lang="en-US"/>
          </a:p>
        </p:txBody>
      </p:sp>
      <p:sp>
        <p:nvSpPr>
          <p:cNvPr id="50184" name="Rectangle 1033"/>
          <p:cNvSpPr>
            <a:spLocks/>
          </p:cNvSpPr>
          <p:nvPr/>
        </p:nvSpPr>
        <p:spPr bwMode="auto">
          <a:xfrm>
            <a:off x="3857625" y="5514975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05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this </a:t>
            </a:r>
            <a:r>
              <a:rPr lang="en-US" sz="18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base</a:t>
            </a:r>
            <a:r>
              <a:rPr lang="en-US" sz="1800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was found </a:t>
            </a:r>
            <a:r>
              <a:rPr lang="en-US" sz="1800" dirty="0" smtClean="0">
                <a:latin typeface="Cambria" pitchFamily="18" charset="0"/>
                <a:cs typeface="Arial" pitchFamily="34" charset="0"/>
                <a:sym typeface="Arial" pitchFamily="34" charset="0"/>
              </a:rPr>
              <a:t>computationally </a:t>
            </a: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by taking repeated ratios of term lengths...</a:t>
            </a:r>
          </a:p>
        </p:txBody>
      </p:sp>
      <p:sp>
        <p:nvSpPr>
          <p:cNvPr id="50185" name="Line 1032"/>
          <p:cNvSpPr>
            <a:spLocks noChangeShapeType="1"/>
          </p:cNvSpPr>
          <p:nvPr/>
        </p:nvSpPr>
        <p:spPr bwMode="auto">
          <a:xfrm rot="10800000" flipH="1">
            <a:off x="4471371" y="3886200"/>
            <a:ext cx="3571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6470" b="34639"/>
          <a:stretch>
            <a:fillRect/>
          </a:stretch>
        </p:blipFill>
        <p:spPr bwMode="auto">
          <a:xfrm>
            <a:off x="1143000" y="1219200"/>
            <a:ext cx="4267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6"/>
          <p:cNvSpPr>
            <a:spLocks/>
          </p:cNvSpPr>
          <p:nvPr/>
        </p:nvSpPr>
        <p:spPr bwMode="auto">
          <a:xfrm>
            <a:off x="5105400" y="1601788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latin typeface="Arial" pitchFamily="34" charset="0"/>
                <a:sym typeface="Symbol" pitchFamily="18" charset="2"/>
              </a:rPr>
              <a:t>λ</a:t>
            </a:r>
            <a:r>
              <a:rPr 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sz="2800">
                <a:latin typeface="Arial" pitchFamily="34" charset="0"/>
                <a:sym typeface="Symbol" pitchFamily="18" charset="2"/>
              </a:rPr>
              <a:t>…</a:t>
            </a:r>
          </a:p>
        </p:txBody>
      </p:sp>
      <p:sp>
        <p:nvSpPr>
          <p:cNvPr id="51205" name="Rectangle 8"/>
          <p:cNvSpPr>
            <a:spLocks/>
          </p:cNvSpPr>
          <p:nvPr/>
        </p:nvSpPr>
        <p:spPr bwMode="auto">
          <a:xfrm>
            <a:off x="5715000" y="2578100"/>
            <a:ext cx="3352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"Conway</a:t>
            </a:r>
            <a:r>
              <a:rPr lang="ja-JP" alt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’</a:t>
            </a:r>
            <a:r>
              <a:rPr lang="en-US" altLang="ja-JP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s Constant" has an </a:t>
            </a:r>
            <a:r>
              <a:rPr lang="en-US" altLang="ja-JP" sz="1800" b="1" i="1" dirty="0">
                <a:latin typeface="Cambria" pitchFamily="18" charset="0"/>
                <a:cs typeface="Arial" pitchFamily="34" charset="0"/>
                <a:sym typeface="Arial" pitchFamily="34" charset="0"/>
              </a:rPr>
              <a:t>analytic </a:t>
            </a:r>
            <a:r>
              <a:rPr lang="en-US" altLang="ja-JP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definition!</a:t>
            </a:r>
          </a:p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It is the largest real root of this </a:t>
            </a:r>
            <a:r>
              <a:rPr lang="en-US" sz="1800" b="1" i="1" dirty="0">
                <a:latin typeface="Cambria" pitchFamily="18" charset="0"/>
                <a:cs typeface="Arial" pitchFamily="34" charset="0"/>
                <a:sym typeface="Arial" pitchFamily="34" charset="0"/>
              </a:rPr>
              <a:t>71st-degree</a:t>
            </a:r>
            <a:r>
              <a:rPr lang="en-US" sz="1800" dirty="0">
                <a:latin typeface="Cambria" pitchFamily="18" charset="0"/>
                <a:cs typeface="Arial" pitchFamily="34" charset="0"/>
                <a:sym typeface="Arial" pitchFamily="34" charset="0"/>
              </a:rPr>
              <a:t> polynomial !!</a:t>
            </a: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457200" y="76200"/>
            <a:ext cx="84312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Growth determined </a:t>
            </a:r>
            <a:r>
              <a:rPr lang="en-US" sz="4200" u="sng" dirty="0">
                <a:latin typeface="Cambria" pitchFamily="18" charset="0"/>
              </a:rPr>
              <a:t>analytically</a:t>
            </a:r>
            <a:r>
              <a:rPr lang="en-US" sz="4200" dirty="0">
                <a:latin typeface="Cambria" pitchFamily="18" charset="0"/>
              </a:rPr>
              <a:t>…</a:t>
            </a:r>
          </a:p>
        </p:txBody>
      </p:sp>
      <p:sp>
        <p:nvSpPr>
          <p:cNvPr id="51208" name="Text Box 13"/>
          <p:cNvSpPr txBox="1">
            <a:spLocks noChangeArrowheads="1"/>
          </p:cNvSpPr>
          <p:nvPr/>
        </p:nvSpPr>
        <p:spPr bwMode="auto">
          <a:xfrm>
            <a:off x="208844" y="3552806"/>
            <a:ext cx="1162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508FB"/>
                </a:solidFill>
                <a:latin typeface="Cambria" pitchFamily="18" charset="0"/>
              </a:rPr>
              <a:t>the 71 roots </a:t>
            </a:r>
            <a:r>
              <a:rPr lang="en-US" sz="1400" dirty="0">
                <a:latin typeface="Cambria" pitchFamily="18" charset="0"/>
              </a:rPr>
              <a:t>(in the complex plane)</a:t>
            </a:r>
          </a:p>
        </p:txBody>
      </p:sp>
      <p:sp>
        <p:nvSpPr>
          <p:cNvPr id="51209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75250" y="4833938"/>
            <a:ext cx="9525" cy="6350"/>
          </a:xfrm>
          <a:custGeom>
            <a:avLst/>
            <a:gdLst>
              <a:gd name="T0" fmla="*/ 0 w 26"/>
              <a:gd name="T1" fmla="*/ 2147483647 h 20"/>
              <a:gd name="T2" fmla="*/ 0 w 26"/>
              <a:gd name="T3" fmla="*/ 2147483647 h 20"/>
              <a:gd name="T4" fmla="*/ 0 w 26"/>
              <a:gd name="T5" fmla="*/ 2147483647 h 20"/>
              <a:gd name="T6" fmla="*/ 0 w 26"/>
              <a:gd name="T7" fmla="*/ 2147483647 h 20"/>
              <a:gd name="T8" fmla="*/ 0 w 26"/>
              <a:gd name="T9" fmla="*/ 2147483647 h 20"/>
              <a:gd name="T10" fmla="*/ 0 w 26"/>
              <a:gd name="T11" fmla="*/ 2147483647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20"/>
              <a:gd name="T38" fmla="*/ 26 w 26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20" extrusionOk="0">
                <a:moveTo>
                  <a:pt x="0" y="0"/>
                </a:moveTo>
                <a:lnTo>
                  <a:pt x="0" y="0"/>
                </a:lnTo>
              </a:path>
              <a:path w="26" h="20" extrusionOk="0">
                <a:moveTo>
                  <a:pt x="25" y="19"/>
                </a:moveTo>
                <a:lnTo>
                  <a:pt x="25" y="19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48080" r="31635" b="29604"/>
          <a:stretch>
            <a:fillRect/>
          </a:stretch>
        </p:blipFill>
        <p:spPr bwMode="auto">
          <a:xfrm>
            <a:off x="457200" y="4953000"/>
            <a:ext cx="6707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Line 7"/>
          <p:cNvSpPr>
            <a:spLocks noChangeShapeType="1"/>
          </p:cNvSpPr>
          <p:nvPr/>
        </p:nvSpPr>
        <p:spPr bwMode="auto">
          <a:xfrm rot="10800000">
            <a:off x="6450013" y="2073274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 rot="10800000" flipV="1">
            <a:off x="6172200" y="3846511"/>
            <a:ext cx="0" cy="1030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2045704" y="381000"/>
            <a:ext cx="537051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solidFill>
                  <a:srgbClr val="FF6601"/>
                </a:solidFill>
                <a:latin typeface="Cambria" pitchFamily="18" charset="0"/>
              </a:rPr>
              <a:t>Have a great </a:t>
            </a:r>
            <a:r>
              <a:rPr lang="en-US" sz="4200" b="1" dirty="0" smtClean="0">
                <a:solidFill>
                  <a:srgbClr val="FF6601"/>
                </a:solidFill>
                <a:latin typeface="Cambria" pitchFamily="18" charset="0"/>
              </a:rPr>
              <a:t>weekend</a:t>
            </a:r>
            <a:r>
              <a:rPr lang="en-US" sz="4200" b="1" dirty="0">
                <a:solidFill>
                  <a:srgbClr val="FF6601"/>
                </a:solidFill>
                <a:latin typeface="Cambria" pitchFamily="18" charset="0"/>
              </a:rPr>
              <a:t>!</a:t>
            </a:r>
          </a:p>
        </p:txBody>
      </p:sp>
      <p:grpSp>
        <p:nvGrpSpPr>
          <p:cNvPr id="48131" name="Group 38"/>
          <p:cNvGrpSpPr>
            <a:grpSpLocks/>
          </p:cNvGrpSpPr>
          <p:nvPr/>
        </p:nvGrpSpPr>
        <p:grpSpPr bwMode="auto">
          <a:xfrm>
            <a:off x="2706574" y="2209800"/>
            <a:ext cx="3841750" cy="3835400"/>
            <a:chOff x="2438400" y="2609066"/>
            <a:chExt cx="3841296" cy="3836184"/>
          </a:xfrm>
        </p:grpSpPr>
        <p:sp>
          <p:nvSpPr>
            <p:cNvPr id="7" name="Freeform 1042"/>
            <p:cNvSpPr>
              <a:spLocks/>
            </p:cNvSpPr>
            <p:nvPr/>
          </p:nvSpPr>
          <p:spPr bwMode="auto">
            <a:xfrm>
              <a:off x="2438400" y="5395698"/>
              <a:ext cx="3812724" cy="1049552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48134" name="Oval 1043"/>
            <p:cNvSpPr>
              <a:spLocks noChangeArrowheads="1"/>
            </p:cNvSpPr>
            <p:nvPr/>
          </p:nvSpPr>
          <p:spPr bwMode="auto">
            <a:xfrm>
              <a:off x="2612576" y="3209890"/>
              <a:ext cx="3667120" cy="28309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Oval 1046"/>
            <p:cNvSpPr>
              <a:spLocks noChangeArrowheads="1"/>
            </p:cNvSpPr>
            <p:nvPr/>
          </p:nvSpPr>
          <p:spPr bwMode="auto">
            <a:xfrm rot="-2071034">
              <a:off x="5229930" y="4014517"/>
              <a:ext cx="701414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6" name="Group 31"/>
            <p:cNvGrpSpPr>
              <a:grpSpLocks/>
            </p:cNvGrpSpPr>
            <p:nvPr/>
          </p:nvGrpSpPr>
          <p:grpSpPr bwMode="auto">
            <a:xfrm>
              <a:off x="5606844" y="4572000"/>
              <a:ext cx="152400" cy="391620"/>
              <a:chOff x="7482348" y="3435588"/>
              <a:chExt cx="152400" cy="544020"/>
            </a:xfrm>
          </p:grpSpPr>
          <p:sp>
            <p:nvSpPr>
              <p:cNvPr id="48153" name="Freeform 32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7482180" y="3675480"/>
                <a:ext cx="152382" cy="304391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37" name="Freeform 20"/>
            <p:cNvSpPr>
              <a:spLocks/>
            </p:cNvSpPr>
            <p:nvPr/>
          </p:nvSpPr>
          <p:spPr bwMode="auto">
            <a:xfrm>
              <a:off x="4020886" y="2609066"/>
              <a:ext cx="1565446" cy="910882"/>
            </a:xfrm>
            <a:custGeom>
              <a:avLst/>
              <a:gdLst>
                <a:gd name="T0" fmla="*/ 0 w 1130692"/>
                <a:gd name="T1" fmla="*/ 10999180 h 716639"/>
                <a:gd name="T2" fmla="*/ 16206296 w 1130692"/>
                <a:gd name="T3" fmla="*/ 10999180 h 716639"/>
                <a:gd name="T4" fmla="*/ 19244920 w 1130692"/>
                <a:gd name="T5" fmla="*/ 10332568 h 716639"/>
                <a:gd name="T6" fmla="*/ 24309413 w 1130692"/>
                <a:gd name="T7" fmla="*/ 8666005 h 716639"/>
                <a:gd name="T8" fmla="*/ 26335216 w 1130692"/>
                <a:gd name="T9" fmla="*/ 7666099 h 716639"/>
                <a:gd name="T10" fmla="*/ 29373852 w 1130692"/>
                <a:gd name="T11" fmla="*/ 6666165 h 716639"/>
                <a:gd name="T12" fmla="*/ 34438321 w 1130692"/>
                <a:gd name="T13" fmla="*/ 4999649 h 716639"/>
                <a:gd name="T14" fmla="*/ 37476987 w 1130692"/>
                <a:gd name="T15" fmla="*/ 2999758 h 716639"/>
                <a:gd name="T16" fmla="*/ 39502800 w 1130692"/>
                <a:gd name="T17" fmla="*/ 0 h 716639"/>
                <a:gd name="T18" fmla="*/ 42541381 w 1130692"/>
                <a:gd name="T19" fmla="*/ 666611 h 716639"/>
                <a:gd name="T20" fmla="*/ 48618744 w 1130692"/>
                <a:gd name="T21" fmla="*/ 2333169 h 716639"/>
                <a:gd name="T22" fmla="*/ 52670369 w 1130692"/>
                <a:gd name="T23" fmla="*/ 2666464 h 716639"/>
                <a:gd name="T24" fmla="*/ 55708982 w 1130692"/>
                <a:gd name="T25" fmla="*/ 2999758 h 716639"/>
                <a:gd name="T26" fmla="*/ 63812109 w 1130692"/>
                <a:gd name="T27" fmla="*/ 2666464 h 716639"/>
                <a:gd name="T28" fmla="*/ 68876585 w 1130692"/>
                <a:gd name="T29" fmla="*/ 999916 h 716639"/>
                <a:gd name="T30" fmla="*/ 71915253 w 1130692"/>
                <a:gd name="T31" fmla="*/ 333291 h 716639"/>
                <a:gd name="T32" fmla="*/ 71915253 w 1130692"/>
                <a:gd name="T33" fmla="*/ 2333169 h 716639"/>
                <a:gd name="T34" fmla="*/ 68876585 w 1130692"/>
                <a:gd name="T35" fmla="*/ 8999321 h 716639"/>
                <a:gd name="T36" fmla="*/ 67863683 w 1130692"/>
                <a:gd name="T37" fmla="*/ 9999238 h 716639"/>
                <a:gd name="T38" fmla="*/ 65837868 w 1130692"/>
                <a:gd name="T39" fmla="*/ 10999180 h 716639"/>
                <a:gd name="T40" fmla="*/ 59760535 w 1130692"/>
                <a:gd name="T41" fmla="*/ 11665792 h 716639"/>
                <a:gd name="T42" fmla="*/ 56721854 w 1130692"/>
                <a:gd name="T43" fmla="*/ 13665653 h 716639"/>
                <a:gd name="T44" fmla="*/ 59760535 w 1130692"/>
                <a:gd name="T45" fmla="*/ 13998945 h 716639"/>
                <a:gd name="T46" fmla="*/ 76979734 w 1130692"/>
                <a:gd name="T47" fmla="*/ 13665653 h 7166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0692"/>
                <a:gd name="T73" fmla="*/ 0 h 716639"/>
                <a:gd name="T74" fmla="*/ 1130692 w 1130692"/>
                <a:gd name="T75" fmla="*/ 716639 h 7166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0692" h="716639">
                  <a:moveTo>
                    <a:pt x="0" y="486697"/>
                  </a:moveTo>
                  <a:cubicBezTo>
                    <a:pt x="82090" y="493011"/>
                    <a:pt x="161270" y="524049"/>
                    <a:pt x="235974" y="486697"/>
                  </a:cubicBezTo>
                  <a:cubicBezTo>
                    <a:pt x="251828" y="478770"/>
                    <a:pt x="265471" y="467032"/>
                    <a:pt x="280219" y="457200"/>
                  </a:cubicBezTo>
                  <a:cubicBezTo>
                    <a:pt x="358878" y="339213"/>
                    <a:pt x="255638" y="481781"/>
                    <a:pt x="353961" y="383458"/>
                  </a:cubicBezTo>
                  <a:cubicBezTo>
                    <a:pt x="366495" y="370924"/>
                    <a:pt x="372110" y="352830"/>
                    <a:pt x="383458" y="339213"/>
                  </a:cubicBezTo>
                  <a:cubicBezTo>
                    <a:pt x="396811" y="323190"/>
                    <a:pt x="414351" y="310991"/>
                    <a:pt x="427703" y="294968"/>
                  </a:cubicBezTo>
                  <a:cubicBezTo>
                    <a:pt x="489154" y="221226"/>
                    <a:pt x="420330" y="275302"/>
                    <a:pt x="501445" y="221226"/>
                  </a:cubicBezTo>
                  <a:cubicBezTo>
                    <a:pt x="538514" y="110015"/>
                    <a:pt x="488511" y="247093"/>
                    <a:pt x="545690" y="132735"/>
                  </a:cubicBezTo>
                  <a:cubicBezTo>
                    <a:pt x="563842" y="96430"/>
                    <a:pt x="569523" y="33982"/>
                    <a:pt x="575187" y="0"/>
                  </a:cubicBezTo>
                  <a:cubicBezTo>
                    <a:pt x="589935" y="9832"/>
                    <a:pt x="605815" y="18149"/>
                    <a:pt x="619432" y="29497"/>
                  </a:cubicBezTo>
                  <a:cubicBezTo>
                    <a:pt x="656951" y="60763"/>
                    <a:pt x="662691" y="83854"/>
                    <a:pt x="707922" y="103239"/>
                  </a:cubicBezTo>
                  <a:cubicBezTo>
                    <a:pt x="726553" y="111224"/>
                    <a:pt x="747426" y="112419"/>
                    <a:pt x="766916" y="117987"/>
                  </a:cubicBezTo>
                  <a:cubicBezTo>
                    <a:pt x="781864" y="122258"/>
                    <a:pt x="796413" y="127819"/>
                    <a:pt x="811161" y="132735"/>
                  </a:cubicBezTo>
                  <a:cubicBezTo>
                    <a:pt x="850490" y="127819"/>
                    <a:pt x="890910" y="128416"/>
                    <a:pt x="929148" y="117987"/>
                  </a:cubicBezTo>
                  <a:cubicBezTo>
                    <a:pt x="983224" y="103239"/>
                    <a:pt x="968478" y="78657"/>
                    <a:pt x="1002890" y="44245"/>
                  </a:cubicBezTo>
                  <a:cubicBezTo>
                    <a:pt x="1015424" y="31711"/>
                    <a:pt x="1032387" y="24580"/>
                    <a:pt x="1047135" y="14748"/>
                  </a:cubicBezTo>
                  <a:cubicBezTo>
                    <a:pt x="1076203" y="101955"/>
                    <a:pt x="1057395" y="16031"/>
                    <a:pt x="1047135" y="103239"/>
                  </a:cubicBezTo>
                  <a:cubicBezTo>
                    <a:pt x="1013210" y="391610"/>
                    <a:pt x="1061850" y="221329"/>
                    <a:pt x="1002890" y="398206"/>
                  </a:cubicBezTo>
                  <a:cubicBezTo>
                    <a:pt x="997974" y="412954"/>
                    <a:pt x="996764" y="429516"/>
                    <a:pt x="988141" y="442451"/>
                  </a:cubicBezTo>
                  <a:cubicBezTo>
                    <a:pt x="978309" y="457200"/>
                    <a:pt x="973676" y="477303"/>
                    <a:pt x="958645" y="486697"/>
                  </a:cubicBezTo>
                  <a:cubicBezTo>
                    <a:pt x="932279" y="503176"/>
                    <a:pt x="870154" y="516193"/>
                    <a:pt x="870154" y="516193"/>
                  </a:cubicBezTo>
                  <a:cubicBezTo>
                    <a:pt x="865187" y="523644"/>
                    <a:pt x="817187" y="587240"/>
                    <a:pt x="825909" y="604684"/>
                  </a:cubicBezTo>
                  <a:cubicBezTo>
                    <a:pt x="832861" y="618589"/>
                    <a:pt x="854685" y="617885"/>
                    <a:pt x="870154" y="619432"/>
                  </a:cubicBezTo>
                  <a:cubicBezTo>
                    <a:pt x="1130692" y="645485"/>
                    <a:pt x="1120877" y="716639"/>
                    <a:pt x="1120877" y="604684"/>
                  </a:cubicBezTo>
                </a:path>
              </a:pathLst>
            </a:custGeom>
            <a:solidFill>
              <a:srgbClr val="993300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38" name="Oval 1044"/>
            <p:cNvSpPr>
              <a:spLocks noChangeArrowheads="1"/>
            </p:cNvSpPr>
            <p:nvPr/>
          </p:nvSpPr>
          <p:spPr bwMode="auto">
            <a:xfrm rot="-1967255">
              <a:off x="2960929" y="3812307"/>
              <a:ext cx="875590" cy="8088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Oval 1045"/>
            <p:cNvSpPr>
              <a:spLocks noChangeArrowheads="1"/>
            </p:cNvSpPr>
            <p:nvPr/>
          </p:nvSpPr>
          <p:spPr bwMode="auto">
            <a:xfrm>
              <a:off x="4010695" y="3812307"/>
              <a:ext cx="1045058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AutoShape 1050"/>
            <p:cNvSpPr>
              <a:spLocks noChangeArrowheads="1"/>
            </p:cNvSpPr>
            <p:nvPr/>
          </p:nvSpPr>
          <p:spPr bwMode="auto">
            <a:xfrm rot="-5400000">
              <a:off x="4133513" y="4324688"/>
              <a:ext cx="533400" cy="2094824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Freeform 1051"/>
            <p:cNvSpPr>
              <a:spLocks/>
            </p:cNvSpPr>
            <p:nvPr/>
          </p:nvSpPr>
          <p:spPr bwMode="auto">
            <a:xfrm>
              <a:off x="3510402" y="3170903"/>
              <a:ext cx="2320980" cy="573299"/>
            </a:xfrm>
            <a:custGeom>
              <a:avLst/>
              <a:gdLst>
                <a:gd name="T0" fmla="*/ 2147483647 w 648"/>
                <a:gd name="T1" fmla="*/ 0 h 256"/>
                <a:gd name="T2" fmla="*/ 2147483647 w 648"/>
                <a:gd name="T3" fmla="*/ 2147483647 h 256"/>
                <a:gd name="T4" fmla="*/ 0 w 648"/>
                <a:gd name="T5" fmla="*/ 2147483647 h 256"/>
                <a:gd name="T6" fmla="*/ 2147483647 w 648"/>
                <a:gd name="T7" fmla="*/ 2147483647 h 256"/>
                <a:gd name="T8" fmla="*/ 2147483647 w 648"/>
                <a:gd name="T9" fmla="*/ 2147483647 h 256"/>
                <a:gd name="T10" fmla="*/ 2147483647 w 648"/>
                <a:gd name="T11" fmla="*/ 2147483647 h 256"/>
                <a:gd name="T12" fmla="*/ 2147483647 w 648"/>
                <a:gd name="T13" fmla="*/ 2147483647 h 256"/>
                <a:gd name="T14" fmla="*/ 2147483647 w 648"/>
                <a:gd name="T15" fmla="*/ 2147483647 h 256"/>
                <a:gd name="T16" fmla="*/ 2147483647 w 648"/>
                <a:gd name="T17" fmla="*/ 2147483647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54"/>
            <p:cNvSpPr>
              <a:spLocks/>
            </p:cNvSpPr>
            <p:nvPr/>
          </p:nvSpPr>
          <p:spPr bwMode="auto">
            <a:xfrm>
              <a:off x="2895546" y="5576709"/>
              <a:ext cx="1011118" cy="585908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20" name="Freeform 1055"/>
            <p:cNvSpPr>
              <a:spLocks/>
            </p:cNvSpPr>
            <p:nvPr/>
          </p:nvSpPr>
          <p:spPr bwMode="auto">
            <a:xfrm flipH="1">
              <a:off x="4924131" y="5624344"/>
              <a:ext cx="1012705" cy="58431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grpSp>
          <p:nvGrpSpPr>
            <p:cNvPr id="48144" name="Group 27"/>
            <p:cNvGrpSpPr>
              <a:grpSpLocks/>
            </p:cNvGrpSpPr>
            <p:nvPr/>
          </p:nvGrpSpPr>
          <p:grpSpPr bwMode="auto">
            <a:xfrm>
              <a:off x="3261852" y="4070556"/>
              <a:ext cx="152400" cy="544020"/>
              <a:chOff x="7482348" y="3435588"/>
              <a:chExt cx="152400" cy="544020"/>
            </a:xfrm>
          </p:grpSpPr>
          <p:sp>
            <p:nvSpPr>
              <p:cNvPr id="48151" name="Freeform 25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7482712" y="3674658"/>
                <a:ext cx="152382" cy="304862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grpSp>
          <p:nvGrpSpPr>
            <p:cNvPr id="48145" name="Group 28"/>
            <p:cNvGrpSpPr>
              <a:grpSpLocks/>
            </p:cNvGrpSpPr>
            <p:nvPr/>
          </p:nvGrpSpPr>
          <p:grpSpPr bwMode="auto">
            <a:xfrm>
              <a:off x="4387644" y="4343400"/>
              <a:ext cx="228600" cy="467820"/>
              <a:chOff x="7482348" y="3435588"/>
              <a:chExt cx="152400" cy="544020"/>
            </a:xfrm>
          </p:grpSpPr>
          <p:sp>
            <p:nvSpPr>
              <p:cNvPr id="48149" name="Freeform 29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7482332" y="3675127"/>
                <a:ext cx="152382" cy="304665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46" name="Rectangle 35"/>
            <p:cNvSpPr>
              <a:spLocks noChangeArrowheads="1"/>
            </p:cNvSpPr>
            <p:nvPr/>
          </p:nvSpPr>
          <p:spPr bwMode="auto">
            <a:xfrm rot="735376">
              <a:off x="3743199" y="5249341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7" name="Rectangle 36"/>
            <p:cNvSpPr>
              <a:spLocks noChangeArrowheads="1"/>
            </p:cNvSpPr>
            <p:nvPr/>
          </p:nvSpPr>
          <p:spPr bwMode="auto">
            <a:xfrm>
              <a:off x="4310150" y="5536000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8" name="Rectangle 37"/>
            <p:cNvSpPr>
              <a:spLocks noChangeArrowheads="1"/>
            </p:cNvSpPr>
            <p:nvPr/>
          </p:nvSpPr>
          <p:spPr bwMode="auto">
            <a:xfrm rot="-1254644">
              <a:off x="4880660" y="5204293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5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0" y="5867400"/>
            <a:ext cx="7848600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Halloween == pop-tarts!</a:t>
            </a:r>
          </a:p>
        </p:txBody>
      </p:sp>
    </p:spTree>
    <p:extLst>
      <p:ext uri="{BB962C8B-B14F-4D97-AF65-F5344CB8AC3E}">
        <p14:creationId xmlns:p14="http://schemas.microsoft.com/office/powerpoint/2010/main" val="21426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8153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charset="0"/>
              </a:rPr>
              <a:t>Analyze a list of stock prices (given for a # of days in a row)</a:t>
            </a: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2133600" y="228600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T. T. Securities (TTS)</a:t>
            </a:r>
          </a:p>
        </p:txBody>
      </p: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228600" y="2874963"/>
            <a:ext cx="891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4582" name="Rectangle 20"/>
          <p:cNvSpPr>
            <a:spLocks noChangeArrowheads="1"/>
          </p:cNvSpPr>
          <p:nvPr/>
        </p:nvSpPr>
        <p:spPr bwMode="auto">
          <a:xfrm>
            <a:off x="1858963" y="2462213"/>
            <a:ext cx="4683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2760663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3659188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5" name="Rectangle 23"/>
          <p:cNvSpPr>
            <a:spLocks noChangeArrowheads="1"/>
          </p:cNvSpPr>
          <p:nvPr/>
        </p:nvSpPr>
        <p:spPr bwMode="auto">
          <a:xfrm>
            <a:off x="45720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6" name="Rectangle 24"/>
          <p:cNvSpPr>
            <a:spLocks noChangeArrowheads="1"/>
          </p:cNvSpPr>
          <p:nvPr/>
        </p:nvSpPr>
        <p:spPr bwMode="auto">
          <a:xfrm>
            <a:off x="54864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7" name="Rectangle 25"/>
          <p:cNvSpPr>
            <a:spLocks noChangeArrowheads="1"/>
          </p:cNvSpPr>
          <p:nvPr/>
        </p:nvSpPr>
        <p:spPr bwMode="auto">
          <a:xfrm>
            <a:off x="6418263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7194550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89" name="Rectangle 27"/>
          <p:cNvSpPr>
            <a:spLocks noChangeArrowheads="1"/>
          </p:cNvSpPr>
          <p:nvPr/>
        </p:nvSpPr>
        <p:spPr bwMode="auto">
          <a:xfrm>
            <a:off x="7988300" y="2463800"/>
            <a:ext cx="469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8153400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What's the </a:t>
            </a:r>
            <a:r>
              <a:rPr lang="en-US" b="1" i="1">
                <a:latin typeface="Times" charset="0"/>
              </a:rPr>
              <a:t>idea</a:t>
            </a:r>
            <a:r>
              <a:rPr lang="en-US">
                <a:latin typeface="Times" charset="0"/>
              </a:rPr>
              <a:t> for finding the smallest (minimum) price?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4079875"/>
            <a:ext cx="600075" cy="415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=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92" name="Rectangle 26"/>
          <p:cNvSpPr>
            <a:spLocks noChangeArrowheads="1"/>
          </p:cNvSpPr>
          <p:nvPr/>
        </p:nvSpPr>
        <p:spPr bwMode="auto">
          <a:xfrm>
            <a:off x="1066800" y="60198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track the value of the </a:t>
            </a:r>
            <a:r>
              <a:rPr lang="en-US" b="1" i="1">
                <a:latin typeface="Calibri" pitchFamily="34" charset="0"/>
              </a:rPr>
              <a:t>minimum so far </a:t>
            </a:r>
            <a:r>
              <a:rPr lang="en-US">
                <a:latin typeface="Calibri" pitchFamily="34" charset="0"/>
              </a:rPr>
              <a:t>as you loop over L</a:t>
            </a:r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439738" y="4773613"/>
            <a:ext cx="113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libri" pitchFamily="34" charset="0"/>
              </a:rPr>
              <a:t>m is the "min so far"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4200" y="1928880"/>
              <a:ext cx="8296200" cy="412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840" y="1919520"/>
                <a:ext cx="8314920" cy="41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7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Min price vs. min </a:t>
            </a:r>
            <a:r>
              <a:rPr lang="en-US" sz="4000" b="1" i="1">
                <a:latin typeface="Times" charset="0"/>
              </a:rPr>
              <a:t>day</a:t>
            </a:r>
            <a:endParaRPr lang="en-US" sz="4000" i="1">
              <a:latin typeface="Times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524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838200" y="2819400"/>
            <a:ext cx="49530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latin typeface="Courier New" pitchFamily="49" charset="0"/>
              </a:rPr>
              <a:t> minprice(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f</a:t>
            </a:r>
            <a:r>
              <a:rPr lang="en-US" sz="2800" b="1">
                <a:solidFill>
                  <a:srgbClr val="FF6601"/>
                </a:solidFill>
                <a:latin typeface="Courier New" pitchFamily="49" charset="0"/>
              </a:rPr>
              <a:t>o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</a:t>
            </a:r>
            <a:r>
              <a:rPr lang="en-US" sz="2800" b="1">
                <a:latin typeface="Courier New" pitchFamily="49" charset="0"/>
              </a:rPr>
              <a:t> x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800" b="1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2800" b="1">
                <a:latin typeface="Courier New" pitchFamily="49" charset="0"/>
              </a:rPr>
              <a:t>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2800" b="1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m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228600" y="1860550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963" y="144780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449388"/>
            <a:ext cx="469900" cy="4778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0E0BEE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0E0BEE"/>
              </a:solidFill>
              <a:latin typeface="Calibri" pitchFamily="34" charset="0"/>
            </a:endParaRPr>
          </a:p>
        </p:txBody>
      </p:sp>
      <p:grpSp>
        <p:nvGrpSpPr>
          <p:cNvPr id="25614" name="Group 30"/>
          <p:cNvGrpSpPr>
            <a:grpSpLocks/>
          </p:cNvGrpSpPr>
          <p:nvPr/>
        </p:nvGrpSpPr>
        <p:grpSpPr bwMode="auto">
          <a:xfrm>
            <a:off x="8488363" y="76200"/>
            <a:ext cx="533400" cy="609600"/>
            <a:chOff x="3456" y="1784"/>
            <a:chExt cx="952" cy="1048"/>
          </a:xfrm>
        </p:grpSpPr>
        <p:sp>
          <p:nvSpPr>
            <p:cNvPr id="25619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5" name="Text Box 48"/>
          <p:cNvSpPr txBox="1">
            <a:spLocks noChangeArrowheads="1"/>
          </p:cNvSpPr>
          <p:nvPr/>
        </p:nvSpPr>
        <p:spPr bwMode="auto">
          <a:xfrm>
            <a:off x="7391400" y="762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A6819"/>
                </a:solidFill>
                <a:latin typeface="Calibri" pitchFamily="34" charset="0"/>
              </a:rPr>
              <a:t>Just call min ?</a:t>
            </a:r>
          </a:p>
        </p:txBody>
      </p:sp>
      <p:sp>
        <p:nvSpPr>
          <p:cNvPr id="25616" name="Text Box 7"/>
          <p:cNvSpPr txBox="1">
            <a:spLocks noChangeArrowheads="1"/>
          </p:cNvSpPr>
          <p:nvPr/>
        </p:nvSpPr>
        <p:spPr bwMode="auto">
          <a:xfrm>
            <a:off x="388938" y="6248400"/>
            <a:ext cx="81534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" charset="0"/>
              </a:rPr>
              <a:t>What about the </a:t>
            </a:r>
            <a:r>
              <a:rPr lang="en-US" b="1" i="1">
                <a:solidFill>
                  <a:srgbClr val="0E0BEE"/>
                </a:solidFill>
                <a:latin typeface="Times" charset="0"/>
              </a:rPr>
              <a:t>day </a:t>
            </a:r>
            <a:r>
              <a:rPr lang="en-US">
                <a:solidFill>
                  <a:srgbClr val="0E0BEE"/>
                </a:solidFill>
                <a:latin typeface="Times" charset="0"/>
              </a:rPr>
              <a:t>of the minimum price?</a:t>
            </a:r>
          </a:p>
        </p:txBody>
      </p:sp>
      <p:sp>
        <p:nvSpPr>
          <p:cNvPr id="25617" name="Right Arrow 1"/>
          <p:cNvSpPr>
            <a:spLocks noChangeArrowheads="1"/>
          </p:cNvSpPr>
          <p:nvPr/>
        </p:nvSpPr>
        <p:spPr bwMode="auto">
          <a:xfrm>
            <a:off x="7988300" y="4038600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CCEC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93200" y="1276920"/>
              <a:ext cx="7206480" cy="4938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3840" y="1267560"/>
                <a:ext cx="7225200" cy="49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41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ounded Rectangle 24"/>
          <p:cNvSpPr>
            <a:spLocks noChangeArrowheads="1"/>
          </p:cNvSpPr>
          <p:nvPr/>
        </p:nvSpPr>
        <p:spPr bwMode="auto">
          <a:xfrm>
            <a:off x="304800" y="4283075"/>
            <a:ext cx="2133600" cy="304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6383338" y="1468438"/>
            <a:ext cx="2708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692525" y="100013"/>
            <a:ext cx="1981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  <a:cs typeface="Times New Roman" pitchFamily="18" charset="0"/>
              </a:rPr>
              <a:t>Quiz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400425" y="1752600"/>
            <a:ext cx="2619375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What does this code print?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24200" y="2298700"/>
            <a:ext cx="3657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7030A0"/>
                </a:solidFill>
                <a:latin typeface="Courier New" pitchFamily="49" charset="0"/>
              </a:rPr>
              <a:t>range(0,4):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7030A0"/>
                </a:solidFill>
                <a:latin typeface="Courier New" pitchFamily="49" charset="0"/>
              </a:rPr>
              <a:t>range(x,4):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52400" y="2687638"/>
            <a:ext cx="3200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dom = 0 # </a:t>
            </a:r>
            <a:r>
              <a:rPr lang="en-US" sz="1800" b="1">
                <a:latin typeface="Calibri" pitchFamily="34" charset="0"/>
              </a:rPr>
              <a:t>day of min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if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return dom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311150" y="311150"/>
            <a:ext cx="2446338" cy="527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Alter this code to return the </a:t>
            </a:r>
            <a:r>
              <a:rPr lang="en-US" sz="1400" b="1" u="sng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index</a:t>
            </a: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 of L's minimum.</a:t>
            </a:r>
          </a:p>
        </p:txBody>
      </p:sp>
      <p:sp>
        <p:nvSpPr>
          <p:cNvPr id="26633" name="Line 17"/>
          <p:cNvSpPr>
            <a:spLocks noChangeShapeType="1"/>
          </p:cNvSpPr>
          <p:nvPr/>
        </p:nvSpPr>
        <p:spPr bwMode="auto">
          <a:xfrm flipH="1">
            <a:off x="3124200" y="377825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21"/>
          <p:cNvSpPr>
            <a:spLocks noChangeArrowheads="1"/>
          </p:cNvSpPr>
          <p:nvPr/>
        </p:nvSpPr>
        <p:spPr bwMode="auto">
          <a:xfrm>
            <a:off x="6397625" y="2840038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diff( L, R ):</a:t>
            </a:r>
          </a:p>
        </p:txBody>
      </p:sp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6432550" y="214313"/>
            <a:ext cx="2559050" cy="738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0508FB"/>
                </a:solidFill>
                <a:latin typeface="Calibri" pitchFamily="34" charset="0"/>
                <a:cs typeface="Calibri" pitchFamily="34" charset="0"/>
              </a:rPr>
              <a:t>Return the smallest difference between one value from L and one value from R.</a:t>
            </a:r>
          </a:p>
        </p:txBody>
      </p:sp>
      <p:sp>
        <p:nvSpPr>
          <p:cNvPr id="26636" name="Text Box 24"/>
          <p:cNvSpPr txBox="1">
            <a:spLocks noChangeArrowheads="1"/>
          </p:cNvSpPr>
          <p:nvPr/>
        </p:nvSpPr>
        <p:spPr bwMode="auto">
          <a:xfrm>
            <a:off x="6689725" y="2247900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L and M will be lists of numbers</a:t>
            </a:r>
          </a:p>
        </p:txBody>
      </p:sp>
      <p:sp>
        <p:nvSpPr>
          <p:cNvPr id="26637" name="Text Box 25"/>
          <p:cNvSpPr txBox="1">
            <a:spLocks noChangeArrowheads="1"/>
          </p:cNvSpPr>
          <p:nvPr/>
        </p:nvSpPr>
        <p:spPr bwMode="auto">
          <a:xfrm>
            <a:off x="184150" y="2062163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track the day of the min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in addition to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 the min value itself. </a:t>
            </a:r>
          </a:p>
        </p:txBody>
      </p:sp>
      <p:sp>
        <p:nvSpPr>
          <p:cNvPr id="26638" name="Line 26"/>
          <p:cNvSpPr>
            <a:spLocks noChangeShapeType="1"/>
          </p:cNvSpPr>
          <p:nvPr/>
        </p:nvSpPr>
        <p:spPr bwMode="auto">
          <a:xfrm flipH="1">
            <a:off x="6276975" y="377825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27"/>
          <p:cNvSpPr txBox="1">
            <a:spLocks noChangeArrowheads="1"/>
          </p:cNvSpPr>
          <p:nvPr/>
        </p:nvSpPr>
        <p:spPr bwMode="auto">
          <a:xfrm>
            <a:off x="228600" y="1022350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26640" name="Text Box 30"/>
          <p:cNvSpPr txBox="1">
            <a:spLocks noChangeArrowheads="1"/>
          </p:cNvSpPr>
          <p:nvPr/>
        </p:nvSpPr>
        <p:spPr bwMode="auto">
          <a:xfrm>
            <a:off x="6400800" y="1143000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26641" name="Text Box 32"/>
          <p:cNvSpPr txBox="1">
            <a:spLocks noChangeArrowheads="1"/>
          </p:cNvSpPr>
          <p:nvPr/>
        </p:nvSpPr>
        <p:spPr bwMode="auto">
          <a:xfrm>
            <a:off x="6684963" y="2471738"/>
            <a:ext cx="2230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the code at left... </a:t>
            </a:r>
          </a:p>
        </p:txBody>
      </p:sp>
      <p:sp>
        <p:nvSpPr>
          <p:cNvPr id="26642" name="Line 33"/>
          <p:cNvSpPr>
            <a:spLocks noChangeShapeType="1"/>
          </p:cNvSpPr>
          <p:nvPr/>
        </p:nvSpPr>
        <p:spPr bwMode="auto">
          <a:xfrm flipH="1" flipV="1">
            <a:off x="6324600" y="25908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3" name="Text Box 35"/>
          <p:cNvSpPr txBox="1">
            <a:spLocks noChangeArrowheads="1"/>
          </p:cNvSpPr>
          <p:nvPr/>
        </p:nvSpPr>
        <p:spPr bwMode="auto">
          <a:xfrm>
            <a:off x="2390775" y="424815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You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may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want to change this loop!</a:t>
            </a:r>
          </a:p>
        </p:txBody>
      </p:sp>
      <p:sp>
        <p:nvSpPr>
          <p:cNvPr id="26644" name="Text Box 36"/>
          <p:cNvSpPr txBox="1">
            <a:spLocks noChangeArrowheads="1"/>
          </p:cNvSpPr>
          <p:nvPr/>
        </p:nvSpPr>
        <p:spPr bwMode="auto">
          <a:xfrm>
            <a:off x="6691313" y="2012950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26645" name="Rectangle 20"/>
          <p:cNvSpPr>
            <a:spLocks noChangeArrowheads="1"/>
          </p:cNvSpPr>
          <p:nvPr/>
        </p:nvSpPr>
        <p:spPr bwMode="auto">
          <a:xfrm>
            <a:off x="7667625" y="1219200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L</a:t>
            </a:r>
            <a:endParaRPr lang="en-US"/>
          </a:p>
        </p:txBody>
      </p:sp>
      <p:sp>
        <p:nvSpPr>
          <p:cNvPr id="26646" name="Rectangle 21"/>
          <p:cNvSpPr>
            <a:spLocks noChangeArrowheads="1"/>
          </p:cNvSpPr>
          <p:nvPr/>
        </p:nvSpPr>
        <p:spPr bwMode="auto">
          <a:xfrm>
            <a:off x="8305800" y="1219200"/>
            <a:ext cx="28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R</a:t>
            </a:r>
            <a:endParaRPr lang="en-US"/>
          </a:p>
        </p:txBody>
      </p:sp>
      <p:sp>
        <p:nvSpPr>
          <p:cNvPr id="26647" name="Rectangle 22"/>
          <p:cNvSpPr>
            <a:spLocks noChangeArrowheads="1"/>
          </p:cNvSpPr>
          <p:nvPr/>
        </p:nvSpPr>
        <p:spPr bwMode="auto">
          <a:xfrm>
            <a:off x="1949450" y="1038225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L</a:t>
            </a:r>
            <a:endParaRPr lang="en-US"/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228600" y="1414463"/>
            <a:ext cx="36242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minday( [9,8,5,7,42]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26649" name="Freeform 16"/>
          <p:cNvSpPr>
            <a:spLocks/>
          </p:cNvSpPr>
          <p:nvPr/>
        </p:nvSpPr>
        <p:spPr bwMode="auto">
          <a:xfrm>
            <a:off x="485775" y="1614488"/>
            <a:ext cx="1708150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 flipV="1">
            <a:off x="7702550" y="1690688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33"/>
          <p:cNvSpPr>
            <a:spLocks noChangeShapeType="1"/>
          </p:cNvSpPr>
          <p:nvPr/>
        </p:nvSpPr>
        <p:spPr bwMode="auto">
          <a:xfrm flipH="1" flipV="1">
            <a:off x="8548688" y="1676400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6400" y="1152000"/>
              <a:ext cx="8162280" cy="528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040" y="1142640"/>
                <a:ext cx="8181000" cy="53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7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18800" y="1018148"/>
            <a:ext cx="15744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Loops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877736" y="533400"/>
            <a:ext cx="4572000" cy="170816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result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1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100" b="1" dirty="0" smtClean="0">
                <a:latin typeface="Courier New" pitchFamily="49" charset="0"/>
              </a:rPr>
              <a:t>(1,N+1):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result *= </a:t>
            </a:r>
            <a:r>
              <a:rPr lang="en-US" sz="21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100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result</a:t>
            </a:r>
            <a:endParaRPr lang="en-US" sz="2100" dirty="0">
              <a:solidFill>
                <a:srgbClr val="0E0BE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4872588"/>
            <a:ext cx="24976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Recursion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877736" y="4387840"/>
            <a:ext cx="4572000" cy="170816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N == 1: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1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N*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(N-1)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0837844">
            <a:off x="369214" y="2729552"/>
            <a:ext cx="2673642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Which is more "reasonable"?</a:t>
            </a:r>
            <a:endParaRPr lang="en-US" sz="27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25450" y="1317625"/>
            <a:ext cx="3200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dom 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 dom</a:t>
            </a:r>
          </a:p>
        </p:txBody>
      </p:sp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4419600" y="1341438"/>
            <a:ext cx="44481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dom 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     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     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 dom</a:t>
            </a:r>
          </a:p>
        </p:txBody>
      </p: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685800" y="6324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1800">
                <a:latin typeface="Cambria" pitchFamily="18" charset="0"/>
              </a:rPr>
              <a:t>-based loop </a:t>
            </a: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5078413" y="6324600"/>
            <a:ext cx="2541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1800">
                <a:latin typeface="Cambria" pitchFamily="18" charset="0"/>
              </a:rPr>
              <a:t>-based loop</a:t>
            </a:r>
          </a:p>
        </p:txBody>
      </p:sp>
      <p:sp>
        <p:nvSpPr>
          <p:cNvPr id="27654" name="Line 25"/>
          <p:cNvSpPr>
            <a:spLocks noChangeShapeType="1"/>
          </p:cNvSpPr>
          <p:nvPr/>
        </p:nvSpPr>
        <p:spPr bwMode="auto">
          <a:xfrm>
            <a:off x="4114800" y="1295400"/>
            <a:ext cx="0" cy="525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6786563" y="203200"/>
            <a:ext cx="1666875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ourier New" pitchFamily="49" charset="0"/>
                <a:ea typeface="ＭＳ Ｐゴシック" pitchFamily="34" charset="-128"/>
              </a:rPr>
              <a:t>minday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27656" name="Rectangle 15"/>
          <p:cNvSpPr>
            <a:spLocks noChangeArrowheads="1"/>
          </p:cNvSpPr>
          <p:nvPr/>
        </p:nvSpPr>
        <p:spPr bwMode="auto">
          <a:xfrm>
            <a:off x="1828800" y="304800"/>
            <a:ext cx="36242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minday( [9,8,5,7,42]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27657" name="Freeform 16"/>
          <p:cNvSpPr>
            <a:spLocks/>
          </p:cNvSpPr>
          <p:nvPr/>
        </p:nvSpPr>
        <p:spPr bwMode="auto">
          <a:xfrm>
            <a:off x="2085975" y="504825"/>
            <a:ext cx="1708150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19800" y="678600"/>
              <a:ext cx="7760160" cy="496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440" y="669240"/>
                <a:ext cx="7778880" cy="49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88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What does this code print?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901700" y="919163"/>
            <a:ext cx="4876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range(0,4)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y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range(x,4)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print x,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14760" y="2366280"/>
              <a:ext cx="955800" cy="4179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5400" y="2356920"/>
                <a:ext cx="974520" cy="41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0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ChangeArrowheads="1"/>
          </p:cNvSpPr>
          <p:nvPr/>
        </p:nvSpPr>
        <p:spPr bwMode="auto">
          <a:xfrm>
            <a:off x="5486400" y="476250"/>
            <a:ext cx="35083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1</a:t>
            </a: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203200" y="230188"/>
            <a:ext cx="3657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range(0,4)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range(x,4)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266700" y="2413000"/>
            <a:ext cx="40100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diff( L, R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</a:p>
        </p:txBody>
      </p:sp>
      <p:sp>
        <p:nvSpPr>
          <p:cNvPr id="29701" name="Text Box 1034"/>
          <p:cNvSpPr txBox="1">
            <a:spLocks noChangeArrowheads="1"/>
          </p:cNvSpPr>
          <p:nvPr/>
        </p:nvSpPr>
        <p:spPr bwMode="auto">
          <a:xfrm>
            <a:off x="825500" y="1676400"/>
            <a:ext cx="73914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Return the minimum difference between one value from L and one value from M.</a:t>
            </a:r>
          </a:p>
        </p:txBody>
      </p:sp>
      <p:sp>
        <p:nvSpPr>
          <p:cNvPr id="29702" name="Text Box 1035"/>
          <p:cNvSpPr txBox="1">
            <a:spLocks noChangeArrowheads="1"/>
          </p:cNvSpPr>
          <p:nvPr/>
        </p:nvSpPr>
        <p:spPr bwMode="auto">
          <a:xfrm>
            <a:off x="3800475" y="2574925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L and M will be lists of numbers</a:t>
            </a:r>
          </a:p>
        </p:txBody>
      </p:sp>
      <p:sp>
        <p:nvSpPr>
          <p:cNvPr id="29703" name="Text Box 1042"/>
          <p:cNvSpPr txBox="1">
            <a:spLocks noChangeArrowheads="1"/>
          </p:cNvSpPr>
          <p:nvPr/>
        </p:nvSpPr>
        <p:spPr bwMode="auto">
          <a:xfrm>
            <a:off x="3859213" y="393700"/>
            <a:ext cx="1525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this code </a:t>
            </a:r>
          </a:p>
        </p:txBody>
      </p:sp>
      <p:sp>
        <p:nvSpPr>
          <p:cNvPr id="29704" name="Line 1043"/>
          <p:cNvSpPr>
            <a:spLocks noChangeShapeType="1"/>
          </p:cNvSpPr>
          <p:nvPr/>
        </p:nvSpPr>
        <p:spPr bwMode="auto">
          <a:xfrm flipH="1">
            <a:off x="3270250" y="512763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Text Box 1045"/>
          <p:cNvSpPr txBox="1">
            <a:spLocks noChangeArrowheads="1"/>
          </p:cNvSpPr>
          <p:nvPr/>
        </p:nvSpPr>
        <p:spPr bwMode="auto">
          <a:xfrm>
            <a:off x="3802063" y="2339975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29706" name="Line 1046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7" name="Text Box 1047"/>
          <p:cNvSpPr txBox="1">
            <a:spLocks noChangeArrowheads="1"/>
          </p:cNvSpPr>
          <p:nvPr/>
        </p:nvSpPr>
        <p:spPr bwMode="auto">
          <a:xfrm>
            <a:off x="5492750" y="123825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29708" name="Rectangle 20"/>
          <p:cNvSpPr>
            <a:spLocks noChangeArrowheads="1"/>
          </p:cNvSpPr>
          <p:nvPr/>
        </p:nvSpPr>
        <p:spPr bwMode="auto">
          <a:xfrm>
            <a:off x="7162800" y="228600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L</a:t>
            </a:r>
            <a:endParaRPr lang="en-US"/>
          </a:p>
        </p:txBody>
      </p:sp>
      <p:sp>
        <p:nvSpPr>
          <p:cNvPr id="29709" name="Rectangle 21"/>
          <p:cNvSpPr>
            <a:spLocks noChangeArrowheads="1"/>
          </p:cNvSpPr>
          <p:nvPr/>
        </p:nvSpPr>
        <p:spPr bwMode="auto">
          <a:xfrm>
            <a:off x="7967663" y="228600"/>
            <a:ext cx="280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508FB"/>
                </a:solidFill>
                <a:latin typeface="Calibri" pitchFamily="34" charset="0"/>
              </a:rPr>
              <a:t>R</a:t>
            </a:r>
            <a:endParaRPr lang="en-US"/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830263" y="6289675"/>
            <a:ext cx="7712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u="sng">
                <a:latin typeface="Calibri" pitchFamily="34" charset="0"/>
              </a:rPr>
              <a:t>SAME IDEA</a:t>
            </a:r>
            <a:r>
              <a:rPr lang="en-US" sz="2100">
                <a:latin typeface="Calibri" pitchFamily="34" charset="0"/>
              </a:rPr>
              <a:t>: track the value of the </a:t>
            </a:r>
            <a:r>
              <a:rPr lang="en-US" sz="2100" i="1">
                <a:latin typeface="Calibri" pitchFamily="34" charset="0"/>
              </a:rPr>
              <a:t>minimum so far </a:t>
            </a:r>
            <a:r>
              <a:rPr lang="en-US" sz="2100">
                <a:latin typeface="Calibri" pitchFamily="34" charset="0"/>
              </a:rPr>
              <a:t>as you loop over 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4960" y="955440"/>
              <a:ext cx="7796160" cy="5465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600" y="946080"/>
                <a:ext cx="7814880" cy="54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1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The TTS advantage!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charset="0"/>
              </a:rPr>
              <a:t>Your stock's prices: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3389313" y="2079625"/>
            <a:ext cx="3840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" charset="0"/>
              </a:rPr>
              <a:t>The TTS investment strategy: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2909888" y="1454150"/>
            <a:ext cx="5643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L = [ 40, 80, 10, 30, 27, 52, 5, 15 ] 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1143000" y="2743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7    15.0</a:t>
            </a: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228600" y="6243638"/>
            <a:ext cx="8763000" cy="4619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to be realistic (for our VC backers), you must sell </a:t>
            </a:r>
            <a:r>
              <a:rPr lang="en-US" b="1" i="1">
                <a:solidFill>
                  <a:srgbClr val="008000"/>
                </a:solidFill>
                <a:latin typeface="Calibri" pitchFamily="34" charset="0"/>
              </a:rPr>
              <a:t>after</a:t>
            </a:r>
            <a:r>
              <a:rPr lang="en-US" b="1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you buy</a:t>
            </a:r>
            <a:r>
              <a:rPr lang="en-US" b="1" i="1"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1960" y="1089360"/>
              <a:ext cx="8278200" cy="511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600" y="1080000"/>
                <a:ext cx="829692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5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5351463" y="152400"/>
            <a:ext cx="36401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FF6601"/>
                </a:solidFill>
              </a:rPr>
              <a:t>Have a great fall weekend!</a:t>
            </a:r>
          </a:p>
        </p:txBody>
      </p:sp>
      <p:grpSp>
        <p:nvGrpSpPr>
          <p:cNvPr id="48131" name="Group 38"/>
          <p:cNvGrpSpPr>
            <a:grpSpLocks/>
          </p:cNvGrpSpPr>
          <p:nvPr/>
        </p:nvGrpSpPr>
        <p:grpSpPr bwMode="auto">
          <a:xfrm>
            <a:off x="1082675" y="868363"/>
            <a:ext cx="3841750" cy="3835400"/>
            <a:chOff x="2438400" y="2609066"/>
            <a:chExt cx="3841296" cy="3836184"/>
          </a:xfrm>
        </p:grpSpPr>
        <p:sp>
          <p:nvSpPr>
            <p:cNvPr id="7" name="Freeform 1042"/>
            <p:cNvSpPr>
              <a:spLocks/>
            </p:cNvSpPr>
            <p:nvPr/>
          </p:nvSpPr>
          <p:spPr bwMode="auto">
            <a:xfrm>
              <a:off x="2438400" y="5395698"/>
              <a:ext cx="3812724" cy="1049552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48134" name="Oval 1043"/>
            <p:cNvSpPr>
              <a:spLocks noChangeArrowheads="1"/>
            </p:cNvSpPr>
            <p:nvPr/>
          </p:nvSpPr>
          <p:spPr bwMode="auto">
            <a:xfrm>
              <a:off x="2612576" y="3209890"/>
              <a:ext cx="3667120" cy="28309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Oval 1046"/>
            <p:cNvSpPr>
              <a:spLocks noChangeArrowheads="1"/>
            </p:cNvSpPr>
            <p:nvPr/>
          </p:nvSpPr>
          <p:spPr bwMode="auto">
            <a:xfrm rot="-2071034">
              <a:off x="5229930" y="4014517"/>
              <a:ext cx="701414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6" name="Group 31"/>
            <p:cNvGrpSpPr>
              <a:grpSpLocks/>
            </p:cNvGrpSpPr>
            <p:nvPr/>
          </p:nvGrpSpPr>
          <p:grpSpPr bwMode="auto">
            <a:xfrm>
              <a:off x="5606844" y="4572000"/>
              <a:ext cx="152400" cy="391620"/>
              <a:chOff x="7482348" y="3435588"/>
              <a:chExt cx="152400" cy="544020"/>
            </a:xfrm>
          </p:grpSpPr>
          <p:sp>
            <p:nvSpPr>
              <p:cNvPr id="48153" name="Freeform 32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7482180" y="3675480"/>
                <a:ext cx="152382" cy="304391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37" name="Freeform 20"/>
            <p:cNvSpPr>
              <a:spLocks/>
            </p:cNvSpPr>
            <p:nvPr/>
          </p:nvSpPr>
          <p:spPr bwMode="auto">
            <a:xfrm>
              <a:off x="4020886" y="2609066"/>
              <a:ext cx="1565446" cy="910882"/>
            </a:xfrm>
            <a:custGeom>
              <a:avLst/>
              <a:gdLst>
                <a:gd name="T0" fmla="*/ 0 w 1130692"/>
                <a:gd name="T1" fmla="*/ 10999180 h 716639"/>
                <a:gd name="T2" fmla="*/ 16206296 w 1130692"/>
                <a:gd name="T3" fmla="*/ 10999180 h 716639"/>
                <a:gd name="T4" fmla="*/ 19244920 w 1130692"/>
                <a:gd name="T5" fmla="*/ 10332568 h 716639"/>
                <a:gd name="T6" fmla="*/ 24309413 w 1130692"/>
                <a:gd name="T7" fmla="*/ 8666005 h 716639"/>
                <a:gd name="T8" fmla="*/ 26335216 w 1130692"/>
                <a:gd name="T9" fmla="*/ 7666099 h 716639"/>
                <a:gd name="T10" fmla="*/ 29373852 w 1130692"/>
                <a:gd name="T11" fmla="*/ 6666165 h 716639"/>
                <a:gd name="T12" fmla="*/ 34438321 w 1130692"/>
                <a:gd name="T13" fmla="*/ 4999649 h 716639"/>
                <a:gd name="T14" fmla="*/ 37476987 w 1130692"/>
                <a:gd name="T15" fmla="*/ 2999758 h 716639"/>
                <a:gd name="T16" fmla="*/ 39502800 w 1130692"/>
                <a:gd name="T17" fmla="*/ 0 h 716639"/>
                <a:gd name="T18" fmla="*/ 42541381 w 1130692"/>
                <a:gd name="T19" fmla="*/ 666611 h 716639"/>
                <a:gd name="T20" fmla="*/ 48618744 w 1130692"/>
                <a:gd name="T21" fmla="*/ 2333169 h 716639"/>
                <a:gd name="T22" fmla="*/ 52670369 w 1130692"/>
                <a:gd name="T23" fmla="*/ 2666464 h 716639"/>
                <a:gd name="T24" fmla="*/ 55708982 w 1130692"/>
                <a:gd name="T25" fmla="*/ 2999758 h 716639"/>
                <a:gd name="T26" fmla="*/ 63812109 w 1130692"/>
                <a:gd name="T27" fmla="*/ 2666464 h 716639"/>
                <a:gd name="T28" fmla="*/ 68876585 w 1130692"/>
                <a:gd name="T29" fmla="*/ 999916 h 716639"/>
                <a:gd name="T30" fmla="*/ 71915253 w 1130692"/>
                <a:gd name="T31" fmla="*/ 333291 h 716639"/>
                <a:gd name="T32" fmla="*/ 71915253 w 1130692"/>
                <a:gd name="T33" fmla="*/ 2333169 h 716639"/>
                <a:gd name="T34" fmla="*/ 68876585 w 1130692"/>
                <a:gd name="T35" fmla="*/ 8999321 h 716639"/>
                <a:gd name="T36" fmla="*/ 67863683 w 1130692"/>
                <a:gd name="T37" fmla="*/ 9999238 h 716639"/>
                <a:gd name="T38" fmla="*/ 65837868 w 1130692"/>
                <a:gd name="T39" fmla="*/ 10999180 h 716639"/>
                <a:gd name="T40" fmla="*/ 59760535 w 1130692"/>
                <a:gd name="T41" fmla="*/ 11665792 h 716639"/>
                <a:gd name="T42" fmla="*/ 56721854 w 1130692"/>
                <a:gd name="T43" fmla="*/ 13665653 h 716639"/>
                <a:gd name="T44" fmla="*/ 59760535 w 1130692"/>
                <a:gd name="T45" fmla="*/ 13998945 h 716639"/>
                <a:gd name="T46" fmla="*/ 76979734 w 1130692"/>
                <a:gd name="T47" fmla="*/ 13665653 h 7166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30692"/>
                <a:gd name="T73" fmla="*/ 0 h 716639"/>
                <a:gd name="T74" fmla="*/ 1130692 w 1130692"/>
                <a:gd name="T75" fmla="*/ 716639 h 7166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30692" h="716639">
                  <a:moveTo>
                    <a:pt x="0" y="486697"/>
                  </a:moveTo>
                  <a:cubicBezTo>
                    <a:pt x="82090" y="493011"/>
                    <a:pt x="161270" y="524049"/>
                    <a:pt x="235974" y="486697"/>
                  </a:cubicBezTo>
                  <a:cubicBezTo>
                    <a:pt x="251828" y="478770"/>
                    <a:pt x="265471" y="467032"/>
                    <a:pt x="280219" y="457200"/>
                  </a:cubicBezTo>
                  <a:cubicBezTo>
                    <a:pt x="358878" y="339213"/>
                    <a:pt x="255638" y="481781"/>
                    <a:pt x="353961" y="383458"/>
                  </a:cubicBezTo>
                  <a:cubicBezTo>
                    <a:pt x="366495" y="370924"/>
                    <a:pt x="372110" y="352830"/>
                    <a:pt x="383458" y="339213"/>
                  </a:cubicBezTo>
                  <a:cubicBezTo>
                    <a:pt x="396811" y="323190"/>
                    <a:pt x="414351" y="310991"/>
                    <a:pt x="427703" y="294968"/>
                  </a:cubicBezTo>
                  <a:cubicBezTo>
                    <a:pt x="489154" y="221226"/>
                    <a:pt x="420330" y="275302"/>
                    <a:pt x="501445" y="221226"/>
                  </a:cubicBezTo>
                  <a:cubicBezTo>
                    <a:pt x="538514" y="110015"/>
                    <a:pt x="488511" y="247093"/>
                    <a:pt x="545690" y="132735"/>
                  </a:cubicBezTo>
                  <a:cubicBezTo>
                    <a:pt x="563842" y="96430"/>
                    <a:pt x="569523" y="33982"/>
                    <a:pt x="575187" y="0"/>
                  </a:cubicBezTo>
                  <a:cubicBezTo>
                    <a:pt x="589935" y="9832"/>
                    <a:pt x="605815" y="18149"/>
                    <a:pt x="619432" y="29497"/>
                  </a:cubicBezTo>
                  <a:cubicBezTo>
                    <a:pt x="656951" y="60763"/>
                    <a:pt x="662691" y="83854"/>
                    <a:pt x="707922" y="103239"/>
                  </a:cubicBezTo>
                  <a:cubicBezTo>
                    <a:pt x="726553" y="111224"/>
                    <a:pt x="747426" y="112419"/>
                    <a:pt x="766916" y="117987"/>
                  </a:cubicBezTo>
                  <a:cubicBezTo>
                    <a:pt x="781864" y="122258"/>
                    <a:pt x="796413" y="127819"/>
                    <a:pt x="811161" y="132735"/>
                  </a:cubicBezTo>
                  <a:cubicBezTo>
                    <a:pt x="850490" y="127819"/>
                    <a:pt x="890910" y="128416"/>
                    <a:pt x="929148" y="117987"/>
                  </a:cubicBezTo>
                  <a:cubicBezTo>
                    <a:pt x="983224" y="103239"/>
                    <a:pt x="968478" y="78657"/>
                    <a:pt x="1002890" y="44245"/>
                  </a:cubicBezTo>
                  <a:cubicBezTo>
                    <a:pt x="1015424" y="31711"/>
                    <a:pt x="1032387" y="24580"/>
                    <a:pt x="1047135" y="14748"/>
                  </a:cubicBezTo>
                  <a:cubicBezTo>
                    <a:pt x="1076203" y="101955"/>
                    <a:pt x="1057395" y="16031"/>
                    <a:pt x="1047135" y="103239"/>
                  </a:cubicBezTo>
                  <a:cubicBezTo>
                    <a:pt x="1013210" y="391610"/>
                    <a:pt x="1061850" y="221329"/>
                    <a:pt x="1002890" y="398206"/>
                  </a:cubicBezTo>
                  <a:cubicBezTo>
                    <a:pt x="997974" y="412954"/>
                    <a:pt x="996764" y="429516"/>
                    <a:pt x="988141" y="442451"/>
                  </a:cubicBezTo>
                  <a:cubicBezTo>
                    <a:pt x="978309" y="457200"/>
                    <a:pt x="973676" y="477303"/>
                    <a:pt x="958645" y="486697"/>
                  </a:cubicBezTo>
                  <a:cubicBezTo>
                    <a:pt x="932279" y="503176"/>
                    <a:pt x="870154" y="516193"/>
                    <a:pt x="870154" y="516193"/>
                  </a:cubicBezTo>
                  <a:cubicBezTo>
                    <a:pt x="865187" y="523644"/>
                    <a:pt x="817187" y="587240"/>
                    <a:pt x="825909" y="604684"/>
                  </a:cubicBezTo>
                  <a:cubicBezTo>
                    <a:pt x="832861" y="618589"/>
                    <a:pt x="854685" y="617885"/>
                    <a:pt x="870154" y="619432"/>
                  </a:cubicBezTo>
                  <a:cubicBezTo>
                    <a:pt x="1130692" y="645485"/>
                    <a:pt x="1120877" y="716639"/>
                    <a:pt x="1120877" y="604684"/>
                  </a:cubicBezTo>
                </a:path>
              </a:pathLst>
            </a:custGeom>
            <a:solidFill>
              <a:srgbClr val="993300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38" name="Oval 1044"/>
            <p:cNvSpPr>
              <a:spLocks noChangeArrowheads="1"/>
            </p:cNvSpPr>
            <p:nvPr/>
          </p:nvSpPr>
          <p:spPr bwMode="auto">
            <a:xfrm rot="-1967255">
              <a:off x="2960929" y="3812307"/>
              <a:ext cx="875590" cy="8088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Oval 1045"/>
            <p:cNvSpPr>
              <a:spLocks noChangeArrowheads="1"/>
            </p:cNvSpPr>
            <p:nvPr/>
          </p:nvSpPr>
          <p:spPr bwMode="auto">
            <a:xfrm>
              <a:off x="4010695" y="3812307"/>
              <a:ext cx="1045058" cy="10068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AutoShape 1050"/>
            <p:cNvSpPr>
              <a:spLocks noChangeArrowheads="1"/>
            </p:cNvSpPr>
            <p:nvPr/>
          </p:nvSpPr>
          <p:spPr bwMode="auto">
            <a:xfrm rot="-5400000">
              <a:off x="4133513" y="4324688"/>
              <a:ext cx="533400" cy="2094824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Freeform 1051"/>
            <p:cNvSpPr>
              <a:spLocks/>
            </p:cNvSpPr>
            <p:nvPr/>
          </p:nvSpPr>
          <p:spPr bwMode="auto">
            <a:xfrm>
              <a:off x="3510402" y="3170903"/>
              <a:ext cx="2320980" cy="573299"/>
            </a:xfrm>
            <a:custGeom>
              <a:avLst/>
              <a:gdLst>
                <a:gd name="T0" fmla="*/ 2147483647 w 648"/>
                <a:gd name="T1" fmla="*/ 0 h 256"/>
                <a:gd name="T2" fmla="*/ 2147483647 w 648"/>
                <a:gd name="T3" fmla="*/ 2147483647 h 256"/>
                <a:gd name="T4" fmla="*/ 0 w 648"/>
                <a:gd name="T5" fmla="*/ 2147483647 h 256"/>
                <a:gd name="T6" fmla="*/ 2147483647 w 648"/>
                <a:gd name="T7" fmla="*/ 2147483647 h 256"/>
                <a:gd name="T8" fmla="*/ 2147483647 w 648"/>
                <a:gd name="T9" fmla="*/ 2147483647 h 256"/>
                <a:gd name="T10" fmla="*/ 2147483647 w 648"/>
                <a:gd name="T11" fmla="*/ 2147483647 h 256"/>
                <a:gd name="T12" fmla="*/ 2147483647 w 648"/>
                <a:gd name="T13" fmla="*/ 2147483647 h 256"/>
                <a:gd name="T14" fmla="*/ 2147483647 w 648"/>
                <a:gd name="T15" fmla="*/ 2147483647 h 256"/>
                <a:gd name="T16" fmla="*/ 2147483647 w 648"/>
                <a:gd name="T17" fmla="*/ 2147483647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54"/>
            <p:cNvSpPr>
              <a:spLocks/>
            </p:cNvSpPr>
            <p:nvPr/>
          </p:nvSpPr>
          <p:spPr bwMode="auto">
            <a:xfrm>
              <a:off x="2895546" y="5576709"/>
              <a:ext cx="1011118" cy="585908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sp>
          <p:nvSpPr>
            <p:cNvPr id="20" name="Freeform 1055"/>
            <p:cNvSpPr>
              <a:spLocks/>
            </p:cNvSpPr>
            <p:nvPr/>
          </p:nvSpPr>
          <p:spPr bwMode="auto">
            <a:xfrm flipH="1">
              <a:off x="4924131" y="5624344"/>
              <a:ext cx="1012705" cy="58431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chemeClr val="accent4">
                <a:lumMod val="65000"/>
                <a:lumOff val="35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106" charset="0"/>
                <a:ea typeface="ＭＳ Ｐゴシック" pitchFamily="-106" charset="-128"/>
              </a:endParaRPr>
            </a:p>
          </p:txBody>
        </p:sp>
        <p:grpSp>
          <p:nvGrpSpPr>
            <p:cNvPr id="48144" name="Group 27"/>
            <p:cNvGrpSpPr>
              <a:grpSpLocks/>
            </p:cNvGrpSpPr>
            <p:nvPr/>
          </p:nvGrpSpPr>
          <p:grpSpPr bwMode="auto">
            <a:xfrm>
              <a:off x="3261852" y="4070556"/>
              <a:ext cx="152400" cy="544020"/>
              <a:chOff x="7482348" y="3435588"/>
              <a:chExt cx="152400" cy="544020"/>
            </a:xfrm>
          </p:grpSpPr>
          <p:sp>
            <p:nvSpPr>
              <p:cNvPr id="48151" name="Freeform 25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7482712" y="3674658"/>
                <a:ext cx="152382" cy="304862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grpSp>
          <p:nvGrpSpPr>
            <p:cNvPr id="48145" name="Group 28"/>
            <p:cNvGrpSpPr>
              <a:grpSpLocks/>
            </p:cNvGrpSpPr>
            <p:nvPr/>
          </p:nvGrpSpPr>
          <p:grpSpPr bwMode="auto">
            <a:xfrm>
              <a:off x="4387644" y="4343400"/>
              <a:ext cx="228600" cy="467820"/>
              <a:chOff x="7482348" y="3435588"/>
              <a:chExt cx="152400" cy="544020"/>
            </a:xfrm>
          </p:grpSpPr>
          <p:sp>
            <p:nvSpPr>
              <p:cNvPr id="48149" name="Freeform 29"/>
              <p:cNvSpPr>
                <a:spLocks/>
              </p:cNvSpPr>
              <p:nvPr/>
            </p:nvSpPr>
            <p:spPr bwMode="auto">
              <a:xfrm flipV="1">
                <a:off x="7513812" y="3435588"/>
                <a:ext cx="91440" cy="283464"/>
              </a:xfrm>
              <a:custGeom>
                <a:avLst/>
                <a:gdLst>
                  <a:gd name="T0" fmla="*/ 0 w 443612"/>
                  <a:gd name="T1" fmla="*/ 0 h 686676"/>
                  <a:gd name="T2" fmla="*/ 0 w 443612"/>
                  <a:gd name="T3" fmla="*/ 1 h 686676"/>
                  <a:gd name="T4" fmla="*/ 0 w 443612"/>
                  <a:gd name="T5" fmla="*/ 2 h 686676"/>
                  <a:gd name="T6" fmla="*/ 0 w 443612"/>
                  <a:gd name="T7" fmla="*/ 2 h 686676"/>
                  <a:gd name="T8" fmla="*/ 0 w 443612"/>
                  <a:gd name="T9" fmla="*/ 2 h 686676"/>
                  <a:gd name="T10" fmla="*/ 0 w 443612"/>
                  <a:gd name="T11" fmla="*/ 3 h 686676"/>
                  <a:gd name="T12" fmla="*/ 0 w 443612"/>
                  <a:gd name="T13" fmla="*/ 5 h 686676"/>
                  <a:gd name="T14" fmla="*/ 0 w 443612"/>
                  <a:gd name="T15" fmla="*/ 6 h 686676"/>
                  <a:gd name="T16" fmla="*/ 0 w 443612"/>
                  <a:gd name="T17" fmla="*/ 7 h 686676"/>
                  <a:gd name="T18" fmla="*/ 0 w 443612"/>
                  <a:gd name="T19" fmla="*/ 7 h 686676"/>
                  <a:gd name="T20" fmla="*/ 0 w 443612"/>
                  <a:gd name="T21" fmla="*/ 7 h 686676"/>
                  <a:gd name="T22" fmla="*/ 0 w 443612"/>
                  <a:gd name="T23" fmla="*/ 6 h 686676"/>
                  <a:gd name="T24" fmla="*/ 0 w 443612"/>
                  <a:gd name="T25" fmla="*/ 5 h 686676"/>
                  <a:gd name="T26" fmla="*/ 0 w 443612"/>
                  <a:gd name="T27" fmla="*/ 5 h 686676"/>
                  <a:gd name="T28" fmla="*/ 0 w 443612"/>
                  <a:gd name="T29" fmla="*/ 2 h 686676"/>
                  <a:gd name="T30" fmla="*/ 0 w 443612"/>
                  <a:gd name="T31" fmla="*/ 2 h 686676"/>
                  <a:gd name="T32" fmla="*/ 0 w 443612"/>
                  <a:gd name="T33" fmla="*/ 2 h 686676"/>
                  <a:gd name="T34" fmla="*/ 0 w 443612"/>
                  <a:gd name="T35" fmla="*/ 1 h 686676"/>
                  <a:gd name="T36" fmla="*/ 0 w 443612"/>
                  <a:gd name="T37" fmla="*/ 1 h 686676"/>
                  <a:gd name="T38" fmla="*/ 0 w 443612"/>
                  <a:gd name="T39" fmla="*/ 0 h 6866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3612"/>
                  <a:gd name="T61" fmla="*/ 0 h 686676"/>
                  <a:gd name="T62" fmla="*/ 443612 w 443612"/>
                  <a:gd name="T63" fmla="*/ 686676 h 6866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3612" h="686676">
                    <a:moveTo>
                      <a:pt x="207638" y="7374"/>
                    </a:moveTo>
                    <a:cubicBezTo>
                      <a:pt x="200264" y="14748"/>
                      <a:pt x="199707" y="76526"/>
                      <a:pt x="192889" y="110613"/>
                    </a:cubicBezTo>
                    <a:cubicBezTo>
                      <a:pt x="189840" y="125857"/>
                      <a:pt x="187852" y="142719"/>
                      <a:pt x="178141" y="154858"/>
                    </a:cubicBezTo>
                    <a:cubicBezTo>
                      <a:pt x="167068" y="168699"/>
                      <a:pt x="148644" y="174523"/>
                      <a:pt x="133896" y="184355"/>
                    </a:cubicBezTo>
                    <a:cubicBezTo>
                      <a:pt x="55237" y="302342"/>
                      <a:pt x="158477" y="159774"/>
                      <a:pt x="60154" y="258097"/>
                    </a:cubicBezTo>
                    <a:cubicBezTo>
                      <a:pt x="47620" y="270631"/>
                      <a:pt x="40489" y="287594"/>
                      <a:pt x="30657" y="302342"/>
                    </a:cubicBezTo>
                    <a:cubicBezTo>
                      <a:pt x="0" y="394317"/>
                      <a:pt x="10096" y="344323"/>
                      <a:pt x="30657" y="508819"/>
                    </a:cubicBezTo>
                    <a:cubicBezTo>
                      <a:pt x="36687" y="557058"/>
                      <a:pt x="40123" y="592028"/>
                      <a:pt x="74902" y="626807"/>
                    </a:cubicBezTo>
                    <a:cubicBezTo>
                      <a:pt x="100755" y="652660"/>
                      <a:pt x="129808" y="661456"/>
                      <a:pt x="163393" y="671052"/>
                    </a:cubicBezTo>
                    <a:cubicBezTo>
                      <a:pt x="182883" y="676620"/>
                      <a:pt x="202722" y="680884"/>
                      <a:pt x="222386" y="685800"/>
                    </a:cubicBezTo>
                    <a:cubicBezTo>
                      <a:pt x="271547" y="680884"/>
                      <a:pt x="322999" y="686676"/>
                      <a:pt x="369870" y="671052"/>
                    </a:cubicBezTo>
                    <a:cubicBezTo>
                      <a:pt x="386686" y="665447"/>
                      <a:pt x="392168" y="643005"/>
                      <a:pt x="399367" y="626807"/>
                    </a:cubicBezTo>
                    <a:cubicBezTo>
                      <a:pt x="411995" y="598394"/>
                      <a:pt x="419032" y="567813"/>
                      <a:pt x="428864" y="538316"/>
                    </a:cubicBezTo>
                    <a:lnTo>
                      <a:pt x="443612" y="494071"/>
                    </a:lnTo>
                    <a:cubicBezTo>
                      <a:pt x="438918" y="442431"/>
                      <a:pt x="438667" y="302297"/>
                      <a:pt x="399367" y="243348"/>
                    </a:cubicBezTo>
                    <a:cubicBezTo>
                      <a:pt x="389535" y="228600"/>
                      <a:pt x="382404" y="211637"/>
                      <a:pt x="369870" y="199103"/>
                    </a:cubicBezTo>
                    <a:cubicBezTo>
                      <a:pt x="357336" y="186569"/>
                      <a:pt x="340373" y="179439"/>
                      <a:pt x="325625" y="169607"/>
                    </a:cubicBezTo>
                    <a:cubicBezTo>
                      <a:pt x="293445" y="73070"/>
                      <a:pt x="338139" y="167819"/>
                      <a:pt x="266631" y="110613"/>
                    </a:cubicBezTo>
                    <a:cubicBezTo>
                      <a:pt x="252790" y="99540"/>
                      <a:pt x="246966" y="81116"/>
                      <a:pt x="237134" y="66368"/>
                    </a:cubicBezTo>
                    <a:cubicBezTo>
                      <a:pt x="220831" y="17459"/>
                      <a:pt x="215012" y="0"/>
                      <a:pt x="207638" y="7374"/>
                    </a:cubicBezTo>
                    <a:close/>
                  </a:path>
                </a:pathLst>
              </a:custGeom>
              <a:solidFill>
                <a:srgbClr val="FFFF29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7482332" y="3675127"/>
                <a:ext cx="152382" cy="304665"/>
              </a:xfrm>
              <a:prstGeom prst="roundRect">
                <a:avLst/>
              </a:prstGeom>
              <a:solidFill>
                <a:schemeClr val="accent3">
                  <a:lumMod val="6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-106" charset="0"/>
                  <a:ea typeface="ＭＳ Ｐゴシック" pitchFamily="-106" charset="-128"/>
                </a:endParaRPr>
              </a:p>
            </p:txBody>
          </p:sp>
        </p:grpSp>
        <p:sp>
          <p:nvSpPr>
            <p:cNvPr id="48146" name="Rectangle 35"/>
            <p:cNvSpPr>
              <a:spLocks noChangeArrowheads="1"/>
            </p:cNvSpPr>
            <p:nvPr/>
          </p:nvSpPr>
          <p:spPr bwMode="auto">
            <a:xfrm rot="735376">
              <a:off x="3743199" y="5249341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7" name="Rectangle 36"/>
            <p:cNvSpPr>
              <a:spLocks noChangeArrowheads="1"/>
            </p:cNvSpPr>
            <p:nvPr/>
          </p:nvSpPr>
          <p:spPr bwMode="auto">
            <a:xfrm>
              <a:off x="4310150" y="5536000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48" name="Rectangle 37"/>
            <p:cNvSpPr>
              <a:spLocks noChangeArrowheads="1"/>
            </p:cNvSpPr>
            <p:nvPr/>
          </p:nvSpPr>
          <p:spPr bwMode="auto">
            <a:xfrm rot="-1254644">
              <a:off x="4880660" y="5204293"/>
              <a:ext cx="304800" cy="152400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533400" y="5308600"/>
            <a:ext cx="8153400" cy="13239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extra_hour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in [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sleep,work,fun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]: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455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Mid-term feedback …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Cambria" pitchFamily="18" charset="0"/>
              </a:rPr>
              <a:t>Don't</a:t>
            </a:r>
            <a:r>
              <a:rPr lang="en-US" sz="180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year:         </a:t>
            </a:r>
            <a:r>
              <a:rPr lang="en-US" sz="1500" dirty="0" smtClean="0">
                <a:latin typeface="Cambria" pitchFamily="18" charset="0"/>
              </a:rPr>
              <a:t>First-year       Sophomore         Junior         Senior          Other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 rot="20574721">
            <a:off x="4847299" y="3903816"/>
            <a:ext cx="367823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Later on today…</a:t>
            </a:r>
            <a:endParaRPr lang="en-US" sz="7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4200" dirty="0"/>
              <a:t>feedback </a:t>
            </a:r>
            <a:r>
              <a:rPr lang="en-US" sz="4200" b="1" i="1" dirty="0" err="1"/>
              <a:t>feedback</a:t>
            </a:r>
            <a:endParaRPr lang="en-US" sz="4200" b="1" i="1" dirty="0"/>
          </a:p>
        </p:txBody>
      </p:sp>
      <p:sp>
        <p:nvSpPr>
          <p:cNvPr id="2" name="Rectangle 1"/>
          <p:cNvSpPr/>
          <p:nvPr/>
        </p:nvSpPr>
        <p:spPr>
          <a:xfrm>
            <a:off x="2639423" y="3198168"/>
            <a:ext cx="3865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2012 feedback for a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4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522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3124200" y="209550"/>
            <a:ext cx="29845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/>
              <a:t>Homework 8</a:t>
            </a:r>
            <a:endParaRPr lang="en-US" sz="4200" b="1"/>
          </a:p>
        </p:txBody>
      </p:sp>
      <p:sp>
        <p:nvSpPr>
          <p:cNvPr id="52228" name="Text Box 234"/>
          <p:cNvSpPr txBox="1">
            <a:spLocks noChangeArrowheads="1"/>
          </p:cNvSpPr>
          <p:nvPr/>
        </p:nvSpPr>
        <p:spPr bwMode="auto">
          <a:xfrm>
            <a:off x="781050" y="33972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Times" charset="0"/>
              </a:rPr>
              <a:t>TT Securities Analysis, Inc.</a:t>
            </a:r>
          </a:p>
        </p:txBody>
      </p:sp>
      <p:sp>
        <p:nvSpPr>
          <p:cNvPr id="52229" name="Text Box 235"/>
          <p:cNvSpPr txBox="1">
            <a:spLocks noChangeArrowheads="1"/>
          </p:cNvSpPr>
          <p:nvPr/>
        </p:nvSpPr>
        <p:spPr bwMode="auto">
          <a:xfrm>
            <a:off x="781050" y="5821363"/>
            <a:ext cx="501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7030A0"/>
                </a:solidFill>
                <a:latin typeface="Times" charset="0"/>
              </a:rPr>
              <a:t>ASCII Art (extra)</a:t>
            </a:r>
          </a:p>
        </p:txBody>
      </p:sp>
      <p:sp>
        <p:nvSpPr>
          <p:cNvPr id="52230" name="Text Box 240"/>
          <p:cNvSpPr txBox="1">
            <a:spLocks noChangeArrowheads="1"/>
          </p:cNvSpPr>
          <p:nvPr/>
        </p:nvSpPr>
        <p:spPr bwMode="auto">
          <a:xfrm>
            <a:off x="1411288" y="4043363"/>
            <a:ext cx="42672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Times" charset="0"/>
              </a:rPr>
              <a:t> User-interaction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Times" charset="0"/>
              </a:rPr>
              <a:t> List-handling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latin typeface="Times" charset="0"/>
              </a:rPr>
              <a:t> Both </a:t>
            </a:r>
            <a:r>
              <a:rPr lang="en-US" b="1">
                <a:latin typeface="Courier New" pitchFamily="49" charset="0"/>
              </a:rPr>
              <a:t>for</a:t>
            </a:r>
            <a:r>
              <a:rPr lang="en-US">
                <a:latin typeface="Times" charset="0"/>
              </a:rPr>
              <a:t> and </a:t>
            </a:r>
            <a:r>
              <a:rPr lang="en-US" b="1">
                <a:latin typeface="Courier New" pitchFamily="49" charset="0"/>
              </a:rPr>
              <a:t>while</a:t>
            </a:r>
            <a:r>
              <a:rPr lang="en-US">
                <a:latin typeface="Times" charset="0"/>
              </a:rPr>
              <a:t> loops…</a:t>
            </a:r>
          </a:p>
        </p:txBody>
      </p:sp>
      <p:sp>
        <p:nvSpPr>
          <p:cNvPr id="52231" name="Text Box 241"/>
          <p:cNvSpPr txBox="1">
            <a:spLocks noChangeArrowheads="1"/>
          </p:cNvSpPr>
          <p:nvPr/>
        </p:nvSpPr>
        <p:spPr bwMode="auto">
          <a:xfrm>
            <a:off x="7469188" y="3608388"/>
            <a:ext cx="762000" cy="476250"/>
          </a:xfrm>
          <a:prstGeom prst="rect">
            <a:avLst/>
          </a:prstGeom>
          <a:noFill/>
          <a:ln w="19050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508FB"/>
                </a:solidFill>
                <a:latin typeface="Times" charset="0"/>
              </a:rPr>
              <a:t>#</a:t>
            </a:r>
            <a:r>
              <a:rPr lang="en-US" b="1">
                <a:solidFill>
                  <a:srgbClr val="0508FB"/>
                </a:solidFill>
                <a:latin typeface="Times" charset="0"/>
              </a:rPr>
              <a:t>3</a:t>
            </a:r>
            <a:endParaRPr lang="en-US">
              <a:solidFill>
                <a:srgbClr val="0508FB"/>
              </a:solidFill>
              <a:latin typeface="Times" charset="0"/>
            </a:endParaRPr>
          </a:p>
        </p:txBody>
      </p:sp>
      <p:sp>
        <p:nvSpPr>
          <p:cNvPr id="52232" name="Text Box 243"/>
          <p:cNvSpPr txBox="1">
            <a:spLocks noChangeArrowheads="1"/>
          </p:cNvSpPr>
          <p:nvPr/>
        </p:nvSpPr>
        <p:spPr bwMode="auto">
          <a:xfrm>
            <a:off x="7467600" y="5924550"/>
            <a:ext cx="762000" cy="47625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030A0"/>
                </a:solidFill>
                <a:latin typeface="Times" charset="0"/>
              </a:rPr>
              <a:t>#</a:t>
            </a:r>
            <a:r>
              <a:rPr lang="en-US" b="1">
                <a:solidFill>
                  <a:srgbClr val="7030A0"/>
                </a:solidFill>
                <a:latin typeface="Times" charset="0"/>
              </a:rPr>
              <a:t>4</a:t>
            </a:r>
            <a:endParaRPr lang="en-US">
              <a:solidFill>
                <a:srgbClr val="7030A0"/>
              </a:solidFill>
              <a:latin typeface="Times" charset="0"/>
            </a:endParaRPr>
          </a:p>
        </p:txBody>
      </p:sp>
      <p:sp>
        <p:nvSpPr>
          <p:cNvPr id="52233" name="Text Box 233"/>
          <p:cNvSpPr txBox="1">
            <a:spLocks noChangeArrowheads="1"/>
          </p:cNvSpPr>
          <p:nvPr/>
        </p:nvSpPr>
        <p:spPr bwMode="auto">
          <a:xfrm>
            <a:off x="2057400" y="241935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Times" charset="0"/>
              </a:rPr>
              <a:t>Pi from Pie!</a:t>
            </a:r>
          </a:p>
        </p:txBody>
      </p:sp>
      <p:pic>
        <p:nvPicPr>
          <p:cNvPr id="52234" name="Picture 238" descr="blueberry_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995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239" descr="EBW1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09750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 Box 242"/>
          <p:cNvSpPr txBox="1">
            <a:spLocks noChangeArrowheads="1"/>
          </p:cNvSpPr>
          <p:nvPr/>
        </p:nvSpPr>
        <p:spPr bwMode="auto">
          <a:xfrm>
            <a:off x="7469188" y="1676400"/>
            <a:ext cx="762000" cy="476250"/>
          </a:xfrm>
          <a:prstGeom prst="rect">
            <a:avLst/>
          </a:prstGeom>
          <a:noFill/>
          <a:ln w="19050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508FB"/>
                </a:solidFill>
                <a:latin typeface="Times" charset="0"/>
              </a:rPr>
              <a:t>#</a:t>
            </a:r>
            <a:r>
              <a:rPr lang="en-US" b="1">
                <a:solidFill>
                  <a:srgbClr val="0508FB"/>
                </a:solidFill>
                <a:latin typeface="Times" charset="0"/>
              </a:rPr>
              <a:t>2</a:t>
            </a:r>
            <a:endParaRPr lang="en-US">
              <a:solidFill>
                <a:srgbClr val="0508FB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 rIns="132080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Extra  (!)  funky series</a:t>
            </a:r>
            <a:endParaRPr lang="en-US" smtClean="0"/>
          </a:p>
        </p:txBody>
      </p:sp>
      <p:grpSp>
        <p:nvGrpSpPr>
          <p:cNvPr id="53251" name="Group 1028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53277" name="Rectangle 1029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Rectangle 1030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2" name="Group 1031"/>
          <p:cNvGrpSpPr>
            <a:grpSpLocks/>
          </p:cNvGrpSpPr>
          <p:nvPr/>
        </p:nvGrpSpPr>
        <p:grpSpPr bwMode="auto">
          <a:xfrm>
            <a:off x="4667250" y="5503863"/>
            <a:ext cx="304800" cy="304800"/>
            <a:chOff x="0" y="0"/>
            <a:chExt cx="192" cy="192"/>
          </a:xfrm>
        </p:grpSpPr>
        <p:sp>
          <p:nvSpPr>
            <p:cNvPr id="53275" name="Line 1032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Line 1033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3" name="Group 1034"/>
          <p:cNvGrpSpPr>
            <a:grpSpLocks/>
          </p:cNvGrpSpPr>
          <p:nvPr/>
        </p:nvGrpSpPr>
        <p:grpSpPr bwMode="auto">
          <a:xfrm>
            <a:off x="7486650" y="5503863"/>
            <a:ext cx="304800" cy="304800"/>
            <a:chOff x="0" y="0"/>
            <a:chExt cx="192" cy="192"/>
          </a:xfrm>
        </p:grpSpPr>
        <p:sp>
          <p:nvSpPr>
            <p:cNvPr id="53273" name="Line 1035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Line 1036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4" name="Group 1037"/>
          <p:cNvGrpSpPr>
            <a:grpSpLocks/>
          </p:cNvGrpSpPr>
          <p:nvPr/>
        </p:nvGrpSpPr>
        <p:grpSpPr bwMode="auto">
          <a:xfrm>
            <a:off x="5505450" y="5884863"/>
            <a:ext cx="304800" cy="304800"/>
            <a:chOff x="0" y="0"/>
            <a:chExt cx="192" cy="192"/>
          </a:xfrm>
        </p:grpSpPr>
        <p:sp>
          <p:nvSpPr>
            <p:cNvPr id="53271" name="Line 1038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Line 1039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5" name="Group 1040"/>
          <p:cNvGrpSpPr>
            <a:grpSpLocks/>
          </p:cNvGrpSpPr>
          <p:nvPr/>
        </p:nvGrpSpPr>
        <p:grpSpPr bwMode="auto">
          <a:xfrm>
            <a:off x="3371850" y="5884863"/>
            <a:ext cx="304800" cy="304800"/>
            <a:chOff x="0" y="0"/>
            <a:chExt cx="192" cy="192"/>
          </a:xfrm>
        </p:grpSpPr>
        <p:sp>
          <p:nvSpPr>
            <p:cNvPr id="53269" name="Line 1041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1042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6" name="Group 1043"/>
          <p:cNvGrpSpPr>
            <a:grpSpLocks/>
          </p:cNvGrpSpPr>
          <p:nvPr/>
        </p:nvGrpSpPr>
        <p:grpSpPr bwMode="auto">
          <a:xfrm>
            <a:off x="4514850" y="5884863"/>
            <a:ext cx="304800" cy="304800"/>
            <a:chOff x="0" y="0"/>
            <a:chExt cx="192" cy="192"/>
          </a:xfrm>
        </p:grpSpPr>
        <p:sp>
          <p:nvSpPr>
            <p:cNvPr id="53267" name="Line 1044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1045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7" name="Group 1046"/>
          <p:cNvGrpSpPr>
            <a:grpSpLocks/>
          </p:cNvGrpSpPr>
          <p:nvPr/>
        </p:nvGrpSpPr>
        <p:grpSpPr bwMode="auto">
          <a:xfrm>
            <a:off x="3962400" y="3922713"/>
            <a:ext cx="304800" cy="304800"/>
            <a:chOff x="0" y="0"/>
            <a:chExt cx="192" cy="192"/>
          </a:xfrm>
        </p:grpSpPr>
        <p:sp>
          <p:nvSpPr>
            <p:cNvPr id="53265" name="Line 1047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Line 1048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8" name="Group 1049"/>
          <p:cNvGrpSpPr>
            <a:grpSpLocks/>
          </p:cNvGrpSpPr>
          <p:nvPr/>
        </p:nvGrpSpPr>
        <p:grpSpPr bwMode="auto">
          <a:xfrm>
            <a:off x="5791200" y="3922713"/>
            <a:ext cx="304800" cy="304800"/>
            <a:chOff x="0" y="0"/>
            <a:chExt cx="192" cy="192"/>
          </a:xfrm>
        </p:grpSpPr>
        <p:sp>
          <p:nvSpPr>
            <p:cNvPr id="53263" name="Line 1050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Line 1051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9" name="Rectangle 1054"/>
          <p:cNvSpPr>
            <a:spLocks noChangeArrowheads="1"/>
          </p:cNvSpPr>
          <p:nvPr/>
        </p:nvSpPr>
        <p:spPr bwMode="auto">
          <a:xfrm>
            <a:off x="838200" y="1789113"/>
            <a:ext cx="73152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 </a:t>
            </a:r>
            <a:r>
              <a:rPr lang="en-US" sz="2800"/>
              <a:t>Harmonic Sequence:</a:t>
            </a: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pitchFamily="34" charset="0"/>
              </a:rPr>
              <a:t>  1/1 + 1/2 + 1/3 + 1/4 + 1/5 + 1/6 + …</a:t>
            </a:r>
          </a:p>
          <a:p>
            <a:pPr algn="l" eaLnBrk="1" hangingPunct="1"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 Without composites (primes only):</a:t>
            </a: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pitchFamily="34" charset="0"/>
              </a:rPr>
              <a:t>  1/1 + 1/2 + 1/3 + 1/4 + 1/5 + 1/6 + 1/7 +…</a:t>
            </a:r>
          </a:p>
          <a:p>
            <a:pPr algn="l" eaLnBrk="1" hangingPunct="1">
              <a:spcBef>
                <a:spcPct val="20000"/>
              </a:spcBef>
            </a:pPr>
            <a:endParaRPr lang="en-US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 </a:t>
            </a:r>
            <a:r>
              <a:rPr lang="en-US" sz="2800"/>
              <a:t>Without 9</a:t>
            </a:r>
            <a:r>
              <a:rPr lang="ja-JP" altLang="en-US" sz="2800"/>
              <a:t>’</a:t>
            </a:r>
            <a:r>
              <a:rPr lang="en-US" altLang="ja-JP" sz="2800"/>
              <a:t>s…</a:t>
            </a:r>
            <a:endParaRPr lang="en-US" altLang="ja-JP" sz="2800"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pitchFamily="34" charset="0"/>
              </a:rPr>
              <a:t>  1/1 + 1/2 + … + 1/8 + 1/9 + … +1/18 + 1/19 + … + 1/88 + 1/89 + 1/90 + 1/91 + …</a:t>
            </a:r>
          </a:p>
        </p:txBody>
      </p:sp>
      <p:sp>
        <p:nvSpPr>
          <p:cNvPr id="53260" name="Text Box 1055"/>
          <p:cNvSpPr txBox="1">
            <a:spLocks noChangeArrowheads="1"/>
          </p:cNvSpPr>
          <p:nvPr/>
        </p:nvSpPr>
        <p:spPr bwMode="auto">
          <a:xfrm>
            <a:off x="2649538" y="18192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charset="0"/>
              </a:rPr>
              <a:t>Diverges!</a:t>
            </a:r>
          </a:p>
        </p:txBody>
      </p:sp>
      <p:sp>
        <p:nvSpPr>
          <p:cNvPr id="53261" name="Text Box 1058"/>
          <p:cNvSpPr txBox="1">
            <a:spLocks noChangeArrowheads="1"/>
          </p:cNvSpPr>
          <p:nvPr/>
        </p:nvSpPr>
        <p:spPr bwMode="auto">
          <a:xfrm>
            <a:off x="5280025" y="3373438"/>
            <a:ext cx="191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charset="0"/>
              </a:rPr>
              <a:t>???</a:t>
            </a:r>
          </a:p>
        </p:txBody>
      </p:sp>
      <p:sp>
        <p:nvSpPr>
          <p:cNvPr id="53262" name="Text Box 1059"/>
          <p:cNvSpPr txBox="1">
            <a:spLocks noChangeArrowheads="1"/>
          </p:cNvSpPr>
          <p:nvPr/>
        </p:nvSpPr>
        <p:spPr bwMode="auto">
          <a:xfrm>
            <a:off x="2479675" y="4908550"/>
            <a:ext cx="191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charset="0"/>
              </a:rPr>
              <a:t>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1"/>
          <p:cNvSpPr>
            <a:spLocks noChangeArrowheads="1"/>
          </p:cNvSpPr>
          <p:nvPr/>
        </p:nvSpPr>
        <p:spPr bwMode="auto">
          <a:xfrm>
            <a:off x="6383338" y="1468438"/>
            <a:ext cx="2708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3692525" y="27305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>
                <a:latin typeface="Times" charset="0"/>
              </a:rPr>
              <a:t>Quiz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29000" y="1524000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What does this code print? 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276600" y="2298700"/>
            <a:ext cx="3657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228600" y="2743200"/>
            <a:ext cx="32004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minday(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if x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min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return</a:t>
            </a:r>
          </a:p>
        </p:txBody>
      </p:sp>
      <p:sp>
        <p:nvSpPr>
          <p:cNvPr id="54279" name="Text Box 13"/>
          <p:cNvSpPr txBox="1">
            <a:spLocks noChangeArrowheads="1"/>
          </p:cNvSpPr>
          <p:nvPr/>
        </p:nvSpPr>
        <p:spPr bwMode="auto">
          <a:xfrm>
            <a:off x="296863" y="381000"/>
            <a:ext cx="2725737" cy="527050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Alter this code to return the </a:t>
            </a:r>
            <a:r>
              <a:rPr lang="en-US" sz="1400" b="1" u="sng">
                <a:solidFill>
                  <a:srgbClr val="0508FB"/>
                </a:solidFill>
                <a:latin typeface="Comic Sans MS" pitchFamily="66" charset="0"/>
              </a:rPr>
              <a:t>index</a:t>
            </a: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 of L's minimum.</a:t>
            </a:r>
          </a:p>
        </p:txBody>
      </p:sp>
      <p:sp>
        <p:nvSpPr>
          <p:cNvPr id="54280" name="Line 17"/>
          <p:cNvSpPr>
            <a:spLocks noChangeShapeType="1"/>
          </p:cNvSpPr>
          <p:nvPr/>
        </p:nvSpPr>
        <p:spPr bwMode="auto">
          <a:xfrm flipH="1">
            <a:off x="3200400" y="344488"/>
            <a:ext cx="11113" cy="609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21"/>
          <p:cNvSpPr>
            <a:spLocks noChangeArrowheads="1"/>
          </p:cNvSpPr>
          <p:nvPr/>
        </p:nvSpPr>
        <p:spPr bwMode="auto">
          <a:xfrm>
            <a:off x="6397625" y="2840038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diff( X, Y ):</a:t>
            </a:r>
          </a:p>
        </p:txBody>
      </p:sp>
      <p:sp>
        <p:nvSpPr>
          <p:cNvPr id="54282" name="Text Box 23"/>
          <p:cNvSpPr txBox="1">
            <a:spLocks noChangeArrowheads="1"/>
          </p:cNvSpPr>
          <p:nvPr/>
        </p:nvSpPr>
        <p:spPr bwMode="auto">
          <a:xfrm>
            <a:off x="6432550" y="214313"/>
            <a:ext cx="2497138" cy="73977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Return the min difference between one value from X and one value from Y.</a:t>
            </a:r>
          </a:p>
        </p:txBody>
      </p:sp>
      <p:sp>
        <p:nvSpPr>
          <p:cNvPr id="54283" name="Text Box 24"/>
          <p:cNvSpPr txBox="1">
            <a:spLocks noChangeArrowheads="1"/>
          </p:cNvSpPr>
          <p:nvPr/>
        </p:nvSpPr>
        <p:spPr bwMode="auto">
          <a:xfrm>
            <a:off x="6689725" y="2247900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X and Y will be lists of numbers</a:t>
            </a:r>
          </a:p>
        </p:txBody>
      </p:sp>
      <p:sp>
        <p:nvSpPr>
          <p:cNvPr id="54284" name="Text Box 25"/>
          <p:cNvSpPr txBox="1">
            <a:spLocks noChangeArrowheads="1"/>
          </p:cNvSpPr>
          <p:nvPr/>
        </p:nvSpPr>
        <p:spPr bwMode="auto">
          <a:xfrm>
            <a:off x="260350" y="211772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track the index of the min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in addition to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 the min value itself. </a:t>
            </a:r>
          </a:p>
        </p:txBody>
      </p:sp>
      <p:sp>
        <p:nvSpPr>
          <p:cNvPr id="54285" name="Line 26"/>
          <p:cNvSpPr>
            <a:spLocks noChangeShapeType="1"/>
          </p:cNvSpPr>
          <p:nvPr/>
        </p:nvSpPr>
        <p:spPr bwMode="auto">
          <a:xfrm flipH="1">
            <a:off x="6276975" y="381000"/>
            <a:ext cx="11113" cy="609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Text Box 27"/>
          <p:cNvSpPr txBox="1">
            <a:spLocks noChangeArrowheads="1"/>
          </p:cNvSpPr>
          <p:nvPr/>
        </p:nvSpPr>
        <p:spPr bwMode="auto">
          <a:xfrm>
            <a:off x="304800" y="1077913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4287" name="Rectangle 28"/>
          <p:cNvSpPr>
            <a:spLocks noChangeArrowheads="1"/>
          </p:cNvSpPr>
          <p:nvPr/>
        </p:nvSpPr>
        <p:spPr bwMode="auto">
          <a:xfrm>
            <a:off x="328613" y="1403350"/>
            <a:ext cx="279558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minday( [9,8,5,42]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54288" name="Text Box 30"/>
          <p:cNvSpPr txBox="1">
            <a:spLocks noChangeArrowheads="1"/>
          </p:cNvSpPr>
          <p:nvPr/>
        </p:nvSpPr>
        <p:spPr bwMode="auto">
          <a:xfrm>
            <a:off x="6553200" y="1143000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4289" name="Text Box 32"/>
          <p:cNvSpPr txBox="1">
            <a:spLocks noChangeArrowheads="1"/>
          </p:cNvSpPr>
          <p:nvPr/>
        </p:nvSpPr>
        <p:spPr bwMode="auto">
          <a:xfrm>
            <a:off x="6684963" y="2471738"/>
            <a:ext cx="1525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this code </a:t>
            </a:r>
          </a:p>
        </p:txBody>
      </p:sp>
      <p:sp>
        <p:nvSpPr>
          <p:cNvPr id="54290" name="Line 33"/>
          <p:cNvSpPr>
            <a:spLocks noChangeShapeType="1"/>
          </p:cNvSpPr>
          <p:nvPr/>
        </p:nvSpPr>
        <p:spPr bwMode="auto">
          <a:xfrm flipH="1">
            <a:off x="6096000" y="25908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91" name="Text Box 35"/>
          <p:cNvSpPr txBox="1">
            <a:spLocks noChangeArrowheads="1"/>
          </p:cNvSpPr>
          <p:nvPr/>
        </p:nvSpPr>
        <p:spPr bwMode="auto">
          <a:xfrm>
            <a:off x="152400" y="6537325"/>
            <a:ext cx="280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You </a:t>
            </a:r>
            <a:r>
              <a:rPr lang="en-US" sz="1000" b="1" i="1">
                <a:solidFill>
                  <a:schemeClr val="accent2"/>
                </a:solidFill>
                <a:latin typeface="Comic Sans MS" pitchFamily="66" charset="0"/>
              </a:rPr>
              <a:t>may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want to change the loop!</a:t>
            </a:r>
          </a:p>
        </p:txBody>
      </p:sp>
      <p:sp>
        <p:nvSpPr>
          <p:cNvPr id="54292" name="Text Box 36"/>
          <p:cNvSpPr txBox="1">
            <a:spLocks noChangeArrowheads="1"/>
          </p:cNvSpPr>
          <p:nvPr/>
        </p:nvSpPr>
        <p:spPr bwMode="auto">
          <a:xfrm>
            <a:off x="6691313" y="2012950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54293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24188" y="2351088"/>
            <a:ext cx="268287" cy="141287"/>
          </a:xfrm>
          <a:custGeom>
            <a:avLst/>
            <a:gdLst>
              <a:gd name="T0" fmla="*/ 2147483647 w 747"/>
              <a:gd name="T1" fmla="*/ 2147483647 h 391"/>
              <a:gd name="T2" fmla="*/ 2147483647 w 747"/>
              <a:gd name="T3" fmla="*/ 2147483647 h 391"/>
              <a:gd name="T4" fmla="*/ 2147483647 w 747"/>
              <a:gd name="T5" fmla="*/ 2147483647 h 391"/>
              <a:gd name="T6" fmla="*/ 2147483647 w 747"/>
              <a:gd name="T7" fmla="*/ 2147483647 h 391"/>
              <a:gd name="T8" fmla="*/ 2147483647 w 747"/>
              <a:gd name="T9" fmla="*/ 2147483647 h 391"/>
              <a:gd name="T10" fmla="*/ 2147483647 w 747"/>
              <a:gd name="T11" fmla="*/ 2147483647 h 391"/>
              <a:gd name="T12" fmla="*/ 2147483647 w 747"/>
              <a:gd name="T13" fmla="*/ 2147483647 h 391"/>
              <a:gd name="T14" fmla="*/ 2147483647 w 747"/>
              <a:gd name="T15" fmla="*/ 2147483647 h 391"/>
              <a:gd name="T16" fmla="*/ 2147483647 w 747"/>
              <a:gd name="T17" fmla="*/ 2147483647 h 391"/>
              <a:gd name="T18" fmla="*/ 2147483647 w 747"/>
              <a:gd name="T19" fmla="*/ 2147483647 h 391"/>
              <a:gd name="T20" fmla="*/ 2147483647 w 747"/>
              <a:gd name="T21" fmla="*/ 2147483647 h 391"/>
              <a:gd name="T22" fmla="*/ 2147483647 w 747"/>
              <a:gd name="T23" fmla="*/ 2147483647 h 391"/>
              <a:gd name="T24" fmla="*/ 2147483647 w 747"/>
              <a:gd name="T25" fmla="*/ 2147483647 h 391"/>
              <a:gd name="T26" fmla="*/ 2147483647 w 747"/>
              <a:gd name="T27" fmla="*/ 2147483647 h 391"/>
              <a:gd name="T28" fmla="*/ 2147483647 w 747"/>
              <a:gd name="T29" fmla="*/ 2147483647 h 391"/>
              <a:gd name="T30" fmla="*/ 2147483647 w 747"/>
              <a:gd name="T31" fmla="*/ 2147483647 h 391"/>
              <a:gd name="T32" fmla="*/ 2147483647 w 747"/>
              <a:gd name="T33" fmla="*/ 2147483647 h 391"/>
              <a:gd name="T34" fmla="*/ 2147483647 w 747"/>
              <a:gd name="T35" fmla="*/ 2147483647 h 391"/>
              <a:gd name="T36" fmla="*/ 2147483647 w 747"/>
              <a:gd name="T37" fmla="*/ 2147483647 h 391"/>
              <a:gd name="T38" fmla="*/ 2147483647 w 747"/>
              <a:gd name="T39" fmla="*/ 2147483647 h 39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47"/>
              <a:gd name="T61" fmla="*/ 0 h 391"/>
              <a:gd name="T62" fmla="*/ 747 w 747"/>
              <a:gd name="T63" fmla="*/ 391 h 39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47" h="391" extrusionOk="0">
                <a:moveTo>
                  <a:pt x="12" y="151"/>
                </a:moveTo>
                <a:cubicBezTo>
                  <a:pt x="31" y="151"/>
                  <a:pt x="25" y="151"/>
                  <a:pt x="44" y="150"/>
                </a:cubicBezTo>
                <a:cubicBezTo>
                  <a:pt x="96" y="148"/>
                  <a:pt x="148" y="151"/>
                  <a:pt x="200" y="152"/>
                </a:cubicBezTo>
                <a:cubicBezTo>
                  <a:pt x="250" y="152"/>
                  <a:pt x="300" y="156"/>
                  <a:pt x="350" y="158"/>
                </a:cubicBezTo>
                <a:cubicBezTo>
                  <a:pt x="415" y="161"/>
                  <a:pt x="478" y="169"/>
                  <a:pt x="542" y="177"/>
                </a:cubicBezTo>
                <a:cubicBezTo>
                  <a:pt x="563" y="180"/>
                  <a:pt x="583" y="183"/>
                  <a:pt x="604" y="186"/>
                </a:cubicBezTo>
                <a:cubicBezTo>
                  <a:pt x="618" y="187"/>
                  <a:pt x="622" y="187"/>
                  <a:pt x="631" y="190"/>
                </a:cubicBezTo>
                <a:cubicBezTo>
                  <a:pt x="628" y="168"/>
                  <a:pt x="629" y="161"/>
                  <a:pt x="614" y="137"/>
                </a:cubicBezTo>
                <a:cubicBezTo>
                  <a:pt x="599" y="113"/>
                  <a:pt x="580" y="91"/>
                  <a:pt x="559" y="72"/>
                </a:cubicBezTo>
                <a:cubicBezTo>
                  <a:pt x="535" y="50"/>
                  <a:pt x="508" y="37"/>
                  <a:pt x="480" y="21"/>
                </a:cubicBezTo>
                <a:cubicBezTo>
                  <a:pt x="469" y="14"/>
                  <a:pt x="458" y="7"/>
                  <a:pt x="446" y="0"/>
                </a:cubicBezTo>
                <a:cubicBezTo>
                  <a:pt x="471" y="24"/>
                  <a:pt x="496" y="40"/>
                  <a:pt x="526" y="60"/>
                </a:cubicBezTo>
                <a:cubicBezTo>
                  <a:pt x="559" y="82"/>
                  <a:pt x="595" y="102"/>
                  <a:pt x="631" y="119"/>
                </a:cubicBezTo>
                <a:cubicBezTo>
                  <a:pt x="659" y="132"/>
                  <a:pt x="686" y="145"/>
                  <a:pt x="715" y="156"/>
                </a:cubicBezTo>
                <a:cubicBezTo>
                  <a:pt x="725" y="160"/>
                  <a:pt x="736" y="163"/>
                  <a:pt x="746" y="167"/>
                </a:cubicBezTo>
                <a:cubicBezTo>
                  <a:pt x="727" y="178"/>
                  <a:pt x="707" y="189"/>
                  <a:pt x="687" y="200"/>
                </a:cubicBezTo>
                <a:cubicBezTo>
                  <a:pt x="644" y="223"/>
                  <a:pt x="603" y="248"/>
                  <a:pt x="562" y="274"/>
                </a:cubicBezTo>
                <a:cubicBezTo>
                  <a:pt x="515" y="303"/>
                  <a:pt x="469" y="333"/>
                  <a:pt x="421" y="361"/>
                </a:cubicBezTo>
                <a:cubicBezTo>
                  <a:pt x="404" y="371"/>
                  <a:pt x="355" y="372"/>
                  <a:pt x="369" y="385"/>
                </a:cubicBezTo>
                <a:cubicBezTo>
                  <a:pt x="382" y="384"/>
                  <a:pt x="387" y="384"/>
                  <a:pt x="395" y="3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16300" y="2741613"/>
            <a:ext cx="195263" cy="92075"/>
          </a:xfrm>
          <a:custGeom>
            <a:avLst/>
            <a:gdLst>
              <a:gd name="T0" fmla="*/ 2147483647 w 542"/>
              <a:gd name="T1" fmla="*/ 2147483647 h 258"/>
              <a:gd name="T2" fmla="*/ 2147483647 w 542"/>
              <a:gd name="T3" fmla="*/ 2147483647 h 258"/>
              <a:gd name="T4" fmla="*/ 2147483647 w 542"/>
              <a:gd name="T5" fmla="*/ 2147483647 h 258"/>
              <a:gd name="T6" fmla="*/ 2147483647 w 542"/>
              <a:gd name="T7" fmla="*/ 2147483647 h 258"/>
              <a:gd name="T8" fmla="*/ 2147483647 w 542"/>
              <a:gd name="T9" fmla="*/ 2147483647 h 258"/>
              <a:gd name="T10" fmla="*/ 2147483647 w 542"/>
              <a:gd name="T11" fmla="*/ 2147483647 h 258"/>
              <a:gd name="T12" fmla="*/ 2147483647 w 542"/>
              <a:gd name="T13" fmla="*/ 2147483647 h 258"/>
              <a:gd name="T14" fmla="*/ 2147483647 w 542"/>
              <a:gd name="T15" fmla="*/ 2147483647 h 258"/>
              <a:gd name="T16" fmla="*/ 2147483647 w 542"/>
              <a:gd name="T17" fmla="*/ 2147483647 h 258"/>
              <a:gd name="T18" fmla="*/ 2147483647 w 542"/>
              <a:gd name="T19" fmla="*/ 2147483647 h 258"/>
              <a:gd name="T20" fmla="*/ 2147483647 w 542"/>
              <a:gd name="T21" fmla="*/ 2147483647 h 258"/>
              <a:gd name="T22" fmla="*/ 2147483647 w 542"/>
              <a:gd name="T23" fmla="*/ 2147483647 h 258"/>
              <a:gd name="T24" fmla="*/ 2147483647 w 542"/>
              <a:gd name="T25" fmla="*/ 2147483647 h 258"/>
              <a:gd name="T26" fmla="*/ 2147483647 w 542"/>
              <a:gd name="T27" fmla="*/ 2147483647 h 258"/>
              <a:gd name="T28" fmla="*/ 2147483647 w 542"/>
              <a:gd name="T29" fmla="*/ 2147483647 h 258"/>
              <a:gd name="T30" fmla="*/ 2147483647 w 542"/>
              <a:gd name="T31" fmla="*/ 2147483647 h 258"/>
              <a:gd name="T32" fmla="*/ 2147483647 w 542"/>
              <a:gd name="T33" fmla="*/ 2147483647 h 258"/>
              <a:gd name="T34" fmla="*/ 2147483647 w 542"/>
              <a:gd name="T35" fmla="*/ 2147483647 h 258"/>
              <a:gd name="T36" fmla="*/ 0 w 542"/>
              <a:gd name="T37" fmla="*/ 2147483647 h 258"/>
              <a:gd name="T38" fmla="*/ 2147483647 w 542"/>
              <a:gd name="T39" fmla="*/ 2147483647 h 258"/>
              <a:gd name="T40" fmla="*/ 2147483647 w 542"/>
              <a:gd name="T41" fmla="*/ 2147483647 h 258"/>
              <a:gd name="T42" fmla="*/ 2147483647 w 542"/>
              <a:gd name="T43" fmla="*/ 2147483647 h 258"/>
              <a:gd name="T44" fmla="*/ 2147483647 w 542"/>
              <a:gd name="T45" fmla="*/ 2147483647 h 258"/>
              <a:gd name="T46" fmla="*/ 2147483647 w 542"/>
              <a:gd name="T47" fmla="*/ 2147483647 h 2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42"/>
              <a:gd name="T73" fmla="*/ 0 h 258"/>
              <a:gd name="T74" fmla="*/ 542 w 542"/>
              <a:gd name="T75" fmla="*/ 258 h 25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42" h="258" extrusionOk="0">
                <a:moveTo>
                  <a:pt x="241" y="124"/>
                </a:moveTo>
                <a:cubicBezTo>
                  <a:pt x="285" y="123"/>
                  <a:pt x="329" y="122"/>
                  <a:pt x="373" y="123"/>
                </a:cubicBezTo>
                <a:cubicBezTo>
                  <a:pt x="394" y="123"/>
                  <a:pt x="415" y="123"/>
                  <a:pt x="436" y="123"/>
                </a:cubicBezTo>
                <a:cubicBezTo>
                  <a:pt x="438" y="98"/>
                  <a:pt x="426" y="86"/>
                  <a:pt x="409" y="66"/>
                </a:cubicBezTo>
                <a:cubicBezTo>
                  <a:pt x="396" y="51"/>
                  <a:pt x="376" y="38"/>
                  <a:pt x="358" y="29"/>
                </a:cubicBezTo>
                <a:cubicBezTo>
                  <a:pt x="333" y="16"/>
                  <a:pt x="307" y="11"/>
                  <a:pt x="280" y="7"/>
                </a:cubicBezTo>
                <a:cubicBezTo>
                  <a:pt x="255" y="3"/>
                  <a:pt x="230" y="2"/>
                  <a:pt x="205" y="2"/>
                </a:cubicBezTo>
                <a:cubicBezTo>
                  <a:pt x="192" y="2"/>
                  <a:pt x="187" y="2"/>
                  <a:pt x="178" y="0"/>
                </a:cubicBezTo>
                <a:cubicBezTo>
                  <a:pt x="202" y="0"/>
                  <a:pt x="224" y="2"/>
                  <a:pt x="248" y="4"/>
                </a:cubicBezTo>
                <a:cubicBezTo>
                  <a:pt x="282" y="6"/>
                  <a:pt x="317" y="7"/>
                  <a:pt x="351" y="12"/>
                </a:cubicBezTo>
                <a:cubicBezTo>
                  <a:pt x="384" y="17"/>
                  <a:pt x="418" y="22"/>
                  <a:pt x="450" y="31"/>
                </a:cubicBezTo>
                <a:cubicBezTo>
                  <a:pt x="470" y="36"/>
                  <a:pt x="490" y="44"/>
                  <a:pt x="510" y="50"/>
                </a:cubicBezTo>
                <a:cubicBezTo>
                  <a:pt x="532" y="57"/>
                  <a:pt x="547" y="73"/>
                  <a:pt x="537" y="96"/>
                </a:cubicBezTo>
                <a:cubicBezTo>
                  <a:pt x="529" y="116"/>
                  <a:pt x="510" y="131"/>
                  <a:pt x="495" y="145"/>
                </a:cubicBezTo>
                <a:cubicBezTo>
                  <a:pt x="477" y="161"/>
                  <a:pt x="458" y="175"/>
                  <a:pt x="439" y="190"/>
                </a:cubicBezTo>
                <a:cubicBezTo>
                  <a:pt x="419" y="206"/>
                  <a:pt x="399" y="221"/>
                  <a:pt x="380" y="237"/>
                </a:cubicBezTo>
                <a:cubicBezTo>
                  <a:pt x="354" y="258"/>
                  <a:pt x="353" y="262"/>
                  <a:pt x="349" y="229"/>
                </a:cubicBezTo>
                <a:cubicBezTo>
                  <a:pt x="348" y="226"/>
                  <a:pt x="348" y="223"/>
                  <a:pt x="347" y="220"/>
                </a:cubicBezTo>
              </a:path>
              <a:path w="542" h="258" extrusionOk="0">
                <a:moveTo>
                  <a:pt x="0" y="120"/>
                </a:moveTo>
                <a:cubicBezTo>
                  <a:pt x="34" y="118"/>
                  <a:pt x="68" y="114"/>
                  <a:pt x="102" y="113"/>
                </a:cubicBezTo>
                <a:cubicBezTo>
                  <a:pt x="156" y="111"/>
                  <a:pt x="211" y="107"/>
                  <a:pt x="265" y="104"/>
                </a:cubicBezTo>
                <a:cubicBezTo>
                  <a:pt x="306" y="102"/>
                  <a:pt x="347" y="102"/>
                  <a:pt x="388" y="102"/>
                </a:cubicBezTo>
                <a:cubicBezTo>
                  <a:pt x="403" y="102"/>
                  <a:pt x="429" y="110"/>
                  <a:pt x="426" y="95"/>
                </a:cubicBezTo>
                <a:cubicBezTo>
                  <a:pt x="424" y="90"/>
                  <a:pt x="423" y="84"/>
                  <a:pt x="421" y="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7700" y="2138363"/>
            <a:ext cx="174625" cy="168275"/>
          </a:xfrm>
          <a:custGeom>
            <a:avLst/>
            <a:gdLst>
              <a:gd name="T0" fmla="*/ 2147483647 w 483"/>
              <a:gd name="T1" fmla="*/ 2147483647 h 467"/>
              <a:gd name="T2" fmla="*/ 2147483647 w 483"/>
              <a:gd name="T3" fmla="*/ 2147483647 h 467"/>
              <a:gd name="T4" fmla="*/ 2147483647 w 483"/>
              <a:gd name="T5" fmla="*/ 2147483647 h 467"/>
              <a:gd name="T6" fmla="*/ 2147483647 w 483"/>
              <a:gd name="T7" fmla="*/ 2147483647 h 467"/>
              <a:gd name="T8" fmla="*/ 2147483647 w 483"/>
              <a:gd name="T9" fmla="*/ 2147483647 h 467"/>
              <a:gd name="T10" fmla="*/ 2147483647 w 483"/>
              <a:gd name="T11" fmla="*/ 2147483647 h 467"/>
              <a:gd name="T12" fmla="*/ 2147483647 w 483"/>
              <a:gd name="T13" fmla="*/ 2147483647 h 467"/>
              <a:gd name="T14" fmla="*/ 2147483647 w 483"/>
              <a:gd name="T15" fmla="*/ 2147483647 h 467"/>
              <a:gd name="T16" fmla="*/ 2147483647 w 483"/>
              <a:gd name="T17" fmla="*/ 2147483647 h 467"/>
              <a:gd name="T18" fmla="*/ 2147483647 w 483"/>
              <a:gd name="T19" fmla="*/ 2147483647 h 467"/>
              <a:gd name="T20" fmla="*/ 2147483647 w 483"/>
              <a:gd name="T21" fmla="*/ 2147483647 h 467"/>
              <a:gd name="T22" fmla="*/ 2147483647 w 483"/>
              <a:gd name="T23" fmla="*/ 2147483647 h 467"/>
              <a:gd name="T24" fmla="*/ 2147483647 w 483"/>
              <a:gd name="T25" fmla="*/ 2147483647 h 467"/>
              <a:gd name="T26" fmla="*/ 2147483647 w 483"/>
              <a:gd name="T27" fmla="*/ 2147483647 h 467"/>
              <a:gd name="T28" fmla="*/ 2147483647 w 483"/>
              <a:gd name="T29" fmla="*/ 2147483647 h 467"/>
              <a:gd name="T30" fmla="*/ 2147483647 w 483"/>
              <a:gd name="T31" fmla="*/ 2147483647 h 467"/>
              <a:gd name="T32" fmla="*/ 2147483647 w 483"/>
              <a:gd name="T33" fmla="*/ 2147483647 h 467"/>
              <a:gd name="T34" fmla="*/ 2147483647 w 483"/>
              <a:gd name="T35" fmla="*/ 2147483647 h 467"/>
              <a:gd name="T36" fmla="*/ 2147483647 w 483"/>
              <a:gd name="T37" fmla="*/ 2147483647 h 467"/>
              <a:gd name="T38" fmla="*/ 2147483647 w 483"/>
              <a:gd name="T39" fmla="*/ 2147483647 h 4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3"/>
              <a:gd name="T61" fmla="*/ 0 h 467"/>
              <a:gd name="T62" fmla="*/ 483 w 483"/>
              <a:gd name="T63" fmla="*/ 467 h 4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3" h="467" extrusionOk="0">
                <a:moveTo>
                  <a:pt x="352" y="154"/>
                </a:moveTo>
                <a:cubicBezTo>
                  <a:pt x="327" y="143"/>
                  <a:pt x="321" y="125"/>
                  <a:pt x="306" y="101"/>
                </a:cubicBezTo>
                <a:cubicBezTo>
                  <a:pt x="286" y="68"/>
                  <a:pt x="264" y="25"/>
                  <a:pt x="228" y="7"/>
                </a:cubicBezTo>
                <a:cubicBezTo>
                  <a:pt x="207" y="-3"/>
                  <a:pt x="188" y="-1"/>
                  <a:pt x="167" y="9"/>
                </a:cubicBezTo>
                <a:cubicBezTo>
                  <a:pt x="137" y="23"/>
                  <a:pt x="111" y="52"/>
                  <a:pt x="87" y="74"/>
                </a:cubicBezTo>
                <a:cubicBezTo>
                  <a:pt x="71" y="89"/>
                  <a:pt x="53" y="105"/>
                  <a:pt x="41" y="123"/>
                </a:cubicBezTo>
                <a:cubicBezTo>
                  <a:pt x="30" y="139"/>
                  <a:pt x="16" y="156"/>
                  <a:pt x="9" y="174"/>
                </a:cubicBezTo>
                <a:cubicBezTo>
                  <a:pt x="-1" y="198"/>
                  <a:pt x="1" y="227"/>
                  <a:pt x="1" y="253"/>
                </a:cubicBezTo>
                <a:cubicBezTo>
                  <a:pt x="1" y="276"/>
                  <a:pt x="7" y="295"/>
                  <a:pt x="12" y="318"/>
                </a:cubicBezTo>
                <a:cubicBezTo>
                  <a:pt x="16" y="337"/>
                  <a:pt x="22" y="356"/>
                  <a:pt x="32" y="374"/>
                </a:cubicBezTo>
                <a:cubicBezTo>
                  <a:pt x="41" y="390"/>
                  <a:pt x="49" y="405"/>
                  <a:pt x="63" y="417"/>
                </a:cubicBezTo>
                <a:cubicBezTo>
                  <a:pt x="78" y="430"/>
                  <a:pt x="93" y="438"/>
                  <a:pt x="111" y="446"/>
                </a:cubicBezTo>
                <a:cubicBezTo>
                  <a:pt x="169" y="470"/>
                  <a:pt x="242" y="474"/>
                  <a:pt x="301" y="453"/>
                </a:cubicBezTo>
                <a:cubicBezTo>
                  <a:pt x="321" y="446"/>
                  <a:pt x="340" y="437"/>
                  <a:pt x="358" y="427"/>
                </a:cubicBezTo>
                <a:cubicBezTo>
                  <a:pt x="379" y="415"/>
                  <a:pt x="400" y="402"/>
                  <a:pt x="418" y="386"/>
                </a:cubicBezTo>
                <a:cubicBezTo>
                  <a:pt x="442" y="365"/>
                  <a:pt x="471" y="339"/>
                  <a:pt x="480" y="307"/>
                </a:cubicBezTo>
                <a:cubicBezTo>
                  <a:pt x="492" y="264"/>
                  <a:pt x="465" y="217"/>
                  <a:pt x="445" y="181"/>
                </a:cubicBezTo>
                <a:cubicBezTo>
                  <a:pt x="431" y="155"/>
                  <a:pt x="415" y="132"/>
                  <a:pt x="392" y="113"/>
                </a:cubicBezTo>
                <a:cubicBezTo>
                  <a:pt x="373" y="98"/>
                  <a:pt x="347" y="89"/>
                  <a:pt x="322" y="89"/>
                </a:cubicBezTo>
                <a:cubicBezTo>
                  <a:pt x="299" y="89"/>
                  <a:pt x="277" y="94"/>
                  <a:pt x="255" y="9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0913" y="2573338"/>
            <a:ext cx="149225" cy="163512"/>
          </a:xfrm>
          <a:custGeom>
            <a:avLst/>
            <a:gdLst>
              <a:gd name="T0" fmla="*/ 2147483647 w 416"/>
              <a:gd name="T1" fmla="*/ 2147483647 h 455"/>
              <a:gd name="T2" fmla="*/ 2147483647 w 416"/>
              <a:gd name="T3" fmla="*/ 2147483647 h 455"/>
              <a:gd name="T4" fmla="*/ 2147483647 w 416"/>
              <a:gd name="T5" fmla="*/ 2147483647 h 455"/>
              <a:gd name="T6" fmla="*/ 2147483647 w 416"/>
              <a:gd name="T7" fmla="*/ 2147483647 h 455"/>
              <a:gd name="T8" fmla="*/ 2147483647 w 416"/>
              <a:gd name="T9" fmla="*/ 2147483647 h 455"/>
              <a:gd name="T10" fmla="*/ 2147483647 w 416"/>
              <a:gd name="T11" fmla="*/ 2147483647 h 455"/>
              <a:gd name="T12" fmla="*/ 2147483647 w 416"/>
              <a:gd name="T13" fmla="*/ 2147483647 h 455"/>
              <a:gd name="T14" fmla="*/ 2147483647 w 416"/>
              <a:gd name="T15" fmla="*/ 2147483647 h 455"/>
              <a:gd name="T16" fmla="*/ 2147483647 w 416"/>
              <a:gd name="T17" fmla="*/ 2147483647 h 455"/>
              <a:gd name="T18" fmla="*/ 2147483647 w 416"/>
              <a:gd name="T19" fmla="*/ 2147483647 h 455"/>
              <a:gd name="T20" fmla="*/ 2147483647 w 416"/>
              <a:gd name="T21" fmla="*/ 2147483647 h 455"/>
              <a:gd name="T22" fmla="*/ 2147483647 w 416"/>
              <a:gd name="T23" fmla="*/ 2147483647 h 455"/>
              <a:gd name="T24" fmla="*/ 2147483647 w 416"/>
              <a:gd name="T25" fmla="*/ 2147483647 h 455"/>
              <a:gd name="T26" fmla="*/ 2147483647 w 416"/>
              <a:gd name="T27" fmla="*/ 2147483647 h 455"/>
              <a:gd name="T28" fmla="*/ 2147483647 w 416"/>
              <a:gd name="T29" fmla="*/ 2147483647 h 455"/>
              <a:gd name="T30" fmla="*/ 2147483647 w 416"/>
              <a:gd name="T31" fmla="*/ 2147483647 h 4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6"/>
              <a:gd name="T49" fmla="*/ 0 h 455"/>
              <a:gd name="T50" fmla="*/ 416 w 416"/>
              <a:gd name="T51" fmla="*/ 455 h 4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6" h="455" extrusionOk="0">
                <a:moveTo>
                  <a:pt x="217" y="22"/>
                </a:moveTo>
                <a:cubicBezTo>
                  <a:pt x="198" y="6"/>
                  <a:pt x="181" y="0"/>
                  <a:pt x="156" y="1"/>
                </a:cubicBezTo>
                <a:cubicBezTo>
                  <a:pt x="140" y="2"/>
                  <a:pt x="128" y="6"/>
                  <a:pt x="114" y="13"/>
                </a:cubicBezTo>
                <a:cubicBezTo>
                  <a:pt x="80" y="30"/>
                  <a:pt x="55" y="63"/>
                  <a:pt x="36" y="95"/>
                </a:cubicBezTo>
                <a:cubicBezTo>
                  <a:pt x="19" y="123"/>
                  <a:pt x="8" y="155"/>
                  <a:pt x="3" y="187"/>
                </a:cubicBezTo>
                <a:cubicBezTo>
                  <a:pt x="-6" y="238"/>
                  <a:pt x="4" y="287"/>
                  <a:pt x="25" y="334"/>
                </a:cubicBezTo>
                <a:cubicBezTo>
                  <a:pt x="41" y="369"/>
                  <a:pt x="67" y="395"/>
                  <a:pt x="99" y="416"/>
                </a:cubicBezTo>
                <a:cubicBezTo>
                  <a:pt x="123" y="431"/>
                  <a:pt x="148" y="440"/>
                  <a:pt x="175" y="448"/>
                </a:cubicBezTo>
                <a:cubicBezTo>
                  <a:pt x="201" y="455"/>
                  <a:pt x="223" y="455"/>
                  <a:pt x="249" y="449"/>
                </a:cubicBezTo>
                <a:cubicBezTo>
                  <a:pt x="276" y="443"/>
                  <a:pt x="298" y="428"/>
                  <a:pt x="320" y="411"/>
                </a:cubicBezTo>
                <a:cubicBezTo>
                  <a:pt x="343" y="393"/>
                  <a:pt x="360" y="373"/>
                  <a:pt x="378" y="351"/>
                </a:cubicBezTo>
                <a:cubicBezTo>
                  <a:pt x="394" y="332"/>
                  <a:pt x="402" y="313"/>
                  <a:pt x="409" y="289"/>
                </a:cubicBezTo>
                <a:cubicBezTo>
                  <a:pt x="416" y="263"/>
                  <a:pt x="415" y="238"/>
                  <a:pt x="411" y="212"/>
                </a:cubicBezTo>
                <a:cubicBezTo>
                  <a:pt x="406" y="179"/>
                  <a:pt x="392" y="149"/>
                  <a:pt x="371" y="124"/>
                </a:cubicBezTo>
                <a:cubicBezTo>
                  <a:pt x="323" y="68"/>
                  <a:pt x="244" y="55"/>
                  <a:pt x="174" y="60"/>
                </a:cubicBezTo>
                <a:cubicBezTo>
                  <a:pt x="147" y="63"/>
                  <a:pt x="139" y="63"/>
                  <a:pt x="122" y="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08525" y="3305175"/>
            <a:ext cx="381000" cy="20638"/>
          </a:xfrm>
          <a:custGeom>
            <a:avLst/>
            <a:gdLst>
              <a:gd name="T0" fmla="*/ 0 w 1055"/>
              <a:gd name="T1" fmla="*/ 2147483647 h 56"/>
              <a:gd name="T2" fmla="*/ 2147483647 w 1055"/>
              <a:gd name="T3" fmla="*/ 2147483647 h 56"/>
              <a:gd name="T4" fmla="*/ 2147483647 w 1055"/>
              <a:gd name="T5" fmla="*/ 2147483647 h 56"/>
              <a:gd name="T6" fmla="*/ 2147483647 w 1055"/>
              <a:gd name="T7" fmla="*/ 2147483647 h 56"/>
              <a:gd name="T8" fmla="*/ 2147483647 w 1055"/>
              <a:gd name="T9" fmla="*/ 2147483647 h 56"/>
              <a:gd name="T10" fmla="*/ 2147483647 w 1055"/>
              <a:gd name="T11" fmla="*/ 2147483647 h 56"/>
              <a:gd name="T12" fmla="*/ 2147483647 w 1055"/>
              <a:gd name="T13" fmla="*/ 2147483647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5"/>
              <a:gd name="T22" fmla="*/ 0 h 56"/>
              <a:gd name="T23" fmla="*/ 1055 w 1055"/>
              <a:gd name="T24" fmla="*/ 56 h 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5" h="56" extrusionOk="0">
                <a:moveTo>
                  <a:pt x="0" y="9"/>
                </a:moveTo>
                <a:cubicBezTo>
                  <a:pt x="47" y="1"/>
                  <a:pt x="98" y="0"/>
                  <a:pt x="146" y="0"/>
                </a:cubicBezTo>
                <a:cubicBezTo>
                  <a:pt x="246" y="-1"/>
                  <a:pt x="347" y="1"/>
                  <a:pt x="447" y="5"/>
                </a:cubicBezTo>
                <a:cubicBezTo>
                  <a:pt x="560" y="10"/>
                  <a:pt x="673" y="15"/>
                  <a:pt x="786" y="24"/>
                </a:cubicBezTo>
                <a:cubicBezTo>
                  <a:pt x="857" y="30"/>
                  <a:pt x="928" y="36"/>
                  <a:pt x="999" y="42"/>
                </a:cubicBezTo>
                <a:cubicBezTo>
                  <a:pt x="1011" y="43"/>
                  <a:pt x="1069" y="39"/>
                  <a:pt x="1041" y="48"/>
                </a:cubicBezTo>
                <a:cubicBezTo>
                  <a:pt x="1020" y="53"/>
                  <a:pt x="1010" y="54"/>
                  <a:pt x="994" y="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8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35463" y="3654425"/>
            <a:ext cx="266700" cy="217488"/>
          </a:xfrm>
          <a:custGeom>
            <a:avLst/>
            <a:gdLst>
              <a:gd name="T0" fmla="*/ 2147483647 w 742"/>
              <a:gd name="T1" fmla="*/ 2147483647 h 604"/>
              <a:gd name="T2" fmla="*/ 2147483647 w 742"/>
              <a:gd name="T3" fmla="*/ 2147483647 h 604"/>
              <a:gd name="T4" fmla="*/ 2147483647 w 742"/>
              <a:gd name="T5" fmla="*/ 2147483647 h 604"/>
              <a:gd name="T6" fmla="*/ 2147483647 w 742"/>
              <a:gd name="T7" fmla="*/ 2147483647 h 604"/>
              <a:gd name="T8" fmla="*/ 2147483647 w 742"/>
              <a:gd name="T9" fmla="*/ 2147483647 h 604"/>
              <a:gd name="T10" fmla="*/ 2147483647 w 742"/>
              <a:gd name="T11" fmla="*/ 2147483647 h 604"/>
              <a:gd name="T12" fmla="*/ 2147483647 w 742"/>
              <a:gd name="T13" fmla="*/ 2147483647 h 604"/>
              <a:gd name="T14" fmla="*/ 2147483647 w 742"/>
              <a:gd name="T15" fmla="*/ 2147483647 h 604"/>
              <a:gd name="T16" fmla="*/ 2147483647 w 742"/>
              <a:gd name="T17" fmla="*/ 2147483647 h 604"/>
              <a:gd name="T18" fmla="*/ 2147483647 w 742"/>
              <a:gd name="T19" fmla="*/ 2147483647 h 604"/>
              <a:gd name="T20" fmla="*/ 2147483647 w 742"/>
              <a:gd name="T21" fmla="*/ 2147483647 h 604"/>
              <a:gd name="T22" fmla="*/ 2147483647 w 742"/>
              <a:gd name="T23" fmla="*/ 2147483647 h 604"/>
              <a:gd name="T24" fmla="*/ 2147483647 w 742"/>
              <a:gd name="T25" fmla="*/ 2147483647 h 604"/>
              <a:gd name="T26" fmla="*/ 2147483647 w 742"/>
              <a:gd name="T27" fmla="*/ 2147483647 h 6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42"/>
              <a:gd name="T43" fmla="*/ 0 h 604"/>
              <a:gd name="T44" fmla="*/ 742 w 742"/>
              <a:gd name="T45" fmla="*/ 604 h 6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42" h="604" extrusionOk="0">
                <a:moveTo>
                  <a:pt x="336" y="20"/>
                </a:moveTo>
                <a:cubicBezTo>
                  <a:pt x="312" y="9"/>
                  <a:pt x="299" y="0"/>
                  <a:pt x="272" y="0"/>
                </a:cubicBezTo>
                <a:cubicBezTo>
                  <a:pt x="244" y="0"/>
                  <a:pt x="216" y="11"/>
                  <a:pt x="192" y="24"/>
                </a:cubicBezTo>
                <a:cubicBezTo>
                  <a:pt x="124" y="62"/>
                  <a:pt x="75" y="128"/>
                  <a:pt x="40" y="196"/>
                </a:cubicBezTo>
                <a:cubicBezTo>
                  <a:pt x="10" y="254"/>
                  <a:pt x="-7" y="321"/>
                  <a:pt x="1" y="386"/>
                </a:cubicBezTo>
                <a:cubicBezTo>
                  <a:pt x="9" y="452"/>
                  <a:pt x="47" y="501"/>
                  <a:pt x="98" y="540"/>
                </a:cubicBezTo>
                <a:cubicBezTo>
                  <a:pt x="158" y="586"/>
                  <a:pt x="230" y="598"/>
                  <a:pt x="304" y="602"/>
                </a:cubicBezTo>
                <a:cubicBezTo>
                  <a:pt x="381" y="606"/>
                  <a:pt x="460" y="593"/>
                  <a:pt x="533" y="568"/>
                </a:cubicBezTo>
                <a:cubicBezTo>
                  <a:pt x="597" y="546"/>
                  <a:pt x="654" y="509"/>
                  <a:pt x="695" y="455"/>
                </a:cubicBezTo>
                <a:cubicBezTo>
                  <a:pt x="734" y="404"/>
                  <a:pt x="746" y="336"/>
                  <a:pt x="738" y="273"/>
                </a:cubicBezTo>
                <a:cubicBezTo>
                  <a:pt x="726" y="172"/>
                  <a:pt x="661" y="73"/>
                  <a:pt x="567" y="30"/>
                </a:cubicBezTo>
                <a:cubicBezTo>
                  <a:pt x="507" y="3"/>
                  <a:pt x="438" y="0"/>
                  <a:pt x="375" y="11"/>
                </a:cubicBezTo>
                <a:cubicBezTo>
                  <a:pt x="324" y="20"/>
                  <a:pt x="275" y="45"/>
                  <a:pt x="247" y="90"/>
                </a:cubicBezTo>
                <a:cubicBezTo>
                  <a:pt x="236" y="117"/>
                  <a:pt x="232" y="126"/>
                  <a:pt x="236" y="14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91100" y="3627438"/>
            <a:ext cx="263525" cy="233362"/>
          </a:xfrm>
          <a:custGeom>
            <a:avLst/>
            <a:gdLst>
              <a:gd name="T0" fmla="*/ 2147483647 w 731"/>
              <a:gd name="T1" fmla="*/ 2147483647 h 651"/>
              <a:gd name="T2" fmla="*/ 2147483647 w 731"/>
              <a:gd name="T3" fmla="*/ 2147483647 h 651"/>
              <a:gd name="T4" fmla="*/ 2147483647 w 731"/>
              <a:gd name="T5" fmla="*/ 2147483647 h 651"/>
              <a:gd name="T6" fmla="*/ 2147483647 w 731"/>
              <a:gd name="T7" fmla="*/ 2147483647 h 651"/>
              <a:gd name="T8" fmla="*/ 2147483647 w 731"/>
              <a:gd name="T9" fmla="*/ 2147483647 h 651"/>
              <a:gd name="T10" fmla="*/ 2147483647 w 731"/>
              <a:gd name="T11" fmla="*/ 2147483647 h 651"/>
              <a:gd name="T12" fmla="*/ 2147483647 w 731"/>
              <a:gd name="T13" fmla="*/ 2147483647 h 651"/>
              <a:gd name="T14" fmla="*/ 2147483647 w 731"/>
              <a:gd name="T15" fmla="*/ 2147483647 h 651"/>
              <a:gd name="T16" fmla="*/ 2147483647 w 731"/>
              <a:gd name="T17" fmla="*/ 2147483647 h 651"/>
              <a:gd name="T18" fmla="*/ 2147483647 w 731"/>
              <a:gd name="T19" fmla="*/ 2147483647 h 651"/>
              <a:gd name="T20" fmla="*/ 2147483647 w 731"/>
              <a:gd name="T21" fmla="*/ 2147483647 h 651"/>
              <a:gd name="T22" fmla="*/ 2147483647 w 731"/>
              <a:gd name="T23" fmla="*/ 2147483647 h 651"/>
              <a:gd name="T24" fmla="*/ 2147483647 w 731"/>
              <a:gd name="T25" fmla="*/ 2147483647 h 6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31"/>
              <a:gd name="T40" fmla="*/ 0 h 651"/>
              <a:gd name="T41" fmla="*/ 731 w 731"/>
              <a:gd name="T42" fmla="*/ 651 h 6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31" h="651" extrusionOk="0">
                <a:moveTo>
                  <a:pt x="356" y="258"/>
                </a:moveTo>
                <a:cubicBezTo>
                  <a:pt x="364" y="229"/>
                  <a:pt x="369" y="202"/>
                  <a:pt x="362" y="172"/>
                </a:cubicBezTo>
                <a:cubicBezTo>
                  <a:pt x="355" y="142"/>
                  <a:pt x="334" y="126"/>
                  <a:pt x="310" y="111"/>
                </a:cubicBezTo>
                <a:cubicBezTo>
                  <a:pt x="243" y="70"/>
                  <a:pt x="147" y="149"/>
                  <a:pt x="106" y="193"/>
                </a:cubicBezTo>
                <a:cubicBezTo>
                  <a:pt x="31" y="273"/>
                  <a:pt x="-32" y="410"/>
                  <a:pt x="13" y="520"/>
                </a:cubicBezTo>
                <a:cubicBezTo>
                  <a:pt x="38" y="582"/>
                  <a:pt x="103" y="619"/>
                  <a:pt x="164" y="636"/>
                </a:cubicBezTo>
                <a:cubicBezTo>
                  <a:pt x="279" y="669"/>
                  <a:pt x="420" y="649"/>
                  <a:pt x="528" y="601"/>
                </a:cubicBezTo>
                <a:cubicBezTo>
                  <a:pt x="591" y="573"/>
                  <a:pt x="657" y="532"/>
                  <a:pt x="694" y="472"/>
                </a:cubicBezTo>
                <a:cubicBezTo>
                  <a:pt x="728" y="418"/>
                  <a:pt x="736" y="349"/>
                  <a:pt x="727" y="287"/>
                </a:cubicBezTo>
                <a:cubicBezTo>
                  <a:pt x="709" y="159"/>
                  <a:pt x="615" y="47"/>
                  <a:pt x="490" y="11"/>
                </a:cubicBezTo>
                <a:cubicBezTo>
                  <a:pt x="430" y="-6"/>
                  <a:pt x="360" y="-4"/>
                  <a:pt x="299" y="9"/>
                </a:cubicBezTo>
                <a:cubicBezTo>
                  <a:pt x="240" y="21"/>
                  <a:pt x="189" y="44"/>
                  <a:pt x="141" y="80"/>
                </a:cubicBezTo>
                <a:cubicBezTo>
                  <a:pt x="115" y="100"/>
                  <a:pt x="103" y="118"/>
                  <a:pt x="88" y="14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0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1350" y="5303838"/>
            <a:ext cx="25400" cy="254000"/>
          </a:xfrm>
          <a:custGeom>
            <a:avLst/>
            <a:gdLst>
              <a:gd name="T0" fmla="*/ 2147483647 w 71"/>
              <a:gd name="T1" fmla="*/ 2147483647 h 709"/>
              <a:gd name="T2" fmla="*/ 2147483647 w 71"/>
              <a:gd name="T3" fmla="*/ 2147483647 h 709"/>
              <a:gd name="T4" fmla="*/ 2147483647 w 71"/>
              <a:gd name="T5" fmla="*/ 2147483647 h 709"/>
              <a:gd name="T6" fmla="*/ 2147483647 w 71"/>
              <a:gd name="T7" fmla="*/ 2147483647 h 709"/>
              <a:gd name="T8" fmla="*/ 2147483647 w 71"/>
              <a:gd name="T9" fmla="*/ 2147483647 h 709"/>
              <a:gd name="T10" fmla="*/ 2147483647 w 71"/>
              <a:gd name="T11" fmla="*/ 2147483647 h 709"/>
              <a:gd name="T12" fmla="*/ 2147483647 w 71"/>
              <a:gd name="T13" fmla="*/ 2147483647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709"/>
              <a:gd name="T23" fmla="*/ 71 w 71"/>
              <a:gd name="T24" fmla="*/ 709 h 7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709" extrusionOk="0">
                <a:moveTo>
                  <a:pt x="55" y="28"/>
                </a:moveTo>
                <a:cubicBezTo>
                  <a:pt x="62" y="15"/>
                  <a:pt x="64" y="10"/>
                  <a:pt x="65" y="0"/>
                </a:cubicBezTo>
                <a:cubicBezTo>
                  <a:pt x="36" y="26"/>
                  <a:pt x="29" y="55"/>
                  <a:pt x="20" y="93"/>
                </a:cubicBezTo>
                <a:cubicBezTo>
                  <a:pt x="-3" y="188"/>
                  <a:pt x="-1" y="286"/>
                  <a:pt x="2" y="383"/>
                </a:cubicBezTo>
                <a:cubicBezTo>
                  <a:pt x="4" y="453"/>
                  <a:pt x="12" y="522"/>
                  <a:pt x="17" y="591"/>
                </a:cubicBezTo>
                <a:cubicBezTo>
                  <a:pt x="18" y="601"/>
                  <a:pt x="12" y="700"/>
                  <a:pt x="27" y="705"/>
                </a:cubicBezTo>
                <a:cubicBezTo>
                  <a:pt x="42" y="710"/>
                  <a:pt x="56" y="699"/>
                  <a:pt x="70" y="69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1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62550" y="5313363"/>
            <a:ext cx="19050" cy="309562"/>
          </a:xfrm>
          <a:custGeom>
            <a:avLst/>
            <a:gdLst>
              <a:gd name="T0" fmla="*/ 2147483647 w 55"/>
              <a:gd name="T1" fmla="*/ 2147483647 h 860"/>
              <a:gd name="T2" fmla="*/ 2147483647 w 55"/>
              <a:gd name="T3" fmla="*/ 2147483647 h 860"/>
              <a:gd name="T4" fmla="*/ 2147483647 w 55"/>
              <a:gd name="T5" fmla="*/ 2147483647 h 860"/>
              <a:gd name="T6" fmla="*/ 2147483647 w 55"/>
              <a:gd name="T7" fmla="*/ 2147483647 h 860"/>
              <a:gd name="T8" fmla="*/ 2147483647 w 55"/>
              <a:gd name="T9" fmla="*/ 2147483647 h 860"/>
              <a:gd name="T10" fmla="*/ 2147483647 w 55"/>
              <a:gd name="T11" fmla="*/ 2147483647 h 860"/>
              <a:gd name="T12" fmla="*/ 2147483647 w 55"/>
              <a:gd name="T13" fmla="*/ 2147483647 h 8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"/>
              <a:gd name="T22" fmla="*/ 0 h 860"/>
              <a:gd name="T23" fmla="*/ 55 w 55"/>
              <a:gd name="T24" fmla="*/ 860 h 8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" h="860" extrusionOk="0">
                <a:moveTo>
                  <a:pt x="16" y="0"/>
                </a:moveTo>
                <a:cubicBezTo>
                  <a:pt x="41" y="5"/>
                  <a:pt x="52" y="-3"/>
                  <a:pt x="53" y="34"/>
                </a:cubicBezTo>
                <a:cubicBezTo>
                  <a:pt x="54" y="90"/>
                  <a:pt x="33" y="154"/>
                  <a:pt x="26" y="210"/>
                </a:cubicBezTo>
                <a:cubicBezTo>
                  <a:pt x="14" y="302"/>
                  <a:pt x="4" y="396"/>
                  <a:pt x="1" y="489"/>
                </a:cubicBezTo>
                <a:cubicBezTo>
                  <a:pt x="-2" y="564"/>
                  <a:pt x="3" y="637"/>
                  <a:pt x="12" y="712"/>
                </a:cubicBezTo>
                <a:cubicBezTo>
                  <a:pt x="17" y="757"/>
                  <a:pt x="24" y="799"/>
                  <a:pt x="44" y="839"/>
                </a:cubicBezTo>
                <a:cubicBezTo>
                  <a:pt x="48" y="849"/>
                  <a:pt x="50" y="853"/>
                  <a:pt x="54" y="85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48413" y="1624013"/>
            <a:ext cx="330200" cy="342900"/>
          </a:xfrm>
          <a:custGeom>
            <a:avLst/>
            <a:gdLst>
              <a:gd name="T0" fmla="*/ 2147483647 w 916"/>
              <a:gd name="T1" fmla="*/ 2147483647 h 954"/>
              <a:gd name="T2" fmla="*/ 2147483647 w 916"/>
              <a:gd name="T3" fmla="*/ 2147483647 h 954"/>
              <a:gd name="T4" fmla="*/ 2147483647 w 916"/>
              <a:gd name="T5" fmla="*/ 2147483647 h 954"/>
              <a:gd name="T6" fmla="*/ 2147483647 w 916"/>
              <a:gd name="T7" fmla="*/ 2147483647 h 954"/>
              <a:gd name="T8" fmla="*/ 2147483647 w 916"/>
              <a:gd name="T9" fmla="*/ 2147483647 h 954"/>
              <a:gd name="T10" fmla="*/ 2147483647 w 916"/>
              <a:gd name="T11" fmla="*/ 2147483647 h 954"/>
              <a:gd name="T12" fmla="*/ 2147483647 w 916"/>
              <a:gd name="T13" fmla="*/ 2147483647 h 954"/>
              <a:gd name="T14" fmla="*/ 2147483647 w 916"/>
              <a:gd name="T15" fmla="*/ 2147483647 h 954"/>
              <a:gd name="T16" fmla="*/ 2147483647 w 916"/>
              <a:gd name="T17" fmla="*/ 2147483647 h 9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6"/>
              <a:gd name="T28" fmla="*/ 0 h 954"/>
              <a:gd name="T29" fmla="*/ 916 w 916"/>
              <a:gd name="T30" fmla="*/ 954 h 9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6" h="954" extrusionOk="0">
                <a:moveTo>
                  <a:pt x="301" y="929"/>
                </a:moveTo>
                <a:cubicBezTo>
                  <a:pt x="381" y="953"/>
                  <a:pt x="451" y="959"/>
                  <a:pt x="533" y="938"/>
                </a:cubicBezTo>
                <a:cubicBezTo>
                  <a:pt x="613" y="917"/>
                  <a:pt x="678" y="873"/>
                  <a:pt x="739" y="818"/>
                </a:cubicBezTo>
                <a:cubicBezTo>
                  <a:pt x="810" y="755"/>
                  <a:pt x="860" y="679"/>
                  <a:pt x="890" y="589"/>
                </a:cubicBezTo>
                <a:cubicBezTo>
                  <a:pt x="921" y="496"/>
                  <a:pt x="924" y="397"/>
                  <a:pt x="897" y="303"/>
                </a:cubicBezTo>
                <a:cubicBezTo>
                  <a:pt x="853" y="150"/>
                  <a:pt x="729" y="44"/>
                  <a:pt x="575" y="11"/>
                </a:cubicBezTo>
                <a:cubicBezTo>
                  <a:pt x="454" y="-15"/>
                  <a:pt x="335" y="4"/>
                  <a:pt x="230" y="69"/>
                </a:cubicBezTo>
                <a:cubicBezTo>
                  <a:pt x="109" y="143"/>
                  <a:pt x="39" y="277"/>
                  <a:pt x="12" y="414"/>
                </a:cubicBezTo>
                <a:cubicBezTo>
                  <a:pt x="0" y="533"/>
                  <a:pt x="-4" y="572"/>
                  <a:pt x="4" y="65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3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02438" y="3614738"/>
            <a:ext cx="1395412" cy="401637"/>
          </a:xfrm>
          <a:custGeom>
            <a:avLst/>
            <a:gdLst>
              <a:gd name="T0" fmla="*/ 2147483647 w 3875"/>
              <a:gd name="T1" fmla="*/ 2147483647 h 1114"/>
              <a:gd name="T2" fmla="*/ 2147483647 w 3875"/>
              <a:gd name="T3" fmla="*/ 2147483647 h 1114"/>
              <a:gd name="T4" fmla="*/ 2147483647 w 3875"/>
              <a:gd name="T5" fmla="*/ 2147483647 h 1114"/>
              <a:gd name="T6" fmla="*/ 2147483647 w 3875"/>
              <a:gd name="T7" fmla="*/ 2147483647 h 1114"/>
              <a:gd name="T8" fmla="*/ 2147483647 w 3875"/>
              <a:gd name="T9" fmla="*/ 2147483647 h 1114"/>
              <a:gd name="T10" fmla="*/ 2147483647 w 3875"/>
              <a:gd name="T11" fmla="*/ 2147483647 h 1114"/>
              <a:gd name="T12" fmla="*/ 2147483647 w 3875"/>
              <a:gd name="T13" fmla="*/ 2147483647 h 1114"/>
              <a:gd name="T14" fmla="*/ 2147483647 w 3875"/>
              <a:gd name="T15" fmla="*/ 2147483647 h 1114"/>
              <a:gd name="T16" fmla="*/ 2147483647 w 3875"/>
              <a:gd name="T17" fmla="*/ 2147483647 h 1114"/>
              <a:gd name="T18" fmla="*/ 2147483647 w 3875"/>
              <a:gd name="T19" fmla="*/ 2147483647 h 1114"/>
              <a:gd name="T20" fmla="*/ 2147483647 w 3875"/>
              <a:gd name="T21" fmla="*/ 2147483647 h 1114"/>
              <a:gd name="T22" fmla="*/ 2147483647 w 3875"/>
              <a:gd name="T23" fmla="*/ 2147483647 h 1114"/>
              <a:gd name="T24" fmla="*/ 2147483647 w 3875"/>
              <a:gd name="T25" fmla="*/ 2147483647 h 1114"/>
              <a:gd name="T26" fmla="*/ 2147483647 w 3875"/>
              <a:gd name="T27" fmla="*/ 2147483647 h 1114"/>
              <a:gd name="T28" fmla="*/ 2147483647 w 3875"/>
              <a:gd name="T29" fmla="*/ 2147483647 h 1114"/>
              <a:gd name="T30" fmla="*/ 2147483647 w 3875"/>
              <a:gd name="T31" fmla="*/ 2147483647 h 1114"/>
              <a:gd name="T32" fmla="*/ 2147483647 w 3875"/>
              <a:gd name="T33" fmla="*/ 2147483647 h 1114"/>
              <a:gd name="T34" fmla="*/ 2147483647 w 3875"/>
              <a:gd name="T35" fmla="*/ 2147483647 h 1114"/>
              <a:gd name="T36" fmla="*/ 2147483647 w 3875"/>
              <a:gd name="T37" fmla="*/ 2147483647 h 1114"/>
              <a:gd name="T38" fmla="*/ 2147483647 w 3875"/>
              <a:gd name="T39" fmla="*/ 2147483647 h 1114"/>
              <a:gd name="T40" fmla="*/ 2147483647 w 3875"/>
              <a:gd name="T41" fmla="*/ 2147483647 h 1114"/>
              <a:gd name="T42" fmla="*/ 2147483647 w 3875"/>
              <a:gd name="T43" fmla="*/ 2147483647 h 1114"/>
              <a:gd name="T44" fmla="*/ 2147483647 w 3875"/>
              <a:gd name="T45" fmla="*/ 2147483647 h 1114"/>
              <a:gd name="T46" fmla="*/ 2147483647 w 3875"/>
              <a:gd name="T47" fmla="*/ 2147483647 h 1114"/>
              <a:gd name="T48" fmla="*/ 2147483647 w 3875"/>
              <a:gd name="T49" fmla="*/ 2147483647 h 1114"/>
              <a:gd name="T50" fmla="*/ 2147483647 w 3875"/>
              <a:gd name="T51" fmla="*/ 2147483647 h 1114"/>
              <a:gd name="T52" fmla="*/ 2147483647 w 3875"/>
              <a:gd name="T53" fmla="*/ 2147483647 h 1114"/>
              <a:gd name="T54" fmla="*/ 2147483647 w 3875"/>
              <a:gd name="T55" fmla="*/ 2147483647 h 1114"/>
              <a:gd name="T56" fmla="*/ 2147483647 w 3875"/>
              <a:gd name="T57" fmla="*/ 2147483647 h 1114"/>
              <a:gd name="T58" fmla="*/ 2147483647 w 3875"/>
              <a:gd name="T59" fmla="*/ 2147483647 h 1114"/>
              <a:gd name="T60" fmla="*/ 2147483647 w 3875"/>
              <a:gd name="T61" fmla="*/ 2147483647 h 1114"/>
              <a:gd name="T62" fmla="*/ 2147483647 w 3875"/>
              <a:gd name="T63" fmla="*/ 2147483647 h 1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875"/>
              <a:gd name="T97" fmla="*/ 0 h 1114"/>
              <a:gd name="T98" fmla="*/ 3875 w 3875"/>
              <a:gd name="T99" fmla="*/ 1114 h 11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875" h="1114" extrusionOk="0">
                <a:moveTo>
                  <a:pt x="288" y="340"/>
                </a:moveTo>
                <a:cubicBezTo>
                  <a:pt x="308" y="294"/>
                  <a:pt x="312" y="253"/>
                  <a:pt x="311" y="203"/>
                </a:cubicBezTo>
                <a:cubicBezTo>
                  <a:pt x="310" y="160"/>
                  <a:pt x="298" y="123"/>
                  <a:pt x="277" y="85"/>
                </a:cubicBezTo>
                <a:cubicBezTo>
                  <a:pt x="262" y="58"/>
                  <a:pt x="238" y="24"/>
                  <a:pt x="209" y="10"/>
                </a:cubicBezTo>
                <a:cubicBezTo>
                  <a:pt x="189" y="0"/>
                  <a:pt x="169" y="-7"/>
                  <a:pt x="153" y="13"/>
                </a:cubicBezTo>
                <a:cubicBezTo>
                  <a:pt x="113" y="62"/>
                  <a:pt x="117" y="163"/>
                  <a:pt x="112" y="221"/>
                </a:cubicBezTo>
                <a:cubicBezTo>
                  <a:pt x="90" y="491"/>
                  <a:pt x="112" y="763"/>
                  <a:pt x="110" y="1033"/>
                </a:cubicBezTo>
                <a:cubicBezTo>
                  <a:pt x="110" y="1062"/>
                  <a:pt x="105" y="1085"/>
                  <a:pt x="101" y="1113"/>
                </a:cubicBezTo>
              </a:path>
              <a:path w="3875" h="1114" extrusionOk="0">
                <a:moveTo>
                  <a:pt x="0" y="620"/>
                </a:moveTo>
                <a:cubicBezTo>
                  <a:pt x="21" y="605"/>
                  <a:pt x="44" y="592"/>
                  <a:pt x="72" y="583"/>
                </a:cubicBezTo>
                <a:cubicBezTo>
                  <a:pt x="125" y="567"/>
                  <a:pt x="181" y="552"/>
                  <a:pt x="236" y="543"/>
                </a:cubicBezTo>
                <a:cubicBezTo>
                  <a:pt x="314" y="530"/>
                  <a:pt x="367" y="550"/>
                  <a:pt x="403" y="622"/>
                </a:cubicBezTo>
                <a:cubicBezTo>
                  <a:pt x="429" y="674"/>
                  <a:pt x="452" y="827"/>
                  <a:pt x="526" y="839"/>
                </a:cubicBezTo>
                <a:cubicBezTo>
                  <a:pt x="556" y="844"/>
                  <a:pt x="569" y="835"/>
                  <a:pt x="584" y="808"/>
                </a:cubicBezTo>
                <a:cubicBezTo>
                  <a:pt x="604" y="772"/>
                  <a:pt x="600" y="721"/>
                  <a:pt x="597" y="682"/>
                </a:cubicBezTo>
                <a:cubicBezTo>
                  <a:pt x="592" y="619"/>
                  <a:pt x="576" y="559"/>
                  <a:pt x="559" y="498"/>
                </a:cubicBezTo>
                <a:cubicBezTo>
                  <a:pt x="582" y="528"/>
                  <a:pt x="601" y="560"/>
                  <a:pt x="623" y="591"/>
                </a:cubicBezTo>
                <a:cubicBezTo>
                  <a:pt x="657" y="641"/>
                  <a:pt x="689" y="693"/>
                  <a:pt x="736" y="724"/>
                </a:cubicBezTo>
                <a:cubicBezTo>
                  <a:pt x="733" y="683"/>
                  <a:pt x="726" y="643"/>
                  <a:pt x="721" y="602"/>
                </a:cubicBezTo>
                <a:cubicBezTo>
                  <a:pt x="717" y="564"/>
                  <a:pt x="715" y="528"/>
                  <a:pt x="733" y="493"/>
                </a:cubicBezTo>
                <a:cubicBezTo>
                  <a:pt x="751" y="459"/>
                  <a:pt x="780" y="463"/>
                  <a:pt x="813" y="462"/>
                </a:cubicBezTo>
                <a:cubicBezTo>
                  <a:pt x="857" y="461"/>
                  <a:pt x="902" y="462"/>
                  <a:pt x="946" y="463"/>
                </a:cubicBezTo>
              </a:path>
              <a:path w="3875" h="1114" extrusionOk="0">
                <a:moveTo>
                  <a:pt x="1316" y="467"/>
                </a:moveTo>
                <a:cubicBezTo>
                  <a:pt x="1339" y="488"/>
                  <a:pt x="1360" y="511"/>
                  <a:pt x="1381" y="536"/>
                </a:cubicBezTo>
                <a:cubicBezTo>
                  <a:pt x="1439" y="607"/>
                  <a:pt x="1493" y="680"/>
                  <a:pt x="1548" y="753"/>
                </a:cubicBezTo>
                <a:cubicBezTo>
                  <a:pt x="1569" y="781"/>
                  <a:pt x="1592" y="816"/>
                  <a:pt x="1620" y="838"/>
                </a:cubicBezTo>
                <a:cubicBezTo>
                  <a:pt x="1651" y="862"/>
                  <a:pt x="1658" y="817"/>
                  <a:pt x="1665" y="796"/>
                </a:cubicBezTo>
              </a:path>
              <a:path w="3875" h="1114" extrusionOk="0">
                <a:moveTo>
                  <a:pt x="1696" y="431"/>
                </a:moveTo>
                <a:cubicBezTo>
                  <a:pt x="1697" y="418"/>
                  <a:pt x="1697" y="415"/>
                  <a:pt x="1698" y="407"/>
                </a:cubicBezTo>
                <a:cubicBezTo>
                  <a:pt x="1671" y="421"/>
                  <a:pt x="1654" y="444"/>
                  <a:pt x="1634" y="467"/>
                </a:cubicBezTo>
                <a:cubicBezTo>
                  <a:pt x="1581" y="529"/>
                  <a:pt x="1529" y="592"/>
                  <a:pt x="1477" y="655"/>
                </a:cubicBezTo>
                <a:cubicBezTo>
                  <a:pt x="1450" y="688"/>
                  <a:pt x="1406" y="730"/>
                  <a:pt x="1389" y="770"/>
                </a:cubicBezTo>
                <a:cubicBezTo>
                  <a:pt x="1387" y="785"/>
                  <a:pt x="1387" y="789"/>
                  <a:pt x="1386" y="798"/>
                </a:cubicBezTo>
                <a:cubicBezTo>
                  <a:pt x="1410" y="797"/>
                  <a:pt x="1422" y="791"/>
                  <a:pt x="1445" y="781"/>
                </a:cubicBezTo>
              </a:path>
              <a:path w="3875" h="1114" extrusionOk="0">
                <a:moveTo>
                  <a:pt x="2238" y="559"/>
                </a:moveTo>
                <a:cubicBezTo>
                  <a:pt x="2263" y="578"/>
                  <a:pt x="2278" y="588"/>
                  <a:pt x="2274" y="622"/>
                </a:cubicBezTo>
                <a:cubicBezTo>
                  <a:pt x="2271" y="655"/>
                  <a:pt x="2261" y="691"/>
                  <a:pt x="2250" y="723"/>
                </a:cubicBezTo>
                <a:cubicBezTo>
                  <a:pt x="2241" y="750"/>
                  <a:pt x="2225" y="777"/>
                  <a:pt x="2219" y="804"/>
                </a:cubicBezTo>
                <a:cubicBezTo>
                  <a:pt x="2213" y="831"/>
                  <a:pt x="2229" y="770"/>
                  <a:pt x="2230" y="767"/>
                </a:cubicBezTo>
              </a:path>
              <a:path w="3875" h="1114" extrusionOk="0">
                <a:moveTo>
                  <a:pt x="2244" y="264"/>
                </a:moveTo>
                <a:cubicBezTo>
                  <a:pt x="2240" y="247"/>
                  <a:pt x="2239" y="244"/>
                  <a:pt x="2238" y="234"/>
                </a:cubicBezTo>
                <a:cubicBezTo>
                  <a:pt x="2244" y="249"/>
                  <a:pt x="2249" y="263"/>
                  <a:pt x="2255" y="278"/>
                </a:cubicBezTo>
              </a:path>
              <a:path w="3875" h="1114" extrusionOk="0">
                <a:moveTo>
                  <a:pt x="2394" y="822"/>
                </a:moveTo>
                <a:cubicBezTo>
                  <a:pt x="2401" y="797"/>
                  <a:pt x="2407" y="773"/>
                  <a:pt x="2411" y="747"/>
                </a:cubicBezTo>
                <a:cubicBezTo>
                  <a:pt x="2415" y="717"/>
                  <a:pt x="2423" y="688"/>
                  <a:pt x="2428" y="658"/>
                </a:cubicBezTo>
                <a:cubicBezTo>
                  <a:pt x="2430" y="645"/>
                  <a:pt x="2430" y="642"/>
                  <a:pt x="2432" y="634"/>
                </a:cubicBezTo>
                <a:cubicBezTo>
                  <a:pt x="2465" y="652"/>
                  <a:pt x="2486" y="683"/>
                  <a:pt x="2516" y="706"/>
                </a:cubicBezTo>
                <a:cubicBezTo>
                  <a:pt x="2551" y="733"/>
                  <a:pt x="2588" y="754"/>
                  <a:pt x="2632" y="762"/>
                </a:cubicBezTo>
                <a:cubicBezTo>
                  <a:pt x="2668" y="769"/>
                  <a:pt x="2709" y="762"/>
                  <a:pt x="2740" y="743"/>
                </a:cubicBezTo>
                <a:cubicBezTo>
                  <a:pt x="2772" y="723"/>
                  <a:pt x="2780" y="692"/>
                  <a:pt x="2781" y="657"/>
                </a:cubicBezTo>
                <a:cubicBezTo>
                  <a:pt x="2782" y="618"/>
                  <a:pt x="2774" y="577"/>
                  <a:pt x="2769" y="538"/>
                </a:cubicBezTo>
                <a:cubicBezTo>
                  <a:pt x="2765" y="503"/>
                  <a:pt x="2766" y="470"/>
                  <a:pt x="2787" y="440"/>
                </a:cubicBezTo>
                <a:cubicBezTo>
                  <a:pt x="2805" y="420"/>
                  <a:pt x="2811" y="414"/>
                  <a:pt x="2827" y="405"/>
                </a:cubicBezTo>
              </a:path>
              <a:path w="3875" h="1114" extrusionOk="0">
                <a:moveTo>
                  <a:pt x="3345" y="187"/>
                </a:moveTo>
                <a:cubicBezTo>
                  <a:pt x="3360" y="199"/>
                  <a:pt x="3370" y="215"/>
                  <a:pt x="3382" y="247"/>
                </a:cubicBezTo>
                <a:cubicBezTo>
                  <a:pt x="3405" y="309"/>
                  <a:pt x="3430" y="372"/>
                  <a:pt x="3461" y="430"/>
                </a:cubicBezTo>
                <a:cubicBezTo>
                  <a:pt x="3504" y="512"/>
                  <a:pt x="3559" y="589"/>
                  <a:pt x="3630" y="649"/>
                </a:cubicBezTo>
                <a:cubicBezTo>
                  <a:pt x="3663" y="677"/>
                  <a:pt x="3709" y="708"/>
                  <a:pt x="3753" y="711"/>
                </a:cubicBezTo>
                <a:cubicBezTo>
                  <a:pt x="3775" y="708"/>
                  <a:pt x="3783" y="706"/>
                  <a:pt x="3795" y="697"/>
                </a:cubicBezTo>
              </a:path>
              <a:path w="3875" h="1114" extrusionOk="0">
                <a:moveTo>
                  <a:pt x="3874" y="203"/>
                </a:moveTo>
                <a:cubicBezTo>
                  <a:pt x="3842" y="193"/>
                  <a:pt x="3857" y="196"/>
                  <a:pt x="3825" y="232"/>
                </a:cubicBezTo>
                <a:cubicBezTo>
                  <a:pt x="3775" y="289"/>
                  <a:pt x="3728" y="348"/>
                  <a:pt x="3678" y="405"/>
                </a:cubicBezTo>
                <a:cubicBezTo>
                  <a:pt x="3615" y="477"/>
                  <a:pt x="3548" y="544"/>
                  <a:pt x="3477" y="609"/>
                </a:cubicBezTo>
                <a:cubicBezTo>
                  <a:pt x="3424" y="658"/>
                  <a:pt x="3370" y="702"/>
                  <a:pt x="3311" y="74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15175" y="4029075"/>
            <a:ext cx="612775" cy="509588"/>
          </a:xfrm>
          <a:custGeom>
            <a:avLst/>
            <a:gdLst>
              <a:gd name="T0" fmla="*/ 2147483647 w 1703"/>
              <a:gd name="T1" fmla="*/ 2147483647 h 1418"/>
              <a:gd name="T2" fmla="*/ 2147483647 w 1703"/>
              <a:gd name="T3" fmla="*/ 2147483647 h 1418"/>
              <a:gd name="T4" fmla="*/ 2147483647 w 1703"/>
              <a:gd name="T5" fmla="*/ 2147483647 h 1418"/>
              <a:gd name="T6" fmla="*/ 2147483647 w 1703"/>
              <a:gd name="T7" fmla="*/ 2147483647 h 1418"/>
              <a:gd name="T8" fmla="*/ 2147483647 w 1703"/>
              <a:gd name="T9" fmla="*/ 2147483647 h 1418"/>
              <a:gd name="T10" fmla="*/ 2147483647 w 1703"/>
              <a:gd name="T11" fmla="*/ 2147483647 h 1418"/>
              <a:gd name="T12" fmla="*/ 0 w 1703"/>
              <a:gd name="T13" fmla="*/ 2147483647 h 1418"/>
              <a:gd name="T14" fmla="*/ 2147483647 w 1703"/>
              <a:gd name="T15" fmla="*/ 2147483647 h 1418"/>
              <a:gd name="T16" fmla="*/ 2147483647 w 1703"/>
              <a:gd name="T17" fmla="*/ 2147483647 h 1418"/>
              <a:gd name="T18" fmla="*/ 2147483647 w 1703"/>
              <a:gd name="T19" fmla="*/ 2147483647 h 1418"/>
              <a:gd name="T20" fmla="*/ 2147483647 w 1703"/>
              <a:gd name="T21" fmla="*/ 2147483647 h 1418"/>
              <a:gd name="T22" fmla="*/ 2147483647 w 1703"/>
              <a:gd name="T23" fmla="*/ 2147483647 h 1418"/>
              <a:gd name="T24" fmla="*/ 2147483647 w 1703"/>
              <a:gd name="T25" fmla="*/ 2147483647 h 1418"/>
              <a:gd name="T26" fmla="*/ 2147483647 w 1703"/>
              <a:gd name="T27" fmla="*/ 2147483647 h 1418"/>
              <a:gd name="T28" fmla="*/ 2147483647 w 1703"/>
              <a:gd name="T29" fmla="*/ 2147483647 h 1418"/>
              <a:gd name="T30" fmla="*/ 2147483647 w 1703"/>
              <a:gd name="T31" fmla="*/ 2147483647 h 1418"/>
              <a:gd name="T32" fmla="*/ 2147483647 w 1703"/>
              <a:gd name="T33" fmla="*/ 2147483647 h 1418"/>
              <a:gd name="T34" fmla="*/ 2147483647 w 1703"/>
              <a:gd name="T35" fmla="*/ 2147483647 h 1418"/>
              <a:gd name="T36" fmla="*/ 2147483647 w 1703"/>
              <a:gd name="T37" fmla="*/ 2147483647 h 1418"/>
              <a:gd name="T38" fmla="*/ 2147483647 w 1703"/>
              <a:gd name="T39" fmla="*/ 2147483647 h 1418"/>
              <a:gd name="T40" fmla="*/ 2147483647 w 1703"/>
              <a:gd name="T41" fmla="*/ 2147483647 h 1418"/>
              <a:gd name="T42" fmla="*/ 2147483647 w 1703"/>
              <a:gd name="T43" fmla="*/ 2147483647 h 1418"/>
              <a:gd name="T44" fmla="*/ 2147483647 w 1703"/>
              <a:gd name="T45" fmla="*/ 2147483647 h 1418"/>
              <a:gd name="T46" fmla="*/ 2147483647 w 1703"/>
              <a:gd name="T47" fmla="*/ 2147483647 h 1418"/>
              <a:gd name="T48" fmla="*/ 2147483647 w 1703"/>
              <a:gd name="T49" fmla="*/ 2147483647 h 1418"/>
              <a:gd name="T50" fmla="*/ 2147483647 w 1703"/>
              <a:gd name="T51" fmla="*/ 2147483647 h 1418"/>
              <a:gd name="T52" fmla="*/ 2147483647 w 1703"/>
              <a:gd name="T53" fmla="*/ 2147483647 h 1418"/>
              <a:gd name="T54" fmla="*/ 2147483647 w 1703"/>
              <a:gd name="T55" fmla="*/ 2147483647 h 1418"/>
              <a:gd name="T56" fmla="*/ 2147483647 w 1703"/>
              <a:gd name="T57" fmla="*/ 2147483647 h 1418"/>
              <a:gd name="T58" fmla="*/ 2147483647 w 1703"/>
              <a:gd name="T59" fmla="*/ 2147483647 h 1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03"/>
              <a:gd name="T91" fmla="*/ 0 h 1418"/>
              <a:gd name="T92" fmla="*/ 1703 w 1703"/>
              <a:gd name="T93" fmla="*/ 1418 h 141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03" h="1418" extrusionOk="0">
                <a:moveTo>
                  <a:pt x="435" y="181"/>
                </a:moveTo>
                <a:cubicBezTo>
                  <a:pt x="413" y="92"/>
                  <a:pt x="354" y="-19"/>
                  <a:pt x="243" y="4"/>
                </a:cubicBezTo>
                <a:cubicBezTo>
                  <a:pt x="151" y="23"/>
                  <a:pt x="112" y="113"/>
                  <a:pt x="87" y="193"/>
                </a:cubicBezTo>
                <a:cubicBezTo>
                  <a:pt x="53" y="303"/>
                  <a:pt x="48" y="419"/>
                  <a:pt x="48" y="533"/>
                </a:cubicBezTo>
                <a:cubicBezTo>
                  <a:pt x="47" y="757"/>
                  <a:pt x="83" y="986"/>
                  <a:pt x="54" y="1209"/>
                </a:cubicBezTo>
                <a:cubicBezTo>
                  <a:pt x="50" y="1240"/>
                  <a:pt x="43" y="1264"/>
                  <a:pt x="35" y="1293"/>
                </a:cubicBezTo>
              </a:path>
              <a:path w="1703" h="1418" extrusionOk="0">
                <a:moveTo>
                  <a:pt x="0" y="805"/>
                </a:moveTo>
                <a:cubicBezTo>
                  <a:pt x="26" y="770"/>
                  <a:pt x="53" y="734"/>
                  <a:pt x="104" y="740"/>
                </a:cubicBezTo>
                <a:cubicBezTo>
                  <a:pt x="171" y="748"/>
                  <a:pt x="217" y="806"/>
                  <a:pt x="263" y="848"/>
                </a:cubicBezTo>
                <a:cubicBezTo>
                  <a:pt x="314" y="895"/>
                  <a:pt x="381" y="952"/>
                  <a:pt x="456" y="941"/>
                </a:cubicBezTo>
                <a:cubicBezTo>
                  <a:pt x="499" y="935"/>
                  <a:pt x="522" y="905"/>
                  <a:pt x="520" y="862"/>
                </a:cubicBezTo>
                <a:cubicBezTo>
                  <a:pt x="518" y="808"/>
                  <a:pt x="483" y="757"/>
                  <a:pt x="452" y="715"/>
                </a:cubicBezTo>
                <a:cubicBezTo>
                  <a:pt x="428" y="682"/>
                  <a:pt x="402" y="659"/>
                  <a:pt x="371" y="636"/>
                </a:cubicBezTo>
                <a:cubicBezTo>
                  <a:pt x="379" y="680"/>
                  <a:pt x="401" y="712"/>
                  <a:pt x="427" y="749"/>
                </a:cubicBezTo>
                <a:cubicBezTo>
                  <a:pt x="459" y="794"/>
                  <a:pt x="496" y="842"/>
                  <a:pt x="541" y="874"/>
                </a:cubicBezTo>
                <a:cubicBezTo>
                  <a:pt x="569" y="894"/>
                  <a:pt x="600" y="897"/>
                  <a:pt x="620" y="865"/>
                </a:cubicBezTo>
                <a:cubicBezTo>
                  <a:pt x="644" y="826"/>
                  <a:pt x="650" y="770"/>
                  <a:pt x="663" y="727"/>
                </a:cubicBezTo>
                <a:cubicBezTo>
                  <a:pt x="677" y="679"/>
                  <a:pt x="691" y="629"/>
                  <a:pt x="729" y="594"/>
                </a:cubicBezTo>
                <a:cubicBezTo>
                  <a:pt x="761" y="564"/>
                  <a:pt x="809" y="571"/>
                  <a:pt x="849" y="573"/>
                </a:cubicBezTo>
                <a:cubicBezTo>
                  <a:pt x="889" y="575"/>
                  <a:pt x="903" y="576"/>
                  <a:pt x="930" y="580"/>
                </a:cubicBezTo>
              </a:path>
              <a:path w="1703" h="1418" extrusionOk="0">
                <a:moveTo>
                  <a:pt x="1294" y="566"/>
                </a:moveTo>
                <a:cubicBezTo>
                  <a:pt x="1293" y="595"/>
                  <a:pt x="1287" y="602"/>
                  <a:pt x="1302" y="634"/>
                </a:cubicBezTo>
                <a:cubicBezTo>
                  <a:pt x="1327" y="689"/>
                  <a:pt x="1380" y="779"/>
                  <a:pt x="1447" y="789"/>
                </a:cubicBezTo>
                <a:cubicBezTo>
                  <a:pt x="1479" y="794"/>
                  <a:pt x="1524" y="772"/>
                  <a:pt x="1547" y="752"/>
                </a:cubicBezTo>
                <a:cubicBezTo>
                  <a:pt x="1587" y="717"/>
                  <a:pt x="1609" y="672"/>
                  <a:pt x="1639" y="629"/>
                </a:cubicBezTo>
                <a:cubicBezTo>
                  <a:pt x="1661" y="597"/>
                  <a:pt x="1679" y="566"/>
                  <a:pt x="1695" y="531"/>
                </a:cubicBezTo>
                <a:cubicBezTo>
                  <a:pt x="1701" y="586"/>
                  <a:pt x="1680" y="636"/>
                  <a:pt x="1666" y="691"/>
                </a:cubicBezTo>
                <a:cubicBezTo>
                  <a:pt x="1637" y="801"/>
                  <a:pt x="1601" y="908"/>
                  <a:pt x="1564" y="1016"/>
                </a:cubicBezTo>
                <a:cubicBezTo>
                  <a:pt x="1524" y="1131"/>
                  <a:pt x="1471" y="1245"/>
                  <a:pt x="1437" y="1362"/>
                </a:cubicBezTo>
                <a:cubicBezTo>
                  <a:pt x="1420" y="1420"/>
                  <a:pt x="1431" y="1413"/>
                  <a:pt x="1469" y="14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56550" y="4044950"/>
            <a:ext cx="555625" cy="411163"/>
          </a:xfrm>
          <a:custGeom>
            <a:avLst/>
            <a:gdLst>
              <a:gd name="T0" fmla="*/ 2147483647 w 1544"/>
              <a:gd name="T1" fmla="*/ 2147483647 h 1142"/>
              <a:gd name="T2" fmla="*/ 2147483647 w 1544"/>
              <a:gd name="T3" fmla="*/ 2147483647 h 1142"/>
              <a:gd name="T4" fmla="*/ 2147483647 w 1544"/>
              <a:gd name="T5" fmla="*/ 2147483647 h 1142"/>
              <a:gd name="T6" fmla="*/ 2147483647 w 1544"/>
              <a:gd name="T7" fmla="*/ 2147483647 h 1142"/>
              <a:gd name="T8" fmla="*/ 2147483647 w 1544"/>
              <a:gd name="T9" fmla="*/ 2147483647 h 1142"/>
              <a:gd name="T10" fmla="*/ 0 w 1544"/>
              <a:gd name="T11" fmla="*/ 2147483647 h 1142"/>
              <a:gd name="T12" fmla="*/ 2147483647 w 1544"/>
              <a:gd name="T13" fmla="*/ 2147483647 h 1142"/>
              <a:gd name="T14" fmla="*/ 2147483647 w 1544"/>
              <a:gd name="T15" fmla="*/ 2147483647 h 1142"/>
              <a:gd name="T16" fmla="*/ 2147483647 w 1544"/>
              <a:gd name="T17" fmla="*/ 2147483647 h 1142"/>
              <a:gd name="T18" fmla="*/ 2147483647 w 1544"/>
              <a:gd name="T19" fmla="*/ 2147483647 h 1142"/>
              <a:gd name="T20" fmla="*/ 2147483647 w 1544"/>
              <a:gd name="T21" fmla="*/ 2147483647 h 1142"/>
              <a:gd name="T22" fmla="*/ 2147483647 w 1544"/>
              <a:gd name="T23" fmla="*/ 2147483647 h 1142"/>
              <a:gd name="T24" fmla="*/ 2147483647 w 1544"/>
              <a:gd name="T25" fmla="*/ 2147483647 h 1142"/>
              <a:gd name="T26" fmla="*/ 2147483647 w 1544"/>
              <a:gd name="T27" fmla="*/ 2147483647 h 1142"/>
              <a:gd name="T28" fmla="*/ 2147483647 w 1544"/>
              <a:gd name="T29" fmla="*/ 2147483647 h 1142"/>
              <a:gd name="T30" fmla="*/ 2147483647 w 1544"/>
              <a:gd name="T31" fmla="*/ 2147483647 h 1142"/>
              <a:gd name="T32" fmla="*/ 2147483647 w 1544"/>
              <a:gd name="T33" fmla="*/ 2147483647 h 1142"/>
              <a:gd name="T34" fmla="*/ 2147483647 w 1544"/>
              <a:gd name="T35" fmla="*/ 2147483647 h 1142"/>
              <a:gd name="T36" fmla="*/ 2147483647 w 1544"/>
              <a:gd name="T37" fmla="*/ 2147483647 h 1142"/>
              <a:gd name="T38" fmla="*/ 2147483647 w 1544"/>
              <a:gd name="T39" fmla="*/ 2147483647 h 1142"/>
              <a:gd name="T40" fmla="*/ 2147483647 w 1544"/>
              <a:gd name="T41" fmla="*/ 2147483647 h 1142"/>
              <a:gd name="T42" fmla="*/ 2147483647 w 1544"/>
              <a:gd name="T43" fmla="*/ 2147483647 h 1142"/>
              <a:gd name="T44" fmla="*/ 2147483647 w 1544"/>
              <a:gd name="T45" fmla="*/ 2147483647 h 1142"/>
              <a:gd name="T46" fmla="*/ 2147483647 w 1544"/>
              <a:gd name="T47" fmla="*/ 2147483647 h 1142"/>
              <a:gd name="T48" fmla="*/ 2147483647 w 1544"/>
              <a:gd name="T49" fmla="*/ 2147483647 h 1142"/>
              <a:gd name="T50" fmla="*/ 2147483647 w 1544"/>
              <a:gd name="T51" fmla="*/ 2147483647 h 1142"/>
              <a:gd name="T52" fmla="*/ 2147483647 w 1544"/>
              <a:gd name="T53" fmla="*/ 2147483647 h 1142"/>
              <a:gd name="T54" fmla="*/ 2147483647 w 1544"/>
              <a:gd name="T55" fmla="*/ 2147483647 h 1142"/>
              <a:gd name="T56" fmla="*/ 2147483647 w 1544"/>
              <a:gd name="T57" fmla="*/ 2147483647 h 11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44"/>
              <a:gd name="T88" fmla="*/ 0 h 1142"/>
              <a:gd name="T89" fmla="*/ 1544 w 1544"/>
              <a:gd name="T90" fmla="*/ 1142 h 11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44" h="1142" extrusionOk="0">
                <a:moveTo>
                  <a:pt x="103" y="492"/>
                </a:moveTo>
                <a:cubicBezTo>
                  <a:pt x="102" y="553"/>
                  <a:pt x="95" y="613"/>
                  <a:pt x="80" y="673"/>
                </a:cubicBezTo>
                <a:cubicBezTo>
                  <a:pt x="64" y="735"/>
                  <a:pt x="44" y="795"/>
                  <a:pt x="24" y="855"/>
                </a:cubicBezTo>
                <a:cubicBezTo>
                  <a:pt x="11" y="894"/>
                  <a:pt x="2" y="918"/>
                  <a:pt x="19" y="864"/>
                </a:cubicBezTo>
              </a:path>
              <a:path w="1544" h="1142" extrusionOk="0">
                <a:moveTo>
                  <a:pt x="11" y="227"/>
                </a:moveTo>
                <a:cubicBezTo>
                  <a:pt x="7" y="207"/>
                  <a:pt x="3" y="189"/>
                  <a:pt x="0" y="169"/>
                </a:cubicBezTo>
                <a:cubicBezTo>
                  <a:pt x="26" y="185"/>
                  <a:pt x="34" y="209"/>
                  <a:pt x="48" y="237"/>
                </a:cubicBezTo>
              </a:path>
              <a:path w="1544" h="1142" extrusionOk="0">
                <a:moveTo>
                  <a:pt x="207" y="721"/>
                </a:moveTo>
                <a:cubicBezTo>
                  <a:pt x="229" y="742"/>
                  <a:pt x="249" y="755"/>
                  <a:pt x="275" y="724"/>
                </a:cubicBezTo>
                <a:cubicBezTo>
                  <a:pt x="304" y="689"/>
                  <a:pt x="325" y="638"/>
                  <a:pt x="347" y="598"/>
                </a:cubicBezTo>
                <a:cubicBezTo>
                  <a:pt x="354" y="585"/>
                  <a:pt x="377" y="522"/>
                  <a:pt x="402" y="529"/>
                </a:cubicBezTo>
                <a:cubicBezTo>
                  <a:pt x="441" y="540"/>
                  <a:pt x="475" y="630"/>
                  <a:pt x="506" y="657"/>
                </a:cubicBezTo>
                <a:cubicBezTo>
                  <a:pt x="525" y="674"/>
                  <a:pt x="562" y="703"/>
                  <a:pt x="591" y="694"/>
                </a:cubicBezTo>
                <a:cubicBezTo>
                  <a:pt x="620" y="684"/>
                  <a:pt x="619" y="642"/>
                  <a:pt x="619" y="619"/>
                </a:cubicBezTo>
                <a:cubicBezTo>
                  <a:pt x="619" y="576"/>
                  <a:pt x="608" y="527"/>
                  <a:pt x="615" y="484"/>
                </a:cubicBezTo>
                <a:cubicBezTo>
                  <a:pt x="621" y="448"/>
                  <a:pt x="636" y="426"/>
                  <a:pt x="662" y="403"/>
                </a:cubicBezTo>
              </a:path>
              <a:path w="1544" h="1142" extrusionOk="0">
                <a:moveTo>
                  <a:pt x="1087" y="119"/>
                </a:moveTo>
                <a:cubicBezTo>
                  <a:pt x="1072" y="120"/>
                  <a:pt x="1097" y="155"/>
                  <a:pt x="1110" y="179"/>
                </a:cubicBezTo>
                <a:cubicBezTo>
                  <a:pt x="1138" y="232"/>
                  <a:pt x="1167" y="284"/>
                  <a:pt x="1197" y="336"/>
                </a:cubicBezTo>
                <a:cubicBezTo>
                  <a:pt x="1224" y="384"/>
                  <a:pt x="1252" y="430"/>
                  <a:pt x="1286" y="474"/>
                </a:cubicBezTo>
                <a:cubicBezTo>
                  <a:pt x="1298" y="489"/>
                  <a:pt x="1321" y="522"/>
                  <a:pt x="1346" y="505"/>
                </a:cubicBezTo>
                <a:cubicBezTo>
                  <a:pt x="1350" y="500"/>
                  <a:pt x="1355" y="495"/>
                  <a:pt x="1359" y="490"/>
                </a:cubicBezTo>
              </a:path>
              <a:path w="1544" h="1142" extrusionOk="0">
                <a:moveTo>
                  <a:pt x="1543" y="0"/>
                </a:moveTo>
                <a:cubicBezTo>
                  <a:pt x="1532" y="56"/>
                  <a:pt x="1518" y="110"/>
                  <a:pt x="1499" y="165"/>
                </a:cubicBezTo>
                <a:cubicBezTo>
                  <a:pt x="1457" y="285"/>
                  <a:pt x="1415" y="406"/>
                  <a:pt x="1374" y="527"/>
                </a:cubicBezTo>
                <a:cubicBezTo>
                  <a:pt x="1335" y="641"/>
                  <a:pt x="1298" y="753"/>
                  <a:pt x="1264" y="868"/>
                </a:cubicBezTo>
                <a:cubicBezTo>
                  <a:pt x="1247" y="926"/>
                  <a:pt x="1229" y="987"/>
                  <a:pt x="1222" y="1048"/>
                </a:cubicBezTo>
                <a:cubicBezTo>
                  <a:pt x="1219" y="1075"/>
                  <a:pt x="1217" y="1100"/>
                  <a:pt x="1206" y="1125"/>
                </a:cubicBezTo>
                <a:cubicBezTo>
                  <a:pt x="1202" y="1130"/>
                  <a:pt x="1198" y="1136"/>
                  <a:pt x="1194" y="114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6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00963" y="1155700"/>
            <a:ext cx="155575" cy="176213"/>
          </a:xfrm>
          <a:custGeom>
            <a:avLst/>
            <a:gdLst>
              <a:gd name="T0" fmla="*/ 2147483647 w 433"/>
              <a:gd name="T1" fmla="*/ 2147483647 h 486"/>
              <a:gd name="T2" fmla="*/ 2147483647 w 433"/>
              <a:gd name="T3" fmla="*/ 2147483647 h 486"/>
              <a:gd name="T4" fmla="*/ 0 w 433"/>
              <a:gd name="T5" fmla="*/ 2147483647 h 486"/>
              <a:gd name="T6" fmla="*/ 2147483647 w 433"/>
              <a:gd name="T7" fmla="*/ 2147483647 h 486"/>
              <a:gd name="T8" fmla="*/ 2147483647 w 433"/>
              <a:gd name="T9" fmla="*/ 2147483647 h 486"/>
              <a:gd name="T10" fmla="*/ 2147483647 w 433"/>
              <a:gd name="T11" fmla="*/ 2147483647 h 486"/>
              <a:gd name="T12" fmla="*/ 2147483647 w 433"/>
              <a:gd name="T13" fmla="*/ 2147483647 h 4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3"/>
              <a:gd name="T22" fmla="*/ 0 h 486"/>
              <a:gd name="T23" fmla="*/ 433 w 433"/>
              <a:gd name="T24" fmla="*/ 486 h 4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3" h="486" extrusionOk="0">
                <a:moveTo>
                  <a:pt x="29" y="69"/>
                </a:moveTo>
                <a:cubicBezTo>
                  <a:pt x="19" y="49"/>
                  <a:pt x="10" y="31"/>
                  <a:pt x="3" y="10"/>
                </a:cubicBezTo>
                <a:cubicBezTo>
                  <a:pt x="2" y="7"/>
                  <a:pt x="1" y="3"/>
                  <a:pt x="0" y="0"/>
                </a:cubicBezTo>
                <a:cubicBezTo>
                  <a:pt x="19" y="34"/>
                  <a:pt x="40" y="66"/>
                  <a:pt x="64" y="96"/>
                </a:cubicBezTo>
                <a:cubicBezTo>
                  <a:pt x="143" y="197"/>
                  <a:pt x="232" y="295"/>
                  <a:pt x="327" y="381"/>
                </a:cubicBezTo>
                <a:cubicBezTo>
                  <a:pt x="363" y="414"/>
                  <a:pt x="391" y="514"/>
                  <a:pt x="431" y="485"/>
                </a:cubicBezTo>
                <a:cubicBezTo>
                  <a:pt x="431" y="479"/>
                  <a:pt x="432" y="472"/>
                  <a:pt x="432" y="4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7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05725" y="1123950"/>
            <a:ext cx="163513" cy="249238"/>
          </a:xfrm>
          <a:custGeom>
            <a:avLst/>
            <a:gdLst>
              <a:gd name="T0" fmla="*/ 2147483647 w 454"/>
              <a:gd name="T1" fmla="*/ 2147483647 h 692"/>
              <a:gd name="T2" fmla="*/ 2147483647 w 454"/>
              <a:gd name="T3" fmla="*/ 2147483647 h 692"/>
              <a:gd name="T4" fmla="*/ 2147483647 w 454"/>
              <a:gd name="T5" fmla="*/ 2147483647 h 692"/>
              <a:gd name="T6" fmla="*/ 2147483647 w 454"/>
              <a:gd name="T7" fmla="*/ 2147483647 h 692"/>
              <a:gd name="T8" fmla="*/ 0 w 454"/>
              <a:gd name="T9" fmla="*/ 2147483647 h 692"/>
              <a:gd name="T10" fmla="*/ 2147483647 w 454"/>
              <a:gd name="T11" fmla="*/ 2147483647 h 6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4"/>
              <a:gd name="T19" fmla="*/ 0 h 692"/>
              <a:gd name="T20" fmla="*/ 454 w 454"/>
              <a:gd name="T21" fmla="*/ 692 h 6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4" h="692" extrusionOk="0">
                <a:moveTo>
                  <a:pt x="453" y="11"/>
                </a:moveTo>
                <a:cubicBezTo>
                  <a:pt x="445" y="16"/>
                  <a:pt x="430" y="32"/>
                  <a:pt x="414" y="65"/>
                </a:cubicBezTo>
                <a:cubicBezTo>
                  <a:pt x="381" y="133"/>
                  <a:pt x="343" y="201"/>
                  <a:pt x="304" y="266"/>
                </a:cubicBezTo>
                <a:cubicBezTo>
                  <a:pt x="253" y="350"/>
                  <a:pt x="197" y="431"/>
                  <a:pt x="141" y="511"/>
                </a:cubicBezTo>
                <a:cubicBezTo>
                  <a:pt x="97" y="574"/>
                  <a:pt x="50" y="634"/>
                  <a:pt x="0" y="691"/>
                </a:cubicBezTo>
                <a:cubicBezTo>
                  <a:pt x="18" y="664"/>
                  <a:pt x="36" y="640"/>
                  <a:pt x="57" y="61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8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18500" y="1171575"/>
            <a:ext cx="134938" cy="117475"/>
          </a:xfrm>
          <a:custGeom>
            <a:avLst/>
            <a:gdLst>
              <a:gd name="T0" fmla="*/ 0 w 372"/>
              <a:gd name="T1" fmla="*/ 2147483647 h 327"/>
              <a:gd name="T2" fmla="*/ 2147483647 w 372"/>
              <a:gd name="T3" fmla="*/ 2147483647 h 327"/>
              <a:gd name="T4" fmla="*/ 2147483647 w 372"/>
              <a:gd name="T5" fmla="*/ 2147483647 h 327"/>
              <a:gd name="T6" fmla="*/ 2147483647 w 372"/>
              <a:gd name="T7" fmla="*/ 2147483647 h 327"/>
              <a:gd name="T8" fmla="*/ 2147483647 w 372"/>
              <a:gd name="T9" fmla="*/ 2147483647 h 327"/>
              <a:gd name="T10" fmla="*/ 2147483647 w 372"/>
              <a:gd name="T11" fmla="*/ 2147483647 h 327"/>
              <a:gd name="T12" fmla="*/ 2147483647 w 372"/>
              <a:gd name="T13" fmla="*/ 2147483647 h 3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2"/>
              <a:gd name="T22" fmla="*/ 0 h 327"/>
              <a:gd name="T23" fmla="*/ 372 w 372"/>
              <a:gd name="T24" fmla="*/ 327 h 3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2" h="327" extrusionOk="0">
                <a:moveTo>
                  <a:pt x="0" y="23"/>
                </a:moveTo>
                <a:cubicBezTo>
                  <a:pt x="5" y="12"/>
                  <a:pt x="7" y="7"/>
                  <a:pt x="13" y="0"/>
                </a:cubicBezTo>
                <a:cubicBezTo>
                  <a:pt x="33" y="20"/>
                  <a:pt x="48" y="43"/>
                  <a:pt x="66" y="65"/>
                </a:cubicBezTo>
                <a:cubicBezTo>
                  <a:pt x="101" y="108"/>
                  <a:pt x="139" y="145"/>
                  <a:pt x="180" y="181"/>
                </a:cubicBezTo>
                <a:cubicBezTo>
                  <a:pt x="219" y="216"/>
                  <a:pt x="260" y="249"/>
                  <a:pt x="302" y="281"/>
                </a:cubicBezTo>
                <a:cubicBezTo>
                  <a:pt x="323" y="297"/>
                  <a:pt x="344" y="313"/>
                  <a:pt x="366" y="326"/>
                </a:cubicBezTo>
                <a:cubicBezTo>
                  <a:pt x="371" y="307"/>
                  <a:pt x="370" y="301"/>
                  <a:pt x="366" y="28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9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26450" y="1135063"/>
            <a:ext cx="90488" cy="306387"/>
          </a:xfrm>
          <a:custGeom>
            <a:avLst/>
            <a:gdLst>
              <a:gd name="T0" fmla="*/ 2147483647 w 250"/>
              <a:gd name="T1" fmla="*/ 2147483647 h 847"/>
              <a:gd name="T2" fmla="*/ 2147483647 w 250"/>
              <a:gd name="T3" fmla="*/ 2147483647 h 847"/>
              <a:gd name="T4" fmla="*/ 2147483647 w 250"/>
              <a:gd name="T5" fmla="*/ 2147483647 h 847"/>
              <a:gd name="T6" fmla="*/ 2147483647 w 250"/>
              <a:gd name="T7" fmla="*/ 2147483647 h 847"/>
              <a:gd name="T8" fmla="*/ 2147483647 w 250"/>
              <a:gd name="T9" fmla="*/ 2147483647 h 847"/>
              <a:gd name="T10" fmla="*/ 2147483647 w 250"/>
              <a:gd name="T11" fmla="*/ 2147483647 h 847"/>
              <a:gd name="T12" fmla="*/ 2147483647 w 250"/>
              <a:gd name="T13" fmla="*/ 2147483647 h 847"/>
              <a:gd name="T14" fmla="*/ 0 w 250"/>
              <a:gd name="T15" fmla="*/ 2147483647 h 8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0"/>
              <a:gd name="T25" fmla="*/ 0 h 847"/>
              <a:gd name="T26" fmla="*/ 250 w 250"/>
              <a:gd name="T27" fmla="*/ 847 h 8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0" h="847" extrusionOk="0">
                <a:moveTo>
                  <a:pt x="219" y="10"/>
                </a:moveTo>
                <a:cubicBezTo>
                  <a:pt x="231" y="5"/>
                  <a:pt x="237" y="3"/>
                  <a:pt x="249" y="0"/>
                </a:cubicBezTo>
                <a:cubicBezTo>
                  <a:pt x="243" y="21"/>
                  <a:pt x="238" y="42"/>
                  <a:pt x="233" y="63"/>
                </a:cubicBezTo>
                <a:cubicBezTo>
                  <a:pt x="218" y="126"/>
                  <a:pt x="204" y="190"/>
                  <a:pt x="187" y="253"/>
                </a:cubicBezTo>
                <a:cubicBezTo>
                  <a:pt x="163" y="341"/>
                  <a:pt x="138" y="428"/>
                  <a:pt x="113" y="516"/>
                </a:cubicBezTo>
                <a:cubicBezTo>
                  <a:pt x="94" y="585"/>
                  <a:pt x="71" y="654"/>
                  <a:pt x="47" y="722"/>
                </a:cubicBezTo>
                <a:cubicBezTo>
                  <a:pt x="35" y="755"/>
                  <a:pt x="27" y="790"/>
                  <a:pt x="15" y="823"/>
                </a:cubicBezTo>
                <a:cubicBezTo>
                  <a:pt x="4" y="853"/>
                  <a:pt x="11" y="842"/>
                  <a:pt x="0" y="82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0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4763" y="1687513"/>
            <a:ext cx="144462" cy="217487"/>
          </a:xfrm>
          <a:custGeom>
            <a:avLst/>
            <a:gdLst>
              <a:gd name="T0" fmla="*/ 2147483647 w 403"/>
              <a:gd name="T1" fmla="*/ 2147483647 h 604"/>
              <a:gd name="T2" fmla="*/ 2147483647 w 403"/>
              <a:gd name="T3" fmla="*/ 2147483647 h 604"/>
              <a:gd name="T4" fmla="*/ 2147483647 w 403"/>
              <a:gd name="T5" fmla="*/ 2147483647 h 604"/>
              <a:gd name="T6" fmla="*/ 2147483647 w 403"/>
              <a:gd name="T7" fmla="*/ 2147483647 h 604"/>
              <a:gd name="T8" fmla="*/ 2147483647 w 403"/>
              <a:gd name="T9" fmla="*/ 2147483647 h 604"/>
              <a:gd name="T10" fmla="*/ 2147483647 w 403"/>
              <a:gd name="T11" fmla="*/ 2147483647 h 604"/>
              <a:gd name="T12" fmla="*/ 2147483647 w 403"/>
              <a:gd name="T13" fmla="*/ 2147483647 h 604"/>
              <a:gd name="T14" fmla="*/ 2147483647 w 403"/>
              <a:gd name="T15" fmla="*/ 2147483647 h 604"/>
              <a:gd name="T16" fmla="*/ 2147483647 w 403"/>
              <a:gd name="T17" fmla="*/ 2147483647 h 604"/>
              <a:gd name="T18" fmla="*/ 2147483647 w 403"/>
              <a:gd name="T19" fmla="*/ 2147483647 h 604"/>
              <a:gd name="T20" fmla="*/ 2147483647 w 403"/>
              <a:gd name="T21" fmla="*/ 2147483647 h 604"/>
              <a:gd name="T22" fmla="*/ 2147483647 w 403"/>
              <a:gd name="T23" fmla="*/ 2147483647 h 604"/>
              <a:gd name="T24" fmla="*/ 2147483647 w 403"/>
              <a:gd name="T25" fmla="*/ 2147483647 h 604"/>
              <a:gd name="T26" fmla="*/ 2147483647 w 403"/>
              <a:gd name="T27" fmla="*/ 2147483647 h 604"/>
              <a:gd name="T28" fmla="*/ 2147483647 w 403"/>
              <a:gd name="T29" fmla="*/ 2147483647 h 604"/>
              <a:gd name="T30" fmla="*/ 2147483647 w 403"/>
              <a:gd name="T31" fmla="*/ 2147483647 h 604"/>
              <a:gd name="T32" fmla="*/ 2147483647 w 403"/>
              <a:gd name="T33" fmla="*/ 2147483647 h 604"/>
              <a:gd name="T34" fmla="*/ 2147483647 w 403"/>
              <a:gd name="T35" fmla="*/ 2147483647 h 604"/>
              <a:gd name="T36" fmla="*/ 2147483647 w 403"/>
              <a:gd name="T37" fmla="*/ 2147483647 h 604"/>
              <a:gd name="T38" fmla="*/ 2147483647 w 403"/>
              <a:gd name="T39" fmla="*/ 2147483647 h 6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3"/>
              <a:gd name="T61" fmla="*/ 0 h 604"/>
              <a:gd name="T62" fmla="*/ 403 w 403"/>
              <a:gd name="T63" fmla="*/ 604 h 6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3" h="604" extrusionOk="0">
                <a:moveTo>
                  <a:pt x="253" y="81"/>
                </a:moveTo>
                <a:cubicBezTo>
                  <a:pt x="230" y="96"/>
                  <a:pt x="234" y="80"/>
                  <a:pt x="235" y="109"/>
                </a:cubicBezTo>
                <a:cubicBezTo>
                  <a:pt x="236" y="135"/>
                  <a:pt x="239" y="161"/>
                  <a:pt x="241" y="187"/>
                </a:cubicBezTo>
                <a:cubicBezTo>
                  <a:pt x="247" y="286"/>
                  <a:pt x="250" y="384"/>
                  <a:pt x="253" y="483"/>
                </a:cubicBezTo>
                <a:cubicBezTo>
                  <a:pt x="254" y="513"/>
                  <a:pt x="255" y="544"/>
                  <a:pt x="254" y="574"/>
                </a:cubicBezTo>
                <a:cubicBezTo>
                  <a:pt x="253" y="588"/>
                  <a:pt x="253" y="593"/>
                  <a:pt x="253" y="603"/>
                </a:cubicBezTo>
                <a:cubicBezTo>
                  <a:pt x="247" y="570"/>
                  <a:pt x="246" y="539"/>
                  <a:pt x="245" y="505"/>
                </a:cubicBezTo>
                <a:cubicBezTo>
                  <a:pt x="243" y="449"/>
                  <a:pt x="246" y="392"/>
                  <a:pt x="247" y="336"/>
                </a:cubicBezTo>
                <a:cubicBezTo>
                  <a:pt x="248" y="276"/>
                  <a:pt x="250" y="215"/>
                  <a:pt x="254" y="155"/>
                </a:cubicBezTo>
                <a:cubicBezTo>
                  <a:pt x="256" y="120"/>
                  <a:pt x="261" y="86"/>
                  <a:pt x="265" y="51"/>
                </a:cubicBezTo>
                <a:cubicBezTo>
                  <a:pt x="265" y="47"/>
                  <a:pt x="266" y="44"/>
                  <a:pt x="266" y="40"/>
                </a:cubicBezTo>
                <a:cubicBezTo>
                  <a:pt x="229" y="75"/>
                  <a:pt x="202" y="117"/>
                  <a:pt x="169" y="156"/>
                </a:cubicBezTo>
                <a:cubicBezTo>
                  <a:pt x="120" y="215"/>
                  <a:pt x="70" y="274"/>
                  <a:pt x="6" y="315"/>
                </a:cubicBezTo>
                <a:cubicBezTo>
                  <a:pt x="9" y="281"/>
                  <a:pt x="16" y="256"/>
                  <a:pt x="35" y="221"/>
                </a:cubicBezTo>
                <a:cubicBezTo>
                  <a:pt x="63" y="170"/>
                  <a:pt x="93" y="120"/>
                  <a:pt x="127" y="73"/>
                </a:cubicBezTo>
                <a:cubicBezTo>
                  <a:pt x="145" y="48"/>
                  <a:pt x="166" y="21"/>
                  <a:pt x="192" y="3"/>
                </a:cubicBezTo>
                <a:cubicBezTo>
                  <a:pt x="196" y="2"/>
                  <a:pt x="199" y="1"/>
                  <a:pt x="203" y="0"/>
                </a:cubicBezTo>
                <a:cubicBezTo>
                  <a:pt x="222" y="14"/>
                  <a:pt x="234" y="26"/>
                  <a:pt x="248" y="46"/>
                </a:cubicBezTo>
                <a:cubicBezTo>
                  <a:pt x="276" y="84"/>
                  <a:pt x="391" y="288"/>
                  <a:pt x="395" y="277"/>
                </a:cubicBezTo>
                <a:cubicBezTo>
                  <a:pt x="398" y="263"/>
                  <a:pt x="399" y="258"/>
                  <a:pt x="402" y="2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1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28050" y="1706563"/>
            <a:ext cx="82550" cy="198437"/>
          </a:xfrm>
          <a:custGeom>
            <a:avLst/>
            <a:gdLst>
              <a:gd name="T0" fmla="*/ 2147483647 w 227"/>
              <a:gd name="T1" fmla="*/ 2147483647 h 552"/>
              <a:gd name="T2" fmla="*/ 2147483647 w 227"/>
              <a:gd name="T3" fmla="*/ 2147483647 h 552"/>
              <a:gd name="T4" fmla="*/ 2147483647 w 227"/>
              <a:gd name="T5" fmla="*/ 2147483647 h 552"/>
              <a:gd name="T6" fmla="*/ 2147483647 w 227"/>
              <a:gd name="T7" fmla="*/ 2147483647 h 552"/>
              <a:gd name="T8" fmla="*/ 2147483647 w 227"/>
              <a:gd name="T9" fmla="*/ 2147483647 h 552"/>
              <a:gd name="T10" fmla="*/ 2147483647 w 227"/>
              <a:gd name="T11" fmla="*/ 2147483647 h 552"/>
              <a:gd name="T12" fmla="*/ 2147483647 w 227"/>
              <a:gd name="T13" fmla="*/ 2147483647 h 552"/>
              <a:gd name="T14" fmla="*/ 2147483647 w 227"/>
              <a:gd name="T15" fmla="*/ 2147483647 h 552"/>
              <a:gd name="T16" fmla="*/ 2147483647 w 227"/>
              <a:gd name="T17" fmla="*/ 2147483647 h 552"/>
              <a:gd name="T18" fmla="*/ 2147483647 w 227"/>
              <a:gd name="T19" fmla="*/ 2147483647 h 552"/>
              <a:gd name="T20" fmla="*/ 2147483647 w 227"/>
              <a:gd name="T21" fmla="*/ 2147483647 h 552"/>
              <a:gd name="T22" fmla="*/ 2147483647 w 227"/>
              <a:gd name="T23" fmla="*/ 2147483647 h 552"/>
              <a:gd name="T24" fmla="*/ 0 w 227"/>
              <a:gd name="T25" fmla="*/ 2147483647 h 552"/>
              <a:gd name="T26" fmla="*/ 2147483647 w 227"/>
              <a:gd name="T27" fmla="*/ 2147483647 h 552"/>
              <a:gd name="T28" fmla="*/ 2147483647 w 227"/>
              <a:gd name="T29" fmla="*/ 2147483647 h 552"/>
              <a:gd name="T30" fmla="*/ 2147483647 w 227"/>
              <a:gd name="T31" fmla="*/ 2147483647 h 552"/>
              <a:gd name="T32" fmla="*/ 2147483647 w 227"/>
              <a:gd name="T33" fmla="*/ 2147483647 h 552"/>
              <a:gd name="T34" fmla="*/ 2147483647 w 227"/>
              <a:gd name="T35" fmla="*/ 2147483647 h 552"/>
              <a:gd name="T36" fmla="*/ 2147483647 w 227"/>
              <a:gd name="T37" fmla="*/ 2147483647 h 552"/>
              <a:gd name="T38" fmla="*/ 2147483647 w 227"/>
              <a:gd name="T39" fmla="*/ 2147483647 h 5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7"/>
              <a:gd name="T61" fmla="*/ 0 h 552"/>
              <a:gd name="T62" fmla="*/ 227 w 227"/>
              <a:gd name="T63" fmla="*/ 552 h 5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7" h="552" extrusionOk="0">
                <a:moveTo>
                  <a:pt x="101" y="77"/>
                </a:moveTo>
                <a:cubicBezTo>
                  <a:pt x="99" y="105"/>
                  <a:pt x="97" y="132"/>
                  <a:pt x="97" y="160"/>
                </a:cubicBezTo>
                <a:cubicBezTo>
                  <a:pt x="97" y="223"/>
                  <a:pt x="101" y="287"/>
                  <a:pt x="103" y="350"/>
                </a:cubicBezTo>
                <a:cubicBezTo>
                  <a:pt x="105" y="392"/>
                  <a:pt x="109" y="435"/>
                  <a:pt x="110" y="477"/>
                </a:cubicBezTo>
                <a:cubicBezTo>
                  <a:pt x="111" y="497"/>
                  <a:pt x="111" y="519"/>
                  <a:pt x="110" y="539"/>
                </a:cubicBezTo>
                <a:cubicBezTo>
                  <a:pt x="110" y="543"/>
                  <a:pt x="109" y="547"/>
                  <a:pt x="109" y="551"/>
                </a:cubicBezTo>
                <a:cubicBezTo>
                  <a:pt x="103" y="531"/>
                  <a:pt x="99" y="510"/>
                  <a:pt x="93" y="490"/>
                </a:cubicBezTo>
                <a:cubicBezTo>
                  <a:pt x="82" y="451"/>
                  <a:pt x="77" y="411"/>
                  <a:pt x="73" y="371"/>
                </a:cubicBezTo>
                <a:cubicBezTo>
                  <a:pt x="66" y="307"/>
                  <a:pt x="68" y="246"/>
                  <a:pt x="73" y="182"/>
                </a:cubicBezTo>
                <a:cubicBezTo>
                  <a:pt x="76" y="148"/>
                  <a:pt x="79" y="114"/>
                  <a:pt x="84" y="80"/>
                </a:cubicBezTo>
                <a:cubicBezTo>
                  <a:pt x="87" y="67"/>
                  <a:pt x="88" y="62"/>
                  <a:pt x="83" y="54"/>
                </a:cubicBezTo>
                <a:cubicBezTo>
                  <a:pt x="62" y="61"/>
                  <a:pt x="55" y="70"/>
                  <a:pt x="38" y="84"/>
                </a:cubicBezTo>
                <a:cubicBezTo>
                  <a:pt x="25" y="95"/>
                  <a:pt x="12" y="106"/>
                  <a:pt x="0" y="118"/>
                </a:cubicBezTo>
                <a:cubicBezTo>
                  <a:pt x="8" y="102"/>
                  <a:pt x="16" y="86"/>
                  <a:pt x="25" y="70"/>
                </a:cubicBezTo>
                <a:cubicBezTo>
                  <a:pt x="36" y="51"/>
                  <a:pt x="46" y="19"/>
                  <a:pt x="64" y="5"/>
                </a:cubicBezTo>
                <a:cubicBezTo>
                  <a:pt x="68" y="3"/>
                  <a:pt x="71" y="2"/>
                  <a:pt x="75" y="0"/>
                </a:cubicBezTo>
                <a:cubicBezTo>
                  <a:pt x="96" y="19"/>
                  <a:pt x="112" y="39"/>
                  <a:pt x="129" y="62"/>
                </a:cubicBezTo>
                <a:cubicBezTo>
                  <a:pt x="147" y="88"/>
                  <a:pt x="165" y="113"/>
                  <a:pt x="185" y="138"/>
                </a:cubicBezTo>
                <a:cubicBezTo>
                  <a:pt x="188" y="142"/>
                  <a:pt x="234" y="204"/>
                  <a:pt x="226" y="169"/>
                </a:cubicBezTo>
                <a:cubicBezTo>
                  <a:pt x="223" y="156"/>
                  <a:pt x="213" y="143"/>
                  <a:pt x="207" y="13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18800" y="1018148"/>
            <a:ext cx="15744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Loops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877736" y="533400"/>
            <a:ext cx="4572000" cy="170816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result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1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100" b="1" dirty="0" smtClean="0">
                <a:latin typeface="Courier New" pitchFamily="49" charset="0"/>
              </a:rPr>
              <a:t>(1,N+1):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result *= </a:t>
            </a:r>
            <a:r>
              <a:rPr lang="en-US" sz="21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100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result</a:t>
            </a:r>
            <a:endParaRPr lang="en-US" sz="2100" dirty="0">
              <a:solidFill>
                <a:srgbClr val="0E0BE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4872588"/>
            <a:ext cx="24976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Recursion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877736" y="4387840"/>
            <a:ext cx="4572000" cy="170816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 N 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N == 1: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1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N*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(N-1)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1189262">
            <a:off x="3678678" y="2190134"/>
            <a:ext cx="4839552" cy="923330"/>
          </a:xfrm>
          <a:prstGeom prst="rect">
            <a:avLst/>
          </a:prstGeom>
          <a:solidFill>
            <a:srgbClr val="CCECFF"/>
          </a:solidFill>
          <a:ln>
            <a:solidFill>
              <a:srgbClr val="0E0BEE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Design strategy:  </a:t>
            </a:r>
            <a:r>
              <a:rPr lang="en-US" sz="2700" dirty="0" smtClean="0">
                <a:latin typeface="Cambria" pitchFamily="18" charset="0"/>
              </a:rPr>
              <a:t>look for </a:t>
            </a:r>
            <a:r>
              <a:rPr lang="en-US" sz="2700" b="1" dirty="0" smtClean="0">
                <a:solidFill>
                  <a:srgbClr val="0E0BEE"/>
                </a:solidFill>
                <a:latin typeface="Cambria" pitchFamily="18" charset="0"/>
              </a:rPr>
              <a:t>repetition</a:t>
            </a:r>
            <a:r>
              <a:rPr lang="en-US" sz="2700" b="1" dirty="0" smtClean="0">
                <a:latin typeface="Cambria" pitchFamily="18" charset="0"/>
              </a:rPr>
              <a:t> </a:t>
            </a:r>
            <a:r>
              <a:rPr lang="en-US" sz="2700" dirty="0" smtClean="0">
                <a:latin typeface="Cambria" pitchFamily="18" charset="0"/>
              </a:rPr>
              <a:t>+ describe it… .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21189262">
            <a:off x="3570968" y="3432714"/>
            <a:ext cx="5231853" cy="923330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Design strategy:  </a:t>
            </a:r>
            <a:r>
              <a:rPr lang="en-US" sz="2700" dirty="0" smtClean="0">
                <a:latin typeface="Cambria" pitchFamily="18" charset="0"/>
              </a:rPr>
              <a:t>look for  </a:t>
            </a:r>
            <a:r>
              <a:rPr lang="en-US" sz="2700" b="1" dirty="0" smtClean="0">
                <a:latin typeface="Cambria" pitchFamily="18" charset="0"/>
              </a:rPr>
              <a:t>             </a:t>
            </a:r>
            <a:r>
              <a:rPr lang="en-US" sz="2700" b="1" dirty="0" smtClean="0">
                <a:solidFill>
                  <a:srgbClr val="C00000"/>
                </a:solidFill>
                <a:latin typeface="Cambria" pitchFamily="18" charset="0"/>
              </a:rPr>
              <a:t>self-similarity</a:t>
            </a:r>
            <a:r>
              <a:rPr lang="en-US" sz="2700" b="1" dirty="0" smtClean="0">
                <a:latin typeface="Cambria" pitchFamily="18" charset="0"/>
              </a:rPr>
              <a:t> </a:t>
            </a:r>
            <a:r>
              <a:rPr lang="en-US" sz="2700" dirty="0" smtClean="0">
                <a:latin typeface="Cambria" pitchFamily="18" charset="0"/>
              </a:rPr>
              <a:t>+ describe it… .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20735919">
            <a:off x="401060" y="2727277"/>
            <a:ext cx="2673642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Basic design strategies</a:t>
            </a:r>
            <a:endParaRPr lang="en-US" sz="27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425450" y="1317625"/>
            <a:ext cx="32004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mini(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x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min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</a:t>
            </a: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2725738" cy="527050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Alter this code to return the </a:t>
            </a:r>
            <a:r>
              <a:rPr lang="en-US" sz="1400" b="1" u="sng">
                <a:solidFill>
                  <a:srgbClr val="0508FB"/>
                </a:solidFill>
                <a:latin typeface="Comic Sans MS" pitchFamily="66" charset="0"/>
              </a:rPr>
              <a:t>index</a:t>
            </a: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 of L's minimum.</a:t>
            </a:r>
          </a:p>
        </p:txBody>
      </p:sp>
      <p:sp>
        <p:nvSpPr>
          <p:cNvPr id="55300" name="Text Box 14"/>
          <p:cNvSpPr txBox="1">
            <a:spLocks noChangeArrowheads="1"/>
          </p:cNvSpPr>
          <p:nvPr/>
        </p:nvSpPr>
        <p:spPr bwMode="auto">
          <a:xfrm>
            <a:off x="3286125" y="212725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5301" name="Rectangle 15"/>
          <p:cNvSpPr>
            <a:spLocks noChangeArrowheads="1"/>
          </p:cNvSpPr>
          <p:nvPr/>
        </p:nvSpPr>
        <p:spPr bwMode="auto">
          <a:xfrm>
            <a:off x="3309938" y="538163"/>
            <a:ext cx="2514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&gt;&gt;&gt; mini( [9,8,1,7]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55302" name="Freeform 16"/>
          <p:cNvSpPr>
            <a:spLocks/>
          </p:cNvSpPr>
          <p:nvPr/>
        </p:nvSpPr>
        <p:spPr bwMode="auto">
          <a:xfrm>
            <a:off x="3590925" y="746125"/>
            <a:ext cx="1468438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303" name="Rectangle 22"/>
          <p:cNvSpPr>
            <a:spLocks noChangeArrowheads="1"/>
          </p:cNvSpPr>
          <p:nvPr/>
        </p:nvSpPr>
        <p:spPr bwMode="auto">
          <a:xfrm>
            <a:off x="4467225" y="1341438"/>
            <a:ext cx="44481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mini(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for     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if     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min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return</a:t>
            </a:r>
          </a:p>
        </p:txBody>
      </p:sp>
      <p:sp>
        <p:nvSpPr>
          <p:cNvPr id="55304" name="Text Box 23"/>
          <p:cNvSpPr txBox="1">
            <a:spLocks noChangeArrowheads="1"/>
          </p:cNvSpPr>
          <p:nvPr/>
        </p:nvSpPr>
        <p:spPr bwMode="auto">
          <a:xfrm>
            <a:off x="762000" y="6096000"/>
            <a:ext cx="19812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SAME LOOP</a:t>
            </a:r>
          </a:p>
        </p:txBody>
      </p:sp>
      <p:sp>
        <p:nvSpPr>
          <p:cNvPr id="55305" name="Text Box 24"/>
          <p:cNvSpPr txBox="1">
            <a:spLocks noChangeArrowheads="1"/>
          </p:cNvSpPr>
          <p:nvPr/>
        </p:nvSpPr>
        <p:spPr bwMode="auto">
          <a:xfrm>
            <a:off x="5043488" y="6064250"/>
            <a:ext cx="2541587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INDEX-BASED  LOOP</a:t>
            </a:r>
          </a:p>
        </p:txBody>
      </p:sp>
      <p:sp>
        <p:nvSpPr>
          <p:cNvPr id="55306" name="Line 25"/>
          <p:cNvSpPr>
            <a:spLocks noChangeShapeType="1"/>
          </p:cNvSpPr>
          <p:nvPr/>
        </p:nvSpPr>
        <p:spPr bwMode="auto">
          <a:xfrm>
            <a:off x="4114800" y="1295400"/>
            <a:ext cx="0" cy="525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07" name="Text Box 26"/>
          <p:cNvSpPr txBox="1">
            <a:spLocks noChangeArrowheads="1"/>
          </p:cNvSpPr>
          <p:nvPr/>
        </p:nvSpPr>
        <p:spPr bwMode="auto">
          <a:xfrm>
            <a:off x="6286500" y="6508750"/>
            <a:ext cx="238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pitchFamily="34" charset="0"/>
              </a:rPr>
              <a:t>returning both??</a:t>
            </a:r>
          </a:p>
        </p:txBody>
      </p:sp>
      <p:sp>
        <p:nvSpPr>
          <p:cNvPr id="55308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2800" y="2092325"/>
            <a:ext cx="731838" cy="317500"/>
          </a:xfrm>
          <a:custGeom>
            <a:avLst/>
            <a:gdLst>
              <a:gd name="T0" fmla="*/ 2147483647 w 2031"/>
              <a:gd name="T1" fmla="*/ 2147483647 h 886"/>
              <a:gd name="T2" fmla="*/ 2147483647 w 2031"/>
              <a:gd name="T3" fmla="*/ 2147483647 h 886"/>
              <a:gd name="T4" fmla="*/ 2147483647 w 2031"/>
              <a:gd name="T5" fmla="*/ 2147483647 h 886"/>
              <a:gd name="T6" fmla="*/ 2147483647 w 2031"/>
              <a:gd name="T7" fmla="*/ 2147483647 h 886"/>
              <a:gd name="T8" fmla="*/ 2147483647 w 2031"/>
              <a:gd name="T9" fmla="*/ 2147483647 h 886"/>
              <a:gd name="T10" fmla="*/ 2147483647 w 2031"/>
              <a:gd name="T11" fmla="*/ 2147483647 h 886"/>
              <a:gd name="T12" fmla="*/ 2147483647 w 2031"/>
              <a:gd name="T13" fmla="*/ 2147483647 h 886"/>
              <a:gd name="T14" fmla="*/ 2147483647 w 2031"/>
              <a:gd name="T15" fmla="*/ 2147483647 h 886"/>
              <a:gd name="T16" fmla="*/ 2147483647 w 2031"/>
              <a:gd name="T17" fmla="*/ 2147483647 h 886"/>
              <a:gd name="T18" fmla="*/ 2147483647 w 2031"/>
              <a:gd name="T19" fmla="*/ 2147483647 h 886"/>
              <a:gd name="T20" fmla="*/ 2147483647 w 2031"/>
              <a:gd name="T21" fmla="*/ 2147483647 h 886"/>
              <a:gd name="T22" fmla="*/ 2147483647 w 2031"/>
              <a:gd name="T23" fmla="*/ 2147483647 h 886"/>
              <a:gd name="T24" fmla="*/ 2147483647 w 2031"/>
              <a:gd name="T25" fmla="*/ 2147483647 h 886"/>
              <a:gd name="T26" fmla="*/ 2147483647 w 2031"/>
              <a:gd name="T27" fmla="*/ 2147483647 h 886"/>
              <a:gd name="T28" fmla="*/ 2147483647 w 2031"/>
              <a:gd name="T29" fmla="*/ 2147483647 h 886"/>
              <a:gd name="T30" fmla="*/ 2147483647 w 2031"/>
              <a:gd name="T31" fmla="*/ 2147483647 h 886"/>
              <a:gd name="T32" fmla="*/ 2147483647 w 2031"/>
              <a:gd name="T33" fmla="*/ 2147483647 h 886"/>
              <a:gd name="T34" fmla="*/ 2147483647 w 2031"/>
              <a:gd name="T35" fmla="*/ 2147483647 h 886"/>
              <a:gd name="T36" fmla="*/ 2147483647 w 2031"/>
              <a:gd name="T37" fmla="*/ 2147483647 h 886"/>
              <a:gd name="T38" fmla="*/ 2147483647 w 2031"/>
              <a:gd name="T39" fmla="*/ 2147483647 h 886"/>
              <a:gd name="T40" fmla="*/ 2147483647 w 2031"/>
              <a:gd name="T41" fmla="*/ 2147483647 h 886"/>
              <a:gd name="T42" fmla="*/ 2147483647 w 2031"/>
              <a:gd name="T43" fmla="*/ 2147483647 h 886"/>
              <a:gd name="T44" fmla="*/ 2147483647 w 2031"/>
              <a:gd name="T45" fmla="*/ 2147483647 h 886"/>
              <a:gd name="T46" fmla="*/ 2147483647 w 2031"/>
              <a:gd name="T47" fmla="*/ 2147483647 h 886"/>
              <a:gd name="T48" fmla="*/ 2147483647 w 2031"/>
              <a:gd name="T49" fmla="*/ 2147483647 h 886"/>
              <a:gd name="T50" fmla="*/ 2147483647 w 2031"/>
              <a:gd name="T51" fmla="*/ 2147483647 h 886"/>
              <a:gd name="T52" fmla="*/ 2147483647 w 2031"/>
              <a:gd name="T53" fmla="*/ 2147483647 h 886"/>
              <a:gd name="T54" fmla="*/ 2147483647 w 2031"/>
              <a:gd name="T55" fmla="*/ 2147483647 h 886"/>
              <a:gd name="T56" fmla="*/ 2147483647 w 2031"/>
              <a:gd name="T57" fmla="*/ 2147483647 h 886"/>
              <a:gd name="T58" fmla="*/ 2147483647 w 2031"/>
              <a:gd name="T59" fmla="*/ 2147483647 h 886"/>
              <a:gd name="T60" fmla="*/ 2147483647 w 2031"/>
              <a:gd name="T61" fmla="*/ 2147483647 h 886"/>
              <a:gd name="T62" fmla="*/ 2147483647 w 2031"/>
              <a:gd name="T63" fmla="*/ 2147483647 h 886"/>
              <a:gd name="T64" fmla="*/ 2147483647 w 2031"/>
              <a:gd name="T65" fmla="*/ 2147483647 h 886"/>
              <a:gd name="T66" fmla="*/ 2147483647 w 2031"/>
              <a:gd name="T67" fmla="*/ 2147483647 h 886"/>
              <a:gd name="T68" fmla="*/ 2147483647 w 2031"/>
              <a:gd name="T69" fmla="*/ 2147483647 h 886"/>
              <a:gd name="T70" fmla="*/ 2147483647 w 2031"/>
              <a:gd name="T71" fmla="*/ 2147483647 h 886"/>
              <a:gd name="T72" fmla="*/ 2147483647 w 2031"/>
              <a:gd name="T73" fmla="*/ 2147483647 h 886"/>
              <a:gd name="T74" fmla="*/ 2147483647 w 2031"/>
              <a:gd name="T75" fmla="*/ 2147483647 h 886"/>
              <a:gd name="T76" fmla="*/ 2147483647 w 2031"/>
              <a:gd name="T77" fmla="*/ 2147483647 h 886"/>
              <a:gd name="T78" fmla="*/ 2147483647 w 2031"/>
              <a:gd name="T79" fmla="*/ 2147483647 h 886"/>
              <a:gd name="T80" fmla="*/ 2147483647 w 2031"/>
              <a:gd name="T81" fmla="*/ 2147483647 h 886"/>
              <a:gd name="T82" fmla="*/ 2147483647 w 2031"/>
              <a:gd name="T83" fmla="*/ 2147483647 h 8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31"/>
              <a:gd name="T127" fmla="*/ 0 h 886"/>
              <a:gd name="T128" fmla="*/ 2031 w 2031"/>
              <a:gd name="T129" fmla="*/ 886 h 8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31" h="886" extrusionOk="0">
                <a:moveTo>
                  <a:pt x="626" y="28"/>
                </a:moveTo>
                <a:cubicBezTo>
                  <a:pt x="635" y="18"/>
                  <a:pt x="639" y="10"/>
                  <a:pt x="646" y="0"/>
                </a:cubicBezTo>
                <a:cubicBezTo>
                  <a:pt x="643" y="25"/>
                  <a:pt x="641" y="50"/>
                  <a:pt x="640" y="76"/>
                </a:cubicBezTo>
                <a:cubicBezTo>
                  <a:pt x="639" y="130"/>
                  <a:pt x="640" y="185"/>
                  <a:pt x="640" y="239"/>
                </a:cubicBezTo>
                <a:cubicBezTo>
                  <a:pt x="640" y="311"/>
                  <a:pt x="642" y="384"/>
                  <a:pt x="640" y="456"/>
                </a:cubicBezTo>
                <a:cubicBezTo>
                  <a:pt x="639" y="520"/>
                  <a:pt x="637" y="583"/>
                  <a:pt x="637" y="647"/>
                </a:cubicBezTo>
                <a:cubicBezTo>
                  <a:pt x="637" y="677"/>
                  <a:pt x="637" y="708"/>
                  <a:pt x="641" y="738"/>
                </a:cubicBezTo>
                <a:cubicBezTo>
                  <a:pt x="642" y="742"/>
                  <a:pt x="643" y="747"/>
                  <a:pt x="644" y="751"/>
                </a:cubicBezTo>
                <a:cubicBezTo>
                  <a:pt x="644" y="730"/>
                  <a:pt x="645" y="715"/>
                  <a:pt x="641" y="693"/>
                </a:cubicBezTo>
                <a:cubicBezTo>
                  <a:pt x="629" y="633"/>
                  <a:pt x="586" y="575"/>
                  <a:pt x="540" y="536"/>
                </a:cubicBezTo>
                <a:cubicBezTo>
                  <a:pt x="497" y="499"/>
                  <a:pt x="448" y="479"/>
                  <a:pt x="393" y="466"/>
                </a:cubicBezTo>
                <a:cubicBezTo>
                  <a:pt x="335" y="453"/>
                  <a:pt x="273" y="455"/>
                  <a:pt x="216" y="472"/>
                </a:cubicBezTo>
                <a:cubicBezTo>
                  <a:pt x="157" y="490"/>
                  <a:pt x="102" y="529"/>
                  <a:pt x="65" y="577"/>
                </a:cubicBezTo>
                <a:cubicBezTo>
                  <a:pt x="18" y="638"/>
                  <a:pt x="-25" y="743"/>
                  <a:pt x="14" y="818"/>
                </a:cubicBezTo>
                <a:cubicBezTo>
                  <a:pt x="42" y="871"/>
                  <a:pt x="110" y="886"/>
                  <a:pt x="165" y="885"/>
                </a:cubicBezTo>
                <a:cubicBezTo>
                  <a:pt x="256" y="883"/>
                  <a:pt x="348" y="849"/>
                  <a:pt x="432" y="817"/>
                </a:cubicBezTo>
                <a:cubicBezTo>
                  <a:pt x="501" y="791"/>
                  <a:pt x="565" y="758"/>
                  <a:pt x="630" y="725"/>
                </a:cubicBezTo>
              </a:path>
              <a:path w="2031" h="886" extrusionOk="0">
                <a:moveTo>
                  <a:pt x="1022" y="584"/>
                </a:moveTo>
                <a:cubicBezTo>
                  <a:pt x="1003" y="613"/>
                  <a:pt x="985" y="612"/>
                  <a:pt x="958" y="630"/>
                </a:cubicBezTo>
                <a:cubicBezTo>
                  <a:pt x="923" y="653"/>
                  <a:pt x="878" y="684"/>
                  <a:pt x="851" y="717"/>
                </a:cubicBezTo>
                <a:cubicBezTo>
                  <a:pt x="828" y="745"/>
                  <a:pt x="804" y="789"/>
                  <a:pt x="830" y="823"/>
                </a:cubicBezTo>
                <a:cubicBezTo>
                  <a:pt x="863" y="866"/>
                  <a:pt x="934" y="862"/>
                  <a:pt x="980" y="858"/>
                </a:cubicBezTo>
                <a:cubicBezTo>
                  <a:pt x="1052" y="852"/>
                  <a:pt x="1123" y="826"/>
                  <a:pt x="1183" y="785"/>
                </a:cubicBezTo>
                <a:cubicBezTo>
                  <a:pt x="1227" y="755"/>
                  <a:pt x="1252" y="712"/>
                  <a:pt x="1224" y="661"/>
                </a:cubicBezTo>
                <a:cubicBezTo>
                  <a:pt x="1195" y="607"/>
                  <a:pt x="1134" y="575"/>
                  <a:pt x="1084" y="545"/>
                </a:cubicBezTo>
                <a:cubicBezTo>
                  <a:pt x="1058" y="529"/>
                  <a:pt x="1000" y="517"/>
                  <a:pt x="979" y="498"/>
                </a:cubicBezTo>
                <a:cubicBezTo>
                  <a:pt x="985" y="498"/>
                  <a:pt x="991" y="499"/>
                  <a:pt x="997" y="499"/>
                </a:cubicBezTo>
              </a:path>
              <a:path w="2031" h="886" extrusionOk="0">
                <a:moveTo>
                  <a:pt x="1394" y="817"/>
                </a:moveTo>
                <a:cubicBezTo>
                  <a:pt x="1411" y="798"/>
                  <a:pt x="1409" y="797"/>
                  <a:pt x="1425" y="777"/>
                </a:cubicBezTo>
                <a:cubicBezTo>
                  <a:pt x="1453" y="744"/>
                  <a:pt x="1474" y="708"/>
                  <a:pt x="1496" y="671"/>
                </a:cubicBezTo>
                <a:cubicBezTo>
                  <a:pt x="1514" y="640"/>
                  <a:pt x="1530" y="609"/>
                  <a:pt x="1547" y="577"/>
                </a:cubicBezTo>
                <a:cubicBezTo>
                  <a:pt x="1549" y="574"/>
                  <a:pt x="1551" y="571"/>
                  <a:pt x="1553" y="568"/>
                </a:cubicBezTo>
                <a:cubicBezTo>
                  <a:pt x="1557" y="604"/>
                  <a:pt x="1554" y="639"/>
                  <a:pt x="1554" y="675"/>
                </a:cubicBezTo>
                <a:cubicBezTo>
                  <a:pt x="1554" y="715"/>
                  <a:pt x="1549" y="770"/>
                  <a:pt x="1570" y="806"/>
                </a:cubicBezTo>
                <a:cubicBezTo>
                  <a:pt x="1588" y="837"/>
                  <a:pt x="1628" y="803"/>
                  <a:pt x="1643" y="789"/>
                </a:cubicBezTo>
                <a:cubicBezTo>
                  <a:pt x="1689" y="747"/>
                  <a:pt x="1724" y="691"/>
                  <a:pt x="1758" y="640"/>
                </a:cubicBezTo>
                <a:cubicBezTo>
                  <a:pt x="1789" y="593"/>
                  <a:pt x="1819" y="539"/>
                  <a:pt x="1855" y="495"/>
                </a:cubicBezTo>
                <a:cubicBezTo>
                  <a:pt x="1861" y="490"/>
                  <a:pt x="1866" y="484"/>
                  <a:pt x="1872" y="479"/>
                </a:cubicBezTo>
                <a:cubicBezTo>
                  <a:pt x="1903" y="497"/>
                  <a:pt x="1906" y="498"/>
                  <a:pt x="1916" y="543"/>
                </a:cubicBezTo>
                <a:cubicBezTo>
                  <a:pt x="1928" y="595"/>
                  <a:pt x="1935" y="647"/>
                  <a:pt x="1946" y="699"/>
                </a:cubicBezTo>
                <a:cubicBezTo>
                  <a:pt x="1952" y="728"/>
                  <a:pt x="1954" y="769"/>
                  <a:pt x="1972" y="795"/>
                </a:cubicBezTo>
                <a:cubicBezTo>
                  <a:pt x="1990" y="820"/>
                  <a:pt x="2018" y="787"/>
                  <a:pt x="2030" y="7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17675" y="2217738"/>
            <a:ext cx="160338" cy="61912"/>
          </a:xfrm>
          <a:custGeom>
            <a:avLst/>
            <a:gdLst>
              <a:gd name="T0" fmla="*/ 0 w 445"/>
              <a:gd name="T1" fmla="*/ 2147483647 h 172"/>
              <a:gd name="T2" fmla="*/ 2147483647 w 445"/>
              <a:gd name="T3" fmla="*/ 2147483647 h 172"/>
              <a:gd name="T4" fmla="*/ 2147483647 w 445"/>
              <a:gd name="T5" fmla="*/ 2147483647 h 172"/>
              <a:gd name="T6" fmla="*/ 2147483647 w 445"/>
              <a:gd name="T7" fmla="*/ 2147483647 h 172"/>
              <a:gd name="T8" fmla="*/ 2147483647 w 445"/>
              <a:gd name="T9" fmla="*/ 2147483647 h 172"/>
              <a:gd name="T10" fmla="*/ 2147483647 w 445"/>
              <a:gd name="T11" fmla="*/ 2147483647 h 172"/>
              <a:gd name="T12" fmla="*/ 2147483647 w 445"/>
              <a:gd name="T13" fmla="*/ 2147483647 h 172"/>
              <a:gd name="T14" fmla="*/ 2147483647 w 445"/>
              <a:gd name="T15" fmla="*/ 2147483647 h 172"/>
              <a:gd name="T16" fmla="*/ 2147483647 w 445"/>
              <a:gd name="T17" fmla="*/ 2147483647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5"/>
              <a:gd name="T28" fmla="*/ 0 h 172"/>
              <a:gd name="T29" fmla="*/ 445 w 445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5" h="172" extrusionOk="0">
                <a:moveTo>
                  <a:pt x="0" y="0"/>
                </a:moveTo>
                <a:cubicBezTo>
                  <a:pt x="33" y="12"/>
                  <a:pt x="52" y="9"/>
                  <a:pt x="86" y="9"/>
                </a:cubicBezTo>
                <a:cubicBezTo>
                  <a:pt x="137" y="8"/>
                  <a:pt x="188" y="14"/>
                  <a:pt x="239" y="14"/>
                </a:cubicBezTo>
                <a:cubicBezTo>
                  <a:pt x="284" y="14"/>
                  <a:pt x="329" y="13"/>
                  <a:pt x="374" y="11"/>
                </a:cubicBezTo>
                <a:cubicBezTo>
                  <a:pt x="395" y="11"/>
                  <a:pt x="401" y="11"/>
                  <a:pt x="414" y="9"/>
                </a:cubicBezTo>
              </a:path>
              <a:path w="445" h="172" extrusionOk="0">
                <a:moveTo>
                  <a:pt x="49" y="100"/>
                </a:moveTo>
                <a:cubicBezTo>
                  <a:pt x="53" y="141"/>
                  <a:pt x="78" y="157"/>
                  <a:pt x="122" y="166"/>
                </a:cubicBezTo>
                <a:cubicBezTo>
                  <a:pt x="187" y="180"/>
                  <a:pt x="266" y="172"/>
                  <a:pt x="330" y="158"/>
                </a:cubicBezTo>
                <a:cubicBezTo>
                  <a:pt x="387" y="142"/>
                  <a:pt x="406" y="137"/>
                  <a:pt x="444" y="1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68513" y="2117725"/>
            <a:ext cx="284162" cy="260350"/>
          </a:xfrm>
          <a:custGeom>
            <a:avLst/>
            <a:gdLst>
              <a:gd name="T0" fmla="*/ 2147483647 w 791"/>
              <a:gd name="T1" fmla="*/ 2147483647 h 724"/>
              <a:gd name="T2" fmla="*/ 2147483647 w 791"/>
              <a:gd name="T3" fmla="*/ 2147483647 h 724"/>
              <a:gd name="T4" fmla="*/ 2147483647 w 791"/>
              <a:gd name="T5" fmla="*/ 2147483647 h 724"/>
              <a:gd name="T6" fmla="*/ 2147483647 w 791"/>
              <a:gd name="T7" fmla="*/ 2147483647 h 724"/>
              <a:gd name="T8" fmla="*/ 2147483647 w 791"/>
              <a:gd name="T9" fmla="*/ 2147483647 h 724"/>
              <a:gd name="T10" fmla="*/ 2147483647 w 791"/>
              <a:gd name="T11" fmla="*/ 2147483647 h 724"/>
              <a:gd name="T12" fmla="*/ 2147483647 w 791"/>
              <a:gd name="T13" fmla="*/ 2147483647 h 724"/>
              <a:gd name="T14" fmla="*/ 2147483647 w 791"/>
              <a:gd name="T15" fmla="*/ 2147483647 h 724"/>
              <a:gd name="T16" fmla="*/ 2147483647 w 791"/>
              <a:gd name="T17" fmla="*/ 2147483647 h 724"/>
              <a:gd name="T18" fmla="*/ 2147483647 w 791"/>
              <a:gd name="T19" fmla="*/ 2147483647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1"/>
              <a:gd name="T31" fmla="*/ 0 h 724"/>
              <a:gd name="T32" fmla="*/ 791 w 791"/>
              <a:gd name="T33" fmla="*/ 724 h 7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1" h="724" extrusionOk="0">
                <a:moveTo>
                  <a:pt x="266" y="77"/>
                </a:moveTo>
                <a:cubicBezTo>
                  <a:pt x="206" y="75"/>
                  <a:pt x="167" y="75"/>
                  <a:pt x="115" y="110"/>
                </a:cubicBezTo>
                <a:cubicBezTo>
                  <a:pt x="54" y="152"/>
                  <a:pt x="27" y="224"/>
                  <a:pt x="11" y="293"/>
                </a:cubicBezTo>
                <a:cubicBezTo>
                  <a:pt x="-10" y="382"/>
                  <a:pt x="-1" y="471"/>
                  <a:pt x="38" y="554"/>
                </a:cubicBezTo>
                <a:cubicBezTo>
                  <a:pt x="97" y="681"/>
                  <a:pt x="230" y="731"/>
                  <a:pt x="363" y="723"/>
                </a:cubicBezTo>
                <a:cubicBezTo>
                  <a:pt x="457" y="717"/>
                  <a:pt x="559" y="679"/>
                  <a:pt x="632" y="620"/>
                </a:cubicBezTo>
                <a:cubicBezTo>
                  <a:pt x="708" y="559"/>
                  <a:pt x="767" y="463"/>
                  <a:pt x="785" y="367"/>
                </a:cubicBezTo>
                <a:cubicBezTo>
                  <a:pt x="808" y="247"/>
                  <a:pt x="758" y="129"/>
                  <a:pt x="657" y="61"/>
                </a:cubicBezTo>
                <a:cubicBezTo>
                  <a:pt x="576" y="6"/>
                  <a:pt x="470" y="-4"/>
                  <a:pt x="375" y="5"/>
                </a:cubicBezTo>
                <a:cubicBezTo>
                  <a:pt x="305" y="17"/>
                  <a:pt x="282" y="20"/>
                  <a:pt x="238" y="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9625" y="2522538"/>
            <a:ext cx="703263" cy="508000"/>
          </a:xfrm>
          <a:custGeom>
            <a:avLst/>
            <a:gdLst>
              <a:gd name="T0" fmla="*/ 2147483647 w 1957"/>
              <a:gd name="T1" fmla="*/ 2147483647 h 1411"/>
              <a:gd name="T2" fmla="*/ 2147483647 w 1957"/>
              <a:gd name="T3" fmla="*/ 2147483647 h 1411"/>
              <a:gd name="T4" fmla="*/ 2147483647 w 1957"/>
              <a:gd name="T5" fmla="*/ 2147483647 h 1411"/>
              <a:gd name="T6" fmla="*/ 2147483647 w 1957"/>
              <a:gd name="T7" fmla="*/ 2147483647 h 1411"/>
              <a:gd name="T8" fmla="*/ 2147483647 w 1957"/>
              <a:gd name="T9" fmla="*/ 2147483647 h 1411"/>
              <a:gd name="T10" fmla="*/ 2147483647 w 1957"/>
              <a:gd name="T11" fmla="*/ 2147483647 h 1411"/>
              <a:gd name="T12" fmla="*/ 2147483647 w 1957"/>
              <a:gd name="T13" fmla="*/ 2147483647 h 1411"/>
              <a:gd name="T14" fmla="*/ 2147483647 w 1957"/>
              <a:gd name="T15" fmla="*/ 2147483647 h 1411"/>
              <a:gd name="T16" fmla="*/ 2147483647 w 1957"/>
              <a:gd name="T17" fmla="*/ 2147483647 h 1411"/>
              <a:gd name="T18" fmla="*/ 2147483647 w 1957"/>
              <a:gd name="T19" fmla="*/ 2147483647 h 1411"/>
              <a:gd name="T20" fmla="*/ 2147483647 w 1957"/>
              <a:gd name="T21" fmla="*/ 2147483647 h 1411"/>
              <a:gd name="T22" fmla="*/ 2147483647 w 1957"/>
              <a:gd name="T23" fmla="*/ 2147483647 h 1411"/>
              <a:gd name="T24" fmla="*/ 2147483647 w 1957"/>
              <a:gd name="T25" fmla="*/ 2147483647 h 1411"/>
              <a:gd name="T26" fmla="*/ 2147483647 w 1957"/>
              <a:gd name="T27" fmla="*/ 2147483647 h 1411"/>
              <a:gd name="T28" fmla="*/ 2147483647 w 1957"/>
              <a:gd name="T29" fmla="*/ 2147483647 h 1411"/>
              <a:gd name="T30" fmla="*/ 2147483647 w 1957"/>
              <a:gd name="T31" fmla="*/ 2147483647 h 1411"/>
              <a:gd name="T32" fmla="*/ 2147483647 w 1957"/>
              <a:gd name="T33" fmla="*/ 2147483647 h 1411"/>
              <a:gd name="T34" fmla="*/ 2147483647 w 1957"/>
              <a:gd name="T35" fmla="*/ 2147483647 h 1411"/>
              <a:gd name="T36" fmla="*/ 2147483647 w 1957"/>
              <a:gd name="T37" fmla="*/ 2147483647 h 1411"/>
              <a:gd name="T38" fmla="*/ 2147483647 w 1957"/>
              <a:gd name="T39" fmla="*/ 2147483647 h 1411"/>
              <a:gd name="T40" fmla="*/ 2147483647 w 1957"/>
              <a:gd name="T41" fmla="*/ 2147483647 h 1411"/>
              <a:gd name="T42" fmla="*/ 2147483647 w 1957"/>
              <a:gd name="T43" fmla="*/ 2147483647 h 1411"/>
              <a:gd name="T44" fmla="*/ 2147483647 w 1957"/>
              <a:gd name="T45" fmla="*/ 2147483647 h 1411"/>
              <a:gd name="T46" fmla="*/ 2147483647 w 1957"/>
              <a:gd name="T47" fmla="*/ 2147483647 h 1411"/>
              <a:gd name="T48" fmla="*/ 2147483647 w 1957"/>
              <a:gd name="T49" fmla="*/ 2147483647 h 1411"/>
              <a:gd name="T50" fmla="*/ 2147483647 w 1957"/>
              <a:gd name="T51" fmla="*/ 2147483647 h 1411"/>
              <a:gd name="T52" fmla="*/ 2147483647 w 1957"/>
              <a:gd name="T53" fmla="*/ 2147483647 h 1411"/>
              <a:gd name="T54" fmla="*/ 2147483647 w 1957"/>
              <a:gd name="T55" fmla="*/ 2147483647 h 1411"/>
              <a:gd name="T56" fmla="*/ 2147483647 w 1957"/>
              <a:gd name="T57" fmla="*/ 2147483647 h 1411"/>
              <a:gd name="T58" fmla="*/ 2147483647 w 1957"/>
              <a:gd name="T59" fmla="*/ 2147483647 h 1411"/>
              <a:gd name="T60" fmla="*/ 2147483647 w 1957"/>
              <a:gd name="T61" fmla="*/ 2147483647 h 1411"/>
              <a:gd name="T62" fmla="*/ 2147483647 w 1957"/>
              <a:gd name="T63" fmla="*/ 2147483647 h 1411"/>
              <a:gd name="T64" fmla="*/ 2147483647 w 1957"/>
              <a:gd name="T65" fmla="*/ 2147483647 h 1411"/>
              <a:gd name="T66" fmla="*/ 2147483647 w 1957"/>
              <a:gd name="T67" fmla="*/ 2147483647 h 1411"/>
              <a:gd name="T68" fmla="*/ 2147483647 w 1957"/>
              <a:gd name="T69" fmla="*/ 2147483647 h 1411"/>
              <a:gd name="T70" fmla="*/ 2147483647 w 1957"/>
              <a:gd name="T71" fmla="*/ 2147483647 h 1411"/>
              <a:gd name="T72" fmla="*/ 2147483647 w 1957"/>
              <a:gd name="T73" fmla="*/ 2147483647 h 1411"/>
              <a:gd name="T74" fmla="*/ 2147483647 w 1957"/>
              <a:gd name="T75" fmla="*/ 2147483647 h 1411"/>
              <a:gd name="T76" fmla="*/ 2147483647 w 1957"/>
              <a:gd name="T77" fmla="*/ 2147483647 h 1411"/>
              <a:gd name="T78" fmla="*/ 2147483647 w 1957"/>
              <a:gd name="T79" fmla="*/ 2147483647 h 141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57"/>
              <a:gd name="T121" fmla="*/ 0 h 1411"/>
              <a:gd name="T122" fmla="*/ 1957 w 1957"/>
              <a:gd name="T123" fmla="*/ 1411 h 141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57" h="1411" extrusionOk="0">
                <a:moveTo>
                  <a:pt x="629" y="0"/>
                </a:moveTo>
                <a:cubicBezTo>
                  <a:pt x="582" y="15"/>
                  <a:pt x="576" y="11"/>
                  <a:pt x="558" y="63"/>
                </a:cubicBezTo>
                <a:cubicBezTo>
                  <a:pt x="532" y="136"/>
                  <a:pt x="533" y="215"/>
                  <a:pt x="530" y="291"/>
                </a:cubicBezTo>
                <a:cubicBezTo>
                  <a:pt x="526" y="380"/>
                  <a:pt x="531" y="467"/>
                  <a:pt x="541" y="555"/>
                </a:cubicBezTo>
                <a:cubicBezTo>
                  <a:pt x="546" y="602"/>
                  <a:pt x="555" y="649"/>
                  <a:pt x="562" y="696"/>
                </a:cubicBezTo>
                <a:cubicBezTo>
                  <a:pt x="554" y="674"/>
                  <a:pt x="556" y="677"/>
                  <a:pt x="548" y="655"/>
                </a:cubicBezTo>
                <a:cubicBezTo>
                  <a:pt x="529" y="602"/>
                  <a:pt x="505" y="549"/>
                  <a:pt x="471" y="505"/>
                </a:cubicBezTo>
                <a:cubicBezTo>
                  <a:pt x="399" y="412"/>
                  <a:pt x="295" y="413"/>
                  <a:pt x="203" y="476"/>
                </a:cubicBezTo>
                <a:cubicBezTo>
                  <a:pt x="87" y="555"/>
                  <a:pt x="-27" y="724"/>
                  <a:pt x="4" y="871"/>
                </a:cubicBezTo>
                <a:cubicBezTo>
                  <a:pt x="23" y="961"/>
                  <a:pt x="113" y="983"/>
                  <a:pt x="192" y="979"/>
                </a:cubicBezTo>
                <a:cubicBezTo>
                  <a:pt x="287" y="975"/>
                  <a:pt x="382" y="928"/>
                  <a:pt x="468" y="891"/>
                </a:cubicBezTo>
                <a:cubicBezTo>
                  <a:pt x="548" y="854"/>
                  <a:pt x="575" y="842"/>
                  <a:pt x="623" y="809"/>
                </a:cubicBezTo>
              </a:path>
              <a:path w="1957" h="1411" extrusionOk="0">
                <a:moveTo>
                  <a:pt x="964" y="321"/>
                </a:moveTo>
                <a:cubicBezTo>
                  <a:pt x="978" y="315"/>
                  <a:pt x="997" y="306"/>
                  <a:pt x="1013" y="307"/>
                </a:cubicBezTo>
                <a:cubicBezTo>
                  <a:pt x="1031" y="308"/>
                  <a:pt x="1049" y="319"/>
                  <a:pt x="1064" y="327"/>
                </a:cubicBezTo>
                <a:cubicBezTo>
                  <a:pt x="1084" y="337"/>
                  <a:pt x="1103" y="350"/>
                  <a:pt x="1121" y="364"/>
                </a:cubicBezTo>
                <a:cubicBezTo>
                  <a:pt x="1152" y="387"/>
                  <a:pt x="1127" y="379"/>
                  <a:pt x="1141" y="403"/>
                </a:cubicBezTo>
                <a:cubicBezTo>
                  <a:pt x="1167" y="446"/>
                  <a:pt x="1206" y="485"/>
                  <a:pt x="1235" y="527"/>
                </a:cubicBezTo>
                <a:cubicBezTo>
                  <a:pt x="1274" y="584"/>
                  <a:pt x="1309" y="646"/>
                  <a:pt x="1337" y="709"/>
                </a:cubicBezTo>
                <a:cubicBezTo>
                  <a:pt x="1352" y="743"/>
                  <a:pt x="1360" y="776"/>
                  <a:pt x="1363" y="813"/>
                </a:cubicBezTo>
                <a:cubicBezTo>
                  <a:pt x="1345" y="795"/>
                  <a:pt x="1331" y="776"/>
                  <a:pt x="1314" y="757"/>
                </a:cubicBezTo>
                <a:cubicBezTo>
                  <a:pt x="1279" y="718"/>
                  <a:pt x="1237" y="680"/>
                  <a:pt x="1192" y="653"/>
                </a:cubicBezTo>
                <a:cubicBezTo>
                  <a:pt x="1149" y="627"/>
                  <a:pt x="1103" y="603"/>
                  <a:pt x="1052" y="598"/>
                </a:cubicBezTo>
                <a:cubicBezTo>
                  <a:pt x="999" y="593"/>
                  <a:pt x="958" y="611"/>
                  <a:pt x="919" y="645"/>
                </a:cubicBezTo>
                <a:cubicBezTo>
                  <a:pt x="884" y="675"/>
                  <a:pt x="859" y="719"/>
                  <a:pt x="862" y="767"/>
                </a:cubicBezTo>
                <a:cubicBezTo>
                  <a:pt x="865" y="811"/>
                  <a:pt x="900" y="839"/>
                  <a:pt x="938" y="852"/>
                </a:cubicBezTo>
                <a:cubicBezTo>
                  <a:pt x="980" y="866"/>
                  <a:pt x="1043" y="871"/>
                  <a:pt x="1086" y="860"/>
                </a:cubicBezTo>
                <a:cubicBezTo>
                  <a:pt x="1136" y="847"/>
                  <a:pt x="1194" y="823"/>
                  <a:pt x="1239" y="797"/>
                </a:cubicBezTo>
                <a:cubicBezTo>
                  <a:pt x="1252" y="788"/>
                  <a:pt x="1266" y="780"/>
                  <a:pt x="1279" y="771"/>
                </a:cubicBezTo>
              </a:path>
              <a:path w="1957" h="1411" extrusionOk="0">
                <a:moveTo>
                  <a:pt x="1513" y="409"/>
                </a:moveTo>
                <a:cubicBezTo>
                  <a:pt x="1495" y="442"/>
                  <a:pt x="1498" y="468"/>
                  <a:pt x="1509" y="506"/>
                </a:cubicBezTo>
                <a:cubicBezTo>
                  <a:pt x="1523" y="555"/>
                  <a:pt x="1543" y="605"/>
                  <a:pt x="1569" y="648"/>
                </a:cubicBezTo>
                <a:cubicBezTo>
                  <a:pt x="1587" y="678"/>
                  <a:pt x="1612" y="713"/>
                  <a:pt x="1651" y="709"/>
                </a:cubicBezTo>
                <a:cubicBezTo>
                  <a:pt x="1685" y="706"/>
                  <a:pt x="1709" y="684"/>
                  <a:pt x="1735" y="665"/>
                </a:cubicBezTo>
              </a:path>
              <a:path w="1957" h="1411" extrusionOk="0">
                <a:moveTo>
                  <a:pt x="1956" y="278"/>
                </a:moveTo>
                <a:cubicBezTo>
                  <a:pt x="1945" y="285"/>
                  <a:pt x="1937" y="275"/>
                  <a:pt x="1914" y="323"/>
                </a:cubicBezTo>
                <a:cubicBezTo>
                  <a:pt x="1869" y="415"/>
                  <a:pt x="1843" y="515"/>
                  <a:pt x="1809" y="612"/>
                </a:cubicBezTo>
                <a:cubicBezTo>
                  <a:pt x="1763" y="746"/>
                  <a:pt x="1719" y="880"/>
                  <a:pt x="1677" y="1015"/>
                </a:cubicBezTo>
                <a:cubicBezTo>
                  <a:pt x="1636" y="1146"/>
                  <a:pt x="1601" y="1282"/>
                  <a:pt x="1552" y="1410"/>
                </a:cubicBezTo>
                <a:cubicBezTo>
                  <a:pt x="1566" y="1384"/>
                  <a:pt x="1578" y="1363"/>
                  <a:pt x="1589" y="13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04975" y="2633663"/>
            <a:ext cx="161925" cy="63500"/>
          </a:xfrm>
          <a:custGeom>
            <a:avLst/>
            <a:gdLst>
              <a:gd name="T0" fmla="*/ 0 w 451"/>
              <a:gd name="T1" fmla="*/ 2147483647 h 177"/>
              <a:gd name="T2" fmla="*/ 2147483647 w 451"/>
              <a:gd name="T3" fmla="*/ 2147483647 h 177"/>
              <a:gd name="T4" fmla="*/ 2147483647 w 451"/>
              <a:gd name="T5" fmla="*/ 2147483647 h 177"/>
              <a:gd name="T6" fmla="*/ 2147483647 w 451"/>
              <a:gd name="T7" fmla="*/ 2147483647 h 177"/>
              <a:gd name="T8" fmla="*/ 2147483647 w 451"/>
              <a:gd name="T9" fmla="*/ 2147483647 h 177"/>
              <a:gd name="T10" fmla="*/ 2147483647 w 451"/>
              <a:gd name="T11" fmla="*/ 2147483647 h 177"/>
              <a:gd name="T12" fmla="*/ 2147483647 w 451"/>
              <a:gd name="T13" fmla="*/ 2147483647 h 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1"/>
              <a:gd name="T22" fmla="*/ 0 h 177"/>
              <a:gd name="T23" fmla="*/ 451 w 451"/>
              <a:gd name="T24" fmla="*/ 177 h 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1" h="177" extrusionOk="0">
                <a:moveTo>
                  <a:pt x="0" y="30"/>
                </a:moveTo>
                <a:cubicBezTo>
                  <a:pt x="78" y="39"/>
                  <a:pt x="150" y="37"/>
                  <a:pt x="228" y="34"/>
                </a:cubicBezTo>
                <a:cubicBezTo>
                  <a:pt x="285" y="32"/>
                  <a:pt x="341" y="24"/>
                  <a:pt x="397" y="13"/>
                </a:cubicBezTo>
                <a:cubicBezTo>
                  <a:pt x="425" y="7"/>
                  <a:pt x="432" y="5"/>
                  <a:pt x="450" y="0"/>
                </a:cubicBezTo>
              </a:path>
              <a:path w="451" h="177" extrusionOk="0">
                <a:moveTo>
                  <a:pt x="70" y="131"/>
                </a:moveTo>
                <a:cubicBezTo>
                  <a:pt x="95" y="170"/>
                  <a:pt x="121" y="175"/>
                  <a:pt x="168" y="176"/>
                </a:cubicBezTo>
                <a:cubicBezTo>
                  <a:pt x="247" y="177"/>
                  <a:pt x="320" y="157"/>
                  <a:pt x="395" y="1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97088" y="2484438"/>
            <a:ext cx="309562" cy="320675"/>
          </a:xfrm>
          <a:custGeom>
            <a:avLst/>
            <a:gdLst>
              <a:gd name="T0" fmla="*/ 2147483647 w 857"/>
              <a:gd name="T1" fmla="*/ 2147483647 h 891"/>
              <a:gd name="T2" fmla="*/ 2147483647 w 857"/>
              <a:gd name="T3" fmla="*/ 2147483647 h 891"/>
              <a:gd name="T4" fmla="*/ 2147483647 w 857"/>
              <a:gd name="T5" fmla="*/ 2147483647 h 891"/>
              <a:gd name="T6" fmla="*/ 2147483647 w 857"/>
              <a:gd name="T7" fmla="*/ 2147483647 h 891"/>
              <a:gd name="T8" fmla="*/ 2147483647 w 857"/>
              <a:gd name="T9" fmla="*/ 2147483647 h 891"/>
              <a:gd name="T10" fmla="*/ 2147483647 w 857"/>
              <a:gd name="T11" fmla="*/ 2147483647 h 891"/>
              <a:gd name="T12" fmla="*/ 2147483647 w 857"/>
              <a:gd name="T13" fmla="*/ 2147483647 h 891"/>
              <a:gd name="T14" fmla="*/ 2147483647 w 857"/>
              <a:gd name="T15" fmla="*/ 2147483647 h 891"/>
              <a:gd name="T16" fmla="*/ 2147483647 w 857"/>
              <a:gd name="T17" fmla="*/ 2147483647 h 891"/>
              <a:gd name="T18" fmla="*/ 2147483647 w 857"/>
              <a:gd name="T19" fmla="*/ 2147483647 h 8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7"/>
              <a:gd name="T31" fmla="*/ 0 h 891"/>
              <a:gd name="T32" fmla="*/ 857 w 857"/>
              <a:gd name="T33" fmla="*/ 891 h 8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7" h="891" extrusionOk="0">
                <a:moveTo>
                  <a:pt x="356" y="88"/>
                </a:moveTo>
                <a:cubicBezTo>
                  <a:pt x="301" y="71"/>
                  <a:pt x="248" y="63"/>
                  <a:pt x="193" y="91"/>
                </a:cubicBezTo>
                <a:cubicBezTo>
                  <a:pt x="125" y="126"/>
                  <a:pt x="67" y="201"/>
                  <a:pt x="38" y="270"/>
                </a:cubicBezTo>
                <a:cubicBezTo>
                  <a:pt x="-2" y="366"/>
                  <a:pt x="-13" y="483"/>
                  <a:pt x="10" y="584"/>
                </a:cubicBezTo>
                <a:cubicBezTo>
                  <a:pt x="34" y="690"/>
                  <a:pt x="99" y="777"/>
                  <a:pt x="191" y="832"/>
                </a:cubicBezTo>
                <a:cubicBezTo>
                  <a:pt x="284" y="888"/>
                  <a:pt x="392" y="900"/>
                  <a:pt x="497" y="878"/>
                </a:cubicBezTo>
                <a:cubicBezTo>
                  <a:pt x="606" y="855"/>
                  <a:pt x="703" y="789"/>
                  <a:pt x="768" y="699"/>
                </a:cubicBezTo>
                <a:cubicBezTo>
                  <a:pt x="875" y="550"/>
                  <a:pt x="887" y="340"/>
                  <a:pt x="797" y="181"/>
                </a:cubicBezTo>
                <a:cubicBezTo>
                  <a:pt x="713" y="32"/>
                  <a:pt x="558" y="-30"/>
                  <a:pt x="397" y="18"/>
                </a:cubicBezTo>
                <a:cubicBezTo>
                  <a:pt x="375" y="27"/>
                  <a:pt x="352" y="36"/>
                  <a:pt x="330" y="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89038" y="3697288"/>
            <a:ext cx="257175" cy="1366837"/>
          </a:xfrm>
          <a:custGeom>
            <a:avLst/>
            <a:gdLst>
              <a:gd name="T0" fmla="*/ 2147483647 w 713"/>
              <a:gd name="T1" fmla="*/ 2147483647 h 3797"/>
              <a:gd name="T2" fmla="*/ 2147483647 w 713"/>
              <a:gd name="T3" fmla="*/ 2147483647 h 3797"/>
              <a:gd name="T4" fmla="*/ 2147483647 w 713"/>
              <a:gd name="T5" fmla="*/ 2147483647 h 3797"/>
              <a:gd name="T6" fmla="*/ 0 w 713"/>
              <a:gd name="T7" fmla="*/ 2147483647 h 3797"/>
              <a:gd name="T8" fmla="*/ 2147483647 w 713"/>
              <a:gd name="T9" fmla="*/ 2147483647 h 3797"/>
              <a:gd name="T10" fmla="*/ 2147483647 w 713"/>
              <a:gd name="T11" fmla="*/ 2147483647 h 3797"/>
              <a:gd name="T12" fmla="*/ 2147483647 w 713"/>
              <a:gd name="T13" fmla="*/ 2147483647 h 3797"/>
              <a:gd name="T14" fmla="*/ 2147483647 w 713"/>
              <a:gd name="T15" fmla="*/ 2147483647 h 3797"/>
              <a:gd name="T16" fmla="*/ 2147483647 w 713"/>
              <a:gd name="T17" fmla="*/ 2147483647 h 3797"/>
              <a:gd name="T18" fmla="*/ 2147483647 w 713"/>
              <a:gd name="T19" fmla="*/ 2147483647 h 3797"/>
              <a:gd name="T20" fmla="*/ 2147483647 w 713"/>
              <a:gd name="T21" fmla="*/ 2147483647 h 3797"/>
              <a:gd name="T22" fmla="*/ 2147483647 w 713"/>
              <a:gd name="T23" fmla="*/ 2147483647 h 3797"/>
              <a:gd name="T24" fmla="*/ 2147483647 w 713"/>
              <a:gd name="T25" fmla="*/ 2147483647 h 3797"/>
              <a:gd name="T26" fmla="*/ 2147483647 w 713"/>
              <a:gd name="T27" fmla="*/ 2147483647 h 3797"/>
              <a:gd name="T28" fmla="*/ 2147483647 w 713"/>
              <a:gd name="T29" fmla="*/ 2147483647 h 3797"/>
              <a:gd name="T30" fmla="*/ 2147483647 w 713"/>
              <a:gd name="T31" fmla="*/ 2147483647 h 3797"/>
              <a:gd name="T32" fmla="*/ 2147483647 w 713"/>
              <a:gd name="T33" fmla="*/ 2147483647 h 3797"/>
              <a:gd name="T34" fmla="*/ 2147483647 w 713"/>
              <a:gd name="T35" fmla="*/ 2147483647 h 3797"/>
              <a:gd name="T36" fmla="*/ 2147483647 w 713"/>
              <a:gd name="T37" fmla="*/ 2147483647 h 3797"/>
              <a:gd name="T38" fmla="*/ 2147483647 w 713"/>
              <a:gd name="T39" fmla="*/ 2147483647 h 3797"/>
              <a:gd name="T40" fmla="*/ 2147483647 w 713"/>
              <a:gd name="T41" fmla="*/ 2147483647 h 3797"/>
              <a:gd name="T42" fmla="*/ 2147483647 w 713"/>
              <a:gd name="T43" fmla="*/ 2147483647 h 3797"/>
              <a:gd name="T44" fmla="*/ 2147483647 w 713"/>
              <a:gd name="T45" fmla="*/ 2147483647 h 3797"/>
              <a:gd name="T46" fmla="*/ 2147483647 w 713"/>
              <a:gd name="T47" fmla="*/ 2147483647 h 3797"/>
              <a:gd name="T48" fmla="*/ 2147483647 w 713"/>
              <a:gd name="T49" fmla="*/ 2147483647 h 3797"/>
              <a:gd name="T50" fmla="*/ 2147483647 w 713"/>
              <a:gd name="T51" fmla="*/ 2147483647 h 3797"/>
              <a:gd name="T52" fmla="*/ 2147483647 w 713"/>
              <a:gd name="T53" fmla="*/ 2147483647 h 3797"/>
              <a:gd name="T54" fmla="*/ 2147483647 w 713"/>
              <a:gd name="T55" fmla="*/ 2147483647 h 3797"/>
              <a:gd name="T56" fmla="*/ 2147483647 w 713"/>
              <a:gd name="T57" fmla="*/ 2147483647 h 3797"/>
              <a:gd name="T58" fmla="*/ 2147483647 w 713"/>
              <a:gd name="T59" fmla="*/ 2147483647 h 3797"/>
              <a:gd name="T60" fmla="*/ 2147483647 w 713"/>
              <a:gd name="T61" fmla="*/ 2147483647 h 3797"/>
              <a:gd name="T62" fmla="*/ 2147483647 w 713"/>
              <a:gd name="T63" fmla="*/ 2147483647 h 3797"/>
              <a:gd name="T64" fmla="*/ 2147483647 w 713"/>
              <a:gd name="T65" fmla="*/ 2147483647 h 3797"/>
              <a:gd name="T66" fmla="*/ 2147483647 w 713"/>
              <a:gd name="T67" fmla="*/ 2147483647 h 3797"/>
              <a:gd name="T68" fmla="*/ 2147483647 w 713"/>
              <a:gd name="T69" fmla="*/ 2147483647 h 3797"/>
              <a:gd name="T70" fmla="*/ 2147483647 w 713"/>
              <a:gd name="T71" fmla="*/ 2147483647 h 3797"/>
              <a:gd name="T72" fmla="*/ 2147483647 w 713"/>
              <a:gd name="T73" fmla="*/ 2147483647 h 3797"/>
              <a:gd name="T74" fmla="*/ 2147483647 w 713"/>
              <a:gd name="T75" fmla="*/ 2147483647 h 3797"/>
              <a:gd name="T76" fmla="*/ 2147483647 w 713"/>
              <a:gd name="T77" fmla="*/ 2147483647 h 3797"/>
              <a:gd name="T78" fmla="*/ 2147483647 w 713"/>
              <a:gd name="T79" fmla="*/ 2147483647 h 3797"/>
              <a:gd name="T80" fmla="*/ 2147483647 w 713"/>
              <a:gd name="T81" fmla="*/ 2147483647 h 3797"/>
              <a:gd name="T82" fmla="*/ 2147483647 w 713"/>
              <a:gd name="T83" fmla="*/ 2147483647 h 3797"/>
              <a:gd name="T84" fmla="*/ 2147483647 w 713"/>
              <a:gd name="T85" fmla="*/ 2147483647 h 3797"/>
              <a:gd name="T86" fmla="*/ 2147483647 w 713"/>
              <a:gd name="T87" fmla="*/ 2147483647 h 3797"/>
              <a:gd name="T88" fmla="*/ 2147483647 w 713"/>
              <a:gd name="T89" fmla="*/ 2147483647 h 3797"/>
              <a:gd name="T90" fmla="*/ 2147483647 w 713"/>
              <a:gd name="T91" fmla="*/ 2147483647 h 3797"/>
              <a:gd name="T92" fmla="*/ 2147483647 w 713"/>
              <a:gd name="T93" fmla="*/ 2147483647 h 3797"/>
              <a:gd name="T94" fmla="*/ 2147483647 w 713"/>
              <a:gd name="T95" fmla="*/ 2147483647 h 3797"/>
              <a:gd name="T96" fmla="*/ 2147483647 w 713"/>
              <a:gd name="T97" fmla="*/ 2147483647 h 3797"/>
              <a:gd name="T98" fmla="*/ 2147483647 w 713"/>
              <a:gd name="T99" fmla="*/ 2147483647 h 3797"/>
              <a:gd name="T100" fmla="*/ 2147483647 w 713"/>
              <a:gd name="T101" fmla="*/ 2147483647 h 37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13"/>
              <a:gd name="T154" fmla="*/ 0 h 3797"/>
              <a:gd name="T155" fmla="*/ 713 w 713"/>
              <a:gd name="T156" fmla="*/ 3797 h 37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13" h="3797" extrusionOk="0">
                <a:moveTo>
                  <a:pt x="38" y="0"/>
                </a:moveTo>
                <a:cubicBezTo>
                  <a:pt x="39" y="28"/>
                  <a:pt x="39" y="54"/>
                  <a:pt x="38" y="82"/>
                </a:cubicBezTo>
                <a:cubicBezTo>
                  <a:pt x="37" y="125"/>
                  <a:pt x="33" y="168"/>
                  <a:pt x="26" y="211"/>
                </a:cubicBezTo>
                <a:cubicBezTo>
                  <a:pt x="20" y="245"/>
                  <a:pt x="9" y="279"/>
                  <a:pt x="0" y="312"/>
                </a:cubicBezTo>
              </a:path>
              <a:path w="713" h="3797" extrusionOk="0">
                <a:moveTo>
                  <a:pt x="25" y="516"/>
                </a:moveTo>
                <a:cubicBezTo>
                  <a:pt x="23" y="545"/>
                  <a:pt x="23" y="572"/>
                  <a:pt x="21" y="601"/>
                </a:cubicBezTo>
                <a:cubicBezTo>
                  <a:pt x="20" y="618"/>
                  <a:pt x="20" y="635"/>
                  <a:pt x="24" y="652"/>
                </a:cubicBezTo>
                <a:cubicBezTo>
                  <a:pt x="30" y="674"/>
                  <a:pt x="40" y="694"/>
                  <a:pt x="45" y="716"/>
                </a:cubicBezTo>
                <a:cubicBezTo>
                  <a:pt x="59" y="773"/>
                  <a:pt x="56" y="835"/>
                  <a:pt x="58" y="893"/>
                </a:cubicBezTo>
                <a:cubicBezTo>
                  <a:pt x="59" y="917"/>
                  <a:pt x="62" y="941"/>
                  <a:pt x="59" y="963"/>
                </a:cubicBezTo>
              </a:path>
              <a:path w="713" h="3797" extrusionOk="0">
                <a:moveTo>
                  <a:pt x="130" y="1170"/>
                </a:moveTo>
                <a:cubicBezTo>
                  <a:pt x="140" y="1199"/>
                  <a:pt x="150" y="1228"/>
                  <a:pt x="157" y="1258"/>
                </a:cubicBezTo>
                <a:cubicBezTo>
                  <a:pt x="158" y="1272"/>
                  <a:pt x="160" y="1278"/>
                  <a:pt x="166" y="1287"/>
                </a:cubicBezTo>
              </a:path>
              <a:path w="713" h="3797" extrusionOk="0">
                <a:moveTo>
                  <a:pt x="113" y="2061"/>
                </a:moveTo>
                <a:cubicBezTo>
                  <a:pt x="110" y="2079"/>
                  <a:pt x="105" y="2093"/>
                  <a:pt x="97" y="2110"/>
                </a:cubicBezTo>
                <a:cubicBezTo>
                  <a:pt x="92" y="2119"/>
                  <a:pt x="90" y="2122"/>
                  <a:pt x="82" y="2123"/>
                </a:cubicBezTo>
              </a:path>
              <a:path w="713" h="3797" extrusionOk="0">
                <a:moveTo>
                  <a:pt x="62" y="2189"/>
                </a:moveTo>
                <a:cubicBezTo>
                  <a:pt x="52" y="2230"/>
                  <a:pt x="38" y="2269"/>
                  <a:pt x="26" y="2309"/>
                </a:cubicBezTo>
                <a:cubicBezTo>
                  <a:pt x="17" y="2340"/>
                  <a:pt x="6" y="2372"/>
                  <a:pt x="7" y="2404"/>
                </a:cubicBezTo>
                <a:cubicBezTo>
                  <a:pt x="8" y="2434"/>
                  <a:pt x="18" y="2457"/>
                  <a:pt x="28" y="2485"/>
                </a:cubicBezTo>
                <a:cubicBezTo>
                  <a:pt x="41" y="2521"/>
                  <a:pt x="52" y="2552"/>
                  <a:pt x="57" y="2590"/>
                </a:cubicBezTo>
                <a:cubicBezTo>
                  <a:pt x="70" y="2696"/>
                  <a:pt x="18" y="2774"/>
                  <a:pt x="3" y="2872"/>
                </a:cubicBezTo>
                <a:cubicBezTo>
                  <a:pt x="0" y="2892"/>
                  <a:pt x="4" y="2913"/>
                  <a:pt x="7" y="2933"/>
                </a:cubicBezTo>
                <a:cubicBezTo>
                  <a:pt x="13" y="2970"/>
                  <a:pt x="18" y="3006"/>
                  <a:pt x="21" y="3043"/>
                </a:cubicBezTo>
                <a:cubicBezTo>
                  <a:pt x="24" y="3075"/>
                  <a:pt x="23" y="3107"/>
                  <a:pt x="27" y="3138"/>
                </a:cubicBezTo>
                <a:cubicBezTo>
                  <a:pt x="30" y="3165"/>
                  <a:pt x="38" y="3191"/>
                  <a:pt x="43" y="3218"/>
                </a:cubicBezTo>
                <a:cubicBezTo>
                  <a:pt x="53" y="3270"/>
                  <a:pt x="60" y="3321"/>
                  <a:pt x="61" y="3374"/>
                </a:cubicBezTo>
                <a:cubicBezTo>
                  <a:pt x="62" y="3396"/>
                  <a:pt x="61" y="3419"/>
                  <a:pt x="62" y="3441"/>
                </a:cubicBezTo>
                <a:cubicBezTo>
                  <a:pt x="63" y="3457"/>
                  <a:pt x="66" y="3471"/>
                  <a:pt x="69" y="3487"/>
                </a:cubicBezTo>
                <a:cubicBezTo>
                  <a:pt x="73" y="3504"/>
                  <a:pt x="77" y="3519"/>
                  <a:pt x="75" y="3537"/>
                </a:cubicBezTo>
                <a:cubicBezTo>
                  <a:pt x="73" y="3556"/>
                  <a:pt x="66" y="3579"/>
                  <a:pt x="60" y="3597"/>
                </a:cubicBezTo>
                <a:cubicBezTo>
                  <a:pt x="50" y="3625"/>
                  <a:pt x="42" y="3645"/>
                  <a:pt x="41" y="3675"/>
                </a:cubicBezTo>
                <a:cubicBezTo>
                  <a:pt x="41" y="3692"/>
                  <a:pt x="42" y="3708"/>
                  <a:pt x="43" y="3725"/>
                </a:cubicBezTo>
                <a:cubicBezTo>
                  <a:pt x="43" y="3732"/>
                  <a:pt x="44" y="3738"/>
                  <a:pt x="44" y="3745"/>
                </a:cubicBezTo>
              </a:path>
              <a:path w="713" h="3797" extrusionOk="0">
                <a:moveTo>
                  <a:pt x="712" y="3028"/>
                </a:moveTo>
                <a:cubicBezTo>
                  <a:pt x="707" y="3031"/>
                  <a:pt x="693" y="3033"/>
                  <a:pt x="682" y="3059"/>
                </a:cubicBezTo>
                <a:cubicBezTo>
                  <a:pt x="666" y="3098"/>
                  <a:pt x="663" y="3146"/>
                  <a:pt x="656" y="3187"/>
                </a:cubicBezTo>
                <a:cubicBezTo>
                  <a:pt x="645" y="3255"/>
                  <a:pt x="642" y="3324"/>
                  <a:pt x="634" y="3393"/>
                </a:cubicBezTo>
                <a:cubicBezTo>
                  <a:pt x="626" y="3457"/>
                  <a:pt x="621" y="3520"/>
                  <a:pt x="614" y="3584"/>
                </a:cubicBezTo>
                <a:cubicBezTo>
                  <a:pt x="610" y="3620"/>
                  <a:pt x="604" y="3657"/>
                  <a:pt x="601" y="3693"/>
                </a:cubicBezTo>
                <a:cubicBezTo>
                  <a:pt x="600" y="3705"/>
                  <a:pt x="601" y="3718"/>
                  <a:pt x="600" y="3730"/>
                </a:cubicBezTo>
                <a:cubicBezTo>
                  <a:pt x="604" y="3698"/>
                  <a:pt x="604" y="3670"/>
                  <a:pt x="601" y="3637"/>
                </a:cubicBezTo>
                <a:cubicBezTo>
                  <a:pt x="596" y="3576"/>
                  <a:pt x="580" y="3516"/>
                  <a:pt x="557" y="3459"/>
                </a:cubicBezTo>
                <a:cubicBezTo>
                  <a:pt x="543" y="3426"/>
                  <a:pt x="523" y="3388"/>
                  <a:pt x="487" y="3374"/>
                </a:cubicBezTo>
                <a:cubicBezTo>
                  <a:pt x="450" y="3360"/>
                  <a:pt x="414" y="3389"/>
                  <a:pt x="390" y="3414"/>
                </a:cubicBezTo>
                <a:cubicBezTo>
                  <a:pt x="348" y="3456"/>
                  <a:pt x="316" y="3514"/>
                  <a:pt x="290" y="3567"/>
                </a:cubicBezTo>
                <a:cubicBezTo>
                  <a:pt x="265" y="3619"/>
                  <a:pt x="227" y="3699"/>
                  <a:pt x="254" y="3757"/>
                </a:cubicBezTo>
                <a:cubicBezTo>
                  <a:pt x="273" y="3798"/>
                  <a:pt x="331" y="3798"/>
                  <a:pt x="368" y="3795"/>
                </a:cubicBezTo>
                <a:cubicBezTo>
                  <a:pt x="461" y="3787"/>
                  <a:pt x="535" y="3742"/>
                  <a:pt x="616" y="3705"/>
                </a:cubicBezTo>
                <a:cubicBezTo>
                  <a:pt x="649" y="3690"/>
                  <a:pt x="671" y="3681"/>
                  <a:pt x="698" y="3656"/>
                </a:cubicBezTo>
                <a:cubicBezTo>
                  <a:pt x="701" y="3652"/>
                  <a:pt x="705" y="3648"/>
                  <a:pt x="708" y="364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63700" y="4265613"/>
            <a:ext cx="1574800" cy="344487"/>
          </a:xfrm>
          <a:custGeom>
            <a:avLst/>
            <a:gdLst>
              <a:gd name="T0" fmla="*/ 2147483647 w 4373"/>
              <a:gd name="T1" fmla="*/ 2147483647 h 956"/>
              <a:gd name="T2" fmla="*/ 2147483647 w 4373"/>
              <a:gd name="T3" fmla="*/ 2147483647 h 956"/>
              <a:gd name="T4" fmla="*/ 2147483647 w 4373"/>
              <a:gd name="T5" fmla="*/ 2147483647 h 956"/>
              <a:gd name="T6" fmla="*/ 2147483647 w 4373"/>
              <a:gd name="T7" fmla="*/ 2147483647 h 956"/>
              <a:gd name="T8" fmla="*/ 2147483647 w 4373"/>
              <a:gd name="T9" fmla="*/ 2147483647 h 956"/>
              <a:gd name="T10" fmla="*/ 2147483647 w 4373"/>
              <a:gd name="T11" fmla="*/ 2147483647 h 956"/>
              <a:gd name="T12" fmla="*/ 2147483647 w 4373"/>
              <a:gd name="T13" fmla="*/ 2147483647 h 956"/>
              <a:gd name="T14" fmla="*/ 2147483647 w 4373"/>
              <a:gd name="T15" fmla="*/ 2147483647 h 956"/>
              <a:gd name="T16" fmla="*/ 2147483647 w 4373"/>
              <a:gd name="T17" fmla="*/ 2147483647 h 956"/>
              <a:gd name="T18" fmla="*/ 2147483647 w 4373"/>
              <a:gd name="T19" fmla="*/ 2147483647 h 956"/>
              <a:gd name="T20" fmla="*/ 2147483647 w 4373"/>
              <a:gd name="T21" fmla="*/ 2147483647 h 956"/>
              <a:gd name="T22" fmla="*/ 2147483647 w 4373"/>
              <a:gd name="T23" fmla="*/ 2147483647 h 956"/>
              <a:gd name="T24" fmla="*/ 2147483647 w 4373"/>
              <a:gd name="T25" fmla="*/ 2147483647 h 956"/>
              <a:gd name="T26" fmla="*/ 2147483647 w 4373"/>
              <a:gd name="T27" fmla="*/ 2147483647 h 956"/>
              <a:gd name="T28" fmla="*/ 2147483647 w 4373"/>
              <a:gd name="T29" fmla="*/ 2147483647 h 956"/>
              <a:gd name="T30" fmla="*/ 2147483647 w 4373"/>
              <a:gd name="T31" fmla="*/ 2147483647 h 956"/>
              <a:gd name="T32" fmla="*/ 2147483647 w 4373"/>
              <a:gd name="T33" fmla="*/ 2147483647 h 956"/>
              <a:gd name="T34" fmla="*/ 2147483647 w 4373"/>
              <a:gd name="T35" fmla="*/ 2147483647 h 956"/>
              <a:gd name="T36" fmla="*/ 2147483647 w 4373"/>
              <a:gd name="T37" fmla="*/ 2147483647 h 956"/>
              <a:gd name="T38" fmla="*/ 2147483647 w 4373"/>
              <a:gd name="T39" fmla="*/ 2147483647 h 956"/>
              <a:gd name="T40" fmla="*/ 2147483647 w 4373"/>
              <a:gd name="T41" fmla="*/ 2147483647 h 956"/>
              <a:gd name="T42" fmla="*/ 2147483647 w 4373"/>
              <a:gd name="T43" fmla="*/ 2147483647 h 956"/>
              <a:gd name="T44" fmla="*/ 2147483647 w 4373"/>
              <a:gd name="T45" fmla="*/ 2147483647 h 956"/>
              <a:gd name="T46" fmla="*/ 2147483647 w 4373"/>
              <a:gd name="T47" fmla="*/ 2147483647 h 956"/>
              <a:gd name="T48" fmla="*/ 2147483647 w 4373"/>
              <a:gd name="T49" fmla="*/ 2147483647 h 956"/>
              <a:gd name="T50" fmla="*/ 2147483647 w 4373"/>
              <a:gd name="T51" fmla="*/ 2147483647 h 956"/>
              <a:gd name="T52" fmla="*/ 2147483647 w 4373"/>
              <a:gd name="T53" fmla="*/ 2147483647 h 956"/>
              <a:gd name="T54" fmla="*/ 2147483647 w 4373"/>
              <a:gd name="T55" fmla="*/ 2147483647 h 956"/>
              <a:gd name="T56" fmla="*/ 2147483647 w 4373"/>
              <a:gd name="T57" fmla="*/ 2147483647 h 956"/>
              <a:gd name="T58" fmla="*/ 2147483647 w 4373"/>
              <a:gd name="T59" fmla="*/ 2147483647 h 956"/>
              <a:gd name="T60" fmla="*/ 2147483647 w 4373"/>
              <a:gd name="T61" fmla="*/ 2147483647 h 956"/>
              <a:gd name="T62" fmla="*/ 2147483647 w 4373"/>
              <a:gd name="T63" fmla="*/ 2147483647 h 956"/>
              <a:gd name="T64" fmla="*/ 2147483647 w 4373"/>
              <a:gd name="T65" fmla="*/ 2147483647 h 956"/>
              <a:gd name="T66" fmla="*/ 2147483647 w 4373"/>
              <a:gd name="T67" fmla="*/ 2147483647 h 956"/>
              <a:gd name="T68" fmla="*/ 2147483647 w 4373"/>
              <a:gd name="T69" fmla="*/ 2147483647 h 956"/>
              <a:gd name="T70" fmla="*/ 2147483647 w 4373"/>
              <a:gd name="T71" fmla="*/ 2147483647 h 956"/>
              <a:gd name="T72" fmla="*/ 2147483647 w 4373"/>
              <a:gd name="T73" fmla="*/ 2147483647 h 956"/>
              <a:gd name="T74" fmla="*/ 2147483647 w 4373"/>
              <a:gd name="T75" fmla="*/ 2147483647 h 956"/>
              <a:gd name="T76" fmla="*/ 2147483647 w 4373"/>
              <a:gd name="T77" fmla="*/ 2147483647 h 956"/>
              <a:gd name="T78" fmla="*/ 2147483647 w 4373"/>
              <a:gd name="T79" fmla="*/ 2147483647 h 956"/>
              <a:gd name="T80" fmla="*/ 2147483647 w 4373"/>
              <a:gd name="T81" fmla="*/ 2147483647 h 956"/>
              <a:gd name="T82" fmla="*/ 2147483647 w 4373"/>
              <a:gd name="T83" fmla="*/ 2147483647 h 956"/>
              <a:gd name="T84" fmla="*/ 2147483647 w 4373"/>
              <a:gd name="T85" fmla="*/ 2147483647 h 956"/>
              <a:gd name="T86" fmla="*/ 2147483647 w 4373"/>
              <a:gd name="T87" fmla="*/ 2147483647 h 9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73"/>
              <a:gd name="T133" fmla="*/ 0 h 956"/>
              <a:gd name="T134" fmla="*/ 4373 w 4373"/>
              <a:gd name="T135" fmla="*/ 956 h 9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73" h="956" extrusionOk="0">
                <a:moveTo>
                  <a:pt x="410" y="32"/>
                </a:moveTo>
                <a:cubicBezTo>
                  <a:pt x="407" y="20"/>
                  <a:pt x="405" y="13"/>
                  <a:pt x="399" y="0"/>
                </a:cubicBezTo>
                <a:cubicBezTo>
                  <a:pt x="399" y="38"/>
                  <a:pt x="402" y="77"/>
                  <a:pt x="407" y="115"/>
                </a:cubicBezTo>
                <a:cubicBezTo>
                  <a:pt x="414" y="169"/>
                  <a:pt x="420" y="224"/>
                  <a:pt x="426" y="278"/>
                </a:cubicBezTo>
                <a:cubicBezTo>
                  <a:pt x="434" y="350"/>
                  <a:pt x="444" y="421"/>
                  <a:pt x="453" y="493"/>
                </a:cubicBezTo>
                <a:cubicBezTo>
                  <a:pt x="455" y="513"/>
                  <a:pt x="459" y="532"/>
                  <a:pt x="462" y="552"/>
                </a:cubicBezTo>
                <a:cubicBezTo>
                  <a:pt x="458" y="537"/>
                  <a:pt x="455" y="522"/>
                  <a:pt x="451" y="507"/>
                </a:cubicBezTo>
                <a:cubicBezTo>
                  <a:pt x="437" y="462"/>
                  <a:pt x="423" y="416"/>
                  <a:pt x="397" y="376"/>
                </a:cubicBezTo>
                <a:cubicBezTo>
                  <a:pt x="365" y="328"/>
                  <a:pt x="320" y="293"/>
                  <a:pt x="267" y="271"/>
                </a:cubicBezTo>
                <a:cubicBezTo>
                  <a:pt x="206" y="246"/>
                  <a:pt x="132" y="239"/>
                  <a:pt x="75" y="276"/>
                </a:cubicBezTo>
                <a:cubicBezTo>
                  <a:pt x="9" y="319"/>
                  <a:pt x="-12" y="409"/>
                  <a:pt x="5" y="482"/>
                </a:cubicBezTo>
                <a:cubicBezTo>
                  <a:pt x="19" y="542"/>
                  <a:pt x="66" y="589"/>
                  <a:pt x="121" y="612"/>
                </a:cubicBezTo>
                <a:cubicBezTo>
                  <a:pt x="187" y="640"/>
                  <a:pt x="276" y="636"/>
                  <a:pt x="344" y="616"/>
                </a:cubicBezTo>
                <a:cubicBezTo>
                  <a:pt x="393" y="601"/>
                  <a:pt x="445" y="581"/>
                  <a:pt x="493" y="562"/>
                </a:cubicBezTo>
                <a:cubicBezTo>
                  <a:pt x="506" y="556"/>
                  <a:pt x="518" y="551"/>
                  <a:pt x="531" y="545"/>
                </a:cubicBezTo>
              </a:path>
              <a:path w="4373" h="956" extrusionOk="0">
                <a:moveTo>
                  <a:pt x="718" y="442"/>
                </a:moveTo>
                <a:cubicBezTo>
                  <a:pt x="741" y="417"/>
                  <a:pt x="752" y="412"/>
                  <a:pt x="743" y="379"/>
                </a:cubicBezTo>
                <a:cubicBezTo>
                  <a:pt x="706" y="381"/>
                  <a:pt x="682" y="389"/>
                  <a:pt x="653" y="416"/>
                </a:cubicBezTo>
                <a:cubicBezTo>
                  <a:pt x="623" y="444"/>
                  <a:pt x="599" y="481"/>
                  <a:pt x="597" y="523"/>
                </a:cubicBezTo>
                <a:cubicBezTo>
                  <a:pt x="595" y="566"/>
                  <a:pt x="629" y="590"/>
                  <a:pt x="669" y="594"/>
                </a:cubicBezTo>
                <a:cubicBezTo>
                  <a:pt x="729" y="600"/>
                  <a:pt x="799" y="573"/>
                  <a:pt x="850" y="543"/>
                </a:cubicBezTo>
                <a:cubicBezTo>
                  <a:pt x="901" y="513"/>
                  <a:pt x="956" y="463"/>
                  <a:pt x="959" y="400"/>
                </a:cubicBezTo>
                <a:cubicBezTo>
                  <a:pt x="962" y="341"/>
                  <a:pt x="912" y="295"/>
                  <a:pt x="869" y="264"/>
                </a:cubicBezTo>
                <a:cubicBezTo>
                  <a:pt x="837" y="241"/>
                  <a:pt x="729" y="194"/>
                  <a:pt x="763" y="213"/>
                </a:cubicBezTo>
                <a:cubicBezTo>
                  <a:pt x="771" y="216"/>
                  <a:pt x="780" y="220"/>
                  <a:pt x="788" y="223"/>
                </a:cubicBezTo>
              </a:path>
              <a:path w="4373" h="956" extrusionOk="0">
                <a:moveTo>
                  <a:pt x="1032" y="561"/>
                </a:moveTo>
                <a:cubicBezTo>
                  <a:pt x="1045" y="554"/>
                  <a:pt x="1042" y="568"/>
                  <a:pt x="1053" y="536"/>
                </a:cubicBezTo>
                <a:cubicBezTo>
                  <a:pt x="1061" y="511"/>
                  <a:pt x="1070" y="487"/>
                  <a:pt x="1081" y="462"/>
                </a:cubicBezTo>
                <a:cubicBezTo>
                  <a:pt x="1105" y="405"/>
                  <a:pt x="1130" y="336"/>
                  <a:pt x="1167" y="286"/>
                </a:cubicBezTo>
                <a:cubicBezTo>
                  <a:pt x="1173" y="275"/>
                  <a:pt x="1175" y="271"/>
                  <a:pt x="1183" y="267"/>
                </a:cubicBezTo>
                <a:cubicBezTo>
                  <a:pt x="1192" y="292"/>
                  <a:pt x="1195" y="316"/>
                  <a:pt x="1201" y="342"/>
                </a:cubicBezTo>
                <a:cubicBezTo>
                  <a:pt x="1209" y="381"/>
                  <a:pt x="1219" y="419"/>
                  <a:pt x="1233" y="456"/>
                </a:cubicBezTo>
                <a:cubicBezTo>
                  <a:pt x="1239" y="472"/>
                  <a:pt x="1253" y="508"/>
                  <a:pt x="1274" y="511"/>
                </a:cubicBezTo>
                <a:cubicBezTo>
                  <a:pt x="1298" y="514"/>
                  <a:pt x="1317" y="488"/>
                  <a:pt x="1331" y="472"/>
                </a:cubicBezTo>
                <a:cubicBezTo>
                  <a:pt x="1391" y="405"/>
                  <a:pt x="1431" y="325"/>
                  <a:pt x="1471" y="245"/>
                </a:cubicBezTo>
                <a:cubicBezTo>
                  <a:pt x="1477" y="273"/>
                  <a:pt x="1480" y="302"/>
                  <a:pt x="1483" y="332"/>
                </a:cubicBezTo>
                <a:cubicBezTo>
                  <a:pt x="1488" y="388"/>
                  <a:pt x="1494" y="445"/>
                  <a:pt x="1503" y="501"/>
                </a:cubicBezTo>
                <a:cubicBezTo>
                  <a:pt x="1511" y="546"/>
                  <a:pt x="1522" y="588"/>
                  <a:pt x="1538" y="631"/>
                </a:cubicBezTo>
                <a:cubicBezTo>
                  <a:pt x="1546" y="652"/>
                  <a:pt x="1555" y="667"/>
                  <a:pt x="1567" y="685"/>
                </a:cubicBezTo>
                <a:cubicBezTo>
                  <a:pt x="1578" y="655"/>
                  <a:pt x="1585" y="628"/>
                  <a:pt x="1593" y="596"/>
                </a:cubicBezTo>
              </a:path>
              <a:path w="4373" h="956" extrusionOk="0">
                <a:moveTo>
                  <a:pt x="1973" y="275"/>
                </a:moveTo>
                <a:cubicBezTo>
                  <a:pt x="1987" y="308"/>
                  <a:pt x="2004" y="333"/>
                  <a:pt x="2038" y="347"/>
                </a:cubicBezTo>
                <a:cubicBezTo>
                  <a:pt x="2080" y="364"/>
                  <a:pt x="2131" y="370"/>
                  <a:pt x="2176" y="370"/>
                </a:cubicBezTo>
                <a:cubicBezTo>
                  <a:pt x="2240" y="371"/>
                  <a:pt x="2301" y="364"/>
                  <a:pt x="2364" y="357"/>
                </a:cubicBezTo>
                <a:cubicBezTo>
                  <a:pt x="2397" y="353"/>
                  <a:pt x="2427" y="348"/>
                  <a:pt x="2459" y="340"/>
                </a:cubicBezTo>
              </a:path>
              <a:path w="4373" h="956" extrusionOk="0">
                <a:moveTo>
                  <a:pt x="2007" y="476"/>
                </a:moveTo>
                <a:cubicBezTo>
                  <a:pt x="2019" y="501"/>
                  <a:pt x="2048" y="501"/>
                  <a:pt x="2077" y="498"/>
                </a:cubicBezTo>
                <a:cubicBezTo>
                  <a:pt x="2127" y="493"/>
                  <a:pt x="2178" y="484"/>
                  <a:pt x="2229" y="485"/>
                </a:cubicBezTo>
                <a:cubicBezTo>
                  <a:pt x="2280" y="486"/>
                  <a:pt x="2328" y="487"/>
                  <a:pt x="2379" y="478"/>
                </a:cubicBezTo>
                <a:cubicBezTo>
                  <a:pt x="2392" y="475"/>
                  <a:pt x="2404" y="472"/>
                  <a:pt x="2417" y="469"/>
                </a:cubicBezTo>
              </a:path>
              <a:path w="4373" h="956" extrusionOk="0">
                <a:moveTo>
                  <a:pt x="3018" y="18"/>
                </a:moveTo>
                <a:cubicBezTo>
                  <a:pt x="3026" y="26"/>
                  <a:pt x="3031" y="31"/>
                  <a:pt x="3020" y="81"/>
                </a:cubicBezTo>
                <a:cubicBezTo>
                  <a:pt x="3002" y="163"/>
                  <a:pt x="2985" y="244"/>
                  <a:pt x="2974" y="327"/>
                </a:cubicBezTo>
                <a:cubicBezTo>
                  <a:pt x="2963" y="412"/>
                  <a:pt x="2957" y="499"/>
                  <a:pt x="2966" y="584"/>
                </a:cubicBezTo>
                <a:cubicBezTo>
                  <a:pt x="2970" y="623"/>
                  <a:pt x="2979" y="666"/>
                  <a:pt x="3001" y="699"/>
                </a:cubicBezTo>
                <a:cubicBezTo>
                  <a:pt x="3004" y="701"/>
                  <a:pt x="3008" y="702"/>
                  <a:pt x="3011" y="704"/>
                </a:cubicBezTo>
                <a:cubicBezTo>
                  <a:pt x="3024" y="664"/>
                  <a:pt x="3009" y="630"/>
                  <a:pt x="2988" y="592"/>
                </a:cubicBezTo>
                <a:cubicBezTo>
                  <a:pt x="2928" y="484"/>
                  <a:pt x="2809" y="366"/>
                  <a:pt x="2674" y="385"/>
                </a:cubicBezTo>
                <a:cubicBezTo>
                  <a:pt x="2581" y="398"/>
                  <a:pt x="2508" y="497"/>
                  <a:pt x="2512" y="589"/>
                </a:cubicBezTo>
                <a:cubicBezTo>
                  <a:pt x="2516" y="675"/>
                  <a:pt x="2585" y="713"/>
                  <a:pt x="2662" y="718"/>
                </a:cubicBezTo>
                <a:cubicBezTo>
                  <a:pt x="2683" y="718"/>
                  <a:pt x="2703" y="717"/>
                  <a:pt x="2724" y="717"/>
                </a:cubicBezTo>
              </a:path>
              <a:path w="4373" h="956" extrusionOk="0">
                <a:moveTo>
                  <a:pt x="3156" y="625"/>
                </a:moveTo>
                <a:cubicBezTo>
                  <a:pt x="3197" y="601"/>
                  <a:pt x="3217" y="569"/>
                  <a:pt x="3246" y="531"/>
                </a:cubicBezTo>
                <a:cubicBezTo>
                  <a:pt x="3293" y="469"/>
                  <a:pt x="3339" y="406"/>
                  <a:pt x="3385" y="344"/>
                </a:cubicBezTo>
                <a:cubicBezTo>
                  <a:pt x="3404" y="318"/>
                  <a:pt x="3445" y="241"/>
                  <a:pt x="3488" y="247"/>
                </a:cubicBezTo>
                <a:cubicBezTo>
                  <a:pt x="3494" y="251"/>
                  <a:pt x="3499" y="254"/>
                  <a:pt x="3505" y="258"/>
                </a:cubicBezTo>
                <a:cubicBezTo>
                  <a:pt x="3525" y="310"/>
                  <a:pt x="3535" y="362"/>
                  <a:pt x="3546" y="417"/>
                </a:cubicBezTo>
                <a:cubicBezTo>
                  <a:pt x="3558" y="477"/>
                  <a:pt x="3570" y="540"/>
                  <a:pt x="3591" y="598"/>
                </a:cubicBezTo>
                <a:cubicBezTo>
                  <a:pt x="3601" y="621"/>
                  <a:pt x="3603" y="627"/>
                  <a:pt x="3610" y="641"/>
                </a:cubicBezTo>
                <a:cubicBezTo>
                  <a:pt x="3582" y="630"/>
                  <a:pt x="3554" y="614"/>
                  <a:pt x="3526" y="594"/>
                </a:cubicBezTo>
                <a:cubicBezTo>
                  <a:pt x="3457" y="544"/>
                  <a:pt x="3280" y="384"/>
                  <a:pt x="3313" y="462"/>
                </a:cubicBezTo>
                <a:cubicBezTo>
                  <a:pt x="3321" y="481"/>
                  <a:pt x="3339" y="482"/>
                  <a:pt x="3358" y="489"/>
                </a:cubicBezTo>
              </a:path>
              <a:path w="4373" h="956" extrusionOk="0">
                <a:moveTo>
                  <a:pt x="3868" y="424"/>
                </a:moveTo>
                <a:cubicBezTo>
                  <a:pt x="3899" y="417"/>
                  <a:pt x="3909" y="401"/>
                  <a:pt x="3897" y="444"/>
                </a:cubicBezTo>
                <a:cubicBezTo>
                  <a:pt x="3886" y="484"/>
                  <a:pt x="3872" y="518"/>
                  <a:pt x="3875" y="561"/>
                </a:cubicBezTo>
                <a:cubicBezTo>
                  <a:pt x="3879" y="622"/>
                  <a:pt x="3924" y="641"/>
                  <a:pt x="3979" y="631"/>
                </a:cubicBezTo>
                <a:cubicBezTo>
                  <a:pt x="4039" y="621"/>
                  <a:pt x="4095" y="582"/>
                  <a:pt x="4137" y="539"/>
                </a:cubicBezTo>
                <a:cubicBezTo>
                  <a:pt x="4192" y="483"/>
                  <a:pt x="4238" y="414"/>
                  <a:pt x="4280" y="348"/>
                </a:cubicBezTo>
                <a:cubicBezTo>
                  <a:pt x="4308" y="305"/>
                  <a:pt x="4324" y="281"/>
                  <a:pt x="4360" y="256"/>
                </a:cubicBezTo>
                <a:cubicBezTo>
                  <a:pt x="4377" y="323"/>
                  <a:pt x="4371" y="388"/>
                  <a:pt x="4366" y="457"/>
                </a:cubicBezTo>
                <a:cubicBezTo>
                  <a:pt x="4356" y="600"/>
                  <a:pt x="4345" y="757"/>
                  <a:pt x="4261" y="878"/>
                </a:cubicBezTo>
                <a:cubicBezTo>
                  <a:pt x="4223" y="932"/>
                  <a:pt x="4160" y="972"/>
                  <a:pt x="4094" y="945"/>
                </a:cubicBezTo>
                <a:cubicBezTo>
                  <a:pt x="4052" y="928"/>
                  <a:pt x="4032" y="878"/>
                  <a:pt x="4014" y="840"/>
                </a:cubicBezTo>
                <a:cubicBezTo>
                  <a:pt x="4000" y="808"/>
                  <a:pt x="3995" y="796"/>
                  <a:pt x="3979" y="778"/>
                </a:cubicBezTo>
              </a:path>
              <a:path w="4373" h="956" extrusionOk="0">
                <a:moveTo>
                  <a:pt x="2679" y="690"/>
                </a:moveTo>
                <a:cubicBezTo>
                  <a:pt x="2706" y="673"/>
                  <a:pt x="2711" y="677"/>
                  <a:pt x="2739" y="693"/>
                </a:cubicBezTo>
                <a:cubicBezTo>
                  <a:pt x="2773" y="712"/>
                  <a:pt x="2806" y="726"/>
                  <a:pt x="2844" y="737"/>
                </a:cubicBezTo>
                <a:cubicBezTo>
                  <a:pt x="2893" y="751"/>
                  <a:pt x="2949" y="758"/>
                  <a:pt x="2999" y="748"/>
                </a:cubicBezTo>
                <a:cubicBezTo>
                  <a:pt x="3041" y="739"/>
                  <a:pt x="3075" y="720"/>
                  <a:pt x="3112" y="70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46213" y="4787900"/>
            <a:ext cx="1330325" cy="485775"/>
          </a:xfrm>
          <a:custGeom>
            <a:avLst/>
            <a:gdLst>
              <a:gd name="T0" fmla="*/ 2147483647 w 3697"/>
              <a:gd name="T1" fmla="*/ 2147483647 h 1348"/>
              <a:gd name="T2" fmla="*/ 2147483647 w 3697"/>
              <a:gd name="T3" fmla="*/ 2147483647 h 1348"/>
              <a:gd name="T4" fmla="*/ 2147483647 w 3697"/>
              <a:gd name="T5" fmla="*/ 2147483647 h 1348"/>
              <a:gd name="T6" fmla="*/ 2147483647 w 3697"/>
              <a:gd name="T7" fmla="*/ 2147483647 h 1348"/>
              <a:gd name="T8" fmla="*/ 2147483647 w 3697"/>
              <a:gd name="T9" fmla="*/ 2147483647 h 1348"/>
              <a:gd name="T10" fmla="*/ 2147483647 w 3697"/>
              <a:gd name="T11" fmla="*/ 2147483647 h 1348"/>
              <a:gd name="T12" fmla="*/ 2147483647 w 3697"/>
              <a:gd name="T13" fmla="*/ 2147483647 h 1348"/>
              <a:gd name="T14" fmla="*/ 2147483647 w 3697"/>
              <a:gd name="T15" fmla="*/ 2147483647 h 1348"/>
              <a:gd name="T16" fmla="*/ 2147483647 w 3697"/>
              <a:gd name="T17" fmla="*/ 2147483647 h 1348"/>
              <a:gd name="T18" fmla="*/ 2147483647 w 3697"/>
              <a:gd name="T19" fmla="*/ 2147483647 h 1348"/>
              <a:gd name="T20" fmla="*/ 2147483647 w 3697"/>
              <a:gd name="T21" fmla="*/ 2147483647 h 1348"/>
              <a:gd name="T22" fmla="*/ 2147483647 w 3697"/>
              <a:gd name="T23" fmla="*/ 2147483647 h 1348"/>
              <a:gd name="T24" fmla="*/ 2147483647 w 3697"/>
              <a:gd name="T25" fmla="*/ 2147483647 h 1348"/>
              <a:gd name="T26" fmla="*/ 2147483647 w 3697"/>
              <a:gd name="T27" fmla="*/ 2147483647 h 1348"/>
              <a:gd name="T28" fmla="*/ 2147483647 w 3697"/>
              <a:gd name="T29" fmla="*/ 2147483647 h 1348"/>
              <a:gd name="T30" fmla="*/ 2147483647 w 3697"/>
              <a:gd name="T31" fmla="*/ 2147483647 h 1348"/>
              <a:gd name="T32" fmla="*/ 2147483647 w 3697"/>
              <a:gd name="T33" fmla="*/ 2147483647 h 1348"/>
              <a:gd name="T34" fmla="*/ 2147483647 w 3697"/>
              <a:gd name="T35" fmla="*/ 2147483647 h 1348"/>
              <a:gd name="T36" fmla="*/ 2147483647 w 3697"/>
              <a:gd name="T37" fmla="*/ 2147483647 h 1348"/>
              <a:gd name="T38" fmla="*/ 2147483647 w 3697"/>
              <a:gd name="T39" fmla="*/ 2147483647 h 1348"/>
              <a:gd name="T40" fmla="*/ 2147483647 w 3697"/>
              <a:gd name="T41" fmla="*/ 2147483647 h 1348"/>
              <a:gd name="T42" fmla="*/ 2147483647 w 3697"/>
              <a:gd name="T43" fmla="*/ 2147483647 h 1348"/>
              <a:gd name="T44" fmla="*/ 2147483647 w 3697"/>
              <a:gd name="T45" fmla="*/ 2147483647 h 1348"/>
              <a:gd name="T46" fmla="*/ 2147483647 w 3697"/>
              <a:gd name="T47" fmla="*/ 2147483647 h 1348"/>
              <a:gd name="T48" fmla="*/ 2147483647 w 3697"/>
              <a:gd name="T49" fmla="*/ 2147483647 h 1348"/>
              <a:gd name="T50" fmla="*/ 2147483647 w 3697"/>
              <a:gd name="T51" fmla="*/ 2147483647 h 1348"/>
              <a:gd name="T52" fmla="*/ 2147483647 w 3697"/>
              <a:gd name="T53" fmla="*/ 2147483647 h 1348"/>
              <a:gd name="T54" fmla="*/ 2147483647 w 3697"/>
              <a:gd name="T55" fmla="*/ 2147483647 h 1348"/>
              <a:gd name="T56" fmla="*/ 2147483647 w 3697"/>
              <a:gd name="T57" fmla="*/ 2147483647 h 1348"/>
              <a:gd name="T58" fmla="*/ 2147483647 w 3697"/>
              <a:gd name="T59" fmla="*/ 2147483647 h 1348"/>
              <a:gd name="T60" fmla="*/ 2147483647 w 3697"/>
              <a:gd name="T61" fmla="*/ 2147483647 h 1348"/>
              <a:gd name="T62" fmla="*/ 2147483647 w 3697"/>
              <a:gd name="T63" fmla="*/ 2147483647 h 1348"/>
              <a:gd name="T64" fmla="*/ 2147483647 w 3697"/>
              <a:gd name="T65" fmla="*/ 2147483647 h 1348"/>
              <a:gd name="T66" fmla="*/ 2147483647 w 3697"/>
              <a:gd name="T67" fmla="*/ 2147483647 h 1348"/>
              <a:gd name="T68" fmla="*/ 2147483647 w 3697"/>
              <a:gd name="T69" fmla="*/ 2147483647 h 1348"/>
              <a:gd name="T70" fmla="*/ 2147483647 w 3697"/>
              <a:gd name="T71" fmla="*/ 2147483647 h 1348"/>
              <a:gd name="T72" fmla="*/ 2147483647 w 3697"/>
              <a:gd name="T73" fmla="*/ 2147483647 h 1348"/>
              <a:gd name="T74" fmla="*/ 2147483647 w 3697"/>
              <a:gd name="T75" fmla="*/ 2147483647 h 13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97"/>
              <a:gd name="T115" fmla="*/ 0 h 1348"/>
              <a:gd name="T116" fmla="*/ 3697 w 3697"/>
              <a:gd name="T117" fmla="*/ 1348 h 13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97" h="1348" extrusionOk="0">
                <a:moveTo>
                  <a:pt x="116" y="382"/>
                </a:moveTo>
                <a:cubicBezTo>
                  <a:pt x="142" y="363"/>
                  <a:pt x="168" y="353"/>
                  <a:pt x="195" y="338"/>
                </a:cubicBezTo>
                <a:cubicBezTo>
                  <a:pt x="215" y="327"/>
                  <a:pt x="244" y="308"/>
                  <a:pt x="267" y="327"/>
                </a:cubicBezTo>
                <a:cubicBezTo>
                  <a:pt x="294" y="349"/>
                  <a:pt x="301" y="401"/>
                  <a:pt x="307" y="432"/>
                </a:cubicBezTo>
                <a:cubicBezTo>
                  <a:pt x="328" y="535"/>
                  <a:pt x="342" y="648"/>
                  <a:pt x="331" y="753"/>
                </a:cubicBezTo>
                <a:cubicBezTo>
                  <a:pt x="319" y="725"/>
                  <a:pt x="307" y="697"/>
                  <a:pt x="290" y="671"/>
                </a:cubicBezTo>
                <a:cubicBezTo>
                  <a:pt x="266" y="633"/>
                  <a:pt x="233" y="596"/>
                  <a:pt x="193" y="573"/>
                </a:cubicBezTo>
                <a:cubicBezTo>
                  <a:pt x="153" y="550"/>
                  <a:pt x="117" y="552"/>
                  <a:pt x="78" y="576"/>
                </a:cubicBezTo>
                <a:cubicBezTo>
                  <a:pt x="44" y="597"/>
                  <a:pt x="14" y="633"/>
                  <a:pt x="3" y="672"/>
                </a:cubicBezTo>
                <a:cubicBezTo>
                  <a:pt x="-6" y="704"/>
                  <a:pt x="2" y="737"/>
                  <a:pt x="32" y="754"/>
                </a:cubicBezTo>
                <a:cubicBezTo>
                  <a:pt x="69" y="774"/>
                  <a:pt x="113" y="769"/>
                  <a:pt x="152" y="764"/>
                </a:cubicBezTo>
                <a:cubicBezTo>
                  <a:pt x="196" y="758"/>
                  <a:pt x="241" y="740"/>
                  <a:pt x="281" y="720"/>
                </a:cubicBezTo>
                <a:cubicBezTo>
                  <a:pt x="312" y="704"/>
                  <a:pt x="338" y="683"/>
                  <a:pt x="366" y="663"/>
                </a:cubicBezTo>
              </a:path>
              <a:path w="3697" h="1348" extrusionOk="0">
                <a:moveTo>
                  <a:pt x="547" y="484"/>
                </a:moveTo>
                <a:cubicBezTo>
                  <a:pt x="536" y="508"/>
                  <a:pt x="525" y="532"/>
                  <a:pt x="519" y="560"/>
                </a:cubicBezTo>
                <a:cubicBezTo>
                  <a:pt x="511" y="594"/>
                  <a:pt x="508" y="630"/>
                  <a:pt x="522" y="663"/>
                </a:cubicBezTo>
                <a:cubicBezTo>
                  <a:pt x="534" y="692"/>
                  <a:pt x="559" y="705"/>
                  <a:pt x="590" y="701"/>
                </a:cubicBezTo>
                <a:cubicBezTo>
                  <a:pt x="630" y="696"/>
                  <a:pt x="664" y="671"/>
                  <a:pt x="690" y="641"/>
                </a:cubicBezTo>
                <a:cubicBezTo>
                  <a:pt x="725" y="599"/>
                  <a:pt x="751" y="547"/>
                  <a:pt x="773" y="498"/>
                </a:cubicBezTo>
                <a:cubicBezTo>
                  <a:pt x="789" y="462"/>
                  <a:pt x="802" y="426"/>
                  <a:pt x="818" y="390"/>
                </a:cubicBezTo>
                <a:cubicBezTo>
                  <a:pt x="830" y="422"/>
                  <a:pt x="838" y="461"/>
                  <a:pt x="844" y="500"/>
                </a:cubicBezTo>
                <a:cubicBezTo>
                  <a:pt x="871" y="668"/>
                  <a:pt x="925" y="834"/>
                  <a:pt x="943" y="1003"/>
                </a:cubicBezTo>
                <a:cubicBezTo>
                  <a:pt x="948" y="1048"/>
                  <a:pt x="953" y="1098"/>
                  <a:pt x="916" y="1130"/>
                </a:cubicBezTo>
                <a:cubicBezTo>
                  <a:pt x="875" y="1165"/>
                  <a:pt x="817" y="1149"/>
                  <a:pt x="772" y="1133"/>
                </a:cubicBezTo>
                <a:cubicBezTo>
                  <a:pt x="735" y="1120"/>
                  <a:pt x="693" y="1098"/>
                  <a:pt x="675" y="1061"/>
                </a:cubicBezTo>
                <a:cubicBezTo>
                  <a:pt x="660" y="1030"/>
                  <a:pt x="672" y="1006"/>
                  <a:pt x="680" y="976"/>
                </a:cubicBezTo>
              </a:path>
              <a:path w="3697" h="1348" extrusionOk="0">
                <a:moveTo>
                  <a:pt x="1161" y="371"/>
                </a:moveTo>
                <a:cubicBezTo>
                  <a:pt x="1201" y="365"/>
                  <a:pt x="1234" y="351"/>
                  <a:pt x="1272" y="339"/>
                </a:cubicBezTo>
                <a:cubicBezTo>
                  <a:pt x="1321" y="323"/>
                  <a:pt x="1374" y="313"/>
                  <a:pt x="1423" y="297"/>
                </a:cubicBezTo>
                <a:cubicBezTo>
                  <a:pt x="1450" y="288"/>
                  <a:pt x="1471" y="277"/>
                  <a:pt x="1499" y="276"/>
                </a:cubicBezTo>
              </a:path>
              <a:path w="3697" h="1348" extrusionOk="0">
                <a:moveTo>
                  <a:pt x="1223" y="415"/>
                </a:moveTo>
                <a:cubicBezTo>
                  <a:pt x="1212" y="427"/>
                  <a:pt x="1208" y="430"/>
                  <a:pt x="1206" y="440"/>
                </a:cubicBezTo>
                <a:cubicBezTo>
                  <a:pt x="1232" y="452"/>
                  <a:pt x="1264" y="450"/>
                  <a:pt x="1294" y="449"/>
                </a:cubicBezTo>
                <a:cubicBezTo>
                  <a:pt x="1352" y="446"/>
                  <a:pt x="1408" y="444"/>
                  <a:pt x="1465" y="430"/>
                </a:cubicBezTo>
                <a:cubicBezTo>
                  <a:pt x="1509" y="417"/>
                  <a:pt x="1524" y="412"/>
                  <a:pt x="1554" y="405"/>
                </a:cubicBezTo>
              </a:path>
              <a:path w="3697" h="1348" extrusionOk="0">
                <a:moveTo>
                  <a:pt x="2027" y="19"/>
                </a:moveTo>
                <a:cubicBezTo>
                  <a:pt x="2045" y="11"/>
                  <a:pt x="2049" y="-8"/>
                  <a:pt x="2067" y="10"/>
                </a:cubicBezTo>
                <a:cubicBezTo>
                  <a:pt x="2093" y="37"/>
                  <a:pt x="2090" y="92"/>
                  <a:pt x="2092" y="126"/>
                </a:cubicBezTo>
                <a:cubicBezTo>
                  <a:pt x="2096" y="214"/>
                  <a:pt x="2098" y="302"/>
                  <a:pt x="2098" y="390"/>
                </a:cubicBezTo>
                <a:cubicBezTo>
                  <a:pt x="2098" y="463"/>
                  <a:pt x="2099" y="537"/>
                  <a:pt x="2100" y="610"/>
                </a:cubicBezTo>
                <a:cubicBezTo>
                  <a:pt x="2100" y="632"/>
                  <a:pt x="2102" y="652"/>
                  <a:pt x="2103" y="674"/>
                </a:cubicBezTo>
                <a:cubicBezTo>
                  <a:pt x="2089" y="639"/>
                  <a:pt x="2076" y="603"/>
                  <a:pt x="2058" y="569"/>
                </a:cubicBezTo>
                <a:cubicBezTo>
                  <a:pt x="2011" y="482"/>
                  <a:pt x="1948" y="392"/>
                  <a:pt x="1847" y="366"/>
                </a:cubicBezTo>
                <a:cubicBezTo>
                  <a:pt x="1779" y="349"/>
                  <a:pt x="1713" y="385"/>
                  <a:pt x="1687" y="450"/>
                </a:cubicBezTo>
                <a:cubicBezTo>
                  <a:pt x="1661" y="516"/>
                  <a:pt x="1687" y="588"/>
                  <a:pt x="1735" y="635"/>
                </a:cubicBezTo>
                <a:cubicBezTo>
                  <a:pt x="1777" y="677"/>
                  <a:pt x="1839" y="700"/>
                  <a:pt x="1898" y="701"/>
                </a:cubicBezTo>
                <a:cubicBezTo>
                  <a:pt x="1969" y="702"/>
                  <a:pt x="2030" y="670"/>
                  <a:pt x="2093" y="641"/>
                </a:cubicBezTo>
              </a:path>
              <a:path w="3697" h="1348" extrusionOk="0">
                <a:moveTo>
                  <a:pt x="2362" y="292"/>
                </a:moveTo>
                <a:cubicBezTo>
                  <a:pt x="2384" y="278"/>
                  <a:pt x="2410" y="257"/>
                  <a:pt x="2439" y="262"/>
                </a:cubicBezTo>
                <a:cubicBezTo>
                  <a:pt x="2479" y="268"/>
                  <a:pt x="2500" y="317"/>
                  <a:pt x="2510" y="351"/>
                </a:cubicBezTo>
                <a:cubicBezTo>
                  <a:pt x="2527" y="409"/>
                  <a:pt x="2532" y="475"/>
                  <a:pt x="2539" y="535"/>
                </a:cubicBezTo>
                <a:cubicBezTo>
                  <a:pt x="2543" y="572"/>
                  <a:pt x="2547" y="608"/>
                  <a:pt x="2553" y="645"/>
                </a:cubicBezTo>
                <a:cubicBezTo>
                  <a:pt x="2504" y="596"/>
                  <a:pt x="2458" y="541"/>
                  <a:pt x="2393" y="512"/>
                </a:cubicBezTo>
                <a:cubicBezTo>
                  <a:pt x="2350" y="493"/>
                  <a:pt x="2296" y="487"/>
                  <a:pt x="2255" y="516"/>
                </a:cubicBezTo>
                <a:cubicBezTo>
                  <a:pt x="2200" y="555"/>
                  <a:pt x="2178" y="661"/>
                  <a:pt x="2235" y="708"/>
                </a:cubicBezTo>
                <a:cubicBezTo>
                  <a:pt x="2270" y="736"/>
                  <a:pt x="2325" y="734"/>
                  <a:pt x="2365" y="721"/>
                </a:cubicBezTo>
                <a:cubicBezTo>
                  <a:pt x="2408" y="702"/>
                  <a:pt x="2423" y="696"/>
                  <a:pt x="2453" y="685"/>
                </a:cubicBezTo>
              </a:path>
              <a:path w="3697" h="1348" extrusionOk="0">
                <a:moveTo>
                  <a:pt x="2720" y="481"/>
                </a:moveTo>
                <a:cubicBezTo>
                  <a:pt x="2696" y="520"/>
                  <a:pt x="2683" y="549"/>
                  <a:pt x="2673" y="593"/>
                </a:cubicBezTo>
                <a:cubicBezTo>
                  <a:pt x="2666" y="627"/>
                  <a:pt x="2662" y="671"/>
                  <a:pt x="2699" y="692"/>
                </a:cubicBezTo>
                <a:cubicBezTo>
                  <a:pt x="2739" y="714"/>
                  <a:pt x="2797" y="696"/>
                  <a:pt x="2834" y="679"/>
                </a:cubicBezTo>
                <a:cubicBezTo>
                  <a:pt x="2894" y="651"/>
                  <a:pt x="2940" y="603"/>
                  <a:pt x="2975" y="548"/>
                </a:cubicBezTo>
                <a:cubicBezTo>
                  <a:pt x="3012" y="491"/>
                  <a:pt x="3032" y="427"/>
                  <a:pt x="3054" y="364"/>
                </a:cubicBezTo>
                <a:cubicBezTo>
                  <a:pt x="3070" y="413"/>
                  <a:pt x="3078" y="472"/>
                  <a:pt x="3083" y="530"/>
                </a:cubicBezTo>
                <a:cubicBezTo>
                  <a:pt x="3100" y="717"/>
                  <a:pt x="3127" y="907"/>
                  <a:pt x="3124" y="1096"/>
                </a:cubicBezTo>
                <a:cubicBezTo>
                  <a:pt x="3123" y="1166"/>
                  <a:pt x="3120" y="1256"/>
                  <a:pt x="3076" y="1315"/>
                </a:cubicBezTo>
                <a:cubicBezTo>
                  <a:pt x="3051" y="1349"/>
                  <a:pt x="3006" y="1355"/>
                  <a:pt x="2969" y="1339"/>
                </a:cubicBezTo>
                <a:cubicBezTo>
                  <a:pt x="2929" y="1322"/>
                  <a:pt x="2904" y="1274"/>
                  <a:pt x="2898" y="1233"/>
                </a:cubicBezTo>
                <a:cubicBezTo>
                  <a:pt x="2898" y="1195"/>
                  <a:pt x="2898" y="1180"/>
                  <a:pt x="2902" y="1154"/>
                </a:cubicBezTo>
              </a:path>
              <a:path w="3697" h="1348" extrusionOk="0">
                <a:moveTo>
                  <a:pt x="3515" y="139"/>
                </a:moveTo>
                <a:cubicBezTo>
                  <a:pt x="3528" y="183"/>
                  <a:pt x="3520" y="217"/>
                  <a:pt x="3513" y="263"/>
                </a:cubicBezTo>
                <a:cubicBezTo>
                  <a:pt x="3500" y="351"/>
                  <a:pt x="3477" y="439"/>
                  <a:pt x="3465" y="527"/>
                </a:cubicBezTo>
                <a:cubicBezTo>
                  <a:pt x="3461" y="558"/>
                  <a:pt x="3459" y="590"/>
                  <a:pt x="3455" y="622"/>
                </a:cubicBezTo>
              </a:path>
              <a:path w="3697" h="1348" extrusionOk="0">
                <a:moveTo>
                  <a:pt x="3324" y="392"/>
                </a:moveTo>
                <a:cubicBezTo>
                  <a:pt x="3366" y="389"/>
                  <a:pt x="3411" y="398"/>
                  <a:pt x="3456" y="399"/>
                </a:cubicBezTo>
                <a:cubicBezTo>
                  <a:pt x="3543" y="402"/>
                  <a:pt x="3614" y="387"/>
                  <a:pt x="3696" y="35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41638" y="4800600"/>
            <a:ext cx="22225" cy="238125"/>
          </a:xfrm>
          <a:custGeom>
            <a:avLst/>
            <a:gdLst>
              <a:gd name="T0" fmla="*/ 2147483647 w 65"/>
              <a:gd name="T1" fmla="*/ 2147483647 h 663"/>
              <a:gd name="T2" fmla="*/ 2147483647 w 65"/>
              <a:gd name="T3" fmla="*/ 2147483647 h 663"/>
              <a:gd name="T4" fmla="*/ 2147483647 w 65"/>
              <a:gd name="T5" fmla="*/ 2147483647 h 663"/>
              <a:gd name="T6" fmla="*/ 0 w 65"/>
              <a:gd name="T7" fmla="*/ 2147483647 h 663"/>
              <a:gd name="T8" fmla="*/ 2147483647 w 65"/>
              <a:gd name="T9" fmla="*/ 2147483647 h 663"/>
              <a:gd name="T10" fmla="*/ 2147483647 w 65"/>
              <a:gd name="T11" fmla="*/ 2147483647 h 6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663"/>
              <a:gd name="T20" fmla="*/ 65 w 65"/>
              <a:gd name="T21" fmla="*/ 663 h 6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663" extrusionOk="0">
                <a:moveTo>
                  <a:pt x="10" y="0"/>
                </a:moveTo>
                <a:cubicBezTo>
                  <a:pt x="41" y="12"/>
                  <a:pt x="43" y="8"/>
                  <a:pt x="43" y="49"/>
                </a:cubicBezTo>
                <a:cubicBezTo>
                  <a:pt x="43" y="117"/>
                  <a:pt x="28" y="186"/>
                  <a:pt x="20" y="253"/>
                </a:cubicBezTo>
                <a:cubicBezTo>
                  <a:pt x="11" y="336"/>
                  <a:pt x="2" y="419"/>
                  <a:pt x="0" y="502"/>
                </a:cubicBezTo>
                <a:cubicBezTo>
                  <a:pt x="-1" y="548"/>
                  <a:pt x="-2" y="605"/>
                  <a:pt x="27" y="643"/>
                </a:cubicBezTo>
                <a:cubicBezTo>
                  <a:pt x="43" y="658"/>
                  <a:pt x="48" y="663"/>
                  <a:pt x="64" y="66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12963" y="5253038"/>
            <a:ext cx="758825" cy="276225"/>
          </a:xfrm>
          <a:custGeom>
            <a:avLst/>
            <a:gdLst>
              <a:gd name="T0" fmla="*/ 2147483647 w 2108"/>
              <a:gd name="T1" fmla="*/ 2147483647 h 770"/>
              <a:gd name="T2" fmla="*/ 2147483647 w 2108"/>
              <a:gd name="T3" fmla="*/ 2147483647 h 770"/>
              <a:gd name="T4" fmla="*/ 2147483647 w 2108"/>
              <a:gd name="T5" fmla="*/ 2147483647 h 770"/>
              <a:gd name="T6" fmla="*/ 2147483647 w 2108"/>
              <a:gd name="T7" fmla="*/ 2147483647 h 770"/>
              <a:gd name="T8" fmla="*/ 2147483647 w 2108"/>
              <a:gd name="T9" fmla="*/ 2147483647 h 770"/>
              <a:gd name="T10" fmla="*/ 2147483647 w 2108"/>
              <a:gd name="T11" fmla="*/ 2147483647 h 770"/>
              <a:gd name="T12" fmla="*/ 2147483647 w 2108"/>
              <a:gd name="T13" fmla="*/ 2147483647 h 770"/>
              <a:gd name="T14" fmla="*/ 2147483647 w 2108"/>
              <a:gd name="T15" fmla="*/ 2147483647 h 770"/>
              <a:gd name="T16" fmla="*/ 2147483647 w 2108"/>
              <a:gd name="T17" fmla="*/ 2147483647 h 770"/>
              <a:gd name="T18" fmla="*/ 2147483647 w 2108"/>
              <a:gd name="T19" fmla="*/ 2147483647 h 770"/>
              <a:gd name="T20" fmla="*/ 2147483647 w 2108"/>
              <a:gd name="T21" fmla="*/ 2147483647 h 770"/>
              <a:gd name="T22" fmla="*/ 2147483647 w 2108"/>
              <a:gd name="T23" fmla="*/ 2147483647 h 770"/>
              <a:gd name="T24" fmla="*/ 2147483647 w 2108"/>
              <a:gd name="T25" fmla="*/ 2147483647 h 770"/>
              <a:gd name="T26" fmla="*/ 2147483647 w 2108"/>
              <a:gd name="T27" fmla="*/ 2147483647 h 770"/>
              <a:gd name="T28" fmla="*/ 2147483647 w 2108"/>
              <a:gd name="T29" fmla="*/ 2147483647 h 770"/>
              <a:gd name="T30" fmla="*/ 2147483647 w 2108"/>
              <a:gd name="T31" fmla="*/ 2147483647 h 770"/>
              <a:gd name="T32" fmla="*/ 2147483647 w 2108"/>
              <a:gd name="T33" fmla="*/ 2147483647 h 770"/>
              <a:gd name="T34" fmla="*/ 2147483647 w 2108"/>
              <a:gd name="T35" fmla="*/ 2147483647 h 770"/>
              <a:gd name="T36" fmla="*/ 2147483647 w 2108"/>
              <a:gd name="T37" fmla="*/ 2147483647 h 770"/>
              <a:gd name="T38" fmla="*/ 2147483647 w 2108"/>
              <a:gd name="T39" fmla="*/ 2147483647 h 770"/>
              <a:gd name="T40" fmla="*/ 2147483647 w 2108"/>
              <a:gd name="T41" fmla="*/ 2147483647 h 770"/>
              <a:gd name="T42" fmla="*/ 2147483647 w 2108"/>
              <a:gd name="T43" fmla="*/ 2147483647 h 770"/>
              <a:gd name="T44" fmla="*/ 2147483647 w 2108"/>
              <a:gd name="T45" fmla="*/ 2147483647 h 770"/>
              <a:gd name="T46" fmla="*/ 2147483647 w 2108"/>
              <a:gd name="T47" fmla="*/ 2147483647 h 770"/>
              <a:gd name="T48" fmla="*/ 2147483647 w 2108"/>
              <a:gd name="T49" fmla="*/ 2147483647 h 770"/>
              <a:gd name="T50" fmla="*/ 2147483647 w 2108"/>
              <a:gd name="T51" fmla="*/ 2147483647 h 770"/>
              <a:gd name="T52" fmla="*/ 2147483647 w 2108"/>
              <a:gd name="T53" fmla="*/ 2147483647 h 770"/>
              <a:gd name="T54" fmla="*/ 2147483647 w 2108"/>
              <a:gd name="T55" fmla="*/ 2147483647 h 770"/>
              <a:gd name="T56" fmla="*/ 2147483647 w 2108"/>
              <a:gd name="T57" fmla="*/ 2147483647 h 770"/>
              <a:gd name="T58" fmla="*/ 2147483647 w 2108"/>
              <a:gd name="T59" fmla="*/ 2147483647 h 770"/>
              <a:gd name="T60" fmla="*/ 2147483647 w 2108"/>
              <a:gd name="T61" fmla="*/ 2147483647 h 770"/>
              <a:gd name="T62" fmla="*/ 2147483647 w 2108"/>
              <a:gd name="T63" fmla="*/ 2147483647 h 770"/>
              <a:gd name="T64" fmla="*/ 2147483647 w 2108"/>
              <a:gd name="T65" fmla="*/ 2147483647 h 7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08"/>
              <a:gd name="T100" fmla="*/ 0 h 770"/>
              <a:gd name="T101" fmla="*/ 2108 w 2108"/>
              <a:gd name="T102" fmla="*/ 770 h 7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08" h="770" extrusionOk="0">
                <a:moveTo>
                  <a:pt x="506" y="0"/>
                </a:moveTo>
                <a:cubicBezTo>
                  <a:pt x="508" y="44"/>
                  <a:pt x="505" y="80"/>
                  <a:pt x="499" y="125"/>
                </a:cubicBezTo>
                <a:cubicBezTo>
                  <a:pt x="481" y="253"/>
                  <a:pt x="464" y="382"/>
                  <a:pt x="456" y="511"/>
                </a:cubicBezTo>
                <a:cubicBezTo>
                  <a:pt x="453" y="560"/>
                  <a:pt x="454" y="608"/>
                  <a:pt x="458" y="657"/>
                </a:cubicBezTo>
                <a:cubicBezTo>
                  <a:pt x="469" y="608"/>
                  <a:pt x="461" y="561"/>
                  <a:pt x="442" y="514"/>
                </a:cubicBezTo>
                <a:cubicBezTo>
                  <a:pt x="406" y="425"/>
                  <a:pt x="327" y="340"/>
                  <a:pt x="227" y="331"/>
                </a:cubicBezTo>
                <a:cubicBezTo>
                  <a:pt x="106" y="320"/>
                  <a:pt x="-32" y="450"/>
                  <a:pt x="7" y="575"/>
                </a:cubicBezTo>
                <a:cubicBezTo>
                  <a:pt x="25" y="633"/>
                  <a:pt x="84" y="649"/>
                  <a:pt x="137" y="659"/>
                </a:cubicBezTo>
                <a:cubicBezTo>
                  <a:pt x="203" y="671"/>
                  <a:pt x="272" y="656"/>
                  <a:pt x="335" y="635"/>
                </a:cubicBezTo>
                <a:cubicBezTo>
                  <a:pt x="376" y="619"/>
                  <a:pt x="388" y="615"/>
                  <a:pt x="411" y="598"/>
                </a:cubicBezTo>
              </a:path>
              <a:path w="2108" h="770" extrusionOk="0">
                <a:moveTo>
                  <a:pt x="902" y="365"/>
                </a:moveTo>
                <a:cubicBezTo>
                  <a:pt x="860" y="364"/>
                  <a:pt x="832" y="371"/>
                  <a:pt x="793" y="385"/>
                </a:cubicBezTo>
                <a:cubicBezTo>
                  <a:pt x="730" y="408"/>
                  <a:pt x="669" y="440"/>
                  <a:pt x="625" y="493"/>
                </a:cubicBezTo>
                <a:cubicBezTo>
                  <a:pt x="593" y="531"/>
                  <a:pt x="567" y="593"/>
                  <a:pt x="605" y="636"/>
                </a:cubicBezTo>
                <a:cubicBezTo>
                  <a:pt x="649" y="686"/>
                  <a:pt x="741" y="681"/>
                  <a:pt x="799" y="674"/>
                </a:cubicBezTo>
                <a:cubicBezTo>
                  <a:pt x="883" y="664"/>
                  <a:pt x="998" y="636"/>
                  <a:pt x="1057" y="570"/>
                </a:cubicBezTo>
                <a:cubicBezTo>
                  <a:pt x="1094" y="528"/>
                  <a:pt x="1074" y="481"/>
                  <a:pt x="1042" y="444"/>
                </a:cubicBezTo>
                <a:cubicBezTo>
                  <a:pt x="1007" y="404"/>
                  <a:pt x="962" y="381"/>
                  <a:pt x="913" y="363"/>
                </a:cubicBezTo>
                <a:cubicBezTo>
                  <a:pt x="899" y="358"/>
                  <a:pt x="843" y="338"/>
                  <a:pt x="858" y="374"/>
                </a:cubicBezTo>
                <a:cubicBezTo>
                  <a:pt x="862" y="378"/>
                  <a:pt x="866" y="383"/>
                  <a:pt x="870" y="387"/>
                </a:cubicBezTo>
              </a:path>
              <a:path w="2108" h="770" extrusionOk="0">
                <a:moveTo>
                  <a:pt x="1249" y="635"/>
                </a:moveTo>
                <a:cubicBezTo>
                  <a:pt x="1257" y="660"/>
                  <a:pt x="1258" y="697"/>
                  <a:pt x="1300" y="685"/>
                </a:cubicBezTo>
                <a:cubicBezTo>
                  <a:pt x="1322" y="679"/>
                  <a:pt x="1357" y="645"/>
                  <a:pt x="1372" y="628"/>
                </a:cubicBezTo>
                <a:cubicBezTo>
                  <a:pt x="1406" y="589"/>
                  <a:pt x="1428" y="539"/>
                  <a:pt x="1444" y="491"/>
                </a:cubicBezTo>
                <a:cubicBezTo>
                  <a:pt x="1466" y="426"/>
                  <a:pt x="1475" y="358"/>
                  <a:pt x="1481" y="290"/>
                </a:cubicBezTo>
                <a:cubicBezTo>
                  <a:pt x="1485" y="323"/>
                  <a:pt x="1489" y="356"/>
                  <a:pt x="1498" y="388"/>
                </a:cubicBezTo>
                <a:cubicBezTo>
                  <a:pt x="1510" y="428"/>
                  <a:pt x="1525" y="474"/>
                  <a:pt x="1563" y="496"/>
                </a:cubicBezTo>
                <a:cubicBezTo>
                  <a:pt x="1599" y="517"/>
                  <a:pt x="1637" y="495"/>
                  <a:pt x="1666" y="472"/>
                </a:cubicBezTo>
                <a:cubicBezTo>
                  <a:pt x="1720" y="429"/>
                  <a:pt x="1751" y="365"/>
                  <a:pt x="1795" y="313"/>
                </a:cubicBezTo>
                <a:cubicBezTo>
                  <a:pt x="1823" y="279"/>
                  <a:pt x="1850" y="275"/>
                  <a:pt x="1874" y="316"/>
                </a:cubicBezTo>
                <a:cubicBezTo>
                  <a:pt x="1910" y="377"/>
                  <a:pt x="1928" y="456"/>
                  <a:pt x="1949" y="523"/>
                </a:cubicBezTo>
                <a:cubicBezTo>
                  <a:pt x="1969" y="585"/>
                  <a:pt x="1989" y="728"/>
                  <a:pt x="2055" y="762"/>
                </a:cubicBezTo>
                <a:cubicBezTo>
                  <a:pt x="2081" y="769"/>
                  <a:pt x="2089" y="771"/>
                  <a:pt x="2107" y="7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86325" y="2119313"/>
            <a:ext cx="655638" cy="360362"/>
          </a:xfrm>
          <a:custGeom>
            <a:avLst/>
            <a:gdLst>
              <a:gd name="T0" fmla="*/ 2147483647 w 1823"/>
              <a:gd name="T1" fmla="*/ 2147483647 h 1004"/>
              <a:gd name="T2" fmla="*/ 2147483647 w 1823"/>
              <a:gd name="T3" fmla="*/ 2147483647 h 1004"/>
              <a:gd name="T4" fmla="*/ 2147483647 w 1823"/>
              <a:gd name="T5" fmla="*/ 2147483647 h 1004"/>
              <a:gd name="T6" fmla="*/ 2147483647 w 1823"/>
              <a:gd name="T7" fmla="*/ 2147483647 h 1004"/>
              <a:gd name="T8" fmla="*/ 2147483647 w 1823"/>
              <a:gd name="T9" fmla="*/ 2147483647 h 1004"/>
              <a:gd name="T10" fmla="*/ 2147483647 w 1823"/>
              <a:gd name="T11" fmla="*/ 2147483647 h 1004"/>
              <a:gd name="T12" fmla="*/ 2147483647 w 1823"/>
              <a:gd name="T13" fmla="*/ 2147483647 h 1004"/>
              <a:gd name="T14" fmla="*/ 2147483647 w 1823"/>
              <a:gd name="T15" fmla="*/ 2147483647 h 1004"/>
              <a:gd name="T16" fmla="*/ 2147483647 w 1823"/>
              <a:gd name="T17" fmla="*/ 2147483647 h 1004"/>
              <a:gd name="T18" fmla="*/ 0 w 1823"/>
              <a:gd name="T19" fmla="*/ 2147483647 h 1004"/>
              <a:gd name="T20" fmla="*/ 2147483647 w 1823"/>
              <a:gd name="T21" fmla="*/ 2147483647 h 1004"/>
              <a:gd name="T22" fmla="*/ 2147483647 w 1823"/>
              <a:gd name="T23" fmla="*/ 2147483647 h 1004"/>
              <a:gd name="T24" fmla="*/ 2147483647 w 1823"/>
              <a:gd name="T25" fmla="*/ 2147483647 h 1004"/>
              <a:gd name="T26" fmla="*/ 2147483647 w 1823"/>
              <a:gd name="T27" fmla="*/ 2147483647 h 1004"/>
              <a:gd name="T28" fmla="*/ 2147483647 w 1823"/>
              <a:gd name="T29" fmla="*/ 2147483647 h 1004"/>
              <a:gd name="T30" fmla="*/ 2147483647 w 1823"/>
              <a:gd name="T31" fmla="*/ 2147483647 h 1004"/>
              <a:gd name="T32" fmla="*/ 2147483647 w 1823"/>
              <a:gd name="T33" fmla="*/ 2147483647 h 1004"/>
              <a:gd name="T34" fmla="*/ 2147483647 w 1823"/>
              <a:gd name="T35" fmla="*/ 2147483647 h 1004"/>
              <a:gd name="T36" fmla="*/ 2147483647 w 1823"/>
              <a:gd name="T37" fmla="*/ 2147483647 h 1004"/>
              <a:gd name="T38" fmla="*/ 2147483647 w 1823"/>
              <a:gd name="T39" fmla="*/ 2147483647 h 1004"/>
              <a:gd name="T40" fmla="*/ 2147483647 w 1823"/>
              <a:gd name="T41" fmla="*/ 2147483647 h 1004"/>
              <a:gd name="T42" fmla="*/ 2147483647 w 1823"/>
              <a:gd name="T43" fmla="*/ 2147483647 h 1004"/>
              <a:gd name="T44" fmla="*/ 2147483647 w 1823"/>
              <a:gd name="T45" fmla="*/ 2147483647 h 1004"/>
              <a:gd name="T46" fmla="*/ 2147483647 w 1823"/>
              <a:gd name="T47" fmla="*/ 2147483647 h 1004"/>
              <a:gd name="T48" fmla="*/ 2147483647 w 1823"/>
              <a:gd name="T49" fmla="*/ 2147483647 h 1004"/>
              <a:gd name="T50" fmla="*/ 2147483647 w 1823"/>
              <a:gd name="T51" fmla="*/ 2147483647 h 1004"/>
              <a:gd name="T52" fmla="*/ 2147483647 w 1823"/>
              <a:gd name="T53" fmla="*/ 2147483647 h 1004"/>
              <a:gd name="T54" fmla="*/ 2147483647 w 1823"/>
              <a:gd name="T55" fmla="*/ 2147483647 h 1004"/>
              <a:gd name="T56" fmla="*/ 2147483647 w 1823"/>
              <a:gd name="T57" fmla="*/ 2147483647 h 1004"/>
              <a:gd name="T58" fmla="*/ 2147483647 w 1823"/>
              <a:gd name="T59" fmla="*/ 2147483647 h 1004"/>
              <a:gd name="T60" fmla="*/ 2147483647 w 1823"/>
              <a:gd name="T61" fmla="*/ 2147483647 h 1004"/>
              <a:gd name="T62" fmla="*/ 2147483647 w 1823"/>
              <a:gd name="T63" fmla="*/ 2147483647 h 1004"/>
              <a:gd name="T64" fmla="*/ 2147483647 w 1823"/>
              <a:gd name="T65" fmla="*/ 2147483647 h 10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23"/>
              <a:gd name="T100" fmla="*/ 0 h 1004"/>
              <a:gd name="T101" fmla="*/ 1823 w 1823"/>
              <a:gd name="T102" fmla="*/ 1004 h 10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23" h="1004" extrusionOk="0">
                <a:moveTo>
                  <a:pt x="354" y="0"/>
                </a:moveTo>
                <a:cubicBezTo>
                  <a:pt x="347" y="19"/>
                  <a:pt x="342" y="19"/>
                  <a:pt x="348" y="47"/>
                </a:cubicBezTo>
                <a:cubicBezTo>
                  <a:pt x="357" y="93"/>
                  <a:pt x="371" y="139"/>
                  <a:pt x="381" y="185"/>
                </a:cubicBezTo>
                <a:cubicBezTo>
                  <a:pt x="398" y="266"/>
                  <a:pt x="409" y="349"/>
                  <a:pt x="418" y="432"/>
                </a:cubicBezTo>
                <a:cubicBezTo>
                  <a:pt x="426" y="505"/>
                  <a:pt x="425" y="577"/>
                  <a:pt x="427" y="650"/>
                </a:cubicBezTo>
                <a:cubicBezTo>
                  <a:pt x="428" y="677"/>
                  <a:pt x="428" y="705"/>
                  <a:pt x="429" y="732"/>
                </a:cubicBezTo>
                <a:cubicBezTo>
                  <a:pt x="427" y="708"/>
                  <a:pt x="424" y="685"/>
                  <a:pt x="414" y="661"/>
                </a:cubicBezTo>
                <a:cubicBezTo>
                  <a:pt x="391" y="603"/>
                  <a:pt x="360" y="544"/>
                  <a:pt x="303" y="513"/>
                </a:cubicBezTo>
                <a:cubicBezTo>
                  <a:pt x="231" y="474"/>
                  <a:pt x="158" y="508"/>
                  <a:pt x="102" y="559"/>
                </a:cubicBezTo>
                <a:cubicBezTo>
                  <a:pt x="53" y="603"/>
                  <a:pt x="10" y="669"/>
                  <a:pt x="0" y="735"/>
                </a:cubicBezTo>
                <a:cubicBezTo>
                  <a:pt x="-9" y="792"/>
                  <a:pt x="16" y="834"/>
                  <a:pt x="69" y="854"/>
                </a:cubicBezTo>
                <a:cubicBezTo>
                  <a:pt x="136" y="879"/>
                  <a:pt x="217" y="857"/>
                  <a:pt x="281" y="835"/>
                </a:cubicBezTo>
                <a:cubicBezTo>
                  <a:pt x="358" y="809"/>
                  <a:pt x="425" y="769"/>
                  <a:pt x="495" y="730"/>
                </a:cubicBezTo>
              </a:path>
              <a:path w="1823" h="1004" extrusionOk="0">
                <a:moveTo>
                  <a:pt x="809" y="514"/>
                </a:moveTo>
                <a:cubicBezTo>
                  <a:pt x="728" y="590"/>
                  <a:pt x="641" y="666"/>
                  <a:pt x="577" y="757"/>
                </a:cubicBezTo>
                <a:cubicBezTo>
                  <a:pt x="547" y="799"/>
                  <a:pt x="542" y="820"/>
                  <a:pt x="541" y="867"/>
                </a:cubicBezTo>
                <a:cubicBezTo>
                  <a:pt x="602" y="893"/>
                  <a:pt x="649" y="878"/>
                  <a:pt x="714" y="857"/>
                </a:cubicBezTo>
                <a:cubicBezTo>
                  <a:pt x="792" y="832"/>
                  <a:pt x="871" y="793"/>
                  <a:pt x="929" y="734"/>
                </a:cubicBezTo>
                <a:cubicBezTo>
                  <a:pt x="969" y="693"/>
                  <a:pt x="981" y="643"/>
                  <a:pt x="951" y="593"/>
                </a:cubicBezTo>
                <a:cubicBezTo>
                  <a:pt x="927" y="553"/>
                  <a:pt x="877" y="517"/>
                  <a:pt x="836" y="496"/>
                </a:cubicBezTo>
                <a:cubicBezTo>
                  <a:pt x="816" y="486"/>
                  <a:pt x="797" y="483"/>
                  <a:pt x="776" y="478"/>
                </a:cubicBezTo>
              </a:path>
              <a:path w="1823" h="1004" extrusionOk="0">
                <a:moveTo>
                  <a:pt x="1068" y="856"/>
                </a:moveTo>
                <a:cubicBezTo>
                  <a:pt x="1096" y="844"/>
                  <a:pt x="1120" y="833"/>
                  <a:pt x="1139" y="802"/>
                </a:cubicBezTo>
                <a:cubicBezTo>
                  <a:pt x="1167" y="755"/>
                  <a:pt x="1194" y="700"/>
                  <a:pt x="1216" y="649"/>
                </a:cubicBezTo>
                <a:cubicBezTo>
                  <a:pt x="1226" y="627"/>
                  <a:pt x="1234" y="603"/>
                  <a:pt x="1244" y="581"/>
                </a:cubicBezTo>
                <a:cubicBezTo>
                  <a:pt x="1256" y="619"/>
                  <a:pt x="1256" y="658"/>
                  <a:pt x="1265" y="697"/>
                </a:cubicBezTo>
                <a:cubicBezTo>
                  <a:pt x="1273" y="733"/>
                  <a:pt x="1284" y="787"/>
                  <a:pt x="1316" y="811"/>
                </a:cubicBezTo>
                <a:cubicBezTo>
                  <a:pt x="1347" y="834"/>
                  <a:pt x="1390" y="807"/>
                  <a:pt x="1414" y="787"/>
                </a:cubicBezTo>
                <a:cubicBezTo>
                  <a:pt x="1471" y="739"/>
                  <a:pt x="1507" y="665"/>
                  <a:pt x="1539" y="599"/>
                </a:cubicBezTo>
                <a:cubicBezTo>
                  <a:pt x="1553" y="570"/>
                  <a:pt x="1564" y="542"/>
                  <a:pt x="1580" y="515"/>
                </a:cubicBezTo>
                <a:cubicBezTo>
                  <a:pt x="1596" y="554"/>
                  <a:pt x="1605" y="596"/>
                  <a:pt x="1612" y="645"/>
                </a:cubicBezTo>
                <a:cubicBezTo>
                  <a:pt x="1627" y="751"/>
                  <a:pt x="1640" y="866"/>
                  <a:pt x="1693" y="960"/>
                </a:cubicBezTo>
                <a:cubicBezTo>
                  <a:pt x="1728" y="1023"/>
                  <a:pt x="1775" y="1003"/>
                  <a:pt x="1822" y="97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73725" y="2281238"/>
            <a:ext cx="168275" cy="104775"/>
          </a:xfrm>
          <a:custGeom>
            <a:avLst/>
            <a:gdLst>
              <a:gd name="T0" fmla="*/ 0 w 465"/>
              <a:gd name="T1" fmla="*/ 2147483647 h 293"/>
              <a:gd name="T2" fmla="*/ 2147483647 w 465"/>
              <a:gd name="T3" fmla="*/ 2147483647 h 293"/>
              <a:gd name="T4" fmla="*/ 2147483647 w 465"/>
              <a:gd name="T5" fmla="*/ 2147483647 h 293"/>
              <a:gd name="T6" fmla="*/ 2147483647 w 465"/>
              <a:gd name="T7" fmla="*/ 2147483647 h 293"/>
              <a:gd name="T8" fmla="*/ 2147483647 w 465"/>
              <a:gd name="T9" fmla="*/ 2147483647 h 293"/>
              <a:gd name="T10" fmla="*/ 2147483647 w 465"/>
              <a:gd name="T11" fmla="*/ 2147483647 h 293"/>
              <a:gd name="T12" fmla="*/ 2147483647 w 465"/>
              <a:gd name="T13" fmla="*/ 2147483647 h 293"/>
              <a:gd name="T14" fmla="*/ 2147483647 w 465"/>
              <a:gd name="T15" fmla="*/ 2147483647 h 2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5"/>
              <a:gd name="T25" fmla="*/ 0 h 293"/>
              <a:gd name="T26" fmla="*/ 465 w 465"/>
              <a:gd name="T27" fmla="*/ 293 h 2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5" h="293" extrusionOk="0">
                <a:moveTo>
                  <a:pt x="0" y="0"/>
                </a:moveTo>
                <a:cubicBezTo>
                  <a:pt x="55" y="22"/>
                  <a:pt x="105" y="37"/>
                  <a:pt x="164" y="44"/>
                </a:cubicBezTo>
                <a:cubicBezTo>
                  <a:pt x="220" y="51"/>
                  <a:pt x="281" y="52"/>
                  <a:pt x="336" y="40"/>
                </a:cubicBezTo>
                <a:cubicBezTo>
                  <a:pt x="361" y="35"/>
                  <a:pt x="368" y="31"/>
                  <a:pt x="380" y="12"/>
                </a:cubicBezTo>
              </a:path>
              <a:path w="465" h="293" extrusionOk="0">
                <a:moveTo>
                  <a:pt x="115" y="212"/>
                </a:moveTo>
                <a:cubicBezTo>
                  <a:pt x="145" y="258"/>
                  <a:pt x="167" y="283"/>
                  <a:pt x="225" y="291"/>
                </a:cubicBezTo>
                <a:cubicBezTo>
                  <a:pt x="279" y="298"/>
                  <a:pt x="337" y="274"/>
                  <a:pt x="384" y="250"/>
                </a:cubicBezTo>
                <a:cubicBezTo>
                  <a:pt x="424" y="227"/>
                  <a:pt x="438" y="218"/>
                  <a:pt x="464" y="20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86463" y="2220913"/>
            <a:ext cx="198437" cy="192087"/>
          </a:xfrm>
          <a:custGeom>
            <a:avLst/>
            <a:gdLst>
              <a:gd name="T0" fmla="*/ 2147483647 w 549"/>
              <a:gd name="T1" fmla="*/ 2147483647 h 530"/>
              <a:gd name="T2" fmla="*/ 2147483647 w 549"/>
              <a:gd name="T3" fmla="*/ 2147483647 h 530"/>
              <a:gd name="T4" fmla="*/ 2147483647 w 549"/>
              <a:gd name="T5" fmla="*/ 2147483647 h 530"/>
              <a:gd name="T6" fmla="*/ 2147483647 w 549"/>
              <a:gd name="T7" fmla="*/ 2147483647 h 530"/>
              <a:gd name="T8" fmla="*/ 2147483647 w 549"/>
              <a:gd name="T9" fmla="*/ 2147483647 h 530"/>
              <a:gd name="T10" fmla="*/ 2147483647 w 549"/>
              <a:gd name="T11" fmla="*/ 2147483647 h 530"/>
              <a:gd name="T12" fmla="*/ 2147483647 w 549"/>
              <a:gd name="T13" fmla="*/ 2147483647 h 530"/>
              <a:gd name="T14" fmla="*/ 2147483647 w 549"/>
              <a:gd name="T15" fmla="*/ 2147483647 h 530"/>
              <a:gd name="T16" fmla="*/ 2147483647 w 549"/>
              <a:gd name="T17" fmla="*/ 2147483647 h 5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9"/>
              <a:gd name="T28" fmla="*/ 0 h 530"/>
              <a:gd name="T29" fmla="*/ 549 w 549"/>
              <a:gd name="T30" fmla="*/ 530 h 5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9" h="530" extrusionOk="0">
                <a:moveTo>
                  <a:pt x="385" y="57"/>
                </a:moveTo>
                <a:cubicBezTo>
                  <a:pt x="384" y="20"/>
                  <a:pt x="367" y="4"/>
                  <a:pt x="326" y="0"/>
                </a:cubicBezTo>
                <a:cubicBezTo>
                  <a:pt x="212" y="-10"/>
                  <a:pt x="106" y="83"/>
                  <a:pt x="49" y="171"/>
                </a:cubicBezTo>
                <a:cubicBezTo>
                  <a:pt x="-5" y="254"/>
                  <a:pt x="-24" y="364"/>
                  <a:pt x="43" y="446"/>
                </a:cubicBezTo>
                <a:cubicBezTo>
                  <a:pt x="97" y="512"/>
                  <a:pt x="192" y="529"/>
                  <a:pt x="272" y="529"/>
                </a:cubicBezTo>
                <a:cubicBezTo>
                  <a:pt x="359" y="529"/>
                  <a:pt x="449" y="503"/>
                  <a:pt x="509" y="437"/>
                </a:cubicBezTo>
                <a:cubicBezTo>
                  <a:pt x="568" y="373"/>
                  <a:pt x="552" y="285"/>
                  <a:pt x="514" y="215"/>
                </a:cubicBezTo>
                <a:cubicBezTo>
                  <a:pt x="468" y="131"/>
                  <a:pt x="386" y="82"/>
                  <a:pt x="291" y="75"/>
                </a:cubicBezTo>
                <a:cubicBezTo>
                  <a:pt x="227" y="79"/>
                  <a:pt x="205" y="80"/>
                  <a:pt x="170" y="10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29275" y="2852738"/>
            <a:ext cx="777875" cy="698500"/>
          </a:xfrm>
          <a:custGeom>
            <a:avLst/>
            <a:gdLst>
              <a:gd name="T0" fmla="*/ 2147483647 w 2161"/>
              <a:gd name="T1" fmla="*/ 2147483647 h 1940"/>
              <a:gd name="T2" fmla="*/ 2147483647 w 2161"/>
              <a:gd name="T3" fmla="*/ 2147483647 h 1940"/>
              <a:gd name="T4" fmla="*/ 2147483647 w 2161"/>
              <a:gd name="T5" fmla="*/ 2147483647 h 1940"/>
              <a:gd name="T6" fmla="*/ 2147483647 w 2161"/>
              <a:gd name="T7" fmla="*/ 2147483647 h 1940"/>
              <a:gd name="T8" fmla="*/ 2147483647 w 2161"/>
              <a:gd name="T9" fmla="*/ 2147483647 h 1940"/>
              <a:gd name="T10" fmla="*/ 2147483647 w 2161"/>
              <a:gd name="T11" fmla="*/ 2147483647 h 1940"/>
              <a:gd name="T12" fmla="*/ 2147483647 w 2161"/>
              <a:gd name="T13" fmla="*/ 2147483647 h 1940"/>
              <a:gd name="T14" fmla="*/ 2147483647 w 2161"/>
              <a:gd name="T15" fmla="*/ 2147483647 h 1940"/>
              <a:gd name="T16" fmla="*/ 2147483647 w 2161"/>
              <a:gd name="T17" fmla="*/ 2147483647 h 1940"/>
              <a:gd name="T18" fmla="*/ 2147483647 w 2161"/>
              <a:gd name="T19" fmla="*/ 2147483647 h 1940"/>
              <a:gd name="T20" fmla="*/ 2147483647 w 2161"/>
              <a:gd name="T21" fmla="*/ 2147483647 h 1940"/>
              <a:gd name="T22" fmla="*/ 2147483647 w 2161"/>
              <a:gd name="T23" fmla="*/ 2147483647 h 1940"/>
              <a:gd name="T24" fmla="*/ 2147483647 w 2161"/>
              <a:gd name="T25" fmla="*/ 2147483647 h 1940"/>
              <a:gd name="T26" fmla="*/ 2147483647 w 2161"/>
              <a:gd name="T27" fmla="*/ 2147483647 h 1940"/>
              <a:gd name="T28" fmla="*/ 2147483647 w 2161"/>
              <a:gd name="T29" fmla="*/ 2147483647 h 1940"/>
              <a:gd name="T30" fmla="*/ 2147483647 w 2161"/>
              <a:gd name="T31" fmla="*/ 2147483647 h 1940"/>
              <a:gd name="T32" fmla="*/ 2147483647 w 2161"/>
              <a:gd name="T33" fmla="*/ 2147483647 h 1940"/>
              <a:gd name="T34" fmla="*/ 2147483647 w 2161"/>
              <a:gd name="T35" fmla="*/ 2147483647 h 1940"/>
              <a:gd name="T36" fmla="*/ 2147483647 w 2161"/>
              <a:gd name="T37" fmla="*/ 2147483647 h 1940"/>
              <a:gd name="T38" fmla="*/ 2147483647 w 2161"/>
              <a:gd name="T39" fmla="*/ 2147483647 h 1940"/>
              <a:gd name="T40" fmla="*/ 2147483647 w 2161"/>
              <a:gd name="T41" fmla="*/ 2147483647 h 1940"/>
              <a:gd name="T42" fmla="*/ 2147483647 w 2161"/>
              <a:gd name="T43" fmla="*/ 2147483647 h 1940"/>
              <a:gd name="T44" fmla="*/ 2147483647 w 2161"/>
              <a:gd name="T45" fmla="*/ 2147483647 h 1940"/>
              <a:gd name="T46" fmla="*/ 2147483647 w 2161"/>
              <a:gd name="T47" fmla="*/ 2147483647 h 1940"/>
              <a:gd name="T48" fmla="*/ 2147483647 w 2161"/>
              <a:gd name="T49" fmla="*/ 2147483647 h 1940"/>
              <a:gd name="T50" fmla="*/ 2147483647 w 2161"/>
              <a:gd name="T51" fmla="*/ 2147483647 h 1940"/>
              <a:gd name="T52" fmla="*/ 2147483647 w 2161"/>
              <a:gd name="T53" fmla="*/ 2147483647 h 1940"/>
              <a:gd name="T54" fmla="*/ 2147483647 w 2161"/>
              <a:gd name="T55" fmla="*/ 2147483647 h 1940"/>
              <a:gd name="T56" fmla="*/ 2147483647 w 2161"/>
              <a:gd name="T57" fmla="*/ 2147483647 h 1940"/>
              <a:gd name="T58" fmla="*/ 2147483647 w 2161"/>
              <a:gd name="T59" fmla="*/ 2147483647 h 1940"/>
              <a:gd name="T60" fmla="*/ 2147483647 w 2161"/>
              <a:gd name="T61" fmla="*/ 2147483647 h 1940"/>
              <a:gd name="T62" fmla="*/ 2147483647 w 2161"/>
              <a:gd name="T63" fmla="*/ 2147483647 h 1940"/>
              <a:gd name="T64" fmla="*/ 2147483647 w 2161"/>
              <a:gd name="T65" fmla="*/ 2147483647 h 1940"/>
              <a:gd name="T66" fmla="*/ 2147483647 w 2161"/>
              <a:gd name="T67" fmla="*/ 2147483647 h 1940"/>
              <a:gd name="T68" fmla="*/ 2147483647 w 2161"/>
              <a:gd name="T69" fmla="*/ 2147483647 h 1940"/>
              <a:gd name="T70" fmla="*/ 2147483647 w 2161"/>
              <a:gd name="T71" fmla="*/ 2147483647 h 1940"/>
              <a:gd name="T72" fmla="*/ 2147483647 w 2161"/>
              <a:gd name="T73" fmla="*/ 2147483647 h 1940"/>
              <a:gd name="T74" fmla="*/ 2147483647 w 2161"/>
              <a:gd name="T75" fmla="*/ 2147483647 h 1940"/>
              <a:gd name="T76" fmla="*/ 2147483647 w 2161"/>
              <a:gd name="T77" fmla="*/ 2147483647 h 1940"/>
              <a:gd name="T78" fmla="*/ 2147483647 w 2161"/>
              <a:gd name="T79" fmla="*/ 2147483647 h 1940"/>
              <a:gd name="T80" fmla="*/ 2147483647 w 2161"/>
              <a:gd name="T81" fmla="*/ 2147483647 h 1940"/>
              <a:gd name="T82" fmla="*/ 2147483647 w 2161"/>
              <a:gd name="T83" fmla="*/ 2147483647 h 1940"/>
              <a:gd name="T84" fmla="*/ 2147483647 w 2161"/>
              <a:gd name="T85" fmla="*/ 2147483647 h 19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61"/>
              <a:gd name="T130" fmla="*/ 0 h 1940"/>
              <a:gd name="T131" fmla="*/ 2161 w 2161"/>
              <a:gd name="T132" fmla="*/ 1940 h 19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61" h="1940" extrusionOk="0">
                <a:moveTo>
                  <a:pt x="619" y="27"/>
                </a:moveTo>
                <a:cubicBezTo>
                  <a:pt x="625" y="13"/>
                  <a:pt x="627" y="9"/>
                  <a:pt x="630" y="0"/>
                </a:cubicBezTo>
                <a:cubicBezTo>
                  <a:pt x="649" y="54"/>
                  <a:pt x="651" y="109"/>
                  <a:pt x="659" y="167"/>
                </a:cubicBezTo>
                <a:cubicBezTo>
                  <a:pt x="674" y="273"/>
                  <a:pt x="688" y="379"/>
                  <a:pt x="701" y="486"/>
                </a:cubicBezTo>
                <a:cubicBezTo>
                  <a:pt x="723" y="669"/>
                  <a:pt x="740" y="851"/>
                  <a:pt x="741" y="1035"/>
                </a:cubicBezTo>
                <a:cubicBezTo>
                  <a:pt x="741" y="1061"/>
                  <a:pt x="739" y="1086"/>
                  <a:pt x="737" y="1111"/>
                </a:cubicBezTo>
                <a:cubicBezTo>
                  <a:pt x="733" y="1169"/>
                  <a:pt x="723" y="1225"/>
                  <a:pt x="716" y="1283"/>
                </a:cubicBezTo>
                <a:cubicBezTo>
                  <a:pt x="714" y="1298"/>
                  <a:pt x="713" y="1313"/>
                  <a:pt x="711" y="1328"/>
                </a:cubicBezTo>
                <a:cubicBezTo>
                  <a:pt x="713" y="1286"/>
                  <a:pt x="719" y="1250"/>
                  <a:pt x="731" y="1208"/>
                </a:cubicBezTo>
              </a:path>
              <a:path w="2161" h="1940" extrusionOk="0">
                <a:moveTo>
                  <a:pt x="753" y="889"/>
                </a:moveTo>
                <a:cubicBezTo>
                  <a:pt x="733" y="869"/>
                  <a:pt x="715" y="845"/>
                  <a:pt x="695" y="823"/>
                </a:cubicBezTo>
                <a:cubicBezTo>
                  <a:pt x="650" y="772"/>
                  <a:pt x="600" y="725"/>
                  <a:pt x="532" y="707"/>
                </a:cubicBezTo>
                <a:cubicBezTo>
                  <a:pt x="459" y="687"/>
                  <a:pt x="373" y="696"/>
                  <a:pt x="303" y="722"/>
                </a:cubicBezTo>
                <a:cubicBezTo>
                  <a:pt x="169" y="772"/>
                  <a:pt x="39" y="892"/>
                  <a:pt x="6" y="1035"/>
                </a:cubicBezTo>
                <a:cubicBezTo>
                  <a:pt x="-13" y="1119"/>
                  <a:pt x="15" y="1204"/>
                  <a:pt x="76" y="1264"/>
                </a:cubicBezTo>
                <a:cubicBezTo>
                  <a:pt x="141" y="1327"/>
                  <a:pt x="237" y="1357"/>
                  <a:pt x="323" y="1374"/>
                </a:cubicBezTo>
                <a:cubicBezTo>
                  <a:pt x="408" y="1391"/>
                  <a:pt x="500" y="1390"/>
                  <a:pt x="584" y="1367"/>
                </a:cubicBezTo>
                <a:cubicBezTo>
                  <a:pt x="644" y="1351"/>
                  <a:pt x="691" y="1321"/>
                  <a:pt x="743" y="1289"/>
                </a:cubicBezTo>
              </a:path>
              <a:path w="2161" h="1940" extrusionOk="0">
                <a:moveTo>
                  <a:pt x="999" y="777"/>
                </a:moveTo>
                <a:cubicBezTo>
                  <a:pt x="1019" y="752"/>
                  <a:pt x="1040" y="725"/>
                  <a:pt x="1067" y="707"/>
                </a:cubicBezTo>
                <a:cubicBezTo>
                  <a:pt x="1098" y="687"/>
                  <a:pt x="1138" y="668"/>
                  <a:pt x="1174" y="687"/>
                </a:cubicBezTo>
                <a:cubicBezTo>
                  <a:pt x="1220" y="711"/>
                  <a:pt x="1241" y="778"/>
                  <a:pt x="1256" y="823"/>
                </a:cubicBezTo>
                <a:cubicBezTo>
                  <a:pt x="1279" y="889"/>
                  <a:pt x="1296" y="958"/>
                  <a:pt x="1315" y="1025"/>
                </a:cubicBezTo>
                <a:cubicBezTo>
                  <a:pt x="1325" y="1059"/>
                  <a:pt x="1334" y="1091"/>
                  <a:pt x="1346" y="1124"/>
                </a:cubicBezTo>
                <a:cubicBezTo>
                  <a:pt x="1321" y="1093"/>
                  <a:pt x="1297" y="1062"/>
                  <a:pt x="1266" y="1036"/>
                </a:cubicBezTo>
                <a:cubicBezTo>
                  <a:pt x="1201" y="981"/>
                  <a:pt x="1121" y="945"/>
                  <a:pt x="1034" y="965"/>
                </a:cubicBezTo>
                <a:cubicBezTo>
                  <a:pt x="930" y="989"/>
                  <a:pt x="848" y="1090"/>
                  <a:pt x="845" y="1196"/>
                </a:cubicBezTo>
                <a:cubicBezTo>
                  <a:pt x="843" y="1259"/>
                  <a:pt x="878" y="1304"/>
                  <a:pt x="932" y="1331"/>
                </a:cubicBezTo>
                <a:cubicBezTo>
                  <a:pt x="990" y="1360"/>
                  <a:pt x="1052" y="1356"/>
                  <a:pt x="1113" y="1340"/>
                </a:cubicBezTo>
                <a:cubicBezTo>
                  <a:pt x="1178" y="1323"/>
                  <a:pt x="1236" y="1280"/>
                  <a:pt x="1289" y="1239"/>
                </a:cubicBezTo>
                <a:cubicBezTo>
                  <a:pt x="1329" y="1206"/>
                  <a:pt x="1342" y="1195"/>
                  <a:pt x="1366" y="1170"/>
                </a:cubicBezTo>
              </a:path>
              <a:path w="2161" h="1940" extrusionOk="0">
                <a:moveTo>
                  <a:pt x="1525" y="958"/>
                </a:moveTo>
                <a:cubicBezTo>
                  <a:pt x="1513" y="1003"/>
                  <a:pt x="1500" y="1042"/>
                  <a:pt x="1508" y="1089"/>
                </a:cubicBezTo>
                <a:cubicBezTo>
                  <a:pt x="1514" y="1125"/>
                  <a:pt x="1518" y="1166"/>
                  <a:pt x="1559" y="1181"/>
                </a:cubicBezTo>
                <a:cubicBezTo>
                  <a:pt x="1600" y="1196"/>
                  <a:pt x="1644" y="1186"/>
                  <a:pt x="1681" y="1166"/>
                </a:cubicBezTo>
                <a:cubicBezTo>
                  <a:pt x="1734" y="1137"/>
                  <a:pt x="1773" y="1088"/>
                  <a:pt x="1802" y="1036"/>
                </a:cubicBezTo>
                <a:cubicBezTo>
                  <a:pt x="1842" y="963"/>
                  <a:pt x="1863" y="881"/>
                  <a:pt x="1887" y="802"/>
                </a:cubicBezTo>
                <a:cubicBezTo>
                  <a:pt x="1909" y="863"/>
                  <a:pt x="1929" y="930"/>
                  <a:pt x="1947" y="995"/>
                </a:cubicBezTo>
                <a:cubicBezTo>
                  <a:pt x="2005" y="1201"/>
                  <a:pt x="2078" y="1403"/>
                  <a:pt x="2132" y="1610"/>
                </a:cubicBezTo>
                <a:cubicBezTo>
                  <a:pt x="2152" y="1688"/>
                  <a:pt x="2181" y="1796"/>
                  <a:pt x="2148" y="1876"/>
                </a:cubicBezTo>
                <a:cubicBezTo>
                  <a:pt x="2124" y="1934"/>
                  <a:pt x="2059" y="1949"/>
                  <a:pt x="2004" y="1931"/>
                </a:cubicBezTo>
                <a:cubicBezTo>
                  <a:pt x="1887" y="1893"/>
                  <a:pt x="1844" y="1766"/>
                  <a:pt x="1854" y="1654"/>
                </a:cubicBezTo>
                <a:cubicBezTo>
                  <a:pt x="1858" y="1633"/>
                  <a:pt x="1861" y="1611"/>
                  <a:pt x="1865" y="15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80188" y="2811463"/>
            <a:ext cx="1795462" cy="595312"/>
          </a:xfrm>
          <a:custGeom>
            <a:avLst/>
            <a:gdLst>
              <a:gd name="T0" fmla="*/ 2147483647 w 4987"/>
              <a:gd name="T1" fmla="*/ 2147483647 h 1655"/>
              <a:gd name="T2" fmla="*/ 2147483647 w 4987"/>
              <a:gd name="T3" fmla="*/ 2147483647 h 1655"/>
              <a:gd name="T4" fmla="*/ 2147483647 w 4987"/>
              <a:gd name="T5" fmla="*/ 2147483647 h 1655"/>
              <a:gd name="T6" fmla="*/ 2147483647 w 4987"/>
              <a:gd name="T7" fmla="*/ 2147483647 h 1655"/>
              <a:gd name="T8" fmla="*/ 2147483647 w 4987"/>
              <a:gd name="T9" fmla="*/ 2147483647 h 1655"/>
              <a:gd name="T10" fmla="*/ 2147483647 w 4987"/>
              <a:gd name="T11" fmla="*/ 2147483647 h 1655"/>
              <a:gd name="T12" fmla="*/ 2147483647 w 4987"/>
              <a:gd name="T13" fmla="*/ 2147483647 h 1655"/>
              <a:gd name="T14" fmla="*/ 2147483647 w 4987"/>
              <a:gd name="T15" fmla="*/ 2147483647 h 1655"/>
              <a:gd name="T16" fmla="*/ 2147483647 w 4987"/>
              <a:gd name="T17" fmla="*/ 2147483647 h 1655"/>
              <a:gd name="T18" fmla="*/ 2147483647 w 4987"/>
              <a:gd name="T19" fmla="*/ 2147483647 h 1655"/>
              <a:gd name="T20" fmla="*/ 2147483647 w 4987"/>
              <a:gd name="T21" fmla="*/ 2147483647 h 1655"/>
              <a:gd name="T22" fmla="*/ 2147483647 w 4987"/>
              <a:gd name="T23" fmla="*/ 2147483647 h 1655"/>
              <a:gd name="T24" fmla="*/ 2147483647 w 4987"/>
              <a:gd name="T25" fmla="*/ 2147483647 h 1655"/>
              <a:gd name="T26" fmla="*/ 2147483647 w 4987"/>
              <a:gd name="T27" fmla="*/ 2147483647 h 1655"/>
              <a:gd name="T28" fmla="*/ 2147483647 w 4987"/>
              <a:gd name="T29" fmla="*/ 2147483647 h 1655"/>
              <a:gd name="T30" fmla="*/ 2147483647 w 4987"/>
              <a:gd name="T31" fmla="*/ 2147483647 h 1655"/>
              <a:gd name="T32" fmla="*/ 2147483647 w 4987"/>
              <a:gd name="T33" fmla="*/ 2147483647 h 1655"/>
              <a:gd name="T34" fmla="*/ 2147483647 w 4987"/>
              <a:gd name="T35" fmla="*/ 2147483647 h 1655"/>
              <a:gd name="T36" fmla="*/ 2147483647 w 4987"/>
              <a:gd name="T37" fmla="*/ 2147483647 h 1655"/>
              <a:gd name="T38" fmla="*/ 2147483647 w 4987"/>
              <a:gd name="T39" fmla="*/ 2147483647 h 1655"/>
              <a:gd name="T40" fmla="*/ 2147483647 w 4987"/>
              <a:gd name="T41" fmla="*/ 2147483647 h 1655"/>
              <a:gd name="T42" fmla="*/ 2147483647 w 4987"/>
              <a:gd name="T43" fmla="*/ 2147483647 h 1655"/>
              <a:gd name="T44" fmla="*/ 2147483647 w 4987"/>
              <a:gd name="T45" fmla="*/ 2147483647 h 1655"/>
              <a:gd name="T46" fmla="*/ 2147483647 w 4987"/>
              <a:gd name="T47" fmla="*/ 2147483647 h 1655"/>
              <a:gd name="T48" fmla="*/ 2147483647 w 4987"/>
              <a:gd name="T49" fmla="*/ 2147483647 h 1655"/>
              <a:gd name="T50" fmla="*/ 2147483647 w 4987"/>
              <a:gd name="T51" fmla="*/ 2147483647 h 1655"/>
              <a:gd name="T52" fmla="*/ 2147483647 w 4987"/>
              <a:gd name="T53" fmla="*/ 2147483647 h 1655"/>
              <a:gd name="T54" fmla="*/ 2147483647 w 4987"/>
              <a:gd name="T55" fmla="*/ 2147483647 h 1655"/>
              <a:gd name="T56" fmla="*/ 2147483647 w 4987"/>
              <a:gd name="T57" fmla="*/ 2147483647 h 1655"/>
              <a:gd name="T58" fmla="*/ 2147483647 w 4987"/>
              <a:gd name="T59" fmla="*/ 2147483647 h 1655"/>
              <a:gd name="T60" fmla="*/ 2147483647 w 4987"/>
              <a:gd name="T61" fmla="*/ 2147483647 h 1655"/>
              <a:gd name="T62" fmla="*/ 2147483647 w 4987"/>
              <a:gd name="T63" fmla="*/ 2147483647 h 1655"/>
              <a:gd name="T64" fmla="*/ 2147483647 w 4987"/>
              <a:gd name="T65" fmla="*/ 2147483647 h 1655"/>
              <a:gd name="T66" fmla="*/ 2147483647 w 4987"/>
              <a:gd name="T67" fmla="*/ 2147483647 h 1655"/>
              <a:gd name="T68" fmla="*/ 2147483647 w 4987"/>
              <a:gd name="T69" fmla="*/ 2147483647 h 1655"/>
              <a:gd name="T70" fmla="*/ 2147483647 w 4987"/>
              <a:gd name="T71" fmla="*/ 2147483647 h 1655"/>
              <a:gd name="T72" fmla="*/ 2147483647 w 4987"/>
              <a:gd name="T73" fmla="*/ 2147483647 h 1655"/>
              <a:gd name="T74" fmla="*/ 2147483647 w 4987"/>
              <a:gd name="T75" fmla="*/ 2147483647 h 1655"/>
              <a:gd name="T76" fmla="*/ 2147483647 w 4987"/>
              <a:gd name="T77" fmla="*/ 2147483647 h 1655"/>
              <a:gd name="T78" fmla="*/ 2147483647 w 4987"/>
              <a:gd name="T79" fmla="*/ 2147483647 h 1655"/>
              <a:gd name="T80" fmla="*/ 2147483647 w 4987"/>
              <a:gd name="T81" fmla="*/ 2147483647 h 1655"/>
              <a:gd name="T82" fmla="*/ 2147483647 w 4987"/>
              <a:gd name="T83" fmla="*/ 2147483647 h 1655"/>
              <a:gd name="T84" fmla="*/ 2147483647 w 4987"/>
              <a:gd name="T85" fmla="*/ 2147483647 h 1655"/>
              <a:gd name="T86" fmla="*/ 2147483647 w 4987"/>
              <a:gd name="T87" fmla="*/ 2147483647 h 1655"/>
              <a:gd name="T88" fmla="*/ 2147483647 w 4987"/>
              <a:gd name="T89" fmla="*/ 2147483647 h 1655"/>
              <a:gd name="T90" fmla="*/ 2147483647 w 4987"/>
              <a:gd name="T91" fmla="*/ 2147483647 h 1655"/>
              <a:gd name="T92" fmla="*/ 2147483647 w 4987"/>
              <a:gd name="T93" fmla="*/ 2147483647 h 1655"/>
              <a:gd name="T94" fmla="*/ 2147483647 w 4987"/>
              <a:gd name="T95" fmla="*/ 2147483647 h 16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87"/>
              <a:gd name="T145" fmla="*/ 0 h 1655"/>
              <a:gd name="T146" fmla="*/ 4987 w 4987"/>
              <a:gd name="T147" fmla="*/ 1655 h 16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87" h="1655" extrusionOk="0">
                <a:moveTo>
                  <a:pt x="84" y="1012"/>
                </a:moveTo>
                <a:cubicBezTo>
                  <a:pt x="108" y="992"/>
                  <a:pt x="74" y="1058"/>
                  <a:pt x="70" y="1070"/>
                </a:cubicBezTo>
                <a:cubicBezTo>
                  <a:pt x="50" y="1129"/>
                  <a:pt x="35" y="1189"/>
                  <a:pt x="21" y="1249"/>
                </a:cubicBezTo>
                <a:cubicBezTo>
                  <a:pt x="11" y="1292"/>
                  <a:pt x="-1" y="1341"/>
                  <a:pt x="0" y="1385"/>
                </a:cubicBezTo>
                <a:cubicBezTo>
                  <a:pt x="1" y="1390"/>
                  <a:pt x="2" y="1394"/>
                  <a:pt x="3" y="1399"/>
                </a:cubicBezTo>
                <a:cubicBezTo>
                  <a:pt x="12" y="1357"/>
                  <a:pt x="26" y="1316"/>
                  <a:pt x="36" y="1274"/>
                </a:cubicBezTo>
              </a:path>
              <a:path w="4987" h="1655" extrusionOk="0">
                <a:moveTo>
                  <a:pt x="100" y="632"/>
                </a:moveTo>
                <a:cubicBezTo>
                  <a:pt x="100" y="581"/>
                  <a:pt x="106" y="526"/>
                  <a:pt x="99" y="475"/>
                </a:cubicBezTo>
                <a:cubicBezTo>
                  <a:pt x="98" y="472"/>
                  <a:pt x="97" y="468"/>
                  <a:pt x="96" y="465"/>
                </a:cubicBezTo>
                <a:cubicBezTo>
                  <a:pt x="100" y="491"/>
                  <a:pt x="106" y="514"/>
                  <a:pt x="114" y="539"/>
                </a:cubicBezTo>
              </a:path>
              <a:path w="4987" h="1655" extrusionOk="0">
                <a:moveTo>
                  <a:pt x="282" y="1303"/>
                </a:moveTo>
                <a:cubicBezTo>
                  <a:pt x="273" y="1279"/>
                  <a:pt x="277" y="1272"/>
                  <a:pt x="276" y="1246"/>
                </a:cubicBezTo>
                <a:cubicBezTo>
                  <a:pt x="275" y="1204"/>
                  <a:pt x="277" y="1164"/>
                  <a:pt x="280" y="1122"/>
                </a:cubicBezTo>
                <a:cubicBezTo>
                  <a:pt x="283" y="1077"/>
                  <a:pt x="290" y="1035"/>
                  <a:pt x="300" y="991"/>
                </a:cubicBezTo>
                <a:cubicBezTo>
                  <a:pt x="304" y="972"/>
                  <a:pt x="304" y="968"/>
                  <a:pt x="309" y="957"/>
                </a:cubicBezTo>
                <a:cubicBezTo>
                  <a:pt x="337" y="984"/>
                  <a:pt x="345" y="1017"/>
                  <a:pt x="360" y="1053"/>
                </a:cubicBezTo>
                <a:cubicBezTo>
                  <a:pt x="385" y="1115"/>
                  <a:pt x="416" y="1176"/>
                  <a:pt x="455" y="1230"/>
                </a:cubicBezTo>
                <a:cubicBezTo>
                  <a:pt x="483" y="1269"/>
                  <a:pt x="521" y="1315"/>
                  <a:pt x="569" y="1328"/>
                </a:cubicBezTo>
                <a:cubicBezTo>
                  <a:pt x="608" y="1339"/>
                  <a:pt x="638" y="1321"/>
                  <a:pt x="657" y="1289"/>
                </a:cubicBezTo>
                <a:cubicBezTo>
                  <a:pt x="687" y="1239"/>
                  <a:pt x="690" y="1171"/>
                  <a:pt x="693" y="1114"/>
                </a:cubicBezTo>
                <a:cubicBezTo>
                  <a:pt x="697" y="1044"/>
                  <a:pt x="693" y="973"/>
                  <a:pt x="687" y="904"/>
                </a:cubicBezTo>
                <a:cubicBezTo>
                  <a:pt x="682" y="847"/>
                  <a:pt x="680" y="799"/>
                  <a:pt x="716" y="751"/>
                </a:cubicBezTo>
                <a:cubicBezTo>
                  <a:pt x="726" y="740"/>
                  <a:pt x="736" y="730"/>
                  <a:pt x="746" y="719"/>
                </a:cubicBezTo>
              </a:path>
              <a:path w="4987" h="1655" extrusionOk="0">
                <a:moveTo>
                  <a:pt x="2425" y="45"/>
                </a:moveTo>
                <a:cubicBezTo>
                  <a:pt x="2413" y="24"/>
                  <a:pt x="2407" y="15"/>
                  <a:pt x="2395" y="0"/>
                </a:cubicBezTo>
                <a:cubicBezTo>
                  <a:pt x="2391" y="43"/>
                  <a:pt x="2386" y="87"/>
                  <a:pt x="2385" y="130"/>
                </a:cubicBezTo>
                <a:cubicBezTo>
                  <a:pt x="2382" y="245"/>
                  <a:pt x="2382" y="362"/>
                  <a:pt x="2388" y="477"/>
                </a:cubicBezTo>
                <a:cubicBezTo>
                  <a:pt x="2395" y="617"/>
                  <a:pt x="2406" y="757"/>
                  <a:pt x="2419" y="897"/>
                </a:cubicBezTo>
                <a:cubicBezTo>
                  <a:pt x="2426" y="974"/>
                  <a:pt x="2399" y="1294"/>
                  <a:pt x="2453" y="1354"/>
                </a:cubicBezTo>
                <a:cubicBezTo>
                  <a:pt x="2475" y="1378"/>
                  <a:pt x="2485" y="1316"/>
                  <a:pt x="2492" y="1299"/>
                </a:cubicBezTo>
              </a:path>
              <a:path w="4987" h="1655" extrusionOk="0">
                <a:moveTo>
                  <a:pt x="2639" y="952"/>
                </a:moveTo>
                <a:cubicBezTo>
                  <a:pt x="2650" y="994"/>
                  <a:pt x="2663" y="1032"/>
                  <a:pt x="2708" y="1046"/>
                </a:cubicBezTo>
                <a:cubicBezTo>
                  <a:pt x="2754" y="1060"/>
                  <a:pt x="2793" y="1042"/>
                  <a:pt x="2828" y="1014"/>
                </a:cubicBezTo>
                <a:cubicBezTo>
                  <a:pt x="2870" y="980"/>
                  <a:pt x="2896" y="933"/>
                  <a:pt x="2910" y="882"/>
                </a:cubicBezTo>
                <a:cubicBezTo>
                  <a:pt x="2923" y="835"/>
                  <a:pt x="2924" y="760"/>
                  <a:pt x="2870" y="737"/>
                </a:cubicBezTo>
                <a:cubicBezTo>
                  <a:pt x="2822" y="716"/>
                  <a:pt x="2769" y="759"/>
                  <a:pt x="2738" y="790"/>
                </a:cubicBezTo>
                <a:cubicBezTo>
                  <a:pt x="2674" y="853"/>
                  <a:pt x="2635" y="944"/>
                  <a:pt x="2624" y="1033"/>
                </a:cubicBezTo>
                <a:cubicBezTo>
                  <a:pt x="2617" y="1095"/>
                  <a:pt x="2625" y="1159"/>
                  <a:pt x="2655" y="1214"/>
                </a:cubicBezTo>
                <a:cubicBezTo>
                  <a:pt x="2687" y="1272"/>
                  <a:pt x="2738" y="1281"/>
                  <a:pt x="2795" y="1264"/>
                </a:cubicBezTo>
                <a:cubicBezTo>
                  <a:pt x="2852" y="1246"/>
                  <a:pt x="2896" y="1210"/>
                  <a:pt x="2942" y="1173"/>
                </a:cubicBezTo>
              </a:path>
              <a:path w="4987" h="1655" extrusionOk="0">
                <a:moveTo>
                  <a:pt x="2997" y="950"/>
                </a:moveTo>
                <a:cubicBezTo>
                  <a:pt x="3003" y="919"/>
                  <a:pt x="3019" y="914"/>
                  <a:pt x="3045" y="895"/>
                </a:cubicBezTo>
                <a:cubicBezTo>
                  <a:pt x="3066" y="880"/>
                  <a:pt x="3096" y="857"/>
                  <a:pt x="3124" y="861"/>
                </a:cubicBezTo>
                <a:cubicBezTo>
                  <a:pt x="3160" y="866"/>
                  <a:pt x="3159" y="921"/>
                  <a:pt x="3160" y="946"/>
                </a:cubicBezTo>
                <a:cubicBezTo>
                  <a:pt x="3164" y="1038"/>
                  <a:pt x="3149" y="1129"/>
                  <a:pt x="3144" y="1221"/>
                </a:cubicBezTo>
                <a:cubicBezTo>
                  <a:pt x="3144" y="1236"/>
                  <a:pt x="3144" y="1240"/>
                  <a:pt x="3146" y="1249"/>
                </a:cubicBezTo>
                <a:cubicBezTo>
                  <a:pt x="3175" y="1224"/>
                  <a:pt x="3188" y="1190"/>
                  <a:pt x="3205" y="1155"/>
                </a:cubicBezTo>
                <a:cubicBezTo>
                  <a:pt x="3234" y="1095"/>
                  <a:pt x="3260" y="1033"/>
                  <a:pt x="3295" y="975"/>
                </a:cubicBezTo>
                <a:cubicBezTo>
                  <a:pt x="3314" y="944"/>
                  <a:pt x="3325" y="930"/>
                  <a:pt x="3355" y="914"/>
                </a:cubicBezTo>
                <a:cubicBezTo>
                  <a:pt x="3390" y="946"/>
                  <a:pt x="3395" y="981"/>
                  <a:pt x="3400" y="1029"/>
                </a:cubicBezTo>
                <a:cubicBezTo>
                  <a:pt x="3407" y="1094"/>
                  <a:pt x="3409" y="1162"/>
                  <a:pt x="3403" y="1228"/>
                </a:cubicBezTo>
                <a:cubicBezTo>
                  <a:pt x="3400" y="1264"/>
                  <a:pt x="3397" y="1298"/>
                  <a:pt x="3397" y="1334"/>
                </a:cubicBezTo>
              </a:path>
              <a:path w="4987" h="1655" extrusionOk="0">
                <a:moveTo>
                  <a:pt x="3817" y="483"/>
                </a:moveTo>
                <a:cubicBezTo>
                  <a:pt x="3820" y="440"/>
                  <a:pt x="3827" y="398"/>
                  <a:pt x="3818" y="355"/>
                </a:cubicBezTo>
                <a:cubicBezTo>
                  <a:pt x="3819" y="338"/>
                  <a:pt x="3820" y="333"/>
                  <a:pt x="3810" y="325"/>
                </a:cubicBezTo>
                <a:cubicBezTo>
                  <a:pt x="3773" y="342"/>
                  <a:pt x="3760" y="354"/>
                  <a:pt x="3736" y="397"/>
                </a:cubicBezTo>
                <a:cubicBezTo>
                  <a:pt x="3684" y="490"/>
                  <a:pt x="3652" y="592"/>
                  <a:pt x="3628" y="695"/>
                </a:cubicBezTo>
                <a:cubicBezTo>
                  <a:pt x="3597" y="826"/>
                  <a:pt x="3581" y="959"/>
                  <a:pt x="3580" y="1094"/>
                </a:cubicBezTo>
                <a:cubicBezTo>
                  <a:pt x="3579" y="1214"/>
                  <a:pt x="3595" y="1334"/>
                  <a:pt x="3632" y="1448"/>
                </a:cubicBezTo>
                <a:cubicBezTo>
                  <a:pt x="3638" y="1466"/>
                  <a:pt x="3638" y="1471"/>
                  <a:pt x="3650" y="1475"/>
                </a:cubicBezTo>
                <a:cubicBezTo>
                  <a:pt x="3665" y="1458"/>
                  <a:pt x="3679" y="1437"/>
                  <a:pt x="3692" y="1411"/>
                </a:cubicBezTo>
                <a:cubicBezTo>
                  <a:pt x="3697" y="1400"/>
                  <a:pt x="3703" y="1390"/>
                  <a:pt x="3708" y="1379"/>
                </a:cubicBezTo>
              </a:path>
              <a:path w="4987" h="1655" extrusionOk="0">
                <a:moveTo>
                  <a:pt x="3959" y="749"/>
                </a:moveTo>
                <a:cubicBezTo>
                  <a:pt x="3973" y="740"/>
                  <a:pt x="3978" y="738"/>
                  <a:pt x="3991" y="732"/>
                </a:cubicBezTo>
                <a:cubicBezTo>
                  <a:pt x="3993" y="767"/>
                  <a:pt x="3975" y="799"/>
                  <a:pt x="3963" y="833"/>
                </a:cubicBezTo>
                <a:cubicBezTo>
                  <a:pt x="3942" y="893"/>
                  <a:pt x="3916" y="950"/>
                  <a:pt x="3894" y="1009"/>
                </a:cubicBezTo>
                <a:cubicBezTo>
                  <a:pt x="3882" y="1042"/>
                  <a:pt x="3862" y="1095"/>
                  <a:pt x="3877" y="1130"/>
                </a:cubicBezTo>
                <a:cubicBezTo>
                  <a:pt x="3889" y="1159"/>
                  <a:pt x="3937" y="1162"/>
                  <a:pt x="3963" y="1162"/>
                </a:cubicBezTo>
                <a:cubicBezTo>
                  <a:pt x="4007" y="1163"/>
                  <a:pt x="4053" y="1151"/>
                  <a:pt x="4095" y="1139"/>
                </a:cubicBezTo>
                <a:cubicBezTo>
                  <a:pt x="4125" y="1131"/>
                  <a:pt x="4160" y="1121"/>
                  <a:pt x="4187" y="1106"/>
                </a:cubicBezTo>
                <a:cubicBezTo>
                  <a:pt x="4205" y="1096"/>
                  <a:pt x="4215" y="1081"/>
                  <a:pt x="4228" y="1066"/>
                </a:cubicBezTo>
              </a:path>
              <a:path w="4987" h="1655" extrusionOk="0">
                <a:moveTo>
                  <a:pt x="4384" y="329"/>
                </a:moveTo>
                <a:cubicBezTo>
                  <a:pt x="4396" y="306"/>
                  <a:pt x="4396" y="308"/>
                  <a:pt x="4413" y="292"/>
                </a:cubicBezTo>
                <a:cubicBezTo>
                  <a:pt x="4453" y="323"/>
                  <a:pt x="4468" y="357"/>
                  <a:pt x="4483" y="406"/>
                </a:cubicBezTo>
                <a:cubicBezTo>
                  <a:pt x="4546" y="618"/>
                  <a:pt x="4537" y="857"/>
                  <a:pt x="4513" y="1074"/>
                </a:cubicBezTo>
                <a:cubicBezTo>
                  <a:pt x="4502" y="1175"/>
                  <a:pt x="4484" y="1276"/>
                  <a:pt x="4462" y="1375"/>
                </a:cubicBezTo>
                <a:cubicBezTo>
                  <a:pt x="4460" y="1382"/>
                  <a:pt x="4427" y="1487"/>
                  <a:pt x="4451" y="1431"/>
                </a:cubicBezTo>
                <a:cubicBezTo>
                  <a:pt x="4461" y="1407"/>
                  <a:pt x="4466" y="1384"/>
                  <a:pt x="4471" y="1359"/>
                </a:cubicBezTo>
              </a:path>
              <a:path w="4987" h="1655" extrusionOk="0">
                <a:moveTo>
                  <a:pt x="1017" y="1420"/>
                </a:moveTo>
                <a:cubicBezTo>
                  <a:pt x="1035" y="1450"/>
                  <a:pt x="1056" y="1477"/>
                  <a:pt x="1078" y="1505"/>
                </a:cubicBezTo>
                <a:cubicBezTo>
                  <a:pt x="1097" y="1529"/>
                  <a:pt x="1118" y="1547"/>
                  <a:pt x="1140" y="1566"/>
                </a:cubicBezTo>
                <a:cubicBezTo>
                  <a:pt x="1149" y="1575"/>
                  <a:pt x="1152" y="1578"/>
                  <a:pt x="1159" y="1582"/>
                </a:cubicBezTo>
                <a:cubicBezTo>
                  <a:pt x="1159" y="1547"/>
                  <a:pt x="1148" y="1524"/>
                  <a:pt x="1130" y="1493"/>
                </a:cubicBezTo>
                <a:cubicBezTo>
                  <a:pt x="1106" y="1449"/>
                  <a:pt x="1076" y="1409"/>
                  <a:pt x="1044" y="1371"/>
                </a:cubicBezTo>
                <a:cubicBezTo>
                  <a:pt x="1026" y="1349"/>
                  <a:pt x="993" y="1323"/>
                  <a:pt x="985" y="1294"/>
                </a:cubicBezTo>
                <a:cubicBezTo>
                  <a:pt x="979" y="1272"/>
                  <a:pt x="1007" y="1255"/>
                  <a:pt x="1022" y="1245"/>
                </a:cubicBezTo>
                <a:cubicBezTo>
                  <a:pt x="1049" y="1228"/>
                  <a:pt x="1074" y="1207"/>
                  <a:pt x="1100" y="1187"/>
                </a:cubicBezTo>
                <a:cubicBezTo>
                  <a:pt x="1117" y="1172"/>
                  <a:pt x="1123" y="1168"/>
                  <a:pt x="1134" y="1158"/>
                </a:cubicBezTo>
              </a:path>
              <a:path w="4987" h="1655" extrusionOk="0">
                <a:moveTo>
                  <a:pt x="1211" y="1115"/>
                </a:moveTo>
                <a:cubicBezTo>
                  <a:pt x="1225" y="1093"/>
                  <a:pt x="1239" y="1060"/>
                  <a:pt x="1255" y="1041"/>
                </a:cubicBezTo>
                <a:cubicBezTo>
                  <a:pt x="1264" y="1031"/>
                  <a:pt x="1289" y="997"/>
                  <a:pt x="1306" y="1001"/>
                </a:cubicBezTo>
                <a:cubicBezTo>
                  <a:pt x="1333" y="1008"/>
                  <a:pt x="1348" y="1062"/>
                  <a:pt x="1356" y="1083"/>
                </a:cubicBezTo>
                <a:cubicBezTo>
                  <a:pt x="1375" y="1130"/>
                  <a:pt x="1395" y="1177"/>
                  <a:pt x="1415" y="1224"/>
                </a:cubicBezTo>
                <a:cubicBezTo>
                  <a:pt x="1425" y="1247"/>
                  <a:pt x="1437" y="1269"/>
                  <a:pt x="1448" y="1292"/>
                </a:cubicBezTo>
                <a:cubicBezTo>
                  <a:pt x="1430" y="1288"/>
                  <a:pt x="1414" y="1280"/>
                  <a:pt x="1395" y="1276"/>
                </a:cubicBezTo>
                <a:cubicBezTo>
                  <a:pt x="1376" y="1272"/>
                  <a:pt x="1355" y="1270"/>
                  <a:pt x="1340" y="1286"/>
                </a:cubicBezTo>
                <a:cubicBezTo>
                  <a:pt x="1326" y="1300"/>
                  <a:pt x="1331" y="1323"/>
                  <a:pt x="1334" y="1341"/>
                </a:cubicBezTo>
                <a:cubicBezTo>
                  <a:pt x="1337" y="1359"/>
                  <a:pt x="1343" y="1371"/>
                  <a:pt x="1354" y="1386"/>
                </a:cubicBezTo>
                <a:cubicBezTo>
                  <a:pt x="1368" y="1375"/>
                  <a:pt x="1375" y="1364"/>
                  <a:pt x="1387" y="1349"/>
                </a:cubicBezTo>
                <a:cubicBezTo>
                  <a:pt x="1400" y="1333"/>
                  <a:pt x="1416" y="1319"/>
                  <a:pt x="1431" y="1304"/>
                </a:cubicBezTo>
              </a:path>
              <a:path w="4987" h="1655" extrusionOk="0">
                <a:moveTo>
                  <a:pt x="1561" y="1213"/>
                </a:moveTo>
                <a:cubicBezTo>
                  <a:pt x="1565" y="1173"/>
                  <a:pt x="1558" y="1139"/>
                  <a:pt x="1550" y="1100"/>
                </a:cubicBezTo>
                <a:cubicBezTo>
                  <a:pt x="1541" y="1053"/>
                  <a:pt x="1526" y="1009"/>
                  <a:pt x="1510" y="964"/>
                </a:cubicBezTo>
                <a:cubicBezTo>
                  <a:pt x="1500" y="937"/>
                  <a:pt x="1489" y="911"/>
                  <a:pt x="1476" y="885"/>
                </a:cubicBezTo>
                <a:cubicBezTo>
                  <a:pt x="1490" y="906"/>
                  <a:pt x="1506" y="926"/>
                  <a:pt x="1525" y="942"/>
                </a:cubicBezTo>
                <a:cubicBezTo>
                  <a:pt x="1548" y="962"/>
                  <a:pt x="1576" y="978"/>
                  <a:pt x="1607" y="981"/>
                </a:cubicBezTo>
                <a:cubicBezTo>
                  <a:pt x="1626" y="983"/>
                  <a:pt x="1650" y="976"/>
                  <a:pt x="1653" y="953"/>
                </a:cubicBezTo>
                <a:cubicBezTo>
                  <a:pt x="1656" y="925"/>
                  <a:pt x="1626" y="894"/>
                  <a:pt x="1611" y="874"/>
                </a:cubicBezTo>
                <a:cubicBezTo>
                  <a:pt x="1590" y="848"/>
                  <a:pt x="1568" y="822"/>
                  <a:pt x="1548" y="796"/>
                </a:cubicBezTo>
                <a:cubicBezTo>
                  <a:pt x="1531" y="774"/>
                  <a:pt x="1534" y="765"/>
                  <a:pt x="1544" y="740"/>
                </a:cubicBezTo>
              </a:path>
              <a:path w="4987" h="1655" extrusionOk="0">
                <a:moveTo>
                  <a:pt x="1679" y="703"/>
                </a:moveTo>
                <a:cubicBezTo>
                  <a:pt x="1677" y="724"/>
                  <a:pt x="1672" y="747"/>
                  <a:pt x="1678" y="770"/>
                </a:cubicBezTo>
                <a:cubicBezTo>
                  <a:pt x="1685" y="795"/>
                  <a:pt x="1696" y="805"/>
                  <a:pt x="1714" y="818"/>
                </a:cubicBezTo>
                <a:cubicBezTo>
                  <a:pt x="1737" y="834"/>
                  <a:pt x="1759" y="805"/>
                  <a:pt x="1764" y="785"/>
                </a:cubicBezTo>
                <a:cubicBezTo>
                  <a:pt x="1771" y="758"/>
                  <a:pt x="1767" y="729"/>
                  <a:pt x="1762" y="703"/>
                </a:cubicBezTo>
                <a:cubicBezTo>
                  <a:pt x="1759" y="686"/>
                  <a:pt x="1758" y="682"/>
                  <a:pt x="1755" y="671"/>
                </a:cubicBezTo>
                <a:cubicBezTo>
                  <a:pt x="1791" y="709"/>
                  <a:pt x="1815" y="756"/>
                  <a:pt x="1841" y="802"/>
                </a:cubicBezTo>
                <a:cubicBezTo>
                  <a:pt x="1887" y="884"/>
                  <a:pt x="1932" y="968"/>
                  <a:pt x="1965" y="1056"/>
                </a:cubicBezTo>
                <a:cubicBezTo>
                  <a:pt x="1989" y="1120"/>
                  <a:pt x="2025" y="1215"/>
                  <a:pt x="1987" y="1281"/>
                </a:cubicBezTo>
                <a:cubicBezTo>
                  <a:pt x="1966" y="1317"/>
                  <a:pt x="1925" y="1312"/>
                  <a:pt x="1895" y="1291"/>
                </a:cubicBezTo>
                <a:cubicBezTo>
                  <a:pt x="1839" y="1252"/>
                  <a:pt x="1815" y="1184"/>
                  <a:pt x="1790" y="1124"/>
                </a:cubicBezTo>
              </a:path>
              <a:path w="4987" h="1655" extrusionOk="0">
                <a:moveTo>
                  <a:pt x="1890" y="680"/>
                </a:moveTo>
                <a:cubicBezTo>
                  <a:pt x="1918" y="688"/>
                  <a:pt x="1948" y="682"/>
                  <a:pt x="1973" y="662"/>
                </a:cubicBezTo>
                <a:cubicBezTo>
                  <a:pt x="2007" y="635"/>
                  <a:pt x="2037" y="588"/>
                  <a:pt x="2044" y="545"/>
                </a:cubicBezTo>
                <a:cubicBezTo>
                  <a:pt x="2050" y="507"/>
                  <a:pt x="2040" y="456"/>
                  <a:pt x="2003" y="435"/>
                </a:cubicBezTo>
                <a:cubicBezTo>
                  <a:pt x="1957" y="410"/>
                  <a:pt x="1912" y="452"/>
                  <a:pt x="1890" y="488"/>
                </a:cubicBezTo>
                <a:cubicBezTo>
                  <a:pt x="1842" y="566"/>
                  <a:pt x="1847" y="668"/>
                  <a:pt x="1874" y="751"/>
                </a:cubicBezTo>
                <a:cubicBezTo>
                  <a:pt x="1899" y="828"/>
                  <a:pt x="1948" y="889"/>
                  <a:pt x="2026" y="913"/>
                </a:cubicBezTo>
                <a:cubicBezTo>
                  <a:pt x="2080" y="930"/>
                  <a:pt x="2125" y="912"/>
                  <a:pt x="2165" y="874"/>
                </a:cubicBezTo>
                <a:cubicBezTo>
                  <a:pt x="2175" y="863"/>
                  <a:pt x="2185" y="852"/>
                  <a:pt x="2195" y="841"/>
                </a:cubicBezTo>
              </a:path>
              <a:path w="4987" h="1655" extrusionOk="0">
                <a:moveTo>
                  <a:pt x="2185" y="675"/>
                </a:moveTo>
                <a:cubicBezTo>
                  <a:pt x="2164" y="684"/>
                  <a:pt x="2160" y="685"/>
                  <a:pt x="2145" y="740"/>
                </a:cubicBezTo>
                <a:cubicBezTo>
                  <a:pt x="2120" y="830"/>
                  <a:pt x="2110" y="921"/>
                  <a:pt x="2103" y="1014"/>
                </a:cubicBezTo>
                <a:cubicBezTo>
                  <a:pt x="2094" y="1122"/>
                  <a:pt x="2093" y="1232"/>
                  <a:pt x="2109" y="1339"/>
                </a:cubicBezTo>
                <a:cubicBezTo>
                  <a:pt x="2118" y="1399"/>
                  <a:pt x="2134" y="1493"/>
                  <a:pt x="2197" y="1524"/>
                </a:cubicBezTo>
                <a:cubicBezTo>
                  <a:pt x="2239" y="1545"/>
                  <a:pt x="2284" y="1525"/>
                  <a:pt x="2320" y="1503"/>
                </a:cubicBezTo>
                <a:cubicBezTo>
                  <a:pt x="2333" y="1494"/>
                  <a:pt x="2347" y="1485"/>
                  <a:pt x="2360" y="1476"/>
                </a:cubicBezTo>
              </a:path>
              <a:path w="4987" h="1655" extrusionOk="0">
                <a:moveTo>
                  <a:pt x="4803" y="587"/>
                </a:moveTo>
                <a:cubicBezTo>
                  <a:pt x="4839" y="608"/>
                  <a:pt x="4870" y="629"/>
                  <a:pt x="4895" y="665"/>
                </a:cubicBezTo>
                <a:cubicBezTo>
                  <a:pt x="4942" y="733"/>
                  <a:pt x="4959" y="821"/>
                  <a:pt x="4971" y="901"/>
                </a:cubicBezTo>
                <a:cubicBezTo>
                  <a:pt x="4990" y="1020"/>
                  <a:pt x="4987" y="1139"/>
                  <a:pt x="4969" y="1258"/>
                </a:cubicBezTo>
                <a:cubicBezTo>
                  <a:pt x="4955" y="1352"/>
                  <a:pt x="4935" y="1451"/>
                  <a:pt x="4902" y="1541"/>
                </a:cubicBezTo>
                <a:cubicBezTo>
                  <a:pt x="4893" y="1566"/>
                  <a:pt x="4873" y="1632"/>
                  <a:pt x="4848" y="1650"/>
                </a:cubicBezTo>
                <a:cubicBezTo>
                  <a:pt x="4835" y="1655"/>
                  <a:pt x="4833" y="1654"/>
                  <a:pt x="4846" y="16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4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97550" y="3489325"/>
            <a:ext cx="819150" cy="427038"/>
          </a:xfrm>
          <a:custGeom>
            <a:avLst/>
            <a:gdLst>
              <a:gd name="T0" fmla="*/ 2147483647 w 2275"/>
              <a:gd name="T1" fmla="*/ 2147483647 h 1186"/>
              <a:gd name="T2" fmla="*/ 2147483647 w 2275"/>
              <a:gd name="T3" fmla="*/ 2147483647 h 1186"/>
              <a:gd name="T4" fmla="*/ 2147483647 w 2275"/>
              <a:gd name="T5" fmla="*/ 2147483647 h 1186"/>
              <a:gd name="T6" fmla="*/ 2147483647 w 2275"/>
              <a:gd name="T7" fmla="*/ 2147483647 h 1186"/>
              <a:gd name="T8" fmla="*/ 2147483647 w 2275"/>
              <a:gd name="T9" fmla="*/ 2147483647 h 1186"/>
              <a:gd name="T10" fmla="*/ 2147483647 w 2275"/>
              <a:gd name="T11" fmla="*/ 2147483647 h 1186"/>
              <a:gd name="T12" fmla="*/ 2147483647 w 2275"/>
              <a:gd name="T13" fmla="*/ 2147483647 h 1186"/>
              <a:gd name="T14" fmla="*/ 2147483647 w 2275"/>
              <a:gd name="T15" fmla="*/ 2147483647 h 1186"/>
              <a:gd name="T16" fmla="*/ 2147483647 w 2275"/>
              <a:gd name="T17" fmla="*/ 2147483647 h 1186"/>
              <a:gd name="T18" fmla="*/ 2147483647 w 2275"/>
              <a:gd name="T19" fmla="*/ 2147483647 h 1186"/>
              <a:gd name="T20" fmla="*/ 2147483647 w 2275"/>
              <a:gd name="T21" fmla="*/ 2147483647 h 1186"/>
              <a:gd name="T22" fmla="*/ 2147483647 w 2275"/>
              <a:gd name="T23" fmla="*/ 2147483647 h 1186"/>
              <a:gd name="T24" fmla="*/ 2147483647 w 2275"/>
              <a:gd name="T25" fmla="*/ 2147483647 h 1186"/>
              <a:gd name="T26" fmla="*/ 2147483647 w 2275"/>
              <a:gd name="T27" fmla="*/ 2147483647 h 1186"/>
              <a:gd name="T28" fmla="*/ 2147483647 w 2275"/>
              <a:gd name="T29" fmla="*/ 2147483647 h 1186"/>
              <a:gd name="T30" fmla="*/ 2147483647 w 2275"/>
              <a:gd name="T31" fmla="*/ 2147483647 h 1186"/>
              <a:gd name="T32" fmla="*/ 2147483647 w 2275"/>
              <a:gd name="T33" fmla="*/ 2147483647 h 1186"/>
              <a:gd name="T34" fmla="*/ 2147483647 w 2275"/>
              <a:gd name="T35" fmla="*/ 2147483647 h 1186"/>
              <a:gd name="T36" fmla="*/ 2147483647 w 2275"/>
              <a:gd name="T37" fmla="*/ 2147483647 h 1186"/>
              <a:gd name="T38" fmla="*/ 2147483647 w 2275"/>
              <a:gd name="T39" fmla="*/ 2147483647 h 1186"/>
              <a:gd name="T40" fmla="*/ 2147483647 w 2275"/>
              <a:gd name="T41" fmla="*/ 2147483647 h 1186"/>
              <a:gd name="T42" fmla="*/ 2147483647 w 2275"/>
              <a:gd name="T43" fmla="*/ 2147483647 h 1186"/>
              <a:gd name="T44" fmla="*/ 2147483647 w 2275"/>
              <a:gd name="T45" fmla="*/ 2147483647 h 1186"/>
              <a:gd name="T46" fmla="*/ 2147483647 w 2275"/>
              <a:gd name="T47" fmla="*/ 2147483647 h 1186"/>
              <a:gd name="T48" fmla="*/ 2147483647 w 2275"/>
              <a:gd name="T49" fmla="*/ 2147483647 h 1186"/>
              <a:gd name="T50" fmla="*/ 2147483647 w 2275"/>
              <a:gd name="T51" fmla="*/ 2147483647 h 1186"/>
              <a:gd name="T52" fmla="*/ 2147483647 w 2275"/>
              <a:gd name="T53" fmla="*/ 2147483647 h 1186"/>
              <a:gd name="T54" fmla="*/ 2147483647 w 2275"/>
              <a:gd name="T55" fmla="*/ 2147483647 h 1186"/>
              <a:gd name="T56" fmla="*/ 2147483647 w 2275"/>
              <a:gd name="T57" fmla="*/ 2147483647 h 1186"/>
              <a:gd name="T58" fmla="*/ 2147483647 w 2275"/>
              <a:gd name="T59" fmla="*/ 2147483647 h 1186"/>
              <a:gd name="T60" fmla="*/ 2147483647 w 2275"/>
              <a:gd name="T61" fmla="*/ 2147483647 h 1186"/>
              <a:gd name="T62" fmla="*/ 2147483647 w 2275"/>
              <a:gd name="T63" fmla="*/ 2147483647 h 1186"/>
              <a:gd name="T64" fmla="*/ 2147483647 w 2275"/>
              <a:gd name="T65" fmla="*/ 2147483647 h 1186"/>
              <a:gd name="T66" fmla="*/ 2147483647 w 2275"/>
              <a:gd name="T67" fmla="*/ 2147483647 h 1186"/>
              <a:gd name="T68" fmla="*/ 2147483647 w 2275"/>
              <a:gd name="T69" fmla="*/ 2147483647 h 1186"/>
              <a:gd name="T70" fmla="*/ 2147483647 w 2275"/>
              <a:gd name="T71" fmla="*/ 2147483647 h 1186"/>
              <a:gd name="T72" fmla="*/ 2147483647 w 2275"/>
              <a:gd name="T73" fmla="*/ 2147483647 h 1186"/>
              <a:gd name="T74" fmla="*/ 2147483647 w 2275"/>
              <a:gd name="T75" fmla="*/ 2147483647 h 1186"/>
              <a:gd name="T76" fmla="*/ 2147483647 w 2275"/>
              <a:gd name="T77" fmla="*/ 2147483647 h 1186"/>
              <a:gd name="T78" fmla="*/ 2147483647 w 2275"/>
              <a:gd name="T79" fmla="*/ 2147483647 h 1186"/>
              <a:gd name="T80" fmla="*/ 2147483647 w 2275"/>
              <a:gd name="T81" fmla="*/ 2147483647 h 1186"/>
              <a:gd name="T82" fmla="*/ 2147483647 w 2275"/>
              <a:gd name="T83" fmla="*/ 2147483647 h 1186"/>
              <a:gd name="T84" fmla="*/ 2147483647 w 2275"/>
              <a:gd name="T85" fmla="*/ 2147483647 h 1186"/>
              <a:gd name="T86" fmla="*/ 2147483647 w 2275"/>
              <a:gd name="T87" fmla="*/ 2147483647 h 1186"/>
              <a:gd name="T88" fmla="*/ 2147483647 w 2275"/>
              <a:gd name="T89" fmla="*/ 2147483647 h 1186"/>
              <a:gd name="T90" fmla="*/ 2147483647 w 2275"/>
              <a:gd name="T91" fmla="*/ 2147483647 h 1186"/>
              <a:gd name="T92" fmla="*/ 2147483647 w 2275"/>
              <a:gd name="T93" fmla="*/ 2147483647 h 1186"/>
              <a:gd name="T94" fmla="*/ 2147483647 w 2275"/>
              <a:gd name="T95" fmla="*/ 2147483647 h 1186"/>
              <a:gd name="T96" fmla="*/ 2147483647 w 2275"/>
              <a:gd name="T97" fmla="*/ 2147483647 h 1186"/>
              <a:gd name="T98" fmla="*/ 2147483647 w 2275"/>
              <a:gd name="T99" fmla="*/ 2147483647 h 1186"/>
              <a:gd name="T100" fmla="*/ 2147483647 w 2275"/>
              <a:gd name="T101" fmla="*/ 2147483647 h 1186"/>
              <a:gd name="T102" fmla="*/ 2147483647 w 2275"/>
              <a:gd name="T103" fmla="*/ 2147483647 h 1186"/>
              <a:gd name="T104" fmla="*/ 2147483647 w 2275"/>
              <a:gd name="T105" fmla="*/ 2147483647 h 1186"/>
              <a:gd name="T106" fmla="*/ 2147483647 w 2275"/>
              <a:gd name="T107" fmla="*/ 2147483647 h 1186"/>
              <a:gd name="T108" fmla="*/ 2147483647 w 2275"/>
              <a:gd name="T109" fmla="*/ 2147483647 h 1186"/>
              <a:gd name="T110" fmla="*/ 2147483647 w 2275"/>
              <a:gd name="T111" fmla="*/ 2147483647 h 1186"/>
              <a:gd name="T112" fmla="*/ 2147483647 w 2275"/>
              <a:gd name="T113" fmla="*/ 2147483647 h 1186"/>
              <a:gd name="T114" fmla="*/ 2147483647 w 2275"/>
              <a:gd name="T115" fmla="*/ 2147483647 h 11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75"/>
              <a:gd name="T175" fmla="*/ 0 h 1186"/>
              <a:gd name="T176" fmla="*/ 2275 w 2275"/>
              <a:gd name="T177" fmla="*/ 1186 h 11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75" h="1186" extrusionOk="0">
                <a:moveTo>
                  <a:pt x="120" y="11"/>
                </a:moveTo>
                <a:cubicBezTo>
                  <a:pt x="139" y="19"/>
                  <a:pt x="144" y="-3"/>
                  <a:pt x="152" y="45"/>
                </a:cubicBezTo>
                <a:cubicBezTo>
                  <a:pt x="163" y="108"/>
                  <a:pt x="155" y="180"/>
                  <a:pt x="146" y="242"/>
                </a:cubicBezTo>
                <a:cubicBezTo>
                  <a:pt x="126" y="387"/>
                  <a:pt x="81" y="525"/>
                  <a:pt x="34" y="663"/>
                </a:cubicBezTo>
                <a:cubicBezTo>
                  <a:pt x="19" y="708"/>
                  <a:pt x="8" y="744"/>
                  <a:pt x="5" y="788"/>
                </a:cubicBezTo>
                <a:cubicBezTo>
                  <a:pt x="40" y="783"/>
                  <a:pt x="71" y="773"/>
                  <a:pt x="107" y="762"/>
                </a:cubicBezTo>
                <a:cubicBezTo>
                  <a:pt x="180" y="740"/>
                  <a:pt x="269" y="715"/>
                  <a:pt x="345" y="733"/>
                </a:cubicBezTo>
                <a:cubicBezTo>
                  <a:pt x="373" y="739"/>
                  <a:pt x="399" y="752"/>
                  <a:pt x="426" y="756"/>
                </a:cubicBezTo>
              </a:path>
              <a:path w="2275" h="1186" extrusionOk="0">
                <a:moveTo>
                  <a:pt x="844" y="19"/>
                </a:moveTo>
                <a:cubicBezTo>
                  <a:pt x="814" y="17"/>
                  <a:pt x="787" y="16"/>
                  <a:pt x="757" y="18"/>
                </a:cubicBezTo>
                <a:cubicBezTo>
                  <a:pt x="729" y="20"/>
                  <a:pt x="702" y="24"/>
                  <a:pt x="674" y="28"/>
                </a:cubicBezTo>
                <a:cubicBezTo>
                  <a:pt x="667" y="65"/>
                  <a:pt x="687" y="84"/>
                  <a:pt x="697" y="122"/>
                </a:cubicBezTo>
                <a:cubicBezTo>
                  <a:pt x="719" y="207"/>
                  <a:pt x="711" y="296"/>
                  <a:pt x="694" y="382"/>
                </a:cubicBezTo>
                <a:cubicBezTo>
                  <a:pt x="671" y="501"/>
                  <a:pt x="628" y="615"/>
                  <a:pt x="590" y="730"/>
                </a:cubicBezTo>
                <a:cubicBezTo>
                  <a:pt x="570" y="791"/>
                  <a:pt x="527" y="880"/>
                  <a:pt x="552" y="946"/>
                </a:cubicBezTo>
                <a:cubicBezTo>
                  <a:pt x="569" y="990"/>
                  <a:pt x="620" y="984"/>
                  <a:pt x="656" y="982"/>
                </a:cubicBezTo>
                <a:cubicBezTo>
                  <a:pt x="703" y="980"/>
                  <a:pt x="739" y="966"/>
                  <a:pt x="778" y="939"/>
                </a:cubicBezTo>
                <a:cubicBezTo>
                  <a:pt x="786" y="933"/>
                  <a:pt x="793" y="927"/>
                  <a:pt x="801" y="921"/>
                </a:cubicBezTo>
              </a:path>
              <a:path w="2275" h="1186" extrusionOk="0">
                <a:moveTo>
                  <a:pt x="1169" y="165"/>
                </a:moveTo>
                <a:cubicBezTo>
                  <a:pt x="1156" y="196"/>
                  <a:pt x="1157" y="210"/>
                  <a:pt x="1154" y="243"/>
                </a:cubicBezTo>
                <a:cubicBezTo>
                  <a:pt x="1147" y="328"/>
                  <a:pt x="1144" y="412"/>
                  <a:pt x="1143" y="497"/>
                </a:cubicBezTo>
                <a:cubicBezTo>
                  <a:pt x="1142" y="595"/>
                  <a:pt x="1141" y="700"/>
                  <a:pt x="1166" y="795"/>
                </a:cubicBezTo>
                <a:cubicBezTo>
                  <a:pt x="1167" y="799"/>
                  <a:pt x="1169" y="804"/>
                  <a:pt x="1170" y="808"/>
                </a:cubicBezTo>
                <a:cubicBezTo>
                  <a:pt x="1164" y="781"/>
                  <a:pt x="1159" y="762"/>
                  <a:pt x="1139" y="736"/>
                </a:cubicBezTo>
                <a:cubicBezTo>
                  <a:pt x="1108" y="696"/>
                  <a:pt x="1065" y="660"/>
                  <a:pt x="1011" y="668"/>
                </a:cubicBezTo>
                <a:cubicBezTo>
                  <a:pt x="969" y="674"/>
                  <a:pt x="938" y="713"/>
                  <a:pt x="918" y="747"/>
                </a:cubicBezTo>
                <a:cubicBezTo>
                  <a:pt x="900" y="777"/>
                  <a:pt x="882" y="838"/>
                  <a:pt x="913" y="867"/>
                </a:cubicBezTo>
                <a:cubicBezTo>
                  <a:pt x="939" y="891"/>
                  <a:pt x="980" y="869"/>
                  <a:pt x="1006" y="858"/>
                </a:cubicBezTo>
                <a:cubicBezTo>
                  <a:pt x="1048" y="839"/>
                  <a:pt x="1083" y="813"/>
                  <a:pt x="1120" y="786"/>
                </a:cubicBezTo>
              </a:path>
              <a:path w="2275" h="1186" extrusionOk="0">
                <a:moveTo>
                  <a:pt x="1365" y="494"/>
                </a:moveTo>
                <a:cubicBezTo>
                  <a:pt x="1382" y="486"/>
                  <a:pt x="1408" y="471"/>
                  <a:pt x="1426" y="482"/>
                </a:cubicBezTo>
                <a:cubicBezTo>
                  <a:pt x="1452" y="497"/>
                  <a:pt x="1459" y="545"/>
                  <a:pt x="1465" y="570"/>
                </a:cubicBezTo>
                <a:cubicBezTo>
                  <a:pt x="1478" y="622"/>
                  <a:pt x="1494" y="675"/>
                  <a:pt x="1503" y="728"/>
                </a:cubicBezTo>
                <a:cubicBezTo>
                  <a:pt x="1482" y="709"/>
                  <a:pt x="1462" y="689"/>
                  <a:pt x="1438" y="673"/>
                </a:cubicBezTo>
                <a:cubicBezTo>
                  <a:pt x="1400" y="647"/>
                  <a:pt x="1357" y="628"/>
                  <a:pt x="1310" y="634"/>
                </a:cubicBezTo>
                <a:cubicBezTo>
                  <a:pt x="1271" y="639"/>
                  <a:pt x="1240" y="667"/>
                  <a:pt x="1240" y="708"/>
                </a:cubicBezTo>
                <a:cubicBezTo>
                  <a:pt x="1241" y="751"/>
                  <a:pt x="1270" y="789"/>
                  <a:pt x="1305" y="812"/>
                </a:cubicBezTo>
                <a:cubicBezTo>
                  <a:pt x="1343" y="837"/>
                  <a:pt x="1382" y="842"/>
                  <a:pt x="1423" y="829"/>
                </a:cubicBezTo>
                <a:cubicBezTo>
                  <a:pt x="1469" y="814"/>
                  <a:pt x="1502" y="787"/>
                  <a:pt x="1538" y="756"/>
                </a:cubicBezTo>
              </a:path>
              <a:path w="2275" h="1186" extrusionOk="0">
                <a:moveTo>
                  <a:pt x="1611" y="555"/>
                </a:moveTo>
                <a:cubicBezTo>
                  <a:pt x="1592" y="586"/>
                  <a:pt x="1589" y="620"/>
                  <a:pt x="1601" y="656"/>
                </a:cubicBezTo>
                <a:cubicBezTo>
                  <a:pt x="1611" y="688"/>
                  <a:pt x="1633" y="724"/>
                  <a:pt x="1659" y="745"/>
                </a:cubicBezTo>
                <a:cubicBezTo>
                  <a:pt x="1680" y="762"/>
                  <a:pt x="1712" y="769"/>
                  <a:pt x="1737" y="759"/>
                </a:cubicBezTo>
                <a:cubicBezTo>
                  <a:pt x="1757" y="747"/>
                  <a:pt x="1764" y="742"/>
                  <a:pt x="1776" y="732"/>
                </a:cubicBezTo>
              </a:path>
              <a:path w="2275" h="1186" extrusionOk="0">
                <a:moveTo>
                  <a:pt x="1886" y="487"/>
                </a:moveTo>
                <a:cubicBezTo>
                  <a:pt x="1868" y="520"/>
                  <a:pt x="1867" y="537"/>
                  <a:pt x="1861" y="574"/>
                </a:cubicBezTo>
                <a:cubicBezTo>
                  <a:pt x="1847" y="661"/>
                  <a:pt x="1832" y="747"/>
                  <a:pt x="1814" y="833"/>
                </a:cubicBezTo>
                <a:cubicBezTo>
                  <a:pt x="1795" y="924"/>
                  <a:pt x="1770" y="1009"/>
                  <a:pt x="1741" y="1097"/>
                </a:cubicBezTo>
                <a:cubicBezTo>
                  <a:pt x="1730" y="1131"/>
                  <a:pt x="1722" y="1155"/>
                  <a:pt x="1703" y="1185"/>
                </a:cubicBezTo>
              </a:path>
              <a:path w="2275" h="1186" extrusionOk="0">
                <a:moveTo>
                  <a:pt x="1995" y="35"/>
                </a:moveTo>
                <a:cubicBezTo>
                  <a:pt x="2021" y="39"/>
                  <a:pt x="2043" y="42"/>
                  <a:pt x="2072" y="36"/>
                </a:cubicBezTo>
                <a:cubicBezTo>
                  <a:pt x="2107" y="29"/>
                  <a:pt x="2144" y="13"/>
                  <a:pt x="2179" y="30"/>
                </a:cubicBezTo>
                <a:cubicBezTo>
                  <a:pt x="2224" y="52"/>
                  <a:pt x="2224" y="124"/>
                  <a:pt x="2227" y="164"/>
                </a:cubicBezTo>
                <a:cubicBezTo>
                  <a:pt x="2235" y="269"/>
                  <a:pt x="2234" y="375"/>
                  <a:pt x="2243" y="480"/>
                </a:cubicBezTo>
                <a:cubicBezTo>
                  <a:pt x="2252" y="582"/>
                  <a:pt x="2271" y="684"/>
                  <a:pt x="2274" y="787"/>
                </a:cubicBezTo>
                <a:cubicBezTo>
                  <a:pt x="2276" y="849"/>
                  <a:pt x="2264" y="909"/>
                  <a:pt x="2204" y="940"/>
                </a:cubicBezTo>
                <a:cubicBezTo>
                  <a:pt x="2129" y="979"/>
                  <a:pt x="2045" y="965"/>
                  <a:pt x="1965" y="979"/>
                </a:cubicBezTo>
                <a:cubicBezTo>
                  <a:pt x="1919" y="987"/>
                  <a:pt x="1953" y="1002"/>
                  <a:pt x="1963" y="10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10375" y="3881438"/>
            <a:ext cx="1050925" cy="392112"/>
          </a:xfrm>
          <a:custGeom>
            <a:avLst/>
            <a:gdLst>
              <a:gd name="T0" fmla="*/ 2147483647 w 2919"/>
              <a:gd name="T1" fmla="*/ 2147483647 h 1091"/>
              <a:gd name="T2" fmla="*/ 2147483647 w 2919"/>
              <a:gd name="T3" fmla="*/ 2147483647 h 1091"/>
              <a:gd name="T4" fmla="*/ 2147483647 w 2919"/>
              <a:gd name="T5" fmla="*/ 2147483647 h 1091"/>
              <a:gd name="T6" fmla="*/ 2147483647 w 2919"/>
              <a:gd name="T7" fmla="*/ 2147483647 h 1091"/>
              <a:gd name="T8" fmla="*/ 2147483647 w 2919"/>
              <a:gd name="T9" fmla="*/ 2147483647 h 1091"/>
              <a:gd name="T10" fmla="*/ 2147483647 w 2919"/>
              <a:gd name="T11" fmla="*/ 2147483647 h 1091"/>
              <a:gd name="T12" fmla="*/ 2147483647 w 2919"/>
              <a:gd name="T13" fmla="*/ 2147483647 h 1091"/>
              <a:gd name="T14" fmla="*/ 2147483647 w 2919"/>
              <a:gd name="T15" fmla="*/ 2147483647 h 1091"/>
              <a:gd name="T16" fmla="*/ 2147483647 w 2919"/>
              <a:gd name="T17" fmla="*/ 2147483647 h 1091"/>
              <a:gd name="T18" fmla="*/ 2147483647 w 2919"/>
              <a:gd name="T19" fmla="*/ 2147483647 h 1091"/>
              <a:gd name="T20" fmla="*/ 2147483647 w 2919"/>
              <a:gd name="T21" fmla="*/ 2147483647 h 1091"/>
              <a:gd name="T22" fmla="*/ 2147483647 w 2919"/>
              <a:gd name="T23" fmla="*/ 2147483647 h 1091"/>
              <a:gd name="T24" fmla="*/ 2147483647 w 2919"/>
              <a:gd name="T25" fmla="*/ 2147483647 h 1091"/>
              <a:gd name="T26" fmla="*/ 2147483647 w 2919"/>
              <a:gd name="T27" fmla="*/ 2147483647 h 1091"/>
              <a:gd name="T28" fmla="*/ 2147483647 w 2919"/>
              <a:gd name="T29" fmla="*/ 2147483647 h 1091"/>
              <a:gd name="T30" fmla="*/ 2147483647 w 2919"/>
              <a:gd name="T31" fmla="*/ 2147483647 h 1091"/>
              <a:gd name="T32" fmla="*/ 2147483647 w 2919"/>
              <a:gd name="T33" fmla="*/ 2147483647 h 1091"/>
              <a:gd name="T34" fmla="*/ 2147483647 w 2919"/>
              <a:gd name="T35" fmla="*/ 2147483647 h 1091"/>
              <a:gd name="T36" fmla="*/ 2147483647 w 2919"/>
              <a:gd name="T37" fmla="*/ 2147483647 h 1091"/>
              <a:gd name="T38" fmla="*/ 2147483647 w 2919"/>
              <a:gd name="T39" fmla="*/ 2147483647 h 1091"/>
              <a:gd name="T40" fmla="*/ 2147483647 w 2919"/>
              <a:gd name="T41" fmla="*/ 2147483647 h 1091"/>
              <a:gd name="T42" fmla="*/ 2147483647 w 2919"/>
              <a:gd name="T43" fmla="*/ 2147483647 h 1091"/>
              <a:gd name="T44" fmla="*/ 2147483647 w 2919"/>
              <a:gd name="T45" fmla="*/ 2147483647 h 1091"/>
              <a:gd name="T46" fmla="*/ 2147483647 w 2919"/>
              <a:gd name="T47" fmla="*/ 2147483647 h 1091"/>
              <a:gd name="T48" fmla="*/ 2147483647 w 2919"/>
              <a:gd name="T49" fmla="*/ 2147483647 h 1091"/>
              <a:gd name="T50" fmla="*/ 2147483647 w 2919"/>
              <a:gd name="T51" fmla="*/ 2147483647 h 1091"/>
              <a:gd name="T52" fmla="*/ 2147483647 w 2919"/>
              <a:gd name="T53" fmla="*/ 2147483647 h 1091"/>
              <a:gd name="T54" fmla="*/ 2147483647 w 2919"/>
              <a:gd name="T55" fmla="*/ 2147483647 h 1091"/>
              <a:gd name="T56" fmla="*/ 2147483647 w 2919"/>
              <a:gd name="T57" fmla="*/ 2147483647 h 1091"/>
              <a:gd name="T58" fmla="*/ 2147483647 w 2919"/>
              <a:gd name="T59" fmla="*/ 2147483647 h 1091"/>
              <a:gd name="T60" fmla="*/ 2147483647 w 2919"/>
              <a:gd name="T61" fmla="*/ 2147483647 h 1091"/>
              <a:gd name="T62" fmla="*/ 2147483647 w 2919"/>
              <a:gd name="T63" fmla="*/ 2147483647 h 1091"/>
              <a:gd name="T64" fmla="*/ 2147483647 w 2919"/>
              <a:gd name="T65" fmla="*/ 2147483647 h 1091"/>
              <a:gd name="T66" fmla="*/ 2147483647 w 2919"/>
              <a:gd name="T67" fmla="*/ 2147483647 h 1091"/>
              <a:gd name="T68" fmla="*/ 2147483647 w 2919"/>
              <a:gd name="T69" fmla="*/ 2147483647 h 1091"/>
              <a:gd name="T70" fmla="*/ 2147483647 w 2919"/>
              <a:gd name="T71" fmla="*/ 2147483647 h 1091"/>
              <a:gd name="T72" fmla="*/ 2147483647 w 2919"/>
              <a:gd name="T73" fmla="*/ 2147483647 h 1091"/>
              <a:gd name="T74" fmla="*/ 2147483647 w 2919"/>
              <a:gd name="T75" fmla="*/ 2147483647 h 1091"/>
              <a:gd name="T76" fmla="*/ 2147483647 w 2919"/>
              <a:gd name="T77" fmla="*/ 2147483647 h 1091"/>
              <a:gd name="T78" fmla="*/ 2147483647 w 2919"/>
              <a:gd name="T79" fmla="*/ 2147483647 h 1091"/>
              <a:gd name="T80" fmla="*/ 2147483647 w 2919"/>
              <a:gd name="T81" fmla="*/ 2147483647 h 1091"/>
              <a:gd name="T82" fmla="*/ 2147483647 w 2919"/>
              <a:gd name="T83" fmla="*/ 2147483647 h 1091"/>
              <a:gd name="T84" fmla="*/ 2147483647 w 2919"/>
              <a:gd name="T85" fmla="*/ 2147483647 h 1091"/>
              <a:gd name="T86" fmla="*/ 2147483647 w 2919"/>
              <a:gd name="T87" fmla="*/ 2147483647 h 1091"/>
              <a:gd name="T88" fmla="*/ 2147483647 w 2919"/>
              <a:gd name="T89" fmla="*/ 2147483647 h 1091"/>
              <a:gd name="T90" fmla="*/ 2147483647 w 2919"/>
              <a:gd name="T91" fmla="*/ 2147483647 h 1091"/>
              <a:gd name="T92" fmla="*/ 2147483647 w 2919"/>
              <a:gd name="T93" fmla="*/ 2147483647 h 1091"/>
              <a:gd name="T94" fmla="*/ 2147483647 w 2919"/>
              <a:gd name="T95" fmla="*/ 2147483647 h 1091"/>
              <a:gd name="T96" fmla="*/ 2147483647 w 2919"/>
              <a:gd name="T97" fmla="*/ 2147483647 h 1091"/>
              <a:gd name="T98" fmla="*/ 2147483647 w 2919"/>
              <a:gd name="T99" fmla="*/ 2147483647 h 1091"/>
              <a:gd name="T100" fmla="*/ 2147483647 w 2919"/>
              <a:gd name="T101" fmla="*/ 2147483647 h 1091"/>
              <a:gd name="T102" fmla="*/ 2147483647 w 2919"/>
              <a:gd name="T103" fmla="*/ 2147483647 h 1091"/>
              <a:gd name="T104" fmla="*/ 2147483647 w 2919"/>
              <a:gd name="T105" fmla="*/ 2147483647 h 1091"/>
              <a:gd name="T106" fmla="*/ 2147483647 w 2919"/>
              <a:gd name="T107" fmla="*/ 2147483647 h 1091"/>
              <a:gd name="T108" fmla="*/ 2147483647 w 2919"/>
              <a:gd name="T109" fmla="*/ 2147483647 h 1091"/>
              <a:gd name="T110" fmla="*/ 2147483647 w 2919"/>
              <a:gd name="T111" fmla="*/ 2147483647 h 1091"/>
              <a:gd name="T112" fmla="*/ 2147483647 w 2919"/>
              <a:gd name="T113" fmla="*/ 2147483647 h 1091"/>
              <a:gd name="T114" fmla="*/ 2147483647 w 2919"/>
              <a:gd name="T115" fmla="*/ 2147483647 h 109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919"/>
              <a:gd name="T175" fmla="*/ 0 h 1091"/>
              <a:gd name="T176" fmla="*/ 2919 w 2919"/>
              <a:gd name="T177" fmla="*/ 1091 h 109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919" h="1091" extrusionOk="0">
                <a:moveTo>
                  <a:pt x="174" y="44"/>
                </a:moveTo>
                <a:cubicBezTo>
                  <a:pt x="192" y="81"/>
                  <a:pt x="187" y="99"/>
                  <a:pt x="183" y="140"/>
                </a:cubicBezTo>
                <a:cubicBezTo>
                  <a:pt x="171" y="249"/>
                  <a:pt x="149" y="358"/>
                  <a:pt x="122" y="464"/>
                </a:cubicBezTo>
                <a:cubicBezTo>
                  <a:pt x="87" y="601"/>
                  <a:pt x="31" y="736"/>
                  <a:pt x="5" y="875"/>
                </a:cubicBezTo>
                <a:cubicBezTo>
                  <a:pt x="-6" y="934"/>
                  <a:pt x="2" y="972"/>
                  <a:pt x="68" y="967"/>
                </a:cubicBezTo>
                <a:cubicBezTo>
                  <a:pt x="150" y="960"/>
                  <a:pt x="233" y="928"/>
                  <a:pt x="312" y="908"/>
                </a:cubicBezTo>
                <a:cubicBezTo>
                  <a:pt x="384" y="890"/>
                  <a:pt x="459" y="873"/>
                  <a:pt x="533" y="881"/>
                </a:cubicBezTo>
                <a:cubicBezTo>
                  <a:pt x="560" y="884"/>
                  <a:pt x="581" y="889"/>
                  <a:pt x="607" y="887"/>
                </a:cubicBezTo>
              </a:path>
              <a:path w="2919" h="1091" extrusionOk="0">
                <a:moveTo>
                  <a:pt x="1111" y="66"/>
                </a:moveTo>
                <a:cubicBezTo>
                  <a:pt x="1099" y="90"/>
                  <a:pt x="1095" y="92"/>
                  <a:pt x="1044" y="101"/>
                </a:cubicBezTo>
                <a:cubicBezTo>
                  <a:pt x="986" y="111"/>
                  <a:pt x="928" y="113"/>
                  <a:pt x="870" y="114"/>
                </a:cubicBezTo>
                <a:cubicBezTo>
                  <a:pt x="829" y="114"/>
                  <a:pt x="780" y="110"/>
                  <a:pt x="755" y="149"/>
                </a:cubicBezTo>
                <a:cubicBezTo>
                  <a:pt x="725" y="196"/>
                  <a:pt x="729" y="276"/>
                  <a:pt x="725" y="329"/>
                </a:cubicBezTo>
                <a:cubicBezTo>
                  <a:pt x="712" y="500"/>
                  <a:pt x="698" y="684"/>
                  <a:pt x="741" y="852"/>
                </a:cubicBezTo>
                <a:cubicBezTo>
                  <a:pt x="758" y="918"/>
                  <a:pt x="788" y="972"/>
                  <a:pt x="831" y="1024"/>
                </a:cubicBezTo>
                <a:cubicBezTo>
                  <a:pt x="851" y="1048"/>
                  <a:pt x="878" y="1076"/>
                  <a:pt x="909" y="1084"/>
                </a:cubicBezTo>
                <a:cubicBezTo>
                  <a:pt x="943" y="1093"/>
                  <a:pt x="954" y="1080"/>
                  <a:pt x="978" y="1057"/>
                </a:cubicBezTo>
                <a:cubicBezTo>
                  <a:pt x="985" y="1049"/>
                  <a:pt x="993" y="1042"/>
                  <a:pt x="1000" y="1034"/>
                </a:cubicBezTo>
              </a:path>
              <a:path w="2919" h="1091" extrusionOk="0">
                <a:moveTo>
                  <a:pt x="1555" y="56"/>
                </a:moveTo>
                <a:cubicBezTo>
                  <a:pt x="1556" y="112"/>
                  <a:pt x="1553" y="166"/>
                  <a:pt x="1548" y="223"/>
                </a:cubicBezTo>
                <a:cubicBezTo>
                  <a:pt x="1538" y="335"/>
                  <a:pt x="1527" y="447"/>
                  <a:pt x="1523" y="559"/>
                </a:cubicBezTo>
                <a:cubicBezTo>
                  <a:pt x="1520" y="635"/>
                  <a:pt x="1523" y="711"/>
                  <a:pt x="1530" y="787"/>
                </a:cubicBezTo>
                <a:cubicBezTo>
                  <a:pt x="1534" y="754"/>
                  <a:pt x="1530" y="770"/>
                  <a:pt x="1513" y="742"/>
                </a:cubicBezTo>
                <a:cubicBezTo>
                  <a:pt x="1472" y="672"/>
                  <a:pt x="1392" y="597"/>
                  <a:pt x="1304" y="618"/>
                </a:cubicBezTo>
                <a:cubicBezTo>
                  <a:pt x="1234" y="634"/>
                  <a:pt x="1202" y="716"/>
                  <a:pt x="1205" y="781"/>
                </a:cubicBezTo>
                <a:cubicBezTo>
                  <a:pt x="1208" y="850"/>
                  <a:pt x="1258" y="902"/>
                  <a:pt x="1328" y="905"/>
                </a:cubicBezTo>
                <a:cubicBezTo>
                  <a:pt x="1387" y="908"/>
                  <a:pt x="1449" y="879"/>
                  <a:pt x="1500" y="851"/>
                </a:cubicBezTo>
                <a:cubicBezTo>
                  <a:pt x="1551" y="823"/>
                  <a:pt x="1591" y="787"/>
                  <a:pt x="1630" y="745"/>
                </a:cubicBezTo>
                <a:cubicBezTo>
                  <a:pt x="1662" y="710"/>
                  <a:pt x="1679" y="669"/>
                  <a:pt x="1700" y="627"/>
                </a:cubicBezTo>
                <a:cubicBezTo>
                  <a:pt x="1721" y="585"/>
                  <a:pt x="1736" y="565"/>
                  <a:pt x="1768" y="539"/>
                </a:cubicBezTo>
                <a:cubicBezTo>
                  <a:pt x="1798" y="567"/>
                  <a:pt x="1815" y="588"/>
                  <a:pt x="1837" y="625"/>
                </a:cubicBezTo>
                <a:cubicBezTo>
                  <a:pt x="1871" y="684"/>
                  <a:pt x="1904" y="743"/>
                  <a:pt x="1936" y="803"/>
                </a:cubicBezTo>
                <a:cubicBezTo>
                  <a:pt x="1910" y="788"/>
                  <a:pt x="1885" y="774"/>
                  <a:pt x="1860" y="757"/>
                </a:cubicBezTo>
                <a:cubicBezTo>
                  <a:pt x="1810" y="722"/>
                  <a:pt x="1761" y="686"/>
                  <a:pt x="1713" y="648"/>
                </a:cubicBezTo>
                <a:cubicBezTo>
                  <a:pt x="1738" y="648"/>
                  <a:pt x="1765" y="650"/>
                  <a:pt x="1792" y="651"/>
                </a:cubicBezTo>
                <a:cubicBezTo>
                  <a:pt x="1834" y="652"/>
                  <a:pt x="1876" y="649"/>
                  <a:pt x="1917" y="646"/>
                </a:cubicBezTo>
                <a:cubicBezTo>
                  <a:pt x="1942" y="644"/>
                  <a:pt x="1968" y="638"/>
                  <a:pt x="1992" y="647"/>
                </a:cubicBezTo>
                <a:cubicBezTo>
                  <a:pt x="2020" y="657"/>
                  <a:pt x="2024" y="667"/>
                  <a:pt x="2059" y="662"/>
                </a:cubicBezTo>
                <a:cubicBezTo>
                  <a:pt x="2122" y="654"/>
                  <a:pt x="2185" y="623"/>
                  <a:pt x="2228" y="577"/>
                </a:cubicBezTo>
                <a:cubicBezTo>
                  <a:pt x="2249" y="554"/>
                  <a:pt x="2248" y="548"/>
                  <a:pt x="2251" y="517"/>
                </a:cubicBezTo>
                <a:cubicBezTo>
                  <a:pt x="2250" y="562"/>
                  <a:pt x="2248" y="606"/>
                  <a:pt x="2254" y="651"/>
                </a:cubicBezTo>
                <a:cubicBezTo>
                  <a:pt x="2263" y="722"/>
                  <a:pt x="2289" y="796"/>
                  <a:pt x="2288" y="868"/>
                </a:cubicBezTo>
                <a:cubicBezTo>
                  <a:pt x="2287" y="900"/>
                  <a:pt x="2287" y="927"/>
                  <a:pt x="2266" y="953"/>
                </a:cubicBezTo>
                <a:cubicBezTo>
                  <a:pt x="2251" y="971"/>
                  <a:pt x="2224" y="978"/>
                  <a:pt x="2203" y="983"/>
                </a:cubicBezTo>
                <a:cubicBezTo>
                  <a:pt x="2182" y="987"/>
                  <a:pt x="2158" y="987"/>
                  <a:pt x="2137" y="983"/>
                </a:cubicBezTo>
                <a:cubicBezTo>
                  <a:pt x="2123" y="980"/>
                  <a:pt x="2102" y="980"/>
                  <a:pt x="2093" y="967"/>
                </a:cubicBezTo>
                <a:cubicBezTo>
                  <a:pt x="2092" y="952"/>
                  <a:pt x="2092" y="948"/>
                  <a:pt x="2096" y="939"/>
                </a:cubicBezTo>
              </a:path>
              <a:path w="2919" h="1091" extrusionOk="0">
                <a:moveTo>
                  <a:pt x="2474" y="67"/>
                </a:moveTo>
                <a:cubicBezTo>
                  <a:pt x="2462" y="45"/>
                  <a:pt x="2456" y="28"/>
                  <a:pt x="2450" y="7"/>
                </a:cubicBezTo>
                <a:cubicBezTo>
                  <a:pt x="2480" y="3"/>
                  <a:pt x="2507" y="0"/>
                  <a:pt x="2538" y="1"/>
                </a:cubicBezTo>
                <a:cubicBezTo>
                  <a:pt x="2606" y="2"/>
                  <a:pt x="2677" y="5"/>
                  <a:pt x="2741" y="28"/>
                </a:cubicBezTo>
                <a:cubicBezTo>
                  <a:pt x="2814" y="54"/>
                  <a:pt x="2855" y="107"/>
                  <a:pt x="2873" y="181"/>
                </a:cubicBezTo>
                <a:cubicBezTo>
                  <a:pt x="2900" y="289"/>
                  <a:pt x="2898" y="405"/>
                  <a:pt x="2905" y="515"/>
                </a:cubicBezTo>
                <a:cubicBezTo>
                  <a:pt x="2911" y="608"/>
                  <a:pt x="2918" y="702"/>
                  <a:pt x="2918" y="796"/>
                </a:cubicBezTo>
                <a:cubicBezTo>
                  <a:pt x="2918" y="853"/>
                  <a:pt x="2917" y="915"/>
                  <a:pt x="2883" y="963"/>
                </a:cubicBezTo>
                <a:cubicBezTo>
                  <a:pt x="2852" y="1006"/>
                  <a:pt x="2797" y="1019"/>
                  <a:pt x="2748" y="1027"/>
                </a:cubicBezTo>
                <a:cubicBezTo>
                  <a:pt x="2718" y="1032"/>
                  <a:pt x="2685" y="1035"/>
                  <a:pt x="2655" y="1031"/>
                </a:cubicBezTo>
                <a:cubicBezTo>
                  <a:pt x="2635" y="1028"/>
                  <a:pt x="2637" y="1022"/>
                  <a:pt x="2621" y="10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56275" y="4310063"/>
            <a:ext cx="1555750" cy="544512"/>
          </a:xfrm>
          <a:custGeom>
            <a:avLst/>
            <a:gdLst>
              <a:gd name="T0" fmla="*/ 2147483647 w 4325"/>
              <a:gd name="T1" fmla="*/ 2147483647 h 1513"/>
              <a:gd name="T2" fmla="*/ 2147483647 w 4325"/>
              <a:gd name="T3" fmla="*/ 2147483647 h 1513"/>
              <a:gd name="T4" fmla="*/ 2147483647 w 4325"/>
              <a:gd name="T5" fmla="*/ 2147483647 h 1513"/>
              <a:gd name="T6" fmla="*/ 2147483647 w 4325"/>
              <a:gd name="T7" fmla="*/ 2147483647 h 1513"/>
              <a:gd name="T8" fmla="*/ 2147483647 w 4325"/>
              <a:gd name="T9" fmla="*/ 2147483647 h 1513"/>
              <a:gd name="T10" fmla="*/ 2147483647 w 4325"/>
              <a:gd name="T11" fmla="*/ 2147483647 h 1513"/>
              <a:gd name="T12" fmla="*/ 2147483647 w 4325"/>
              <a:gd name="T13" fmla="*/ 2147483647 h 1513"/>
              <a:gd name="T14" fmla="*/ 2147483647 w 4325"/>
              <a:gd name="T15" fmla="*/ 2147483647 h 1513"/>
              <a:gd name="T16" fmla="*/ 2147483647 w 4325"/>
              <a:gd name="T17" fmla="*/ 2147483647 h 1513"/>
              <a:gd name="T18" fmla="*/ 2147483647 w 4325"/>
              <a:gd name="T19" fmla="*/ 2147483647 h 1513"/>
              <a:gd name="T20" fmla="*/ 2147483647 w 4325"/>
              <a:gd name="T21" fmla="*/ 2147483647 h 1513"/>
              <a:gd name="T22" fmla="*/ 2147483647 w 4325"/>
              <a:gd name="T23" fmla="*/ 2147483647 h 1513"/>
              <a:gd name="T24" fmla="*/ 2147483647 w 4325"/>
              <a:gd name="T25" fmla="*/ 2147483647 h 1513"/>
              <a:gd name="T26" fmla="*/ 2147483647 w 4325"/>
              <a:gd name="T27" fmla="*/ 2147483647 h 1513"/>
              <a:gd name="T28" fmla="*/ 2147483647 w 4325"/>
              <a:gd name="T29" fmla="*/ 2147483647 h 1513"/>
              <a:gd name="T30" fmla="*/ 2147483647 w 4325"/>
              <a:gd name="T31" fmla="*/ 2147483647 h 1513"/>
              <a:gd name="T32" fmla="*/ 2147483647 w 4325"/>
              <a:gd name="T33" fmla="*/ 2147483647 h 1513"/>
              <a:gd name="T34" fmla="*/ 2147483647 w 4325"/>
              <a:gd name="T35" fmla="*/ 2147483647 h 1513"/>
              <a:gd name="T36" fmla="*/ 2147483647 w 4325"/>
              <a:gd name="T37" fmla="*/ 2147483647 h 1513"/>
              <a:gd name="T38" fmla="*/ 2147483647 w 4325"/>
              <a:gd name="T39" fmla="*/ 2147483647 h 1513"/>
              <a:gd name="T40" fmla="*/ 2147483647 w 4325"/>
              <a:gd name="T41" fmla="*/ 2147483647 h 1513"/>
              <a:gd name="T42" fmla="*/ 2147483647 w 4325"/>
              <a:gd name="T43" fmla="*/ 2147483647 h 1513"/>
              <a:gd name="T44" fmla="*/ 2147483647 w 4325"/>
              <a:gd name="T45" fmla="*/ 2147483647 h 1513"/>
              <a:gd name="T46" fmla="*/ 2147483647 w 4325"/>
              <a:gd name="T47" fmla="*/ 2147483647 h 1513"/>
              <a:gd name="T48" fmla="*/ 2147483647 w 4325"/>
              <a:gd name="T49" fmla="*/ 2147483647 h 1513"/>
              <a:gd name="T50" fmla="*/ 2147483647 w 4325"/>
              <a:gd name="T51" fmla="*/ 2147483647 h 1513"/>
              <a:gd name="T52" fmla="*/ 2147483647 w 4325"/>
              <a:gd name="T53" fmla="*/ 2147483647 h 1513"/>
              <a:gd name="T54" fmla="*/ 2147483647 w 4325"/>
              <a:gd name="T55" fmla="*/ 2147483647 h 1513"/>
              <a:gd name="T56" fmla="*/ 2147483647 w 4325"/>
              <a:gd name="T57" fmla="*/ 2147483647 h 1513"/>
              <a:gd name="T58" fmla="*/ 2147483647 w 4325"/>
              <a:gd name="T59" fmla="*/ 2147483647 h 1513"/>
              <a:gd name="T60" fmla="*/ 2147483647 w 4325"/>
              <a:gd name="T61" fmla="*/ 2147483647 h 1513"/>
              <a:gd name="T62" fmla="*/ 2147483647 w 4325"/>
              <a:gd name="T63" fmla="*/ 2147483647 h 1513"/>
              <a:gd name="T64" fmla="*/ 2147483647 w 4325"/>
              <a:gd name="T65" fmla="*/ 2147483647 h 15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25"/>
              <a:gd name="T100" fmla="*/ 0 h 1513"/>
              <a:gd name="T101" fmla="*/ 4325 w 4325"/>
              <a:gd name="T102" fmla="*/ 1513 h 15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25" h="1513" extrusionOk="0">
                <a:moveTo>
                  <a:pt x="406" y="46"/>
                </a:moveTo>
                <a:cubicBezTo>
                  <a:pt x="405" y="28"/>
                  <a:pt x="405" y="23"/>
                  <a:pt x="406" y="12"/>
                </a:cubicBezTo>
                <a:cubicBezTo>
                  <a:pt x="405" y="40"/>
                  <a:pt x="405" y="44"/>
                  <a:pt x="405" y="72"/>
                </a:cubicBezTo>
                <a:cubicBezTo>
                  <a:pt x="408" y="289"/>
                  <a:pt x="402" y="508"/>
                  <a:pt x="411" y="725"/>
                </a:cubicBezTo>
                <a:cubicBezTo>
                  <a:pt x="420" y="686"/>
                  <a:pt x="425" y="659"/>
                  <a:pt x="420" y="616"/>
                </a:cubicBezTo>
                <a:cubicBezTo>
                  <a:pt x="411" y="546"/>
                  <a:pt x="377" y="466"/>
                  <a:pt x="306" y="439"/>
                </a:cubicBezTo>
                <a:cubicBezTo>
                  <a:pt x="215" y="405"/>
                  <a:pt x="127" y="466"/>
                  <a:pt x="72" y="533"/>
                </a:cubicBezTo>
                <a:cubicBezTo>
                  <a:pt x="29" y="585"/>
                  <a:pt x="-11" y="662"/>
                  <a:pt x="1" y="732"/>
                </a:cubicBezTo>
                <a:cubicBezTo>
                  <a:pt x="12" y="797"/>
                  <a:pt x="76" y="822"/>
                  <a:pt x="135" y="823"/>
                </a:cubicBezTo>
                <a:cubicBezTo>
                  <a:pt x="236" y="825"/>
                  <a:pt x="349" y="790"/>
                  <a:pt x="442" y="755"/>
                </a:cubicBezTo>
                <a:cubicBezTo>
                  <a:pt x="561" y="711"/>
                  <a:pt x="685" y="657"/>
                  <a:pt x="798" y="598"/>
                </a:cubicBezTo>
                <a:cubicBezTo>
                  <a:pt x="818" y="585"/>
                  <a:pt x="820" y="580"/>
                  <a:pt x="834" y="580"/>
                </a:cubicBezTo>
                <a:cubicBezTo>
                  <a:pt x="798" y="608"/>
                  <a:pt x="761" y="636"/>
                  <a:pt x="727" y="668"/>
                </a:cubicBezTo>
                <a:cubicBezTo>
                  <a:pt x="681" y="713"/>
                  <a:pt x="669" y="745"/>
                  <a:pt x="652" y="800"/>
                </a:cubicBezTo>
                <a:cubicBezTo>
                  <a:pt x="706" y="818"/>
                  <a:pt x="734" y="828"/>
                  <a:pt x="798" y="811"/>
                </a:cubicBezTo>
                <a:cubicBezTo>
                  <a:pt x="876" y="790"/>
                  <a:pt x="970" y="743"/>
                  <a:pt x="996" y="660"/>
                </a:cubicBezTo>
                <a:cubicBezTo>
                  <a:pt x="1017" y="593"/>
                  <a:pt x="972" y="427"/>
                  <a:pt x="885" y="417"/>
                </a:cubicBezTo>
                <a:cubicBezTo>
                  <a:pt x="846" y="413"/>
                  <a:pt x="872" y="429"/>
                  <a:pt x="851" y="445"/>
                </a:cubicBezTo>
              </a:path>
              <a:path w="4325" h="1513" extrusionOk="0">
                <a:moveTo>
                  <a:pt x="1030" y="721"/>
                </a:moveTo>
                <a:cubicBezTo>
                  <a:pt x="1076" y="737"/>
                  <a:pt x="1101" y="747"/>
                  <a:pt x="1142" y="717"/>
                </a:cubicBezTo>
                <a:cubicBezTo>
                  <a:pt x="1183" y="687"/>
                  <a:pt x="1203" y="641"/>
                  <a:pt x="1227" y="598"/>
                </a:cubicBezTo>
                <a:cubicBezTo>
                  <a:pt x="1242" y="569"/>
                  <a:pt x="1256" y="541"/>
                  <a:pt x="1272" y="513"/>
                </a:cubicBezTo>
                <a:cubicBezTo>
                  <a:pt x="1277" y="538"/>
                  <a:pt x="1276" y="565"/>
                  <a:pt x="1283" y="589"/>
                </a:cubicBezTo>
                <a:cubicBezTo>
                  <a:pt x="1292" y="619"/>
                  <a:pt x="1306" y="630"/>
                  <a:pt x="1336" y="616"/>
                </a:cubicBezTo>
                <a:cubicBezTo>
                  <a:pt x="1376" y="597"/>
                  <a:pt x="1403" y="558"/>
                  <a:pt x="1431" y="525"/>
                </a:cubicBezTo>
                <a:cubicBezTo>
                  <a:pt x="1453" y="499"/>
                  <a:pt x="1472" y="477"/>
                  <a:pt x="1497" y="455"/>
                </a:cubicBezTo>
                <a:cubicBezTo>
                  <a:pt x="1517" y="501"/>
                  <a:pt x="1517" y="539"/>
                  <a:pt x="1520" y="589"/>
                </a:cubicBezTo>
                <a:cubicBezTo>
                  <a:pt x="1524" y="651"/>
                  <a:pt x="1524" y="718"/>
                  <a:pt x="1540" y="779"/>
                </a:cubicBezTo>
                <a:cubicBezTo>
                  <a:pt x="1546" y="796"/>
                  <a:pt x="1547" y="800"/>
                  <a:pt x="1553" y="809"/>
                </a:cubicBezTo>
                <a:cubicBezTo>
                  <a:pt x="1588" y="812"/>
                  <a:pt x="1603" y="784"/>
                  <a:pt x="1628" y="754"/>
                </a:cubicBezTo>
              </a:path>
              <a:path w="4325" h="1513" extrusionOk="0">
                <a:moveTo>
                  <a:pt x="1997" y="402"/>
                </a:moveTo>
                <a:cubicBezTo>
                  <a:pt x="2036" y="407"/>
                  <a:pt x="2070" y="408"/>
                  <a:pt x="2108" y="406"/>
                </a:cubicBezTo>
                <a:cubicBezTo>
                  <a:pt x="2147" y="404"/>
                  <a:pt x="2187" y="403"/>
                  <a:pt x="2225" y="398"/>
                </a:cubicBezTo>
                <a:cubicBezTo>
                  <a:pt x="2240" y="396"/>
                  <a:pt x="2255" y="393"/>
                  <a:pt x="2271" y="392"/>
                </a:cubicBezTo>
              </a:path>
              <a:path w="4325" h="1513" extrusionOk="0">
                <a:moveTo>
                  <a:pt x="2130" y="522"/>
                </a:moveTo>
                <a:cubicBezTo>
                  <a:pt x="2119" y="544"/>
                  <a:pt x="2108" y="565"/>
                  <a:pt x="2141" y="575"/>
                </a:cubicBezTo>
                <a:cubicBezTo>
                  <a:pt x="2178" y="586"/>
                  <a:pt x="2233" y="574"/>
                  <a:pt x="2270" y="566"/>
                </a:cubicBezTo>
                <a:cubicBezTo>
                  <a:pt x="2319" y="554"/>
                  <a:pt x="2337" y="549"/>
                  <a:pt x="2370" y="540"/>
                </a:cubicBezTo>
              </a:path>
              <a:path w="4325" h="1513" extrusionOk="0">
                <a:moveTo>
                  <a:pt x="3177" y="102"/>
                </a:moveTo>
                <a:cubicBezTo>
                  <a:pt x="3155" y="69"/>
                  <a:pt x="3147" y="57"/>
                  <a:pt x="3116" y="39"/>
                </a:cubicBezTo>
                <a:cubicBezTo>
                  <a:pt x="3107" y="89"/>
                  <a:pt x="3105" y="135"/>
                  <a:pt x="3107" y="186"/>
                </a:cubicBezTo>
                <a:cubicBezTo>
                  <a:pt x="3110" y="282"/>
                  <a:pt x="3110" y="377"/>
                  <a:pt x="3111" y="473"/>
                </a:cubicBezTo>
                <a:cubicBezTo>
                  <a:pt x="3112" y="541"/>
                  <a:pt x="3111" y="610"/>
                  <a:pt x="3114" y="678"/>
                </a:cubicBezTo>
                <a:cubicBezTo>
                  <a:pt x="3116" y="701"/>
                  <a:pt x="3116" y="705"/>
                  <a:pt x="3118" y="719"/>
                </a:cubicBezTo>
                <a:cubicBezTo>
                  <a:pt x="3104" y="684"/>
                  <a:pt x="3091" y="652"/>
                  <a:pt x="3071" y="620"/>
                </a:cubicBezTo>
                <a:cubicBezTo>
                  <a:pt x="3029" y="554"/>
                  <a:pt x="2957" y="475"/>
                  <a:pt x="2869" y="495"/>
                </a:cubicBezTo>
                <a:cubicBezTo>
                  <a:pt x="2822" y="505"/>
                  <a:pt x="2788" y="552"/>
                  <a:pt x="2776" y="595"/>
                </a:cubicBezTo>
                <a:cubicBezTo>
                  <a:pt x="2764" y="637"/>
                  <a:pt x="2774" y="681"/>
                  <a:pt x="2807" y="710"/>
                </a:cubicBezTo>
                <a:cubicBezTo>
                  <a:pt x="2846" y="744"/>
                  <a:pt x="2903" y="739"/>
                  <a:pt x="2950" y="731"/>
                </a:cubicBezTo>
                <a:cubicBezTo>
                  <a:pt x="3009" y="722"/>
                  <a:pt x="3062" y="700"/>
                  <a:pt x="3118" y="680"/>
                </a:cubicBezTo>
              </a:path>
              <a:path w="4325" h="1513" extrusionOk="0">
                <a:moveTo>
                  <a:pt x="3453" y="358"/>
                </a:moveTo>
                <a:cubicBezTo>
                  <a:pt x="3463" y="334"/>
                  <a:pt x="3472" y="317"/>
                  <a:pt x="3485" y="294"/>
                </a:cubicBezTo>
                <a:cubicBezTo>
                  <a:pt x="3521" y="306"/>
                  <a:pt x="3524" y="302"/>
                  <a:pt x="3554" y="335"/>
                </a:cubicBezTo>
                <a:cubicBezTo>
                  <a:pt x="3624" y="412"/>
                  <a:pt x="3659" y="538"/>
                  <a:pt x="3708" y="630"/>
                </a:cubicBezTo>
                <a:cubicBezTo>
                  <a:pt x="3682" y="610"/>
                  <a:pt x="3661" y="591"/>
                  <a:pt x="3631" y="576"/>
                </a:cubicBezTo>
                <a:cubicBezTo>
                  <a:pt x="3582" y="551"/>
                  <a:pt x="3518" y="538"/>
                  <a:pt x="3470" y="571"/>
                </a:cubicBezTo>
                <a:cubicBezTo>
                  <a:pt x="3417" y="608"/>
                  <a:pt x="3404" y="695"/>
                  <a:pt x="3461" y="734"/>
                </a:cubicBezTo>
                <a:cubicBezTo>
                  <a:pt x="3519" y="774"/>
                  <a:pt x="3610" y="737"/>
                  <a:pt x="3668" y="717"/>
                </a:cubicBezTo>
                <a:cubicBezTo>
                  <a:pt x="3737" y="693"/>
                  <a:pt x="3803" y="662"/>
                  <a:pt x="3872" y="645"/>
                </a:cubicBezTo>
                <a:cubicBezTo>
                  <a:pt x="3877" y="662"/>
                  <a:pt x="3875" y="692"/>
                  <a:pt x="3886" y="707"/>
                </a:cubicBezTo>
                <a:cubicBezTo>
                  <a:pt x="3908" y="737"/>
                  <a:pt x="3942" y="724"/>
                  <a:pt x="3973" y="718"/>
                </a:cubicBezTo>
                <a:cubicBezTo>
                  <a:pt x="4077" y="699"/>
                  <a:pt x="4147" y="591"/>
                  <a:pt x="4210" y="518"/>
                </a:cubicBezTo>
                <a:cubicBezTo>
                  <a:pt x="4234" y="559"/>
                  <a:pt x="4247" y="601"/>
                  <a:pt x="4258" y="652"/>
                </a:cubicBezTo>
                <a:cubicBezTo>
                  <a:pt x="4286" y="780"/>
                  <a:pt x="4310" y="912"/>
                  <a:pt x="4320" y="1043"/>
                </a:cubicBezTo>
                <a:cubicBezTo>
                  <a:pt x="4330" y="1178"/>
                  <a:pt x="4339" y="1344"/>
                  <a:pt x="4256" y="1460"/>
                </a:cubicBezTo>
                <a:cubicBezTo>
                  <a:pt x="4220" y="1511"/>
                  <a:pt x="4175" y="1521"/>
                  <a:pt x="4119" y="1502"/>
                </a:cubicBezTo>
                <a:cubicBezTo>
                  <a:pt x="4092" y="1480"/>
                  <a:pt x="4084" y="1474"/>
                  <a:pt x="4071" y="14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7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64275" y="5151438"/>
            <a:ext cx="685800" cy="371475"/>
          </a:xfrm>
          <a:custGeom>
            <a:avLst/>
            <a:gdLst>
              <a:gd name="T0" fmla="*/ 2147483647 w 1905"/>
              <a:gd name="T1" fmla="*/ 2147483647 h 1030"/>
              <a:gd name="T2" fmla="*/ 2147483647 w 1905"/>
              <a:gd name="T3" fmla="*/ 2147483647 h 1030"/>
              <a:gd name="T4" fmla="*/ 2147483647 w 1905"/>
              <a:gd name="T5" fmla="*/ 2147483647 h 1030"/>
              <a:gd name="T6" fmla="*/ 2147483647 w 1905"/>
              <a:gd name="T7" fmla="*/ 2147483647 h 1030"/>
              <a:gd name="T8" fmla="*/ 2147483647 w 1905"/>
              <a:gd name="T9" fmla="*/ 2147483647 h 1030"/>
              <a:gd name="T10" fmla="*/ 2147483647 w 1905"/>
              <a:gd name="T11" fmla="*/ 2147483647 h 1030"/>
              <a:gd name="T12" fmla="*/ 2147483647 w 1905"/>
              <a:gd name="T13" fmla="*/ 2147483647 h 1030"/>
              <a:gd name="T14" fmla="*/ 2147483647 w 1905"/>
              <a:gd name="T15" fmla="*/ 2147483647 h 1030"/>
              <a:gd name="T16" fmla="*/ 2147483647 w 1905"/>
              <a:gd name="T17" fmla="*/ 2147483647 h 1030"/>
              <a:gd name="T18" fmla="*/ 2147483647 w 1905"/>
              <a:gd name="T19" fmla="*/ 2147483647 h 1030"/>
              <a:gd name="T20" fmla="*/ 2147483647 w 1905"/>
              <a:gd name="T21" fmla="*/ 2147483647 h 1030"/>
              <a:gd name="T22" fmla="*/ 2147483647 w 1905"/>
              <a:gd name="T23" fmla="*/ 2147483647 h 1030"/>
              <a:gd name="T24" fmla="*/ 2147483647 w 1905"/>
              <a:gd name="T25" fmla="*/ 2147483647 h 1030"/>
              <a:gd name="T26" fmla="*/ 2147483647 w 1905"/>
              <a:gd name="T27" fmla="*/ 2147483647 h 1030"/>
              <a:gd name="T28" fmla="*/ 2147483647 w 1905"/>
              <a:gd name="T29" fmla="*/ 2147483647 h 1030"/>
              <a:gd name="T30" fmla="*/ 2147483647 w 1905"/>
              <a:gd name="T31" fmla="*/ 2147483647 h 1030"/>
              <a:gd name="T32" fmla="*/ 2147483647 w 1905"/>
              <a:gd name="T33" fmla="*/ 2147483647 h 1030"/>
              <a:gd name="T34" fmla="*/ 2147483647 w 1905"/>
              <a:gd name="T35" fmla="*/ 2147483647 h 1030"/>
              <a:gd name="T36" fmla="*/ 2147483647 w 1905"/>
              <a:gd name="T37" fmla="*/ 2147483647 h 1030"/>
              <a:gd name="T38" fmla="*/ 2147483647 w 1905"/>
              <a:gd name="T39" fmla="*/ 2147483647 h 1030"/>
              <a:gd name="T40" fmla="*/ 2147483647 w 1905"/>
              <a:gd name="T41" fmla="*/ 2147483647 h 1030"/>
              <a:gd name="T42" fmla="*/ 2147483647 w 1905"/>
              <a:gd name="T43" fmla="*/ 2147483647 h 1030"/>
              <a:gd name="T44" fmla="*/ 2147483647 w 1905"/>
              <a:gd name="T45" fmla="*/ 2147483647 h 10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5"/>
              <a:gd name="T70" fmla="*/ 0 h 1030"/>
              <a:gd name="T71" fmla="*/ 1905 w 1905"/>
              <a:gd name="T72" fmla="*/ 1030 h 10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5" h="1030" extrusionOk="0">
                <a:moveTo>
                  <a:pt x="389" y="42"/>
                </a:moveTo>
                <a:cubicBezTo>
                  <a:pt x="389" y="32"/>
                  <a:pt x="388" y="21"/>
                  <a:pt x="388" y="11"/>
                </a:cubicBezTo>
                <a:cubicBezTo>
                  <a:pt x="402" y="66"/>
                  <a:pt x="405" y="101"/>
                  <a:pt x="411" y="158"/>
                </a:cubicBezTo>
                <a:cubicBezTo>
                  <a:pt x="440" y="449"/>
                  <a:pt x="473" y="740"/>
                  <a:pt x="516" y="1029"/>
                </a:cubicBezTo>
                <a:cubicBezTo>
                  <a:pt x="482" y="891"/>
                  <a:pt x="448" y="759"/>
                  <a:pt x="308" y="695"/>
                </a:cubicBezTo>
                <a:cubicBezTo>
                  <a:pt x="210" y="650"/>
                  <a:pt x="72" y="660"/>
                  <a:pt x="16" y="764"/>
                </a:cubicBezTo>
                <a:cubicBezTo>
                  <a:pt x="-14" y="818"/>
                  <a:pt x="-1" y="891"/>
                  <a:pt x="61" y="916"/>
                </a:cubicBezTo>
                <a:cubicBezTo>
                  <a:pt x="164" y="958"/>
                  <a:pt x="301" y="909"/>
                  <a:pt x="401" y="880"/>
                </a:cubicBezTo>
                <a:cubicBezTo>
                  <a:pt x="473" y="859"/>
                  <a:pt x="578" y="801"/>
                  <a:pt x="656" y="818"/>
                </a:cubicBezTo>
                <a:cubicBezTo>
                  <a:pt x="705" y="829"/>
                  <a:pt x="697" y="888"/>
                  <a:pt x="712" y="923"/>
                </a:cubicBezTo>
                <a:cubicBezTo>
                  <a:pt x="729" y="964"/>
                  <a:pt x="751" y="996"/>
                  <a:pt x="801" y="973"/>
                </a:cubicBezTo>
                <a:cubicBezTo>
                  <a:pt x="905" y="924"/>
                  <a:pt x="897" y="775"/>
                  <a:pt x="889" y="682"/>
                </a:cubicBezTo>
                <a:cubicBezTo>
                  <a:pt x="882" y="592"/>
                  <a:pt x="844" y="471"/>
                  <a:pt x="877" y="383"/>
                </a:cubicBezTo>
                <a:cubicBezTo>
                  <a:pt x="900" y="323"/>
                  <a:pt x="975" y="332"/>
                  <a:pt x="1019" y="360"/>
                </a:cubicBezTo>
                <a:cubicBezTo>
                  <a:pt x="1132" y="431"/>
                  <a:pt x="1167" y="583"/>
                  <a:pt x="1193" y="704"/>
                </a:cubicBezTo>
                <a:cubicBezTo>
                  <a:pt x="1196" y="720"/>
                  <a:pt x="1196" y="724"/>
                  <a:pt x="1199" y="734"/>
                </a:cubicBezTo>
                <a:cubicBezTo>
                  <a:pt x="1212" y="713"/>
                  <a:pt x="1228" y="690"/>
                  <a:pt x="1241" y="666"/>
                </a:cubicBezTo>
                <a:cubicBezTo>
                  <a:pt x="1269" y="615"/>
                  <a:pt x="1291" y="558"/>
                  <a:pt x="1330" y="514"/>
                </a:cubicBezTo>
                <a:cubicBezTo>
                  <a:pt x="1334" y="514"/>
                  <a:pt x="1338" y="514"/>
                  <a:pt x="1342" y="514"/>
                </a:cubicBezTo>
                <a:cubicBezTo>
                  <a:pt x="1347" y="529"/>
                  <a:pt x="1339" y="595"/>
                  <a:pt x="1370" y="586"/>
                </a:cubicBezTo>
                <a:cubicBezTo>
                  <a:pt x="1429" y="569"/>
                  <a:pt x="1481" y="414"/>
                  <a:pt x="1553" y="456"/>
                </a:cubicBezTo>
                <a:cubicBezTo>
                  <a:pt x="1616" y="492"/>
                  <a:pt x="1653" y="616"/>
                  <a:pt x="1692" y="674"/>
                </a:cubicBezTo>
                <a:cubicBezTo>
                  <a:pt x="1752" y="764"/>
                  <a:pt x="1808" y="788"/>
                  <a:pt x="1904" y="8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What does this code print? 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901700" y="919163"/>
            <a:ext cx="4876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x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y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print x, y</a:t>
            </a:r>
          </a:p>
        </p:txBody>
      </p:sp>
      <p:sp>
        <p:nvSpPr>
          <p:cNvPr id="56324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77025" y="812800"/>
            <a:ext cx="1382713" cy="485775"/>
          </a:xfrm>
          <a:custGeom>
            <a:avLst/>
            <a:gdLst>
              <a:gd name="T0" fmla="*/ 2147483647 w 3843"/>
              <a:gd name="T1" fmla="*/ 2147483647 h 1353"/>
              <a:gd name="T2" fmla="*/ 2147483647 w 3843"/>
              <a:gd name="T3" fmla="*/ 2147483647 h 1353"/>
              <a:gd name="T4" fmla="*/ 2147483647 w 3843"/>
              <a:gd name="T5" fmla="*/ 2147483647 h 1353"/>
              <a:gd name="T6" fmla="*/ 2147483647 w 3843"/>
              <a:gd name="T7" fmla="*/ 2147483647 h 1353"/>
              <a:gd name="T8" fmla="*/ 2147483647 w 3843"/>
              <a:gd name="T9" fmla="*/ 2147483647 h 1353"/>
              <a:gd name="T10" fmla="*/ 2147483647 w 3843"/>
              <a:gd name="T11" fmla="*/ 2147483647 h 1353"/>
              <a:gd name="T12" fmla="*/ 2147483647 w 3843"/>
              <a:gd name="T13" fmla="*/ 2147483647 h 1353"/>
              <a:gd name="T14" fmla="*/ 2147483647 w 3843"/>
              <a:gd name="T15" fmla="*/ 2147483647 h 1353"/>
              <a:gd name="T16" fmla="*/ 2147483647 w 3843"/>
              <a:gd name="T17" fmla="*/ 2147483647 h 1353"/>
              <a:gd name="T18" fmla="*/ 2147483647 w 3843"/>
              <a:gd name="T19" fmla="*/ 2147483647 h 1353"/>
              <a:gd name="T20" fmla="*/ 2147483647 w 3843"/>
              <a:gd name="T21" fmla="*/ 2147483647 h 1353"/>
              <a:gd name="T22" fmla="*/ 2147483647 w 3843"/>
              <a:gd name="T23" fmla="*/ 2147483647 h 1353"/>
              <a:gd name="T24" fmla="*/ 2147483647 w 3843"/>
              <a:gd name="T25" fmla="*/ 2147483647 h 1353"/>
              <a:gd name="T26" fmla="*/ 2147483647 w 3843"/>
              <a:gd name="T27" fmla="*/ 2147483647 h 1353"/>
              <a:gd name="T28" fmla="*/ 2147483647 w 3843"/>
              <a:gd name="T29" fmla="*/ 2147483647 h 1353"/>
              <a:gd name="T30" fmla="*/ 2147483647 w 3843"/>
              <a:gd name="T31" fmla="*/ 2147483647 h 1353"/>
              <a:gd name="T32" fmla="*/ 2147483647 w 3843"/>
              <a:gd name="T33" fmla="*/ 2147483647 h 1353"/>
              <a:gd name="T34" fmla="*/ 2147483647 w 3843"/>
              <a:gd name="T35" fmla="*/ 2147483647 h 1353"/>
              <a:gd name="T36" fmla="*/ 2147483647 w 3843"/>
              <a:gd name="T37" fmla="*/ 2147483647 h 13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43"/>
              <a:gd name="T58" fmla="*/ 0 h 1353"/>
              <a:gd name="T59" fmla="*/ 3843 w 3843"/>
              <a:gd name="T60" fmla="*/ 1353 h 13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43" h="1353" extrusionOk="0">
                <a:moveTo>
                  <a:pt x="772" y="205"/>
                </a:moveTo>
                <a:cubicBezTo>
                  <a:pt x="707" y="117"/>
                  <a:pt x="636" y="71"/>
                  <a:pt x="526" y="125"/>
                </a:cubicBezTo>
                <a:cubicBezTo>
                  <a:pt x="407" y="183"/>
                  <a:pt x="312" y="300"/>
                  <a:pt x="237" y="405"/>
                </a:cubicBezTo>
                <a:cubicBezTo>
                  <a:pt x="103" y="593"/>
                  <a:pt x="-41" y="857"/>
                  <a:pt x="11" y="1097"/>
                </a:cubicBezTo>
                <a:cubicBezTo>
                  <a:pt x="52" y="1284"/>
                  <a:pt x="241" y="1349"/>
                  <a:pt x="412" y="1352"/>
                </a:cubicBezTo>
                <a:cubicBezTo>
                  <a:pt x="596" y="1355"/>
                  <a:pt x="788" y="1297"/>
                  <a:pt x="949" y="1210"/>
                </a:cubicBezTo>
                <a:cubicBezTo>
                  <a:pt x="1177" y="1086"/>
                  <a:pt x="1366" y="866"/>
                  <a:pt x="1379" y="598"/>
                </a:cubicBezTo>
                <a:cubicBezTo>
                  <a:pt x="1389" y="393"/>
                  <a:pt x="1290" y="170"/>
                  <a:pt x="1090" y="95"/>
                </a:cubicBezTo>
                <a:cubicBezTo>
                  <a:pt x="1010" y="65"/>
                  <a:pt x="907" y="64"/>
                  <a:pt x="834" y="114"/>
                </a:cubicBezTo>
                <a:cubicBezTo>
                  <a:pt x="781" y="150"/>
                  <a:pt x="815" y="161"/>
                  <a:pt x="814" y="198"/>
                </a:cubicBezTo>
              </a:path>
              <a:path w="3843" h="1353" extrusionOk="0">
                <a:moveTo>
                  <a:pt x="3360" y="59"/>
                </a:moveTo>
                <a:cubicBezTo>
                  <a:pt x="3299" y="-4"/>
                  <a:pt x="3238" y="-16"/>
                  <a:pt x="3156" y="31"/>
                </a:cubicBezTo>
                <a:cubicBezTo>
                  <a:pt x="2963" y="141"/>
                  <a:pt x="2840" y="395"/>
                  <a:pt x="2775" y="596"/>
                </a:cubicBezTo>
                <a:cubicBezTo>
                  <a:pt x="2721" y="763"/>
                  <a:pt x="2685" y="992"/>
                  <a:pt x="2821" y="1133"/>
                </a:cubicBezTo>
                <a:cubicBezTo>
                  <a:pt x="2919" y="1235"/>
                  <a:pt x="3087" y="1246"/>
                  <a:pt x="3218" y="1227"/>
                </a:cubicBezTo>
                <a:cubicBezTo>
                  <a:pt x="3386" y="1203"/>
                  <a:pt x="3553" y="1118"/>
                  <a:pt x="3668" y="993"/>
                </a:cubicBezTo>
                <a:cubicBezTo>
                  <a:pt x="3789" y="861"/>
                  <a:pt x="3850" y="684"/>
                  <a:pt x="3842" y="507"/>
                </a:cubicBezTo>
                <a:cubicBezTo>
                  <a:pt x="3836" y="376"/>
                  <a:pt x="3782" y="178"/>
                  <a:pt x="3623" y="159"/>
                </a:cubicBezTo>
                <a:cubicBezTo>
                  <a:pt x="3480" y="142"/>
                  <a:pt x="3375" y="285"/>
                  <a:pt x="3286" y="3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23063" y="1668463"/>
            <a:ext cx="1169987" cy="500062"/>
          </a:xfrm>
          <a:custGeom>
            <a:avLst/>
            <a:gdLst>
              <a:gd name="T0" fmla="*/ 2147483647 w 3250"/>
              <a:gd name="T1" fmla="*/ 2147483647 h 1390"/>
              <a:gd name="T2" fmla="*/ 2147483647 w 3250"/>
              <a:gd name="T3" fmla="*/ 2147483647 h 1390"/>
              <a:gd name="T4" fmla="*/ 2147483647 w 3250"/>
              <a:gd name="T5" fmla="*/ 2147483647 h 1390"/>
              <a:gd name="T6" fmla="*/ 2147483647 w 3250"/>
              <a:gd name="T7" fmla="*/ 2147483647 h 1390"/>
              <a:gd name="T8" fmla="*/ 2147483647 w 3250"/>
              <a:gd name="T9" fmla="*/ 2147483647 h 1390"/>
              <a:gd name="T10" fmla="*/ 2147483647 w 3250"/>
              <a:gd name="T11" fmla="*/ 2147483647 h 1390"/>
              <a:gd name="T12" fmla="*/ 2147483647 w 3250"/>
              <a:gd name="T13" fmla="*/ 2147483647 h 1390"/>
              <a:gd name="T14" fmla="*/ 2147483647 w 3250"/>
              <a:gd name="T15" fmla="*/ 2147483647 h 1390"/>
              <a:gd name="T16" fmla="*/ 2147483647 w 3250"/>
              <a:gd name="T17" fmla="*/ 2147483647 h 1390"/>
              <a:gd name="T18" fmla="*/ 2147483647 w 3250"/>
              <a:gd name="T19" fmla="*/ 2147483647 h 1390"/>
              <a:gd name="T20" fmla="*/ 2147483647 w 3250"/>
              <a:gd name="T21" fmla="*/ 2147483647 h 1390"/>
              <a:gd name="T22" fmla="*/ 2147483647 w 3250"/>
              <a:gd name="T23" fmla="*/ 2147483647 h 1390"/>
              <a:gd name="T24" fmla="*/ 2147483647 w 3250"/>
              <a:gd name="T25" fmla="*/ 2147483647 h 1390"/>
              <a:gd name="T26" fmla="*/ 2147483647 w 3250"/>
              <a:gd name="T27" fmla="*/ 2147483647 h 1390"/>
              <a:gd name="T28" fmla="*/ 2147483647 w 3250"/>
              <a:gd name="T29" fmla="*/ 2147483647 h 1390"/>
              <a:gd name="T30" fmla="*/ 2147483647 w 3250"/>
              <a:gd name="T31" fmla="*/ 2147483647 h 1390"/>
              <a:gd name="T32" fmla="*/ 2147483647 w 3250"/>
              <a:gd name="T33" fmla="*/ 2147483647 h 1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50"/>
              <a:gd name="T52" fmla="*/ 0 h 1390"/>
              <a:gd name="T53" fmla="*/ 3250 w 3250"/>
              <a:gd name="T54" fmla="*/ 1390 h 1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50" h="1390" extrusionOk="0">
                <a:moveTo>
                  <a:pt x="491" y="274"/>
                </a:moveTo>
                <a:cubicBezTo>
                  <a:pt x="436" y="242"/>
                  <a:pt x="373" y="207"/>
                  <a:pt x="305" y="224"/>
                </a:cubicBezTo>
                <a:cubicBezTo>
                  <a:pt x="205" y="250"/>
                  <a:pt x="133" y="358"/>
                  <a:pt x="92" y="444"/>
                </a:cubicBezTo>
                <a:cubicBezTo>
                  <a:pt x="-10" y="657"/>
                  <a:pt x="-43" y="933"/>
                  <a:pt x="56" y="1153"/>
                </a:cubicBezTo>
                <a:cubicBezTo>
                  <a:pt x="132" y="1323"/>
                  <a:pt x="292" y="1400"/>
                  <a:pt x="473" y="1389"/>
                </a:cubicBezTo>
                <a:cubicBezTo>
                  <a:pt x="629" y="1379"/>
                  <a:pt x="783" y="1309"/>
                  <a:pt x="906" y="1215"/>
                </a:cubicBezTo>
                <a:cubicBezTo>
                  <a:pt x="1046" y="1107"/>
                  <a:pt x="1157" y="937"/>
                  <a:pt x="1143" y="755"/>
                </a:cubicBezTo>
                <a:cubicBezTo>
                  <a:pt x="1131" y="603"/>
                  <a:pt x="1023" y="479"/>
                  <a:pt x="880" y="435"/>
                </a:cubicBezTo>
                <a:cubicBezTo>
                  <a:pt x="803" y="411"/>
                  <a:pt x="697" y="408"/>
                  <a:pt x="623" y="446"/>
                </a:cubicBezTo>
                <a:cubicBezTo>
                  <a:pt x="542" y="487"/>
                  <a:pt x="638" y="500"/>
                  <a:pt x="665" y="509"/>
                </a:cubicBezTo>
              </a:path>
              <a:path w="3250" h="1390" extrusionOk="0">
                <a:moveTo>
                  <a:pt x="3226" y="0"/>
                </a:moveTo>
                <a:cubicBezTo>
                  <a:pt x="3226" y="12"/>
                  <a:pt x="3227" y="56"/>
                  <a:pt x="3229" y="79"/>
                </a:cubicBezTo>
                <a:cubicBezTo>
                  <a:pt x="3237" y="168"/>
                  <a:pt x="3243" y="260"/>
                  <a:pt x="3245" y="350"/>
                </a:cubicBezTo>
                <a:cubicBezTo>
                  <a:pt x="3249" y="486"/>
                  <a:pt x="3250" y="622"/>
                  <a:pt x="3247" y="758"/>
                </a:cubicBezTo>
                <a:cubicBezTo>
                  <a:pt x="3244" y="866"/>
                  <a:pt x="3239" y="974"/>
                  <a:pt x="3229" y="1082"/>
                </a:cubicBezTo>
                <a:cubicBezTo>
                  <a:pt x="3224" y="1132"/>
                  <a:pt x="3213" y="1183"/>
                  <a:pt x="3209" y="1233"/>
                </a:cubicBezTo>
                <a:cubicBezTo>
                  <a:pt x="3206" y="1275"/>
                  <a:pt x="3207" y="1245"/>
                  <a:pt x="3193" y="12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67513" y="2465388"/>
            <a:ext cx="1512887" cy="563562"/>
          </a:xfrm>
          <a:custGeom>
            <a:avLst/>
            <a:gdLst>
              <a:gd name="T0" fmla="*/ 2147483647 w 4202"/>
              <a:gd name="T1" fmla="*/ 2147483647 h 1566"/>
              <a:gd name="T2" fmla="*/ 2147483647 w 4202"/>
              <a:gd name="T3" fmla="*/ 2147483647 h 1566"/>
              <a:gd name="T4" fmla="*/ 2147483647 w 4202"/>
              <a:gd name="T5" fmla="*/ 2147483647 h 1566"/>
              <a:gd name="T6" fmla="*/ 2147483647 w 4202"/>
              <a:gd name="T7" fmla="*/ 2147483647 h 1566"/>
              <a:gd name="T8" fmla="*/ 2147483647 w 4202"/>
              <a:gd name="T9" fmla="*/ 2147483647 h 1566"/>
              <a:gd name="T10" fmla="*/ 2147483647 w 4202"/>
              <a:gd name="T11" fmla="*/ 2147483647 h 1566"/>
              <a:gd name="T12" fmla="*/ 2147483647 w 4202"/>
              <a:gd name="T13" fmla="*/ 2147483647 h 1566"/>
              <a:gd name="T14" fmla="*/ 2147483647 w 4202"/>
              <a:gd name="T15" fmla="*/ 2147483647 h 1566"/>
              <a:gd name="T16" fmla="*/ 2147483647 w 4202"/>
              <a:gd name="T17" fmla="*/ 2147483647 h 1566"/>
              <a:gd name="T18" fmla="*/ 2147483647 w 4202"/>
              <a:gd name="T19" fmla="*/ 2147483647 h 1566"/>
              <a:gd name="T20" fmla="*/ 2147483647 w 4202"/>
              <a:gd name="T21" fmla="*/ 2147483647 h 1566"/>
              <a:gd name="T22" fmla="*/ 2147483647 w 4202"/>
              <a:gd name="T23" fmla="*/ 2147483647 h 1566"/>
              <a:gd name="T24" fmla="*/ 2147483647 w 4202"/>
              <a:gd name="T25" fmla="*/ 2147483647 h 1566"/>
              <a:gd name="T26" fmla="*/ 2147483647 w 4202"/>
              <a:gd name="T27" fmla="*/ 2147483647 h 1566"/>
              <a:gd name="T28" fmla="*/ 2147483647 w 4202"/>
              <a:gd name="T29" fmla="*/ 2147483647 h 1566"/>
              <a:gd name="T30" fmla="*/ 2147483647 w 4202"/>
              <a:gd name="T31" fmla="*/ 2147483647 h 1566"/>
              <a:gd name="T32" fmla="*/ 2147483647 w 4202"/>
              <a:gd name="T33" fmla="*/ 2147483647 h 1566"/>
              <a:gd name="T34" fmla="*/ 2147483647 w 4202"/>
              <a:gd name="T35" fmla="*/ 2147483647 h 1566"/>
              <a:gd name="T36" fmla="*/ 2147483647 w 4202"/>
              <a:gd name="T37" fmla="*/ 2147483647 h 1566"/>
              <a:gd name="T38" fmla="*/ 2147483647 w 4202"/>
              <a:gd name="T39" fmla="*/ 2147483647 h 1566"/>
              <a:gd name="T40" fmla="*/ 2147483647 w 4202"/>
              <a:gd name="T41" fmla="*/ 2147483647 h 15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02"/>
              <a:gd name="T64" fmla="*/ 0 h 1566"/>
              <a:gd name="T65" fmla="*/ 4202 w 4202"/>
              <a:gd name="T66" fmla="*/ 1566 h 15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02" h="1566" extrusionOk="0">
                <a:moveTo>
                  <a:pt x="684" y="129"/>
                </a:moveTo>
                <a:cubicBezTo>
                  <a:pt x="549" y="102"/>
                  <a:pt x="441" y="127"/>
                  <a:pt x="331" y="219"/>
                </a:cubicBezTo>
                <a:cubicBezTo>
                  <a:pt x="45" y="459"/>
                  <a:pt x="-91" y="939"/>
                  <a:pt x="59" y="1286"/>
                </a:cubicBezTo>
                <a:cubicBezTo>
                  <a:pt x="132" y="1454"/>
                  <a:pt x="284" y="1545"/>
                  <a:pt x="461" y="1565"/>
                </a:cubicBezTo>
                <a:cubicBezTo>
                  <a:pt x="652" y="1586"/>
                  <a:pt x="848" y="1513"/>
                  <a:pt x="1001" y="1404"/>
                </a:cubicBezTo>
                <a:cubicBezTo>
                  <a:pt x="1167" y="1287"/>
                  <a:pt x="1274" y="1111"/>
                  <a:pt x="1311" y="912"/>
                </a:cubicBezTo>
                <a:cubicBezTo>
                  <a:pt x="1360" y="646"/>
                  <a:pt x="1244" y="359"/>
                  <a:pt x="1025" y="203"/>
                </a:cubicBezTo>
                <a:cubicBezTo>
                  <a:pt x="924" y="131"/>
                  <a:pt x="810" y="102"/>
                  <a:pt x="690" y="125"/>
                </a:cubicBezTo>
                <a:cubicBezTo>
                  <a:pt x="621" y="138"/>
                  <a:pt x="576" y="173"/>
                  <a:pt x="601" y="243"/>
                </a:cubicBezTo>
                <a:cubicBezTo>
                  <a:pt x="613" y="254"/>
                  <a:pt x="624" y="266"/>
                  <a:pt x="636" y="277"/>
                </a:cubicBezTo>
              </a:path>
              <a:path w="4202" h="1566" extrusionOk="0">
                <a:moveTo>
                  <a:pt x="2766" y="270"/>
                </a:moveTo>
                <a:cubicBezTo>
                  <a:pt x="2823" y="224"/>
                  <a:pt x="2856" y="176"/>
                  <a:pt x="2903" y="121"/>
                </a:cubicBezTo>
                <a:cubicBezTo>
                  <a:pt x="2940" y="77"/>
                  <a:pt x="3031" y="-20"/>
                  <a:pt x="3099" y="0"/>
                </a:cubicBezTo>
                <a:cubicBezTo>
                  <a:pt x="3177" y="23"/>
                  <a:pt x="3183" y="113"/>
                  <a:pt x="3175" y="182"/>
                </a:cubicBezTo>
                <a:cubicBezTo>
                  <a:pt x="3129" y="595"/>
                  <a:pt x="2800" y="847"/>
                  <a:pt x="2659" y="1209"/>
                </a:cubicBezTo>
                <a:cubicBezTo>
                  <a:pt x="2625" y="1296"/>
                  <a:pt x="2713" y="1297"/>
                  <a:pt x="2774" y="1295"/>
                </a:cubicBezTo>
                <a:cubicBezTo>
                  <a:pt x="3153" y="1283"/>
                  <a:pt x="3526" y="1176"/>
                  <a:pt x="3906" y="1155"/>
                </a:cubicBezTo>
                <a:cubicBezTo>
                  <a:pt x="3997" y="1150"/>
                  <a:pt x="4113" y="1136"/>
                  <a:pt x="4201" y="1168"/>
                </a:cubicBezTo>
                <a:cubicBezTo>
                  <a:pt x="4201" y="1172"/>
                  <a:pt x="4201" y="1177"/>
                  <a:pt x="4201" y="1181"/>
                </a:cubicBezTo>
                <a:cubicBezTo>
                  <a:pt x="4186" y="1191"/>
                  <a:pt x="4161" y="1227"/>
                  <a:pt x="4139" y="1225"/>
                </a:cubicBezTo>
                <a:cubicBezTo>
                  <a:pt x="4125" y="1224"/>
                  <a:pt x="4100" y="1201"/>
                  <a:pt x="4085" y="11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97713" y="3273425"/>
            <a:ext cx="1011237" cy="3205163"/>
          </a:xfrm>
          <a:custGeom>
            <a:avLst/>
            <a:gdLst>
              <a:gd name="T0" fmla="*/ 2147483647 w 2811"/>
              <a:gd name="T1" fmla="*/ 2147483647 h 8903"/>
              <a:gd name="T2" fmla="*/ 2147483647 w 2811"/>
              <a:gd name="T3" fmla="*/ 2147483647 h 8903"/>
              <a:gd name="T4" fmla="*/ 2147483647 w 2811"/>
              <a:gd name="T5" fmla="*/ 2147483647 h 8903"/>
              <a:gd name="T6" fmla="*/ 2147483647 w 2811"/>
              <a:gd name="T7" fmla="*/ 2147483647 h 8903"/>
              <a:gd name="T8" fmla="*/ 2147483647 w 2811"/>
              <a:gd name="T9" fmla="*/ 2147483647 h 8903"/>
              <a:gd name="T10" fmla="*/ 2147483647 w 2811"/>
              <a:gd name="T11" fmla="*/ 2147483647 h 8903"/>
              <a:gd name="T12" fmla="*/ 2147483647 w 2811"/>
              <a:gd name="T13" fmla="*/ 2147483647 h 8903"/>
              <a:gd name="T14" fmla="*/ 2147483647 w 2811"/>
              <a:gd name="T15" fmla="*/ 2147483647 h 8903"/>
              <a:gd name="T16" fmla="*/ 2147483647 w 2811"/>
              <a:gd name="T17" fmla="*/ 2147483647 h 8903"/>
              <a:gd name="T18" fmla="*/ 2147483647 w 2811"/>
              <a:gd name="T19" fmla="*/ 2147483647 h 8903"/>
              <a:gd name="T20" fmla="*/ 2147483647 w 2811"/>
              <a:gd name="T21" fmla="*/ 2147483647 h 8903"/>
              <a:gd name="T22" fmla="*/ 2147483647 w 2811"/>
              <a:gd name="T23" fmla="*/ 2147483647 h 8903"/>
              <a:gd name="T24" fmla="*/ 2147483647 w 2811"/>
              <a:gd name="T25" fmla="*/ 2147483647 h 8903"/>
              <a:gd name="T26" fmla="*/ 2147483647 w 2811"/>
              <a:gd name="T27" fmla="*/ 2147483647 h 8903"/>
              <a:gd name="T28" fmla="*/ 2147483647 w 2811"/>
              <a:gd name="T29" fmla="*/ 2147483647 h 8903"/>
              <a:gd name="T30" fmla="*/ 2147483647 w 2811"/>
              <a:gd name="T31" fmla="*/ 2147483647 h 8903"/>
              <a:gd name="T32" fmla="*/ 2147483647 w 2811"/>
              <a:gd name="T33" fmla="*/ 2147483647 h 8903"/>
              <a:gd name="T34" fmla="*/ 2147483647 w 2811"/>
              <a:gd name="T35" fmla="*/ 2147483647 h 8903"/>
              <a:gd name="T36" fmla="*/ 2147483647 w 2811"/>
              <a:gd name="T37" fmla="*/ 2147483647 h 8903"/>
              <a:gd name="T38" fmla="*/ 2147483647 w 2811"/>
              <a:gd name="T39" fmla="*/ 2147483647 h 8903"/>
              <a:gd name="T40" fmla="*/ 2147483647 w 2811"/>
              <a:gd name="T41" fmla="*/ 2147483647 h 8903"/>
              <a:gd name="T42" fmla="*/ 2147483647 w 2811"/>
              <a:gd name="T43" fmla="*/ 2147483647 h 8903"/>
              <a:gd name="T44" fmla="*/ 2147483647 w 2811"/>
              <a:gd name="T45" fmla="*/ 2147483647 h 8903"/>
              <a:gd name="T46" fmla="*/ 2147483647 w 2811"/>
              <a:gd name="T47" fmla="*/ 2147483647 h 8903"/>
              <a:gd name="T48" fmla="*/ 2147483647 w 2811"/>
              <a:gd name="T49" fmla="*/ 2147483647 h 8903"/>
              <a:gd name="T50" fmla="*/ 2147483647 w 2811"/>
              <a:gd name="T51" fmla="*/ 2147483647 h 8903"/>
              <a:gd name="T52" fmla="*/ 2147483647 w 2811"/>
              <a:gd name="T53" fmla="*/ 2147483647 h 8903"/>
              <a:gd name="T54" fmla="*/ 2147483647 w 2811"/>
              <a:gd name="T55" fmla="*/ 2147483647 h 8903"/>
              <a:gd name="T56" fmla="*/ 2147483647 w 2811"/>
              <a:gd name="T57" fmla="*/ 2147483647 h 8903"/>
              <a:gd name="T58" fmla="*/ 2147483647 w 2811"/>
              <a:gd name="T59" fmla="*/ 2147483647 h 8903"/>
              <a:gd name="T60" fmla="*/ 2147483647 w 2811"/>
              <a:gd name="T61" fmla="*/ 2147483647 h 8903"/>
              <a:gd name="T62" fmla="*/ 2147483647 w 2811"/>
              <a:gd name="T63" fmla="*/ 2147483647 h 8903"/>
              <a:gd name="T64" fmla="*/ 2147483647 w 2811"/>
              <a:gd name="T65" fmla="*/ 2147483647 h 8903"/>
              <a:gd name="T66" fmla="*/ 2147483647 w 2811"/>
              <a:gd name="T67" fmla="*/ 2147483647 h 8903"/>
              <a:gd name="T68" fmla="*/ 2147483647 w 2811"/>
              <a:gd name="T69" fmla="*/ 2147483647 h 8903"/>
              <a:gd name="T70" fmla="*/ 2147483647 w 2811"/>
              <a:gd name="T71" fmla="*/ 2147483647 h 8903"/>
              <a:gd name="T72" fmla="*/ 2147483647 w 2811"/>
              <a:gd name="T73" fmla="*/ 2147483647 h 8903"/>
              <a:gd name="T74" fmla="*/ 2147483647 w 2811"/>
              <a:gd name="T75" fmla="*/ 2147483647 h 8903"/>
              <a:gd name="T76" fmla="*/ 2147483647 w 2811"/>
              <a:gd name="T77" fmla="*/ 2147483647 h 8903"/>
              <a:gd name="T78" fmla="*/ 2147483647 w 2811"/>
              <a:gd name="T79" fmla="*/ 2147483647 h 8903"/>
              <a:gd name="T80" fmla="*/ 2147483647 w 2811"/>
              <a:gd name="T81" fmla="*/ 2147483647 h 8903"/>
              <a:gd name="T82" fmla="*/ 2147483647 w 2811"/>
              <a:gd name="T83" fmla="*/ 2147483647 h 8903"/>
              <a:gd name="T84" fmla="*/ 2147483647 w 2811"/>
              <a:gd name="T85" fmla="*/ 2147483647 h 8903"/>
              <a:gd name="T86" fmla="*/ 2147483647 w 2811"/>
              <a:gd name="T87" fmla="*/ 2147483647 h 8903"/>
              <a:gd name="T88" fmla="*/ 2147483647 w 2811"/>
              <a:gd name="T89" fmla="*/ 2147483647 h 8903"/>
              <a:gd name="T90" fmla="*/ 2147483647 w 2811"/>
              <a:gd name="T91" fmla="*/ 2147483647 h 8903"/>
              <a:gd name="T92" fmla="*/ 2147483647 w 2811"/>
              <a:gd name="T93" fmla="*/ 2147483647 h 8903"/>
              <a:gd name="T94" fmla="*/ 2147483647 w 2811"/>
              <a:gd name="T95" fmla="*/ 2147483647 h 8903"/>
              <a:gd name="T96" fmla="*/ 2147483647 w 2811"/>
              <a:gd name="T97" fmla="*/ 2147483647 h 8903"/>
              <a:gd name="T98" fmla="*/ 2147483647 w 2811"/>
              <a:gd name="T99" fmla="*/ 2147483647 h 8903"/>
              <a:gd name="T100" fmla="*/ 2147483647 w 2811"/>
              <a:gd name="T101" fmla="*/ 2147483647 h 89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811"/>
              <a:gd name="T154" fmla="*/ 0 h 8903"/>
              <a:gd name="T155" fmla="*/ 2811 w 2811"/>
              <a:gd name="T156" fmla="*/ 8903 h 89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811" h="8903" extrusionOk="0">
                <a:moveTo>
                  <a:pt x="1868" y="426"/>
                </a:moveTo>
                <a:cubicBezTo>
                  <a:pt x="1856" y="353"/>
                  <a:pt x="1850" y="279"/>
                  <a:pt x="1773" y="243"/>
                </a:cubicBezTo>
                <a:cubicBezTo>
                  <a:pt x="1682" y="201"/>
                  <a:pt x="1590" y="311"/>
                  <a:pt x="1541" y="371"/>
                </a:cubicBezTo>
                <a:cubicBezTo>
                  <a:pt x="1437" y="499"/>
                  <a:pt x="1368" y="665"/>
                  <a:pt x="1351" y="829"/>
                </a:cubicBezTo>
                <a:cubicBezTo>
                  <a:pt x="1336" y="972"/>
                  <a:pt x="1374" y="1116"/>
                  <a:pt x="1512" y="1184"/>
                </a:cubicBezTo>
                <a:cubicBezTo>
                  <a:pt x="1662" y="1258"/>
                  <a:pt x="1862" y="1204"/>
                  <a:pt x="2007" y="1145"/>
                </a:cubicBezTo>
                <a:cubicBezTo>
                  <a:pt x="2190" y="1071"/>
                  <a:pt x="2354" y="943"/>
                  <a:pt x="2451" y="769"/>
                </a:cubicBezTo>
                <a:cubicBezTo>
                  <a:pt x="2560" y="574"/>
                  <a:pt x="2542" y="338"/>
                  <a:pt x="2396" y="168"/>
                </a:cubicBezTo>
                <a:cubicBezTo>
                  <a:pt x="2293" y="48"/>
                  <a:pt x="2127" y="-14"/>
                  <a:pt x="1970" y="0"/>
                </a:cubicBezTo>
                <a:cubicBezTo>
                  <a:pt x="1806" y="15"/>
                  <a:pt x="1698" y="113"/>
                  <a:pt x="1584" y="218"/>
                </a:cubicBezTo>
              </a:path>
              <a:path w="2811" h="8903" extrusionOk="0">
                <a:moveTo>
                  <a:pt x="47" y="2204"/>
                </a:moveTo>
                <a:cubicBezTo>
                  <a:pt x="41" y="2212"/>
                  <a:pt x="34" y="2219"/>
                  <a:pt x="28" y="2227"/>
                </a:cubicBezTo>
                <a:cubicBezTo>
                  <a:pt x="72" y="2197"/>
                  <a:pt x="89" y="2180"/>
                  <a:pt x="127" y="2144"/>
                </a:cubicBezTo>
                <a:cubicBezTo>
                  <a:pt x="241" y="2036"/>
                  <a:pt x="349" y="1912"/>
                  <a:pt x="477" y="1820"/>
                </a:cubicBezTo>
                <a:cubicBezTo>
                  <a:pt x="515" y="1797"/>
                  <a:pt x="524" y="1789"/>
                  <a:pt x="554" y="1796"/>
                </a:cubicBezTo>
                <a:cubicBezTo>
                  <a:pt x="604" y="1878"/>
                  <a:pt x="599" y="1952"/>
                  <a:pt x="593" y="2049"/>
                </a:cubicBezTo>
                <a:cubicBezTo>
                  <a:pt x="576" y="2347"/>
                  <a:pt x="515" y="2653"/>
                  <a:pt x="428" y="2939"/>
                </a:cubicBezTo>
                <a:cubicBezTo>
                  <a:pt x="412" y="2993"/>
                  <a:pt x="402" y="2991"/>
                  <a:pt x="358" y="3010"/>
                </a:cubicBezTo>
              </a:path>
              <a:path w="2811" h="8903" extrusionOk="0">
                <a:moveTo>
                  <a:pt x="127" y="3029"/>
                </a:moveTo>
                <a:cubicBezTo>
                  <a:pt x="103" y="3061"/>
                  <a:pt x="79" y="3097"/>
                  <a:pt x="137" y="3116"/>
                </a:cubicBezTo>
                <a:cubicBezTo>
                  <a:pt x="302" y="3171"/>
                  <a:pt x="530" y="3093"/>
                  <a:pt x="693" y="3064"/>
                </a:cubicBezTo>
                <a:cubicBezTo>
                  <a:pt x="763" y="3051"/>
                  <a:pt x="827" y="3038"/>
                  <a:pt x="894" y="3014"/>
                </a:cubicBezTo>
              </a:path>
              <a:path w="2811" h="8903" extrusionOk="0">
                <a:moveTo>
                  <a:pt x="1761" y="2465"/>
                </a:moveTo>
                <a:cubicBezTo>
                  <a:pt x="1796" y="2384"/>
                  <a:pt x="1836" y="2306"/>
                  <a:pt x="1886" y="2233"/>
                </a:cubicBezTo>
                <a:cubicBezTo>
                  <a:pt x="1932" y="2166"/>
                  <a:pt x="2047" y="1991"/>
                  <a:pt x="2135" y="1973"/>
                </a:cubicBezTo>
                <a:cubicBezTo>
                  <a:pt x="2142" y="1975"/>
                  <a:pt x="2149" y="1976"/>
                  <a:pt x="2156" y="1978"/>
                </a:cubicBezTo>
                <a:cubicBezTo>
                  <a:pt x="2179" y="2046"/>
                  <a:pt x="2171" y="2106"/>
                  <a:pt x="2165" y="2178"/>
                </a:cubicBezTo>
                <a:cubicBezTo>
                  <a:pt x="2151" y="2352"/>
                  <a:pt x="2119" y="2529"/>
                  <a:pt x="2116" y="2704"/>
                </a:cubicBezTo>
                <a:cubicBezTo>
                  <a:pt x="2115" y="2757"/>
                  <a:pt x="2118" y="2781"/>
                  <a:pt x="2082" y="2820"/>
                </a:cubicBezTo>
              </a:path>
              <a:path w="2811" h="8903" extrusionOk="0">
                <a:moveTo>
                  <a:pt x="1870" y="2922"/>
                </a:moveTo>
                <a:cubicBezTo>
                  <a:pt x="1839" y="2943"/>
                  <a:pt x="1842" y="2944"/>
                  <a:pt x="1824" y="2970"/>
                </a:cubicBezTo>
                <a:cubicBezTo>
                  <a:pt x="1878" y="2998"/>
                  <a:pt x="1936" y="2992"/>
                  <a:pt x="1998" y="2990"/>
                </a:cubicBezTo>
                <a:cubicBezTo>
                  <a:pt x="2101" y="2986"/>
                  <a:pt x="2204" y="2975"/>
                  <a:pt x="2306" y="2962"/>
                </a:cubicBezTo>
                <a:cubicBezTo>
                  <a:pt x="2372" y="2954"/>
                  <a:pt x="2437" y="2941"/>
                  <a:pt x="2503" y="2935"/>
                </a:cubicBezTo>
              </a:path>
              <a:path w="2811" h="8903" extrusionOk="0">
                <a:moveTo>
                  <a:pt x="0" y="4161"/>
                </a:moveTo>
                <a:cubicBezTo>
                  <a:pt x="49" y="4125"/>
                  <a:pt x="91" y="4083"/>
                  <a:pt x="136" y="4042"/>
                </a:cubicBezTo>
                <a:cubicBezTo>
                  <a:pt x="227" y="3958"/>
                  <a:pt x="322" y="3879"/>
                  <a:pt x="413" y="3795"/>
                </a:cubicBezTo>
                <a:cubicBezTo>
                  <a:pt x="462" y="3749"/>
                  <a:pt x="475" y="3739"/>
                  <a:pt x="524" y="3733"/>
                </a:cubicBezTo>
                <a:cubicBezTo>
                  <a:pt x="540" y="3812"/>
                  <a:pt x="536" y="3888"/>
                  <a:pt x="532" y="3968"/>
                </a:cubicBezTo>
                <a:cubicBezTo>
                  <a:pt x="525" y="4104"/>
                  <a:pt x="567" y="4494"/>
                  <a:pt x="487" y="4608"/>
                </a:cubicBezTo>
                <a:cubicBezTo>
                  <a:pt x="466" y="4637"/>
                  <a:pt x="469" y="4609"/>
                  <a:pt x="441" y="4613"/>
                </a:cubicBezTo>
              </a:path>
              <a:path w="2811" h="8903" extrusionOk="0">
                <a:moveTo>
                  <a:pt x="61" y="4772"/>
                </a:moveTo>
                <a:cubicBezTo>
                  <a:pt x="56" y="4840"/>
                  <a:pt x="92" y="4859"/>
                  <a:pt x="168" y="4860"/>
                </a:cubicBezTo>
                <a:cubicBezTo>
                  <a:pt x="292" y="4861"/>
                  <a:pt x="425" y="4822"/>
                  <a:pt x="544" y="4791"/>
                </a:cubicBezTo>
                <a:cubicBezTo>
                  <a:pt x="688" y="4754"/>
                  <a:pt x="831" y="4709"/>
                  <a:pt x="968" y="4652"/>
                </a:cubicBezTo>
                <a:cubicBezTo>
                  <a:pt x="1056" y="4616"/>
                  <a:pt x="1135" y="4568"/>
                  <a:pt x="1218" y="4522"/>
                </a:cubicBezTo>
              </a:path>
              <a:path w="2811" h="8903" extrusionOk="0">
                <a:moveTo>
                  <a:pt x="1893" y="3893"/>
                </a:moveTo>
                <a:cubicBezTo>
                  <a:pt x="1969" y="3837"/>
                  <a:pt x="2038" y="3805"/>
                  <a:pt x="2133" y="3788"/>
                </a:cubicBezTo>
                <a:cubicBezTo>
                  <a:pt x="2241" y="3769"/>
                  <a:pt x="2361" y="3776"/>
                  <a:pt x="2461" y="3824"/>
                </a:cubicBezTo>
                <a:cubicBezTo>
                  <a:pt x="2562" y="3873"/>
                  <a:pt x="2594" y="3966"/>
                  <a:pt x="2561" y="4071"/>
                </a:cubicBezTo>
                <a:cubicBezTo>
                  <a:pt x="2515" y="4219"/>
                  <a:pt x="2385" y="4346"/>
                  <a:pt x="2281" y="4454"/>
                </a:cubicBezTo>
                <a:cubicBezTo>
                  <a:pt x="2184" y="4555"/>
                  <a:pt x="2063" y="4643"/>
                  <a:pt x="1982" y="4758"/>
                </a:cubicBezTo>
                <a:cubicBezTo>
                  <a:pt x="1974" y="4774"/>
                  <a:pt x="1965" y="4790"/>
                  <a:pt x="1957" y="4806"/>
                </a:cubicBezTo>
                <a:cubicBezTo>
                  <a:pt x="1978" y="4881"/>
                  <a:pt x="2035" y="4878"/>
                  <a:pt x="2114" y="4877"/>
                </a:cubicBezTo>
                <a:cubicBezTo>
                  <a:pt x="2294" y="4875"/>
                  <a:pt x="2477" y="4824"/>
                  <a:pt x="2652" y="4788"/>
                </a:cubicBezTo>
                <a:cubicBezTo>
                  <a:pt x="2728" y="4772"/>
                  <a:pt x="2711" y="4760"/>
                  <a:pt x="2688" y="4800"/>
                </a:cubicBezTo>
              </a:path>
              <a:path w="2811" h="8903" extrusionOk="0">
                <a:moveTo>
                  <a:pt x="332" y="5787"/>
                </a:moveTo>
                <a:cubicBezTo>
                  <a:pt x="288" y="5733"/>
                  <a:pt x="273" y="5721"/>
                  <a:pt x="292" y="5631"/>
                </a:cubicBezTo>
                <a:cubicBezTo>
                  <a:pt x="323" y="5481"/>
                  <a:pt x="439" y="5281"/>
                  <a:pt x="585" y="5217"/>
                </a:cubicBezTo>
                <a:cubicBezTo>
                  <a:pt x="682" y="5175"/>
                  <a:pt x="773" y="5230"/>
                  <a:pt x="822" y="5314"/>
                </a:cubicBezTo>
                <a:cubicBezTo>
                  <a:pt x="917" y="5478"/>
                  <a:pt x="877" y="5696"/>
                  <a:pt x="808" y="5860"/>
                </a:cubicBezTo>
                <a:cubicBezTo>
                  <a:pt x="686" y="6151"/>
                  <a:pt x="435" y="6373"/>
                  <a:pt x="170" y="6531"/>
                </a:cubicBezTo>
                <a:cubicBezTo>
                  <a:pt x="85" y="6552"/>
                  <a:pt x="149" y="6530"/>
                  <a:pt x="188" y="6519"/>
                </a:cubicBezTo>
                <a:cubicBezTo>
                  <a:pt x="313" y="6483"/>
                  <a:pt x="444" y="6462"/>
                  <a:pt x="573" y="6448"/>
                </a:cubicBezTo>
                <a:cubicBezTo>
                  <a:pt x="772" y="6427"/>
                  <a:pt x="974" y="6434"/>
                  <a:pt x="1173" y="6412"/>
                </a:cubicBezTo>
                <a:cubicBezTo>
                  <a:pt x="1267" y="6402"/>
                  <a:pt x="1352" y="6378"/>
                  <a:pt x="1442" y="6351"/>
                </a:cubicBezTo>
              </a:path>
              <a:path w="2811" h="8903" extrusionOk="0">
                <a:moveTo>
                  <a:pt x="2253" y="5454"/>
                </a:moveTo>
                <a:cubicBezTo>
                  <a:pt x="2230" y="5424"/>
                  <a:pt x="2210" y="5454"/>
                  <a:pt x="2165" y="5513"/>
                </a:cubicBezTo>
                <a:cubicBezTo>
                  <a:pt x="2058" y="5653"/>
                  <a:pt x="1963" y="5837"/>
                  <a:pt x="1944" y="6014"/>
                </a:cubicBezTo>
                <a:cubicBezTo>
                  <a:pt x="1931" y="6136"/>
                  <a:pt x="1966" y="6255"/>
                  <a:pt x="2091" y="6297"/>
                </a:cubicBezTo>
                <a:cubicBezTo>
                  <a:pt x="2205" y="6335"/>
                  <a:pt x="2353" y="6292"/>
                  <a:pt x="2443" y="6218"/>
                </a:cubicBezTo>
                <a:cubicBezTo>
                  <a:pt x="2557" y="6125"/>
                  <a:pt x="2591" y="5977"/>
                  <a:pt x="2575" y="5836"/>
                </a:cubicBezTo>
                <a:cubicBezTo>
                  <a:pt x="2557" y="5680"/>
                  <a:pt x="2459" y="5482"/>
                  <a:pt x="2294" y="5436"/>
                </a:cubicBezTo>
                <a:cubicBezTo>
                  <a:pt x="2153" y="5397"/>
                  <a:pt x="2034" y="5510"/>
                  <a:pt x="1932" y="5584"/>
                </a:cubicBezTo>
              </a:path>
              <a:path w="2811" h="8903" extrusionOk="0">
                <a:moveTo>
                  <a:pt x="104" y="7237"/>
                </a:moveTo>
                <a:cubicBezTo>
                  <a:pt x="125" y="7155"/>
                  <a:pt x="138" y="7122"/>
                  <a:pt x="230" y="7067"/>
                </a:cubicBezTo>
                <a:cubicBezTo>
                  <a:pt x="393" y="6969"/>
                  <a:pt x="664" y="6880"/>
                  <a:pt x="841" y="6988"/>
                </a:cubicBezTo>
                <a:cubicBezTo>
                  <a:pt x="950" y="7055"/>
                  <a:pt x="902" y="7188"/>
                  <a:pt x="863" y="7280"/>
                </a:cubicBezTo>
                <a:cubicBezTo>
                  <a:pt x="797" y="7433"/>
                  <a:pt x="665" y="7569"/>
                  <a:pt x="623" y="7731"/>
                </a:cubicBezTo>
                <a:cubicBezTo>
                  <a:pt x="595" y="7840"/>
                  <a:pt x="717" y="7829"/>
                  <a:pt x="784" y="7818"/>
                </a:cubicBezTo>
                <a:cubicBezTo>
                  <a:pt x="950" y="7790"/>
                  <a:pt x="1106" y="7707"/>
                  <a:pt x="1250" y="7624"/>
                </a:cubicBezTo>
                <a:cubicBezTo>
                  <a:pt x="1295" y="7597"/>
                  <a:pt x="1339" y="7569"/>
                  <a:pt x="1384" y="7542"/>
                </a:cubicBezTo>
              </a:path>
              <a:path w="2811" h="8903" extrusionOk="0">
                <a:moveTo>
                  <a:pt x="2381" y="6815"/>
                </a:moveTo>
                <a:cubicBezTo>
                  <a:pt x="2405" y="6941"/>
                  <a:pt x="2402" y="7049"/>
                  <a:pt x="2388" y="7177"/>
                </a:cubicBezTo>
                <a:cubicBezTo>
                  <a:pt x="2374" y="7313"/>
                  <a:pt x="2363" y="7455"/>
                  <a:pt x="2327" y="7587"/>
                </a:cubicBezTo>
                <a:cubicBezTo>
                  <a:pt x="2300" y="7687"/>
                  <a:pt x="2260" y="7749"/>
                  <a:pt x="2185" y="7815"/>
                </a:cubicBezTo>
              </a:path>
              <a:path w="2811" h="8903" extrusionOk="0">
                <a:moveTo>
                  <a:pt x="606" y="8361"/>
                </a:moveTo>
                <a:cubicBezTo>
                  <a:pt x="623" y="8413"/>
                  <a:pt x="617" y="8400"/>
                  <a:pt x="683" y="8381"/>
                </a:cubicBezTo>
                <a:cubicBezTo>
                  <a:pt x="770" y="8356"/>
                  <a:pt x="860" y="8337"/>
                  <a:pt x="950" y="8333"/>
                </a:cubicBezTo>
                <a:cubicBezTo>
                  <a:pt x="1011" y="8330"/>
                  <a:pt x="1112" y="8332"/>
                  <a:pt x="1132" y="8405"/>
                </a:cubicBezTo>
                <a:cubicBezTo>
                  <a:pt x="1153" y="8482"/>
                  <a:pt x="1075" y="8572"/>
                  <a:pt x="1034" y="8626"/>
                </a:cubicBezTo>
                <a:cubicBezTo>
                  <a:pt x="987" y="8689"/>
                  <a:pt x="889" y="8766"/>
                  <a:pt x="868" y="8844"/>
                </a:cubicBezTo>
                <a:cubicBezTo>
                  <a:pt x="868" y="8863"/>
                  <a:pt x="867" y="8883"/>
                  <a:pt x="867" y="8902"/>
                </a:cubicBezTo>
                <a:cubicBezTo>
                  <a:pt x="977" y="8895"/>
                  <a:pt x="1064" y="8874"/>
                  <a:pt x="1166" y="8827"/>
                </a:cubicBezTo>
                <a:cubicBezTo>
                  <a:pt x="1257" y="8785"/>
                  <a:pt x="1337" y="8733"/>
                  <a:pt x="1421" y="8679"/>
                </a:cubicBezTo>
              </a:path>
              <a:path w="2811" h="8903" extrusionOk="0">
                <a:moveTo>
                  <a:pt x="1810" y="8134"/>
                </a:moveTo>
                <a:cubicBezTo>
                  <a:pt x="1896" y="8090"/>
                  <a:pt x="1975" y="8059"/>
                  <a:pt x="2074" y="8058"/>
                </a:cubicBezTo>
                <a:cubicBezTo>
                  <a:pt x="2182" y="8057"/>
                  <a:pt x="2333" y="8103"/>
                  <a:pt x="2344" y="8232"/>
                </a:cubicBezTo>
                <a:cubicBezTo>
                  <a:pt x="2353" y="8342"/>
                  <a:pt x="2256" y="8455"/>
                  <a:pt x="2194" y="8534"/>
                </a:cubicBezTo>
                <a:cubicBezTo>
                  <a:pt x="2121" y="8627"/>
                  <a:pt x="2035" y="8705"/>
                  <a:pt x="1965" y="8801"/>
                </a:cubicBezTo>
                <a:cubicBezTo>
                  <a:pt x="2054" y="8827"/>
                  <a:pt x="2130" y="8807"/>
                  <a:pt x="2225" y="8795"/>
                </a:cubicBezTo>
                <a:cubicBezTo>
                  <a:pt x="2340" y="8780"/>
                  <a:pt x="2454" y="8761"/>
                  <a:pt x="2569" y="8753"/>
                </a:cubicBezTo>
                <a:cubicBezTo>
                  <a:pt x="2655" y="8747"/>
                  <a:pt x="2727" y="8750"/>
                  <a:pt x="2810" y="876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Ink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15150" y="3368675"/>
            <a:ext cx="315913" cy="422275"/>
          </a:xfrm>
          <a:custGeom>
            <a:avLst/>
            <a:gdLst>
              <a:gd name="T0" fmla="*/ 2147483647 w 881"/>
              <a:gd name="T1" fmla="*/ 2147483647 h 1173"/>
              <a:gd name="T2" fmla="*/ 2147483647 w 881"/>
              <a:gd name="T3" fmla="*/ 2147483647 h 1173"/>
              <a:gd name="T4" fmla="*/ 2147483647 w 881"/>
              <a:gd name="T5" fmla="*/ 2147483647 h 1173"/>
              <a:gd name="T6" fmla="*/ 2147483647 w 881"/>
              <a:gd name="T7" fmla="*/ 2147483647 h 1173"/>
              <a:gd name="T8" fmla="*/ 2147483647 w 881"/>
              <a:gd name="T9" fmla="*/ 2147483647 h 1173"/>
              <a:gd name="T10" fmla="*/ 2147483647 w 881"/>
              <a:gd name="T11" fmla="*/ 2147483647 h 1173"/>
              <a:gd name="T12" fmla="*/ 2147483647 w 881"/>
              <a:gd name="T13" fmla="*/ 2147483647 h 1173"/>
              <a:gd name="T14" fmla="*/ 2147483647 w 881"/>
              <a:gd name="T15" fmla="*/ 2147483647 h 1173"/>
              <a:gd name="T16" fmla="*/ 2147483647 w 881"/>
              <a:gd name="T17" fmla="*/ 2147483647 h 1173"/>
              <a:gd name="T18" fmla="*/ 2147483647 w 881"/>
              <a:gd name="T19" fmla="*/ 2147483647 h 1173"/>
              <a:gd name="T20" fmla="*/ 0 w 881"/>
              <a:gd name="T21" fmla="*/ 2147483647 h 1173"/>
              <a:gd name="T22" fmla="*/ 2147483647 w 881"/>
              <a:gd name="T23" fmla="*/ 2147483647 h 1173"/>
              <a:gd name="T24" fmla="*/ 2147483647 w 881"/>
              <a:gd name="T25" fmla="*/ 2147483647 h 1173"/>
              <a:gd name="T26" fmla="*/ 2147483647 w 881"/>
              <a:gd name="T27" fmla="*/ 2147483647 h 1173"/>
              <a:gd name="T28" fmla="*/ 2147483647 w 881"/>
              <a:gd name="T29" fmla="*/ 2147483647 h 11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81"/>
              <a:gd name="T46" fmla="*/ 0 h 1173"/>
              <a:gd name="T47" fmla="*/ 881 w 881"/>
              <a:gd name="T48" fmla="*/ 1173 h 11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81" h="1173" extrusionOk="0">
                <a:moveTo>
                  <a:pt x="62" y="457"/>
                </a:moveTo>
                <a:cubicBezTo>
                  <a:pt x="66" y="426"/>
                  <a:pt x="75" y="419"/>
                  <a:pt x="95" y="395"/>
                </a:cubicBezTo>
                <a:cubicBezTo>
                  <a:pt x="139" y="341"/>
                  <a:pt x="181" y="286"/>
                  <a:pt x="223" y="230"/>
                </a:cubicBezTo>
                <a:cubicBezTo>
                  <a:pt x="266" y="173"/>
                  <a:pt x="312" y="119"/>
                  <a:pt x="353" y="61"/>
                </a:cubicBezTo>
                <a:cubicBezTo>
                  <a:pt x="368" y="40"/>
                  <a:pt x="382" y="20"/>
                  <a:pt x="397" y="0"/>
                </a:cubicBezTo>
                <a:cubicBezTo>
                  <a:pt x="400" y="42"/>
                  <a:pt x="397" y="85"/>
                  <a:pt x="392" y="130"/>
                </a:cubicBezTo>
                <a:cubicBezTo>
                  <a:pt x="380" y="233"/>
                  <a:pt x="364" y="335"/>
                  <a:pt x="350" y="438"/>
                </a:cubicBezTo>
                <a:cubicBezTo>
                  <a:pt x="329" y="587"/>
                  <a:pt x="300" y="736"/>
                  <a:pt x="286" y="886"/>
                </a:cubicBezTo>
                <a:cubicBezTo>
                  <a:pt x="282" y="930"/>
                  <a:pt x="280" y="976"/>
                  <a:pt x="261" y="1017"/>
                </a:cubicBezTo>
                <a:cubicBezTo>
                  <a:pt x="249" y="1037"/>
                  <a:pt x="245" y="1043"/>
                  <a:pt x="231" y="1050"/>
                </a:cubicBezTo>
              </a:path>
              <a:path w="881" h="1173" extrusionOk="0">
                <a:moveTo>
                  <a:pt x="0" y="1037"/>
                </a:moveTo>
                <a:cubicBezTo>
                  <a:pt x="67" y="1051"/>
                  <a:pt x="135" y="1050"/>
                  <a:pt x="204" y="1056"/>
                </a:cubicBezTo>
                <a:cubicBezTo>
                  <a:pt x="317" y="1066"/>
                  <a:pt x="431" y="1075"/>
                  <a:pt x="544" y="1086"/>
                </a:cubicBezTo>
                <a:cubicBezTo>
                  <a:pt x="632" y="1095"/>
                  <a:pt x="717" y="1114"/>
                  <a:pt x="802" y="1140"/>
                </a:cubicBezTo>
                <a:cubicBezTo>
                  <a:pt x="843" y="1154"/>
                  <a:pt x="856" y="1158"/>
                  <a:pt x="880" y="117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3538" y="741363"/>
            <a:ext cx="384175" cy="420687"/>
          </a:xfrm>
          <a:custGeom>
            <a:avLst/>
            <a:gdLst>
              <a:gd name="T0" fmla="*/ 2147483647 w 1068"/>
              <a:gd name="T1" fmla="*/ 2147483647 h 1168"/>
              <a:gd name="T2" fmla="*/ 2147483647 w 1068"/>
              <a:gd name="T3" fmla="*/ 2147483647 h 1168"/>
              <a:gd name="T4" fmla="*/ 2147483647 w 1068"/>
              <a:gd name="T5" fmla="*/ 2147483647 h 1168"/>
              <a:gd name="T6" fmla="*/ 2147483647 w 1068"/>
              <a:gd name="T7" fmla="*/ 2147483647 h 1168"/>
              <a:gd name="T8" fmla="*/ 2147483647 w 1068"/>
              <a:gd name="T9" fmla="*/ 2147483647 h 1168"/>
              <a:gd name="T10" fmla="*/ 2147483647 w 1068"/>
              <a:gd name="T11" fmla="*/ 2147483647 h 1168"/>
              <a:gd name="T12" fmla="*/ 2147483647 w 1068"/>
              <a:gd name="T13" fmla="*/ 2147483647 h 1168"/>
              <a:gd name="T14" fmla="*/ 2147483647 w 1068"/>
              <a:gd name="T15" fmla="*/ 2147483647 h 1168"/>
              <a:gd name="T16" fmla="*/ 2147483647 w 1068"/>
              <a:gd name="T17" fmla="*/ 2147483647 h 1168"/>
              <a:gd name="T18" fmla="*/ 2147483647 w 1068"/>
              <a:gd name="T19" fmla="*/ 2147483647 h 1168"/>
              <a:gd name="T20" fmla="*/ 2147483647 w 1068"/>
              <a:gd name="T21" fmla="*/ 2147483647 h 1168"/>
              <a:gd name="T22" fmla="*/ 2147483647 w 1068"/>
              <a:gd name="T23" fmla="*/ 2147483647 h 1168"/>
              <a:gd name="T24" fmla="*/ 2147483647 w 1068"/>
              <a:gd name="T25" fmla="*/ 2147483647 h 1168"/>
              <a:gd name="T26" fmla="*/ 2147483647 w 1068"/>
              <a:gd name="T27" fmla="*/ 2147483647 h 1168"/>
              <a:gd name="T28" fmla="*/ 2147483647 w 1068"/>
              <a:gd name="T29" fmla="*/ 2147483647 h 1168"/>
              <a:gd name="T30" fmla="*/ 2147483647 w 1068"/>
              <a:gd name="T31" fmla="*/ 2147483647 h 1168"/>
              <a:gd name="T32" fmla="*/ 2147483647 w 1068"/>
              <a:gd name="T33" fmla="*/ 2147483647 h 11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8"/>
              <a:gd name="T52" fmla="*/ 0 h 1168"/>
              <a:gd name="T53" fmla="*/ 1068 w 1068"/>
              <a:gd name="T54" fmla="*/ 1168 h 11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8" h="1168" extrusionOk="0">
                <a:moveTo>
                  <a:pt x="307" y="143"/>
                </a:moveTo>
                <a:cubicBezTo>
                  <a:pt x="275" y="135"/>
                  <a:pt x="250" y="129"/>
                  <a:pt x="216" y="131"/>
                </a:cubicBezTo>
                <a:cubicBezTo>
                  <a:pt x="171" y="134"/>
                  <a:pt x="131" y="154"/>
                  <a:pt x="99" y="185"/>
                </a:cubicBezTo>
                <a:cubicBezTo>
                  <a:pt x="55" y="227"/>
                  <a:pt x="29" y="282"/>
                  <a:pt x="13" y="340"/>
                </a:cubicBezTo>
                <a:cubicBezTo>
                  <a:pt x="-6" y="407"/>
                  <a:pt x="-5" y="483"/>
                  <a:pt x="10" y="551"/>
                </a:cubicBezTo>
                <a:cubicBezTo>
                  <a:pt x="32" y="647"/>
                  <a:pt x="96" y="744"/>
                  <a:pt x="182" y="795"/>
                </a:cubicBezTo>
                <a:cubicBezTo>
                  <a:pt x="257" y="839"/>
                  <a:pt x="360" y="848"/>
                  <a:pt x="439" y="810"/>
                </a:cubicBezTo>
                <a:cubicBezTo>
                  <a:pt x="502" y="780"/>
                  <a:pt x="552" y="725"/>
                  <a:pt x="588" y="666"/>
                </a:cubicBezTo>
                <a:cubicBezTo>
                  <a:pt x="637" y="586"/>
                  <a:pt x="667" y="493"/>
                  <a:pt x="682" y="401"/>
                </a:cubicBezTo>
                <a:cubicBezTo>
                  <a:pt x="697" y="311"/>
                  <a:pt x="702" y="213"/>
                  <a:pt x="677" y="125"/>
                </a:cubicBezTo>
                <a:cubicBezTo>
                  <a:pt x="656" y="52"/>
                  <a:pt x="609" y="11"/>
                  <a:pt x="534" y="1"/>
                </a:cubicBezTo>
                <a:cubicBezTo>
                  <a:pt x="455" y="-10"/>
                  <a:pt x="375" y="11"/>
                  <a:pt x="302" y="40"/>
                </a:cubicBezTo>
                <a:cubicBezTo>
                  <a:pt x="245" y="66"/>
                  <a:pt x="227" y="74"/>
                  <a:pt x="189" y="89"/>
                </a:cubicBezTo>
              </a:path>
              <a:path w="1068" h="1168" extrusionOk="0">
                <a:moveTo>
                  <a:pt x="1047" y="645"/>
                </a:moveTo>
                <a:cubicBezTo>
                  <a:pt x="1057" y="695"/>
                  <a:pt x="1064" y="740"/>
                  <a:pt x="1065" y="790"/>
                </a:cubicBezTo>
                <a:cubicBezTo>
                  <a:pt x="1067" y="866"/>
                  <a:pt x="1063" y="949"/>
                  <a:pt x="1040" y="1023"/>
                </a:cubicBezTo>
                <a:cubicBezTo>
                  <a:pt x="1025" y="1073"/>
                  <a:pt x="1001" y="1124"/>
                  <a:pt x="972" y="116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9950" y="647700"/>
            <a:ext cx="190500" cy="223838"/>
          </a:xfrm>
          <a:custGeom>
            <a:avLst/>
            <a:gdLst>
              <a:gd name="T0" fmla="*/ 0 w 531"/>
              <a:gd name="T1" fmla="*/ 2147483647 h 619"/>
              <a:gd name="T2" fmla="*/ 2147483647 w 531"/>
              <a:gd name="T3" fmla="*/ 2147483647 h 619"/>
              <a:gd name="T4" fmla="*/ 2147483647 w 531"/>
              <a:gd name="T5" fmla="*/ 2147483647 h 619"/>
              <a:gd name="T6" fmla="*/ 2147483647 w 531"/>
              <a:gd name="T7" fmla="*/ 2147483647 h 619"/>
              <a:gd name="T8" fmla="*/ 2147483647 w 531"/>
              <a:gd name="T9" fmla="*/ 2147483647 h 619"/>
              <a:gd name="T10" fmla="*/ 2147483647 w 531"/>
              <a:gd name="T11" fmla="*/ 2147483647 h 619"/>
              <a:gd name="T12" fmla="*/ 2147483647 w 531"/>
              <a:gd name="T13" fmla="*/ 2147483647 h 619"/>
              <a:gd name="T14" fmla="*/ 2147483647 w 531"/>
              <a:gd name="T15" fmla="*/ 2147483647 h 619"/>
              <a:gd name="T16" fmla="*/ 2147483647 w 531"/>
              <a:gd name="T17" fmla="*/ 2147483647 h 6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1"/>
              <a:gd name="T28" fmla="*/ 0 h 619"/>
              <a:gd name="T29" fmla="*/ 531 w 531"/>
              <a:gd name="T30" fmla="*/ 619 h 6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1" h="619" extrusionOk="0">
                <a:moveTo>
                  <a:pt x="0" y="267"/>
                </a:moveTo>
                <a:cubicBezTo>
                  <a:pt x="48" y="256"/>
                  <a:pt x="93" y="243"/>
                  <a:pt x="139" y="224"/>
                </a:cubicBezTo>
                <a:cubicBezTo>
                  <a:pt x="208" y="195"/>
                  <a:pt x="272" y="158"/>
                  <a:pt x="334" y="117"/>
                </a:cubicBezTo>
                <a:cubicBezTo>
                  <a:pt x="386" y="83"/>
                  <a:pt x="434" y="37"/>
                  <a:pt x="488" y="7"/>
                </a:cubicBezTo>
                <a:cubicBezTo>
                  <a:pt x="495" y="5"/>
                  <a:pt x="501" y="2"/>
                  <a:pt x="508" y="0"/>
                </a:cubicBezTo>
                <a:cubicBezTo>
                  <a:pt x="541" y="38"/>
                  <a:pt x="531" y="84"/>
                  <a:pt x="526" y="135"/>
                </a:cubicBezTo>
                <a:cubicBezTo>
                  <a:pt x="517" y="229"/>
                  <a:pt x="504" y="322"/>
                  <a:pt x="493" y="416"/>
                </a:cubicBezTo>
                <a:cubicBezTo>
                  <a:pt x="486" y="476"/>
                  <a:pt x="477" y="539"/>
                  <a:pt x="462" y="598"/>
                </a:cubicBezTo>
                <a:cubicBezTo>
                  <a:pt x="456" y="614"/>
                  <a:pt x="456" y="619"/>
                  <a:pt x="442" y="6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8138" y="1081088"/>
            <a:ext cx="1863725" cy="2576512"/>
          </a:xfrm>
          <a:custGeom>
            <a:avLst/>
            <a:gdLst>
              <a:gd name="T0" fmla="*/ 2147483647 w 5177"/>
              <a:gd name="T1" fmla="*/ 2147483647 h 7157"/>
              <a:gd name="T2" fmla="*/ 2147483647 w 5177"/>
              <a:gd name="T3" fmla="*/ 2147483647 h 7157"/>
              <a:gd name="T4" fmla="*/ 2147483647 w 5177"/>
              <a:gd name="T5" fmla="*/ 2147483647 h 7157"/>
              <a:gd name="T6" fmla="*/ 2147483647 w 5177"/>
              <a:gd name="T7" fmla="*/ 2147483647 h 7157"/>
              <a:gd name="T8" fmla="*/ 2147483647 w 5177"/>
              <a:gd name="T9" fmla="*/ 2147483647 h 7157"/>
              <a:gd name="T10" fmla="*/ 2147483647 w 5177"/>
              <a:gd name="T11" fmla="*/ 2147483647 h 7157"/>
              <a:gd name="T12" fmla="*/ 2147483647 w 5177"/>
              <a:gd name="T13" fmla="*/ 2147483647 h 7157"/>
              <a:gd name="T14" fmla="*/ 2147483647 w 5177"/>
              <a:gd name="T15" fmla="*/ 2147483647 h 7157"/>
              <a:gd name="T16" fmla="*/ 2147483647 w 5177"/>
              <a:gd name="T17" fmla="*/ 2147483647 h 7157"/>
              <a:gd name="T18" fmla="*/ 2147483647 w 5177"/>
              <a:gd name="T19" fmla="*/ 2147483647 h 7157"/>
              <a:gd name="T20" fmla="*/ 2147483647 w 5177"/>
              <a:gd name="T21" fmla="*/ 2147483647 h 7157"/>
              <a:gd name="T22" fmla="*/ 2147483647 w 5177"/>
              <a:gd name="T23" fmla="*/ 2147483647 h 7157"/>
              <a:gd name="T24" fmla="*/ 2147483647 w 5177"/>
              <a:gd name="T25" fmla="*/ 2147483647 h 7157"/>
              <a:gd name="T26" fmla="*/ 2147483647 w 5177"/>
              <a:gd name="T27" fmla="*/ 2147483647 h 7157"/>
              <a:gd name="T28" fmla="*/ 2147483647 w 5177"/>
              <a:gd name="T29" fmla="*/ 2147483647 h 7157"/>
              <a:gd name="T30" fmla="*/ 2147483647 w 5177"/>
              <a:gd name="T31" fmla="*/ 2147483647 h 7157"/>
              <a:gd name="T32" fmla="*/ 2147483647 w 5177"/>
              <a:gd name="T33" fmla="*/ 2147483647 h 7157"/>
              <a:gd name="T34" fmla="*/ 2147483647 w 5177"/>
              <a:gd name="T35" fmla="*/ 2147483647 h 7157"/>
              <a:gd name="T36" fmla="*/ 2147483647 w 5177"/>
              <a:gd name="T37" fmla="*/ 2147483647 h 7157"/>
              <a:gd name="T38" fmla="*/ 2147483647 w 5177"/>
              <a:gd name="T39" fmla="*/ 2147483647 h 7157"/>
              <a:gd name="T40" fmla="*/ 2147483647 w 5177"/>
              <a:gd name="T41" fmla="*/ 2147483647 h 7157"/>
              <a:gd name="T42" fmla="*/ 2147483647 w 5177"/>
              <a:gd name="T43" fmla="*/ 2147483647 h 7157"/>
              <a:gd name="T44" fmla="*/ 2147483647 w 5177"/>
              <a:gd name="T45" fmla="*/ 2147483647 h 7157"/>
              <a:gd name="T46" fmla="*/ 2147483647 w 5177"/>
              <a:gd name="T47" fmla="*/ 2147483647 h 7157"/>
              <a:gd name="T48" fmla="*/ 2147483647 w 5177"/>
              <a:gd name="T49" fmla="*/ 2147483647 h 7157"/>
              <a:gd name="T50" fmla="*/ 2147483647 w 5177"/>
              <a:gd name="T51" fmla="*/ 2147483647 h 7157"/>
              <a:gd name="T52" fmla="*/ 2147483647 w 5177"/>
              <a:gd name="T53" fmla="*/ 2147483647 h 7157"/>
              <a:gd name="T54" fmla="*/ 2147483647 w 5177"/>
              <a:gd name="T55" fmla="*/ 2147483647 h 7157"/>
              <a:gd name="T56" fmla="*/ 2147483647 w 5177"/>
              <a:gd name="T57" fmla="*/ 2147483647 h 7157"/>
              <a:gd name="T58" fmla="*/ 2147483647 w 5177"/>
              <a:gd name="T59" fmla="*/ 2147483647 h 7157"/>
              <a:gd name="T60" fmla="*/ 2147483647 w 5177"/>
              <a:gd name="T61" fmla="*/ 2147483647 h 7157"/>
              <a:gd name="T62" fmla="*/ 2147483647 w 5177"/>
              <a:gd name="T63" fmla="*/ 2147483647 h 7157"/>
              <a:gd name="T64" fmla="*/ 2147483647 w 5177"/>
              <a:gd name="T65" fmla="*/ 2147483647 h 7157"/>
              <a:gd name="T66" fmla="*/ 2147483647 w 5177"/>
              <a:gd name="T67" fmla="*/ 2147483647 h 71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177"/>
              <a:gd name="T103" fmla="*/ 0 h 7157"/>
              <a:gd name="T104" fmla="*/ 5177 w 5177"/>
              <a:gd name="T105" fmla="*/ 7157 h 71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177" h="7157" extrusionOk="0">
                <a:moveTo>
                  <a:pt x="2326" y="1510"/>
                </a:moveTo>
                <a:cubicBezTo>
                  <a:pt x="2374" y="1551"/>
                  <a:pt x="2422" y="1591"/>
                  <a:pt x="2469" y="1632"/>
                </a:cubicBezTo>
                <a:cubicBezTo>
                  <a:pt x="2733" y="1860"/>
                  <a:pt x="2963" y="2104"/>
                  <a:pt x="3096" y="2432"/>
                </a:cubicBezTo>
                <a:cubicBezTo>
                  <a:pt x="3181" y="2640"/>
                  <a:pt x="3208" y="2915"/>
                  <a:pt x="3042" y="3093"/>
                </a:cubicBezTo>
                <a:cubicBezTo>
                  <a:pt x="2992" y="3147"/>
                  <a:pt x="2932" y="3179"/>
                  <a:pt x="2864" y="3206"/>
                </a:cubicBezTo>
                <a:cubicBezTo>
                  <a:pt x="2655" y="3291"/>
                  <a:pt x="2398" y="3263"/>
                  <a:pt x="2179" y="3249"/>
                </a:cubicBezTo>
                <a:cubicBezTo>
                  <a:pt x="1874" y="3229"/>
                  <a:pt x="1520" y="3214"/>
                  <a:pt x="1239" y="3080"/>
                </a:cubicBezTo>
                <a:cubicBezTo>
                  <a:pt x="1095" y="3011"/>
                  <a:pt x="1028" y="2898"/>
                  <a:pt x="1025" y="2742"/>
                </a:cubicBezTo>
                <a:cubicBezTo>
                  <a:pt x="1022" y="2584"/>
                  <a:pt x="1104" y="2408"/>
                  <a:pt x="1186" y="2276"/>
                </a:cubicBezTo>
                <a:cubicBezTo>
                  <a:pt x="1253" y="2169"/>
                  <a:pt x="1329" y="2110"/>
                  <a:pt x="1445" y="2064"/>
                </a:cubicBezTo>
                <a:cubicBezTo>
                  <a:pt x="1546" y="2024"/>
                  <a:pt x="1652" y="1993"/>
                  <a:pt x="1754" y="1956"/>
                </a:cubicBezTo>
                <a:cubicBezTo>
                  <a:pt x="1745" y="1951"/>
                  <a:pt x="1729" y="1927"/>
                  <a:pt x="1701" y="1918"/>
                </a:cubicBezTo>
                <a:cubicBezTo>
                  <a:pt x="1572" y="1876"/>
                  <a:pt x="1450" y="1893"/>
                  <a:pt x="1325" y="1925"/>
                </a:cubicBezTo>
                <a:cubicBezTo>
                  <a:pt x="1366" y="1925"/>
                  <a:pt x="1414" y="1933"/>
                  <a:pt x="1464" y="1926"/>
                </a:cubicBezTo>
                <a:cubicBezTo>
                  <a:pt x="1619" y="1905"/>
                  <a:pt x="1780" y="1812"/>
                  <a:pt x="1936" y="1817"/>
                </a:cubicBezTo>
                <a:cubicBezTo>
                  <a:pt x="1942" y="1822"/>
                  <a:pt x="1949" y="1827"/>
                  <a:pt x="1955" y="1832"/>
                </a:cubicBezTo>
                <a:cubicBezTo>
                  <a:pt x="1936" y="1901"/>
                  <a:pt x="1914" y="1956"/>
                  <a:pt x="1879" y="2022"/>
                </a:cubicBezTo>
                <a:cubicBezTo>
                  <a:pt x="1814" y="2146"/>
                  <a:pt x="1732" y="2258"/>
                  <a:pt x="1663" y="2378"/>
                </a:cubicBezTo>
                <a:cubicBezTo>
                  <a:pt x="1655" y="2395"/>
                  <a:pt x="1650" y="2404"/>
                  <a:pt x="1663" y="2389"/>
                </a:cubicBezTo>
              </a:path>
              <a:path w="5177" h="7157" extrusionOk="0">
                <a:moveTo>
                  <a:pt x="4622" y="2168"/>
                </a:moveTo>
                <a:cubicBezTo>
                  <a:pt x="4651" y="2212"/>
                  <a:pt x="4709" y="2259"/>
                  <a:pt x="4741" y="2319"/>
                </a:cubicBezTo>
                <a:cubicBezTo>
                  <a:pt x="5073" y="2946"/>
                  <a:pt x="5177" y="3780"/>
                  <a:pt x="5176" y="4477"/>
                </a:cubicBezTo>
                <a:cubicBezTo>
                  <a:pt x="5175" y="5408"/>
                  <a:pt x="4894" y="6467"/>
                  <a:pt x="4020" y="6946"/>
                </a:cubicBezTo>
                <a:cubicBezTo>
                  <a:pt x="3253" y="7367"/>
                  <a:pt x="2370" y="7104"/>
                  <a:pt x="1706" y="6619"/>
                </a:cubicBezTo>
                <a:cubicBezTo>
                  <a:pt x="974" y="6085"/>
                  <a:pt x="536" y="5313"/>
                  <a:pt x="295" y="4453"/>
                </a:cubicBezTo>
                <a:cubicBezTo>
                  <a:pt x="66" y="3634"/>
                  <a:pt x="-82" y="2684"/>
                  <a:pt x="30" y="1834"/>
                </a:cubicBezTo>
                <a:cubicBezTo>
                  <a:pt x="100" y="1302"/>
                  <a:pt x="339" y="881"/>
                  <a:pt x="791" y="591"/>
                </a:cubicBezTo>
                <a:cubicBezTo>
                  <a:pt x="1129" y="374"/>
                  <a:pt x="1528" y="302"/>
                  <a:pt x="1916" y="239"/>
                </a:cubicBezTo>
                <a:cubicBezTo>
                  <a:pt x="1877" y="230"/>
                  <a:pt x="1827" y="194"/>
                  <a:pt x="1777" y="186"/>
                </a:cubicBezTo>
                <a:cubicBezTo>
                  <a:pt x="1569" y="154"/>
                  <a:pt x="1374" y="171"/>
                  <a:pt x="1167" y="184"/>
                </a:cubicBezTo>
                <a:cubicBezTo>
                  <a:pt x="1384" y="119"/>
                  <a:pt x="1619" y="54"/>
                  <a:pt x="1822" y="18"/>
                </a:cubicBezTo>
                <a:cubicBezTo>
                  <a:pt x="1791" y="157"/>
                  <a:pt x="1772" y="284"/>
                  <a:pt x="1705" y="426"/>
                </a:cubicBezTo>
                <a:cubicBezTo>
                  <a:pt x="1636" y="572"/>
                  <a:pt x="1545" y="703"/>
                  <a:pt x="1489" y="850"/>
                </a:cubicBezTo>
                <a:cubicBezTo>
                  <a:pt x="1491" y="859"/>
                  <a:pt x="1493" y="867"/>
                  <a:pt x="1495" y="8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7263" y="941388"/>
            <a:ext cx="188912" cy="44450"/>
          </a:xfrm>
          <a:custGeom>
            <a:avLst/>
            <a:gdLst>
              <a:gd name="T0" fmla="*/ 0 w 524"/>
              <a:gd name="T1" fmla="*/ 2147483647 h 125"/>
              <a:gd name="T2" fmla="*/ 2147483647 w 524"/>
              <a:gd name="T3" fmla="*/ 2147483647 h 125"/>
              <a:gd name="T4" fmla="*/ 2147483647 w 524"/>
              <a:gd name="T5" fmla="*/ 2147483647 h 125"/>
              <a:gd name="T6" fmla="*/ 2147483647 w 524"/>
              <a:gd name="T7" fmla="*/ 2147483647 h 125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125"/>
              <a:gd name="T14" fmla="*/ 524 w 524"/>
              <a:gd name="T15" fmla="*/ 125 h 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125" extrusionOk="0">
                <a:moveTo>
                  <a:pt x="0" y="31"/>
                </a:moveTo>
                <a:cubicBezTo>
                  <a:pt x="56" y="89"/>
                  <a:pt x="103" y="112"/>
                  <a:pt x="186" y="122"/>
                </a:cubicBezTo>
                <a:cubicBezTo>
                  <a:pt x="266" y="131"/>
                  <a:pt x="348" y="104"/>
                  <a:pt x="418" y="69"/>
                </a:cubicBezTo>
                <a:cubicBezTo>
                  <a:pt x="472" y="38"/>
                  <a:pt x="491" y="27"/>
                  <a:pt x="52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ChangeArrowheads="1"/>
          </p:cNvSpPr>
          <p:nvPr/>
        </p:nvSpPr>
        <p:spPr bwMode="auto">
          <a:xfrm>
            <a:off x="5486400" y="476250"/>
            <a:ext cx="35083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1</a:t>
            </a:r>
          </a:p>
        </p:txBody>
      </p:sp>
      <p:sp>
        <p:nvSpPr>
          <p:cNvPr id="57347" name="Rectangle 1029"/>
          <p:cNvSpPr>
            <a:spLocks noChangeArrowheads="1"/>
          </p:cNvSpPr>
          <p:nvPr/>
        </p:nvSpPr>
        <p:spPr bwMode="auto">
          <a:xfrm>
            <a:off x="203200" y="230188"/>
            <a:ext cx="3657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range(3)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print x, y</a:t>
            </a:r>
          </a:p>
        </p:txBody>
      </p:sp>
      <p:sp>
        <p:nvSpPr>
          <p:cNvPr id="57348" name="Rectangle 1033"/>
          <p:cNvSpPr>
            <a:spLocks noChangeArrowheads="1"/>
          </p:cNvSpPr>
          <p:nvPr/>
        </p:nvSpPr>
        <p:spPr bwMode="auto">
          <a:xfrm>
            <a:off x="266700" y="2413000"/>
            <a:ext cx="40100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diff( X, Y ):</a:t>
            </a:r>
          </a:p>
        </p:txBody>
      </p:sp>
      <p:sp>
        <p:nvSpPr>
          <p:cNvPr id="57349" name="Text Box 1034"/>
          <p:cNvSpPr txBox="1">
            <a:spLocks noChangeArrowheads="1"/>
          </p:cNvSpPr>
          <p:nvPr/>
        </p:nvSpPr>
        <p:spPr bwMode="auto">
          <a:xfrm>
            <a:off x="825500" y="1762125"/>
            <a:ext cx="73914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66" charset="0"/>
              </a:rPr>
              <a:t>Return the minimum difference between one value from X and one value from Y.</a:t>
            </a:r>
          </a:p>
        </p:txBody>
      </p:sp>
      <p:sp>
        <p:nvSpPr>
          <p:cNvPr id="57350" name="Text Box 1035"/>
          <p:cNvSpPr txBox="1">
            <a:spLocks noChangeArrowheads="1"/>
          </p:cNvSpPr>
          <p:nvPr/>
        </p:nvSpPr>
        <p:spPr bwMode="auto">
          <a:xfrm>
            <a:off x="3800475" y="2574925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X and Y will be lists of numbers</a:t>
            </a:r>
          </a:p>
        </p:txBody>
      </p:sp>
      <p:sp>
        <p:nvSpPr>
          <p:cNvPr id="57351" name="Text Box 1042"/>
          <p:cNvSpPr txBox="1">
            <a:spLocks noChangeArrowheads="1"/>
          </p:cNvSpPr>
          <p:nvPr/>
        </p:nvSpPr>
        <p:spPr bwMode="auto">
          <a:xfrm>
            <a:off x="3803650" y="393700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Hint: adapt this code </a:t>
            </a:r>
          </a:p>
        </p:txBody>
      </p:sp>
      <p:sp>
        <p:nvSpPr>
          <p:cNvPr id="57352" name="Line 1043"/>
          <p:cNvSpPr>
            <a:spLocks noChangeShapeType="1"/>
          </p:cNvSpPr>
          <p:nvPr/>
        </p:nvSpPr>
        <p:spPr bwMode="auto">
          <a:xfrm flipH="1">
            <a:off x="3214688" y="512763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3" name="Text Box 1045"/>
          <p:cNvSpPr txBox="1">
            <a:spLocks noChangeArrowheads="1"/>
          </p:cNvSpPr>
          <p:nvPr/>
        </p:nvSpPr>
        <p:spPr bwMode="auto">
          <a:xfrm>
            <a:off x="3802063" y="2339975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absolute </a:t>
            </a: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differences. </a:t>
            </a:r>
          </a:p>
        </p:txBody>
      </p:sp>
      <p:sp>
        <p:nvSpPr>
          <p:cNvPr id="57354" name="Line 1046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Text Box 1047"/>
          <p:cNvSpPr txBox="1">
            <a:spLocks noChangeArrowheads="1"/>
          </p:cNvSpPr>
          <p:nvPr/>
        </p:nvSpPr>
        <p:spPr bwMode="auto">
          <a:xfrm>
            <a:off x="5492750" y="123825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57356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77963" y="2921000"/>
            <a:ext cx="623887" cy="373063"/>
          </a:xfrm>
          <a:custGeom>
            <a:avLst/>
            <a:gdLst>
              <a:gd name="T0" fmla="*/ 0 w 1733"/>
              <a:gd name="T1" fmla="*/ 2147483647 h 1038"/>
              <a:gd name="T2" fmla="*/ 2147483647 w 1733"/>
              <a:gd name="T3" fmla="*/ 2147483647 h 1038"/>
              <a:gd name="T4" fmla="*/ 2147483647 w 1733"/>
              <a:gd name="T5" fmla="*/ 2147483647 h 1038"/>
              <a:gd name="T6" fmla="*/ 2147483647 w 1733"/>
              <a:gd name="T7" fmla="*/ 2147483647 h 1038"/>
              <a:gd name="T8" fmla="*/ 2147483647 w 1733"/>
              <a:gd name="T9" fmla="*/ 2147483647 h 1038"/>
              <a:gd name="T10" fmla="*/ 2147483647 w 1733"/>
              <a:gd name="T11" fmla="*/ 2147483647 h 1038"/>
              <a:gd name="T12" fmla="*/ 2147483647 w 1733"/>
              <a:gd name="T13" fmla="*/ 2147483647 h 1038"/>
              <a:gd name="T14" fmla="*/ 2147483647 w 1733"/>
              <a:gd name="T15" fmla="*/ 2147483647 h 1038"/>
              <a:gd name="T16" fmla="*/ 2147483647 w 1733"/>
              <a:gd name="T17" fmla="*/ 2147483647 h 1038"/>
              <a:gd name="T18" fmla="*/ 2147483647 w 1733"/>
              <a:gd name="T19" fmla="*/ 2147483647 h 1038"/>
              <a:gd name="T20" fmla="*/ 2147483647 w 1733"/>
              <a:gd name="T21" fmla="*/ 2147483647 h 1038"/>
              <a:gd name="T22" fmla="*/ 2147483647 w 1733"/>
              <a:gd name="T23" fmla="*/ 2147483647 h 1038"/>
              <a:gd name="T24" fmla="*/ 2147483647 w 1733"/>
              <a:gd name="T25" fmla="*/ 2147483647 h 1038"/>
              <a:gd name="T26" fmla="*/ 2147483647 w 1733"/>
              <a:gd name="T27" fmla="*/ 2147483647 h 1038"/>
              <a:gd name="T28" fmla="*/ 2147483647 w 1733"/>
              <a:gd name="T29" fmla="*/ 2147483647 h 1038"/>
              <a:gd name="T30" fmla="*/ 2147483647 w 1733"/>
              <a:gd name="T31" fmla="*/ 2147483647 h 1038"/>
              <a:gd name="T32" fmla="*/ 2147483647 w 1733"/>
              <a:gd name="T33" fmla="*/ 2147483647 h 1038"/>
              <a:gd name="T34" fmla="*/ 2147483647 w 1733"/>
              <a:gd name="T35" fmla="*/ 2147483647 h 1038"/>
              <a:gd name="T36" fmla="*/ 2147483647 w 1733"/>
              <a:gd name="T37" fmla="*/ 2147483647 h 1038"/>
              <a:gd name="T38" fmla="*/ 2147483647 w 1733"/>
              <a:gd name="T39" fmla="*/ 2147483647 h 1038"/>
              <a:gd name="T40" fmla="*/ 2147483647 w 1733"/>
              <a:gd name="T41" fmla="*/ 2147483647 h 1038"/>
              <a:gd name="T42" fmla="*/ 2147483647 w 1733"/>
              <a:gd name="T43" fmla="*/ 2147483647 h 1038"/>
              <a:gd name="T44" fmla="*/ 2147483647 w 1733"/>
              <a:gd name="T45" fmla="*/ 2147483647 h 1038"/>
              <a:gd name="T46" fmla="*/ 2147483647 w 1733"/>
              <a:gd name="T47" fmla="*/ 2147483647 h 1038"/>
              <a:gd name="T48" fmla="*/ 2147483647 w 1733"/>
              <a:gd name="T49" fmla="*/ 2147483647 h 1038"/>
              <a:gd name="T50" fmla="*/ 2147483647 w 1733"/>
              <a:gd name="T51" fmla="*/ 2147483647 h 1038"/>
              <a:gd name="T52" fmla="*/ 2147483647 w 1733"/>
              <a:gd name="T53" fmla="*/ 2147483647 h 1038"/>
              <a:gd name="T54" fmla="*/ 2147483647 w 1733"/>
              <a:gd name="T55" fmla="*/ 2147483647 h 1038"/>
              <a:gd name="T56" fmla="*/ 2147483647 w 1733"/>
              <a:gd name="T57" fmla="*/ 2147483647 h 1038"/>
              <a:gd name="T58" fmla="*/ 2147483647 w 1733"/>
              <a:gd name="T59" fmla="*/ 2147483647 h 1038"/>
              <a:gd name="T60" fmla="*/ 2147483647 w 1733"/>
              <a:gd name="T61" fmla="*/ 2147483647 h 1038"/>
              <a:gd name="T62" fmla="*/ 2147483647 w 1733"/>
              <a:gd name="T63" fmla="*/ 2147483647 h 1038"/>
              <a:gd name="T64" fmla="*/ 2147483647 w 1733"/>
              <a:gd name="T65" fmla="*/ 2147483647 h 1038"/>
              <a:gd name="T66" fmla="*/ 2147483647 w 1733"/>
              <a:gd name="T67" fmla="*/ 2147483647 h 1038"/>
              <a:gd name="T68" fmla="*/ 2147483647 w 1733"/>
              <a:gd name="T69" fmla="*/ 2147483647 h 1038"/>
              <a:gd name="T70" fmla="*/ 2147483647 w 1733"/>
              <a:gd name="T71" fmla="*/ 2147483647 h 10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33"/>
              <a:gd name="T109" fmla="*/ 0 h 1038"/>
              <a:gd name="T110" fmla="*/ 1733 w 1733"/>
              <a:gd name="T111" fmla="*/ 1038 h 103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33" h="1038" extrusionOk="0">
                <a:moveTo>
                  <a:pt x="0" y="1021"/>
                </a:moveTo>
                <a:cubicBezTo>
                  <a:pt x="9" y="974"/>
                  <a:pt x="21" y="928"/>
                  <a:pt x="33" y="881"/>
                </a:cubicBezTo>
                <a:cubicBezTo>
                  <a:pt x="52" y="808"/>
                  <a:pt x="65" y="735"/>
                  <a:pt x="78" y="660"/>
                </a:cubicBezTo>
                <a:cubicBezTo>
                  <a:pt x="88" y="602"/>
                  <a:pt x="94" y="544"/>
                  <a:pt x="99" y="486"/>
                </a:cubicBezTo>
                <a:cubicBezTo>
                  <a:pt x="100" y="478"/>
                  <a:pt x="100" y="470"/>
                  <a:pt x="101" y="462"/>
                </a:cubicBezTo>
                <a:cubicBezTo>
                  <a:pt x="119" y="513"/>
                  <a:pt x="126" y="567"/>
                  <a:pt x="137" y="620"/>
                </a:cubicBezTo>
                <a:cubicBezTo>
                  <a:pt x="154" y="698"/>
                  <a:pt x="166" y="827"/>
                  <a:pt x="225" y="888"/>
                </a:cubicBezTo>
                <a:cubicBezTo>
                  <a:pt x="229" y="889"/>
                  <a:pt x="234" y="889"/>
                  <a:pt x="238" y="890"/>
                </a:cubicBezTo>
                <a:cubicBezTo>
                  <a:pt x="271" y="864"/>
                  <a:pt x="296" y="842"/>
                  <a:pt x="320" y="805"/>
                </a:cubicBezTo>
                <a:cubicBezTo>
                  <a:pt x="366" y="735"/>
                  <a:pt x="406" y="662"/>
                  <a:pt x="448" y="589"/>
                </a:cubicBezTo>
                <a:cubicBezTo>
                  <a:pt x="482" y="529"/>
                  <a:pt x="511" y="458"/>
                  <a:pt x="561" y="410"/>
                </a:cubicBezTo>
                <a:cubicBezTo>
                  <a:pt x="588" y="441"/>
                  <a:pt x="597" y="459"/>
                  <a:pt x="607" y="507"/>
                </a:cubicBezTo>
                <a:cubicBezTo>
                  <a:pt x="622" y="581"/>
                  <a:pt x="637" y="656"/>
                  <a:pt x="647" y="730"/>
                </a:cubicBezTo>
                <a:cubicBezTo>
                  <a:pt x="654" y="787"/>
                  <a:pt x="662" y="844"/>
                  <a:pt x="668" y="901"/>
                </a:cubicBezTo>
                <a:cubicBezTo>
                  <a:pt x="670" y="923"/>
                  <a:pt x="667" y="972"/>
                  <a:pt x="690" y="931"/>
                </a:cubicBezTo>
                <a:cubicBezTo>
                  <a:pt x="693" y="923"/>
                  <a:pt x="695" y="916"/>
                  <a:pt x="698" y="908"/>
                </a:cubicBezTo>
              </a:path>
              <a:path w="1733" h="1038" extrusionOk="0">
                <a:moveTo>
                  <a:pt x="1040" y="533"/>
                </a:moveTo>
                <a:cubicBezTo>
                  <a:pt x="1064" y="577"/>
                  <a:pt x="1062" y="613"/>
                  <a:pt x="1060" y="664"/>
                </a:cubicBezTo>
                <a:cubicBezTo>
                  <a:pt x="1056" y="741"/>
                  <a:pt x="1047" y="816"/>
                  <a:pt x="1036" y="892"/>
                </a:cubicBezTo>
                <a:cubicBezTo>
                  <a:pt x="1029" y="941"/>
                  <a:pt x="977" y="1069"/>
                  <a:pt x="1014" y="1037"/>
                </a:cubicBezTo>
                <a:cubicBezTo>
                  <a:pt x="1019" y="1027"/>
                  <a:pt x="1024" y="1018"/>
                  <a:pt x="1029" y="1008"/>
                </a:cubicBezTo>
              </a:path>
              <a:path w="1733" h="1038" extrusionOk="0">
                <a:moveTo>
                  <a:pt x="1131" y="49"/>
                </a:moveTo>
                <a:cubicBezTo>
                  <a:pt x="1128" y="23"/>
                  <a:pt x="1128" y="16"/>
                  <a:pt x="1123" y="0"/>
                </a:cubicBezTo>
                <a:cubicBezTo>
                  <a:pt x="1118" y="33"/>
                  <a:pt x="1128" y="61"/>
                  <a:pt x="1136" y="94"/>
                </a:cubicBezTo>
                <a:cubicBezTo>
                  <a:pt x="1140" y="109"/>
                  <a:pt x="1143" y="125"/>
                  <a:pt x="1147" y="140"/>
                </a:cubicBezTo>
              </a:path>
              <a:path w="1733" h="1038" extrusionOk="0">
                <a:moveTo>
                  <a:pt x="1304" y="939"/>
                </a:moveTo>
                <a:cubicBezTo>
                  <a:pt x="1314" y="886"/>
                  <a:pt x="1317" y="838"/>
                  <a:pt x="1320" y="784"/>
                </a:cubicBezTo>
                <a:cubicBezTo>
                  <a:pt x="1323" y="726"/>
                  <a:pt x="1325" y="668"/>
                  <a:pt x="1328" y="610"/>
                </a:cubicBezTo>
                <a:cubicBezTo>
                  <a:pt x="1330" y="591"/>
                  <a:pt x="1328" y="582"/>
                  <a:pt x="1343" y="594"/>
                </a:cubicBezTo>
                <a:cubicBezTo>
                  <a:pt x="1363" y="646"/>
                  <a:pt x="1382" y="699"/>
                  <a:pt x="1407" y="748"/>
                </a:cubicBezTo>
                <a:cubicBezTo>
                  <a:pt x="1436" y="806"/>
                  <a:pt x="1475" y="865"/>
                  <a:pt x="1531" y="901"/>
                </a:cubicBezTo>
                <a:cubicBezTo>
                  <a:pt x="1567" y="924"/>
                  <a:pt x="1613" y="926"/>
                  <a:pt x="1647" y="900"/>
                </a:cubicBezTo>
                <a:cubicBezTo>
                  <a:pt x="1687" y="870"/>
                  <a:pt x="1697" y="809"/>
                  <a:pt x="1702" y="762"/>
                </a:cubicBezTo>
                <a:cubicBezTo>
                  <a:pt x="1708" y="695"/>
                  <a:pt x="1704" y="627"/>
                  <a:pt x="1699" y="560"/>
                </a:cubicBezTo>
                <a:cubicBezTo>
                  <a:pt x="1696" y="511"/>
                  <a:pt x="1694" y="462"/>
                  <a:pt x="1718" y="418"/>
                </a:cubicBezTo>
                <a:cubicBezTo>
                  <a:pt x="1723" y="411"/>
                  <a:pt x="1727" y="405"/>
                  <a:pt x="1732" y="3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89175" y="3086100"/>
            <a:ext cx="141288" cy="115888"/>
          </a:xfrm>
          <a:custGeom>
            <a:avLst/>
            <a:gdLst>
              <a:gd name="T0" fmla="*/ 0 w 393"/>
              <a:gd name="T1" fmla="*/ 2147483647 h 319"/>
              <a:gd name="T2" fmla="*/ 2147483647 w 393"/>
              <a:gd name="T3" fmla="*/ 2147483647 h 319"/>
              <a:gd name="T4" fmla="*/ 2147483647 w 393"/>
              <a:gd name="T5" fmla="*/ 2147483647 h 319"/>
              <a:gd name="T6" fmla="*/ 2147483647 w 393"/>
              <a:gd name="T7" fmla="*/ 2147483647 h 319"/>
              <a:gd name="T8" fmla="*/ 2147483647 w 393"/>
              <a:gd name="T9" fmla="*/ 2147483647 h 319"/>
              <a:gd name="T10" fmla="*/ 2147483647 w 393"/>
              <a:gd name="T11" fmla="*/ 2147483647 h 319"/>
              <a:gd name="T12" fmla="*/ 2147483647 w 393"/>
              <a:gd name="T13" fmla="*/ 2147483647 h 3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3"/>
              <a:gd name="T22" fmla="*/ 0 h 319"/>
              <a:gd name="T23" fmla="*/ 393 w 393"/>
              <a:gd name="T24" fmla="*/ 319 h 3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3" h="319" extrusionOk="0">
                <a:moveTo>
                  <a:pt x="0" y="0"/>
                </a:moveTo>
                <a:cubicBezTo>
                  <a:pt x="66" y="30"/>
                  <a:pt x="122" y="48"/>
                  <a:pt x="195" y="49"/>
                </a:cubicBezTo>
                <a:cubicBezTo>
                  <a:pt x="253" y="50"/>
                  <a:pt x="312" y="47"/>
                  <a:pt x="367" y="28"/>
                </a:cubicBezTo>
                <a:cubicBezTo>
                  <a:pt x="375" y="24"/>
                  <a:pt x="384" y="21"/>
                  <a:pt x="392" y="17"/>
                </a:cubicBezTo>
              </a:path>
              <a:path w="393" h="319" extrusionOk="0">
                <a:moveTo>
                  <a:pt x="8" y="276"/>
                </a:moveTo>
                <a:cubicBezTo>
                  <a:pt x="48" y="314"/>
                  <a:pt x="82" y="323"/>
                  <a:pt x="140" y="315"/>
                </a:cubicBezTo>
                <a:cubicBezTo>
                  <a:pt x="197" y="307"/>
                  <a:pt x="249" y="285"/>
                  <a:pt x="302" y="2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32088" y="2825750"/>
            <a:ext cx="2190750" cy="588963"/>
          </a:xfrm>
          <a:custGeom>
            <a:avLst/>
            <a:gdLst>
              <a:gd name="T0" fmla="*/ 2147483647 w 6089"/>
              <a:gd name="T1" fmla="*/ 2147483647 h 1635"/>
              <a:gd name="T2" fmla="*/ 2147483647 w 6089"/>
              <a:gd name="T3" fmla="*/ 2147483647 h 1635"/>
              <a:gd name="T4" fmla="*/ 2147483647 w 6089"/>
              <a:gd name="T5" fmla="*/ 2147483647 h 1635"/>
              <a:gd name="T6" fmla="*/ 2147483647 w 6089"/>
              <a:gd name="T7" fmla="*/ 2147483647 h 1635"/>
              <a:gd name="T8" fmla="*/ 2147483647 w 6089"/>
              <a:gd name="T9" fmla="*/ 2147483647 h 1635"/>
              <a:gd name="T10" fmla="*/ 2147483647 w 6089"/>
              <a:gd name="T11" fmla="*/ 2147483647 h 1635"/>
              <a:gd name="T12" fmla="*/ 2147483647 w 6089"/>
              <a:gd name="T13" fmla="*/ 2147483647 h 1635"/>
              <a:gd name="T14" fmla="*/ 2147483647 w 6089"/>
              <a:gd name="T15" fmla="*/ 2147483647 h 1635"/>
              <a:gd name="T16" fmla="*/ 2147483647 w 6089"/>
              <a:gd name="T17" fmla="*/ 2147483647 h 1635"/>
              <a:gd name="T18" fmla="*/ 2147483647 w 6089"/>
              <a:gd name="T19" fmla="*/ 2147483647 h 1635"/>
              <a:gd name="T20" fmla="*/ 2147483647 w 6089"/>
              <a:gd name="T21" fmla="*/ 2147483647 h 1635"/>
              <a:gd name="T22" fmla="*/ 2147483647 w 6089"/>
              <a:gd name="T23" fmla="*/ 2147483647 h 1635"/>
              <a:gd name="T24" fmla="*/ 2147483647 w 6089"/>
              <a:gd name="T25" fmla="*/ 2147483647 h 1635"/>
              <a:gd name="T26" fmla="*/ 2147483647 w 6089"/>
              <a:gd name="T27" fmla="*/ 2147483647 h 1635"/>
              <a:gd name="T28" fmla="*/ 2147483647 w 6089"/>
              <a:gd name="T29" fmla="*/ 2147483647 h 1635"/>
              <a:gd name="T30" fmla="*/ 2147483647 w 6089"/>
              <a:gd name="T31" fmla="*/ 2147483647 h 1635"/>
              <a:gd name="T32" fmla="*/ 2147483647 w 6089"/>
              <a:gd name="T33" fmla="*/ 2147483647 h 1635"/>
              <a:gd name="T34" fmla="*/ 2147483647 w 6089"/>
              <a:gd name="T35" fmla="*/ 2147483647 h 1635"/>
              <a:gd name="T36" fmla="*/ 2147483647 w 6089"/>
              <a:gd name="T37" fmla="*/ 2147483647 h 1635"/>
              <a:gd name="T38" fmla="*/ 2147483647 w 6089"/>
              <a:gd name="T39" fmla="*/ 2147483647 h 1635"/>
              <a:gd name="T40" fmla="*/ 2147483647 w 6089"/>
              <a:gd name="T41" fmla="*/ 2147483647 h 1635"/>
              <a:gd name="T42" fmla="*/ 2147483647 w 6089"/>
              <a:gd name="T43" fmla="*/ 2147483647 h 1635"/>
              <a:gd name="T44" fmla="*/ 2147483647 w 6089"/>
              <a:gd name="T45" fmla="*/ 2147483647 h 1635"/>
              <a:gd name="T46" fmla="*/ 2147483647 w 6089"/>
              <a:gd name="T47" fmla="*/ 2147483647 h 1635"/>
              <a:gd name="T48" fmla="*/ 2147483647 w 6089"/>
              <a:gd name="T49" fmla="*/ 2147483647 h 1635"/>
              <a:gd name="T50" fmla="*/ 2147483647 w 6089"/>
              <a:gd name="T51" fmla="*/ 2147483647 h 1635"/>
              <a:gd name="T52" fmla="*/ 2147483647 w 6089"/>
              <a:gd name="T53" fmla="*/ 2147483647 h 1635"/>
              <a:gd name="T54" fmla="*/ 2147483647 w 6089"/>
              <a:gd name="T55" fmla="*/ 2147483647 h 1635"/>
              <a:gd name="T56" fmla="*/ 2147483647 w 6089"/>
              <a:gd name="T57" fmla="*/ 2147483647 h 1635"/>
              <a:gd name="T58" fmla="*/ 2147483647 w 6089"/>
              <a:gd name="T59" fmla="*/ 2147483647 h 1635"/>
              <a:gd name="T60" fmla="*/ 2147483647 w 6089"/>
              <a:gd name="T61" fmla="*/ 2147483647 h 1635"/>
              <a:gd name="T62" fmla="*/ 2147483647 w 6089"/>
              <a:gd name="T63" fmla="*/ 2147483647 h 1635"/>
              <a:gd name="T64" fmla="*/ 2147483647 w 6089"/>
              <a:gd name="T65" fmla="*/ 2147483647 h 1635"/>
              <a:gd name="T66" fmla="*/ 2147483647 w 6089"/>
              <a:gd name="T67" fmla="*/ 2147483647 h 1635"/>
              <a:gd name="T68" fmla="*/ 2147483647 w 6089"/>
              <a:gd name="T69" fmla="*/ 2147483647 h 1635"/>
              <a:gd name="T70" fmla="*/ 2147483647 w 6089"/>
              <a:gd name="T71" fmla="*/ 2147483647 h 1635"/>
              <a:gd name="T72" fmla="*/ 2147483647 w 6089"/>
              <a:gd name="T73" fmla="*/ 2147483647 h 1635"/>
              <a:gd name="T74" fmla="*/ 2147483647 w 6089"/>
              <a:gd name="T75" fmla="*/ 2147483647 h 1635"/>
              <a:gd name="T76" fmla="*/ 2147483647 w 6089"/>
              <a:gd name="T77" fmla="*/ 2147483647 h 1635"/>
              <a:gd name="T78" fmla="*/ 2147483647 w 6089"/>
              <a:gd name="T79" fmla="*/ 2147483647 h 1635"/>
              <a:gd name="T80" fmla="*/ 2147483647 w 6089"/>
              <a:gd name="T81" fmla="*/ 2147483647 h 1635"/>
              <a:gd name="T82" fmla="*/ 2147483647 w 6089"/>
              <a:gd name="T83" fmla="*/ 2147483647 h 1635"/>
              <a:gd name="T84" fmla="*/ 2147483647 w 6089"/>
              <a:gd name="T85" fmla="*/ 2147483647 h 1635"/>
              <a:gd name="T86" fmla="*/ 2147483647 w 6089"/>
              <a:gd name="T87" fmla="*/ 2147483647 h 1635"/>
              <a:gd name="T88" fmla="*/ 2147483647 w 6089"/>
              <a:gd name="T89" fmla="*/ 2147483647 h 1635"/>
              <a:gd name="T90" fmla="*/ 2147483647 w 6089"/>
              <a:gd name="T91" fmla="*/ 2147483647 h 1635"/>
              <a:gd name="T92" fmla="*/ 2147483647 w 6089"/>
              <a:gd name="T93" fmla="*/ 2147483647 h 1635"/>
              <a:gd name="T94" fmla="*/ 2147483647 w 6089"/>
              <a:gd name="T95" fmla="*/ 2147483647 h 1635"/>
              <a:gd name="T96" fmla="*/ 2147483647 w 6089"/>
              <a:gd name="T97" fmla="*/ 2147483647 h 1635"/>
              <a:gd name="T98" fmla="*/ 2147483647 w 6089"/>
              <a:gd name="T99" fmla="*/ 2147483647 h 1635"/>
              <a:gd name="T100" fmla="*/ 2147483647 w 6089"/>
              <a:gd name="T101" fmla="*/ 2147483647 h 1635"/>
              <a:gd name="T102" fmla="*/ 2147483647 w 6089"/>
              <a:gd name="T103" fmla="*/ 2147483647 h 1635"/>
              <a:gd name="T104" fmla="*/ 2147483647 w 6089"/>
              <a:gd name="T105" fmla="*/ 2147483647 h 1635"/>
              <a:gd name="T106" fmla="*/ 2147483647 w 6089"/>
              <a:gd name="T107" fmla="*/ 2147483647 h 1635"/>
              <a:gd name="T108" fmla="*/ 2147483647 w 6089"/>
              <a:gd name="T109" fmla="*/ 2147483647 h 1635"/>
              <a:gd name="T110" fmla="*/ 2147483647 w 6089"/>
              <a:gd name="T111" fmla="*/ 2147483647 h 16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089"/>
              <a:gd name="T169" fmla="*/ 0 h 1635"/>
              <a:gd name="T170" fmla="*/ 6089 w 6089"/>
              <a:gd name="T171" fmla="*/ 1635 h 16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089" h="1635" extrusionOk="0">
                <a:moveTo>
                  <a:pt x="242" y="837"/>
                </a:moveTo>
                <a:cubicBezTo>
                  <a:pt x="216" y="820"/>
                  <a:pt x="224" y="809"/>
                  <a:pt x="186" y="818"/>
                </a:cubicBezTo>
                <a:cubicBezTo>
                  <a:pt x="110" y="837"/>
                  <a:pt x="45" y="950"/>
                  <a:pt x="17" y="1015"/>
                </a:cubicBezTo>
                <a:cubicBezTo>
                  <a:pt x="-1" y="1058"/>
                  <a:pt x="9" y="1063"/>
                  <a:pt x="10" y="1098"/>
                </a:cubicBezTo>
                <a:cubicBezTo>
                  <a:pt x="57" y="1083"/>
                  <a:pt x="86" y="1071"/>
                  <a:pt x="125" y="1033"/>
                </a:cubicBezTo>
                <a:cubicBezTo>
                  <a:pt x="169" y="990"/>
                  <a:pt x="205" y="939"/>
                  <a:pt x="242" y="891"/>
                </a:cubicBezTo>
                <a:cubicBezTo>
                  <a:pt x="247" y="925"/>
                  <a:pt x="246" y="997"/>
                  <a:pt x="276" y="1021"/>
                </a:cubicBezTo>
                <a:cubicBezTo>
                  <a:pt x="313" y="1051"/>
                  <a:pt x="346" y="1051"/>
                  <a:pt x="387" y="1024"/>
                </a:cubicBezTo>
                <a:cubicBezTo>
                  <a:pt x="448" y="984"/>
                  <a:pt x="488" y="916"/>
                  <a:pt x="515" y="850"/>
                </a:cubicBezTo>
                <a:cubicBezTo>
                  <a:pt x="565" y="728"/>
                  <a:pt x="573" y="584"/>
                  <a:pt x="567" y="453"/>
                </a:cubicBezTo>
                <a:cubicBezTo>
                  <a:pt x="564" y="382"/>
                  <a:pt x="549" y="331"/>
                  <a:pt x="523" y="271"/>
                </a:cubicBezTo>
                <a:cubicBezTo>
                  <a:pt x="494" y="332"/>
                  <a:pt x="477" y="384"/>
                  <a:pt x="468" y="456"/>
                </a:cubicBezTo>
                <a:cubicBezTo>
                  <a:pt x="450" y="597"/>
                  <a:pt x="438" y="773"/>
                  <a:pt x="507" y="903"/>
                </a:cubicBezTo>
                <a:cubicBezTo>
                  <a:pt x="543" y="970"/>
                  <a:pt x="611" y="976"/>
                  <a:pt x="671" y="936"/>
                </a:cubicBezTo>
                <a:cubicBezTo>
                  <a:pt x="748" y="884"/>
                  <a:pt x="787" y="791"/>
                  <a:pt x="864" y="740"/>
                </a:cubicBezTo>
                <a:cubicBezTo>
                  <a:pt x="905" y="713"/>
                  <a:pt x="930" y="732"/>
                  <a:pt x="953" y="769"/>
                </a:cubicBezTo>
                <a:cubicBezTo>
                  <a:pt x="983" y="816"/>
                  <a:pt x="1005" y="914"/>
                  <a:pt x="976" y="965"/>
                </a:cubicBezTo>
                <a:cubicBezTo>
                  <a:pt x="972" y="968"/>
                  <a:pt x="967" y="971"/>
                  <a:pt x="963" y="974"/>
                </a:cubicBezTo>
                <a:cubicBezTo>
                  <a:pt x="935" y="969"/>
                  <a:pt x="912" y="965"/>
                  <a:pt x="885" y="954"/>
                </a:cubicBezTo>
                <a:cubicBezTo>
                  <a:pt x="864" y="946"/>
                  <a:pt x="809" y="929"/>
                  <a:pt x="795" y="911"/>
                </a:cubicBezTo>
                <a:cubicBezTo>
                  <a:pt x="783" y="896"/>
                  <a:pt x="810" y="894"/>
                  <a:pt x="828" y="881"/>
                </a:cubicBezTo>
                <a:cubicBezTo>
                  <a:pt x="835" y="876"/>
                  <a:pt x="841" y="872"/>
                  <a:pt x="848" y="867"/>
                </a:cubicBezTo>
              </a:path>
              <a:path w="6089" h="1635" extrusionOk="0">
                <a:moveTo>
                  <a:pt x="1592" y="245"/>
                </a:moveTo>
                <a:cubicBezTo>
                  <a:pt x="1574" y="207"/>
                  <a:pt x="1577" y="198"/>
                  <a:pt x="1546" y="169"/>
                </a:cubicBezTo>
                <a:cubicBezTo>
                  <a:pt x="1513" y="189"/>
                  <a:pt x="1496" y="202"/>
                  <a:pt x="1474" y="238"/>
                </a:cubicBezTo>
                <a:cubicBezTo>
                  <a:pt x="1420" y="326"/>
                  <a:pt x="1383" y="424"/>
                  <a:pt x="1349" y="521"/>
                </a:cubicBezTo>
                <a:cubicBezTo>
                  <a:pt x="1280" y="720"/>
                  <a:pt x="1229" y="933"/>
                  <a:pt x="1231" y="1145"/>
                </a:cubicBezTo>
                <a:cubicBezTo>
                  <a:pt x="1232" y="1238"/>
                  <a:pt x="1250" y="1328"/>
                  <a:pt x="1285" y="1414"/>
                </a:cubicBezTo>
                <a:cubicBezTo>
                  <a:pt x="1296" y="1441"/>
                  <a:pt x="1325" y="1509"/>
                  <a:pt x="1363" y="1512"/>
                </a:cubicBezTo>
                <a:cubicBezTo>
                  <a:pt x="1383" y="1508"/>
                  <a:pt x="1391" y="1505"/>
                  <a:pt x="1401" y="1493"/>
                </a:cubicBezTo>
              </a:path>
              <a:path w="6089" h="1635" extrusionOk="0">
                <a:moveTo>
                  <a:pt x="1778" y="788"/>
                </a:moveTo>
                <a:cubicBezTo>
                  <a:pt x="1761" y="767"/>
                  <a:pt x="1743" y="747"/>
                  <a:pt x="1725" y="727"/>
                </a:cubicBezTo>
                <a:cubicBezTo>
                  <a:pt x="1711" y="767"/>
                  <a:pt x="1739" y="814"/>
                  <a:pt x="1758" y="855"/>
                </a:cubicBezTo>
                <a:cubicBezTo>
                  <a:pt x="1800" y="944"/>
                  <a:pt x="1849" y="1030"/>
                  <a:pt x="1902" y="1113"/>
                </a:cubicBezTo>
                <a:cubicBezTo>
                  <a:pt x="1948" y="1185"/>
                  <a:pt x="1995" y="1269"/>
                  <a:pt x="2059" y="1327"/>
                </a:cubicBezTo>
                <a:cubicBezTo>
                  <a:pt x="2092" y="1357"/>
                  <a:pt x="2091" y="1313"/>
                  <a:pt x="2098" y="1285"/>
                </a:cubicBezTo>
              </a:path>
              <a:path w="6089" h="1635" extrusionOk="0">
                <a:moveTo>
                  <a:pt x="2208" y="621"/>
                </a:moveTo>
                <a:cubicBezTo>
                  <a:pt x="2206" y="623"/>
                  <a:pt x="2160" y="688"/>
                  <a:pt x="2145" y="715"/>
                </a:cubicBezTo>
                <a:cubicBezTo>
                  <a:pt x="2080" y="832"/>
                  <a:pt x="2008" y="944"/>
                  <a:pt x="1935" y="1056"/>
                </a:cubicBezTo>
                <a:cubicBezTo>
                  <a:pt x="1893" y="1121"/>
                  <a:pt x="1850" y="1192"/>
                  <a:pt x="1802" y="1252"/>
                </a:cubicBezTo>
                <a:cubicBezTo>
                  <a:pt x="1786" y="1271"/>
                  <a:pt x="1800" y="1243"/>
                  <a:pt x="1814" y="1223"/>
                </a:cubicBezTo>
              </a:path>
              <a:path w="6089" h="1635" extrusionOk="0">
                <a:moveTo>
                  <a:pt x="2507" y="685"/>
                </a:moveTo>
                <a:cubicBezTo>
                  <a:pt x="2510" y="703"/>
                  <a:pt x="2519" y="701"/>
                  <a:pt x="2475" y="706"/>
                </a:cubicBezTo>
                <a:cubicBezTo>
                  <a:pt x="2437" y="711"/>
                  <a:pt x="2394" y="711"/>
                  <a:pt x="2360" y="729"/>
                </a:cubicBezTo>
                <a:cubicBezTo>
                  <a:pt x="2319" y="751"/>
                  <a:pt x="2300" y="799"/>
                  <a:pt x="2291" y="842"/>
                </a:cubicBezTo>
                <a:cubicBezTo>
                  <a:pt x="2267" y="959"/>
                  <a:pt x="2262" y="1085"/>
                  <a:pt x="2253" y="1204"/>
                </a:cubicBezTo>
                <a:cubicBezTo>
                  <a:pt x="2248" y="1263"/>
                  <a:pt x="2240" y="1331"/>
                  <a:pt x="2259" y="1389"/>
                </a:cubicBezTo>
                <a:cubicBezTo>
                  <a:pt x="2272" y="1426"/>
                  <a:pt x="2306" y="1459"/>
                  <a:pt x="2346" y="1465"/>
                </a:cubicBezTo>
                <a:cubicBezTo>
                  <a:pt x="2374" y="1469"/>
                  <a:pt x="2396" y="1449"/>
                  <a:pt x="2417" y="1434"/>
                </a:cubicBezTo>
              </a:path>
              <a:path w="6089" h="1635" extrusionOk="0">
                <a:moveTo>
                  <a:pt x="2657" y="1033"/>
                </a:moveTo>
                <a:cubicBezTo>
                  <a:pt x="2619" y="1032"/>
                  <a:pt x="2609" y="1060"/>
                  <a:pt x="2592" y="1094"/>
                </a:cubicBezTo>
                <a:cubicBezTo>
                  <a:pt x="2567" y="1144"/>
                  <a:pt x="2550" y="1201"/>
                  <a:pt x="2552" y="1258"/>
                </a:cubicBezTo>
                <a:cubicBezTo>
                  <a:pt x="2553" y="1306"/>
                  <a:pt x="2574" y="1353"/>
                  <a:pt x="2622" y="1370"/>
                </a:cubicBezTo>
                <a:cubicBezTo>
                  <a:pt x="2665" y="1385"/>
                  <a:pt x="2720" y="1374"/>
                  <a:pt x="2757" y="1349"/>
                </a:cubicBezTo>
                <a:cubicBezTo>
                  <a:pt x="2802" y="1319"/>
                  <a:pt x="2817" y="1270"/>
                  <a:pt x="2815" y="1218"/>
                </a:cubicBezTo>
                <a:cubicBezTo>
                  <a:pt x="2811" y="1119"/>
                  <a:pt x="2744" y="1048"/>
                  <a:pt x="2712" y="960"/>
                </a:cubicBezTo>
                <a:cubicBezTo>
                  <a:pt x="2701" y="928"/>
                  <a:pt x="2710" y="914"/>
                  <a:pt x="2729" y="890"/>
                </a:cubicBezTo>
              </a:path>
              <a:path w="6089" h="1635" extrusionOk="0">
                <a:moveTo>
                  <a:pt x="2906" y="741"/>
                </a:moveTo>
                <a:cubicBezTo>
                  <a:pt x="2935" y="719"/>
                  <a:pt x="2972" y="690"/>
                  <a:pt x="3008" y="682"/>
                </a:cubicBezTo>
                <a:cubicBezTo>
                  <a:pt x="3054" y="672"/>
                  <a:pt x="3105" y="682"/>
                  <a:pt x="3141" y="713"/>
                </a:cubicBezTo>
                <a:cubicBezTo>
                  <a:pt x="3192" y="757"/>
                  <a:pt x="3206" y="832"/>
                  <a:pt x="3218" y="895"/>
                </a:cubicBezTo>
                <a:cubicBezTo>
                  <a:pt x="3245" y="1036"/>
                  <a:pt x="3250" y="1180"/>
                  <a:pt x="3278" y="1321"/>
                </a:cubicBezTo>
                <a:cubicBezTo>
                  <a:pt x="3292" y="1389"/>
                  <a:pt x="3317" y="1461"/>
                  <a:pt x="3313" y="1532"/>
                </a:cubicBezTo>
                <a:cubicBezTo>
                  <a:pt x="3310" y="1582"/>
                  <a:pt x="3285" y="1610"/>
                  <a:pt x="3239" y="1625"/>
                </a:cubicBezTo>
                <a:cubicBezTo>
                  <a:pt x="3202" y="1637"/>
                  <a:pt x="3151" y="1639"/>
                  <a:pt x="3115" y="1621"/>
                </a:cubicBezTo>
                <a:cubicBezTo>
                  <a:pt x="3079" y="1603"/>
                  <a:pt x="3077" y="1585"/>
                  <a:pt x="3100" y="1558"/>
                </a:cubicBezTo>
                <a:cubicBezTo>
                  <a:pt x="3107" y="1552"/>
                  <a:pt x="3113" y="1547"/>
                  <a:pt x="3120" y="1541"/>
                </a:cubicBezTo>
              </a:path>
              <a:path w="6089" h="1635" extrusionOk="0">
                <a:moveTo>
                  <a:pt x="3660" y="1127"/>
                </a:moveTo>
                <a:cubicBezTo>
                  <a:pt x="3686" y="1126"/>
                  <a:pt x="3713" y="1117"/>
                  <a:pt x="3739" y="1111"/>
                </a:cubicBezTo>
                <a:cubicBezTo>
                  <a:pt x="3800" y="1098"/>
                  <a:pt x="3858" y="1088"/>
                  <a:pt x="3914" y="1060"/>
                </a:cubicBezTo>
                <a:cubicBezTo>
                  <a:pt x="3967" y="1034"/>
                  <a:pt x="4010" y="1000"/>
                  <a:pt x="4055" y="962"/>
                </a:cubicBezTo>
              </a:path>
              <a:path w="6089" h="1635" extrusionOk="0">
                <a:moveTo>
                  <a:pt x="4216" y="521"/>
                </a:moveTo>
                <a:cubicBezTo>
                  <a:pt x="4215" y="556"/>
                  <a:pt x="4225" y="570"/>
                  <a:pt x="4244" y="600"/>
                </a:cubicBezTo>
                <a:cubicBezTo>
                  <a:pt x="4272" y="645"/>
                  <a:pt x="4304" y="684"/>
                  <a:pt x="4339" y="724"/>
                </a:cubicBezTo>
                <a:cubicBezTo>
                  <a:pt x="4367" y="756"/>
                  <a:pt x="4397" y="800"/>
                  <a:pt x="4436" y="819"/>
                </a:cubicBezTo>
                <a:cubicBezTo>
                  <a:pt x="4462" y="832"/>
                  <a:pt x="4482" y="832"/>
                  <a:pt x="4506" y="819"/>
                </a:cubicBezTo>
              </a:path>
              <a:path w="6089" h="1635" extrusionOk="0">
                <a:moveTo>
                  <a:pt x="4672" y="371"/>
                </a:moveTo>
                <a:cubicBezTo>
                  <a:pt x="4673" y="416"/>
                  <a:pt x="4668" y="458"/>
                  <a:pt x="4656" y="506"/>
                </a:cubicBezTo>
                <a:cubicBezTo>
                  <a:pt x="4629" y="614"/>
                  <a:pt x="4594" y="719"/>
                  <a:pt x="4558" y="824"/>
                </a:cubicBezTo>
                <a:cubicBezTo>
                  <a:pt x="4524" y="924"/>
                  <a:pt x="4483" y="1025"/>
                  <a:pt x="4455" y="1126"/>
                </a:cubicBezTo>
                <a:cubicBezTo>
                  <a:pt x="4455" y="1126"/>
                  <a:pt x="4416" y="1241"/>
                  <a:pt x="4447" y="1212"/>
                </a:cubicBezTo>
                <a:cubicBezTo>
                  <a:pt x="4453" y="1202"/>
                  <a:pt x="4459" y="1193"/>
                  <a:pt x="4465" y="1183"/>
                </a:cubicBezTo>
              </a:path>
              <a:path w="6089" h="1635" extrusionOk="0">
                <a:moveTo>
                  <a:pt x="4944" y="341"/>
                </a:moveTo>
                <a:cubicBezTo>
                  <a:pt x="4892" y="363"/>
                  <a:pt x="4855" y="404"/>
                  <a:pt x="4817" y="449"/>
                </a:cubicBezTo>
                <a:cubicBezTo>
                  <a:pt x="4747" y="532"/>
                  <a:pt x="4701" y="613"/>
                  <a:pt x="4702" y="723"/>
                </a:cubicBezTo>
                <a:cubicBezTo>
                  <a:pt x="4703" y="835"/>
                  <a:pt x="4710" y="947"/>
                  <a:pt x="4708" y="1059"/>
                </a:cubicBezTo>
                <a:cubicBezTo>
                  <a:pt x="4707" y="1132"/>
                  <a:pt x="4692" y="1248"/>
                  <a:pt x="4746" y="1308"/>
                </a:cubicBezTo>
                <a:cubicBezTo>
                  <a:pt x="4768" y="1332"/>
                  <a:pt x="4802" y="1323"/>
                  <a:pt x="4825" y="1306"/>
                </a:cubicBezTo>
                <a:cubicBezTo>
                  <a:pt x="4848" y="1284"/>
                  <a:pt x="4856" y="1276"/>
                  <a:pt x="4867" y="1257"/>
                </a:cubicBezTo>
              </a:path>
              <a:path w="6089" h="1635" extrusionOk="0">
                <a:moveTo>
                  <a:pt x="5096" y="741"/>
                </a:moveTo>
                <a:cubicBezTo>
                  <a:pt x="5054" y="784"/>
                  <a:pt x="5024" y="829"/>
                  <a:pt x="5002" y="886"/>
                </a:cubicBezTo>
                <a:cubicBezTo>
                  <a:pt x="4981" y="941"/>
                  <a:pt x="4956" y="1020"/>
                  <a:pt x="4989" y="1077"/>
                </a:cubicBezTo>
                <a:cubicBezTo>
                  <a:pt x="5020" y="1130"/>
                  <a:pt x="5097" y="1125"/>
                  <a:pt x="5147" y="1111"/>
                </a:cubicBezTo>
                <a:cubicBezTo>
                  <a:pt x="5207" y="1094"/>
                  <a:pt x="5274" y="1053"/>
                  <a:pt x="5302" y="995"/>
                </a:cubicBezTo>
                <a:cubicBezTo>
                  <a:pt x="5329" y="940"/>
                  <a:pt x="5304" y="878"/>
                  <a:pt x="5269" y="834"/>
                </a:cubicBezTo>
                <a:cubicBezTo>
                  <a:pt x="5232" y="788"/>
                  <a:pt x="5181" y="759"/>
                  <a:pt x="5133" y="727"/>
                </a:cubicBezTo>
                <a:cubicBezTo>
                  <a:pt x="5113" y="714"/>
                  <a:pt x="5103" y="712"/>
                  <a:pt x="5096" y="694"/>
                </a:cubicBezTo>
              </a:path>
              <a:path w="6089" h="1635" extrusionOk="0">
                <a:moveTo>
                  <a:pt x="5416" y="451"/>
                </a:moveTo>
                <a:cubicBezTo>
                  <a:pt x="5453" y="428"/>
                  <a:pt x="5494" y="401"/>
                  <a:pt x="5539" y="398"/>
                </a:cubicBezTo>
                <a:cubicBezTo>
                  <a:pt x="5584" y="395"/>
                  <a:pt x="5638" y="408"/>
                  <a:pt x="5663" y="449"/>
                </a:cubicBezTo>
                <a:cubicBezTo>
                  <a:pt x="5697" y="504"/>
                  <a:pt x="5688" y="591"/>
                  <a:pt x="5684" y="651"/>
                </a:cubicBezTo>
                <a:cubicBezTo>
                  <a:pt x="5678" y="743"/>
                  <a:pt x="5662" y="833"/>
                  <a:pt x="5657" y="925"/>
                </a:cubicBezTo>
                <a:cubicBezTo>
                  <a:pt x="5655" y="955"/>
                  <a:pt x="5681" y="1117"/>
                  <a:pt x="5657" y="1139"/>
                </a:cubicBezTo>
                <a:cubicBezTo>
                  <a:pt x="5636" y="1158"/>
                  <a:pt x="5606" y="1152"/>
                  <a:pt x="5580" y="1150"/>
                </a:cubicBezTo>
                <a:cubicBezTo>
                  <a:pt x="5536" y="1146"/>
                  <a:pt x="5495" y="1140"/>
                  <a:pt x="5454" y="1124"/>
                </a:cubicBezTo>
                <a:cubicBezTo>
                  <a:pt x="5426" y="1113"/>
                  <a:pt x="5427" y="1109"/>
                  <a:pt x="5422" y="1083"/>
                </a:cubicBezTo>
              </a:path>
              <a:path w="6089" h="1635" extrusionOk="0">
                <a:moveTo>
                  <a:pt x="5816" y="9"/>
                </a:moveTo>
                <a:cubicBezTo>
                  <a:pt x="5858" y="20"/>
                  <a:pt x="5880" y="39"/>
                  <a:pt x="5914" y="91"/>
                </a:cubicBezTo>
                <a:cubicBezTo>
                  <a:pt x="6015" y="247"/>
                  <a:pt x="6060" y="428"/>
                  <a:pt x="6080" y="611"/>
                </a:cubicBezTo>
                <a:cubicBezTo>
                  <a:pt x="6100" y="797"/>
                  <a:pt x="6086" y="981"/>
                  <a:pt x="6008" y="1152"/>
                </a:cubicBezTo>
                <a:cubicBezTo>
                  <a:pt x="5992" y="1188"/>
                  <a:pt x="5965" y="1220"/>
                  <a:pt x="5957" y="1258"/>
                </a:cubicBezTo>
                <a:cubicBezTo>
                  <a:pt x="5956" y="1273"/>
                  <a:pt x="5956" y="1277"/>
                  <a:pt x="5956" y="128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7650" y="3630613"/>
            <a:ext cx="23813" cy="307975"/>
          </a:xfrm>
          <a:custGeom>
            <a:avLst/>
            <a:gdLst>
              <a:gd name="T0" fmla="*/ 2147483647 w 69"/>
              <a:gd name="T1" fmla="*/ 2147483647 h 855"/>
              <a:gd name="T2" fmla="*/ 2147483647 w 69"/>
              <a:gd name="T3" fmla="*/ 2147483647 h 855"/>
              <a:gd name="T4" fmla="*/ 0 w 69"/>
              <a:gd name="T5" fmla="*/ 2147483647 h 855"/>
              <a:gd name="T6" fmla="*/ 2147483647 w 69"/>
              <a:gd name="T7" fmla="*/ 2147483647 h 855"/>
              <a:gd name="T8" fmla="*/ 2147483647 w 69"/>
              <a:gd name="T9" fmla="*/ 2147483647 h 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855"/>
              <a:gd name="T17" fmla="*/ 69 w 69"/>
              <a:gd name="T18" fmla="*/ 855 h 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855" extrusionOk="0">
                <a:moveTo>
                  <a:pt x="38" y="0"/>
                </a:moveTo>
                <a:cubicBezTo>
                  <a:pt x="34" y="20"/>
                  <a:pt x="32" y="35"/>
                  <a:pt x="10" y="42"/>
                </a:cubicBezTo>
                <a:cubicBezTo>
                  <a:pt x="7" y="42"/>
                  <a:pt x="3" y="43"/>
                  <a:pt x="0" y="43"/>
                </a:cubicBezTo>
              </a:path>
              <a:path w="69" h="855" extrusionOk="0">
                <a:moveTo>
                  <a:pt x="68" y="811"/>
                </a:moveTo>
                <a:cubicBezTo>
                  <a:pt x="65" y="835"/>
                  <a:pt x="66" y="840"/>
                  <a:pt x="61" y="85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19238" y="3689350"/>
            <a:ext cx="600075" cy="735013"/>
          </a:xfrm>
          <a:custGeom>
            <a:avLst/>
            <a:gdLst>
              <a:gd name="T0" fmla="*/ 2147483647 w 1669"/>
              <a:gd name="T1" fmla="*/ 2147483647 h 2044"/>
              <a:gd name="T2" fmla="*/ 2147483647 w 1669"/>
              <a:gd name="T3" fmla="*/ 2147483647 h 2044"/>
              <a:gd name="T4" fmla="*/ 2147483647 w 1669"/>
              <a:gd name="T5" fmla="*/ 2147483647 h 2044"/>
              <a:gd name="T6" fmla="*/ 2147483647 w 1669"/>
              <a:gd name="T7" fmla="*/ 2147483647 h 2044"/>
              <a:gd name="T8" fmla="*/ 2147483647 w 1669"/>
              <a:gd name="T9" fmla="*/ 2147483647 h 2044"/>
              <a:gd name="T10" fmla="*/ 2147483647 w 1669"/>
              <a:gd name="T11" fmla="*/ 2147483647 h 2044"/>
              <a:gd name="T12" fmla="*/ 2147483647 w 1669"/>
              <a:gd name="T13" fmla="*/ 2147483647 h 2044"/>
              <a:gd name="T14" fmla="*/ 2147483647 w 1669"/>
              <a:gd name="T15" fmla="*/ 2147483647 h 2044"/>
              <a:gd name="T16" fmla="*/ 2147483647 w 1669"/>
              <a:gd name="T17" fmla="*/ 2147483647 h 2044"/>
              <a:gd name="T18" fmla="*/ 0 w 1669"/>
              <a:gd name="T19" fmla="*/ 2147483647 h 2044"/>
              <a:gd name="T20" fmla="*/ 2147483647 w 1669"/>
              <a:gd name="T21" fmla="*/ 2147483647 h 2044"/>
              <a:gd name="T22" fmla="*/ 2147483647 w 1669"/>
              <a:gd name="T23" fmla="*/ 2147483647 h 2044"/>
              <a:gd name="T24" fmla="*/ 2147483647 w 1669"/>
              <a:gd name="T25" fmla="*/ 2147483647 h 2044"/>
              <a:gd name="T26" fmla="*/ 2147483647 w 1669"/>
              <a:gd name="T27" fmla="*/ 2147483647 h 2044"/>
              <a:gd name="T28" fmla="*/ 2147483647 w 1669"/>
              <a:gd name="T29" fmla="*/ 2147483647 h 2044"/>
              <a:gd name="T30" fmla="*/ 2147483647 w 1669"/>
              <a:gd name="T31" fmla="*/ 2147483647 h 2044"/>
              <a:gd name="T32" fmla="*/ 2147483647 w 1669"/>
              <a:gd name="T33" fmla="*/ 2147483647 h 2044"/>
              <a:gd name="T34" fmla="*/ 2147483647 w 1669"/>
              <a:gd name="T35" fmla="*/ 2147483647 h 2044"/>
              <a:gd name="T36" fmla="*/ 2147483647 w 1669"/>
              <a:gd name="T37" fmla="*/ 2147483647 h 2044"/>
              <a:gd name="T38" fmla="*/ 2147483647 w 1669"/>
              <a:gd name="T39" fmla="*/ 2147483647 h 2044"/>
              <a:gd name="T40" fmla="*/ 2147483647 w 1669"/>
              <a:gd name="T41" fmla="*/ 2147483647 h 2044"/>
              <a:gd name="T42" fmla="*/ 2147483647 w 1669"/>
              <a:gd name="T43" fmla="*/ 2147483647 h 2044"/>
              <a:gd name="T44" fmla="*/ 2147483647 w 1669"/>
              <a:gd name="T45" fmla="*/ 2147483647 h 2044"/>
              <a:gd name="T46" fmla="*/ 2147483647 w 1669"/>
              <a:gd name="T47" fmla="*/ 2147483647 h 2044"/>
              <a:gd name="T48" fmla="*/ 2147483647 w 1669"/>
              <a:gd name="T49" fmla="*/ 2147483647 h 2044"/>
              <a:gd name="T50" fmla="*/ 2147483647 w 1669"/>
              <a:gd name="T51" fmla="*/ 2147483647 h 2044"/>
              <a:gd name="T52" fmla="*/ 2147483647 w 1669"/>
              <a:gd name="T53" fmla="*/ 2147483647 h 20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669"/>
              <a:gd name="T82" fmla="*/ 0 h 2044"/>
              <a:gd name="T83" fmla="*/ 1669 w 1669"/>
              <a:gd name="T84" fmla="*/ 2044 h 20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669" h="2044" extrusionOk="0">
                <a:moveTo>
                  <a:pt x="808" y="304"/>
                </a:moveTo>
                <a:cubicBezTo>
                  <a:pt x="810" y="277"/>
                  <a:pt x="825" y="249"/>
                  <a:pt x="815" y="222"/>
                </a:cubicBezTo>
                <a:cubicBezTo>
                  <a:pt x="804" y="192"/>
                  <a:pt x="787" y="165"/>
                  <a:pt x="764" y="143"/>
                </a:cubicBezTo>
                <a:cubicBezTo>
                  <a:pt x="668" y="48"/>
                  <a:pt x="498" y="-15"/>
                  <a:pt x="364" y="3"/>
                </a:cubicBezTo>
                <a:cubicBezTo>
                  <a:pt x="240" y="20"/>
                  <a:pt x="179" y="125"/>
                  <a:pt x="167" y="241"/>
                </a:cubicBezTo>
                <a:cubicBezTo>
                  <a:pt x="140" y="509"/>
                  <a:pt x="248" y="789"/>
                  <a:pt x="304" y="1048"/>
                </a:cubicBezTo>
                <a:cubicBezTo>
                  <a:pt x="361" y="1312"/>
                  <a:pt x="423" y="1608"/>
                  <a:pt x="323" y="1870"/>
                </a:cubicBezTo>
                <a:cubicBezTo>
                  <a:pt x="306" y="1916"/>
                  <a:pt x="278" y="1988"/>
                  <a:pt x="243" y="2023"/>
                </a:cubicBezTo>
                <a:cubicBezTo>
                  <a:pt x="212" y="2054"/>
                  <a:pt x="208" y="2023"/>
                  <a:pt x="190" y="2031"/>
                </a:cubicBezTo>
              </a:path>
              <a:path w="1669" h="2044" extrusionOk="0">
                <a:moveTo>
                  <a:pt x="0" y="969"/>
                </a:moveTo>
                <a:cubicBezTo>
                  <a:pt x="55" y="954"/>
                  <a:pt x="101" y="947"/>
                  <a:pt x="163" y="946"/>
                </a:cubicBezTo>
                <a:cubicBezTo>
                  <a:pt x="318" y="943"/>
                  <a:pt x="483" y="949"/>
                  <a:pt x="635" y="986"/>
                </a:cubicBezTo>
                <a:cubicBezTo>
                  <a:pt x="723" y="1007"/>
                  <a:pt x="810" y="1047"/>
                  <a:pt x="817" y="1148"/>
                </a:cubicBezTo>
                <a:cubicBezTo>
                  <a:pt x="824" y="1246"/>
                  <a:pt x="716" y="1409"/>
                  <a:pt x="760" y="1498"/>
                </a:cubicBezTo>
                <a:cubicBezTo>
                  <a:pt x="779" y="1536"/>
                  <a:pt x="808" y="1553"/>
                  <a:pt x="853" y="1544"/>
                </a:cubicBezTo>
                <a:cubicBezTo>
                  <a:pt x="969" y="1520"/>
                  <a:pt x="985" y="1389"/>
                  <a:pt x="972" y="1294"/>
                </a:cubicBezTo>
                <a:cubicBezTo>
                  <a:pt x="961" y="1214"/>
                  <a:pt x="930" y="1140"/>
                  <a:pt x="895" y="1067"/>
                </a:cubicBezTo>
                <a:cubicBezTo>
                  <a:pt x="875" y="1026"/>
                  <a:pt x="846" y="985"/>
                  <a:pt x="833" y="941"/>
                </a:cubicBezTo>
                <a:cubicBezTo>
                  <a:pt x="834" y="938"/>
                  <a:pt x="835" y="935"/>
                  <a:pt x="836" y="932"/>
                </a:cubicBezTo>
                <a:cubicBezTo>
                  <a:pt x="870" y="947"/>
                  <a:pt x="899" y="958"/>
                  <a:pt x="930" y="986"/>
                </a:cubicBezTo>
                <a:cubicBezTo>
                  <a:pt x="997" y="1046"/>
                  <a:pt x="1056" y="1118"/>
                  <a:pt x="1111" y="1189"/>
                </a:cubicBezTo>
                <a:cubicBezTo>
                  <a:pt x="1173" y="1269"/>
                  <a:pt x="1233" y="1361"/>
                  <a:pt x="1308" y="1430"/>
                </a:cubicBezTo>
                <a:cubicBezTo>
                  <a:pt x="1329" y="1450"/>
                  <a:pt x="1334" y="1456"/>
                  <a:pt x="1350" y="1464"/>
                </a:cubicBezTo>
                <a:cubicBezTo>
                  <a:pt x="1349" y="1455"/>
                  <a:pt x="1348" y="1422"/>
                  <a:pt x="1337" y="1395"/>
                </a:cubicBezTo>
                <a:cubicBezTo>
                  <a:pt x="1294" y="1290"/>
                  <a:pt x="1212" y="1145"/>
                  <a:pt x="1258" y="1029"/>
                </a:cubicBezTo>
                <a:cubicBezTo>
                  <a:pt x="1282" y="970"/>
                  <a:pt x="1356" y="943"/>
                  <a:pt x="1413" y="931"/>
                </a:cubicBezTo>
                <a:cubicBezTo>
                  <a:pt x="1496" y="914"/>
                  <a:pt x="1584" y="909"/>
                  <a:pt x="1668" y="8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27300" y="4084638"/>
            <a:ext cx="160338" cy="193675"/>
          </a:xfrm>
          <a:custGeom>
            <a:avLst/>
            <a:gdLst>
              <a:gd name="T0" fmla="*/ 0 w 448"/>
              <a:gd name="T1" fmla="*/ 2147483647 h 537"/>
              <a:gd name="T2" fmla="*/ 2147483647 w 448"/>
              <a:gd name="T3" fmla="*/ 2147483647 h 537"/>
              <a:gd name="T4" fmla="*/ 2147483647 w 448"/>
              <a:gd name="T5" fmla="*/ 2147483647 h 537"/>
              <a:gd name="T6" fmla="*/ 2147483647 w 448"/>
              <a:gd name="T7" fmla="*/ 2147483647 h 537"/>
              <a:gd name="T8" fmla="*/ 2147483647 w 448"/>
              <a:gd name="T9" fmla="*/ 2147483647 h 537"/>
              <a:gd name="T10" fmla="*/ 2147483647 w 448"/>
              <a:gd name="T11" fmla="*/ 2147483647 h 537"/>
              <a:gd name="T12" fmla="*/ 2147483647 w 448"/>
              <a:gd name="T13" fmla="*/ 2147483647 h 537"/>
              <a:gd name="T14" fmla="*/ 2147483647 w 448"/>
              <a:gd name="T15" fmla="*/ 2147483647 h 537"/>
              <a:gd name="T16" fmla="*/ 2147483647 w 448"/>
              <a:gd name="T17" fmla="*/ 2147483647 h 537"/>
              <a:gd name="T18" fmla="*/ 2147483647 w 448"/>
              <a:gd name="T19" fmla="*/ 2147483647 h 537"/>
              <a:gd name="T20" fmla="*/ 2147483647 w 448"/>
              <a:gd name="T21" fmla="*/ 2147483647 h 537"/>
              <a:gd name="T22" fmla="*/ 2147483647 w 448"/>
              <a:gd name="T23" fmla="*/ 2147483647 h 537"/>
              <a:gd name="T24" fmla="*/ 2147483647 w 448"/>
              <a:gd name="T25" fmla="*/ 2147483647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8"/>
              <a:gd name="T40" fmla="*/ 0 h 537"/>
              <a:gd name="T41" fmla="*/ 448 w 448"/>
              <a:gd name="T42" fmla="*/ 537 h 5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8" h="537" extrusionOk="0">
                <a:moveTo>
                  <a:pt x="0" y="82"/>
                </a:moveTo>
                <a:cubicBezTo>
                  <a:pt x="3" y="115"/>
                  <a:pt x="21" y="125"/>
                  <a:pt x="45" y="149"/>
                </a:cubicBezTo>
                <a:cubicBezTo>
                  <a:pt x="111" y="213"/>
                  <a:pt x="179" y="272"/>
                  <a:pt x="251" y="329"/>
                </a:cubicBezTo>
                <a:cubicBezTo>
                  <a:pt x="287" y="358"/>
                  <a:pt x="324" y="385"/>
                  <a:pt x="361" y="413"/>
                </a:cubicBezTo>
                <a:cubicBezTo>
                  <a:pt x="374" y="423"/>
                  <a:pt x="387" y="432"/>
                  <a:pt x="400" y="441"/>
                </a:cubicBezTo>
                <a:cubicBezTo>
                  <a:pt x="399" y="412"/>
                  <a:pt x="402" y="384"/>
                  <a:pt x="405" y="355"/>
                </a:cubicBezTo>
                <a:cubicBezTo>
                  <a:pt x="406" y="343"/>
                  <a:pt x="407" y="331"/>
                  <a:pt x="408" y="319"/>
                </a:cubicBezTo>
              </a:path>
              <a:path w="448" h="537" extrusionOk="0">
                <a:moveTo>
                  <a:pt x="447" y="0"/>
                </a:moveTo>
                <a:cubicBezTo>
                  <a:pt x="423" y="28"/>
                  <a:pt x="403" y="57"/>
                  <a:pt x="383" y="88"/>
                </a:cubicBezTo>
                <a:cubicBezTo>
                  <a:pt x="343" y="150"/>
                  <a:pt x="302" y="212"/>
                  <a:pt x="261" y="274"/>
                </a:cubicBezTo>
                <a:cubicBezTo>
                  <a:pt x="222" y="334"/>
                  <a:pt x="179" y="392"/>
                  <a:pt x="133" y="447"/>
                </a:cubicBezTo>
                <a:cubicBezTo>
                  <a:pt x="109" y="476"/>
                  <a:pt x="83" y="504"/>
                  <a:pt x="60" y="533"/>
                </a:cubicBezTo>
                <a:cubicBezTo>
                  <a:pt x="79" y="513"/>
                  <a:pt x="81" y="509"/>
                  <a:pt x="101" y="49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59138" y="3884613"/>
            <a:ext cx="363537" cy="392112"/>
          </a:xfrm>
          <a:custGeom>
            <a:avLst/>
            <a:gdLst>
              <a:gd name="T0" fmla="*/ 2147483647 w 1010"/>
              <a:gd name="T1" fmla="*/ 2147483647 h 1090"/>
              <a:gd name="T2" fmla="*/ 2147483647 w 1010"/>
              <a:gd name="T3" fmla="*/ 2147483647 h 1090"/>
              <a:gd name="T4" fmla="*/ 2147483647 w 1010"/>
              <a:gd name="T5" fmla="*/ 2147483647 h 1090"/>
              <a:gd name="T6" fmla="*/ 2147483647 w 1010"/>
              <a:gd name="T7" fmla="*/ 2147483647 h 1090"/>
              <a:gd name="T8" fmla="*/ 2147483647 w 1010"/>
              <a:gd name="T9" fmla="*/ 2147483647 h 1090"/>
              <a:gd name="T10" fmla="*/ 2147483647 w 1010"/>
              <a:gd name="T11" fmla="*/ 2147483647 h 1090"/>
              <a:gd name="T12" fmla="*/ 2147483647 w 1010"/>
              <a:gd name="T13" fmla="*/ 2147483647 h 1090"/>
              <a:gd name="T14" fmla="*/ 2147483647 w 1010"/>
              <a:gd name="T15" fmla="*/ 2147483647 h 1090"/>
              <a:gd name="T16" fmla="*/ 2147483647 w 1010"/>
              <a:gd name="T17" fmla="*/ 2147483647 h 1090"/>
              <a:gd name="T18" fmla="*/ 2147483647 w 1010"/>
              <a:gd name="T19" fmla="*/ 2147483647 h 1090"/>
              <a:gd name="T20" fmla="*/ 2147483647 w 1010"/>
              <a:gd name="T21" fmla="*/ 2147483647 h 1090"/>
              <a:gd name="T22" fmla="*/ 2147483647 w 1010"/>
              <a:gd name="T23" fmla="*/ 2147483647 h 1090"/>
              <a:gd name="T24" fmla="*/ 2147483647 w 1010"/>
              <a:gd name="T25" fmla="*/ 2147483647 h 1090"/>
              <a:gd name="T26" fmla="*/ 2147483647 w 1010"/>
              <a:gd name="T27" fmla="*/ 2147483647 h 1090"/>
              <a:gd name="T28" fmla="*/ 2147483647 w 1010"/>
              <a:gd name="T29" fmla="*/ 2147483647 h 1090"/>
              <a:gd name="T30" fmla="*/ 2147483647 w 1010"/>
              <a:gd name="T31" fmla="*/ 2147483647 h 1090"/>
              <a:gd name="T32" fmla="*/ 2147483647 w 1010"/>
              <a:gd name="T33" fmla="*/ 2147483647 h 1090"/>
              <a:gd name="T34" fmla="*/ 2147483647 w 1010"/>
              <a:gd name="T35" fmla="*/ 2147483647 h 10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10"/>
              <a:gd name="T55" fmla="*/ 0 h 1090"/>
              <a:gd name="T56" fmla="*/ 1010 w 1010"/>
              <a:gd name="T57" fmla="*/ 1090 h 10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10" h="1090" extrusionOk="0">
                <a:moveTo>
                  <a:pt x="126" y="599"/>
                </a:moveTo>
                <a:cubicBezTo>
                  <a:pt x="151" y="619"/>
                  <a:pt x="136" y="646"/>
                  <a:pt x="129" y="678"/>
                </a:cubicBezTo>
                <a:cubicBezTo>
                  <a:pt x="114" y="751"/>
                  <a:pt x="88" y="821"/>
                  <a:pt x="66" y="892"/>
                </a:cubicBezTo>
                <a:cubicBezTo>
                  <a:pt x="47" y="951"/>
                  <a:pt x="34" y="1018"/>
                  <a:pt x="10" y="1075"/>
                </a:cubicBezTo>
                <a:cubicBezTo>
                  <a:pt x="1" y="1096"/>
                  <a:pt x="15" y="1065"/>
                  <a:pt x="26" y="1044"/>
                </a:cubicBezTo>
              </a:path>
              <a:path w="1010" h="1090" extrusionOk="0">
                <a:moveTo>
                  <a:pt x="90" y="201"/>
                </a:moveTo>
                <a:cubicBezTo>
                  <a:pt x="76" y="138"/>
                  <a:pt x="63" y="75"/>
                  <a:pt x="39" y="15"/>
                </a:cubicBezTo>
                <a:cubicBezTo>
                  <a:pt x="37" y="10"/>
                  <a:pt x="34" y="5"/>
                  <a:pt x="32" y="0"/>
                </a:cubicBezTo>
                <a:cubicBezTo>
                  <a:pt x="42" y="35"/>
                  <a:pt x="62" y="65"/>
                  <a:pt x="80" y="97"/>
                </a:cubicBezTo>
              </a:path>
              <a:path w="1010" h="1090" extrusionOk="0">
                <a:moveTo>
                  <a:pt x="251" y="1024"/>
                </a:moveTo>
                <a:cubicBezTo>
                  <a:pt x="287" y="1001"/>
                  <a:pt x="280" y="982"/>
                  <a:pt x="292" y="941"/>
                </a:cubicBezTo>
                <a:cubicBezTo>
                  <a:pt x="319" y="852"/>
                  <a:pt x="341" y="763"/>
                  <a:pt x="367" y="674"/>
                </a:cubicBezTo>
                <a:cubicBezTo>
                  <a:pt x="381" y="627"/>
                  <a:pt x="395" y="586"/>
                  <a:pt x="417" y="543"/>
                </a:cubicBezTo>
                <a:cubicBezTo>
                  <a:pt x="466" y="564"/>
                  <a:pt x="473" y="576"/>
                  <a:pt x="509" y="635"/>
                </a:cubicBezTo>
                <a:cubicBezTo>
                  <a:pt x="572" y="738"/>
                  <a:pt x="667" y="903"/>
                  <a:pt x="791" y="942"/>
                </a:cubicBezTo>
                <a:cubicBezTo>
                  <a:pt x="843" y="958"/>
                  <a:pt x="864" y="919"/>
                  <a:pt x="869" y="875"/>
                </a:cubicBezTo>
                <a:cubicBezTo>
                  <a:pt x="882" y="756"/>
                  <a:pt x="850" y="635"/>
                  <a:pt x="863" y="516"/>
                </a:cubicBezTo>
                <a:cubicBezTo>
                  <a:pt x="877" y="386"/>
                  <a:pt x="930" y="305"/>
                  <a:pt x="1009" y="2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98950" y="3365500"/>
            <a:ext cx="771525" cy="903288"/>
          </a:xfrm>
          <a:custGeom>
            <a:avLst/>
            <a:gdLst>
              <a:gd name="T0" fmla="*/ 2147483647 w 2146"/>
              <a:gd name="T1" fmla="*/ 2147483647 h 2508"/>
              <a:gd name="T2" fmla="*/ 2147483647 w 2146"/>
              <a:gd name="T3" fmla="*/ 2147483647 h 2508"/>
              <a:gd name="T4" fmla="*/ 2147483647 w 2146"/>
              <a:gd name="T5" fmla="*/ 2147483647 h 2508"/>
              <a:gd name="T6" fmla="*/ 2147483647 w 2146"/>
              <a:gd name="T7" fmla="*/ 2147483647 h 2508"/>
              <a:gd name="T8" fmla="*/ 2147483647 w 2146"/>
              <a:gd name="T9" fmla="*/ 2147483647 h 2508"/>
              <a:gd name="T10" fmla="*/ 2147483647 w 2146"/>
              <a:gd name="T11" fmla="*/ 2147483647 h 2508"/>
              <a:gd name="T12" fmla="*/ 2147483647 w 2146"/>
              <a:gd name="T13" fmla="*/ 2147483647 h 2508"/>
              <a:gd name="T14" fmla="*/ 2147483647 w 2146"/>
              <a:gd name="T15" fmla="*/ 2147483647 h 2508"/>
              <a:gd name="T16" fmla="*/ 2147483647 w 2146"/>
              <a:gd name="T17" fmla="*/ 2147483647 h 2508"/>
              <a:gd name="T18" fmla="*/ 2147483647 w 2146"/>
              <a:gd name="T19" fmla="*/ 2147483647 h 2508"/>
              <a:gd name="T20" fmla="*/ 2147483647 w 2146"/>
              <a:gd name="T21" fmla="*/ 2147483647 h 25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46"/>
              <a:gd name="T34" fmla="*/ 0 h 2508"/>
              <a:gd name="T35" fmla="*/ 2146 w 2146"/>
              <a:gd name="T36" fmla="*/ 2508 h 25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46" h="2508" extrusionOk="0">
                <a:moveTo>
                  <a:pt x="10" y="325"/>
                </a:moveTo>
                <a:cubicBezTo>
                  <a:pt x="22" y="405"/>
                  <a:pt x="42" y="439"/>
                  <a:pt x="98" y="515"/>
                </a:cubicBezTo>
                <a:cubicBezTo>
                  <a:pt x="396" y="920"/>
                  <a:pt x="743" y="1284"/>
                  <a:pt x="1100" y="1637"/>
                </a:cubicBezTo>
                <a:cubicBezTo>
                  <a:pt x="1364" y="1898"/>
                  <a:pt x="1618" y="2196"/>
                  <a:pt x="1904" y="2429"/>
                </a:cubicBezTo>
                <a:cubicBezTo>
                  <a:pt x="1913" y="2383"/>
                  <a:pt x="1923" y="2333"/>
                  <a:pt x="1922" y="2272"/>
                </a:cubicBezTo>
              </a:path>
              <a:path w="2146" h="2508" extrusionOk="0">
                <a:moveTo>
                  <a:pt x="2145" y="15"/>
                </a:moveTo>
                <a:cubicBezTo>
                  <a:pt x="2136" y="21"/>
                  <a:pt x="2075" y="57"/>
                  <a:pt x="2042" y="98"/>
                </a:cubicBezTo>
                <a:cubicBezTo>
                  <a:pt x="1762" y="439"/>
                  <a:pt x="1525" y="818"/>
                  <a:pt x="1247" y="1163"/>
                </a:cubicBezTo>
                <a:cubicBezTo>
                  <a:pt x="880" y="1618"/>
                  <a:pt x="491" y="2133"/>
                  <a:pt x="37" y="2507"/>
                </a:cubicBezTo>
                <a:cubicBezTo>
                  <a:pt x="33" y="2507"/>
                  <a:pt x="30" y="2507"/>
                  <a:pt x="26" y="2507"/>
                </a:cubicBezTo>
                <a:cubicBezTo>
                  <a:pt x="82" y="2456"/>
                  <a:pt x="138" y="2406"/>
                  <a:pt x="195" y="23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30600" y="4714875"/>
            <a:ext cx="361950" cy="312738"/>
          </a:xfrm>
          <a:custGeom>
            <a:avLst/>
            <a:gdLst>
              <a:gd name="T0" fmla="*/ 0 w 1008"/>
              <a:gd name="T1" fmla="*/ 2147483647 h 867"/>
              <a:gd name="T2" fmla="*/ 2147483647 w 1008"/>
              <a:gd name="T3" fmla="*/ 2147483647 h 867"/>
              <a:gd name="T4" fmla="*/ 2147483647 w 1008"/>
              <a:gd name="T5" fmla="*/ 2147483647 h 867"/>
              <a:gd name="T6" fmla="*/ 2147483647 w 1008"/>
              <a:gd name="T7" fmla="*/ 2147483647 h 867"/>
              <a:gd name="T8" fmla="*/ 2147483647 w 1008"/>
              <a:gd name="T9" fmla="*/ 2147483647 h 867"/>
              <a:gd name="T10" fmla="*/ 2147483647 w 1008"/>
              <a:gd name="T11" fmla="*/ 2147483647 h 867"/>
              <a:gd name="T12" fmla="*/ 2147483647 w 1008"/>
              <a:gd name="T13" fmla="*/ 2147483647 h 867"/>
              <a:gd name="T14" fmla="*/ 2147483647 w 1008"/>
              <a:gd name="T15" fmla="*/ 2147483647 h 867"/>
              <a:gd name="T16" fmla="*/ 2147483647 w 1008"/>
              <a:gd name="T17" fmla="*/ 2147483647 h 867"/>
              <a:gd name="T18" fmla="*/ 2147483647 w 1008"/>
              <a:gd name="T19" fmla="*/ 2147483647 h 867"/>
              <a:gd name="T20" fmla="*/ 2147483647 w 1008"/>
              <a:gd name="T21" fmla="*/ 2147483647 h 867"/>
              <a:gd name="T22" fmla="*/ 2147483647 w 1008"/>
              <a:gd name="T23" fmla="*/ 2147483647 h 867"/>
              <a:gd name="T24" fmla="*/ 2147483647 w 1008"/>
              <a:gd name="T25" fmla="*/ 2147483647 h 867"/>
              <a:gd name="T26" fmla="*/ 2147483647 w 1008"/>
              <a:gd name="T27" fmla="*/ 2147483647 h 867"/>
              <a:gd name="T28" fmla="*/ 2147483647 w 1008"/>
              <a:gd name="T29" fmla="*/ 2147483647 h 867"/>
              <a:gd name="T30" fmla="*/ 2147483647 w 1008"/>
              <a:gd name="T31" fmla="*/ 2147483647 h 8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08"/>
              <a:gd name="T49" fmla="*/ 0 h 867"/>
              <a:gd name="T50" fmla="*/ 1008 w 1008"/>
              <a:gd name="T51" fmla="*/ 867 h 86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08" h="867" extrusionOk="0">
                <a:moveTo>
                  <a:pt x="0" y="417"/>
                </a:moveTo>
                <a:cubicBezTo>
                  <a:pt x="14" y="486"/>
                  <a:pt x="29" y="554"/>
                  <a:pt x="37" y="624"/>
                </a:cubicBezTo>
                <a:cubicBezTo>
                  <a:pt x="43" y="676"/>
                  <a:pt x="38" y="721"/>
                  <a:pt x="33" y="771"/>
                </a:cubicBezTo>
                <a:cubicBezTo>
                  <a:pt x="31" y="794"/>
                  <a:pt x="37" y="798"/>
                  <a:pt x="17" y="795"/>
                </a:cubicBezTo>
              </a:path>
              <a:path w="1008" h="867" extrusionOk="0">
                <a:moveTo>
                  <a:pt x="4" y="240"/>
                </a:moveTo>
                <a:cubicBezTo>
                  <a:pt x="4" y="171"/>
                  <a:pt x="0" y="100"/>
                  <a:pt x="5" y="31"/>
                </a:cubicBezTo>
                <a:cubicBezTo>
                  <a:pt x="5" y="26"/>
                  <a:pt x="6" y="-32"/>
                  <a:pt x="7" y="21"/>
                </a:cubicBezTo>
              </a:path>
              <a:path w="1008" h="867" extrusionOk="0">
                <a:moveTo>
                  <a:pt x="294" y="858"/>
                </a:moveTo>
                <a:cubicBezTo>
                  <a:pt x="311" y="846"/>
                  <a:pt x="316" y="831"/>
                  <a:pt x="326" y="785"/>
                </a:cubicBezTo>
                <a:cubicBezTo>
                  <a:pt x="342" y="711"/>
                  <a:pt x="343" y="606"/>
                  <a:pt x="384" y="543"/>
                </a:cubicBezTo>
                <a:cubicBezTo>
                  <a:pt x="389" y="542"/>
                  <a:pt x="393" y="541"/>
                  <a:pt x="398" y="540"/>
                </a:cubicBezTo>
                <a:cubicBezTo>
                  <a:pt x="438" y="577"/>
                  <a:pt x="473" y="621"/>
                  <a:pt x="515" y="657"/>
                </a:cubicBezTo>
                <a:cubicBezTo>
                  <a:pt x="569" y="704"/>
                  <a:pt x="635" y="753"/>
                  <a:pt x="707" y="767"/>
                </a:cubicBezTo>
                <a:cubicBezTo>
                  <a:pt x="761" y="778"/>
                  <a:pt x="798" y="755"/>
                  <a:pt x="815" y="705"/>
                </a:cubicBezTo>
                <a:cubicBezTo>
                  <a:pt x="841" y="628"/>
                  <a:pt x="834" y="541"/>
                  <a:pt x="861" y="463"/>
                </a:cubicBezTo>
                <a:cubicBezTo>
                  <a:pt x="893" y="370"/>
                  <a:pt x="944" y="314"/>
                  <a:pt x="1007" y="2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5638" y="4349750"/>
            <a:ext cx="831850" cy="749300"/>
          </a:xfrm>
          <a:custGeom>
            <a:avLst/>
            <a:gdLst>
              <a:gd name="T0" fmla="*/ 0 w 2312"/>
              <a:gd name="T1" fmla="*/ 2147483647 h 2081"/>
              <a:gd name="T2" fmla="*/ 2147483647 w 2312"/>
              <a:gd name="T3" fmla="*/ 2147483647 h 2081"/>
              <a:gd name="T4" fmla="*/ 2147483647 w 2312"/>
              <a:gd name="T5" fmla="*/ 2147483647 h 2081"/>
              <a:gd name="T6" fmla="*/ 2147483647 w 2312"/>
              <a:gd name="T7" fmla="*/ 2147483647 h 2081"/>
              <a:gd name="T8" fmla="*/ 2147483647 w 2312"/>
              <a:gd name="T9" fmla="*/ 2147483647 h 2081"/>
              <a:gd name="T10" fmla="*/ 2147483647 w 2312"/>
              <a:gd name="T11" fmla="*/ 2147483647 h 2081"/>
              <a:gd name="T12" fmla="*/ 2147483647 w 2312"/>
              <a:gd name="T13" fmla="*/ 2147483647 h 2081"/>
              <a:gd name="T14" fmla="*/ 2147483647 w 2312"/>
              <a:gd name="T15" fmla="*/ 2147483647 h 2081"/>
              <a:gd name="T16" fmla="*/ 2147483647 w 2312"/>
              <a:gd name="T17" fmla="*/ 2147483647 h 2081"/>
              <a:gd name="T18" fmla="*/ 2147483647 w 2312"/>
              <a:gd name="T19" fmla="*/ 2147483647 h 2081"/>
              <a:gd name="T20" fmla="*/ 2147483647 w 2312"/>
              <a:gd name="T21" fmla="*/ 2147483647 h 2081"/>
              <a:gd name="T22" fmla="*/ 2147483647 w 2312"/>
              <a:gd name="T23" fmla="*/ 2147483647 h 2081"/>
              <a:gd name="T24" fmla="*/ 2147483647 w 2312"/>
              <a:gd name="T25" fmla="*/ 2147483647 h 2081"/>
              <a:gd name="T26" fmla="*/ 2147483647 w 2312"/>
              <a:gd name="T27" fmla="*/ 2147483647 h 2081"/>
              <a:gd name="T28" fmla="*/ 2147483647 w 2312"/>
              <a:gd name="T29" fmla="*/ 2147483647 h 20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12"/>
              <a:gd name="T46" fmla="*/ 0 h 2081"/>
              <a:gd name="T47" fmla="*/ 2312 w 2312"/>
              <a:gd name="T48" fmla="*/ 2081 h 20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12" h="2081" extrusionOk="0">
                <a:moveTo>
                  <a:pt x="0" y="285"/>
                </a:moveTo>
                <a:cubicBezTo>
                  <a:pt x="87" y="305"/>
                  <a:pt x="141" y="331"/>
                  <a:pt x="219" y="396"/>
                </a:cubicBezTo>
                <a:cubicBezTo>
                  <a:pt x="362" y="516"/>
                  <a:pt x="486" y="657"/>
                  <a:pt x="599" y="805"/>
                </a:cubicBezTo>
                <a:cubicBezTo>
                  <a:pt x="701" y="938"/>
                  <a:pt x="788" y="1189"/>
                  <a:pt x="917" y="1293"/>
                </a:cubicBezTo>
                <a:cubicBezTo>
                  <a:pt x="951" y="1321"/>
                  <a:pt x="936" y="1297"/>
                  <a:pt x="956" y="1271"/>
                </a:cubicBezTo>
              </a:path>
              <a:path w="2312" h="2081" extrusionOk="0">
                <a:moveTo>
                  <a:pt x="1591" y="0"/>
                </a:moveTo>
                <a:cubicBezTo>
                  <a:pt x="1660" y="112"/>
                  <a:pt x="1637" y="199"/>
                  <a:pt x="1603" y="328"/>
                </a:cubicBezTo>
                <a:cubicBezTo>
                  <a:pt x="1511" y="681"/>
                  <a:pt x="1346" y="998"/>
                  <a:pt x="1173" y="1316"/>
                </a:cubicBezTo>
                <a:cubicBezTo>
                  <a:pt x="1067" y="1510"/>
                  <a:pt x="959" y="1703"/>
                  <a:pt x="853" y="1897"/>
                </a:cubicBezTo>
                <a:cubicBezTo>
                  <a:pt x="820" y="1958"/>
                  <a:pt x="697" y="2119"/>
                  <a:pt x="754" y="2080"/>
                </a:cubicBezTo>
                <a:cubicBezTo>
                  <a:pt x="784" y="2060"/>
                  <a:pt x="793" y="2037"/>
                  <a:pt x="817" y="2007"/>
                </a:cubicBezTo>
              </a:path>
              <a:path w="2312" h="2081" extrusionOk="0">
                <a:moveTo>
                  <a:pt x="2311" y="893"/>
                </a:moveTo>
                <a:cubicBezTo>
                  <a:pt x="2307" y="881"/>
                  <a:pt x="2305" y="877"/>
                  <a:pt x="2295" y="875"/>
                </a:cubicBezTo>
                <a:cubicBezTo>
                  <a:pt x="2293" y="901"/>
                  <a:pt x="2292" y="918"/>
                  <a:pt x="2300" y="945"/>
                </a:cubicBezTo>
                <a:cubicBezTo>
                  <a:pt x="2303" y="956"/>
                  <a:pt x="2307" y="968"/>
                  <a:pt x="2310" y="9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56075" y="5287963"/>
            <a:ext cx="739775" cy="333375"/>
          </a:xfrm>
          <a:custGeom>
            <a:avLst/>
            <a:gdLst>
              <a:gd name="T0" fmla="*/ 2147483647 w 2055"/>
              <a:gd name="T1" fmla="*/ 2147483647 h 926"/>
              <a:gd name="T2" fmla="*/ 2147483647 w 2055"/>
              <a:gd name="T3" fmla="*/ 2147483647 h 926"/>
              <a:gd name="T4" fmla="*/ 2147483647 w 2055"/>
              <a:gd name="T5" fmla="*/ 2147483647 h 926"/>
              <a:gd name="T6" fmla="*/ 2147483647 w 2055"/>
              <a:gd name="T7" fmla="*/ 2147483647 h 926"/>
              <a:gd name="T8" fmla="*/ 2147483647 w 2055"/>
              <a:gd name="T9" fmla="*/ 2147483647 h 926"/>
              <a:gd name="T10" fmla="*/ 2147483647 w 2055"/>
              <a:gd name="T11" fmla="*/ 2147483647 h 926"/>
              <a:gd name="T12" fmla="*/ 2147483647 w 2055"/>
              <a:gd name="T13" fmla="*/ 2147483647 h 926"/>
              <a:gd name="T14" fmla="*/ 2147483647 w 2055"/>
              <a:gd name="T15" fmla="*/ 2147483647 h 926"/>
              <a:gd name="T16" fmla="*/ 2147483647 w 2055"/>
              <a:gd name="T17" fmla="*/ 2147483647 h 926"/>
              <a:gd name="T18" fmla="*/ 2147483647 w 2055"/>
              <a:gd name="T19" fmla="*/ 2147483647 h 9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55"/>
              <a:gd name="T31" fmla="*/ 0 h 926"/>
              <a:gd name="T32" fmla="*/ 2055 w 2055"/>
              <a:gd name="T33" fmla="*/ 926 h 9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55" h="926" extrusionOk="0">
                <a:moveTo>
                  <a:pt x="262" y="97"/>
                </a:moveTo>
                <a:cubicBezTo>
                  <a:pt x="231" y="85"/>
                  <a:pt x="225" y="80"/>
                  <a:pt x="189" y="112"/>
                </a:cubicBezTo>
                <a:cubicBezTo>
                  <a:pt x="77" y="213"/>
                  <a:pt x="31" y="372"/>
                  <a:pt x="10" y="516"/>
                </a:cubicBezTo>
                <a:cubicBezTo>
                  <a:pt x="-7" y="634"/>
                  <a:pt x="-7" y="758"/>
                  <a:pt x="33" y="872"/>
                </a:cubicBezTo>
                <a:cubicBezTo>
                  <a:pt x="45" y="907"/>
                  <a:pt x="75" y="942"/>
                  <a:pt x="116" y="918"/>
                </a:cubicBezTo>
                <a:cubicBezTo>
                  <a:pt x="125" y="910"/>
                  <a:pt x="134" y="901"/>
                  <a:pt x="143" y="893"/>
                </a:cubicBezTo>
              </a:path>
              <a:path w="2055" h="926" extrusionOk="0">
                <a:moveTo>
                  <a:pt x="1826" y="0"/>
                </a:moveTo>
                <a:cubicBezTo>
                  <a:pt x="1904" y="16"/>
                  <a:pt x="1936" y="66"/>
                  <a:pt x="1972" y="140"/>
                </a:cubicBezTo>
                <a:cubicBezTo>
                  <a:pt x="2064" y="330"/>
                  <a:pt x="2075" y="558"/>
                  <a:pt x="2031" y="762"/>
                </a:cubicBezTo>
                <a:cubicBezTo>
                  <a:pt x="2016" y="832"/>
                  <a:pt x="1994" y="873"/>
                  <a:pt x="1951" y="9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79738" y="5200650"/>
            <a:ext cx="277812" cy="530225"/>
          </a:xfrm>
          <a:custGeom>
            <a:avLst/>
            <a:gdLst>
              <a:gd name="T0" fmla="*/ 2147483647 w 771"/>
              <a:gd name="T1" fmla="*/ 2147483647 h 1475"/>
              <a:gd name="T2" fmla="*/ 0 w 771"/>
              <a:gd name="T3" fmla="*/ 2147483647 h 1475"/>
              <a:gd name="T4" fmla="*/ 2147483647 w 771"/>
              <a:gd name="T5" fmla="*/ 2147483647 h 1475"/>
              <a:gd name="T6" fmla="*/ 2147483647 w 771"/>
              <a:gd name="T7" fmla="*/ 2147483647 h 1475"/>
              <a:gd name="T8" fmla="*/ 2147483647 w 771"/>
              <a:gd name="T9" fmla="*/ 2147483647 h 1475"/>
              <a:gd name="T10" fmla="*/ 2147483647 w 771"/>
              <a:gd name="T11" fmla="*/ 2147483647 h 1475"/>
              <a:gd name="T12" fmla="*/ 2147483647 w 771"/>
              <a:gd name="T13" fmla="*/ 2147483647 h 1475"/>
              <a:gd name="T14" fmla="*/ 2147483647 w 771"/>
              <a:gd name="T15" fmla="*/ 2147483647 h 1475"/>
              <a:gd name="T16" fmla="*/ 2147483647 w 771"/>
              <a:gd name="T17" fmla="*/ 2147483647 h 1475"/>
              <a:gd name="T18" fmla="*/ 2147483647 w 771"/>
              <a:gd name="T19" fmla="*/ 2147483647 h 1475"/>
              <a:gd name="T20" fmla="*/ 2147483647 w 771"/>
              <a:gd name="T21" fmla="*/ 2147483647 h 1475"/>
              <a:gd name="T22" fmla="*/ 2147483647 w 771"/>
              <a:gd name="T23" fmla="*/ 2147483647 h 1475"/>
              <a:gd name="T24" fmla="*/ 2147483647 w 771"/>
              <a:gd name="T25" fmla="*/ 2147483647 h 1475"/>
              <a:gd name="T26" fmla="*/ 2147483647 w 771"/>
              <a:gd name="T27" fmla="*/ 2147483647 h 1475"/>
              <a:gd name="T28" fmla="*/ 2147483647 w 771"/>
              <a:gd name="T29" fmla="*/ 2147483647 h 1475"/>
              <a:gd name="T30" fmla="*/ 2147483647 w 771"/>
              <a:gd name="T31" fmla="*/ 2147483647 h 1475"/>
              <a:gd name="T32" fmla="*/ 2147483647 w 771"/>
              <a:gd name="T33" fmla="*/ 2147483647 h 1475"/>
              <a:gd name="T34" fmla="*/ 2147483647 w 771"/>
              <a:gd name="T35" fmla="*/ 2147483647 h 1475"/>
              <a:gd name="T36" fmla="*/ 2147483647 w 771"/>
              <a:gd name="T37" fmla="*/ 2147483647 h 1475"/>
              <a:gd name="T38" fmla="*/ 2147483647 w 771"/>
              <a:gd name="T39" fmla="*/ 2147483647 h 1475"/>
              <a:gd name="T40" fmla="*/ 2147483647 w 771"/>
              <a:gd name="T41" fmla="*/ 2147483647 h 14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71"/>
              <a:gd name="T64" fmla="*/ 0 h 1475"/>
              <a:gd name="T65" fmla="*/ 771 w 771"/>
              <a:gd name="T66" fmla="*/ 1475 h 14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71" h="1475" extrusionOk="0">
                <a:moveTo>
                  <a:pt x="21" y="746"/>
                </a:moveTo>
                <a:cubicBezTo>
                  <a:pt x="-1" y="760"/>
                  <a:pt x="0" y="785"/>
                  <a:pt x="0" y="810"/>
                </a:cubicBezTo>
                <a:cubicBezTo>
                  <a:pt x="0" y="865"/>
                  <a:pt x="2" y="920"/>
                  <a:pt x="4" y="975"/>
                </a:cubicBezTo>
                <a:cubicBezTo>
                  <a:pt x="6" y="1036"/>
                  <a:pt x="7" y="1098"/>
                  <a:pt x="7" y="1159"/>
                </a:cubicBezTo>
                <a:cubicBezTo>
                  <a:pt x="7" y="1180"/>
                  <a:pt x="19" y="1238"/>
                  <a:pt x="10" y="1258"/>
                </a:cubicBezTo>
                <a:cubicBezTo>
                  <a:pt x="-5" y="1293"/>
                  <a:pt x="5" y="1183"/>
                  <a:pt x="3" y="1145"/>
                </a:cubicBezTo>
              </a:path>
              <a:path w="771" h="1475" extrusionOk="0">
                <a:moveTo>
                  <a:pt x="25" y="434"/>
                </a:moveTo>
                <a:cubicBezTo>
                  <a:pt x="27" y="420"/>
                  <a:pt x="28" y="417"/>
                  <a:pt x="25" y="408"/>
                </a:cubicBezTo>
                <a:cubicBezTo>
                  <a:pt x="47" y="403"/>
                  <a:pt x="68" y="401"/>
                  <a:pt x="90" y="398"/>
                </a:cubicBezTo>
              </a:path>
              <a:path w="771" h="1475" extrusionOk="0">
                <a:moveTo>
                  <a:pt x="693" y="225"/>
                </a:moveTo>
                <a:cubicBezTo>
                  <a:pt x="698" y="179"/>
                  <a:pt x="699" y="139"/>
                  <a:pt x="678" y="96"/>
                </a:cubicBezTo>
                <a:cubicBezTo>
                  <a:pt x="658" y="55"/>
                  <a:pt x="621" y="16"/>
                  <a:pt x="576" y="3"/>
                </a:cubicBezTo>
                <a:cubicBezTo>
                  <a:pt x="530" y="-10"/>
                  <a:pt x="498" y="22"/>
                  <a:pt x="480" y="61"/>
                </a:cubicBezTo>
                <a:cubicBezTo>
                  <a:pt x="419" y="193"/>
                  <a:pt x="435" y="373"/>
                  <a:pt x="435" y="514"/>
                </a:cubicBezTo>
                <a:cubicBezTo>
                  <a:pt x="435" y="781"/>
                  <a:pt x="441" y="1053"/>
                  <a:pt x="467" y="1319"/>
                </a:cubicBezTo>
                <a:cubicBezTo>
                  <a:pt x="468" y="1326"/>
                  <a:pt x="480" y="1483"/>
                  <a:pt x="506" y="1474"/>
                </a:cubicBezTo>
                <a:cubicBezTo>
                  <a:pt x="518" y="1470"/>
                  <a:pt x="518" y="1407"/>
                  <a:pt x="518" y="1403"/>
                </a:cubicBezTo>
              </a:path>
              <a:path w="771" h="1475" extrusionOk="0">
                <a:moveTo>
                  <a:pt x="362" y="804"/>
                </a:moveTo>
                <a:cubicBezTo>
                  <a:pt x="338" y="763"/>
                  <a:pt x="407" y="807"/>
                  <a:pt x="444" y="814"/>
                </a:cubicBezTo>
                <a:cubicBezTo>
                  <a:pt x="507" y="825"/>
                  <a:pt x="571" y="828"/>
                  <a:pt x="635" y="823"/>
                </a:cubicBezTo>
                <a:cubicBezTo>
                  <a:pt x="683" y="819"/>
                  <a:pt x="725" y="805"/>
                  <a:pt x="770" y="7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02038" y="5316538"/>
            <a:ext cx="444500" cy="293687"/>
          </a:xfrm>
          <a:custGeom>
            <a:avLst/>
            <a:gdLst>
              <a:gd name="T0" fmla="*/ 2147483647 w 1238"/>
              <a:gd name="T1" fmla="*/ 2147483647 h 819"/>
              <a:gd name="T2" fmla="*/ 2147483647 w 1238"/>
              <a:gd name="T3" fmla="*/ 2147483647 h 819"/>
              <a:gd name="T4" fmla="*/ 2147483647 w 1238"/>
              <a:gd name="T5" fmla="*/ 2147483647 h 819"/>
              <a:gd name="T6" fmla="*/ 0 w 1238"/>
              <a:gd name="T7" fmla="*/ 2147483647 h 819"/>
              <a:gd name="T8" fmla="*/ 2147483647 w 1238"/>
              <a:gd name="T9" fmla="*/ 2147483647 h 819"/>
              <a:gd name="T10" fmla="*/ 2147483647 w 1238"/>
              <a:gd name="T11" fmla="*/ 2147483647 h 819"/>
              <a:gd name="T12" fmla="*/ 2147483647 w 1238"/>
              <a:gd name="T13" fmla="*/ 2147483647 h 819"/>
              <a:gd name="T14" fmla="*/ 2147483647 w 1238"/>
              <a:gd name="T15" fmla="*/ 2147483647 h 819"/>
              <a:gd name="T16" fmla="*/ 2147483647 w 1238"/>
              <a:gd name="T17" fmla="*/ 2147483647 h 819"/>
              <a:gd name="T18" fmla="*/ 2147483647 w 1238"/>
              <a:gd name="T19" fmla="*/ 2147483647 h 819"/>
              <a:gd name="T20" fmla="*/ 2147483647 w 1238"/>
              <a:gd name="T21" fmla="*/ 2147483647 h 819"/>
              <a:gd name="T22" fmla="*/ 2147483647 w 1238"/>
              <a:gd name="T23" fmla="*/ 2147483647 h 819"/>
              <a:gd name="T24" fmla="*/ 2147483647 w 1238"/>
              <a:gd name="T25" fmla="*/ 2147483647 h 819"/>
              <a:gd name="T26" fmla="*/ 2147483647 w 1238"/>
              <a:gd name="T27" fmla="*/ 2147483647 h 819"/>
              <a:gd name="T28" fmla="*/ 2147483647 w 1238"/>
              <a:gd name="T29" fmla="*/ 2147483647 h 819"/>
              <a:gd name="T30" fmla="*/ 2147483647 w 1238"/>
              <a:gd name="T31" fmla="*/ 2147483647 h 819"/>
              <a:gd name="T32" fmla="*/ 2147483647 w 1238"/>
              <a:gd name="T33" fmla="*/ 2147483647 h 819"/>
              <a:gd name="T34" fmla="*/ 2147483647 w 1238"/>
              <a:gd name="T35" fmla="*/ 2147483647 h 819"/>
              <a:gd name="T36" fmla="*/ 2147483647 w 1238"/>
              <a:gd name="T37" fmla="*/ 2147483647 h 819"/>
              <a:gd name="T38" fmla="*/ 2147483647 w 1238"/>
              <a:gd name="T39" fmla="*/ 2147483647 h 819"/>
              <a:gd name="T40" fmla="*/ 2147483647 w 1238"/>
              <a:gd name="T41" fmla="*/ 2147483647 h 819"/>
              <a:gd name="T42" fmla="*/ 2147483647 w 1238"/>
              <a:gd name="T43" fmla="*/ 2147483647 h 819"/>
              <a:gd name="T44" fmla="*/ 2147483647 w 1238"/>
              <a:gd name="T45" fmla="*/ 2147483647 h 819"/>
              <a:gd name="T46" fmla="*/ 2147483647 w 1238"/>
              <a:gd name="T47" fmla="*/ 2147483647 h 819"/>
              <a:gd name="T48" fmla="*/ 2147483647 w 1238"/>
              <a:gd name="T49" fmla="*/ 2147483647 h 819"/>
              <a:gd name="T50" fmla="*/ 2147483647 w 1238"/>
              <a:gd name="T51" fmla="*/ 2147483647 h 819"/>
              <a:gd name="T52" fmla="*/ 2147483647 w 1238"/>
              <a:gd name="T53" fmla="*/ 2147483647 h 819"/>
              <a:gd name="T54" fmla="*/ 2147483647 w 1238"/>
              <a:gd name="T55" fmla="*/ 2147483647 h 819"/>
              <a:gd name="T56" fmla="*/ 2147483647 w 1238"/>
              <a:gd name="T57" fmla="*/ 2147483647 h 819"/>
              <a:gd name="T58" fmla="*/ 2147483647 w 1238"/>
              <a:gd name="T59" fmla="*/ 2147483647 h 819"/>
              <a:gd name="T60" fmla="*/ 2147483647 w 1238"/>
              <a:gd name="T61" fmla="*/ 2147483647 h 819"/>
              <a:gd name="T62" fmla="*/ 2147483647 w 1238"/>
              <a:gd name="T63" fmla="*/ 2147483647 h 819"/>
              <a:gd name="T64" fmla="*/ 2147483647 w 1238"/>
              <a:gd name="T65" fmla="*/ 2147483647 h 819"/>
              <a:gd name="T66" fmla="*/ 2147483647 w 1238"/>
              <a:gd name="T67" fmla="*/ 2147483647 h 8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38"/>
              <a:gd name="T103" fmla="*/ 0 h 819"/>
              <a:gd name="T104" fmla="*/ 1238 w 1238"/>
              <a:gd name="T105" fmla="*/ 819 h 81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38" h="819" extrusionOk="0">
                <a:moveTo>
                  <a:pt x="210" y="437"/>
                </a:moveTo>
                <a:cubicBezTo>
                  <a:pt x="199" y="410"/>
                  <a:pt x="187" y="380"/>
                  <a:pt x="152" y="382"/>
                </a:cubicBezTo>
                <a:cubicBezTo>
                  <a:pt x="110" y="385"/>
                  <a:pt x="72" y="433"/>
                  <a:pt x="52" y="464"/>
                </a:cubicBezTo>
                <a:cubicBezTo>
                  <a:pt x="15" y="520"/>
                  <a:pt x="-1" y="588"/>
                  <a:pt x="0" y="655"/>
                </a:cubicBezTo>
                <a:cubicBezTo>
                  <a:pt x="0" y="704"/>
                  <a:pt x="15" y="759"/>
                  <a:pt x="67" y="778"/>
                </a:cubicBezTo>
                <a:cubicBezTo>
                  <a:pt x="127" y="800"/>
                  <a:pt x="184" y="747"/>
                  <a:pt x="214" y="702"/>
                </a:cubicBezTo>
                <a:cubicBezTo>
                  <a:pt x="248" y="652"/>
                  <a:pt x="258" y="599"/>
                  <a:pt x="270" y="542"/>
                </a:cubicBezTo>
                <a:cubicBezTo>
                  <a:pt x="276" y="517"/>
                  <a:pt x="278" y="511"/>
                  <a:pt x="278" y="495"/>
                </a:cubicBezTo>
                <a:cubicBezTo>
                  <a:pt x="279" y="543"/>
                  <a:pt x="282" y="589"/>
                  <a:pt x="286" y="637"/>
                </a:cubicBezTo>
                <a:cubicBezTo>
                  <a:pt x="287" y="647"/>
                  <a:pt x="300" y="825"/>
                  <a:pt x="324" y="818"/>
                </a:cubicBezTo>
                <a:cubicBezTo>
                  <a:pt x="346" y="811"/>
                  <a:pt x="363" y="752"/>
                  <a:pt x="370" y="736"/>
                </a:cubicBezTo>
              </a:path>
              <a:path w="1238" h="819" extrusionOk="0">
                <a:moveTo>
                  <a:pt x="482" y="40"/>
                </a:moveTo>
                <a:cubicBezTo>
                  <a:pt x="482" y="27"/>
                  <a:pt x="483" y="14"/>
                  <a:pt x="483" y="0"/>
                </a:cubicBezTo>
                <a:cubicBezTo>
                  <a:pt x="484" y="39"/>
                  <a:pt x="484" y="79"/>
                  <a:pt x="483" y="118"/>
                </a:cubicBezTo>
                <a:cubicBezTo>
                  <a:pt x="482" y="208"/>
                  <a:pt x="482" y="299"/>
                  <a:pt x="481" y="389"/>
                </a:cubicBezTo>
                <a:cubicBezTo>
                  <a:pt x="480" y="491"/>
                  <a:pt x="479" y="594"/>
                  <a:pt x="481" y="696"/>
                </a:cubicBezTo>
                <a:cubicBezTo>
                  <a:pt x="503" y="664"/>
                  <a:pt x="514" y="628"/>
                  <a:pt x="531" y="593"/>
                </a:cubicBezTo>
                <a:cubicBezTo>
                  <a:pt x="554" y="543"/>
                  <a:pt x="584" y="486"/>
                  <a:pt x="633" y="457"/>
                </a:cubicBezTo>
                <a:cubicBezTo>
                  <a:pt x="677" y="430"/>
                  <a:pt x="720" y="448"/>
                  <a:pt x="751" y="485"/>
                </a:cubicBezTo>
                <a:cubicBezTo>
                  <a:pt x="793" y="535"/>
                  <a:pt x="813" y="614"/>
                  <a:pt x="796" y="678"/>
                </a:cubicBezTo>
                <a:cubicBezTo>
                  <a:pt x="783" y="726"/>
                  <a:pt x="744" y="751"/>
                  <a:pt x="698" y="761"/>
                </a:cubicBezTo>
                <a:cubicBezTo>
                  <a:pt x="641" y="773"/>
                  <a:pt x="579" y="757"/>
                  <a:pt x="533" y="722"/>
                </a:cubicBezTo>
                <a:cubicBezTo>
                  <a:pt x="505" y="700"/>
                  <a:pt x="502" y="672"/>
                  <a:pt x="524" y="644"/>
                </a:cubicBezTo>
                <a:cubicBezTo>
                  <a:pt x="532" y="637"/>
                  <a:pt x="539" y="629"/>
                  <a:pt x="547" y="622"/>
                </a:cubicBezTo>
              </a:path>
              <a:path w="1238" h="819" extrusionOk="0">
                <a:moveTo>
                  <a:pt x="1182" y="401"/>
                </a:moveTo>
                <a:cubicBezTo>
                  <a:pt x="1198" y="389"/>
                  <a:pt x="1229" y="371"/>
                  <a:pt x="1218" y="344"/>
                </a:cubicBezTo>
                <a:cubicBezTo>
                  <a:pt x="1206" y="314"/>
                  <a:pt x="1161" y="312"/>
                  <a:pt x="1135" y="318"/>
                </a:cubicBezTo>
                <a:cubicBezTo>
                  <a:pt x="1069" y="332"/>
                  <a:pt x="1051" y="395"/>
                  <a:pt x="1063" y="454"/>
                </a:cubicBezTo>
                <a:cubicBezTo>
                  <a:pt x="1076" y="521"/>
                  <a:pt x="1122" y="583"/>
                  <a:pt x="1162" y="636"/>
                </a:cubicBezTo>
                <a:cubicBezTo>
                  <a:pt x="1186" y="668"/>
                  <a:pt x="1239" y="710"/>
                  <a:pt x="1237" y="755"/>
                </a:cubicBezTo>
                <a:cubicBezTo>
                  <a:pt x="1236" y="791"/>
                  <a:pt x="1190" y="796"/>
                  <a:pt x="1164" y="797"/>
                </a:cubicBezTo>
                <a:cubicBezTo>
                  <a:pt x="1127" y="798"/>
                  <a:pt x="1083" y="796"/>
                  <a:pt x="1052" y="772"/>
                </a:cubicBezTo>
                <a:cubicBezTo>
                  <a:pt x="1022" y="748"/>
                  <a:pt x="1011" y="721"/>
                  <a:pt x="1024" y="687"/>
                </a:cubicBezTo>
                <a:cubicBezTo>
                  <a:pt x="1028" y="679"/>
                  <a:pt x="1031" y="672"/>
                  <a:pt x="1035" y="6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71963" y="5408613"/>
            <a:ext cx="465137" cy="387350"/>
          </a:xfrm>
          <a:custGeom>
            <a:avLst/>
            <a:gdLst>
              <a:gd name="T0" fmla="*/ 0 w 1293"/>
              <a:gd name="T1" fmla="*/ 2147483647 h 1078"/>
              <a:gd name="T2" fmla="*/ 2147483647 w 1293"/>
              <a:gd name="T3" fmla="*/ 2147483647 h 1078"/>
              <a:gd name="T4" fmla="*/ 2147483647 w 1293"/>
              <a:gd name="T5" fmla="*/ 2147483647 h 1078"/>
              <a:gd name="T6" fmla="*/ 2147483647 w 1293"/>
              <a:gd name="T7" fmla="*/ 2147483647 h 1078"/>
              <a:gd name="T8" fmla="*/ 2147483647 w 1293"/>
              <a:gd name="T9" fmla="*/ 2147483647 h 1078"/>
              <a:gd name="T10" fmla="*/ 2147483647 w 1293"/>
              <a:gd name="T11" fmla="*/ 2147483647 h 1078"/>
              <a:gd name="T12" fmla="*/ 2147483647 w 1293"/>
              <a:gd name="T13" fmla="*/ 2147483647 h 1078"/>
              <a:gd name="T14" fmla="*/ 2147483647 w 1293"/>
              <a:gd name="T15" fmla="*/ 2147483647 h 1078"/>
              <a:gd name="T16" fmla="*/ 2147483647 w 1293"/>
              <a:gd name="T17" fmla="*/ 2147483647 h 1078"/>
              <a:gd name="T18" fmla="*/ 2147483647 w 1293"/>
              <a:gd name="T19" fmla="*/ 2147483647 h 1078"/>
              <a:gd name="T20" fmla="*/ 2147483647 w 1293"/>
              <a:gd name="T21" fmla="*/ 2147483647 h 1078"/>
              <a:gd name="T22" fmla="*/ 2147483647 w 1293"/>
              <a:gd name="T23" fmla="*/ 2147483647 h 1078"/>
              <a:gd name="T24" fmla="*/ 2147483647 w 1293"/>
              <a:gd name="T25" fmla="*/ 2147483647 h 1078"/>
              <a:gd name="T26" fmla="*/ 2147483647 w 1293"/>
              <a:gd name="T27" fmla="*/ 2147483647 h 1078"/>
              <a:gd name="T28" fmla="*/ 2147483647 w 1293"/>
              <a:gd name="T29" fmla="*/ 2147483647 h 1078"/>
              <a:gd name="T30" fmla="*/ 2147483647 w 1293"/>
              <a:gd name="T31" fmla="*/ 2147483647 h 1078"/>
              <a:gd name="T32" fmla="*/ 2147483647 w 1293"/>
              <a:gd name="T33" fmla="*/ 2147483647 h 1078"/>
              <a:gd name="T34" fmla="*/ 2147483647 w 1293"/>
              <a:gd name="T35" fmla="*/ 2147483647 h 1078"/>
              <a:gd name="T36" fmla="*/ 2147483647 w 1293"/>
              <a:gd name="T37" fmla="*/ 2147483647 h 1078"/>
              <a:gd name="T38" fmla="*/ 2147483647 w 1293"/>
              <a:gd name="T39" fmla="*/ 2147483647 h 1078"/>
              <a:gd name="T40" fmla="*/ 2147483647 w 1293"/>
              <a:gd name="T41" fmla="*/ 2147483647 h 1078"/>
              <a:gd name="T42" fmla="*/ 2147483647 w 1293"/>
              <a:gd name="T43" fmla="*/ 2147483647 h 1078"/>
              <a:gd name="T44" fmla="*/ 2147483647 w 1293"/>
              <a:gd name="T45" fmla="*/ 2147483647 h 1078"/>
              <a:gd name="T46" fmla="*/ 2147483647 w 1293"/>
              <a:gd name="T47" fmla="*/ 2147483647 h 1078"/>
              <a:gd name="T48" fmla="*/ 2147483647 w 1293"/>
              <a:gd name="T49" fmla="*/ 2147483647 h 1078"/>
              <a:gd name="T50" fmla="*/ 2147483647 w 1293"/>
              <a:gd name="T51" fmla="*/ 2147483647 h 107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93"/>
              <a:gd name="T79" fmla="*/ 0 h 1078"/>
              <a:gd name="T80" fmla="*/ 1293 w 1293"/>
              <a:gd name="T81" fmla="*/ 1078 h 107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93" h="1078" extrusionOk="0">
                <a:moveTo>
                  <a:pt x="0" y="101"/>
                </a:moveTo>
                <a:cubicBezTo>
                  <a:pt x="0" y="48"/>
                  <a:pt x="17" y="173"/>
                  <a:pt x="23" y="191"/>
                </a:cubicBezTo>
                <a:cubicBezTo>
                  <a:pt x="46" y="262"/>
                  <a:pt x="73" y="331"/>
                  <a:pt x="111" y="396"/>
                </a:cubicBezTo>
                <a:cubicBezTo>
                  <a:pt x="130" y="428"/>
                  <a:pt x="164" y="493"/>
                  <a:pt x="209" y="494"/>
                </a:cubicBezTo>
                <a:cubicBezTo>
                  <a:pt x="230" y="486"/>
                  <a:pt x="238" y="483"/>
                  <a:pt x="250" y="472"/>
                </a:cubicBezTo>
              </a:path>
              <a:path w="1293" h="1078" extrusionOk="0">
                <a:moveTo>
                  <a:pt x="277" y="5"/>
                </a:moveTo>
                <a:cubicBezTo>
                  <a:pt x="247" y="4"/>
                  <a:pt x="247" y="25"/>
                  <a:pt x="234" y="56"/>
                </a:cubicBezTo>
                <a:cubicBezTo>
                  <a:pt x="209" y="114"/>
                  <a:pt x="184" y="171"/>
                  <a:pt x="158" y="228"/>
                </a:cubicBezTo>
                <a:cubicBezTo>
                  <a:pt x="129" y="290"/>
                  <a:pt x="102" y="353"/>
                  <a:pt x="73" y="415"/>
                </a:cubicBezTo>
                <a:cubicBezTo>
                  <a:pt x="62" y="439"/>
                  <a:pt x="49" y="462"/>
                  <a:pt x="40" y="487"/>
                </a:cubicBezTo>
                <a:cubicBezTo>
                  <a:pt x="56" y="466"/>
                  <a:pt x="72" y="446"/>
                  <a:pt x="88" y="426"/>
                </a:cubicBezTo>
              </a:path>
              <a:path w="1293" h="1078" extrusionOk="0">
                <a:moveTo>
                  <a:pt x="438" y="212"/>
                </a:moveTo>
                <a:cubicBezTo>
                  <a:pt x="459" y="214"/>
                  <a:pt x="478" y="225"/>
                  <a:pt x="500" y="230"/>
                </a:cubicBezTo>
                <a:cubicBezTo>
                  <a:pt x="534" y="238"/>
                  <a:pt x="572" y="246"/>
                  <a:pt x="606" y="249"/>
                </a:cubicBezTo>
                <a:cubicBezTo>
                  <a:pt x="656" y="253"/>
                  <a:pt x="709" y="247"/>
                  <a:pt x="759" y="244"/>
                </a:cubicBezTo>
              </a:path>
              <a:path w="1293" h="1078" extrusionOk="0">
                <a:moveTo>
                  <a:pt x="853" y="171"/>
                </a:moveTo>
                <a:cubicBezTo>
                  <a:pt x="847" y="174"/>
                  <a:pt x="882" y="214"/>
                  <a:pt x="901" y="240"/>
                </a:cubicBezTo>
                <a:cubicBezTo>
                  <a:pt x="942" y="294"/>
                  <a:pt x="981" y="349"/>
                  <a:pt x="1026" y="400"/>
                </a:cubicBezTo>
                <a:cubicBezTo>
                  <a:pt x="1066" y="445"/>
                  <a:pt x="1109" y="489"/>
                  <a:pt x="1160" y="522"/>
                </a:cubicBezTo>
                <a:cubicBezTo>
                  <a:pt x="1183" y="535"/>
                  <a:pt x="1189" y="539"/>
                  <a:pt x="1206" y="536"/>
                </a:cubicBezTo>
              </a:path>
              <a:path w="1293" h="1078" extrusionOk="0">
                <a:moveTo>
                  <a:pt x="1286" y="100"/>
                </a:moveTo>
                <a:cubicBezTo>
                  <a:pt x="1298" y="130"/>
                  <a:pt x="1288" y="141"/>
                  <a:pt x="1283" y="173"/>
                </a:cubicBezTo>
                <a:cubicBezTo>
                  <a:pt x="1255" y="338"/>
                  <a:pt x="1219" y="502"/>
                  <a:pt x="1186" y="666"/>
                </a:cubicBezTo>
                <a:cubicBezTo>
                  <a:pt x="1166" y="766"/>
                  <a:pt x="1148" y="867"/>
                  <a:pt x="1127" y="967"/>
                </a:cubicBezTo>
                <a:cubicBezTo>
                  <a:pt x="1123" y="988"/>
                  <a:pt x="1123" y="1060"/>
                  <a:pt x="1106" y="1077"/>
                </a:cubicBezTo>
                <a:cubicBezTo>
                  <a:pt x="1108" y="1069"/>
                  <a:pt x="1109" y="1061"/>
                  <a:pt x="1111" y="10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19688" y="5308600"/>
            <a:ext cx="222250" cy="209550"/>
          </a:xfrm>
          <a:custGeom>
            <a:avLst/>
            <a:gdLst>
              <a:gd name="T0" fmla="*/ 2147483647 w 614"/>
              <a:gd name="T1" fmla="*/ 2147483647 h 584"/>
              <a:gd name="T2" fmla="*/ 2147483647 w 614"/>
              <a:gd name="T3" fmla="*/ 2147483647 h 584"/>
              <a:gd name="T4" fmla="*/ 2147483647 w 614"/>
              <a:gd name="T5" fmla="*/ 2147483647 h 584"/>
              <a:gd name="T6" fmla="*/ 2147483647 w 614"/>
              <a:gd name="T7" fmla="*/ 2147483647 h 584"/>
              <a:gd name="T8" fmla="*/ 2147483647 w 614"/>
              <a:gd name="T9" fmla="*/ 2147483647 h 584"/>
              <a:gd name="T10" fmla="*/ 2147483647 w 614"/>
              <a:gd name="T11" fmla="*/ 2147483647 h 584"/>
              <a:gd name="T12" fmla="*/ 2147483647 w 614"/>
              <a:gd name="T13" fmla="*/ 2147483647 h 584"/>
              <a:gd name="T14" fmla="*/ 2147483647 w 614"/>
              <a:gd name="T15" fmla="*/ 2147483647 h 584"/>
              <a:gd name="T16" fmla="*/ 2147483647 w 614"/>
              <a:gd name="T17" fmla="*/ 2147483647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4"/>
              <a:gd name="T28" fmla="*/ 0 h 584"/>
              <a:gd name="T29" fmla="*/ 614 w 614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4" h="584" extrusionOk="0">
                <a:moveTo>
                  <a:pt x="613" y="0"/>
                </a:moveTo>
                <a:cubicBezTo>
                  <a:pt x="605" y="22"/>
                  <a:pt x="601" y="40"/>
                  <a:pt x="582" y="57"/>
                </a:cubicBezTo>
                <a:cubicBezTo>
                  <a:pt x="542" y="93"/>
                  <a:pt x="493" y="124"/>
                  <a:pt x="448" y="154"/>
                </a:cubicBezTo>
                <a:cubicBezTo>
                  <a:pt x="375" y="203"/>
                  <a:pt x="299" y="249"/>
                  <a:pt x="225" y="296"/>
                </a:cubicBezTo>
                <a:cubicBezTo>
                  <a:pt x="163" y="335"/>
                  <a:pt x="101" y="374"/>
                  <a:pt x="46" y="423"/>
                </a:cubicBezTo>
                <a:cubicBezTo>
                  <a:pt x="22" y="444"/>
                  <a:pt x="-11" y="476"/>
                  <a:pt x="5" y="511"/>
                </a:cubicBezTo>
                <a:cubicBezTo>
                  <a:pt x="19" y="543"/>
                  <a:pt x="75" y="556"/>
                  <a:pt x="104" y="564"/>
                </a:cubicBezTo>
                <a:cubicBezTo>
                  <a:pt x="161" y="580"/>
                  <a:pt x="211" y="579"/>
                  <a:pt x="268" y="575"/>
                </a:cubicBezTo>
                <a:cubicBezTo>
                  <a:pt x="336" y="570"/>
                  <a:pt x="397" y="556"/>
                  <a:pt x="463" y="5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38788" y="5197475"/>
            <a:ext cx="704850" cy="366713"/>
          </a:xfrm>
          <a:custGeom>
            <a:avLst/>
            <a:gdLst>
              <a:gd name="T0" fmla="*/ 0 w 1960"/>
              <a:gd name="T1" fmla="*/ 2147483647 h 1022"/>
              <a:gd name="T2" fmla="*/ 2147483647 w 1960"/>
              <a:gd name="T3" fmla="*/ 2147483647 h 1022"/>
              <a:gd name="T4" fmla="*/ 2147483647 w 1960"/>
              <a:gd name="T5" fmla="*/ 2147483647 h 1022"/>
              <a:gd name="T6" fmla="*/ 2147483647 w 1960"/>
              <a:gd name="T7" fmla="*/ 2147483647 h 1022"/>
              <a:gd name="T8" fmla="*/ 2147483647 w 1960"/>
              <a:gd name="T9" fmla="*/ 2147483647 h 1022"/>
              <a:gd name="T10" fmla="*/ 2147483647 w 1960"/>
              <a:gd name="T11" fmla="*/ 2147483647 h 1022"/>
              <a:gd name="T12" fmla="*/ 2147483647 w 1960"/>
              <a:gd name="T13" fmla="*/ 2147483647 h 1022"/>
              <a:gd name="T14" fmla="*/ 2147483647 w 1960"/>
              <a:gd name="T15" fmla="*/ 2147483647 h 1022"/>
              <a:gd name="T16" fmla="*/ 2147483647 w 1960"/>
              <a:gd name="T17" fmla="*/ 2147483647 h 1022"/>
              <a:gd name="T18" fmla="*/ 2147483647 w 1960"/>
              <a:gd name="T19" fmla="*/ 2147483647 h 1022"/>
              <a:gd name="T20" fmla="*/ 2147483647 w 1960"/>
              <a:gd name="T21" fmla="*/ 2147483647 h 1022"/>
              <a:gd name="T22" fmla="*/ 2147483647 w 1960"/>
              <a:gd name="T23" fmla="*/ 2147483647 h 1022"/>
              <a:gd name="T24" fmla="*/ 2147483647 w 1960"/>
              <a:gd name="T25" fmla="*/ 2147483647 h 1022"/>
              <a:gd name="T26" fmla="*/ 2147483647 w 1960"/>
              <a:gd name="T27" fmla="*/ 2147483647 h 1022"/>
              <a:gd name="T28" fmla="*/ 2147483647 w 1960"/>
              <a:gd name="T29" fmla="*/ 2147483647 h 1022"/>
              <a:gd name="T30" fmla="*/ 2147483647 w 1960"/>
              <a:gd name="T31" fmla="*/ 2147483647 h 1022"/>
              <a:gd name="T32" fmla="*/ 2147483647 w 1960"/>
              <a:gd name="T33" fmla="*/ 2147483647 h 1022"/>
              <a:gd name="T34" fmla="*/ 2147483647 w 1960"/>
              <a:gd name="T35" fmla="*/ 2147483647 h 1022"/>
              <a:gd name="T36" fmla="*/ 2147483647 w 1960"/>
              <a:gd name="T37" fmla="*/ 2147483647 h 1022"/>
              <a:gd name="T38" fmla="*/ 2147483647 w 1960"/>
              <a:gd name="T39" fmla="*/ 2147483647 h 1022"/>
              <a:gd name="T40" fmla="*/ 2147483647 w 1960"/>
              <a:gd name="T41" fmla="*/ 2147483647 h 1022"/>
              <a:gd name="T42" fmla="*/ 2147483647 w 1960"/>
              <a:gd name="T43" fmla="*/ 2147483647 h 1022"/>
              <a:gd name="T44" fmla="*/ 2147483647 w 1960"/>
              <a:gd name="T45" fmla="*/ 2147483647 h 1022"/>
              <a:gd name="T46" fmla="*/ 2147483647 w 1960"/>
              <a:gd name="T47" fmla="*/ 2147483647 h 1022"/>
              <a:gd name="T48" fmla="*/ 2147483647 w 1960"/>
              <a:gd name="T49" fmla="*/ 2147483647 h 1022"/>
              <a:gd name="T50" fmla="*/ 2147483647 w 1960"/>
              <a:gd name="T51" fmla="*/ 2147483647 h 1022"/>
              <a:gd name="T52" fmla="*/ 2147483647 w 1960"/>
              <a:gd name="T53" fmla="*/ 2147483647 h 1022"/>
              <a:gd name="T54" fmla="*/ 2147483647 w 1960"/>
              <a:gd name="T55" fmla="*/ 2147483647 h 1022"/>
              <a:gd name="T56" fmla="*/ 2147483647 w 1960"/>
              <a:gd name="T57" fmla="*/ 2147483647 h 1022"/>
              <a:gd name="T58" fmla="*/ 2147483647 w 1960"/>
              <a:gd name="T59" fmla="*/ 2147483647 h 1022"/>
              <a:gd name="T60" fmla="*/ 2147483647 w 1960"/>
              <a:gd name="T61" fmla="*/ 2147483647 h 102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960"/>
              <a:gd name="T94" fmla="*/ 0 h 1022"/>
              <a:gd name="T95" fmla="*/ 1960 w 1960"/>
              <a:gd name="T96" fmla="*/ 1022 h 102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960" h="1022" extrusionOk="0">
                <a:moveTo>
                  <a:pt x="0" y="1021"/>
                </a:moveTo>
                <a:cubicBezTo>
                  <a:pt x="11" y="991"/>
                  <a:pt x="23" y="959"/>
                  <a:pt x="37" y="928"/>
                </a:cubicBezTo>
                <a:cubicBezTo>
                  <a:pt x="87" y="821"/>
                  <a:pt x="126" y="710"/>
                  <a:pt x="166" y="599"/>
                </a:cubicBezTo>
                <a:cubicBezTo>
                  <a:pt x="192" y="527"/>
                  <a:pt x="217" y="454"/>
                  <a:pt x="248" y="384"/>
                </a:cubicBezTo>
                <a:cubicBezTo>
                  <a:pt x="261" y="358"/>
                  <a:pt x="263" y="353"/>
                  <a:pt x="274" y="340"/>
                </a:cubicBezTo>
                <a:cubicBezTo>
                  <a:pt x="297" y="371"/>
                  <a:pt x="307" y="395"/>
                  <a:pt x="318" y="440"/>
                </a:cubicBezTo>
                <a:cubicBezTo>
                  <a:pt x="337" y="515"/>
                  <a:pt x="351" y="625"/>
                  <a:pt x="411" y="681"/>
                </a:cubicBezTo>
                <a:cubicBezTo>
                  <a:pt x="451" y="719"/>
                  <a:pt x="509" y="688"/>
                  <a:pt x="544" y="658"/>
                </a:cubicBezTo>
                <a:cubicBezTo>
                  <a:pt x="615" y="598"/>
                  <a:pt x="664" y="511"/>
                  <a:pt x="714" y="434"/>
                </a:cubicBezTo>
                <a:cubicBezTo>
                  <a:pt x="729" y="412"/>
                  <a:pt x="733" y="406"/>
                  <a:pt x="745" y="394"/>
                </a:cubicBezTo>
                <a:cubicBezTo>
                  <a:pt x="769" y="422"/>
                  <a:pt x="776" y="437"/>
                  <a:pt x="783" y="483"/>
                </a:cubicBezTo>
                <a:cubicBezTo>
                  <a:pt x="799" y="585"/>
                  <a:pt x="788" y="717"/>
                  <a:pt x="826" y="813"/>
                </a:cubicBezTo>
                <a:cubicBezTo>
                  <a:pt x="844" y="859"/>
                  <a:pt x="842" y="830"/>
                  <a:pt x="862" y="811"/>
                </a:cubicBezTo>
              </a:path>
              <a:path w="1960" h="1022" extrusionOk="0">
                <a:moveTo>
                  <a:pt x="1151" y="481"/>
                </a:moveTo>
                <a:cubicBezTo>
                  <a:pt x="1190" y="523"/>
                  <a:pt x="1202" y="563"/>
                  <a:pt x="1212" y="620"/>
                </a:cubicBezTo>
                <a:cubicBezTo>
                  <a:pt x="1224" y="689"/>
                  <a:pt x="1227" y="761"/>
                  <a:pt x="1227" y="831"/>
                </a:cubicBezTo>
                <a:cubicBezTo>
                  <a:pt x="1227" y="866"/>
                  <a:pt x="1230" y="915"/>
                  <a:pt x="1218" y="945"/>
                </a:cubicBezTo>
                <a:cubicBezTo>
                  <a:pt x="1219" y="925"/>
                  <a:pt x="1220" y="916"/>
                  <a:pt x="1223" y="901"/>
                </a:cubicBezTo>
              </a:path>
              <a:path w="1960" h="1022" extrusionOk="0">
                <a:moveTo>
                  <a:pt x="1291" y="40"/>
                </a:moveTo>
                <a:cubicBezTo>
                  <a:pt x="1293" y="19"/>
                  <a:pt x="1293" y="13"/>
                  <a:pt x="1293" y="0"/>
                </a:cubicBezTo>
                <a:cubicBezTo>
                  <a:pt x="1288" y="29"/>
                  <a:pt x="1299" y="52"/>
                  <a:pt x="1309" y="80"/>
                </a:cubicBezTo>
              </a:path>
              <a:path w="1960" h="1022" extrusionOk="0">
                <a:moveTo>
                  <a:pt x="1543" y="778"/>
                </a:moveTo>
                <a:cubicBezTo>
                  <a:pt x="1573" y="752"/>
                  <a:pt x="1563" y="711"/>
                  <a:pt x="1564" y="671"/>
                </a:cubicBezTo>
                <a:cubicBezTo>
                  <a:pt x="1566" y="623"/>
                  <a:pt x="1565" y="574"/>
                  <a:pt x="1565" y="526"/>
                </a:cubicBezTo>
                <a:cubicBezTo>
                  <a:pt x="1565" y="522"/>
                  <a:pt x="1565" y="519"/>
                  <a:pt x="1565" y="515"/>
                </a:cubicBezTo>
                <a:cubicBezTo>
                  <a:pt x="1590" y="555"/>
                  <a:pt x="1611" y="599"/>
                  <a:pt x="1641" y="636"/>
                </a:cubicBezTo>
                <a:cubicBezTo>
                  <a:pt x="1682" y="688"/>
                  <a:pt x="1735" y="737"/>
                  <a:pt x="1799" y="758"/>
                </a:cubicBezTo>
                <a:cubicBezTo>
                  <a:pt x="1840" y="772"/>
                  <a:pt x="1898" y="774"/>
                  <a:pt x="1932" y="744"/>
                </a:cubicBezTo>
                <a:cubicBezTo>
                  <a:pt x="1967" y="714"/>
                  <a:pt x="1961" y="651"/>
                  <a:pt x="1956" y="611"/>
                </a:cubicBezTo>
                <a:cubicBezTo>
                  <a:pt x="1942" y="504"/>
                  <a:pt x="1895" y="405"/>
                  <a:pt x="1873" y="301"/>
                </a:cubicBezTo>
                <a:cubicBezTo>
                  <a:pt x="1867" y="274"/>
                  <a:pt x="1869" y="269"/>
                  <a:pt x="1879" y="2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99225" y="5160963"/>
            <a:ext cx="98425" cy="214312"/>
          </a:xfrm>
          <a:custGeom>
            <a:avLst/>
            <a:gdLst>
              <a:gd name="T0" fmla="*/ 2147483647 w 271"/>
              <a:gd name="T1" fmla="*/ 2147483647 h 595"/>
              <a:gd name="T2" fmla="*/ 2147483647 w 271"/>
              <a:gd name="T3" fmla="*/ 2147483647 h 595"/>
              <a:gd name="T4" fmla="*/ 2147483647 w 271"/>
              <a:gd name="T5" fmla="*/ 2147483647 h 595"/>
              <a:gd name="T6" fmla="*/ 0 w 271"/>
              <a:gd name="T7" fmla="*/ 2147483647 h 595"/>
              <a:gd name="T8" fmla="*/ 2147483647 w 271"/>
              <a:gd name="T9" fmla="*/ 2147483647 h 595"/>
              <a:gd name="T10" fmla="*/ 2147483647 w 271"/>
              <a:gd name="T11" fmla="*/ 2147483647 h 595"/>
              <a:gd name="T12" fmla="*/ 2147483647 w 271"/>
              <a:gd name="T13" fmla="*/ 2147483647 h 595"/>
              <a:gd name="T14" fmla="*/ 2147483647 w 271"/>
              <a:gd name="T15" fmla="*/ 2147483647 h 595"/>
              <a:gd name="T16" fmla="*/ 2147483647 w 271"/>
              <a:gd name="T17" fmla="*/ 2147483647 h 595"/>
              <a:gd name="T18" fmla="*/ 2147483647 w 271"/>
              <a:gd name="T19" fmla="*/ 2147483647 h 595"/>
              <a:gd name="T20" fmla="*/ 2147483647 w 271"/>
              <a:gd name="T21" fmla="*/ 2147483647 h 595"/>
              <a:gd name="T22" fmla="*/ 2147483647 w 271"/>
              <a:gd name="T23" fmla="*/ 2147483647 h 595"/>
              <a:gd name="T24" fmla="*/ 2147483647 w 271"/>
              <a:gd name="T25" fmla="*/ 2147483647 h 595"/>
              <a:gd name="T26" fmla="*/ 2147483647 w 271"/>
              <a:gd name="T27" fmla="*/ 2147483647 h 595"/>
              <a:gd name="T28" fmla="*/ 2147483647 w 271"/>
              <a:gd name="T29" fmla="*/ 2147483647 h 595"/>
              <a:gd name="T30" fmla="*/ 2147483647 w 271"/>
              <a:gd name="T31" fmla="*/ 2147483647 h 595"/>
              <a:gd name="T32" fmla="*/ 2147483647 w 271"/>
              <a:gd name="T33" fmla="*/ 2147483647 h 595"/>
              <a:gd name="T34" fmla="*/ 2147483647 w 271"/>
              <a:gd name="T35" fmla="*/ 2147483647 h 5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1"/>
              <a:gd name="T55" fmla="*/ 0 h 595"/>
              <a:gd name="T56" fmla="*/ 271 w 271"/>
              <a:gd name="T57" fmla="*/ 595 h 59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1" h="595" extrusionOk="0">
                <a:moveTo>
                  <a:pt x="223" y="110"/>
                </a:moveTo>
                <a:cubicBezTo>
                  <a:pt x="222" y="78"/>
                  <a:pt x="228" y="21"/>
                  <a:pt x="190" y="4"/>
                </a:cubicBezTo>
                <a:cubicBezTo>
                  <a:pt x="145" y="-17"/>
                  <a:pt x="94" y="30"/>
                  <a:pt x="66" y="58"/>
                </a:cubicBezTo>
                <a:cubicBezTo>
                  <a:pt x="28" y="97"/>
                  <a:pt x="-4" y="151"/>
                  <a:pt x="0" y="208"/>
                </a:cubicBezTo>
                <a:cubicBezTo>
                  <a:pt x="3" y="250"/>
                  <a:pt x="38" y="273"/>
                  <a:pt x="78" y="270"/>
                </a:cubicBezTo>
                <a:cubicBezTo>
                  <a:pt x="116" y="267"/>
                  <a:pt x="151" y="240"/>
                  <a:pt x="170" y="208"/>
                </a:cubicBezTo>
                <a:cubicBezTo>
                  <a:pt x="185" y="183"/>
                  <a:pt x="192" y="151"/>
                  <a:pt x="185" y="123"/>
                </a:cubicBezTo>
                <a:cubicBezTo>
                  <a:pt x="183" y="120"/>
                  <a:pt x="182" y="116"/>
                  <a:pt x="180" y="113"/>
                </a:cubicBezTo>
                <a:cubicBezTo>
                  <a:pt x="151" y="114"/>
                  <a:pt x="155" y="133"/>
                  <a:pt x="154" y="164"/>
                </a:cubicBezTo>
                <a:cubicBezTo>
                  <a:pt x="154" y="172"/>
                  <a:pt x="153" y="181"/>
                  <a:pt x="153" y="189"/>
                </a:cubicBezTo>
              </a:path>
              <a:path w="271" h="595" extrusionOk="0">
                <a:moveTo>
                  <a:pt x="154" y="571"/>
                </a:moveTo>
                <a:cubicBezTo>
                  <a:pt x="161" y="547"/>
                  <a:pt x="166" y="532"/>
                  <a:pt x="143" y="517"/>
                </a:cubicBezTo>
                <a:cubicBezTo>
                  <a:pt x="125" y="521"/>
                  <a:pt x="112" y="526"/>
                  <a:pt x="109" y="547"/>
                </a:cubicBezTo>
                <a:cubicBezTo>
                  <a:pt x="105" y="573"/>
                  <a:pt x="130" y="587"/>
                  <a:pt x="151" y="591"/>
                </a:cubicBezTo>
                <a:cubicBezTo>
                  <a:pt x="181" y="598"/>
                  <a:pt x="224" y="595"/>
                  <a:pt x="251" y="578"/>
                </a:cubicBezTo>
                <a:cubicBezTo>
                  <a:pt x="269" y="567"/>
                  <a:pt x="269" y="558"/>
                  <a:pt x="266" y="542"/>
                </a:cubicBezTo>
                <a:cubicBezTo>
                  <a:pt x="241" y="527"/>
                  <a:pt x="205" y="514"/>
                  <a:pt x="175" y="517"/>
                </a:cubicBezTo>
                <a:cubicBezTo>
                  <a:pt x="140" y="521"/>
                  <a:pt x="130" y="541"/>
                  <a:pt x="129" y="5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61063" y="5791200"/>
            <a:ext cx="85725" cy="393700"/>
          </a:xfrm>
          <a:custGeom>
            <a:avLst/>
            <a:gdLst>
              <a:gd name="T0" fmla="*/ 0 w 238"/>
              <a:gd name="T1" fmla="*/ 2147483647 h 1095"/>
              <a:gd name="T2" fmla="*/ 2147483647 w 238"/>
              <a:gd name="T3" fmla="*/ 2147483647 h 1095"/>
              <a:gd name="T4" fmla="*/ 2147483647 w 238"/>
              <a:gd name="T5" fmla="*/ 2147483647 h 1095"/>
              <a:gd name="T6" fmla="*/ 2147483647 w 238"/>
              <a:gd name="T7" fmla="*/ 2147483647 h 1095"/>
              <a:gd name="T8" fmla="*/ 0 60000 65536"/>
              <a:gd name="T9" fmla="*/ 0 60000 65536"/>
              <a:gd name="T10" fmla="*/ 0 60000 65536"/>
              <a:gd name="T11" fmla="*/ 0 60000 65536"/>
              <a:gd name="T12" fmla="*/ 0 w 238"/>
              <a:gd name="T13" fmla="*/ 0 h 1095"/>
              <a:gd name="T14" fmla="*/ 238 w 238"/>
              <a:gd name="T15" fmla="*/ 1095 h 10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8" h="1095" extrusionOk="0">
                <a:moveTo>
                  <a:pt x="0" y="0"/>
                </a:moveTo>
                <a:cubicBezTo>
                  <a:pt x="71" y="83"/>
                  <a:pt x="111" y="176"/>
                  <a:pt x="147" y="280"/>
                </a:cubicBezTo>
                <a:cubicBezTo>
                  <a:pt x="226" y="506"/>
                  <a:pt x="270" y="760"/>
                  <a:pt x="211" y="996"/>
                </a:cubicBezTo>
                <a:cubicBezTo>
                  <a:pt x="200" y="1039"/>
                  <a:pt x="187" y="1058"/>
                  <a:pt x="168" y="10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77913" y="6113463"/>
            <a:ext cx="1931987" cy="334962"/>
          </a:xfrm>
          <a:custGeom>
            <a:avLst/>
            <a:gdLst>
              <a:gd name="T0" fmla="*/ 2147483647 w 5369"/>
              <a:gd name="T1" fmla="*/ 2147483647 h 933"/>
              <a:gd name="T2" fmla="*/ 2147483647 w 5369"/>
              <a:gd name="T3" fmla="*/ 2147483647 h 933"/>
              <a:gd name="T4" fmla="*/ 2147483647 w 5369"/>
              <a:gd name="T5" fmla="*/ 2147483647 h 933"/>
              <a:gd name="T6" fmla="*/ 2147483647 w 5369"/>
              <a:gd name="T7" fmla="*/ 2147483647 h 933"/>
              <a:gd name="T8" fmla="*/ 2147483647 w 5369"/>
              <a:gd name="T9" fmla="*/ 2147483647 h 933"/>
              <a:gd name="T10" fmla="*/ 2147483647 w 5369"/>
              <a:gd name="T11" fmla="*/ 2147483647 h 933"/>
              <a:gd name="T12" fmla="*/ 2147483647 w 5369"/>
              <a:gd name="T13" fmla="*/ 2147483647 h 933"/>
              <a:gd name="T14" fmla="*/ 2147483647 w 5369"/>
              <a:gd name="T15" fmla="*/ 2147483647 h 933"/>
              <a:gd name="T16" fmla="*/ 2147483647 w 5369"/>
              <a:gd name="T17" fmla="*/ 2147483647 h 933"/>
              <a:gd name="T18" fmla="*/ 2147483647 w 5369"/>
              <a:gd name="T19" fmla="*/ 2147483647 h 933"/>
              <a:gd name="T20" fmla="*/ 2147483647 w 5369"/>
              <a:gd name="T21" fmla="*/ 2147483647 h 933"/>
              <a:gd name="T22" fmla="*/ 2147483647 w 5369"/>
              <a:gd name="T23" fmla="*/ 2147483647 h 933"/>
              <a:gd name="T24" fmla="*/ 2147483647 w 5369"/>
              <a:gd name="T25" fmla="*/ 2147483647 h 933"/>
              <a:gd name="T26" fmla="*/ 2147483647 w 5369"/>
              <a:gd name="T27" fmla="*/ 2147483647 h 933"/>
              <a:gd name="T28" fmla="*/ 2147483647 w 5369"/>
              <a:gd name="T29" fmla="*/ 2147483647 h 933"/>
              <a:gd name="T30" fmla="*/ 2147483647 w 5369"/>
              <a:gd name="T31" fmla="*/ 2147483647 h 933"/>
              <a:gd name="T32" fmla="*/ 2147483647 w 5369"/>
              <a:gd name="T33" fmla="*/ 2147483647 h 933"/>
              <a:gd name="T34" fmla="*/ 2147483647 w 5369"/>
              <a:gd name="T35" fmla="*/ 2147483647 h 933"/>
              <a:gd name="T36" fmla="*/ 2147483647 w 5369"/>
              <a:gd name="T37" fmla="*/ 2147483647 h 933"/>
              <a:gd name="T38" fmla="*/ 2147483647 w 5369"/>
              <a:gd name="T39" fmla="*/ 2147483647 h 933"/>
              <a:gd name="T40" fmla="*/ 2147483647 w 5369"/>
              <a:gd name="T41" fmla="*/ 2147483647 h 933"/>
              <a:gd name="T42" fmla="*/ 2147483647 w 5369"/>
              <a:gd name="T43" fmla="*/ 2147483647 h 933"/>
              <a:gd name="T44" fmla="*/ 2147483647 w 5369"/>
              <a:gd name="T45" fmla="*/ 2147483647 h 933"/>
              <a:gd name="T46" fmla="*/ 2147483647 w 5369"/>
              <a:gd name="T47" fmla="*/ 2147483647 h 933"/>
              <a:gd name="T48" fmla="*/ 2147483647 w 5369"/>
              <a:gd name="T49" fmla="*/ 2147483647 h 933"/>
              <a:gd name="T50" fmla="*/ 2147483647 w 5369"/>
              <a:gd name="T51" fmla="*/ 2147483647 h 933"/>
              <a:gd name="T52" fmla="*/ 2147483647 w 5369"/>
              <a:gd name="T53" fmla="*/ 2147483647 h 933"/>
              <a:gd name="T54" fmla="*/ 2147483647 w 5369"/>
              <a:gd name="T55" fmla="*/ 2147483647 h 933"/>
              <a:gd name="T56" fmla="*/ 2147483647 w 5369"/>
              <a:gd name="T57" fmla="*/ 2147483647 h 933"/>
              <a:gd name="T58" fmla="*/ 2147483647 w 5369"/>
              <a:gd name="T59" fmla="*/ 2147483647 h 933"/>
              <a:gd name="T60" fmla="*/ 2147483647 w 5369"/>
              <a:gd name="T61" fmla="*/ 2147483647 h 933"/>
              <a:gd name="T62" fmla="*/ 2147483647 w 5369"/>
              <a:gd name="T63" fmla="*/ 2147483647 h 933"/>
              <a:gd name="T64" fmla="*/ 2147483647 w 5369"/>
              <a:gd name="T65" fmla="*/ 2147483647 h 933"/>
              <a:gd name="T66" fmla="*/ 2147483647 w 5369"/>
              <a:gd name="T67" fmla="*/ 2147483647 h 933"/>
              <a:gd name="T68" fmla="*/ 2147483647 w 5369"/>
              <a:gd name="T69" fmla="*/ 2147483647 h 933"/>
              <a:gd name="T70" fmla="*/ 2147483647 w 5369"/>
              <a:gd name="T71" fmla="*/ 2147483647 h 933"/>
              <a:gd name="T72" fmla="*/ 2147483647 w 5369"/>
              <a:gd name="T73" fmla="*/ 2147483647 h 933"/>
              <a:gd name="T74" fmla="*/ 2147483647 w 5369"/>
              <a:gd name="T75" fmla="*/ 2147483647 h 933"/>
              <a:gd name="T76" fmla="*/ 2147483647 w 5369"/>
              <a:gd name="T77" fmla="*/ 2147483647 h 933"/>
              <a:gd name="T78" fmla="*/ 2147483647 w 5369"/>
              <a:gd name="T79" fmla="*/ 2147483647 h 933"/>
              <a:gd name="T80" fmla="*/ 2147483647 w 5369"/>
              <a:gd name="T81" fmla="*/ 2147483647 h 933"/>
              <a:gd name="T82" fmla="*/ 2147483647 w 5369"/>
              <a:gd name="T83" fmla="*/ 2147483647 h 933"/>
              <a:gd name="T84" fmla="*/ 2147483647 w 5369"/>
              <a:gd name="T85" fmla="*/ 2147483647 h 933"/>
              <a:gd name="T86" fmla="*/ 2147483647 w 5369"/>
              <a:gd name="T87" fmla="*/ 2147483647 h 933"/>
              <a:gd name="T88" fmla="*/ 2147483647 w 5369"/>
              <a:gd name="T89" fmla="*/ 2147483647 h 9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369"/>
              <a:gd name="T136" fmla="*/ 0 h 933"/>
              <a:gd name="T137" fmla="*/ 5369 w 5369"/>
              <a:gd name="T138" fmla="*/ 933 h 9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369" h="933" extrusionOk="0">
                <a:moveTo>
                  <a:pt x="0" y="676"/>
                </a:moveTo>
                <a:cubicBezTo>
                  <a:pt x="27" y="737"/>
                  <a:pt x="69" y="768"/>
                  <a:pt x="122" y="812"/>
                </a:cubicBezTo>
                <a:cubicBezTo>
                  <a:pt x="177" y="858"/>
                  <a:pt x="231" y="896"/>
                  <a:pt x="292" y="932"/>
                </a:cubicBezTo>
                <a:cubicBezTo>
                  <a:pt x="282" y="904"/>
                  <a:pt x="270" y="875"/>
                  <a:pt x="262" y="846"/>
                </a:cubicBezTo>
                <a:cubicBezTo>
                  <a:pt x="234" y="746"/>
                  <a:pt x="239" y="645"/>
                  <a:pt x="294" y="554"/>
                </a:cubicBezTo>
                <a:cubicBezTo>
                  <a:pt x="341" y="475"/>
                  <a:pt x="410" y="435"/>
                  <a:pt x="489" y="396"/>
                </a:cubicBezTo>
                <a:cubicBezTo>
                  <a:pt x="563" y="360"/>
                  <a:pt x="634" y="345"/>
                  <a:pt x="714" y="334"/>
                </a:cubicBezTo>
              </a:path>
              <a:path w="5369" h="933" extrusionOk="0">
                <a:moveTo>
                  <a:pt x="769" y="539"/>
                </a:moveTo>
                <a:cubicBezTo>
                  <a:pt x="762" y="557"/>
                  <a:pt x="760" y="562"/>
                  <a:pt x="762" y="574"/>
                </a:cubicBezTo>
                <a:cubicBezTo>
                  <a:pt x="806" y="580"/>
                  <a:pt x="831" y="559"/>
                  <a:pt x="870" y="533"/>
                </a:cubicBezTo>
                <a:cubicBezTo>
                  <a:pt x="916" y="502"/>
                  <a:pt x="961" y="467"/>
                  <a:pt x="994" y="422"/>
                </a:cubicBezTo>
                <a:cubicBezTo>
                  <a:pt x="1011" y="398"/>
                  <a:pt x="1015" y="387"/>
                  <a:pt x="1014" y="361"/>
                </a:cubicBezTo>
                <a:cubicBezTo>
                  <a:pt x="977" y="359"/>
                  <a:pt x="949" y="382"/>
                  <a:pt x="922" y="409"/>
                </a:cubicBezTo>
                <a:cubicBezTo>
                  <a:pt x="874" y="458"/>
                  <a:pt x="841" y="517"/>
                  <a:pt x="823" y="583"/>
                </a:cubicBezTo>
                <a:cubicBezTo>
                  <a:pt x="812" y="624"/>
                  <a:pt x="803" y="690"/>
                  <a:pt x="841" y="723"/>
                </a:cubicBezTo>
                <a:cubicBezTo>
                  <a:pt x="883" y="759"/>
                  <a:pt x="941" y="728"/>
                  <a:pt x="978" y="701"/>
                </a:cubicBezTo>
                <a:cubicBezTo>
                  <a:pt x="993" y="688"/>
                  <a:pt x="1009" y="674"/>
                  <a:pt x="1024" y="661"/>
                </a:cubicBezTo>
              </a:path>
              <a:path w="5369" h="933" extrusionOk="0">
                <a:moveTo>
                  <a:pt x="1322" y="69"/>
                </a:moveTo>
                <a:cubicBezTo>
                  <a:pt x="1319" y="39"/>
                  <a:pt x="1316" y="21"/>
                  <a:pt x="1310" y="0"/>
                </a:cubicBezTo>
                <a:cubicBezTo>
                  <a:pt x="1296" y="57"/>
                  <a:pt x="1288" y="112"/>
                  <a:pt x="1281" y="171"/>
                </a:cubicBezTo>
                <a:cubicBezTo>
                  <a:pt x="1267" y="295"/>
                  <a:pt x="1271" y="426"/>
                  <a:pt x="1242" y="548"/>
                </a:cubicBezTo>
                <a:cubicBezTo>
                  <a:pt x="1235" y="571"/>
                  <a:pt x="1235" y="577"/>
                  <a:pt x="1224" y="587"/>
                </a:cubicBezTo>
                <a:cubicBezTo>
                  <a:pt x="1205" y="559"/>
                  <a:pt x="1194" y="539"/>
                  <a:pt x="1190" y="499"/>
                </a:cubicBezTo>
                <a:cubicBezTo>
                  <a:pt x="1184" y="441"/>
                  <a:pt x="1186" y="376"/>
                  <a:pt x="1200" y="319"/>
                </a:cubicBezTo>
                <a:cubicBezTo>
                  <a:pt x="1208" y="288"/>
                  <a:pt x="1224" y="241"/>
                  <a:pt x="1262" y="238"/>
                </a:cubicBezTo>
                <a:cubicBezTo>
                  <a:pt x="1296" y="235"/>
                  <a:pt x="1326" y="264"/>
                  <a:pt x="1349" y="285"/>
                </a:cubicBezTo>
                <a:cubicBezTo>
                  <a:pt x="1374" y="308"/>
                  <a:pt x="1399" y="331"/>
                  <a:pt x="1423" y="355"/>
                </a:cubicBezTo>
                <a:cubicBezTo>
                  <a:pt x="1435" y="367"/>
                  <a:pt x="1456" y="383"/>
                  <a:pt x="1458" y="402"/>
                </a:cubicBezTo>
                <a:cubicBezTo>
                  <a:pt x="1463" y="446"/>
                  <a:pt x="1405" y="544"/>
                  <a:pt x="1454" y="578"/>
                </a:cubicBezTo>
                <a:cubicBezTo>
                  <a:pt x="1472" y="590"/>
                  <a:pt x="1499" y="572"/>
                  <a:pt x="1513" y="563"/>
                </a:cubicBezTo>
                <a:cubicBezTo>
                  <a:pt x="1540" y="545"/>
                  <a:pt x="1555" y="523"/>
                  <a:pt x="1575" y="499"/>
                </a:cubicBezTo>
                <a:cubicBezTo>
                  <a:pt x="1586" y="486"/>
                  <a:pt x="1596" y="480"/>
                  <a:pt x="1606" y="470"/>
                </a:cubicBezTo>
                <a:cubicBezTo>
                  <a:pt x="1630" y="493"/>
                  <a:pt x="1656" y="533"/>
                  <a:pt x="1695" y="519"/>
                </a:cubicBezTo>
                <a:cubicBezTo>
                  <a:pt x="1750" y="500"/>
                  <a:pt x="1760" y="423"/>
                  <a:pt x="1768" y="375"/>
                </a:cubicBezTo>
                <a:cubicBezTo>
                  <a:pt x="1774" y="343"/>
                  <a:pt x="1771" y="315"/>
                  <a:pt x="1769" y="285"/>
                </a:cubicBezTo>
                <a:cubicBezTo>
                  <a:pt x="1780" y="314"/>
                  <a:pt x="1791" y="344"/>
                  <a:pt x="1802" y="375"/>
                </a:cubicBezTo>
                <a:cubicBezTo>
                  <a:pt x="1817" y="416"/>
                  <a:pt x="1834" y="458"/>
                  <a:pt x="1857" y="496"/>
                </a:cubicBezTo>
                <a:cubicBezTo>
                  <a:pt x="1871" y="519"/>
                  <a:pt x="1883" y="525"/>
                  <a:pt x="1900" y="543"/>
                </a:cubicBezTo>
                <a:cubicBezTo>
                  <a:pt x="1921" y="525"/>
                  <a:pt x="1930" y="517"/>
                  <a:pt x="1946" y="492"/>
                </a:cubicBezTo>
                <a:cubicBezTo>
                  <a:pt x="1963" y="465"/>
                  <a:pt x="1974" y="434"/>
                  <a:pt x="1987" y="405"/>
                </a:cubicBezTo>
                <a:cubicBezTo>
                  <a:pt x="1989" y="401"/>
                  <a:pt x="1990" y="396"/>
                  <a:pt x="1992" y="392"/>
                </a:cubicBezTo>
                <a:cubicBezTo>
                  <a:pt x="2000" y="422"/>
                  <a:pt x="2006" y="457"/>
                  <a:pt x="2022" y="484"/>
                </a:cubicBezTo>
                <a:cubicBezTo>
                  <a:pt x="2042" y="519"/>
                  <a:pt x="2073" y="543"/>
                  <a:pt x="2115" y="545"/>
                </a:cubicBezTo>
                <a:cubicBezTo>
                  <a:pt x="2166" y="548"/>
                  <a:pt x="2209" y="519"/>
                  <a:pt x="2256" y="508"/>
                </a:cubicBezTo>
                <a:cubicBezTo>
                  <a:pt x="2269" y="505"/>
                  <a:pt x="2288" y="505"/>
                  <a:pt x="2302" y="503"/>
                </a:cubicBezTo>
              </a:path>
              <a:path w="5369" h="933" extrusionOk="0">
                <a:moveTo>
                  <a:pt x="2512" y="625"/>
                </a:moveTo>
                <a:cubicBezTo>
                  <a:pt x="2512" y="639"/>
                  <a:pt x="2512" y="642"/>
                  <a:pt x="2513" y="651"/>
                </a:cubicBezTo>
                <a:cubicBezTo>
                  <a:pt x="2521" y="635"/>
                  <a:pt x="2531" y="619"/>
                  <a:pt x="2540" y="603"/>
                </a:cubicBezTo>
                <a:cubicBezTo>
                  <a:pt x="2562" y="563"/>
                  <a:pt x="2581" y="522"/>
                  <a:pt x="2600" y="481"/>
                </a:cubicBezTo>
                <a:cubicBezTo>
                  <a:pt x="2614" y="452"/>
                  <a:pt x="2626" y="396"/>
                  <a:pt x="2647" y="373"/>
                </a:cubicBezTo>
                <a:cubicBezTo>
                  <a:pt x="2652" y="371"/>
                  <a:pt x="2657" y="368"/>
                  <a:pt x="2662" y="366"/>
                </a:cubicBezTo>
                <a:cubicBezTo>
                  <a:pt x="2677" y="391"/>
                  <a:pt x="2687" y="419"/>
                  <a:pt x="2701" y="445"/>
                </a:cubicBezTo>
                <a:cubicBezTo>
                  <a:pt x="2719" y="479"/>
                  <a:pt x="2742" y="513"/>
                  <a:pt x="2774" y="536"/>
                </a:cubicBezTo>
                <a:cubicBezTo>
                  <a:pt x="2798" y="554"/>
                  <a:pt x="2825" y="552"/>
                  <a:pt x="2846" y="530"/>
                </a:cubicBezTo>
                <a:cubicBezTo>
                  <a:pt x="2872" y="503"/>
                  <a:pt x="2872" y="462"/>
                  <a:pt x="2875" y="427"/>
                </a:cubicBezTo>
                <a:cubicBezTo>
                  <a:pt x="2879" y="387"/>
                  <a:pt x="2877" y="346"/>
                  <a:pt x="2888" y="307"/>
                </a:cubicBezTo>
                <a:cubicBezTo>
                  <a:pt x="2896" y="290"/>
                  <a:pt x="2898" y="284"/>
                  <a:pt x="2906" y="275"/>
                </a:cubicBezTo>
              </a:path>
              <a:path w="5369" h="933" extrusionOk="0">
                <a:moveTo>
                  <a:pt x="3104" y="344"/>
                </a:moveTo>
                <a:cubicBezTo>
                  <a:pt x="3126" y="382"/>
                  <a:pt x="3126" y="400"/>
                  <a:pt x="3124" y="442"/>
                </a:cubicBezTo>
                <a:cubicBezTo>
                  <a:pt x="3122" y="479"/>
                  <a:pt x="3120" y="513"/>
                  <a:pt x="3108" y="549"/>
                </a:cubicBezTo>
                <a:cubicBezTo>
                  <a:pt x="3102" y="568"/>
                  <a:pt x="3099" y="579"/>
                  <a:pt x="3087" y="592"/>
                </a:cubicBezTo>
                <a:cubicBezTo>
                  <a:pt x="3087" y="580"/>
                  <a:pt x="3088" y="574"/>
                  <a:pt x="3091" y="565"/>
                </a:cubicBezTo>
              </a:path>
              <a:path w="5369" h="933" extrusionOk="0">
                <a:moveTo>
                  <a:pt x="3162" y="96"/>
                </a:moveTo>
                <a:cubicBezTo>
                  <a:pt x="3157" y="56"/>
                  <a:pt x="3151" y="57"/>
                  <a:pt x="3159" y="95"/>
                </a:cubicBezTo>
              </a:path>
              <a:path w="5369" h="933" extrusionOk="0">
                <a:moveTo>
                  <a:pt x="3252" y="504"/>
                </a:moveTo>
                <a:cubicBezTo>
                  <a:pt x="3254" y="507"/>
                  <a:pt x="3257" y="511"/>
                  <a:pt x="3259" y="514"/>
                </a:cubicBezTo>
                <a:cubicBezTo>
                  <a:pt x="3275" y="491"/>
                  <a:pt x="3281" y="464"/>
                  <a:pt x="3293" y="435"/>
                </a:cubicBezTo>
                <a:cubicBezTo>
                  <a:pt x="3306" y="402"/>
                  <a:pt x="3320" y="368"/>
                  <a:pt x="3338" y="338"/>
                </a:cubicBezTo>
                <a:cubicBezTo>
                  <a:pt x="3348" y="325"/>
                  <a:pt x="3350" y="320"/>
                  <a:pt x="3362" y="319"/>
                </a:cubicBezTo>
                <a:cubicBezTo>
                  <a:pt x="3374" y="341"/>
                  <a:pt x="3379" y="362"/>
                  <a:pt x="3386" y="386"/>
                </a:cubicBezTo>
                <a:cubicBezTo>
                  <a:pt x="3394" y="413"/>
                  <a:pt x="3402" y="447"/>
                  <a:pt x="3425" y="466"/>
                </a:cubicBezTo>
                <a:cubicBezTo>
                  <a:pt x="3443" y="481"/>
                  <a:pt x="3472" y="474"/>
                  <a:pt x="3491" y="464"/>
                </a:cubicBezTo>
                <a:cubicBezTo>
                  <a:pt x="3524" y="447"/>
                  <a:pt x="3555" y="414"/>
                  <a:pt x="3591" y="404"/>
                </a:cubicBezTo>
                <a:cubicBezTo>
                  <a:pt x="3620" y="396"/>
                  <a:pt x="3633" y="423"/>
                  <a:pt x="3641" y="445"/>
                </a:cubicBezTo>
                <a:cubicBezTo>
                  <a:pt x="3650" y="471"/>
                  <a:pt x="3661" y="507"/>
                  <a:pt x="3662" y="535"/>
                </a:cubicBezTo>
                <a:cubicBezTo>
                  <a:pt x="3659" y="550"/>
                  <a:pt x="3658" y="555"/>
                  <a:pt x="3663" y="564"/>
                </a:cubicBezTo>
              </a:path>
              <a:path w="5369" h="933" extrusionOk="0">
                <a:moveTo>
                  <a:pt x="2925" y="353"/>
                </a:moveTo>
                <a:cubicBezTo>
                  <a:pt x="2928" y="337"/>
                  <a:pt x="2930" y="324"/>
                  <a:pt x="2937" y="310"/>
                </a:cubicBezTo>
                <a:cubicBezTo>
                  <a:pt x="2947" y="330"/>
                  <a:pt x="2955" y="351"/>
                  <a:pt x="2965" y="371"/>
                </a:cubicBezTo>
                <a:cubicBezTo>
                  <a:pt x="2983" y="408"/>
                  <a:pt x="3002" y="444"/>
                  <a:pt x="3023" y="480"/>
                </a:cubicBezTo>
                <a:cubicBezTo>
                  <a:pt x="3037" y="504"/>
                  <a:pt x="3052" y="529"/>
                  <a:pt x="3069" y="551"/>
                </a:cubicBezTo>
                <a:cubicBezTo>
                  <a:pt x="3083" y="570"/>
                  <a:pt x="3077" y="542"/>
                  <a:pt x="3082" y="522"/>
                </a:cubicBezTo>
              </a:path>
              <a:path w="5369" h="933" extrusionOk="0">
                <a:moveTo>
                  <a:pt x="3519" y="419"/>
                </a:moveTo>
                <a:cubicBezTo>
                  <a:pt x="3449" y="401"/>
                  <a:pt x="3375" y="388"/>
                  <a:pt x="3302" y="385"/>
                </a:cubicBezTo>
                <a:cubicBezTo>
                  <a:pt x="3149" y="378"/>
                  <a:pt x="2978" y="385"/>
                  <a:pt x="2828" y="417"/>
                </a:cubicBezTo>
                <a:cubicBezTo>
                  <a:pt x="2818" y="420"/>
                  <a:pt x="2809" y="424"/>
                  <a:pt x="2799" y="427"/>
                </a:cubicBezTo>
                <a:cubicBezTo>
                  <a:pt x="2876" y="447"/>
                  <a:pt x="2960" y="436"/>
                  <a:pt x="3041" y="433"/>
                </a:cubicBezTo>
                <a:cubicBezTo>
                  <a:pt x="3173" y="428"/>
                  <a:pt x="3304" y="421"/>
                  <a:pt x="3436" y="410"/>
                </a:cubicBezTo>
                <a:cubicBezTo>
                  <a:pt x="3479" y="406"/>
                  <a:pt x="3523" y="403"/>
                  <a:pt x="3566" y="400"/>
                </a:cubicBezTo>
                <a:cubicBezTo>
                  <a:pt x="3477" y="420"/>
                  <a:pt x="3388" y="434"/>
                  <a:pt x="3298" y="450"/>
                </a:cubicBezTo>
                <a:cubicBezTo>
                  <a:pt x="3187" y="470"/>
                  <a:pt x="3076" y="491"/>
                  <a:pt x="2966" y="514"/>
                </a:cubicBezTo>
                <a:cubicBezTo>
                  <a:pt x="2951" y="517"/>
                  <a:pt x="2937" y="520"/>
                  <a:pt x="2922" y="523"/>
                </a:cubicBezTo>
                <a:cubicBezTo>
                  <a:pt x="2880" y="531"/>
                  <a:pt x="2967" y="513"/>
                  <a:pt x="3009" y="503"/>
                </a:cubicBezTo>
                <a:cubicBezTo>
                  <a:pt x="3117" y="478"/>
                  <a:pt x="3223" y="451"/>
                  <a:pt x="3329" y="419"/>
                </a:cubicBezTo>
                <a:cubicBezTo>
                  <a:pt x="3392" y="400"/>
                  <a:pt x="3430" y="382"/>
                  <a:pt x="3469" y="344"/>
                </a:cubicBezTo>
                <a:cubicBezTo>
                  <a:pt x="3404" y="327"/>
                  <a:pt x="3337" y="328"/>
                  <a:pt x="3269" y="329"/>
                </a:cubicBezTo>
                <a:cubicBezTo>
                  <a:pt x="3194" y="330"/>
                  <a:pt x="3114" y="330"/>
                  <a:pt x="3040" y="346"/>
                </a:cubicBezTo>
                <a:cubicBezTo>
                  <a:pt x="3035" y="348"/>
                  <a:pt x="3030" y="350"/>
                  <a:pt x="3025" y="352"/>
                </a:cubicBezTo>
                <a:cubicBezTo>
                  <a:pt x="3105" y="364"/>
                  <a:pt x="3186" y="365"/>
                  <a:pt x="3268" y="366"/>
                </a:cubicBezTo>
                <a:cubicBezTo>
                  <a:pt x="3313" y="367"/>
                  <a:pt x="3393" y="354"/>
                  <a:pt x="3434" y="373"/>
                </a:cubicBezTo>
                <a:cubicBezTo>
                  <a:pt x="3494" y="401"/>
                  <a:pt x="3306" y="406"/>
                  <a:pt x="3241" y="420"/>
                </a:cubicBezTo>
                <a:cubicBezTo>
                  <a:pt x="3160" y="438"/>
                  <a:pt x="3076" y="453"/>
                  <a:pt x="3002" y="492"/>
                </a:cubicBezTo>
                <a:cubicBezTo>
                  <a:pt x="3066" y="501"/>
                  <a:pt x="3129" y="487"/>
                  <a:pt x="3193" y="479"/>
                </a:cubicBezTo>
                <a:cubicBezTo>
                  <a:pt x="3281" y="469"/>
                  <a:pt x="3311" y="465"/>
                  <a:pt x="3369" y="449"/>
                </a:cubicBezTo>
              </a:path>
              <a:path w="5369" h="933" extrusionOk="0">
                <a:moveTo>
                  <a:pt x="3901" y="689"/>
                </a:moveTo>
                <a:cubicBezTo>
                  <a:pt x="3929" y="673"/>
                  <a:pt x="3949" y="660"/>
                  <a:pt x="3969" y="629"/>
                </a:cubicBezTo>
                <a:cubicBezTo>
                  <a:pt x="3998" y="585"/>
                  <a:pt x="4021" y="534"/>
                  <a:pt x="4045" y="487"/>
                </a:cubicBezTo>
                <a:cubicBezTo>
                  <a:pt x="4063" y="452"/>
                  <a:pt x="4079" y="416"/>
                  <a:pt x="4099" y="381"/>
                </a:cubicBezTo>
                <a:cubicBezTo>
                  <a:pt x="4111" y="404"/>
                  <a:pt x="4114" y="417"/>
                  <a:pt x="4115" y="450"/>
                </a:cubicBezTo>
                <a:cubicBezTo>
                  <a:pt x="4116" y="477"/>
                  <a:pt x="4117" y="510"/>
                  <a:pt x="4136" y="530"/>
                </a:cubicBezTo>
                <a:cubicBezTo>
                  <a:pt x="4140" y="530"/>
                  <a:pt x="4145" y="530"/>
                  <a:pt x="4149" y="530"/>
                </a:cubicBezTo>
                <a:cubicBezTo>
                  <a:pt x="4183" y="510"/>
                  <a:pt x="4213" y="484"/>
                  <a:pt x="4239" y="454"/>
                </a:cubicBezTo>
                <a:cubicBezTo>
                  <a:pt x="4269" y="420"/>
                  <a:pt x="4297" y="365"/>
                  <a:pt x="4341" y="348"/>
                </a:cubicBezTo>
                <a:cubicBezTo>
                  <a:pt x="4345" y="350"/>
                  <a:pt x="4348" y="351"/>
                  <a:pt x="4352" y="353"/>
                </a:cubicBezTo>
                <a:cubicBezTo>
                  <a:pt x="4369" y="393"/>
                  <a:pt x="4373" y="431"/>
                  <a:pt x="4379" y="474"/>
                </a:cubicBezTo>
                <a:cubicBezTo>
                  <a:pt x="4386" y="522"/>
                  <a:pt x="4388" y="573"/>
                  <a:pt x="4399" y="620"/>
                </a:cubicBezTo>
                <a:cubicBezTo>
                  <a:pt x="4406" y="641"/>
                  <a:pt x="4408" y="647"/>
                  <a:pt x="4425" y="650"/>
                </a:cubicBezTo>
                <a:cubicBezTo>
                  <a:pt x="4450" y="627"/>
                  <a:pt x="4481" y="606"/>
                  <a:pt x="4504" y="582"/>
                </a:cubicBezTo>
                <a:cubicBezTo>
                  <a:pt x="4539" y="546"/>
                  <a:pt x="4570" y="505"/>
                  <a:pt x="4608" y="472"/>
                </a:cubicBezTo>
                <a:cubicBezTo>
                  <a:pt x="4628" y="459"/>
                  <a:pt x="4633" y="455"/>
                  <a:pt x="4645" y="447"/>
                </a:cubicBezTo>
                <a:cubicBezTo>
                  <a:pt x="4657" y="479"/>
                  <a:pt x="4660" y="494"/>
                  <a:pt x="4654" y="535"/>
                </a:cubicBezTo>
                <a:cubicBezTo>
                  <a:pt x="4652" y="549"/>
                  <a:pt x="4630" y="621"/>
                  <a:pt x="4636" y="631"/>
                </a:cubicBezTo>
                <a:cubicBezTo>
                  <a:pt x="4643" y="643"/>
                  <a:pt x="4644" y="648"/>
                  <a:pt x="4655" y="642"/>
                </a:cubicBezTo>
              </a:path>
              <a:path w="5369" h="933" extrusionOk="0">
                <a:moveTo>
                  <a:pt x="4762" y="169"/>
                </a:moveTo>
                <a:cubicBezTo>
                  <a:pt x="4761" y="138"/>
                  <a:pt x="4764" y="105"/>
                  <a:pt x="4746" y="81"/>
                </a:cubicBezTo>
                <a:cubicBezTo>
                  <a:pt x="4753" y="117"/>
                  <a:pt x="4763" y="151"/>
                  <a:pt x="4774" y="186"/>
                </a:cubicBezTo>
                <a:cubicBezTo>
                  <a:pt x="4779" y="200"/>
                  <a:pt x="4783" y="213"/>
                  <a:pt x="4788" y="227"/>
                </a:cubicBezTo>
              </a:path>
              <a:path w="5369" h="933" extrusionOk="0">
                <a:moveTo>
                  <a:pt x="4902" y="579"/>
                </a:moveTo>
                <a:cubicBezTo>
                  <a:pt x="4929" y="577"/>
                  <a:pt x="4916" y="546"/>
                  <a:pt x="4921" y="522"/>
                </a:cubicBezTo>
                <a:cubicBezTo>
                  <a:pt x="4930" y="480"/>
                  <a:pt x="4948" y="437"/>
                  <a:pt x="4963" y="397"/>
                </a:cubicBezTo>
                <a:cubicBezTo>
                  <a:pt x="4971" y="377"/>
                  <a:pt x="4973" y="371"/>
                  <a:pt x="4982" y="361"/>
                </a:cubicBezTo>
                <a:cubicBezTo>
                  <a:pt x="4996" y="378"/>
                  <a:pt x="5012" y="409"/>
                  <a:pt x="5024" y="443"/>
                </a:cubicBezTo>
                <a:cubicBezTo>
                  <a:pt x="5038" y="482"/>
                  <a:pt x="5058" y="529"/>
                  <a:pt x="5088" y="558"/>
                </a:cubicBezTo>
                <a:cubicBezTo>
                  <a:pt x="5114" y="584"/>
                  <a:pt x="5146" y="580"/>
                  <a:pt x="5175" y="561"/>
                </a:cubicBezTo>
                <a:cubicBezTo>
                  <a:pt x="5210" y="538"/>
                  <a:pt x="5234" y="500"/>
                  <a:pt x="5257" y="466"/>
                </a:cubicBezTo>
                <a:cubicBezTo>
                  <a:pt x="5280" y="432"/>
                  <a:pt x="5298" y="397"/>
                  <a:pt x="5332" y="374"/>
                </a:cubicBezTo>
                <a:cubicBezTo>
                  <a:pt x="5349" y="367"/>
                  <a:pt x="5355" y="365"/>
                  <a:pt x="5368" y="3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44888" y="5826125"/>
            <a:ext cx="585787" cy="328613"/>
          </a:xfrm>
          <a:custGeom>
            <a:avLst/>
            <a:gdLst>
              <a:gd name="T0" fmla="*/ 0 w 1626"/>
              <a:gd name="T1" fmla="*/ 2147483647 h 914"/>
              <a:gd name="T2" fmla="*/ 2147483647 w 1626"/>
              <a:gd name="T3" fmla="*/ 2147483647 h 914"/>
              <a:gd name="T4" fmla="*/ 2147483647 w 1626"/>
              <a:gd name="T5" fmla="*/ 2147483647 h 914"/>
              <a:gd name="T6" fmla="*/ 2147483647 w 1626"/>
              <a:gd name="T7" fmla="*/ 2147483647 h 914"/>
              <a:gd name="T8" fmla="*/ 2147483647 w 1626"/>
              <a:gd name="T9" fmla="*/ 2147483647 h 914"/>
              <a:gd name="T10" fmla="*/ 2147483647 w 1626"/>
              <a:gd name="T11" fmla="*/ 2147483647 h 914"/>
              <a:gd name="T12" fmla="*/ 2147483647 w 1626"/>
              <a:gd name="T13" fmla="*/ 2147483647 h 914"/>
              <a:gd name="T14" fmla="*/ 2147483647 w 1626"/>
              <a:gd name="T15" fmla="*/ 2147483647 h 914"/>
              <a:gd name="T16" fmla="*/ 2147483647 w 1626"/>
              <a:gd name="T17" fmla="*/ 2147483647 h 914"/>
              <a:gd name="T18" fmla="*/ 2147483647 w 1626"/>
              <a:gd name="T19" fmla="*/ 2147483647 h 914"/>
              <a:gd name="T20" fmla="*/ 2147483647 w 1626"/>
              <a:gd name="T21" fmla="*/ 2147483647 h 914"/>
              <a:gd name="T22" fmla="*/ 2147483647 w 1626"/>
              <a:gd name="T23" fmla="*/ 2147483647 h 914"/>
              <a:gd name="T24" fmla="*/ 2147483647 w 1626"/>
              <a:gd name="T25" fmla="*/ 2147483647 h 914"/>
              <a:gd name="T26" fmla="*/ 2147483647 w 1626"/>
              <a:gd name="T27" fmla="*/ 2147483647 h 914"/>
              <a:gd name="T28" fmla="*/ 2147483647 w 1626"/>
              <a:gd name="T29" fmla="*/ 2147483647 h 914"/>
              <a:gd name="T30" fmla="*/ 2147483647 w 1626"/>
              <a:gd name="T31" fmla="*/ 2147483647 h 914"/>
              <a:gd name="T32" fmla="*/ 2147483647 w 1626"/>
              <a:gd name="T33" fmla="*/ 2147483647 h 914"/>
              <a:gd name="T34" fmla="*/ 2147483647 w 1626"/>
              <a:gd name="T35" fmla="*/ 2147483647 h 914"/>
              <a:gd name="T36" fmla="*/ 2147483647 w 1626"/>
              <a:gd name="T37" fmla="*/ 2147483647 h 914"/>
              <a:gd name="T38" fmla="*/ 2147483647 w 1626"/>
              <a:gd name="T39" fmla="*/ 2147483647 h 914"/>
              <a:gd name="T40" fmla="*/ 2147483647 w 1626"/>
              <a:gd name="T41" fmla="*/ 2147483647 h 914"/>
              <a:gd name="T42" fmla="*/ 2147483647 w 1626"/>
              <a:gd name="T43" fmla="*/ 2147483647 h 914"/>
              <a:gd name="T44" fmla="*/ 2147483647 w 1626"/>
              <a:gd name="T45" fmla="*/ 2147483647 h 914"/>
              <a:gd name="T46" fmla="*/ 2147483647 w 1626"/>
              <a:gd name="T47" fmla="*/ 2147483647 h 914"/>
              <a:gd name="T48" fmla="*/ 2147483647 w 1626"/>
              <a:gd name="T49" fmla="*/ 2147483647 h 914"/>
              <a:gd name="T50" fmla="*/ 2147483647 w 1626"/>
              <a:gd name="T51" fmla="*/ 2147483647 h 914"/>
              <a:gd name="T52" fmla="*/ 2147483647 w 1626"/>
              <a:gd name="T53" fmla="*/ 2147483647 h 914"/>
              <a:gd name="T54" fmla="*/ 2147483647 w 1626"/>
              <a:gd name="T55" fmla="*/ 2147483647 h 914"/>
              <a:gd name="T56" fmla="*/ 2147483647 w 1626"/>
              <a:gd name="T57" fmla="*/ 2147483647 h 914"/>
              <a:gd name="T58" fmla="*/ 2147483647 w 1626"/>
              <a:gd name="T59" fmla="*/ 2147483647 h 914"/>
              <a:gd name="T60" fmla="*/ 2147483647 w 1626"/>
              <a:gd name="T61" fmla="*/ 2147483647 h 914"/>
              <a:gd name="T62" fmla="*/ 2147483647 w 1626"/>
              <a:gd name="T63" fmla="*/ 2147483647 h 914"/>
              <a:gd name="T64" fmla="*/ 2147483647 w 1626"/>
              <a:gd name="T65" fmla="*/ 2147483647 h 914"/>
              <a:gd name="T66" fmla="*/ 2147483647 w 1626"/>
              <a:gd name="T67" fmla="*/ 2147483647 h 9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6"/>
              <a:gd name="T103" fmla="*/ 0 h 914"/>
              <a:gd name="T104" fmla="*/ 1626 w 1626"/>
              <a:gd name="T105" fmla="*/ 914 h 9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6" h="914" extrusionOk="0">
                <a:moveTo>
                  <a:pt x="0" y="903"/>
                </a:moveTo>
                <a:cubicBezTo>
                  <a:pt x="8" y="887"/>
                  <a:pt x="6" y="888"/>
                  <a:pt x="10" y="870"/>
                </a:cubicBezTo>
                <a:cubicBezTo>
                  <a:pt x="25" y="805"/>
                  <a:pt x="46" y="741"/>
                  <a:pt x="66" y="678"/>
                </a:cubicBezTo>
                <a:cubicBezTo>
                  <a:pt x="82" y="627"/>
                  <a:pt x="98" y="568"/>
                  <a:pt x="124" y="521"/>
                </a:cubicBezTo>
                <a:cubicBezTo>
                  <a:pt x="134" y="509"/>
                  <a:pt x="134" y="504"/>
                  <a:pt x="145" y="506"/>
                </a:cubicBezTo>
                <a:cubicBezTo>
                  <a:pt x="161" y="544"/>
                  <a:pt x="167" y="582"/>
                  <a:pt x="178" y="622"/>
                </a:cubicBezTo>
                <a:cubicBezTo>
                  <a:pt x="186" y="653"/>
                  <a:pt x="199" y="720"/>
                  <a:pt x="236" y="732"/>
                </a:cubicBezTo>
                <a:cubicBezTo>
                  <a:pt x="275" y="745"/>
                  <a:pt x="318" y="666"/>
                  <a:pt x="332" y="643"/>
                </a:cubicBezTo>
                <a:cubicBezTo>
                  <a:pt x="384" y="559"/>
                  <a:pt x="413" y="468"/>
                  <a:pt x="447" y="376"/>
                </a:cubicBezTo>
                <a:cubicBezTo>
                  <a:pt x="458" y="346"/>
                  <a:pt x="472" y="318"/>
                  <a:pt x="485" y="290"/>
                </a:cubicBezTo>
                <a:cubicBezTo>
                  <a:pt x="504" y="322"/>
                  <a:pt x="510" y="355"/>
                  <a:pt x="514" y="400"/>
                </a:cubicBezTo>
                <a:cubicBezTo>
                  <a:pt x="521" y="490"/>
                  <a:pt x="526" y="581"/>
                  <a:pt x="530" y="671"/>
                </a:cubicBezTo>
                <a:cubicBezTo>
                  <a:pt x="532" y="728"/>
                  <a:pt x="523" y="803"/>
                  <a:pt x="539" y="858"/>
                </a:cubicBezTo>
                <a:cubicBezTo>
                  <a:pt x="543" y="874"/>
                  <a:pt x="544" y="879"/>
                  <a:pt x="554" y="886"/>
                </a:cubicBezTo>
                <a:cubicBezTo>
                  <a:pt x="586" y="857"/>
                  <a:pt x="604" y="831"/>
                  <a:pt x="629" y="793"/>
                </a:cubicBezTo>
              </a:path>
              <a:path w="1626" h="914" extrusionOk="0">
                <a:moveTo>
                  <a:pt x="904" y="424"/>
                </a:moveTo>
                <a:cubicBezTo>
                  <a:pt x="927" y="452"/>
                  <a:pt x="929" y="492"/>
                  <a:pt x="928" y="529"/>
                </a:cubicBezTo>
                <a:cubicBezTo>
                  <a:pt x="926" y="589"/>
                  <a:pt x="915" y="649"/>
                  <a:pt x="911" y="709"/>
                </a:cubicBezTo>
                <a:cubicBezTo>
                  <a:pt x="908" y="749"/>
                  <a:pt x="908" y="785"/>
                  <a:pt x="915" y="824"/>
                </a:cubicBezTo>
                <a:cubicBezTo>
                  <a:pt x="953" y="830"/>
                  <a:pt x="961" y="801"/>
                  <a:pt x="981" y="770"/>
                </a:cubicBezTo>
              </a:path>
              <a:path w="1626" h="914" extrusionOk="0">
                <a:moveTo>
                  <a:pt x="1080" y="67"/>
                </a:moveTo>
                <a:cubicBezTo>
                  <a:pt x="1075" y="43"/>
                  <a:pt x="1070" y="23"/>
                  <a:pt x="1062" y="0"/>
                </a:cubicBezTo>
                <a:cubicBezTo>
                  <a:pt x="1056" y="21"/>
                  <a:pt x="1062" y="29"/>
                  <a:pt x="1069" y="52"/>
                </a:cubicBezTo>
              </a:path>
              <a:path w="1626" h="914" extrusionOk="0">
                <a:moveTo>
                  <a:pt x="1192" y="669"/>
                </a:moveTo>
                <a:cubicBezTo>
                  <a:pt x="1196" y="694"/>
                  <a:pt x="1196" y="701"/>
                  <a:pt x="1208" y="713"/>
                </a:cubicBezTo>
                <a:cubicBezTo>
                  <a:pt x="1235" y="679"/>
                  <a:pt x="1240" y="639"/>
                  <a:pt x="1246" y="594"/>
                </a:cubicBezTo>
                <a:cubicBezTo>
                  <a:pt x="1252" y="545"/>
                  <a:pt x="1256" y="495"/>
                  <a:pt x="1267" y="447"/>
                </a:cubicBezTo>
                <a:cubicBezTo>
                  <a:pt x="1268" y="443"/>
                  <a:pt x="1270" y="438"/>
                  <a:pt x="1271" y="434"/>
                </a:cubicBezTo>
                <a:cubicBezTo>
                  <a:pt x="1302" y="469"/>
                  <a:pt x="1314" y="509"/>
                  <a:pt x="1335" y="551"/>
                </a:cubicBezTo>
                <a:cubicBezTo>
                  <a:pt x="1362" y="605"/>
                  <a:pt x="1408" y="691"/>
                  <a:pt x="1469" y="714"/>
                </a:cubicBezTo>
                <a:cubicBezTo>
                  <a:pt x="1510" y="729"/>
                  <a:pt x="1537" y="690"/>
                  <a:pt x="1548" y="657"/>
                </a:cubicBezTo>
                <a:cubicBezTo>
                  <a:pt x="1574" y="584"/>
                  <a:pt x="1565" y="491"/>
                  <a:pt x="1566" y="415"/>
                </a:cubicBezTo>
                <a:cubicBezTo>
                  <a:pt x="1567" y="362"/>
                  <a:pt x="1565" y="306"/>
                  <a:pt x="1588" y="259"/>
                </a:cubicBezTo>
                <a:cubicBezTo>
                  <a:pt x="1602" y="237"/>
                  <a:pt x="1606" y="230"/>
                  <a:pt x="1625" y="2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76738" y="5970588"/>
            <a:ext cx="122237" cy="73025"/>
          </a:xfrm>
          <a:custGeom>
            <a:avLst/>
            <a:gdLst>
              <a:gd name="T0" fmla="*/ 2147483647 w 341"/>
              <a:gd name="T1" fmla="*/ 2147483647 h 203"/>
              <a:gd name="T2" fmla="*/ 0 w 341"/>
              <a:gd name="T3" fmla="*/ 2147483647 h 203"/>
              <a:gd name="T4" fmla="*/ 2147483647 w 341"/>
              <a:gd name="T5" fmla="*/ 2147483647 h 203"/>
              <a:gd name="T6" fmla="*/ 2147483647 w 341"/>
              <a:gd name="T7" fmla="*/ 2147483647 h 203"/>
              <a:gd name="T8" fmla="*/ 2147483647 w 341"/>
              <a:gd name="T9" fmla="*/ 2147483647 h 203"/>
              <a:gd name="T10" fmla="*/ 2147483647 w 341"/>
              <a:gd name="T11" fmla="*/ 2147483647 h 203"/>
              <a:gd name="T12" fmla="*/ 2147483647 w 341"/>
              <a:gd name="T13" fmla="*/ 2147483647 h 203"/>
              <a:gd name="T14" fmla="*/ 2147483647 w 341"/>
              <a:gd name="T15" fmla="*/ 2147483647 h 203"/>
              <a:gd name="T16" fmla="*/ 2147483647 w 341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1"/>
              <a:gd name="T28" fmla="*/ 0 h 203"/>
              <a:gd name="T29" fmla="*/ 341 w 341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1" h="203" extrusionOk="0">
                <a:moveTo>
                  <a:pt x="9" y="0"/>
                </a:moveTo>
                <a:cubicBezTo>
                  <a:pt x="1" y="15"/>
                  <a:pt x="-2" y="17"/>
                  <a:pt x="0" y="28"/>
                </a:cubicBezTo>
                <a:cubicBezTo>
                  <a:pt x="31" y="48"/>
                  <a:pt x="62" y="48"/>
                  <a:pt x="100" y="48"/>
                </a:cubicBezTo>
                <a:cubicBezTo>
                  <a:pt x="159" y="48"/>
                  <a:pt x="216" y="43"/>
                  <a:pt x="274" y="35"/>
                </a:cubicBezTo>
                <a:cubicBezTo>
                  <a:pt x="308" y="29"/>
                  <a:pt x="318" y="28"/>
                  <a:pt x="340" y="25"/>
                </a:cubicBezTo>
              </a:path>
              <a:path w="341" h="203" extrusionOk="0">
                <a:moveTo>
                  <a:pt x="26" y="172"/>
                </a:moveTo>
                <a:cubicBezTo>
                  <a:pt x="35" y="207"/>
                  <a:pt x="50" y="202"/>
                  <a:pt x="85" y="202"/>
                </a:cubicBezTo>
                <a:cubicBezTo>
                  <a:pt x="137" y="202"/>
                  <a:pt x="184" y="187"/>
                  <a:pt x="234" y="174"/>
                </a:cubicBezTo>
                <a:cubicBezTo>
                  <a:pt x="250" y="170"/>
                  <a:pt x="266" y="165"/>
                  <a:pt x="282" y="1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0913" y="5781675"/>
            <a:ext cx="1146175" cy="369888"/>
          </a:xfrm>
          <a:custGeom>
            <a:avLst/>
            <a:gdLst>
              <a:gd name="T0" fmla="*/ 2147483647 w 3186"/>
              <a:gd name="T1" fmla="*/ 2147483647 h 1029"/>
              <a:gd name="T2" fmla="*/ 2147483647 w 3186"/>
              <a:gd name="T3" fmla="*/ 2147483647 h 1029"/>
              <a:gd name="T4" fmla="*/ 2147483647 w 3186"/>
              <a:gd name="T5" fmla="*/ 2147483647 h 1029"/>
              <a:gd name="T6" fmla="*/ 2147483647 w 3186"/>
              <a:gd name="T7" fmla="*/ 2147483647 h 1029"/>
              <a:gd name="T8" fmla="*/ 2147483647 w 3186"/>
              <a:gd name="T9" fmla="*/ 2147483647 h 1029"/>
              <a:gd name="T10" fmla="*/ 2147483647 w 3186"/>
              <a:gd name="T11" fmla="*/ 2147483647 h 1029"/>
              <a:gd name="T12" fmla="*/ 2147483647 w 3186"/>
              <a:gd name="T13" fmla="*/ 2147483647 h 1029"/>
              <a:gd name="T14" fmla="*/ 2147483647 w 3186"/>
              <a:gd name="T15" fmla="*/ 2147483647 h 1029"/>
              <a:gd name="T16" fmla="*/ 2147483647 w 3186"/>
              <a:gd name="T17" fmla="*/ 2147483647 h 1029"/>
              <a:gd name="T18" fmla="*/ 2147483647 w 3186"/>
              <a:gd name="T19" fmla="*/ 2147483647 h 1029"/>
              <a:gd name="T20" fmla="*/ 2147483647 w 3186"/>
              <a:gd name="T21" fmla="*/ 2147483647 h 1029"/>
              <a:gd name="T22" fmla="*/ 2147483647 w 3186"/>
              <a:gd name="T23" fmla="*/ 2147483647 h 1029"/>
              <a:gd name="T24" fmla="*/ 2147483647 w 3186"/>
              <a:gd name="T25" fmla="*/ 2147483647 h 1029"/>
              <a:gd name="T26" fmla="*/ 2147483647 w 3186"/>
              <a:gd name="T27" fmla="*/ 2147483647 h 1029"/>
              <a:gd name="T28" fmla="*/ 2147483647 w 3186"/>
              <a:gd name="T29" fmla="*/ 2147483647 h 1029"/>
              <a:gd name="T30" fmla="*/ 2147483647 w 3186"/>
              <a:gd name="T31" fmla="*/ 2147483647 h 1029"/>
              <a:gd name="T32" fmla="*/ 2147483647 w 3186"/>
              <a:gd name="T33" fmla="*/ 2147483647 h 1029"/>
              <a:gd name="T34" fmla="*/ 2147483647 w 3186"/>
              <a:gd name="T35" fmla="*/ 2147483647 h 1029"/>
              <a:gd name="T36" fmla="*/ 2147483647 w 3186"/>
              <a:gd name="T37" fmla="*/ 2147483647 h 1029"/>
              <a:gd name="T38" fmla="*/ 2147483647 w 3186"/>
              <a:gd name="T39" fmla="*/ 2147483647 h 1029"/>
              <a:gd name="T40" fmla="*/ 2147483647 w 3186"/>
              <a:gd name="T41" fmla="*/ 2147483647 h 1029"/>
              <a:gd name="T42" fmla="*/ 2147483647 w 3186"/>
              <a:gd name="T43" fmla="*/ 2147483647 h 1029"/>
              <a:gd name="T44" fmla="*/ 2147483647 w 3186"/>
              <a:gd name="T45" fmla="*/ 2147483647 h 1029"/>
              <a:gd name="T46" fmla="*/ 2147483647 w 3186"/>
              <a:gd name="T47" fmla="*/ 2147483647 h 1029"/>
              <a:gd name="T48" fmla="*/ 2147483647 w 3186"/>
              <a:gd name="T49" fmla="*/ 2147483647 h 1029"/>
              <a:gd name="T50" fmla="*/ 2147483647 w 3186"/>
              <a:gd name="T51" fmla="*/ 2147483647 h 1029"/>
              <a:gd name="T52" fmla="*/ 2147483647 w 3186"/>
              <a:gd name="T53" fmla="*/ 2147483647 h 1029"/>
              <a:gd name="T54" fmla="*/ 2147483647 w 3186"/>
              <a:gd name="T55" fmla="*/ 2147483647 h 1029"/>
              <a:gd name="T56" fmla="*/ 2147483647 w 3186"/>
              <a:gd name="T57" fmla="*/ 2147483647 h 1029"/>
              <a:gd name="T58" fmla="*/ 2147483647 w 3186"/>
              <a:gd name="T59" fmla="*/ 2147483647 h 1029"/>
              <a:gd name="T60" fmla="*/ 2147483647 w 3186"/>
              <a:gd name="T61" fmla="*/ 2147483647 h 1029"/>
              <a:gd name="T62" fmla="*/ 2147483647 w 3186"/>
              <a:gd name="T63" fmla="*/ 2147483647 h 1029"/>
              <a:gd name="T64" fmla="*/ 2147483647 w 3186"/>
              <a:gd name="T65" fmla="*/ 2147483647 h 1029"/>
              <a:gd name="T66" fmla="*/ 2147483647 w 3186"/>
              <a:gd name="T67" fmla="*/ 2147483647 h 1029"/>
              <a:gd name="T68" fmla="*/ 2147483647 w 3186"/>
              <a:gd name="T69" fmla="*/ 2147483647 h 1029"/>
              <a:gd name="T70" fmla="*/ 2147483647 w 3186"/>
              <a:gd name="T71" fmla="*/ 2147483647 h 1029"/>
              <a:gd name="T72" fmla="*/ 2147483647 w 3186"/>
              <a:gd name="T73" fmla="*/ 2147483647 h 1029"/>
              <a:gd name="T74" fmla="*/ 2147483647 w 3186"/>
              <a:gd name="T75" fmla="*/ 2147483647 h 1029"/>
              <a:gd name="T76" fmla="*/ 2147483647 w 3186"/>
              <a:gd name="T77" fmla="*/ 2147483647 h 1029"/>
              <a:gd name="T78" fmla="*/ 2147483647 w 3186"/>
              <a:gd name="T79" fmla="*/ 2147483647 h 1029"/>
              <a:gd name="T80" fmla="*/ 2147483647 w 3186"/>
              <a:gd name="T81" fmla="*/ 2147483647 h 1029"/>
              <a:gd name="T82" fmla="*/ 2147483647 w 3186"/>
              <a:gd name="T83" fmla="*/ 2147483647 h 1029"/>
              <a:gd name="T84" fmla="*/ 2147483647 w 3186"/>
              <a:gd name="T85" fmla="*/ 2147483647 h 1029"/>
              <a:gd name="T86" fmla="*/ 2147483647 w 3186"/>
              <a:gd name="T87" fmla="*/ 2147483647 h 1029"/>
              <a:gd name="T88" fmla="*/ 2147483647 w 3186"/>
              <a:gd name="T89" fmla="*/ 2147483647 h 1029"/>
              <a:gd name="T90" fmla="*/ 2147483647 w 3186"/>
              <a:gd name="T91" fmla="*/ 2147483647 h 1029"/>
              <a:gd name="T92" fmla="*/ 2147483647 w 3186"/>
              <a:gd name="T93" fmla="*/ 2147483647 h 1029"/>
              <a:gd name="T94" fmla="*/ 2147483647 w 3186"/>
              <a:gd name="T95" fmla="*/ 2147483647 h 1029"/>
              <a:gd name="T96" fmla="*/ 2147483647 w 3186"/>
              <a:gd name="T97" fmla="*/ 2147483647 h 1029"/>
              <a:gd name="T98" fmla="*/ 2147483647 w 3186"/>
              <a:gd name="T99" fmla="*/ 2147483647 h 1029"/>
              <a:gd name="T100" fmla="*/ 2147483647 w 3186"/>
              <a:gd name="T101" fmla="*/ 2147483647 h 1029"/>
              <a:gd name="T102" fmla="*/ 2147483647 w 3186"/>
              <a:gd name="T103" fmla="*/ 2147483647 h 1029"/>
              <a:gd name="T104" fmla="*/ 2147483647 w 3186"/>
              <a:gd name="T105" fmla="*/ 2147483647 h 1029"/>
              <a:gd name="T106" fmla="*/ 2147483647 w 3186"/>
              <a:gd name="T107" fmla="*/ 2147483647 h 1029"/>
              <a:gd name="T108" fmla="*/ 2147483647 w 3186"/>
              <a:gd name="T109" fmla="*/ 2147483647 h 1029"/>
              <a:gd name="T110" fmla="*/ 2147483647 w 3186"/>
              <a:gd name="T111" fmla="*/ 2147483647 h 10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86"/>
              <a:gd name="T169" fmla="*/ 0 h 1029"/>
              <a:gd name="T170" fmla="*/ 3186 w 3186"/>
              <a:gd name="T171" fmla="*/ 1029 h 10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86" h="1029" extrusionOk="0">
                <a:moveTo>
                  <a:pt x="261" y="514"/>
                </a:moveTo>
                <a:cubicBezTo>
                  <a:pt x="222" y="489"/>
                  <a:pt x="187" y="466"/>
                  <a:pt x="142" y="457"/>
                </a:cubicBezTo>
                <a:cubicBezTo>
                  <a:pt x="81" y="444"/>
                  <a:pt x="35" y="501"/>
                  <a:pt x="14" y="550"/>
                </a:cubicBezTo>
                <a:cubicBezTo>
                  <a:pt x="-9" y="604"/>
                  <a:pt x="-9" y="668"/>
                  <a:pt x="56" y="685"/>
                </a:cubicBezTo>
                <a:cubicBezTo>
                  <a:pt x="104" y="698"/>
                  <a:pt x="170" y="667"/>
                  <a:pt x="211" y="647"/>
                </a:cubicBezTo>
                <a:cubicBezTo>
                  <a:pt x="241" y="632"/>
                  <a:pt x="269" y="613"/>
                  <a:pt x="300" y="599"/>
                </a:cubicBezTo>
                <a:cubicBezTo>
                  <a:pt x="303" y="621"/>
                  <a:pt x="302" y="649"/>
                  <a:pt x="308" y="671"/>
                </a:cubicBezTo>
                <a:cubicBezTo>
                  <a:pt x="318" y="710"/>
                  <a:pt x="330" y="739"/>
                  <a:pt x="374" y="747"/>
                </a:cubicBezTo>
                <a:cubicBezTo>
                  <a:pt x="464" y="764"/>
                  <a:pt x="563" y="653"/>
                  <a:pt x="605" y="590"/>
                </a:cubicBezTo>
                <a:cubicBezTo>
                  <a:pt x="659" y="508"/>
                  <a:pt x="679" y="411"/>
                  <a:pt x="688" y="315"/>
                </a:cubicBezTo>
                <a:cubicBezTo>
                  <a:pt x="697" y="225"/>
                  <a:pt x="709" y="95"/>
                  <a:pt x="674" y="9"/>
                </a:cubicBezTo>
                <a:cubicBezTo>
                  <a:pt x="671" y="6"/>
                  <a:pt x="667" y="3"/>
                  <a:pt x="664" y="0"/>
                </a:cubicBezTo>
                <a:cubicBezTo>
                  <a:pt x="645" y="67"/>
                  <a:pt x="632" y="131"/>
                  <a:pt x="624" y="202"/>
                </a:cubicBezTo>
                <a:cubicBezTo>
                  <a:pt x="605" y="359"/>
                  <a:pt x="555" y="614"/>
                  <a:pt x="637" y="761"/>
                </a:cubicBezTo>
                <a:cubicBezTo>
                  <a:pt x="665" y="811"/>
                  <a:pt x="722" y="791"/>
                  <a:pt x="757" y="764"/>
                </a:cubicBezTo>
                <a:cubicBezTo>
                  <a:pt x="818" y="717"/>
                  <a:pt x="859" y="642"/>
                  <a:pt x="900" y="579"/>
                </a:cubicBezTo>
                <a:cubicBezTo>
                  <a:pt x="932" y="530"/>
                  <a:pt x="956" y="482"/>
                  <a:pt x="1006" y="451"/>
                </a:cubicBezTo>
                <a:cubicBezTo>
                  <a:pt x="1012" y="451"/>
                  <a:pt x="1018" y="450"/>
                  <a:pt x="1024" y="450"/>
                </a:cubicBezTo>
                <a:cubicBezTo>
                  <a:pt x="1046" y="495"/>
                  <a:pt x="1057" y="522"/>
                  <a:pt x="1057" y="578"/>
                </a:cubicBezTo>
                <a:cubicBezTo>
                  <a:pt x="1057" y="629"/>
                  <a:pt x="1051" y="739"/>
                  <a:pt x="990" y="761"/>
                </a:cubicBezTo>
                <a:cubicBezTo>
                  <a:pt x="953" y="774"/>
                  <a:pt x="927" y="729"/>
                  <a:pt x="911" y="703"/>
                </a:cubicBezTo>
                <a:cubicBezTo>
                  <a:pt x="905" y="691"/>
                  <a:pt x="903" y="688"/>
                  <a:pt x="900" y="680"/>
                </a:cubicBezTo>
                <a:cubicBezTo>
                  <a:pt x="928" y="687"/>
                  <a:pt x="929" y="695"/>
                  <a:pt x="961" y="684"/>
                </a:cubicBezTo>
                <a:cubicBezTo>
                  <a:pt x="967" y="680"/>
                  <a:pt x="972" y="677"/>
                  <a:pt x="978" y="673"/>
                </a:cubicBezTo>
              </a:path>
              <a:path w="3186" h="1029" extrusionOk="0">
                <a:moveTo>
                  <a:pt x="1538" y="241"/>
                </a:moveTo>
                <a:cubicBezTo>
                  <a:pt x="1523" y="214"/>
                  <a:pt x="1516" y="200"/>
                  <a:pt x="1482" y="208"/>
                </a:cubicBezTo>
                <a:cubicBezTo>
                  <a:pt x="1431" y="220"/>
                  <a:pt x="1398" y="296"/>
                  <a:pt x="1377" y="336"/>
                </a:cubicBezTo>
                <a:cubicBezTo>
                  <a:pt x="1304" y="479"/>
                  <a:pt x="1267" y="657"/>
                  <a:pt x="1292" y="818"/>
                </a:cubicBezTo>
                <a:cubicBezTo>
                  <a:pt x="1299" y="864"/>
                  <a:pt x="1315" y="927"/>
                  <a:pt x="1361" y="948"/>
                </a:cubicBezTo>
                <a:cubicBezTo>
                  <a:pt x="1391" y="955"/>
                  <a:pt x="1401" y="957"/>
                  <a:pt x="1421" y="947"/>
                </a:cubicBezTo>
              </a:path>
              <a:path w="3186" h="1029" extrusionOk="0">
                <a:moveTo>
                  <a:pt x="1651" y="440"/>
                </a:moveTo>
                <a:cubicBezTo>
                  <a:pt x="1684" y="462"/>
                  <a:pt x="1704" y="503"/>
                  <a:pt x="1729" y="536"/>
                </a:cubicBezTo>
                <a:cubicBezTo>
                  <a:pt x="1764" y="583"/>
                  <a:pt x="1801" y="629"/>
                  <a:pt x="1838" y="674"/>
                </a:cubicBezTo>
                <a:cubicBezTo>
                  <a:pt x="1858" y="699"/>
                  <a:pt x="1887" y="742"/>
                  <a:pt x="1923" y="736"/>
                </a:cubicBezTo>
                <a:cubicBezTo>
                  <a:pt x="1951" y="731"/>
                  <a:pt x="1963" y="699"/>
                  <a:pt x="1977" y="678"/>
                </a:cubicBezTo>
              </a:path>
              <a:path w="3186" h="1029" extrusionOk="0">
                <a:moveTo>
                  <a:pt x="2060" y="295"/>
                </a:moveTo>
                <a:cubicBezTo>
                  <a:pt x="2029" y="309"/>
                  <a:pt x="2022" y="323"/>
                  <a:pt x="1998" y="364"/>
                </a:cubicBezTo>
                <a:cubicBezTo>
                  <a:pt x="1955" y="439"/>
                  <a:pt x="1910" y="513"/>
                  <a:pt x="1868" y="589"/>
                </a:cubicBezTo>
                <a:cubicBezTo>
                  <a:pt x="1825" y="666"/>
                  <a:pt x="1781" y="743"/>
                  <a:pt x="1741" y="821"/>
                </a:cubicBezTo>
                <a:cubicBezTo>
                  <a:pt x="1728" y="850"/>
                  <a:pt x="1726" y="857"/>
                  <a:pt x="1717" y="874"/>
                </a:cubicBezTo>
              </a:path>
              <a:path w="3186" h="1029" extrusionOk="0">
                <a:moveTo>
                  <a:pt x="2192" y="489"/>
                </a:moveTo>
                <a:cubicBezTo>
                  <a:pt x="2230" y="502"/>
                  <a:pt x="2265" y="521"/>
                  <a:pt x="2303" y="531"/>
                </a:cubicBezTo>
                <a:cubicBezTo>
                  <a:pt x="2332" y="539"/>
                  <a:pt x="2357" y="550"/>
                  <a:pt x="2388" y="546"/>
                </a:cubicBezTo>
                <a:cubicBezTo>
                  <a:pt x="2408" y="541"/>
                  <a:pt x="2416" y="539"/>
                  <a:pt x="2429" y="534"/>
                </a:cubicBezTo>
              </a:path>
              <a:path w="3186" h="1029" extrusionOk="0">
                <a:moveTo>
                  <a:pt x="2726" y="353"/>
                </a:moveTo>
                <a:cubicBezTo>
                  <a:pt x="2715" y="392"/>
                  <a:pt x="2707" y="428"/>
                  <a:pt x="2715" y="469"/>
                </a:cubicBezTo>
                <a:cubicBezTo>
                  <a:pt x="2727" y="526"/>
                  <a:pt x="2758" y="577"/>
                  <a:pt x="2818" y="589"/>
                </a:cubicBezTo>
                <a:cubicBezTo>
                  <a:pt x="2863" y="598"/>
                  <a:pt x="2917" y="583"/>
                  <a:pt x="2953" y="556"/>
                </a:cubicBezTo>
                <a:cubicBezTo>
                  <a:pt x="2995" y="524"/>
                  <a:pt x="3023" y="472"/>
                  <a:pt x="3044" y="425"/>
                </a:cubicBezTo>
                <a:cubicBezTo>
                  <a:pt x="3060" y="389"/>
                  <a:pt x="3067" y="337"/>
                  <a:pt x="3092" y="306"/>
                </a:cubicBezTo>
                <a:cubicBezTo>
                  <a:pt x="3096" y="304"/>
                  <a:pt x="3100" y="301"/>
                  <a:pt x="3104" y="299"/>
                </a:cubicBezTo>
                <a:cubicBezTo>
                  <a:pt x="3128" y="336"/>
                  <a:pt x="3139" y="370"/>
                  <a:pt x="3150" y="419"/>
                </a:cubicBezTo>
                <a:cubicBezTo>
                  <a:pt x="3180" y="556"/>
                  <a:pt x="3206" y="716"/>
                  <a:pt x="3172" y="855"/>
                </a:cubicBezTo>
                <a:cubicBezTo>
                  <a:pt x="3156" y="923"/>
                  <a:pt x="3119" y="983"/>
                  <a:pt x="3055" y="1013"/>
                </a:cubicBezTo>
                <a:cubicBezTo>
                  <a:pt x="3020" y="1029"/>
                  <a:pt x="2956" y="1039"/>
                  <a:pt x="2921" y="1014"/>
                </a:cubicBezTo>
                <a:cubicBezTo>
                  <a:pt x="2877" y="982"/>
                  <a:pt x="2899" y="925"/>
                  <a:pt x="2909" y="8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78038" y="4573588"/>
            <a:ext cx="495300" cy="633412"/>
          </a:xfrm>
          <a:custGeom>
            <a:avLst/>
            <a:gdLst>
              <a:gd name="T0" fmla="*/ 2147483647 w 1375"/>
              <a:gd name="T1" fmla="*/ 2147483647 h 1760"/>
              <a:gd name="T2" fmla="*/ 2147483647 w 1375"/>
              <a:gd name="T3" fmla="*/ 2147483647 h 1760"/>
              <a:gd name="T4" fmla="*/ 2147483647 w 1375"/>
              <a:gd name="T5" fmla="*/ 2147483647 h 1760"/>
              <a:gd name="T6" fmla="*/ 2147483647 w 1375"/>
              <a:gd name="T7" fmla="*/ 2147483647 h 1760"/>
              <a:gd name="T8" fmla="*/ 2147483647 w 1375"/>
              <a:gd name="T9" fmla="*/ 2147483647 h 1760"/>
              <a:gd name="T10" fmla="*/ 2147483647 w 1375"/>
              <a:gd name="T11" fmla="*/ 2147483647 h 1760"/>
              <a:gd name="T12" fmla="*/ 2147483647 w 1375"/>
              <a:gd name="T13" fmla="*/ 2147483647 h 1760"/>
              <a:gd name="T14" fmla="*/ 2147483647 w 1375"/>
              <a:gd name="T15" fmla="*/ 2147483647 h 1760"/>
              <a:gd name="T16" fmla="*/ 2147483647 w 1375"/>
              <a:gd name="T17" fmla="*/ 2147483647 h 1760"/>
              <a:gd name="T18" fmla="*/ 2147483647 w 1375"/>
              <a:gd name="T19" fmla="*/ 2147483647 h 1760"/>
              <a:gd name="T20" fmla="*/ 2147483647 w 1375"/>
              <a:gd name="T21" fmla="*/ 2147483647 h 1760"/>
              <a:gd name="T22" fmla="*/ 2147483647 w 1375"/>
              <a:gd name="T23" fmla="*/ 2147483647 h 1760"/>
              <a:gd name="T24" fmla="*/ 2147483647 w 1375"/>
              <a:gd name="T25" fmla="*/ 2147483647 h 1760"/>
              <a:gd name="T26" fmla="*/ 2147483647 w 1375"/>
              <a:gd name="T27" fmla="*/ 2147483647 h 1760"/>
              <a:gd name="T28" fmla="*/ 2147483647 w 1375"/>
              <a:gd name="T29" fmla="*/ 2147483647 h 1760"/>
              <a:gd name="T30" fmla="*/ 2147483647 w 1375"/>
              <a:gd name="T31" fmla="*/ 2147483647 h 1760"/>
              <a:gd name="T32" fmla="*/ 2147483647 w 1375"/>
              <a:gd name="T33" fmla="*/ 2147483647 h 1760"/>
              <a:gd name="T34" fmla="*/ 2147483647 w 1375"/>
              <a:gd name="T35" fmla="*/ 2147483647 h 1760"/>
              <a:gd name="T36" fmla="*/ 2147483647 w 1375"/>
              <a:gd name="T37" fmla="*/ 2147483647 h 1760"/>
              <a:gd name="T38" fmla="*/ 2147483647 w 1375"/>
              <a:gd name="T39" fmla="*/ 2147483647 h 1760"/>
              <a:gd name="T40" fmla="*/ 2147483647 w 1375"/>
              <a:gd name="T41" fmla="*/ 2147483647 h 1760"/>
              <a:gd name="T42" fmla="*/ 2147483647 w 1375"/>
              <a:gd name="T43" fmla="*/ 2147483647 h 1760"/>
              <a:gd name="T44" fmla="*/ 2147483647 w 1375"/>
              <a:gd name="T45" fmla="*/ 2147483647 h 1760"/>
              <a:gd name="T46" fmla="*/ 2147483647 w 1375"/>
              <a:gd name="T47" fmla="*/ 2147483647 h 1760"/>
              <a:gd name="T48" fmla="*/ 2147483647 w 1375"/>
              <a:gd name="T49" fmla="*/ 2147483647 h 17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75"/>
              <a:gd name="T76" fmla="*/ 0 h 1760"/>
              <a:gd name="T77" fmla="*/ 1375 w 1375"/>
              <a:gd name="T78" fmla="*/ 1760 h 17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75" h="1760" extrusionOk="0">
                <a:moveTo>
                  <a:pt x="961" y="308"/>
                </a:moveTo>
                <a:cubicBezTo>
                  <a:pt x="967" y="228"/>
                  <a:pt x="957" y="173"/>
                  <a:pt x="901" y="107"/>
                </a:cubicBezTo>
                <a:cubicBezTo>
                  <a:pt x="864" y="63"/>
                  <a:pt x="815" y="31"/>
                  <a:pt x="761" y="12"/>
                </a:cubicBezTo>
                <a:cubicBezTo>
                  <a:pt x="682" y="-16"/>
                  <a:pt x="611" y="9"/>
                  <a:pt x="555" y="70"/>
                </a:cubicBezTo>
                <a:cubicBezTo>
                  <a:pt x="426" y="212"/>
                  <a:pt x="384" y="432"/>
                  <a:pt x="355" y="614"/>
                </a:cubicBezTo>
                <a:cubicBezTo>
                  <a:pt x="300" y="964"/>
                  <a:pt x="435" y="1425"/>
                  <a:pt x="321" y="1754"/>
                </a:cubicBezTo>
                <a:cubicBezTo>
                  <a:pt x="317" y="1756"/>
                  <a:pt x="312" y="1757"/>
                  <a:pt x="308" y="1759"/>
                </a:cubicBezTo>
              </a:path>
              <a:path w="1375" h="1760" extrusionOk="0">
                <a:moveTo>
                  <a:pt x="30" y="1294"/>
                </a:moveTo>
                <a:cubicBezTo>
                  <a:pt x="13" y="1242"/>
                  <a:pt x="-24" y="1161"/>
                  <a:pt x="25" y="1110"/>
                </a:cubicBezTo>
                <a:cubicBezTo>
                  <a:pt x="78" y="1055"/>
                  <a:pt x="197" y="1053"/>
                  <a:pt x="266" y="1056"/>
                </a:cubicBezTo>
                <a:cubicBezTo>
                  <a:pt x="442" y="1064"/>
                  <a:pt x="585" y="1151"/>
                  <a:pt x="722" y="1252"/>
                </a:cubicBezTo>
                <a:cubicBezTo>
                  <a:pt x="763" y="1282"/>
                  <a:pt x="817" y="1332"/>
                  <a:pt x="870" y="1342"/>
                </a:cubicBezTo>
                <a:cubicBezTo>
                  <a:pt x="893" y="1346"/>
                  <a:pt x="900" y="1347"/>
                  <a:pt x="915" y="1343"/>
                </a:cubicBezTo>
                <a:cubicBezTo>
                  <a:pt x="920" y="1301"/>
                  <a:pt x="917" y="1287"/>
                  <a:pt x="892" y="1243"/>
                </a:cubicBezTo>
                <a:cubicBezTo>
                  <a:pt x="832" y="1134"/>
                  <a:pt x="732" y="1027"/>
                  <a:pt x="692" y="909"/>
                </a:cubicBezTo>
                <a:cubicBezTo>
                  <a:pt x="686" y="891"/>
                  <a:pt x="681" y="888"/>
                  <a:pt x="687" y="878"/>
                </a:cubicBezTo>
                <a:cubicBezTo>
                  <a:pt x="715" y="897"/>
                  <a:pt x="739" y="919"/>
                  <a:pt x="765" y="942"/>
                </a:cubicBezTo>
                <a:cubicBezTo>
                  <a:pt x="797" y="970"/>
                  <a:pt x="962" y="1068"/>
                  <a:pt x="973" y="1100"/>
                </a:cubicBezTo>
                <a:cubicBezTo>
                  <a:pt x="981" y="1123"/>
                  <a:pt x="967" y="1166"/>
                  <a:pt x="964" y="1189"/>
                </a:cubicBezTo>
                <a:cubicBezTo>
                  <a:pt x="960" y="1228"/>
                  <a:pt x="962" y="1261"/>
                  <a:pt x="966" y="1298"/>
                </a:cubicBezTo>
                <a:cubicBezTo>
                  <a:pt x="976" y="1267"/>
                  <a:pt x="983" y="1244"/>
                  <a:pt x="987" y="1208"/>
                </a:cubicBezTo>
                <a:cubicBezTo>
                  <a:pt x="993" y="1145"/>
                  <a:pt x="998" y="1080"/>
                  <a:pt x="1011" y="1018"/>
                </a:cubicBezTo>
                <a:cubicBezTo>
                  <a:pt x="1022" y="963"/>
                  <a:pt x="1042" y="902"/>
                  <a:pt x="1083" y="862"/>
                </a:cubicBezTo>
                <a:cubicBezTo>
                  <a:pt x="1119" y="826"/>
                  <a:pt x="1161" y="831"/>
                  <a:pt x="1207" y="830"/>
                </a:cubicBezTo>
                <a:cubicBezTo>
                  <a:pt x="1263" y="829"/>
                  <a:pt x="1318" y="823"/>
                  <a:pt x="1374" y="8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51150" y="4887913"/>
            <a:ext cx="138113" cy="379412"/>
          </a:xfrm>
          <a:custGeom>
            <a:avLst/>
            <a:gdLst>
              <a:gd name="T0" fmla="*/ 0 w 381"/>
              <a:gd name="T1" fmla="*/ 2147483647 h 1057"/>
              <a:gd name="T2" fmla="*/ 2147483647 w 381"/>
              <a:gd name="T3" fmla="*/ 2147483647 h 1057"/>
              <a:gd name="T4" fmla="*/ 2147483647 w 381"/>
              <a:gd name="T5" fmla="*/ 2147483647 h 1057"/>
              <a:gd name="T6" fmla="*/ 2147483647 w 381"/>
              <a:gd name="T7" fmla="*/ 2147483647 h 1057"/>
              <a:gd name="T8" fmla="*/ 2147483647 w 381"/>
              <a:gd name="T9" fmla="*/ 2147483647 h 1057"/>
              <a:gd name="T10" fmla="*/ 2147483647 w 381"/>
              <a:gd name="T11" fmla="*/ 2147483647 h 1057"/>
              <a:gd name="T12" fmla="*/ 2147483647 w 381"/>
              <a:gd name="T13" fmla="*/ 2147483647 h 1057"/>
              <a:gd name="T14" fmla="*/ 2147483647 w 381"/>
              <a:gd name="T15" fmla="*/ 2147483647 h 1057"/>
              <a:gd name="T16" fmla="*/ 2147483647 w 381"/>
              <a:gd name="T17" fmla="*/ 2147483647 h 1057"/>
              <a:gd name="T18" fmla="*/ 2147483647 w 381"/>
              <a:gd name="T19" fmla="*/ 2147483647 h 10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1"/>
              <a:gd name="T31" fmla="*/ 0 h 1057"/>
              <a:gd name="T32" fmla="*/ 381 w 381"/>
              <a:gd name="T33" fmla="*/ 1057 h 10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1" h="1057" extrusionOk="0">
                <a:moveTo>
                  <a:pt x="0" y="55"/>
                </a:moveTo>
                <a:cubicBezTo>
                  <a:pt x="22" y="29"/>
                  <a:pt x="27" y="64"/>
                  <a:pt x="35" y="91"/>
                </a:cubicBezTo>
                <a:cubicBezTo>
                  <a:pt x="51" y="142"/>
                  <a:pt x="69" y="190"/>
                  <a:pt x="90" y="239"/>
                </a:cubicBezTo>
                <a:cubicBezTo>
                  <a:pt x="105" y="275"/>
                  <a:pt x="120" y="319"/>
                  <a:pt x="149" y="347"/>
                </a:cubicBezTo>
                <a:cubicBezTo>
                  <a:pt x="174" y="371"/>
                  <a:pt x="190" y="357"/>
                  <a:pt x="212" y="340"/>
                </a:cubicBezTo>
              </a:path>
              <a:path w="381" h="1057" extrusionOk="0">
                <a:moveTo>
                  <a:pt x="374" y="0"/>
                </a:moveTo>
                <a:cubicBezTo>
                  <a:pt x="377" y="40"/>
                  <a:pt x="377" y="81"/>
                  <a:pt x="369" y="124"/>
                </a:cubicBezTo>
                <a:cubicBezTo>
                  <a:pt x="350" y="233"/>
                  <a:pt x="326" y="342"/>
                  <a:pt x="301" y="450"/>
                </a:cubicBezTo>
                <a:cubicBezTo>
                  <a:pt x="259" y="630"/>
                  <a:pt x="191" y="822"/>
                  <a:pt x="189" y="1007"/>
                </a:cubicBezTo>
                <a:cubicBezTo>
                  <a:pt x="188" y="1067"/>
                  <a:pt x="195" y="1033"/>
                  <a:pt x="215" y="104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1300" y="203200"/>
            <a:ext cx="2003425" cy="4727575"/>
          </a:xfrm>
          <a:custGeom>
            <a:avLst/>
            <a:gdLst>
              <a:gd name="T0" fmla="*/ 2147483647 w 5565"/>
              <a:gd name="T1" fmla="*/ 2147483647 h 13133"/>
              <a:gd name="T2" fmla="*/ 2147483647 w 5565"/>
              <a:gd name="T3" fmla="*/ 2147483647 h 13133"/>
              <a:gd name="T4" fmla="*/ 0 w 5565"/>
              <a:gd name="T5" fmla="*/ 2147483647 h 13133"/>
              <a:gd name="T6" fmla="*/ 2147483647 w 5565"/>
              <a:gd name="T7" fmla="*/ 2147483647 h 13133"/>
              <a:gd name="T8" fmla="*/ 2147483647 w 5565"/>
              <a:gd name="T9" fmla="*/ 2147483647 h 13133"/>
              <a:gd name="T10" fmla="*/ 2147483647 w 5565"/>
              <a:gd name="T11" fmla="*/ 2147483647 h 13133"/>
              <a:gd name="T12" fmla="*/ 2147483647 w 5565"/>
              <a:gd name="T13" fmla="*/ 2147483647 h 13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65"/>
              <a:gd name="T22" fmla="*/ 0 h 13133"/>
              <a:gd name="T23" fmla="*/ 5565 w 5565"/>
              <a:gd name="T24" fmla="*/ 13133 h 131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65" h="13133" extrusionOk="0">
                <a:moveTo>
                  <a:pt x="37" y="13020"/>
                </a:moveTo>
                <a:cubicBezTo>
                  <a:pt x="36" y="13033"/>
                  <a:pt x="38" y="13129"/>
                  <a:pt x="13" y="13132"/>
                </a:cubicBezTo>
                <a:cubicBezTo>
                  <a:pt x="9" y="13129"/>
                  <a:pt x="4" y="13125"/>
                  <a:pt x="0" y="13122"/>
                </a:cubicBezTo>
              </a:path>
              <a:path w="5565" h="13133" extrusionOk="0">
                <a:moveTo>
                  <a:pt x="5306" y="49"/>
                </a:moveTo>
                <a:cubicBezTo>
                  <a:pt x="5260" y="23"/>
                  <a:pt x="5246" y="15"/>
                  <a:pt x="5215" y="0"/>
                </a:cubicBezTo>
                <a:cubicBezTo>
                  <a:pt x="5243" y="100"/>
                  <a:pt x="5306" y="161"/>
                  <a:pt x="5392" y="226"/>
                </a:cubicBezTo>
                <a:cubicBezTo>
                  <a:pt x="5465" y="281"/>
                  <a:pt x="5518" y="324"/>
                  <a:pt x="5564" y="25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1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7088" y="200025"/>
            <a:ext cx="158750" cy="119063"/>
          </a:xfrm>
          <a:custGeom>
            <a:avLst/>
            <a:gdLst>
              <a:gd name="T0" fmla="*/ 2147483647 w 443"/>
              <a:gd name="T1" fmla="*/ 2147483647 h 333"/>
              <a:gd name="T2" fmla="*/ 2147483647 w 443"/>
              <a:gd name="T3" fmla="*/ 2147483647 h 333"/>
              <a:gd name="T4" fmla="*/ 2147483647 w 443"/>
              <a:gd name="T5" fmla="*/ 2147483647 h 333"/>
              <a:gd name="T6" fmla="*/ 2147483647 w 443"/>
              <a:gd name="T7" fmla="*/ 2147483647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443"/>
              <a:gd name="T13" fmla="*/ 0 h 333"/>
              <a:gd name="T14" fmla="*/ 443 w 443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3" h="333" extrusionOk="0">
                <a:moveTo>
                  <a:pt x="430" y="55"/>
                </a:moveTo>
                <a:cubicBezTo>
                  <a:pt x="434" y="38"/>
                  <a:pt x="438" y="21"/>
                  <a:pt x="442" y="4"/>
                </a:cubicBezTo>
                <a:cubicBezTo>
                  <a:pt x="347" y="25"/>
                  <a:pt x="296" y="100"/>
                  <a:pt x="217" y="167"/>
                </a:cubicBezTo>
                <a:cubicBezTo>
                  <a:pt x="166" y="211"/>
                  <a:pt x="-18" y="401"/>
                  <a:pt x="32" y="28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2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88300" y="195263"/>
            <a:ext cx="200025" cy="171450"/>
          </a:xfrm>
          <a:custGeom>
            <a:avLst/>
            <a:gdLst>
              <a:gd name="T0" fmla="*/ 0 w 556"/>
              <a:gd name="T1" fmla="*/ 2147483647 h 476"/>
              <a:gd name="T2" fmla="*/ 2147483647 w 556"/>
              <a:gd name="T3" fmla="*/ 2147483647 h 476"/>
              <a:gd name="T4" fmla="*/ 2147483647 w 556"/>
              <a:gd name="T5" fmla="*/ 2147483647 h 476"/>
              <a:gd name="T6" fmla="*/ 2147483647 w 556"/>
              <a:gd name="T7" fmla="*/ 2147483647 h 476"/>
              <a:gd name="T8" fmla="*/ 2147483647 w 556"/>
              <a:gd name="T9" fmla="*/ 2147483647 h 476"/>
              <a:gd name="T10" fmla="*/ 2147483647 w 556"/>
              <a:gd name="T11" fmla="*/ 2147483647 h 476"/>
              <a:gd name="T12" fmla="*/ 2147483647 w 556"/>
              <a:gd name="T13" fmla="*/ 2147483647 h 4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6"/>
              <a:gd name="T22" fmla="*/ 0 h 476"/>
              <a:gd name="T23" fmla="*/ 556 w 556"/>
              <a:gd name="T24" fmla="*/ 476 h 4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6" h="476" extrusionOk="0">
                <a:moveTo>
                  <a:pt x="0" y="13"/>
                </a:moveTo>
                <a:cubicBezTo>
                  <a:pt x="60" y="79"/>
                  <a:pt x="123" y="128"/>
                  <a:pt x="197" y="178"/>
                </a:cubicBezTo>
                <a:cubicBezTo>
                  <a:pt x="252" y="214"/>
                  <a:pt x="270" y="226"/>
                  <a:pt x="308" y="247"/>
                </a:cubicBezTo>
              </a:path>
              <a:path w="556" h="476" extrusionOk="0">
                <a:moveTo>
                  <a:pt x="555" y="0"/>
                </a:moveTo>
                <a:cubicBezTo>
                  <a:pt x="523" y="82"/>
                  <a:pt x="482" y="146"/>
                  <a:pt x="431" y="218"/>
                </a:cubicBezTo>
                <a:cubicBezTo>
                  <a:pt x="379" y="291"/>
                  <a:pt x="322" y="358"/>
                  <a:pt x="262" y="425"/>
                </a:cubicBezTo>
                <a:cubicBezTo>
                  <a:pt x="247" y="442"/>
                  <a:pt x="231" y="458"/>
                  <a:pt x="216" y="4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" y="1309688"/>
            <a:ext cx="52054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public static double </a:t>
            </a:r>
            <a:r>
              <a:rPr lang="en-US" sz="1800" b="1">
                <a:latin typeface="Courier New" pitchFamily="49" charset="0"/>
              </a:rPr>
              <a:t>sum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(double[] A)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double s = 0.0;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for (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{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   return s;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8600" y="4697413"/>
            <a:ext cx="573881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public static double </a:t>
            </a:r>
            <a:r>
              <a:rPr lang="en-US" sz="1800" b="1">
                <a:latin typeface="Courier New" pitchFamily="49" charset="0"/>
              </a:rPr>
              <a:t>average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(double[] A)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26063" y="6510338"/>
            <a:ext cx="3733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ja-JP" altLang="en-US" sz="1000" b="1">
                <a:solidFill>
                  <a:srgbClr val="6E0416"/>
                </a:solidFill>
                <a:latin typeface="Times" charset="0"/>
              </a:rPr>
              <a:t>“</a:t>
            </a:r>
            <a:r>
              <a:rPr lang="en-US" altLang="ja-JP" sz="1000" b="1">
                <a:solidFill>
                  <a:srgbClr val="6E0416"/>
                </a:solidFill>
                <a:latin typeface="Times" charset="0"/>
              </a:rPr>
              <a:t>Extra Credit</a:t>
            </a:r>
            <a:r>
              <a:rPr lang="ja-JP" altLang="en-US" sz="1000" b="1">
                <a:solidFill>
                  <a:srgbClr val="6E0416"/>
                </a:solidFill>
                <a:latin typeface="Times" charset="0"/>
              </a:rPr>
              <a:t>”</a:t>
            </a:r>
            <a:r>
              <a:rPr lang="en-US" altLang="ja-JP" sz="1000" b="1">
                <a:solidFill>
                  <a:srgbClr val="6E0416"/>
                </a:solidFill>
                <a:latin typeface="Times" charset="0"/>
              </a:rPr>
              <a:t>:    </a:t>
            </a:r>
            <a:r>
              <a:rPr lang="en-US" altLang="ja-JP" sz="1000" b="1">
                <a:solidFill>
                  <a:srgbClr val="6E0416"/>
                </a:solidFill>
                <a:latin typeface="Comic Sans MS" pitchFamily="66" charset="0"/>
              </a:rPr>
              <a:t>How concise can this method be?</a:t>
            </a:r>
            <a:endParaRPr lang="en-US" sz="1000" b="1">
              <a:solidFill>
                <a:srgbClr val="6E0416"/>
              </a:solidFill>
              <a:latin typeface="Comic Sans MS" pitchFamily="66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024063" y="342900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Finish these two methods… 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304800" y="4200525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1768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4000">
                <a:latin typeface="Times" charset="0"/>
              </a:rPr>
              <a:t>“</a:t>
            </a:r>
            <a:r>
              <a:rPr lang="en-US" altLang="ja-JP" sz="4000">
                <a:latin typeface="Times" charset="0"/>
              </a:rPr>
              <a:t>Quiz</a:t>
            </a:r>
            <a:r>
              <a:rPr lang="ja-JP" altLang="en-US" sz="4000">
                <a:latin typeface="Times" charset="0"/>
              </a:rPr>
              <a:t>”</a:t>
            </a:r>
            <a:endParaRPr lang="en-US" sz="4000">
              <a:latin typeface="Times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31775" y="9144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charset="0"/>
              </a:rPr>
              <a:t> This method returns the sum of the elements in the input array.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00025" y="43434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charset="0"/>
              </a:rPr>
              <a:t> This method returns the average of the elements in the input array.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709613" y="1114425"/>
            <a:ext cx="7824787" cy="180975"/>
            <a:chOff x="295" y="1311"/>
            <a:chExt cx="5177" cy="114"/>
          </a:xfrm>
        </p:grpSpPr>
        <p:sp>
          <p:nvSpPr>
            <p:cNvPr id="624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9906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Procrastination Programming</a:t>
            </a:r>
          </a:p>
        </p:txBody>
      </p: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2157413" y="1935163"/>
            <a:ext cx="47767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E30E1F"/>
                </a:solidFill>
                <a:latin typeface="Times" charset="0"/>
              </a:rPr>
              <a:t>Every</a:t>
            </a:r>
            <a:r>
              <a:rPr lang="en-US" sz="3200">
                <a:latin typeface="Times" charset="0"/>
              </a:rPr>
              <a:t> while loop can be a   </a:t>
            </a:r>
            <a:r>
              <a:rPr lang="en-US" sz="3200" b="1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 b="1">
                <a:solidFill>
                  <a:srgbClr val="800080"/>
                </a:solidFill>
                <a:latin typeface="Courier New" pitchFamily="49" charset="0"/>
              </a:rPr>
              <a:t>True</a:t>
            </a:r>
            <a:r>
              <a:rPr lang="en-US" sz="3200" b="1">
                <a:latin typeface="Courier New" pitchFamily="49" charset="0"/>
              </a:rPr>
              <a:t>: </a:t>
            </a:r>
            <a:r>
              <a:rPr lang="en-US" sz="3200">
                <a:latin typeface="Times" charset="0"/>
              </a:rPr>
              <a:t>loop! </a:t>
            </a:r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2459038" y="2752725"/>
            <a:ext cx="2925762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16"/>
          <p:cNvSpPr txBox="1">
            <a:spLocks noChangeArrowheads="1"/>
          </p:cNvSpPr>
          <p:nvPr/>
        </p:nvSpPr>
        <p:spPr bwMode="auto">
          <a:xfrm>
            <a:off x="4367213" y="4097338"/>
            <a:ext cx="412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" charset="0"/>
              </a:rPr>
              <a:t>- just be sure to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break</a:t>
            </a:r>
            <a:r>
              <a:rPr lang="en-US" b="1">
                <a:latin typeface="Times" charset="0"/>
              </a:rPr>
              <a:t>!</a:t>
            </a:r>
            <a:r>
              <a:rPr lang="en-US" b="1">
                <a:latin typeface="Courier New" pitchFamily="49" charset="0"/>
              </a:rPr>
              <a:t> </a:t>
            </a:r>
          </a:p>
        </p:txBody>
      </p:sp>
      <p:pic>
        <p:nvPicPr>
          <p:cNvPr id="62471" name="Picture 19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8221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Line 20"/>
          <p:cNvSpPr>
            <a:spLocks noChangeShapeType="1"/>
          </p:cNvSpPr>
          <p:nvPr/>
        </p:nvSpPr>
        <p:spPr bwMode="auto">
          <a:xfrm>
            <a:off x="762000" y="5638800"/>
            <a:ext cx="7924800" cy="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709613" y="1114425"/>
            <a:ext cx="7824787" cy="180975"/>
            <a:chOff x="295" y="1311"/>
            <a:chExt cx="5177" cy="114"/>
          </a:xfrm>
        </p:grpSpPr>
        <p:sp>
          <p:nvSpPr>
            <p:cNvPr id="6349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066800" y="1560513"/>
            <a:ext cx="70739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random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escape = 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800080"/>
                </a:solidFill>
                <a:latin typeface="Courier New" pitchFamily="49" charset="0"/>
              </a:rPr>
              <a:t>True</a:t>
            </a:r>
            <a:r>
              <a:rPr lang="en-US" b="1">
                <a:latin typeface="Courier New" pitchFamily="49" charset="0"/>
              </a:rPr>
              <a:t>:</a:t>
            </a:r>
            <a:endParaRPr lang="en-US" b="1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'Help! Let me out!'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  </a:t>
            </a:r>
            <a:r>
              <a:rPr lang="en-US" b="1">
                <a:latin typeface="Courier New" pitchFamily="49" charset="0"/>
              </a:rPr>
              <a:t>escape = random.choice([41,42,43])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if escape == 42: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break</a:t>
            </a:r>
            <a:endParaRPr lang="en-US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'At last!'</a:t>
            </a:r>
          </a:p>
        </p:txBody>
      </p:sp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9906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Give me a  </a:t>
            </a:r>
            <a:r>
              <a:rPr lang="en-US" sz="4000" b="1">
                <a:solidFill>
                  <a:srgbClr val="FF6600"/>
                </a:solidFill>
                <a:latin typeface="Courier New" pitchFamily="49" charset="0"/>
              </a:rPr>
              <a:t>break </a:t>
            </a:r>
            <a:r>
              <a:rPr lang="en-US" sz="4000">
                <a:latin typeface="Times" charset="0"/>
              </a:rPr>
              <a:t>! </a:t>
            </a:r>
          </a:p>
        </p:txBody>
      </p:sp>
      <p:sp>
        <p:nvSpPr>
          <p:cNvPr id="63493" name="Text Box 11"/>
          <p:cNvSpPr txBox="1">
            <a:spLocks noChangeArrowheads="1"/>
          </p:cNvSpPr>
          <p:nvPr/>
        </p:nvSpPr>
        <p:spPr bwMode="auto">
          <a:xfrm>
            <a:off x="5868988" y="1612900"/>
            <a:ext cx="259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I'll figure out later how to get out of this loop!</a:t>
            </a:r>
          </a:p>
        </p:txBody>
      </p:sp>
      <p:sp>
        <p:nvSpPr>
          <p:cNvPr id="63494" name="Text Box 12"/>
          <p:cNvSpPr txBox="1">
            <a:spLocks noChangeArrowheads="1"/>
          </p:cNvSpPr>
          <p:nvPr/>
        </p:nvSpPr>
        <p:spPr bwMode="auto">
          <a:xfrm>
            <a:off x="5868988" y="4305300"/>
            <a:ext cx="2590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OK – I'll stop the loop now and continue with the code </a:t>
            </a:r>
            <a:r>
              <a:rPr lang="en-US" sz="1600" b="1" i="1">
                <a:solidFill>
                  <a:srgbClr val="990000"/>
                </a:solidFill>
                <a:latin typeface="Comic Sans MS" pitchFamily="66" charset="0"/>
              </a:rPr>
              <a:t>after </a:t>
            </a: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the loop</a:t>
            </a:r>
          </a:p>
        </p:txBody>
      </p:sp>
      <p:sp>
        <p:nvSpPr>
          <p:cNvPr id="63495" name="Line 14"/>
          <p:cNvSpPr>
            <a:spLocks noChangeShapeType="1"/>
          </p:cNvSpPr>
          <p:nvPr/>
        </p:nvSpPr>
        <p:spPr bwMode="auto">
          <a:xfrm flipH="1">
            <a:off x="2724150" y="1908175"/>
            <a:ext cx="3230563" cy="755650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6" name="Line 15"/>
          <p:cNvSpPr>
            <a:spLocks noChangeShapeType="1"/>
          </p:cNvSpPr>
          <p:nvPr/>
        </p:nvSpPr>
        <p:spPr bwMode="auto">
          <a:xfrm flipH="1" flipV="1">
            <a:off x="3273425" y="4425950"/>
            <a:ext cx="2714625" cy="36513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497" name="Line 16"/>
          <p:cNvSpPr>
            <a:spLocks noChangeShapeType="1"/>
          </p:cNvSpPr>
          <p:nvPr/>
        </p:nvSpPr>
        <p:spPr bwMode="auto">
          <a:xfrm flipH="1">
            <a:off x="4181475" y="5057775"/>
            <a:ext cx="1784350" cy="220663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498" name="Text Box 17"/>
          <p:cNvSpPr txBox="1">
            <a:spLocks noChangeArrowheads="1"/>
          </p:cNvSpPr>
          <p:nvPr/>
        </p:nvSpPr>
        <p:spPr bwMode="auto">
          <a:xfrm>
            <a:off x="7138988" y="5307013"/>
            <a:ext cx="185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  <a:latin typeface="Arial" pitchFamily="34" charset="0"/>
              </a:rPr>
              <a:t>compare</a:t>
            </a:r>
            <a:r>
              <a:rPr lang="en-US" sz="1600" b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Courier New" pitchFamily="49" charset="0"/>
              </a:rPr>
              <a:t>return</a:t>
            </a:r>
            <a:endParaRPr lang="en-US" sz="1600" b="1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33400" y="685800"/>
            <a:ext cx="520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public static double </a:t>
            </a:r>
            <a:r>
              <a:rPr lang="en-US" sz="1800" b="1">
                <a:latin typeface="Courier New" pitchFamily="49" charset="0"/>
              </a:rPr>
              <a:t>max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(double[] A)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6407150"/>
            <a:ext cx="830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6E0416"/>
                </a:solidFill>
                <a:latin typeface="Times" charset="0"/>
              </a:rPr>
              <a:t>Extra</a:t>
            </a:r>
            <a:r>
              <a:rPr lang="en-US" sz="1600" b="1">
                <a:solidFill>
                  <a:srgbClr val="6E0416"/>
                </a:solidFill>
                <a:latin typeface="Times" charset="0"/>
              </a:rPr>
              <a:t>:    </a:t>
            </a:r>
            <a:r>
              <a:rPr lang="en-US" sz="1200">
                <a:solidFill>
                  <a:srgbClr val="6E0416"/>
                </a:solidFill>
                <a:latin typeface="Comic Sans MS" pitchFamily="66" charset="0"/>
              </a:rPr>
              <a:t>What is something </a:t>
            </a:r>
            <a:r>
              <a:rPr lang="en-US" sz="1200" i="1" u="sng">
                <a:solidFill>
                  <a:srgbClr val="6E0416"/>
                </a:solidFill>
                <a:latin typeface="Comic Sans MS" pitchFamily="66" charset="0"/>
              </a:rPr>
              <a:t>unusual</a:t>
            </a:r>
            <a:r>
              <a:rPr lang="en-US" sz="1200">
                <a:solidFill>
                  <a:srgbClr val="6E0416"/>
                </a:solidFill>
                <a:latin typeface="Comic Sans MS" pitchFamily="66" charset="0"/>
              </a:rPr>
              <a:t> and </a:t>
            </a:r>
            <a:r>
              <a:rPr lang="en-US" sz="1200" i="1" u="sng">
                <a:solidFill>
                  <a:srgbClr val="6E0416"/>
                </a:solidFill>
                <a:latin typeface="Comic Sans MS" pitchFamily="66" charset="0"/>
              </a:rPr>
              <a:t>unrelated to CS 5</a:t>
            </a:r>
            <a:r>
              <a:rPr lang="en-US" sz="1200">
                <a:solidFill>
                  <a:srgbClr val="6E0416"/>
                </a:solidFill>
                <a:latin typeface="Comic Sans MS" pitchFamily="66" charset="0"/>
              </a:rPr>
              <a:t>  that you &amp; the person next to you have in common ?!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charset="0"/>
              </a:rPr>
              <a:t> This method returns the maximum element from the input array.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37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3737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3738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3740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3741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3742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3743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3744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3745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3746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3747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3748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3749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3750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3751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3752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3753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3754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478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4763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4764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4765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4766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4767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4768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4769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4770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4771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4772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4773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4774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4775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4776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4777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4778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  <p:sp>
        <p:nvSpPr>
          <p:cNvPr id="74779" name="Text Box 29"/>
          <p:cNvSpPr txBox="1">
            <a:spLocks noChangeArrowheads="1"/>
          </p:cNvSpPr>
          <p:nvPr/>
        </p:nvSpPr>
        <p:spPr bwMode="auto">
          <a:xfrm>
            <a:off x="1905000" y="2743200"/>
            <a:ext cx="4953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  <a:r>
              <a:rPr lang="en-US" b="1">
                <a:latin typeface="Courier New" pitchFamily="49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'N is'</a:t>
            </a:r>
            <a:r>
              <a:rPr lang="en-US" b="1">
                <a:latin typeface="Courier New" pitchFamily="49" charset="0"/>
              </a:rPr>
              <a:t>, N</a:t>
            </a:r>
          </a:p>
        </p:txBody>
      </p:sp>
      <p:sp>
        <p:nvSpPr>
          <p:cNvPr id="74780" name="Oval 30"/>
          <p:cNvSpPr>
            <a:spLocks noChangeArrowheads="1"/>
          </p:cNvSpPr>
          <p:nvPr/>
        </p:nvSpPr>
        <p:spPr bwMode="auto">
          <a:xfrm>
            <a:off x="685800" y="5715000"/>
            <a:ext cx="4572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580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5785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5787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5788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5789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5790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5791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5792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5793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5794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5795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5796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5797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5798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5799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5800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5801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5802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  <p:sp>
        <p:nvSpPr>
          <p:cNvPr id="75803" name="Text Box 29"/>
          <p:cNvSpPr txBox="1">
            <a:spLocks noChangeArrowheads="1"/>
          </p:cNvSpPr>
          <p:nvPr/>
        </p:nvSpPr>
        <p:spPr bwMode="auto">
          <a:xfrm>
            <a:off x="1447800" y="2743200"/>
            <a:ext cx="6477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  <a:r>
              <a:rPr lang="en-US" b="1">
                <a:latin typeface="Courier New" pitchFamily="49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or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'N is'</a:t>
            </a:r>
            <a:r>
              <a:rPr lang="en-US" b="1">
                <a:latin typeface="Courier New" pitchFamily="49" charset="0"/>
              </a:rPr>
              <a:t>, N</a:t>
            </a:r>
          </a:p>
        </p:txBody>
      </p:sp>
      <p:sp>
        <p:nvSpPr>
          <p:cNvPr id="75804" name="Oval 30"/>
          <p:cNvSpPr>
            <a:spLocks noChangeArrowheads="1"/>
          </p:cNvSpPr>
          <p:nvPr/>
        </p:nvSpPr>
        <p:spPr bwMode="auto">
          <a:xfrm>
            <a:off x="5181600" y="5715000"/>
            <a:ext cx="3200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>
                <a:latin typeface="Cambria" pitchFamily="18" charset="0"/>
              </a:rPr>
              <a:t>: </a:t>
            </a:r>
            <a:r>
              <a:rPr lang="en-US" sz="4200" i="1" dirty="0">
                <a:latin typeface="Cambria" pitchFamily="18" charset="0"/>
              </a:rPr>
              <a:t>two types</a:t>
            </a:r>
          </a:p>
        </p:txBody>
      </p:sp>
      <p:sp>
        <p:nvSpPr>
          <p:cNvPr id="27651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print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111500" y="2362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700"/>
          </a:p>
        </p:txBody>
      </p:sp>
      <p:cxnSp>
        <p:nvCxnSpPr>
          <p:cNvPr id="27655" name="Straight Arrow Connector 10"/>
          <p:cNvCxnSpPr>
            <a:cxnSpLocks noChangeShapeType="1"/>
          </p:cNvCxnSpPr>
          <p:nvPr/>
        </p:nvCxnSpPr>
        <p:spPr bwMode="auto">
          <a:xfrm flipV="1">
            <a:off x="3429000" y="1905000"/>
            <a:ext cx="228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11"/>
          <p:cNvCxnSpPr>
            <a:cxnSpLocks noChangeShapeType="1"/>
          </p:cNvCxnSpPr>
          <p:nvPr/>
        </p:nvCxnSpPr>
        <p:spPr bwMode="auto">
          <a:xfrm flipV="1">
            <a:off x="3505200" y="1905000"/>
            <a:ext cx="990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Arrow Connector 14"/>
          <p:cNvCxnSpPr>
            <a:cxnSpLocks noChangeShapeType="1"/>
          </p:cNvCxnSpPr>
          <p:nvPr/>
        </p:nvCxnSpPr>
        <p:spPr bwMode="auto">
          <a:xfrm flipV="1">
            <a:off x="3579813" y="1905000"/>
            <a:ext cx="1754187" cy="587375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Arrow Connector 18"/>
          <p:cNvCxnSpPr>
            <a:cxnSpLocks noChangeShapeType="1"/>
          </p:cNvCxnSpPr>
          <p:nvPr/>
        </p:nvCxnSpPr>
        <p:spPr bwMode="auto">
          <a:xfrm flipV="1">
            <a:off x="3622675" y="1839913"/>
            <a:ext cx="2654300" cy="722312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55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68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6808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6811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6812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6813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6814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6816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6817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6818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6819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6820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6821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6822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6823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6824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</a:t>
            </a:r>
          </a:p>
        </p:txBody>
      </p:sp>
      <p:sp>
        <p:nvSpPr>
          <p:cNvPr id="76825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sz="1800">
                <a:latin typeface="Comic Sans MS" pitchFamily="66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sz="1800">
                <a:latin typeface="Comic Sans MS" pitchFamily="66" charset="0"/>
              </a:rPr>
              <a:t>s?</a:t>
            </a:r>
          </a:p>
        </p:txBody>
      </p:sp>
      <p:sp>
        <p:nvSpPr>
          <p:cNvPr id="76826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'ta'</a:t>
            </a:r>
            <a:r>
              <a:rPr lang="en-US" sz="1800">
                <a:latin typeface="Comic Sans MS" pitchFamily="66" charset="0"/>
              </a:rPr>
              <a:t>s ?  </a:t>
            </a:r>
          </a:p>
        </p:txBody>
      </p:sp>
      <p:sp>
        <p:nvSpPr>
          <p:cNvPr id="76827" name="Text Box 29"/>
          <p:cNvSpPr txBox="1">
            <a:spLocks noChangeArrowheads="1"/>
          </p:cNvSpPr>
          <p:nvPr/>
        </p:nvSpPr>
        <p:spPr bwMode="auto">
          <a:xfrm>
            <a:off x="1371600" y="2743200"/>
            <a:ext cx="7239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  <a:r>
              <a:rPr lang="en-US" b="1">
                <a:latin typeface="Courier New" pitchFamily="49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range(1,len(s)):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and</a:t>
            </a:r>
            <a:r>
              <a:rPr lang="en-US" b="1">
                <a:latin typeface="Courier New" pitchFamily="49" charset="0"/>
              </a:rPr>
              <a:t> s[i-1]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't'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'N is'</a:t>
            </a:r>
            <a:r>
              <a:rPr lang="en-US" b="1">
                <a:latin typeface="Courier New" pitchFamily="49" charset="0"/>
              </a:rPr>
              <a:t>, N</a:t>
            </a:r>
          </a:p>
        </p:txBody>
      </p:sp>
      <p:sp>
        <p:nvSpPr>
          <p:cNvPr id="76828" name="Oval 30"/>
          <p:cNvSpPr>
            <a:spLocks noChangeArrowheads="1"/>
          </p:cNvSpPr>
          <p:nvPr/>
        </p:nvSpPr>
        <p:spPr bwMode="auto">
          <a:xfrm>
            <a:off x="762000" y="6019800"/>
            <a:ext cx="4572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78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Loopy thinking</a:t>
            </a:r>
            <a:endParaRPr lang="en-US" sz="3200">
              <a:latin typeface="Times" charset="0"/>
            </a:endParaRPr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7833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7834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7835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7836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7837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7838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7839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7840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7841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7842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7843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7844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7845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7846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7847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7848" name="Text Box 26"/>
          <p:cNvSpPr txBox="1">
            <a:spLocks noChangeArrowheads="1"/>
          </p:cNvSpPr>
          <p:nvPr/>
        </p:nvSpPr>
        <p:spPr bwMode="auto">
          <a:xfrm>
            <a:off x="838200" y="6248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How could we find the longest sequence of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>
                <a:latin typeface="Comic Sans MS" pitchFamily="66" charset="0"/>
              </a:rPr>
              <a:t>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88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Planning in "pseudocode"</a:t>
            </a: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8864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8865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8866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8867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8868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8869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8870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8871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8872" name="Text Box 26"/>
          <p:cNvSpPr txBox="1">
            <a:spLocks noChangeArrowheads="1"/>
          </p:cNvSpPr>
          <p:nvPr/>
        </p:nvSpPr>
        <p:spPr bwMode="auto">
          <a:xfrm>
            <a:off x="533400" y="3048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Loop through the string:</a:t>
            </a:r>
          </a:p>
        </p:txBody>
      </p:sp>
      <p:sp>
        <p:nvSpPr>
          <p:cNvPr id="78873" name="Text Box 27"/>
          <p:cNvSpPr txBox="1">
            <a:spLocks noChangeArrowheads="1"/>
          </p:cNvSpPr>
          <p:nvPr/>
        </p:nvSpPr>
        <p:spPr bwMode="auto">
          <a:xfrm>
            <a:off x="11430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we </a:t>
            </a:r>
            <a:r>
              <a:rPr lang="en-US" b="1">
                <a:latin typeface="Times" charset="0"/>
              </a:rPr>
              <a:t>do</a:t>
            </a:r>
            <a:r>
              <a:rPr lang="en-US">
                <a:latin typeface="Times" charset="0"/>
              </a:rPr>
              <a:t> see an 'a'</a:t>
            </a:r>
          </a:p>
        </p:txBody>
      </p:sp>
      <p:sp>
        <p:nvSpPr>
          <p:cNvPr id="78874" name="Text Box 28"/>
          <p:cNvSpPr txBox="1">
            <a:spLocks noChangeArrowheads="1"/>
          </p:cNvSpPr>
          <p:nvPr/>
        </p:nvSpPr>
        <p:spPr bwMode="auto">
          <a:xfrm>
            <a:off x="1752600" y="4114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NOT an 'a'</a:t>
            </a:r>
          </a:p>
        </p:txBody>
      </p:sp>
      <p:sp>
        <p:nvSpPr>
          <p:cNvPr id="78875" name="Text Box 29"/>
          <p:cNvSpPr txBox="1">
            <a:spLocks noChangeArrowheads="1"/>
          </p:cNvSpPr>
          <p:nvPr/>
        </p:nvSpPr>
        <p:spPr bwMode="auto">
          <a:xfrm>
            <a:off x="1752600" y="5105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an 'a'</a:t>
            </a:r>
          </a:p>
        </p:txBody>
      </p:sp>
      <p:sp>
        <p:nvSpPr>
          <p:cNvPr id="78876" name="Text Box 30"/>
          <p:cNvSpPr txBox="1">
            <a:spLocks noChangeArrowheads="1"/>
          </p:cNvSpPr>
          <p:nvPr/>
        </p:nvSpPr>
        <p:spPr bwMode="auto">
          <a:xfrm>
            <a:off x="5334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Keep track of CurRun, MaxRun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799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Planning in "pseudocode"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9882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9883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79884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79885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79886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79887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79888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79889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79890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79891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79892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79893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79894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79895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79896" name="Text Box 26"/>
          <p:cNvSpPr txBox="1">
            <a:spLocks noChangeArrowheads="1"/>
          </p:cNvSpPr>
          <p:nvPr/>
        </p:nvSpPr>
        <p:spPr bwMode="auto">
          <a:xfrm>
            <a:off x="533400" y="3048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Loop through the string:</a:t>
            </a:r>
          </a:p>
        </p:txBody>
      </p:sp>
      <p:sp>
        <p:nvSpPr>
          <p:cNvPr id="79897" name="Text Box 27"/>
          <p:cNvSpPr txBox="1">
            <a:spLocks noChangeArrowheads="1"/>
          </p:cNvSpPr>
          <p:nvPr/>
        </p:nvSpPr>
        <p:spPr bwMode="auto">
          <a:xfrm>
            <a:off x="11430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we </a:t>
            </a:r>
            <a:r>
              <a:rPr lang="en-US" b="1">
                <a:latin typeface="Times" charset="0"/>
              </a:rPr>
              <a:t>do</a:t>
            </a:r>
            <a:r>
              <a:rPr lang="en-US">
                <a:latin typeface="Times" charset="0"/>
              </a:rPr>
              <a:t> see an 'a'</a:t>
            </a:r>
          </a:p>
        </p:txBody>
      </p:sp>
      <p:sp>
        <p:nvSpPr>
          <p:cNvPr id="79898" name="Text Box 28"/>
          <p:cNvSpPr txBox="1">
            <a:spLocks noChangeArrowheads="1"/>
          </p:cNvSpPr>
          <p:nvPr/>
        </p:nvSpPr>
        <p:spPr bwMode="auto">
          <a:xfrm>
            <a:off x="1752600" y="4114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NOT an 'a'</a:t>
            </a:r>
          </a:p>
        </p:txBody>
      </p:sp>
      <p:sp>
        <p:nvSpPr>
          <p:cNvPr id="79899" name="Text Box 29"/>
          <p:cNvSpPr txBox="1">
            <a:spLocks noChangeArrowheads="1"/>
          </p:cNvSpPr>
          <p:nvPr/>
        </p:nvSpPr>
        <p:spPr bwMode="auto">
          <a:xfrm>
            <a:off x="1752600" y="5105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if the PREVIOUS letter IS an 'a'</a:t>
            </a:r>
          </a:p>
        </p:txBody>
      </p:sp>
      <p:sp>
        <p:nvSpPr>
          <p:cNvPr id="79900" name="Text Box 30"/>
          <p:cNvSpPr txBox="1">
            <a:spLocks noChangeArrowheads="1"/>
          </p:cNvSpPr>
          <p:nvPr/>
        </p:nvSpPr>
        <p:spPr bwMode="auto">
          <a:xfrm>
            <a:off x="5334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charset="0"/>
              </a:rPr>
              <a:t>Keep track of CurRun, MaxRun</a:t>
            </a:r>
          </a:p>
        </p:txBody>
      </p:sp>
      <p:sp>
        <p:nvSpPr>
          <p:cNvPr id="79901" name="Text Box 31"/>
          <p:cNvSpPr txBox="1">
            <a:spLocks noChangeArrowheads="1"/>
          </p:cNvSpPr>
          <p:nvPr/>
        </p:nvSpPr>
        <p:spPr bwMode="auto">
          <a:xfrm>
            <a:off x="2895600" y="4572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Start a Run!   CurRun = 1</a:t>
            </a:r>
          </a:p>
        </p:txBody>
      </p:sp>
      <p:sp>
        <p:nvSpPr>
          <p:cNvPr id="79902" name="Text Box 32"/>
          <p:cNvSpPr txBox="1">
            <a:spLocks noChangeArrowheads="1"/>
          </p:cNvSpPr>
          <p:nvPr/>
        </p:nvSpPr>
        <p:spPr bwMode="auto">
          <a:xfrm>
            <a:off x="2895600" y="5486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Continue our run!   CurRun = CurRun + 1</a:t>
            </a:r>
          </a:p>
        </p:txBody>
      </p:sp>
      <p:sp>
        <p:nvSpPr>
          <p:cNvPr id="79903" name="Text Box 33"/>
          <p:cNvSpPr txBox="1">
            <a:spLocks noChangeArrowheads="1"/>
          </p:cNvSpPr>
          <p:nvPr/>
        </p:nvSpPr>
        <p:spPr bwMode="auto">
          <a:xfrm>
            <a:off x="2895600" y="5867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Comic Sans MS" pitchFamily="66" charset="0"/>
              </a:rPr>
              <a:t>Check for a new maximum…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809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Planning in "pseudocode"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49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49" charset="0"/>
              </a:rPr>
              <a:t>'gattacaaggtaaaatgca'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80909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80910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80911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80912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80916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80917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80918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80919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80920" name="Text Box 26"/>
          <p:cNvSpPr txBox="1">
            <a:spLocks noChangeArrowheads="1"/>
          </p:cNvSpPr>
          <p:nvPr/>
        </p:nvSpPr>
        <p:spPr bwMode="auto">
          <a:xfrm>
            <a:off x="3200400" y="2414588"/>
            <a:ext cx="54102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MAX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cur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 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s[i-1] !=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'a'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cur =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cur = cur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b="1">
                <a:latin typeface="Courier New" pitchFamily="49" charset="0"/>
              </a:rPr>
              <a:t>cur &gt; MAX: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        MAX = cur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'Max is'</a:t>
            </a:r>
            <a:r>
              <a:rPr lang="en-US" b="1">
                <a:latin typeface="Courier New" pitchFamily="49" charset="0"/>
              </a:rPr>
              <a:t>, MAX</a:t>
            </a:r>
          </a:p>
        </p:txBody>
      </p:sp>
      <p:sp>
        <p:nvSpPr>
          <p:cNvPr id="80921" name="Text Box 27"/>
          <p:cNvSpPr txBox="1">
            <a:spLocks noChangeArrowheads="1"/>
          </p:cNvSpPr>
          <p:nvPr/>
        </p:nvSpPr>
        <p:spPr bwMode="auto">
          <a:xfrm>
            <a:off x="533400" y="3048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Loop through the string:</a:t>
            </a:r>
          </a:p>
        </p:txBody>
      </p:sp>
      <p:sp>
        <p:nvSpPr>
          <p:cNvPr id="80922" name="Text Box 28"/>
          <p:cNvSpPr txBox="1">
            <a:spLocks noChangeArrowheads="1"/>
          </p:cNvSpPr>
          <p:nvPr/>
        </p:nvSpPr>
        <p:spPr bwMode="auto">
          <a:xfrm>
            <a:off x="1143000" y="3429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if we do see an 'a'</a:t>
            </a:r>
          </a:p>
        </p:txBody>
      </p:sp>
      <p:sp>
        <p:nvSpPr>
          <p:cNvPr id="80923" name="Text Box 29"/>
          <p:cNvSpPr txBox="1">
            <a:spLocks noChangeArrowheads="1"/>
          </p:cNvSpPr>
          <p:nvPr/>
        </p:nvSpPr>
        <p:spPr bwMode="auto">
          <a:xfrm>
            <a:off x="1371600" y="38100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if the PREVIOUS letter is NOT an 'a'</a:t>
            </a:r>
          </a:p>
        </p:txBody>
      </p:sp>
      <p:sp>
        <p:nvSpPr>
          <p:cNvPr id="80924" name="Text Box 30"/>
          <p:cNvSpPr txBox="1">
            <a:spLocks noChangeArrowheads="1"/>
          </p:cNvSpPr>
          <p:nvPr/>
        </p:nvSpPr>
        <p:spPr bwMode="auto">
          <a:xfrm>
            <a:off x="1371600" y="45466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if the PREVIOUS letter IS an 'a'</a:t>
            </a:r>
          </a:p>
        </p:txBody>
      </p:sp>
      <p:sp>
        <p:nvSpPr>
          <p:cNvPr id="80925" name="Text Box 31"/>
          <p:cNvSpPr txBox="1">
            <a:spLocks noChangeArrowheads="1"/>
          </p:cNvSpPr>
          <p:nvPr/>
        </p:nvSpPr>
        <p:spPr bwMode="auto">
          <a:xfrm>
            <a:off x="381000" y="24765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charset="0"/>
              </a:rPr>
              <a:t>Keep track of CurRun, MaxRun</a:t>
            </a:r>
          </a:p>
        </p:txBody>
      </p:sp>
      <p:sp>
        <p:nvSpPr>
          <p:cNvPr id="80926" name="Text Box 32"/>
          <p:cNvSpPr txBox="1">
            <a:spLocks noChangeArrowheads="1"/>
          </p:cNvSpPr>
          <p:nvPr/>
        </p:nvSpPr>
        <p:spPr bwMode="auto">
          <a:xfrm>
            <a:off x="1828800" y="4191000"/>
            <a:ext cx="510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66" charset="0"/>
              </a:rPr>
              <a:t>Start a Run!   </a:t>
            </a:r>
          </a:p>
        </p:txBody>
      </p:sp>
      <p:sp>
        <p:nvSpPr>
          <p:cNvPr id="80927" name="Text Box 33"/>
          <p:cNvSpPr txBox="1">
            <a:spLocks noChangeArrowheads="1"/>
          </p:cNvSpPr>
          <p:nvPr/>
        </p:nvSpPr>
        <p:spPr bwMode="auto">
          <a:xfrm>
            <a:off x="1828800" y="4927600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66" charset="0"/>
              </a:rPr>
              <a:t>Continue our run!   </a:t>
            </a:r>
          </a:p>
        </p:txBody>
      </p:sp>
      <p:sp>
        <p:nvSpPr>
          <p:cNvPr id="80928" name="Text Box 34"/>
          <p:cNvSpPr txBox="1">
            <a:spLocks noChangeArrowheads="1"/>
          </p:cNvSpPr>
          <p:nvPr/>
        </p:nvSpPr>
        <p:spPr bwMode="auto">
          <a:xfrm>
            <a:off x="1828800" y="5384800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66" charset="0"/>
              </a:rPr>
              <a:t>Check for a new maximum…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>
                <a:latin typeface="Times" charset="0"/>
              </a:rPr>
              <a:t>Challenge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943600" y="3048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Print the first N numbers in this series…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20700" y="1162050"/>
            <a:ext cx="3810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/>
              <a:t>Example: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771650" y="1158875"/>
            <a:ext cx="32004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fib(11)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765300" y="1600200"/>
            <a:ext cx="69215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1  1  2  3  5  8  13  21  34  55  89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33400" y="5867400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Quiz, part 2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572000" y="990600"/>
            <a:ext cx="445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0 1 2 3 6 7 14 15 30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991100" y="87313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</a:rPr>
              <a:t>Write any loop to print the first N terms of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447800" y="609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N terms total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03213" y="990600"/>
            <a:ext cx="3811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7 9 11 13 15 17 …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457200" y="5807075"/>
            <a:ext cx="3352800" cy="838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>
            <a:off x="228600" y="762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2809875" y="76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4419600" y="120650"/>
            <a:ext cx="0" cy="657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043613" y="609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N terms total</a:t>
            </a: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4824413" y="762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7405688" y="76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95250" y="107950"/>
            <a:ext cx="428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</a:rPr>
              <a:t>Write an index-based loop to print the first N terms of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228600" y="1752600"/>
            <a:ext cx="33528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def seven(N):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 for</a:t>
            </a:r>
            <a:r>
              <a:rPr lang="en-US" sz="1800" b="1">
                <a:latin typeface="Courier New" pitchFamily="49" charset="0"/>
              </a:rPr>
              <a:t> i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range(N):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361950" y="5400675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</a:rPr>
              <a:t>feel free to add an </a:t>
            </a:r>
            <a:r>
              <a:rPr lang="en-US" sz="1400" b="1" i="1">
                <a:latin typeface="Times" charset="0"/>
              </a:rPr>
              <a:t>accumulator</a:t>
            </a:r>
            <a:r>
              <a:rPr lang="en-US" sz="1400">
                <a:latin typeface="Times" charset="0"/>
              </a:rPr>
              <a:t>, if you'd like!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46313" y="1060450"/>
            <a:ext cx="4840287" cy="184150"/>
            <a:chOff x="295" y="1311"/>
            <a:chExt cx="5177" cy="114"/>
          </a:xfrm>
        </p:grpSpPr>
        <p:sp>
          <p:nvSpPr>
            <p:cNvPr id="13317" name="Rectangle 2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18" name="Rectangle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1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2286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r>
              <a:rPr lang="en-US" sz="3600" b="1">
                <a:solidFill>
                  <a:srgbClr val="000000"/>
                </a:solidFill>
                <a:latin typeface="Calibri" pitchFamily="-105" charset="0"/>
              </a:rPr>
              <a:t>Looping </a:t>
            </a:r>
            <a:r>
              <a:rPr lang="en-US" sz="3600" b="1" i="1">
                <a:solidFill>
                  <a:srgbClr val="000000"/>
                </a:solidFill>
                <a:latin typeface="Calibri" pitchFamily="-105" charset="0"/>
              </a:rPr>
              <a:t>inside </a:t>
            </a:r>
            <a:r>
              <a:rPr lang="en-US" sz="3600" b="1">
                <a:solidFill>
                  <a:srgbClr val="000000"/>
                </a:solidFill>
                <a:latin typeface="Calibri" pitchFamily="-105" charset="0"/>
              </a:rPr>
              <a:t>loops!</a:t>
            </a:r>
          </a:p>
        </p:txBody>
      </p:sp>
      <p:pic>
        <p:nvPicPr>
          <p:cNvPr id="13316" name="Picture 4" descr="http://4.bp.blogspot.com/_teq8tr511YQ/SDBgXRnY4GI/AAAAAAAAAG4/ZXqCzf6JWHA/s400/nested_do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3"/>
          <a:stretch>
            <a:fillRect/>
          </a:stretch>
        </p:blipFill>
        <p:spPr bwMode="auto">
          <a:xfrm>
            <a:off x="1143000" y="1676400"/>
            <a:ext cx="7010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input</a:t>
            </a:r>
            <a:r>
              <a:rPr lang="en-US" sz="4000" b="1">
                <a:latin typeface="Times" charset="0"/>
              </a:rPr>
              <a:t>   </a:t>
            </a:r>
            <a:r>
              <a:rPr lang="en-US" sz="4000">
                <a:latin typeface="Times" charset="0"/>
              </a:rPr>
              <a:t>vs.</a:t>
            </a:r>
            <a:r>
              <a:rPr lang="en-US" sz="4000" b="1">
                <a:latin typeface="Times" charset="0"/>
              </a:rPr>
              <a:t>   </a:t>
            </a:r>
            <a:r>
              <a:rPr lang="en-US" sz="4000" b="1">
                <a:latin typeface="Courier New" pitchFamily="49" charset="0"/>
              </a:rPr>
              <a:t>raw_input</a:t>
            </a: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544513" y="1190625"/>
            <a:ext cx="7794625" cy="180975"/>
            <a:chOff x="295" y="1311"/>
            <a:chExt cx="5177" cy="114"/>
          </a:xfrm>
        </p:grpSpPr>
        <p:sp>
          <p:nvSpPr>
            <p:cNvPr id="8397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reply = </a:t>
            </a:r>
            <a:r>
              <a:rPr lang="en-US" sz="1800" b="1">
                <a:solidFill>
                  <a:srgbClr val="800080"/>
                </a:solidFill>
                <a:latin typeface="Courier New" pitchFamily="49" charset="0"/>
              </a:rPr>
              <a:t>raw_input</a:t>
            </a:r>
            <a:r>
              <a:rPr lang="en-US" sz="1800" b="1">
                <a:latin typeface="Courier New" pitchFamily="49" charset="0"/>
              </a:rPr>
              <a:t>(</a:t>
            </a:r>
            <a:r>
              <a:rPr lang="en-US" sz="1400" b="1">
                <a:solidFill>
                  <a:srgbClr val="008000"/>
                </a:solidFill>
                <a:latin typeface="Courier New" pitchFamily="49" charset="0"/>
              </a:rPr>
              <a:t>'Enter a string and I\'ll tell you what I see.'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reply: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'I see a(n) '</a:t>
            </a:r>
            <a:r>
              <a:rPr lang="en-US" sz="1800" b="1">
                <a:latin typeface="Courier New" pitchFamily="49" charset="0"/>
              </a:rPr>
              <a:t>, c</a:t>
            </a:r>
          </a:p>
        </p:txBody>
      </p: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5041900" y="2292350"/>
            <a:ext cx="2208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interprets what the user types as a string of characters</a:t>
            </a: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 flipH="1" flipV="1">
            <a:off x="2200275" y="2173288"/>
            <a:ext cx="2852738" cy="252412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Text Box 9"/>
          <p:cNvSpPr txBox="1">
            <a:spLocks noChangeArrowheads="1"/>
          </p:cNvSpPr>
          <p:nvPr/>
        </p:nvSpPr>
        <p:spPr bwMode="auto">
          <a:xfrm>
            <a:off x="533400" y="4789488"/>
            <a:ext cx="83058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reply = </a:t>
            </a:r>
            <a:r>
              <a:rPr lang="en-US" sz="1800" b="1">
                <a:solidFill>
                  <a:srgbClr val="800080"/>
                </a:solidFill>
                <a:latin typeface="Courier New" pitchFamily="49" charset="0"/>
              </a:rPr>
              <a:t>input</a:t>
            </a:r>
            <a:r>
              <a:rPr lang="en-US" sz="1800" b="1">
                <a:latin typeface="Courier New" pitchFamily="49" charset="0"/>
              </a:rPr>
              <a:t>(</a:t>
            </a:r>
            <a:r>
              <a:rPr lang="en-US" sz="1400" b="1">
                <a:solidFill>
                  <a:srgbClr val="008000"/>
                </a:solidFill>
                <a:latin typeface="Courier New" pitchFamily="49" charset="0"/>
              </a:rPr>
              <a:t>'Enter any list and I\'ll tell you what I see.'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reply: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'I see a(n) '</a:t>
            </a:r>
            <a:r>
              <a:rPr lang="en-US" sz="1800" b="1">
                <a:latin typeface="Courier New" pitchFamily="49" charset="0"/>
              </a:rPr>
              <a:t>, c</a:t>
            </a:r>
          </a:p>
        </p:txBody>
      </p:sp>
      <p:sp>
        <p:nvSpPr>
          <p:cNvPr id="83976" name="Rectangle 10"/>
          <p:cNvSpPr>
            <a:spLocks noChangeArrowheads="1"/>
          </p:cNvSpPr>
          <p:nvPr/>
        </p:nvSpPr>
        <p:spPr bwMode="auto">
          <a:xfrm>
            <a:off x="5041900" y="5253038"/>
            <a:ext cx="2208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66" charset="0"/>
              </a:rPr>
              <a:t>processes what the user types just as python would</a:t>
            </a:r>
          </a:p>
        </p:txBody>
      </p:sp>
      <p:sp>
        <p:nvSpPr>
          <p:cNvPr id="83977" name="Line 11"/>
          <p:cNvSpPr>
            <a:spLocks noChangeShapeType="1"/>
          </p:cNvSpPr>
          <p:nvPr/>
        </p:nvSpPr>
        <p:spPr bwMode="auto">
          <a:xfrm flipH="1" flipV="1">
            <a:off x="2200275" y="5133975"/>
            <a:ext cx="2852738" cy="25241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2"/>
          <p:cNvSpPr>
            <a:spLocks noChangeShapeType="1"/>
          </p:cNvSpPr>
          <p:nvPr/>
        </p:nvSpPr>
        <p:spPr bwMode="auto">
          <a:xfrm>
            <a:off x="1295400" y="3962400"/>
            <a:ext cx="632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499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1143000" y="152400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Monte Carlo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>
              <a:latin typeface="Times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Times" charset="0"/>
              </a:rPr>
              <a:t>A engineering challenge:</a:t>
            </a:r>
            <a:r>
              <a:rPr lang="en-US">
                <a:latin typeface="Times" charset="0"/>
              </a:rPr>
              <a:t>  to estimate 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>
                <a:latin typeface="Times" charset="0"/>
              </a:rPr>
              <a:t> using everyday items... 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13716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Hw8 Pr3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42926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2832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1214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24238" y="1143000"/>
            <a:ext cx="582612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 smtClean="0">
                <a:latin typeface="Cambria" pitchFamily="18" charset="0"/>
              </a:rPr>
              <a:t>: </a:t>
            </a:r>
            <a:r>
              <a:rPr lang="en-US" sz="4200" i="1" dirty="0" smtClean="0">
                <a:latin typeface="Cambria" pitchFamily="18" charset="0"/>
              </a:rPr>
              <a:t>two types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30727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0728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print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0730" name="Rectangle 32"/>
          <p:cNvSpPr>
            <a:spLocks noChangeArrowheads="1"/>
          </p:cNvSpPr>
          <p:nvPr/>
        </p:nvSpPr>
        <p:spPr bwMode="auto">
          <a:xfrm>
            <a:off x="838200" y="3465513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for 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>
                <a:latin typeface="Courier New" pitchFamily="49" charset="0"/>
              </a:rPr>
              <a:t> in</a:t>
            </a:r>
            <a:r>
              <a:rPr lang="en-US" sz="2100" b="1">
                <a:latin typeface="Courier New" pitchFamily="49" charset="0"/>
              </a:rPr>
              <a:t> range(len(L))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print L[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>
                <a:latin typeface="Courier New" pitchFamily="49" charset="0"/>
              </a:rPr>
              <a:t>]</a:t>
            </a: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5313363" y="3711575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30733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30735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0736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0738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Rectangle 24"/>
          <p:cNvSpPr>
            <a:spLocks noChangeArrowheads="1"/>
          </p:cNvSpPr>
          <p:nvPr/>
        </p:nvSpPr>
        <p:spPr bwMode="auto">
          <a:xfrm>
            <a:off x="611028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2" name="Rectangle 24"/>
          <p:cNvSpPr>
            <a:spLocks noChangeArrowheads="1"/>
          </p:cNvSpPr>
          <p:nvPr/>
        </p:nvSpPr>
        <p:spPr bwMode="auto">
          <a:xfrm>
            <a:off x="5268913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3" name="Rectangle 24"/>
          <p:cNvSpPr>
            <a:spLocks noChangeArrowheads="1"/>
          </p:cNvSpPr>
          <p:nvPr/>
        </p:nvSpPr>
        <p:spPr bwMode="auto">
          <a:xfrm>
            <a:off x="4289425" y="1143000"/>
            <a:ext cx="646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342423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3752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>
            <a:off x="2894013" y="674688"/>
            <a:ext cx="5716587" cy="564038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latin typeface="Times" charset="0"/>
              </a:rPr>
              <a:t>Visualize:</a:t>
            </a:r>
            <a:endParaRPr lang="en-US">
              <a:latin typeface="Times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894013" y="669925"/>
            <a:ext cx="5715000" cy="565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6200" y="762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Easy as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>
              <a:latin typeface="Times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378075" y="6308725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8510588" y="381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706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3" name="Rectangle 5"/>
          <p:cNvSpPr>
            <a:spLocks noChangeArrowheads="1"/>
          </p:cNvSpPr>
          <p:nvPr/>
        </p:nvSpPr>
        <p:spPr bwMode="auto">
          <a:xfrm>
            <a:off x="1228725" y="228600"/>
            <a:ext cx="6718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/>
              <a:t>CS 5</a:t>
            </a:r>
            <a:r>
              <a:rPr lang="en-US" sz="4200"/>
              <a:t>:   Putting Loops to Work</a:t>
            </a:r>
          </a:p>
        </p:txBody>
      </p:sp>
      <p:sp>
        <p:nvSpPr>
          <p:cNvPr id="87044" name="Text Box 32"/>
          <p:cNvSpPr txBox="1">
            <a:spLocks noChangeArrowheads="1"/>
          </p:cNvSpPr>
          <p:nvPr/>
        </p:nvSpPr>
        <p:spPr bwMode="auto">
          <a:xfrm>
            <a:off x="533400" y="2849563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[ 1, 11, 21, 1211, 111221,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5" name="Text Box 33"/>
          <p:cNvSpPr txBox="1">
            <a:spLocks noChangeArrowheads="1"/>
          </p:cNvSpPr>
          <p:nvPr/>
        </p:nvSpPr>
        <p:spPr bwMode="auto">
          <a:xfrm>
            <a:off x="533400" y="1477963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-35, -24, -13, -2, 9, 20, 31,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6" name="Text Box 34"/>
          <p:cNvSpPr txBox="1">
            <a:spLocks noChangeArrowheads="1"/>
          </p:cNvSpPr>
          <p:nvPr/>
        </p:nvSpPr>
        <p:spPr bwMode="auto">
          <a:xfrm>
            <a:off x="533400" y="35353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[ 2, 22, 222,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7" name="Text Box 35"/>
          <p:cNvSpPr txBox="1">
            <a:spLocks noChangeArrowheads="1"/>
          </p:cNvSpPr>
          <p:nvPr/>
        </p:nvSpPr>
        <p:spPr bwMode="auto">
          <a:xfrm>
            <a:off x="533400" y="21637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[ 26250, 5250, 1050, 210,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8" name="Text Box 36"/>
          <p:cNvSpPr txBox="1">
            <a:spLocks noChangeArrowheads="1"/>
          </p:cNvSpPr>
          <p:nvPr/>
        </p:nvSpPr>
        <p:spPr bwMode="auto">
          <a:xfrm>
            <a:off x="533400" y="4221163"/>
            <a:ext cx="8299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[ 90123241791111 , 93551622, 121074, 3111, </a:t>
            </a:r>
            <a:r>
              <a:rPr lang="en-US" sz="22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7049" name="Rectangle 32"/>
          <p:cNvSpPr>
            <a:spLocks noChangeArrowheads="1"/>
          </p:cNvSpPr>
          <p:nvPr/>
        </p:nvSpPr>
        <p:spPr bwMode="auto">
          <a:xfrm>
            <a:off x="8077200" y="1143000"/>
            <a:ext cx="676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A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0" name="Rectangle 34"/>
          <p:cNvSpPr>
            <a:spLocks noChangeArrowheads="1"/>
          </p:cNvSpPr>
          <p:nvPr/>
        </p:nvSpPr>
        <p:spPr bwMode="auto">
          <a:xfrm>
            <a:off x="6737350" y="1843088"/>
            <a:ext cx="644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B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1" name="Rectangle 36"/>
          <p:cNvSpPr>
            <a:spLocks noChangeArrowheads="1"/>
          </p:cNvSpPr>
          <p:nvPr/>
        </p:nvSpPr>
        <p:spPr bwMode="auto">
          <a:xfrm>
            <a:off x="7010400" y="2514600"/>
            <a:ext cx="61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C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2" name="Rectangle 38"/>
          <p:cNvSpPr>
            <a:spLocks noChangeArrowheads="1"/>
          </p:cNvSpPr>
          <p:nvPr/>
        </p:nvSpPr>
        <p:spPr bwMode="auto">
          <a:xfrm>
            <a:off x="4176713" y="3214688"/>
            <a:ext cx="701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D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3" name="Rectangle 40"/>
          <p:cNvSpPr>
            <a:spLocks noChangeArrowheads="1"/>
          </p:cNvSpPr>
          <p:nvPr/>
        </p:nvSpPr>
        <p:spPr bwMode="auto">
          <a:xfrm>
            <a:off x="8335963" y="3824288"/>
            <a:ext cx="58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E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7054" name="Text Box 8"/>
          <p:cNvSpPr txBox="1">
            <a:spLocks noChangeArrowheads="1"/>
          </p:cNvSpPr>
          <p:nvPr/>
        </p:nvSpPr>
        <p:spPr bwMode="auto">
          <a:xfrm>
            <a:off x="2133600" y="54864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E0BEE"/>
                </a:solidFill>
                <a:latin typeface="Calibri" pitchFamily="34" charset="0"/>
              </a:rPr>
              <a:t>Which </a:t>
            </a: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sz="3200">
                <a:solidFill>
                  <a:srgbClr val="0E0BEE"/>
                </a:solidFill>
                <a:latin typeface="Calibri" pitchFamily="34" charset="0"/>
              </a:rPr>
              <a:t> is unlike the others?</a:t>
            </a:r>
          </a:p>
        </p:txBody>
      </p:sp>
      <p:sp>
        <p:nvSpPr>
          <p:cNvPr id="87055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00938" y="1898650"/>
            <a:ext cx="360362" cy="265113"/>
          </a:xfrm>
          <a:custGeom>
            <a:avLst/>
            <a:gdLst>
              <a:gd name="T0" fmla="*/ 2147483647 w 1000"/>
              <a:gd name="T1" fmla="*/ 2147483647 h 736"/>
              <a:gd name="T2" fmla="*/ 2147483647 w 1000"/>
              <a:gd name="T3" fmla="*/ 2147483647 h 736"/>
              <a:gd name="T4" fmla="*/ 0 w 1000"/>
              <a:gd name="T5" fmla="*/ 2147483647 h 736"/>
              <a:gd name="T6" fmla="*/ 2147483647 w 1000"/>
              <a:gd name="T7" fmla="*/ 2147483647 h 736"/>
              <a:gd name="T8" fmla="*/ 2147483647 w 1000"/>
              <a:gd name="T9" fmla="*/ 2147483647 h 736"/>
              <a:gd name="T10" fmla="*/ 2147483647 w 1000"/>
              <a:gd name="T11" fmla="*/ 2147483647 h 736"/>
              <a:gd name="T12" fmla="*/ 2147483647 w 1000"/>
              <a:gd name="T13" fmla="*/ 2147483647 h 736"/>
              <a:gd name="T14" fmla="*/ 2147483647 w 1000"/>
              <a:gd name="T15" fmla="*/ 2147483647 h 736"/>
              <a:gd name="T16" fmla="*/ 2147483647 w 1000"/>
              <a:gd name="T17" fmla="*/ 2147483647 h 736"/>
              <a:gd name="T18" fmla="*/ 2147483647 w 1000"/>
              <a:gd name="T19" fmla="*/ 2147483647 h 736"/>
              <a:gd name="T20" fmla="*/ 2147483647 w 1000"/>
              <a:gd name="T21" fmla="*/ 2147483647 h 736"/>
              <a:gd name="T22" fmla="*/ 2147483647 w 1000"/>
              <a:gd name="T23" fmla="*/ 2147483647 h 736"/>
              <a:gd name="T24" fmla="*/ 2147483647 w 1000"/>
              <a:gd name="T25" fmla="*/ 2147483647 h 736"/>
              <a:gd name="T26" fmla="*/ 2147483647 w 1000"/>
              <a:gd name="T27" fmla="*/ 2147483647 h 736"/>
              <a:gd name="T28" fmla="*/ 2147483647 w 1000"/>
              <a:gd name="T29" fmla="*/ 2147483647 h 736"/>
              <a:gd name="T30" fmla="*/ 2147483647 w 1000"/>
              <a:gd name="T31" fmla="*/ 2147483647 h 736"/>
              <a:gd name="T32" fmla="*/ 2147483647 w 1000"/>
              <a:gd name="T33" fmla="*/ 2147483647 h 736"/>
              <a:gd name="T34" fmla="*/ 2147483647 w 1000"/>
              <a:gd name="T35" fmla="*/ 2147483647 h 7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"/>
              <a:gd name="T55" fmla="*/ 0 h 736"/>
              <a:gd name="T56" fmla="*/ 1000 w 1000"/>
              <a:gd name="T57" fmla="*/ 736 h 7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" h="736" extrusionOk="0">
                <a:moveTo>
                  <a:pt x="20" y="154"/>
                </a:moveTo>
                <a:cubicBezTo>
                  <a:pt x="38" y="168"/>
                  <a:pt x="38" y="173"/>
                  <a:pt x="31" y="194"/>
                </a:cubicBezTo>
                <a:cubicBezTo>
                  <a:pt x="20" y="231"/>
                  <a:pt x="2" y="266"/>
                  <a:pt x="0" y="305"/>
                </a:cubicBezTo>
                <a:cubicBezTo>
                  <a:pt x="-3" y="354"/>
                  <a:pt x="15" y="384"/>
                  <a:pt x="64" y="392"/>
                </a:cubicBezTo>
                <a:cubicBezTo>
                  <a:pt x="130" y="403"/>
                  <a:pt x="207" y="373"/>
                  <a:pt x="264" y="343"/>
                </a:cubicBezTo>
                <a:cubicBezTo>
                  <a:pt x="340" y="302"/>
                  <a:pt x="389" y="246"/>
                  <a:pt x="440" y="179"/>
                </a:cubicBezTo>
              </a:path>
              <a:path w="1000" h="736" extrusionOk="0">
                <a:moveTo>
                  <a:pt x="445" y="0"/>
                </a:moveTo>
                <a:cubicBezTo>
                  <a:pt x="404" y="35"/>
                  <a:pt x="374" y="90"/>
                  <a:pt x="358" y="142"/>
                </a:cubicBezTo>
                <a:cubicBezTo>
                  <a:pt x="327" y="241"/>
                  <a:pt x="305" y="345"/>
                  <a:pt x="287" y="447"/>
                </a:cubicBezTo>
                <a:cubicBezTo>
                  <a:pt x="272" y="527"/>
                  <a:pt x="264" y="606"/>
                  <a:pt x="259" y="687"/>
                </a:cubicBezTo>
                <a:cubicBezTo>
                  <a:pt x="256" y="737"/>
                  <a:pt x="255" y="733"/>
                  <a:pt x="291" y="722"/>
                </a:cubicBezTo>
              </a:path>
              <a:path w="1000" h="736" extrusionOk="0">
                <a:moveTo>
                  <a:pt x="596" y="191"/>
                </a:moveTo>
                <a:cubicBezTo>
                  <a:pt x="629" y="143"/>
                  <a:pt x="647" y="103"/>
                  <a:pt x="703" y="95"/>
                </a:cubicBezTo>
                <a:cubicBezTo>
                  <a:pt x="727" y="143"/>
                  <a:pt x="720" y="185"/>
                  <a:pt x="707" y="238"/>
                </a:cubicBezTo>
                <a:cubicBezTo>
                  <a:pt x="686" y="325"/>
                  <a:pt x="654" y="408"/>
                  <a:pt x="643" y="497"/>
                </a:cubicBezTo>
                <a:cubicBezTo>
                  <a:pt x="634" y="564"/>
                  <a:pt x="639" y="635"/>
                  <a:pt x="708" y="669"/>
                </a:cubicBezTo>
                <a:cubicBezTo>
                  <a:pt x="771" y="700"/>
                  <a:pt x="845" y="687"/>
                  <a:pt x="909" y="674"/>
                </a:cubicBezTo>
                <a:cubicBezTo>
                  <a:pt x="943" y="667"/>
                  <a:pt x="969" y="660"/>
                  <a:pt x="999" y="6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6175" y="2427288"/>
            <a:ext cx="895350" cy="366712"/>
          </a:xfrm>
          <a:custGeom>
            <a:avLst/>
            <a:gdLst>
              <a:gd name="T0" fmla="*/ 2147483647 w 2490"/>
              <a:gd name="T1" fmla="*/ 2147483647 h 1020"/>
              <a:gd name="T2" fmla="*/ 2147483647 w 2490"/>
              <a:gd name="T3" fmla="*/ 2147483647 h 1020"/>
              <a:gd name="T4" fmla="*/ 2147483647 w 2490"/>
              <a:gd name="T5" fmla="*/ 2147483647 h 1020"/>
              <a:gd name="T6" fmla="*/ 2147483647 w 2490"/>
              <a:gd name="T7" fmla="*/ 2147483647 h 1020"/>
              <a:gd name="T8" fmla="*/ 2147483647 w 2490"/>
              <a:gd name="T9" fmla="*/ 2147483647 h 1020"/>
              <a:gd name="T10" fmla="*/ 2147483647 w 2490"/>
              <a:gd name="T11" fmla="*/ 2147483647 h 1020"/>
              <a:gd name="T12" fmla="*/ 2147483647 w 2490"/>
              <a:gd name="T13" fmla="*/ 2147483647 h 1020"/>
              <a:gd name="T14" fmla="*/ 2147483647 w 2490"/>
              <a:gd name="T15" fmla="*/ 2147483647 h 1020"/>
              <a:gd name="T16" fmla="*/ 2147483647 w 2490"/>
              <a:gd name="T17" fmla="*/ 2147483647 h 1020"/>
              <a:gd name="T18" fmla="*/ 2147483647 w 2490"/>
              <a:gd name="T19" fmla="*/ 2147483647 h 1020"/>
              <a:gd name="T20" fmla="*/ 2147483647 w 2490"/>
              <a:gd name="T21" fmla="*/ 2147483647 h 1020"/>
              <a:gd name="T22" fmla="*/ 2147483647 w 2490"/>
              <a:gd name="T23" fmla="*/ 2147483647 h 1020"/>
              <a:gd name="T24" fmla="*/ 2147483647 w 2490"/>
              <a:gd name="T25" fmla="*/ 2147483647 h 1020"/>
              <a:gd name="T26" fmla="*/ 2147483647 w 2490"/>
              <a:gd name="T27" fmla="*/ 2147483647 h 1020"/>
              <a:gd name="T28" fmla="*/ 2147483647 w 2490"/>
              <a:gd name="T29" fmla="*/ 2147483647 h 1020"/>
              <a:gd name="T30" fmla="*/ 2147483647 w 2490"/>
              <a:gd name="T31" fmla="*/ 2147483647 h 1020"/>
              <a:gd name="T32" fmla="*/ 2147483647 w 2490"/>
              <a:gd name="T33" fmla="*/ 2147483647 h 1020"/>
              <a:gd name="T34" fmla="*/ 2147483647 w 2490"/>
              <a:gd name="T35" fmla="*/ 2147483647 h 1020"/>
              <a:gd name="T36" fmla="*/ 2147483647 w 2490"/>
              <a:gd name="T37" fmla="*/ 2147483647 h 1020"/>
              <a:gd name="T38" fmla="*/ 2147483647 w 2490"/>
              <a:gd name="T39" fmla="*/ 2147483647 h 1020"/>
              <a:gd name="T40" fmla="*/ 2147483647 w 2490"/>
              <a:gd name="T41" fmla="*/ 2147483647 h 1020"/>
              <a:gd name="T42" fmla="*/ 2147483647 w 2490"/>
              <a:gd name="T43" fmla="*/ 2147483647 h 1020"/>
              <a:gd name="T44" fmla="*/ 2147483647 w 2490"/>
              <a:gd name="T45" fmla="*/ 2147483647 h 1020"/>
              <a:gd name="T46" fmla="*/ 2147483647 w 2490"/>
              <a:gd name="T47" fmla="*/ 2147483647 h 10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90"/>
              <a:gd name="T73" fmla="*/ 0 h 1020"/>
              <a:gd name="T74" fmla="*/ 2490 w 2490"/>
              <a:gd name="T75" fmla="*/ 1020 h 10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90" h="1020" extrusionOk="0">
                <a:moveTo>
                  <a:pt x="23" y="441"/>
                </a:moveTo>
                <a:cubicBezTo>
                  <a:pt x="0" y="471"/>
                  <a:pt x="-1" y="490"/>
                  <a:pt x="4" y="529"/>
                </a:cubicBezTo>
                <a:cubicBezTo>
                  <a:pt x="9" y="572"/>
                  <a:pt x="24" y="622"/>
                  <a:pt x="58" y="652"/>
                </a:cubicBezTo>
                <a:cubicBezTo>
                  <a:pt x="101" y="690"/>
                  <a:pt x="151" y="669"/>
                  <a:pt x="194" y="646"/>
                </a:cubicBezTo>
                <a:cubicBezTo>
                  <a:pt x="262" y="610"/>
                  <a:pt x="312" y="550"/>
                  <a:pt x="358" y="490"/>
                </a:cubicBezTo>
                <a:cubicBezTo>
                  <a:pt x="396" y="440"/>
                  <a:pt x="429" y="380"/>
                  <a:pt x="448" y="320"/>
                </a:cubicBezTo>
                <a:cubicBezTo>
                  <a:pt x="453" y="296"/>
                  <a:pt x="453" y="291"/>
                  <a:pt x="458" y="277"/>
                </a:cubicBezTo>
                <a:cubicBezTo>
                  <a:pt x="439" y="337"/>
                  <a:pt x="439" y="400"/>
                  <a:pt x="431" y="463"/>
                </a:cubicBezTo>
                <a:cubicBezTo>
                  <a:pt x="419" y="563"/>
                  <a:pt x="407" y="663"/>
                  <a:pt x="397" y="764"/>
                </a:cubicBezTo>
                <a:cubicBezTo>
                  <a:pt x="390" y="834"/>
                  <a:pt x="373" y="912"/>
                  <a:pt x="376" y="982"/>
                </a:cubicBezTo>
                <a:cubicBezTo>
                  <a:pt x="378" y="1024"/>
                  <a:pt x="386" y="1004"/>
                  <a:pt x="400" y="1015"/>
                </a:cubicBezTo>
              </a:path>
              <a:path w="2490" h="1020" extrusionOk="0">
                <a:moveTo>
                  <a:pt x="507" y="366"/>
                </a:moveTo>
                <a:cubicBezTo>
                  <a:pt x="544" y="342"/>
                  <a:pt x="578" y="326"/>
                  <a:pt x="625" y="336"/>
                </a:cubicBezTo>
                <a:cubicBezTo>
                  <a:pt x="702" y="352"/>
                  <a:pt x="734" y="409"/>
                  <a:pt x="732" y="483"/>
                </a:cubicBezTo>
                <a:cubicBezTo>
                  <a:pt x="730" y="555"/>
                  <a:pt x="701" y="623"/>
                  <a:pt x="682" y="691"/>
                </a:cubicBezTo>
                <a:cubicBezTo>
                  <a:pt x="666" y="747"/>
                  <a:pt x="644" y="810"/>
                  <a:pt x="675" y="865"/>
                </a:cubicBezTo>
                <a:cubicBezTo>
                  <a:pt x="698" y="907"/>
                  <a:pt x="751" y="927"/>
                  <a:pt x="795" y="935"/>
                </a:cubicBezTo>
                <a:cubicBezTo>
                  <a:pt x="842" y="943"/>
                  <a:pt x="875" y="933"/>
                  <a:pt x="915" y="914"/>
                </a:cubicBezTo>
                <a:cubicBezTo>
                  <a:pt x="953" y="896"/>
                  <a:pt x="982" y="869"/>
                  <a:pt x="1013" y="841"/>
                </a:cubicBezTo>
              </a:path>
              <a:path w="2490" h="1020" extrusionOk="0">
                <a:moveTo>
                  <a:pt x="1230" y="134"/>
                </a:moveTo>
                <a:cubicBezTo>
                  <a:pt x="1257" y="200"/>
                  <a:pt x="1255" y="266"/>
                  <a:pt x="1275" y="334"/>
                </a:cubicBezTo>
                <a:cubicBezTo>
                  <a:pt x="1297" y="408"/>
                  <a:pt x="1347" y="440"/>
                  <a:pt x="1424" y="440"/>
                </a:cubicBezTo>
                <a:cubicBezTo>
                  <a:pt x="1596" y="439"/>
                  <a:pt x="1785" y="349"/>
                  <a:pt x="1938" y="280"/>
                </a:cubicBezTo>
                <a:cubicBezTo>
                  <a:pt x="2126" y="195"/>
                  <a:pt x="2306" y="95"/>
                  <a:pt x="2489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7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12113" y="2071688"/>
            <a:ext cx="601662" cy="115887"/>
          </a:xfrm>
          <a:custGeom>
            <a:avLst/>
            <a:gdLst>
              <a:gd name="T0" fmla="*/ 0 w 1669"/>
              <a:gd name="T1" fmla="*/ 2147483647 h 324"/>
              <a:gd name="T2" fmla="*/ 2147483647 w 1669"/>
              <a:gd name="T3" fmla="*/ 2147483647 h 324"/>
              <a:gd name="T4" fmla="*/ 2147483647 w 1669"/>
              <a:gd name="T5" fmla="*/ 2147483647 h 324"/>
              <a:gd name="T6" fmla="*/ 2147483647 w 1669"/>
              <a:gd name="T7" fmla="*/ 2147483647 h 324"/>
              <a:gd name="T8" fmla="*/ 2147483647 w 1669"/>
              <a:gd name="T9" fmla="*/ 2147483647 h 324"/>
              <a:gd name="T10" fmla="*/ 2147483647 w 1669"/>
              <a:gd name="T11" fmla="*/ 2147483647 h 324"/>
              <a:gd name="T12" fmla="*/ 2147483647 w 1669"/>
              <a:gd name="T13" fmla="*/ 2147483647 h 324"/>
              <a:gd name="T14" fmla="*/ 2147483647 w 1669"/>
              <a:gd name="T15" fmla="*/ 2147483647 h 3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69"/>
              <a:gd name="T25" fmla="*/ 0 h 324"/>
              <a:gd name="T26" fmla="*/ 1669 w 1669"/>
              <a:gd name="T27" fmla="*/ 324 h 3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69" h="324" extrusionOk="0">
                <a:moveTo>
                  <a:pt x="0" y="176"/>
                </a:moveTo>
                <a:cubicBezTo>
                  <a:pt x="18" y="187"/>
                  <a:pt x="21" y="170"/>
                  <a:pt x="34" y="200"/>
                </a:cubicBezTo>
                <a:cubicBezTo>
                  <a:pt x="45" y="226"/>
                  <a:pt x="32" y="269"/>
                  <a:pt x="57" y="290"/>
                </a:cubicBezTo>
                <a:cubicBezTo>
                  <a:pt x="114" y="338"/>
                  <a:pt x="183" y="326"/>
                  <a:pt x="254" y="314"/>
                </a:cubicBezTo>
                <a:cubicBezTo>
                  <a:pt x="431" y="285"/>
                  <a:pt x="608" y="240"/>
                  <a:pt x="782" y="198"/>
                </a:cubicBezTo>
                <a:cubicBezTo>
                  <a:pt x="968" y="153"/>
                  <a:pt x="1155" y="107"/>
                  <a:pt x="1342" y="66"/>
                </a:cubicBezTo>
                <a:cubicBezTo>
                  <a:pt x="1433" y="46"/>
                  <a:pt x="1536" y="5"/>
                  <a:pt x="1629" y="0"/>
                </a:cubicBezTo>
                <a:cubicBezTo>
                  <a:pt x="1652" y="0"/>
                  <a:pt x="1656" y="-2"/>
                  <a:pt x="1668" y="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8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43613" y="3375025"/>
            <a:ext cx="1546225" cy="319088"/>
          </a:xfrm>
          <a:custGeom>
            <a:avLst/>
            <a:gdLst>
              <a:gd name="T0" fmla="*/ 2147483647 w 4294"/>
              <a:gd name="T1" fmla="*/ 2147483647 h 889"/>
              <a:gd name="T2" fmla="*/ 2147483647 w 4294"/>
              <a:gd name="T3" fmla="*/ 2147483647 h 889"/>
              <a:gd name="T4" fmla="*/ 2147483647 w 4294"/>
              <a:gd name="T5" fmla="*/ 2147483647 h 889"/>
              <a:gd name="T6" fmla="*/ 2147483647 w 4294"/>
              <a:gd name="T7" fmla="*/ 2147483647 h 889"/>
              <a:gd name="T8" fmla="*/ 2147483647 w 4294"/>
              <a:gd name="T9" fmla="*/ 2147483647 h 889"/>
              <a:gd name="T10" fmla="*/ 2147483647 w 4294"/>
              <a:gd name="T11" fmla="*/ 2147483647 h 889"/>
              <a:gd name="T12" fmla="*/ 2147483647 w 4294"/>
              <a:gd name="T13" fmla="*/ 2147483647 h 889"/>
              <a:gd name="T14" fmla="*/ 2147483647 w 4294"/>
              <a:gd name="T15" fmla="*/ 2147483647 h 889"/>
              <a:gd name="T16" fmla="*/ 2147483647 w 4294"/>
              <a:gd name="T17" fmla="*/ 2147483647 h 889"/>
              <a:gd name="T18" fmla="*/ 2147483647 w 4294"/>
              <a:gd name="T19" fmla="*/ 2147483647 h 889"/>
              <a:gd name="T20" fmla="*/ 2147483647 w 4294"/>
              <a:gd name="T21" fmla="*/ 2147483647 h 889"/>
              <a:gd name="T22" fmla="*/ 2147483647 w 4294"/>
              <a:gd name="T23" fmla="*/ 2147483647 h 889"/>
              <a:gd name="T24" fmla="*/ 2147483647 w 4294"/>
              <a:gd name="T25" fmla="*/ 2147483647 h 889"/>
              <a:gd name="T26" fmla="*/ 2147483647 w 4294"/>
              <a:gd name="T27" fmla="*/ 2147483647 h 889"/>
              <a:gd name="T28" fmla="*/ 2147483647 w 4294"/>
              <a:gd name="T29" fmla="*/ 2147483647 h 889"/>
              <a:gd name="T30" fmla="*/ 2147483647 w 4294"/>
              <a:gd name="T31" fmla="*/ 2147483647 h 889"/>
              <a:gd name="T32" fmla="*/ 2147483647 w 4294"/>
              <a:gd name="T33" fmla="*/ 2147483647 h 889"/>
              <a:gd name="T34" fmla="*/ 2147483647 w 4294"/>
              <a:gd name="T35" fmla="*/ 2147483647 h 889"/>
              <a:gd name="T36" fmla="*/ 2147483647 w 4294"/>
              <a:gd name="T37" fmla="*/ 2147483647 h 889"/>
              <a:gd name="T38" fmla="*/ 2147483647 w 4294"/>
              <a:gd name="T39" fmla="*/ 2147483647 h 889"/>
              <a:gd name="T40" fmla="*/ 2147483647 w 4294"/>
              <a:gd name="T41" fmla="*/ 2147483647 h 889"/>
              <a:gd name="T42" fmla="*/ 2147483647 w 4294"/>
              <a:gd name="T43" fmla="*/ 2147483647 h 889"/>
              <a:gd name="T44" fmla="*/ 2147483647 w 4294"/>
              <a:gd name="T45" fmla="*/ 2147483647 h 889"/>
              <a:gd name="T46" fmla="*/ 2147483647 w 4294"/>
              <a:gd name="T47" fmla="*/ 2147483647 h 889"/>
              <a:gd name="T48" fmla="*/ 2147483647 w 4294"/>
              <a:gd name="T49" fmla="*/ 2147483647 h 889"/>
              <a:gd name="T50" fmla="*/ 2147483647 w 4294"/>
              <a:gd name="T51" fmla="*/ 2147483647 h 889"/>
              <a:gd name="T52" fmla="*/ 2147483647 w 4294"/>
              <a:gd name="T53" fmla="*/ 2147483647 h 889"/>
              <a:gd name="T54" fmla="*/ 2147483647 w 4294"/>
              <a:gd name="T55" fmla="*/ 2147483647 h 889"/>
              <a:gd name="T56" fmla="*/ 2147483647 w 4294"/>
              <a:gd name="T57" fmla="*/ 2147483647 h 889"/>
              <a:gd name="T58" fmla="*/ 2147483647 w 4294"/>
              <a:gd name="T59" fmla="*/ 2147483647 h 889"/>
              <a:gd name="T60" fmla="*/ 2147483647 w 4294"/>
              <a:gd name="T61" fmla="*/ 2147483647 h 889"/>
              <a:gd name="T62" fmla="*/ 2147483647 w 4294"/>
              <a:gd name="T63" fmla="*/ 2147483647 h 889"/>
              <a:gd name="T64" fmla="*/ 2147483647 w 4294"/>
              <a:gd name="T65" fmla="*/ 2147483647 h 889"/>
              <a:gd name="T66" fmla="*/ 2147483647 w 4294"/>
              <a:gd name="T67" fmla="*/ 2147483647 h 889"/>
              <a:gd name="T68" fmla="*/ 2147483647 w 4294"/>
              <a:gd name="T69" fmla="*/ 2147483647 h 889"/>
              <a:gd name="T70" fmla="*/ 2147483647 w 4294"/>
              <a:gd name="T71" fmla="*/ 2147483647 h 889"/>
              <a:gd name="T72" fmla="*/ 2147483647 w 4294"/>
              <a:gd name="T73" fmla="*/ 2147483647 h 889"/>
              <a:gd name="T74" fmla="*/ 2147483647 w 4294"/>
              <a:gd name="T75" fmla="*/ 2147483647 h 889"/>
              <a:gd name="T76" fmla="*/ 2147483647 w 4294"/>
              <a:gd name="T77" fmla="*/ 2147483647 h 889"/>
              <a:gd name="T78" fmla="*/ 2147483647 w 4294"/>
              <a:gd name="T79" fmla="*/ 2147483647 h 889"/>
              <a:gd name="T80" fmla="*/ 2147483647 w 4294"/>
              <a:gd name="T81" fmla="*/ 2147483647 h 889"/>
              <a:gd name="T82" fmla="*/ 2147483647 w 4294"/>
              <a:gd name="T83" fmla="*/ 2147483647 h 889"/>
              <a:gd name="T84" fmla="*/ 2147483647 w 4294"/>
              <a:gd name="T85" fmla="*/ 2147483647 h 889"/>
              <a:gd name="T86" fmla="*/ 2147483647 w 4294"/>
              <a:gd name="T87" fmla="*/ 2147483647 h 889"/>
              <a:gd name="T88" fmla="*/ 2147483647 w 4294"/>
              <a:gd name="T89" fmla="*/ 2147483647 h 889"/>
              <a:gd name="T90" fmla="*/ 2147483647 w 4294"/>
              <a:gd name="T91" fmla="*/ 2147483647 h 889"/>
              <a:gd name="T92" fmla="*/ 2147483647 w 4294"/>
              <a:gd name="T93" fmla="*/ 2147483647 h 889"/>
              <a:gd name="T94" fmla="*/ 2147483647 w 4294"/>
              <a:gd name="T95" fmla="*/ 2147483647 h 889"/>
              <a:gd name="T96" fmla="*/ 2147483647 w 4294"/>
              <a:gd name="T97" fmla="*/ 2147483647 h 889"/>
              <a:gd name="T98" fmla="*/ 2147483647 w 4294"/>
              <a:gd name="T99" fmla="*/ 2147483647 h 889"/>
              <a:gd name="T100" fmla="*/ 2147483647 w 4294"/>
              <a:gd name="T101" fmla="*/ 2147483647 h 889"/>
              <a:gd name="T102" fmla="*/ 2147483647 w 4294"/>
              <a:gd name="T103" fmla="*/ 2147483647 h 889"/>
              <a:gd name="T104" fmla="*/ 2147483647 w 4294"/>
              <a:gd name="T105" fmla="*/ 2147483647 h 889"/>
              <a:gd name="T106" fmla="*/ 2147483647 w 4294"/>
              <a:gd name="T107" fmla="*/ 2147483647 h 889"/>
              <a:gd name="T108" fmla="*/ 2147483647 w 4294"/>
              <a:gd name="T109" fmla="*/ 2147483647 h 889"/>
              <a:gd name="T110" fmla="*/ 2147483647 w 4294"/>
              <a:gd name="T111" fmla="*/ 2147483647 h 889"/>
              <a:gd name="T112" fmla="*/ 2147483647 w 4294"/>
              <a:gd name="T113" fmla="*/ 2147483647 h 889"/>
              <a:gd name="T114" fmla="*/ 2147483647 w 4294"/>
              <a:gd name="T115" fmla="*/ 2147483647 h 889"/>
              <a:gd name="T116" fmla="*/ 2147483647 w 4294"/>
              <a:gd name="T117" fmla="*/ 2147483647 h 889"/>
              <a:gd name="T118" fmla="*/ 2147483647 w 4294"/>
              <a:gd name="T119" fmla="*/ 2147483647 h 889"/>
              <a:gd name="T120" fmla="*/ 2147483647 w 4294"/>
              <a:gd name="T121" fmla="*/ 2147483647 h 889"/>
              <a:gd name="T122" fmla="*/ 2147483647 w 4294"/>
              <a:gd name="T123" fmla="*/ 2147483647 h 889"/>
              <a:gd name="T124" fmla="*/ 2147483647 w 4294"/>
              <a:gd name="T125" fmla="*/ 2147483647 h 8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94"/>
              <a:gd name="T190" fmla="*/ 0 h 889"/>
              <a:gd name="T191" fmla="*/ 4294 w 4294"/>
              <a:gd name="T192" fmla="*/ 889 h 8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94" h="889" extrusionOk="0">
                <a:moveTo>
                  <a:pt x="100" y="398"/>
                </a:moveTo>
                <a:cubicBezTo>
                  <a:pt x="76" y="381"/>
                  <a:pt x="55" y="367"/>
                  <a:pt x="35" y="346"/>
                </a:cubicBezTo>
                <a:cubicBezTo>
                  <a:pt x="8" y="318"/>
                  <a:pt x="3" y="287"/>
                  <a:pt x="1" y="251"/>
                </a:cubicBezTo>
                <a:cubicBezTo>
                  <a:pt x="-2" y="200"/>
                  <a:pt x="46" y="151"/>
                  <a:pt x="82" y="123"/>
                </a:cubicBezTo>
                <a:cubicBezTo>
                  <a:pt x="152" y="69"/>
                  <a:pt x="239" y="39"/>
                  <a:pt x="324" y="19"/>
                </a:cubicBezTo>
                <a:cubicBezTo>
                  <a:pt x="412" y="-1"/>
                  <a:pt x="541" y="-23"/>
                  <a:pt x="625" y="23"/>
                </a:cubicBezTo>
                <a:cubicBezTo>
                  <a:pt x="633" y="30"/>
                  <a:pt x="642" y="38"/>
                  <a:pt x="650" y="45"/>
                </a:cubicBezTo>
                <a:cubicBezTo>
                  <a:pt x="632" y="109"/>
                  <a:pt x="624" y="135"/>
                  <a:pt x="565" y="184"/>
                </a:cubicBezTo>
                <a:cubicBezTo>
                  <a:pt x="482" y="254"/>
                  <a:pt x="385" y="300"/>
                  <a:pt x="296" y="361"/>
                </a:cubicBezTo>
                <a:cubicBezTo>
                  <a:pt x="268" y="383"/>
                  <a:pt x="260" y="388"/>
                  <a:pt x="249" y="408"/>
                </a:cubicBezTo>
                <a:cubicBezTo>
                  <a:pt x="279" y="460"/>
                  <a:pt x="300" y="480"/>
                  <a:pt x="358" y="518"/>
                </a:cubicBezTo>
                <a:cubicBezTo>
                  <a:pt x="447" y="576"/>
                  <a:pt x="543" y="624"/>
                  <a:pt x="637" y="672"/>
                </a:cubicBezTo>
                <a:cubicBezTo>
                  <a:pt x="707" y="708"/>
                  <a:pt x="784" y="741"/>
                  <a:pt x="850" y="786"/>
                </a:cubicBezTo>
                <a:cubicBezTo>
                  <a:pt x="868" y="802"/>
                  <a:pt x="875" y="804"/>
                  <a:pt x="875" y="821"/>
                </a:cubicBezTo>
                <a:cubicBezTo>
                  <a:pt x="829" y="845"/>
                  <a:pt x="789" y="858"/>
                  <a:pt x="734" y="868"/>
                </a:cubicBezTo>
                <a:cubicBezTo>
                  <a:pt x="633" y="886"/>
                  <a:pt x="532" y="891"/>
                  <a:pt x="430" y="888"/>
                </a:cubicBezTo>
                <a:cubicBezTo>
                  <a:pt x="346" y="885"/>
                  <a:pt x="221" y="886"/>
                  <a:pt x="155" y="824"/>
                </a:cubicBezTo>
                <a:cubicBezTo>
                  <a:pt x="114" y="785"/>
                  <a:pt x="160" y="744"/>
                  <a:pt x="184" y="713"/>
                </a:cubicBezTo>
              </a:path>
              <a:path w="4294" h="889" extrusionOk="0">
                <a:moveTo>
                  <a:pt x="1127" y="91"/>
                </a:moveTo>
                <a:cubicBezTo>
                  <a:pt x="1144" y="109"/>
                  <a:pt x="1143" y="119"/>
                  <a:pt x="1149" y="143"/>
                </a:cubicBezTo>
                <a:cubicBezTo>
                  <a:pt x="1164" y="204"/>
                  <a:pt x="1180" y="266"/>
                  <a:pt x="1195" y="327"/>
                </a:cubicBezTo>
                <a:cubicBezTo>
                  <a:pt x="1215" y="407"/>
                  <a:pt x="1231" y="488"/>
                  <a:pt x="1246" y="570"/>
                </a:cubicBezTo>
                <a:cubicBezTo>
                  <a:pt x="1256" y="628"/>
                  <a:pt x="1267" y="685"/>
                  <a:pt x="1273" y="744"/>
                </a:cubicBezTo>
                <a:cubicBezTo>
                  <a:pt x="1275" y="769"/>
                  <a:pt x="1277" y="793"/>
                  <a:pt x="1280" y="817"/>
                </a:cubicBezTo>
                <a:cubicBezTo>
                  <a:pt x="1280" y="790"/>
                  <a:pt x="1280" y="764"/>
                  <a:pt x="1286" y="737"/>
                </a:cubicBezTo>
                <a:cubicBezTo>
                  <a:pt x="1296" y="704"/>
                  <a:pt x="1299" y="691"/>
                  <a:pt x="1305" y="668"/>
                </a:cubicBezTo>
              </a:path>
              <a:path w="4294" h="889" extrusionOk="0">
                <a:moveTo>
                  <a:pt x="1763" y="168"/>
                </a:moveTo>
                <a:cubicBezTo>
                  <a:pt x="1823" y="137"/>
                  <a:pt x="1884" y="110"/>
                  <a:pt x="1946" y="82"/>
                </a:cubicBezTo>
                <a:cubicBezTo>
                  <a:pt x="2011" y="53"/>
                  <a:pt x="2078" y="26"/>
                  <a:pt x="2148" y="11"/>
                </a:cubicBezTo>
                <a:cubicBezTo>
                  <a:pt x="2178" y="4"/>
                  <a:pt x="2180" y="12"/>
                  <a:pt x="2204" y="18"/>
                </a:cubicBezTo>
                <a:cubicBezTo>
                  <a:pt x="2203" y="68"/>
                  <a:pt x="2197" y="99"/>
                  <a:pt x="2171" y="150"/>
                </a:cubicBezTo>
                <a:cubicBezTo>
                  <a:pt x="2075" y="339"/>
                  <a:pt x="1925" y="499"/>
                  <a:pt x="1780" y="651"/>
                </a:cubicBezTo>
                <a:cubicBezTo>
                  <a:pt x="1747" y="686"/>
                  <a:pt x="1721" y="718"/>
                  <a:pt x="1698" y="757"/>
                </a:cubicBezTo>
                <a:cubicBezTo>
                  <a:pt x="1736" y="760"/>
                  <a:pt x="1768" y="756"/>
                  <a:pt x="1808" y="750"/>
                </a:cubicBezTo>
                <a:cubicBezTo>
                  <a:pt x="1878" y="739"/>
                  <a:pt x="1947" y="725"/>
                  <a:pt x="2017" y="715"/>
                </a:cubicBezTo>
                <a:cubicBezTo>
                  <a:pt x="2060" y="709"/>
                  <a:pt x="2109" y="711"/>
                  <a:pt x="2150" y="699"/>
                </a:cubicBezTo>
                <a:cubicBezTo>
                  <a:pt x="2166" y="694"/>
                  <a:pt x="2174" y="689"/>
                  <a:pt x="2189" y="682"/>
                </a:cubicBezTo>
              </a:path>
              <a:path w="4294" h="889" extrusionOk="0">
                <a:moveTo>
                  <a:pt x="2621" y="169"/>
                </a:moveTo>
                <a:cubicBezTo>
                  <a:pt x="2653" y="145"/>
                  <a:pt x="2687" y="118"/>
                  <a:pt x="2722" y="98"/>
                </a:cubicBezTo>
                <a:cubicBezTo>
                  <a:pt x="2757" y="78"/>
                  <a:pt x="2804" y="58"/>
                  <a:pt x="2845" y="61"/>
                </a:cubicBezTo>
                <a:cubicBezTo>
                  <a:pt x="2904" y="66"/>
                  <a:pt x="2933" y="123"/>
                  <a:pt x="2928" y="177"/>
                </a:cubicBezTo>
                <a:cubicBezTo>
                  <a:pt x="2920" y="262"/>
                  <a:pt x="2863" y="349"/>
                  <a:pt x="2814" y="415"/>
                </a:cubicBezTo>
                <a:cubicBezTo>
                  <a:pt x="2751" y="499"/>
                  <a:pt x="2674" y="569"/>
                  <a:pt x="2603" y="645"/>
                </a:cubicBezTo>
                <a:cubicBezTo>
                  <a:pt x="2581" y="668"/>
                  <a:pt x="2512" y="729"/>
                  <a:pt x="2548" y="767"/>
                </a:cubicBezTo>
                <a:cubicBezTo>
                  <a:pt x="2584" y="804"/>
                  <a:pt x="2666" y="803"/>
                  <a:pt x="2712" y="805"/>
                </a:cubicBezTo>
                <a:cubicBezTo>
                  <a:pt x="2785" y="808"/>
                  <a:pt x="2858" y="798"/>
                  <a:pt x="2929" y="781"/>
                </a:cubicBezTo>
                <a:cubicBezTo>
                  <a:pt x="2985" y="768"/>
                  <a:pt x="3030" y="739"/>
                  <a:pt x="3079" y="711"/>
                </a:cubicBezTo>
                <a:cubicBezTo>
                  <a:pt x="3112" y="693"/>
                  <a:pt x="3123" y="688"/>
                  <a:pt x="3142" y="672"/>
                </a:cubicBezTo>
              </a:path>
              <a:path w="4294" h="889" extrusionOk="0">
                <a:moveTo>
                  <a:pt x="3580" y="182"/>
                </a:moveTo>
                <a:cubicBezTo>
                  <a:pt x="3601" y="159"/>
                  <a:pt x="3621" y="137"/>
                  <a:pt x="3637" y="110"/>
                </a:cubicBezTo>
                <a:cubicBezTo>
                  <a:pt x="3640" y="164"/>
                  <a:pt x="3632" y="218"/>
                  <a:pt x="3627" y="273"/>
                </a:cubicBezTo>
                <a:cubicBezTo>
                  <a:pt x="3620" y="362"/>
                  <a:pt x="3616" y="451"/>
                  <a:pt x="3614" y="540"/>
                </a:cubicBezTo>
                <a:cubicBezTo>
                  <a:pt x="3612" y="612"/>
                  <a:pt x="3611" y="684"/>
                  <a:pt x="3618" y="756"/>
                </a:cubicBezTo>
                <a:cubicBezTo>
                  <a:pt x="3620" y="772"/>
                  <a:pt x="3620" y="776"/>
                  <a:pt x="3621" y="786"/>
                </a:cubicBezTo>
                <a:cubicBezTo>
                  <a:pt x="3649" y="760"/>
                  <a:pt x="3667" y="732"/>
                  <a:pt x="3687" y="698"/>
                </a:cubicBezTo>
                <a:cubicBezTo>
                  <a:pt x="3716" y="647"/>
                  <a:pt x="3726" y="628"/>
                  <a:pt x="3749" y="595"/>
                </a:cubicBezTo>
              </a:path>
              <a:path w="4294" h="889" extrusionOk="0">
                <a:moveTo>
                  <a:pt x="4152" y="111"/>
                </a:moveTo>
                <a:cubicBezTo>
                  <a:pt x="4190" y="84"/>
                  <a:pt x="4215" y="66"/>
                  <a:pt x="4257" y="52"/>
                </a:cubicBezTo>
                <a:cubicBezTo>
                  <a:pt x="4273" y="101"/>
                  <a:pt x="4260" y="148"/>
                  <a:pt x="4253" y="200"/>
                </a:cubicBezTo>
                <a:cubicBezTo>
                  <a:pt x="4240" y="298"/>
                  <a:pt x="4233" y="396"/>
                  <a:pt x="4231" y="494"/>
                </a:cubicBezTo>
                <a:cubicBezTo>
                  <a:pt x="4229" y="592"/>
                  <a:pt x="4236" y="691"/>
                  <a:pt x="4260" y="786"/>
                </a:cubicBezTo>
                <a:cubicBezTo>
                  <a:pt x="4262" y="794"/>
                  <a:pt x="4275" y="870"/>
                  <a:pt x="4293" y="866"/>
                </a:cubicBezTo>
                <a:cubicBezTo>
                  <a:pt x="4293" y="863"/>
                  <a:pt x="4293" y="859"/>
                  <a:pt x="4293" y="8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9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61063" y="3849688"/>
            <a:ext cx="350837" cy="306387"/>
          </a:xfrm>
          <a:custGeom>
            <a:avLst/>
            <a:gdLst>
              <a:gd name="T0" fmla="*/ 0 w 975"/>
              <a:gd name="T1" fmla="*/ 2147483647 h 853"/>
              <a:gd name="T2" fmla="*/ 2147483647 w 975"/>
              <a:gd name="T3" fmla="*/ 2147483647 h 853"/>
              <a:gd name="T4" fmla="*/ 2147483647 w 975"/>
              <a:gd name="T5" fmla="*/ 2147483647 h 853"/>
              <a:gd name="T6" fmla="*/ 2147483647 w 975"/>
              <a:gd name="T7" fmla="*/ 2147483647 h 853"/>
              <a:gd name="T8" fmla="*/ 2147483647 w 975"/>
              <a:gd name="T9" fmla="*/ 2147483647 h 853"/>
              <a:gd name="T10" fmla="*/ 2147483647 w 975"/>
              <a:gd name="T11" fmla="*/ 2147483647 h 853"/>
              <a:gd name="T12" fmla="*/ 2147483647 w 975"/>
              <a:gd name="T13" fmla="*/ 2147483647 h 853"/>
              <a:gd name="T14" fmla="*/ 2147483647 w 975"/>
              <a:gd name="T15" fmla="*/ 2147483647 h 853"/>
              <a:gd name="T16" fmla="*/ 2147483647 w 975"/>
              <a:gd name="T17" fmla="*/ 2147483647 h 853"/>
              <a:gd name="T18" fmla="*/ 2147483647 w 975"/>
              <a:gd name="T19" fmla="*/ 2147483647 h 853"/>
              <a:gd name="T20" fmla="*/ 2147483647 w 975"/>
              <a:gd name="T21" fmla="*/ 2147483647 h 853"/>
              <a:gd name="T22" fmla="*/ 2147483647 w 975"/>
              <a:gd name="T23" fmla="*/ 2147483647 h 853"/>
              <a:gd name="T24" fmla="*/ 2147483647 w 975"/>
              <a:gd name="T25" fmla="*/ 2147483647 h 853"/>
              <a:gd name="T26" fmla="*/ 2147483647 w 975"/>
              <a:gd name="T27" fmla="*/ 2147483647 h 853"/>
              <a:gd name="T28" fmla="*/ 2147483647 w 975"/>
              <a:gd name="T29" fmla="*/ 2147483647 h 853"/>
              <a:gd name="T30" fmla="*/ 2147483647 w 975"/>
              <a:gd name="T31" fmla="*/ 2147483647 h 853"/>
              <a:gd name="T32" fmla="*/ 2147483647 w 975"/>
              <a:gd name="T33" fmla="*/ 2147483647 h 853"/>
              <a:gd name="T34" fmla="*/ 2147483647 w 975"/>
              <a:gd name="T35" fmla="*/ 2147483647 h 853"/>
              <a:gd name="T36" fmla="*/ 2147483647 w 975"/>
              <a:gd name="T37" fmla="*/ 2147483647 h 853"/>
              <a:gd name="T38" fmla="*/ 2147483647 w 975"/>
              <a:gd name="T39" fmla="*/ 2147483647 h 853"/>
              <a:gd name="T40" fmla="*/ 2147483647 w 975"/>
              <a:gd name="T41" fmla="*/ 2147483647 h 85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5"/>
              <a:gd name="T64" fmla="*/ 0 h 853"/>
              <a:gd name="T65" fmla="*/ 975 w 975"/>
              <a:gd name="T66" fmla="*/ 853 h 85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5" h="853" extrusionOk="0">
                <a:moveTo>
                  <a:pt x="0" y="169"/>
                </a:moveTo>
                <a:cubicBezTo>
                  <a:pt x="14" y="154"/>
                  <a:pt x="24" y="123"/>
                  <a:pt x="37" y="112"/>
                </a:cubicBezTo>
                <a:cubicBezTo>
                  <a:pt x="41" y="111"/>
                  <a:pt x="44" y="111"/>
                  <a:pt x="48" y="110"/>
                </a:cubicBezTo>
                <a:cubicBezTo>
                  <a:pt x="56" y="148"/>
                  <a:pt x="55" y="187"/>
                  <a:pt x="57" y="226"/>
                </a:cubicBezTo>
                <a:cubicBezTo>
                  <a:pt x="63" y="335"/>
                  <a:pt x="74" y="443"/>
                  <a:pt x="83" y="552"/>
                </a:cubicBezTo>
                <a:cubicBezTo>
                  <a:pt x="89" y="625"/>
                  <a:pt x="97" y="699"/>
                  <a:pt x="104" y="772"/>
                </a:cubicBezTo>
                <a:cubicBezTo>
                  <a:pt x="105" y="782"/>
                  <a:pt x="102" y="872"/>
                  <a:pt x="110" y="838"/>
                </a:cubicBezTo>
                <a:cubicBezTo>
                  <a:pt x="112" y="828"/>
                  <a:pt x="115" y="819"/>
                  <a:pt x="117" y="809"/>
                </a:cubicBezTo>
              </a:path>
              <a:path w="975" h="853" extrusionOk="0">
                <a:moveTo>
                  <a:pt x="486" y="120"/>
                </a:moveTo>
                <a:cubicBezTo>
                  <a:pt x="516" y="96"/>
                  <a:pt x="543" y="79"/>
                  <a:pt x="576" y="61"/>
                </a:cubicBezTo>
                <a:cubicBezTo>
                  <a:pt x="626" y="34"/>
                  <a:pt x="677" y="17"/>
                  <a:pt x="733" y="6"/>
                </a:cubicBezTo>
                <a:cubicBezTo>
                  <a:pt x="766" y="-1"/>
                  <a:pt x="807" y="-9"/>
                  <a:pt x="834" y="18"/>
                </a:cubicBezTo>
                <a:cubicBezTo>
                  <a:pt x="851" y="35"/>
                  <a:pt x="809" y="93"/>
                  <a:pt x="802" y="105"/>
                </a:cubicBezTo>
                <a:cubicBezTo>
                  <a:pt x="782" y="142"/>
                  <a:pt x="760" y="181"/>
                  <a:pt x="769" y="224"/>
                </a:cubicBezTo>
                <a:cubicBezTo>
                  <a:pt x="780" y="276"/>
                  <a:pt x="824" y="328"/>
                  <a:pt x="855" y="369"/>
                </a:cubicBezTo>
                <a:cubicBezTo>
                  <a:pt x="895" y="422"/>
                  <a:pt x="958" y="483"/>
                  <a:pt x="973" y="551"/>
                </a:cubicBezTo>
                <a:cubicBezTo>
                  <a:pt x="982" y="591"/>
                  <a:pt x="958" y="623"/>
                  <a:pt x="923" y="640"/>
                </a:cubicBezTo>
                <a:cubicBezTo>
                  <a:pt x="879" y="661"/>
                  <a:pt x="819" y="661"/>
                  <a:pt x="771" y="657"/>
                </a:cubicBezTo>
                <a:cubicBezTo>
                  <a:pt x="716" y="652"/>
                  <a:pt x="661" y="641"/>
                  <a:pt x="610" y="619"/>
                </a:cubicBezTo>
                <a:cubicBezTo>
                  <a:pt x="582" y="607"/>
                  <a:pt x="576" y="608"/>
                  <a:pt x="598" y="588"/>
                </a:cubicBezTo>
                <a:cubicBezTo>
                  <a:pt x="604" y="585"/>
                  <a:pt x="609" y="581"/>
                  <a:pt x="615" y="57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73825" y="3844925"/>
            <a:ext cx="155575" cy="261938"/>
          </a:xfrm>
          <a:custGeom>
            <a:avLst/>
            <a:gdLst>
              <a:gd name="T0" fmla="*/ 2147483647 w 430"/>
              <a:gd name="T1" fmla="*/ 2147483647 h 725"/>
              <a:gd name="T2" fmla="*/ 2147483647 w 430"/>
              <a:gd name="T3" fmla="*/ 2147483647 h 725"/>
              <a:gd name="T4" fmla="*/ 2147483647 w 430"/>
              <a:gd name="T5" fmla="*/ 2147483647 h 725"/>
              <a:gd name="T6" fmla="*/ 2147483647 w 430"/>
              <a:gd name="T7" fmla="*/ 2147483647 h 725"/>
              <a:gd name="T8" fmla="*/ 2147483647 w 430"/>
              <a:gd name="T9" fmla="*/ 2147483647 h 725"/>
              <a:gd name="T10" fmla="*/ 2147483647 w 430"/>
              <a:gd name="T11" fmla="*/ 2147483647 h 725"/>
              <a:gd name="T12" fmla="*/ 2147483647 w 430"/>
              <a:gd name="T13" fmla="*/ 2147483647 h 725"/>
              <a:gd name="T14" fmla="*/ 2147483647 w 430"/>
              <a:gd name="T15" fmla="*/ 2147483647 h 725"/>
              <a:gd name="T16" fmla="*/ 2147483647 w 430"/>
              <a:gd name="T17" fmla="*/ 2147483647 h 725"/>
              <a:gd name="T18" fmla="*/ 2147483647 w 430"/>
              <a:gd name="T19" fmla="*/ 2147483647 h 725"/>
              <a:gd name="T20" fmla="*/ 2147483647 w 430"/>
              <a:gd name="T21" fmla="*/ 2147483647 h 725"/>
              <a:gd name="T22" fmla="*/ 2147483647 w 430"/>
              <a:gd name="T23" fmla="*/ 2147483647 h 725"/>
              <a:gd name="T24" fmla="*/ 2147483647 w 430"/>
              <a:gd name="T25" fmla="*/ 2147483647 h 725"/>
              <a:gd name="T26" fmla="*/ 2147483647 w 430"/>
              <a:gd name="T27" fmla="*/ 2147483647 h 725"/>
              <a:gd name="T28" fmla="*/ 2147483647 w 430"/>
              <a:gd name="T29" fmla="*/ 2147483647 h 725"/>
              <a:gd name="T30" fmla="*/ 2147483647 w 430"/>
              <a:gd name="T31" fmla="*/ 2147483647 h 7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0"/>
              <a:gd name="T49" fmla="*/ 0 h 725"/>
              <a:gd name="T50" fmla="*/ 430 w 430"/>
              <a:gd name="T51" fmla="*/ 725 h 7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0" h="725" extrusionOk="0">
                <a:moveTo>
                  <a:pt x="26" y="113"/>
                </a:moveTo>
                <a:cubicBezTo>
                  <a:pt x="22" y="98"/>
                  <a:pt x="20" y="92"/>
                  <a:pt x="8" y="86"/>
                </a:cubicBezTo>
                <a:cubicBezTo>
                  <a:pt x="-1" y="123"/>
                  <a:pt x="1" y="154"/>
                  <a:pt x="4" y="192"/>
                </a:cubicBezTo>
                <a:cubicBezTo>
                  <a:pt x="9" y="264"/>
                  <a:pt x="15" y="336"/>
                  <a:pt x="27" y="408"/>
                </a:cubicBezTo>
                <a:cubicBezTo>
                  <a:pt x="38" y="473"/>
                  <a:pt x="56" y="537"/>
                  <a:pt x="75" y="600"/>
                </a:cubicBezTo>
                <a:cubicBezTo>
                  <a:pt x="86" y="637"/>
                  <a:pt x="98" y="673"/>
                  <a:pt x="109" y="709"/>
                </a:cubicBezTo>
                <a:cubicBezTo>
                  <a:pt x="110" y="713"/>
                  <a:pt x="112" y="718"/>
                  <a:pt x="113" y="722"/>
                </a:cubicBezTo>
                <a:cubicBezTo>
                  <a:pt x="111" y="702"/>
                  <a:pt x="109" y="681"/>
                  <a:pt x="108" y="660"/>
                </a:cubicBezTo>
                <a:cubicBezTo>
                  <a:pt x="108" y="652"/>
                  <a:pt x="107" y="644"/>
                  <a:pt x="107" y="636"/>
                </a:cubicBezTo>
              </a:path>
              <a:path w="430" h="725" extrusionOk="0">
                <a:moveTo>
                  <a:pt x="317" y="34"/>
                </a:moveTo>
                <a:cubicBezTo>
                  <a:pt x="331" y="14"/>
                  <a:pt x="337" y="11"/>
                  <a:pt x="353" y="1"/>
                </a:cubicBezTo>
                <a:cubicBezTo>
                  <a:pt x="364" y="49"/>
                  <a:pt x="356" y="95"/>
                  <a:pt x="357" y="145"/>
                </a:cubicBezTo>
                <a:cubicBezTo>
                  <a:pt x="359" y="234"/>
                  <a:pt x="361" y="324"/>
                  <a:pt x="367" y="413"/>
                </a:cubicBezTo>
                <a:cubicBezTo>
                  <a:pt x="373" y="497"/>
                  <a:pt x="383" y="581"/>
                  <a:pt x="393" y="665"/>
                </a:cubicBezTo>
                <a:cubicBezTo>
                  <a:pt x="395" y="685"/>
                  <a:pt x="398" y="704"/>
                  <a:pt x="401" y="724"/>
                </a:cubicBezTo>
                <a:cubicBezTo>
                  <a:pt x="411" y="695"/>
                  <a:pt x="420" y="667"/>
                  <a:pt x="429" y="63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1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89738" y="3805238"/>
            <a:ext cx="825500" cy="300037"/>
          </a:xfrm>
          <a:custGeom>
            <a:avLst/>
            <a:gdLst>
              <a:gd name="T0" fmla="*/ 2147483647 w 2293"/>
              <a:gd name="T1" fmla="*/ 2147483647 h 836"/>
              <a:gd name="T2" fmla="*/ 2147483647 w 2293"/>
              <a:gd name="T3" fmla="*/ 2147483647 h 836"/>
              <a:gd name="T4" fmla="*/ 2147483647 w 2293"/>
              <a:gd name="T5" fmla="*/ 2147483647 h 836"/>
              <a:gd name="T6" fmla="*/ 2147483647 w 2293"/>
              <a:gd name="T7" fmla="*/ 2147483647 h 836"/>
              <a:gd name="T8" fmla="*/ 2147483647 w 2293"/>
              <a:gd name="T9" fmla="*/ 2147483647 h 836"/>
              <a:gd name="T10" fmla="*/ 2147483647 w 2293"/>
              <a:gd name="T11" fmla="*/ 2147483647 h 836"/>
              <a:gd name="T12" fmla="*/ 2147483647 w 2293"/>
              <a:gd name="T13" fmla="*/ 2147483647 h 836"/>
              <a:gd name="T14" fmla="*/ 2147483647 w 2293"/>
              <a:gd name="T15" fmla="*/ 2147483647 h 836"/>
              <a:gd name="T16" fmla="*/ 2147483647 w 2293"/>
              <a:gd name="T17" fmla="*/ 2147483647 h 836"/>
              <a:gd name="T18" fmla="*/ 2147483647 w 2293"/>
              <a:gd name="T19" fmla="*/ 2147483647 h 836"/>
              <a:gd name="T20" fmla="*/ 2147483647 w 2293"/>
              <a:gd name="T21" fmla="*/ 2147483647 h 836"/>
              <a:gd name="T22" fmla="*/ 2147483647 w 2293"/>
              <a:gd name="T23" fmla="*/ 2147483647 h 836"/>
              <a:gd name="T24" fmla="*/ 2147483647 w 2293"/>
              <a:gd name="T25" fmla="*/ 2147483647 h 836"/>
              <a:gd name="T26" fmla="*/ 2147483647 w 2293"/>
              <a:gd name="T27" fmla="*/ 2147483647 h 836"/>
              <a:gd name="T28" fmla="*/ 2147483647 w 2293"/>
              <a:gd name="T29" fmla="*/ 2147483647 h 836"/>
              <a:gd name="T30" fmla="*/ 2147483647 w 2293"/>
              <a:gd name="T31" fmla="*/ 2147483647 h 836"/>
              <a:gd name="T32" fmla="*/ 2147483647 w 2293"/>
              <a:gd name="T33" fmla="*/ 2147483647 h 836"/>
              <a:gd name="T34" fmla="*/ 2147483647 w 2293"/>
              <a:gd name="T35" fmla="*/ 2147483647 h 836"/>
              <a:gd name="T36" fmla="*/ 2147483647 w 2293"/>
              <a:gd name="T37" fmla="*/ 2147483647 h 836"/>
              <a:gd name="T38" fmla="*/ 2147483647 w 2293"/>
              <a:gd name="T39" fmla="*/ 2147483647 h 836"/>
              <a:gd name="T40" fmla="*/ 2147483647 w 2293"/>
              <a:gd name="T41" fmla="*/ 2147483647 h 836"/>
              <a:gd name="T42" fmla="*/ 2147483647 w 2293"/>
              <a:gd name="T43" fmla="*/ 2147483647 h 836"/>
              <a:gd name="T44" fmla="*/ 2147483647 w 2293"/>
              <a:gd name="T45" fmla="*/ 2147483647 h 836"/>
              <a:gd name="T46" fmla="*/ 2147483647 w 2293"/>
              <a:gd name="T47" fmla="*/ 2147483647 h 836"/>
              <a:gd name="T48" fmla="*/ 2147483647 w 2293"/>
              <a:gd name="T49" fmla="*/ 2147483647 h 836"/>
              <a:gd name="T50" fmla="*/ 2147483647 w 2293"/>
              <a:gd name="T51" fmla="*/ 2147483647 h 836"/>
              <a:gd name="T52" fmla="*/ 2147483647 w 2293"/>
              <a:gd name="T53" fmla="*/ 2147483647 h 836"/>
              <a:gd name="T54" fmla="*/ 2147483647 w 2293"/>
              <a:gd name="T55" fmla="*/ 2147483647 h 836"/>
              <a:gd name="T56" fmla="*/ 2147483647 w 2293"/>
              <a:gd name="T57" fmla="*/ 2147483647 h 836"/>
              <a:gd name="T58" fmla="*/ 2147483647 w 2293"/>
              <a:gd name="T59" fmla="*/ 2147483647 h 836"/>
              <a:gd name="T60" fmla="*/ 2147483647 w 2293"/>
              <a:gd name="T61" fmla="*/ 2147483647 h 836"/>
              <a:gd name="T62" fmla="*/ 2147483647 w 2293"/>
              <a:gd name="T63" fmla="*/ 2147483647 h 836"/>
              <a:gd name="T64" fmla="*/ 2147483647 w 2293"/>
              <a:gd name="T65" fmla="*/ 2147483647 h 836"/>
              <a:gd name="T66" fmla="*/ 2147483647 w 2293"/>
              <a:gd name="T67" fmla="*/ 2147483647 h 836"/>
              <a:gd name="T68" fmla="*/ 2147483647 w 2293"/>
              <a:gd name="T69" fmla="*/ 2147483647 h 836"/>
              <a:gd name="T70" fmla="*/ 2147483647 w 2293"/>
              <a:gd name="T71" fmla="*/ 2147483647 h 836"/>
              <a:gd name="T72" fmla="*/ 2147483647 w 2293"/>
              <a:gd name="T73" fmla="*/ 2147483647 h 836"/>
              <a:gd name="T74" fmla="*/ 2147483647 w 2293"/>
              <a:gd name="T75" fmla="*/ 2147483647 h 8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93"/>
              <a:gd name="T115" fmla="*/ 0 h 836"/>
              <a:gd name="T116" fmla="*/ 2293 w 2293"/>
              <a:gd name="T117" fmla="*/ 836 h 8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93" h="836" extrusionOk="0">
                <a:moveTo>
                  <a:pt x="27" y="163"/>
                </a:moveTo>
                <a:cubicBezTo>
                  <a:pt x="15" y="136"/>
                  <a:pt x="15" y="136"/>
                  <a:pt x="28" y="114"/>
                </a:cubicBezTo>
                <a:cubicBezTo>
                  <a:pt x="45" y="86"/>
                  <a:pt x="96" y="66"/>
                  <a:pt x="123" y="53"/>
                </a:cubicBezTo>
                <a:cubicBezTo>
                  <a:pt x="168" y="30"/>
                  <a:pt x="223" y="5"/>
                  <a:pt x="274" y="0"/>
                </a:cubicBezTo>
                <a:cubicBezTo>
                  <a:pt x="321" y="-4"/>
                  <a:pt x="337" y="27"/>
                  <a:pt x="327" y="69"/>
                </a:cubicBezTo>
                <a:cubicBezTo>
                  <a:pt x="308" y="153"/>
                  <a:pt x="248" y="234"/>
                  <a:pt x="202" y="304"/>
                </a:cubicBezTo>
                <a:cubicBezTo>
                  <a:pt x="145" y="390"/>
                  <a:pt x="83" y="472"/>
                  <a:pt x="35" y="563"/>
                </a:cubicBezTo>
                <a:cubicBezTo>
                  <a:pt x="16" y="599"/>
                  <a:pt x="-23" y="663"/>
                  <a:pt x="14" y="702"/>
                </a:cubicBezTo>
                <a:cubicBezTo>
                  <a:pt x="44" y="734"/>
                  <a:pt x="104" y="719"/>
                  <a:pt x="140" y="711"/>
                </a:cubicBezTo>
                <a:cubicBezTo>
                  <a:pt x="197" y="698"/>
                  <a:pt x="247" y="672"/>
                  <a:pt x="300" y="648"/>
                </a:cubicBezTo>
                <a:cubicBezTo>
                  <a:pt x="343" y="629"/>
                  <a:pt x="380" y="602"/>
                  <a:pt x="423" y="581"/>
                </a:cubicBezTo>
                <a:cubicBezTo>
                  <a:pt x="452" y="568"/>
                  <a:pt x="461" y="565"/>
                  <a:pt x="479" y="554"/>
                </a:cubicBezTo>
              </a:path>
              <a:path w="2293" h="836" extrusionOk="0">
                <a:moveTo>
                  <a:pt x="731" y="215"/>
                </a:moveTo>
                <a:cubicBezTo>
                  <a:pt x="759" y="175"/>
                  <a:pt x="783" y="155"/>
                  <a:pt x="824" y="129"/>
                </a:cubicBezTo>
                <a:cubicBezTo>
                  <a:pt x="846" y="115"/>
                  <a:pt x="880" y="89"/>
                  <a:pt x="908" y="103"/>
                </a:cubicBezTo>
                <a:cubicBezTo>
                  <a:pt x="940" y="119"/>
                  <a:pt x="939" y="181"/>
                  <a:pt x="939" y="209"/>
                </a:cubicBezTo>
                <a:cubicBezTo>
                  <a:pt x="939" y="330"/>
                  <a:pt x="898" y="449"/>
                  <a:pt x="841" y="555"/>
                </a:cubicBezTo>
                <a:cubicBezTo>
                  <a:pt x="815" y="603"/>
                  <a:pt x="781" y="646"/>
                  <a:pt x="753" y="693"/>
                </a:cubicBezTo>
                <a:cubicBezTo>
                  <a:pt x="745" y="709"/>
                  <a:pt x="742" y="712"/>
                  <a:pt x="744" y="723"/>
                </a:cubicBezTo>
                <a:cubicBezTo>
                  <a:pt x="780" y="741"/>
                  <a:pt x="805" y="741"/>
                  <a:pt x="847" y="740"/>
                </a:cubicBezTo>
                <a:cubicBezTo>
                  <a:pt x="915" y="739"/>
                  <a:pt x="983" y="731"/>
                  <a:pt x="1048" y="709"/>
                </a:cubicBezTo>
                <a:cubicBezTo>
                  <a:pt x="1094" y="694"/>
                  <a:pt x="1136" y="672"/>
                  <a:pt x="1180" y="652"/>
                </a:cubicBezTo>
              </a:path>
              <a:path w="2293" h="836" extrusionOk="0">
                <a:moveTo>
                  <a:pt x="1552" y="191"/>
                </a:moveTo>
                <a:cubicBezTo>
                  <a:pt x="1551" y="168"/>
                  <a:pt x="1541" y="156"/>
                  <a:pt x="1559" y="135"/>
                </a:cubicBezTo>
                <a:cubicBezTo>
                  <a:pt x="1585" y="105"/>
                  <a:pt x="1640" y="85"/>
                  <a:pt x="1676" y="72"/>
                </a:cubicBezTo>
                <a:cubicBezTo>
                  <a:pt x="1701" y="63"/>
                  <a:pt x="1749" y="51"/>
                  <a:pt x="1767" y="80"/>
                </a:cubicBezTo>
                <a:cubicBezTo>
                  <a:pt x="1795" y="124"/>
                  <a:pt x="1753" y="200"/>
                  <a:pt x="1734" y="237"/>
                </a:cubicBezTo>
                <a:cubicBezTo>
                  <a:pt x="1692" y="321"/>
                  <a:pt x="1637" y="398"/>
                  <a:pt x="1583" y="474"/>
                </a:cubicBezTo>
                <a:cubicBezTo>
                  <a:pt x="1556" y="511"/>
                  <a:pt x="1471" y="599"/>
                  <a:pt x="1501" y="653"/>
                </a:cubicBezTo>
                <a:cubicBezTo>
                  <a:pt x="1519" y="685"/>
                  <a:pt x="1583" y="683"/>
                  <a:pt x="1612" y="684"/>
                </a:cubicBezTo>
                <a:cubicBezTo>
                  <a:pt x="1687" y="686"/>
                  <a:pt x="1775" y="670"/>
                  <a:pt x="1844" y="641"/>
                </a:cubicBezTo>
                <a:cubicBezTo>
                  <a:pt x="1878" y="627"/>
                  <a:pt x="1907" y="602"/>
                  <a:pt x="1936" y="579"/>
                </a:cubicBezTo>
              </a:path>
              <a:path w="2293" h="836" extrusionOk="0">
                <a:moveTo>
                  <a:pt x="2247" y="40"/>
                </a:moveTo>
                <a:cubicBezTo>
                  <a:pt x="2267" y="19"/>
                  <a:pt x="2266" y="24"/>
                  <a:pt x="2286" y="15"/>
                </a:cubicBezTo>
                <a:cubicBezTo>
                  <a:pt x="2296" y="67"/>
                  <a:pt x="2285" y="115"/>
                  <a:pt x="2278" y="168"/>
                </a:cubicBezTo>
                <a:cubicBezTo>
                  <a:pt x="2264" y="271"/>
                  <a:pt x="2250" y="375"/>
                  <a:pt x="2240" y="479"/>
                </a:cubicBezTo>
                <a:cubicBezTo>
                  <a:pt x="2229" y="586"/>
                  <a:pt x="2230" y="693"/>
                  <a:pt x="2230" y="800"/>
                </a:cubicBezTo>
                <a:cubicBezTo>
                  <a:pt x="2230" y="852"/>
                  <a:pt x="2234" y="823"/>
                  <a:pt x="2243" y="7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2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64463" y="4614863"/>
            <a:ext cx="504825" cy="363537"/>
          </a:xfrm>
          <a:custGeom>
            <a:avLst/>
            <a:gdLst>
              <a:gd name="T0" fmla="*/ 2147483647 w 1406"/>
              <a:gd name="T1" fmla="*/ 2147483647 h 1010"/>
              <a:gd name="T2" fmla="*/ 2147483647 w 1406"/>
              <a:gd name="T3" fmla="*/ 2147483647 h 1010"/>
              <a:gd name="T4" fmla="*/ 2147483647 w 1406"/>
              <a:gd name="T5" fmla="*/ 2147483647 h 1010"/>
              <a:gd name="T6" fmla="*/ 0 w 1406"/>
              <a:gd name="T7" fmla="*/ 2147483647 h 1010"/>
              <a:gd name="T8" fmla="*/ 2147483647 w 1406"/>
              <a:gd name="T9" fmla="*/ 2147483647 h 1010"/>
              <a:gd name="T10" fmla="*/ 2147483647 w 1406"/>
              <a:gd name="T11" fmla="*/ 2147483647 h 1010"/>
              <a:gd name="T12" fmla="*/ 2147483647 w 1406"/>
              <a:gd name="T13" fmla="*/ 2147483647 h 1010"/>
              <a:gd name="T14" fmla="*/ 2147483647 w 1406"/>
              <a:gd name="T15" fmla="*/ 2147483647 h 1010"/>
              <a:gd name="T16" fmla="*/ 2147483647 w 1406"/>
              <a:gd name="T17" fmla="*/ 2147483647 h 1010"/>
              <a:gd name="T18" fmla="*/ 2147483647 w 1406"/>
              <a:gd name="T19" fmla="*/ 2147483647 h 1010"/>
              <a:gd name="T20" fmla="*/ 2147483647 w 1406"/>
              <a:gd name="T21" fmla="*/ 2147483647 h 1010"/>
              <a:gd name="T22" fmla="*/ 2147483647 w 1406"/>
              <a:gd name="T23" fmla="*/ 2147483647 h 1010"/>
              <a:gd name="T24" fmla="*/ 2147483647 w 1406"/>
              <a:gd name="T25" fmla="*/ 2147483647 h 1010"/>
              <a:gd name="T26" fmla="*/ 2147483647 w 1406"/>
              <a:gd name="T27" fmla="*/ 2147483647 h 1010"/>
              <a:gd name="T28" fmla="*/ 2147483647 w 1406"/>
              <a:gd name="T29" fmla="*/ 2147483647 h 1010"/>
              <a:gd name="T30" fmla="*/ 2147483647 w 1406"/>
              <a:gd name="T31" fmla="*/ 2147483647 h 1010"/>
              <a:gd name="T32" fmla="*/ 2147483647 w 1406"/>
              <a:gd name="T33" fmla="*/ 2147483647 h 1010"/>
              <a:gd name="T34" fmla="*/ 2147483647 w 1406"/>
              <a:gd name="T35" fmla="*/ 2147483647 h 1010"/>
              <a:gd name="T36" fmla="*/ 2147483647 w 1406"/>
              <a:gd name="T37" fmla="*/ 2147483647 h 1010"/>
              <a:gd name="T38" fmla="*/ 2147483647 w 1406"/>
              <a:gd name="T39" fmla="*/ 2147483647 h 1010"/>
              <a:gd name="T40" fmla="*/ 2147483647 w 1406"/>
              <a:gd name="T41" fmla="*/ 2147483647 h 1010"/>
              <a:gd name="T42" fmla="*/ 2147483647 w 1406"/>
              <a:gd name="T43" fmla="*/ 2147483647 h 10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06"/>
              <a:gd name="T67" fmla="*/ 0 h 1010"/>
              <a:gd name="T68" fmla="*/ 1406 w 1406"/>
              <a:gd name="T69" fmla="*/ 1010 h 10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06" h="1010" extrusionOk="0">
                <a:moveTo>
                  <a:pt x="60" y="121"/>
                </a:moveTo>
                <a:cubicBezTo>
                  <a:pt x="82" y="120"/>
                  <a:pt x="92" y="120"/>
                  <a:pt x="112" y="127"/>
                </a:cubicBezTo>
                <a:cubicBezTo>
                  <a:pt x="105" y="169"/>
                  <a:pt x="90" y="197"/>
                  <a:pt x="66" y="233"/>
                </a:cubicBezTo>
                <a:cubicBezTo>
                  <a:pt x="47" y="262"/>
                  <a:pt x="7" y="298"/>
                  <a:pt x="0" y="333"/>
                </a:cubicBezTo>
                <a:cubicBezTo>
                  <a:pt x="1" y="338"/>
                  <a:pt x="2" y="344"/>
                  <a:pt x="3" y="349"/>
                </a:cubicBezTo>
                <a:cubicBezTo>
                  <a:pt x="45" y="370"/>
                  <a:pt x="87" y="370"/>
                  <a:pt x="134" y="371"/>
                </a:cubicBezTo>
                <a:cubicBezTo>
                  <a:pt x="230" y="373"/>
                  <a:pt x="327" y="369"/>
                  <a:pt x="423" y="359"/>
                </a:cubicBezTo>
                <a:cubicBezTo>
                  <a:pt x="459" y="355"/>
                  <a:pt x="514" y="361"/>
                  <a:pt x="546" y="339"/>
                </a:cubicBezTo>
                <a:cubicBezTo>
                  <a:pt x="557" y="326"/>
                  <a:pt x="561" y="322"/>
                  <a:pt x="567" y="312"/>
                </a:cubicBezTo>
              </a:path>
              <a:path w="1406" h="1010" extrusionOk="0">
                <a:moveTo>
                  <a:pt x="655" y="0"/>
                </a:moveTo>
                <a:cubicBezTo>
                  <a:pt x="651" y="47"/>
                  <a:pt x="643" y="92"/>
                  <a:pt x="635" y="138"/>
                </a:cubicBezTo>
                <a:cubicBezTo>
                  <a:pt x="584" y="423"/>
                  <a:pt x="533" y="709"/>
                  <a:pt x="483" y="994"/>
                </a:cubicBezTo>
                <a:cubicBezTo>
                  <a:pt x="475" y="1040"/>
                  <a:pt x="515" y="923"/>
                  <a:pt x="516" y="921"/>
                </a:cubicBezTo>
              </a:path>
              <a:path w="1406" h="1010" extrusionOk="0">
                <a:moveTo>
                  <a:pt x="808" y="298"/>
                </a:moveTo>
                <a:cubicBezTo>
                  <a:pt x="845" y="287"/>
                  <a:pt x="877" y="280"/>
                  <a:pt x="916" y="284"/>
                </a:cubicBezTo>
                <a:cubicBezTo>
                  <a:pt x="996" y="293"/>
                  <a:pt x="1009" y="365"/>
                  <a:pt x="1001" y="433"/>
                </a:cubicBezTo>
                <a:cubicBezTo>
                  <a:pt x="993" y="505"/>
                  <a:pt x="965" y="574"/>
                  <a:pt x="939" y="641"/>
                </a:cubicBezTo>
                <a:cubicBezTo>
                  <a:pt x="922" y="683"/>
                  <a:pt x="882" y="740"/>
                  <a:pt x="893" y="789"/>
                </a:cubicBezTo>
                <a:cubicBezTo>
                  <a:pt x="899" y="816"/>
                  <a:pt x="969" y="817"/>
                  <a:pt x="987" y="819"/>
                </a:cubicBezTo>
                <a:cubicBezTo>
                  <a:pt x="1046" y="827"/>
                  <a:pt x="1104" y="826"/>
                  <a:pt x="1163" y="821"/>
                </a:cubicBezTo>
                <a:cubicBezTo>
                  <a:pt x="1225" y="816"/>
                  <a:pt x="1282" y="811"/>
                  <a:pt x="1342" y="795"/>
                </a:cubicBezTo>
                <a:cubicBezTo>
                  <a:pt x="1375" y="786"/>
                  <a:pt x="1384" y="783"/>
                  <a:pt x="1405" y="77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3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77238" y="5338763"/>
            <a:ext cx="239712" cy="384175"/>
          </a:xfrm>
          <a:custGeom>
            <a:avLst/>
            <a:gdLst>
              <a:gd name="T0" fmla="*/ 2147483647 w 665"/>
              <a:gd name="T1" fmla="*/ 2147483647 h 1065"/>
              <a:gd name="T2" fmla="*/ 2147483647 w 665"/>
              <a:gd name="T3" fmla="*/ 2147483647 h 1065"/>
              <a:gd name="T4" fmla="*/ 2147483647 w 665"/>
              <a:gd name="T5" fmla="*/ 2147483647 h 1065"/>
              <a:gd name="T6" fmla="*/ 2147483647 w 665"/>
              <a:gd name="T7" fmla="*/ 2147483647 h 1065"/>
              <a:gd name="T8" fmla="*/ 2147483647 w 665"/>
              <a:gd name="T9" fmla="*/ 2147483647 h 1065"/>
              <a:gd name="T10" fmla="*/ 2147483647 w 665"/>
              <a:gd name="T11" fmla="*/ 2147483647 h 1065"/>
              <a:gd name="T12" fmla="*/ 2147483647 w 665"/>
              <a:gd name="T13" fmla="*/ 2147483647 h 1065"/>
              <a:gd name="T14" fmla="*/ 2147483647 w 665"/>
              <a:gd name="T15" fmla="*/ 2147483647 h 1065"/>
              <a:gd name="T16" fmla="*/ 2147483647 w 665"/>
              <a:gd name="T17" fmla="*/ 2147483647 h 1065"/>
              <a:gd name="T18" fmla="*/ 2147483647 w 665"/>
              <a:gd name="T19" fmla="*/ 2147483647 h 1065"/>
              <a:gd name="T20" fmla="*/ 2147483647 w 665"/>
              <a:gd name="T21" fmla="*/ 2147483647 h 1065"/>
              <a:gd name="T22" fmla="*/ 2147483647 w 665"/>
              <a:gd name="T23" fmla="*/ 2147483647 h 1065"/>
              <a:gd name="T24" fmla="*/ 2147483647 w 665"/>
              <a:gd name="T25" fmla="*/ 2147483647 h 10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5"/>
              <a:gd name="T40" fmla="*/ 0 h 1065"/>
              <a:gd name="T41" fmla="*/ 665 w 665"/>
              <a:gd name="T42" fmla="*/ 1065 h 10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5" h="1065" extrusionOk="0">
                <a:moveTo>
                  <a:pt x="606" y="148"/>
                </a:moveTo>
                <a:cubicBezTo>
                  <a:pt x="580" y="106"/>
                  <a:pt x="556" y="83"/>
                  <a:pt x="517" y="52"/>
                </a:cubicBezTo>
                <a:cubicBezTo>
                  <a:pt x="474" y="17"/>
                  <a:pt x="420" y="-10"/>
                  <a:pt x="363" y="0"/>
                </a:cubicBezTo>
                <a:cubicBezTo>
                  <a:pt x="270" y="16"/>
                  <a:pt x="187" y="118"/>
                  <a:pt x="138" y="191"/>
                </a:cubicBezTo>
                <a:cubicBezTo>
                  <a:pt x="71" y="291"/>
                  <a:pt x="29" y="409"/>
                  <a:pt x="9" y="527"/>
                </a:cubicBezTo>
                <a:cubicBezTo>
                  <a:pt x="-12" y="654"/>
                  <a:pt x="14" y="791"/>
                  <a:pt x="99" y="891"/>
                </a:cubicBezTo>
                <a:cubicBezTo>
                  <a:pt x="178" y="983"/>
                  <a:pt x="313" y="1033"/>
                  <a:pt x="433" y="1032"/>
                </a:cubicBezTo>
                <a:cubicBezTo>
                  <a:pt x="492" y="1032"/>
                  <a:pt x="563" y="1016"/>
                  <a:pt x="606" y="972"/>
                </a:cubicBezTo>
                <a:cubicBezTo>
                  <a:pt x="673" y="904"/>
                  <a:pt x="672" y="782"/>
                  <a:pt x="653" y="696"/>
                </a:cubicBezTo>
                <a:cubicBezTo>
                  <a:pt x="643" y="649"/>
                  <a:pt x="626" y="643"/>
                  <a:pt x="602" y="610"/>
                </a:cubicBezTo>
                <a:cubicBezTo>
                  <a:pt x="548" y="647"/>
                  <a:pt x="519" y="671"/>
                  <a:pt x="485" y="737"/>
                </a:cubicBezTo>
                <a:cubicBezTo>
                  <a:pt x="444" y="818"/>
                  <a:pt x="414" y="903"/>
                  <a:pt x="395" y="991"/>
                </a:cubicBezTo>
                <a:cubicBezTo>
                  <a:pt x="387" y="1032"/>
                  <a:pt x="383" y="1039"/>
                  <a:pt x="386" y="10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4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56550" y="5537200"/>
            <a:ext cx="457200" cy="117475"/>
          </a:xfrm>
          <a:custGeom>
            <a:avLst/>
            <a:gdLst>
              <a:gd name="T0" fmla="*/ 2147483647 w 1272"/>
              <a:gd name="T1" fmla="*/ 2147483647 h 328"/>
              <a:gd name="T2" fmla="*/ 2147483647 w 1272"/>
              <a:gd name="T3" fmla="*/ 2147483647 h 328"/>
              <a:gd name="T4" fmla="*/ 2147483647 w 1272"/>
              <a:gd name="T5" fmla="*/ 2147483647 h 328"/>
              <a:gd name="T6" fmla="*/ 2147483647 w 1272"/>
              <a:gd name="T7" fmla="*/ 2147483647 h 328"/>
              <a:gd name="T8" fmla="*/ 2147483647 w 1272"/>
              <a:gd name="T9" fmla="*/ 2147483647 h 328"/>
              <a:gd name="T10" fmla="*/ 2147483647 w 1272"/>
              <a:gd name="T11" fmla="*/ 2147483647 h 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2"/>
              <a:gd name="T19" fmla="*/ 0 h 328"/>
              <a:gd name="T20" fmla="*/ 1272 w 1272"/>
              <a:gd name="T21" fmla="*/ 328 h 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2" h="328" extrusionOk="0">
                <a:moveTo>
                  <a:pt x="65" y="0"/>
                </a:moveTo>
                <a:cubicBezTo>
                  <a:pt x="38" y="54"/>
                  <a:pt x="15" y="100"/>
                  <a:pt x="5" y="159"/>
                </a:cubicBezTo>
                <a:cubicBezTo>
                  <a:pt x="-10" y="251"/>
                  <a:pt x="27" y="308"/>
                  <a:pt x="121" y="322"/>
                </a:cubicBezTo>
                <a:cubicBezTo>
                  <a:pt x="261" y="343"/>
                  <a:pt x="417" y="301"/>
                  <a:pt x="554" y="275"/>
                </a:cubicBezTo>
                <a:cubicBezTo>
                  <a:pt x="722" y="243"/>
                  <a:pt x="891" y="211"/>
                  <a:pt x="1056" y="164"/>
                </a:cubicBezTo>
                <a:cubicBezTo>
                  <a:pt x="1143" y="139"/>
                  <a:pt x="1199" y="108"/>
                  <a:pt x="1271" y="5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63938" y="3959225"/>
            <a:ext cx="1552575" cy="196850"/>
          </a:xfrm>
          <a:custGeom>
            <a:avLst/>
            <a:gdLst>
              <a:gd name="T0" fmla="*/ 2147483647 w 4312"/>
              <a:gd name="T1" fmla="*/ 2147483647 h 543"/>
              <a:gd name="T2" fmla="*/ 2147483647 w 4312"/>
              <a:gd name="T3" fmla="*/ 2147483647 h 543"/>
              <a:gd name="T4" fmla="*/ 2147483647 w 4312"/>
              <a:gd name="T5" fmla="*/ 2147483647 h 543"/>
              <a:gd name="T6" fmla="*/ 2147483647 w 4312"/>
              <a:gd name="T7" fmla="*/ 2147483647 h 543"/>
              <a:gd name="T8" fmla="*/ 2147483647 w 4312"/>
              <a:gd name="T9" fmla="*/ 2147483647 h 543"/>
              <a:gd name="T10" fmla="*/ 2147483647 w 4312"/>
              <a:gd name="T11" fmla="*/ 2147483647 h 543"/>
              <a:gd name="T12" fmla="*/ 2147483647 w 4312"/>
              <a:gd name="T13" fmla="*/ 2147483647 h 543"/>
              <a:gd name="T14" fmla="*/ 2147483647 w 4312"/>
              <a:gd name="T15" fmla="*/ 2147483647 h 543"/>
              <a:gd name="T16" fmla="*/ 0 w 4312"/>
              <a:gd name="T17" fmla="*/ 2147483647 h 543"/>
              <a:gd name="T18" fmla="*/ 2147483647 w 4312"/>
              <a:gd name="T19" fmla="*/ 2147483647 h 543"/>
              <a:gd name="T20" fmla="*/ 2147483647 w 4312"/>
              <a:gd name="T21" fmla="*/ 2147483647 h 543"/>
              <a:gd name="T22" fmla="*/ 2147483647 w 4312"/>
              <a:gd name="T23" fmla="*/ 2147483647 h 543"/>
              <a:gd name="T24" fmla="*/ 2147483647 w 4312"/>
              <a:gd name="T25" fmla="*/ 2147483647 h 543"/>
              <a:gd name="T26" fmla="*/ 2147483647 w 4312"/>
              <a:gd name="T27" fmla="*/ 2147483647 h 543"/>
              <a:gd name="T28" fmla="*/ 2147483647 w 4312"/>
              <a:gd name="T29" fmla="*/ 2147483647 h 543"/>
              <a:gd name="T30" fmla="*/ 2147483647 w 4312"/>
              <a:gd name="T31" fmla="*/ 2147483647 h 543"/>
              <a:gd name="T32" fmla="*/ 2147483647 w 4312"/>
              <a:gd name="T33" fmla="*/ 2147483647 h 543"/>
              <a:gd name="T34" fmla="*/ 2147483647 w 4312"/>
              <a:gd name="T35" fmla="*/ 2147483647 h 543"/>
              <a:gd name="T36" fmla="*/ 2147483647 w 4312"/>
              <a:gd name="T37" fmla="*/ 2147483647 h 543"/>
              <a:gd name="T38" fmla="*/ 2147483647 w 4312"/>
              <a:gd name="T39" fmla="*/ 2147483647 h 543"/>
              <a:gd name="T40" fmla="*/ 2147483647 w 4312"/>
              <a:gd name="T41" fmla="*/ 2147483647 h 543"/>
              <a:gd name="T42" fmla="*/ 2147483647 w 4312"/>
              <a:gd name="T43" fmla="*/ 2147483647 h 543"/>
              <a:gd name="T44" fmla="*/ 2147483647 w 4312"/>
              <a:gd name="T45" fmla="*/ 2147483647 h 543"/>
              <a:gd name="T46" fmla="*/ 2147483647 w 4312"/>
              <a:gd name="T47" fmla="*/ 2147483647 h 543"/>
              <a:gd name="T48" fmla="*/ 2147483647 w 4312"/>
              <a:gd name="T49" fmla="*/ 2147483647 h 543"/>
              <a:gd name="T50" fmla="*/ 2147483647 w 4312"/>
              <a:gd name="T51" fmla="*/ 2147483647 h 543"/>
              <a:gd name="T52" fmla="*/ 2147483647 w 4312"/>
              <a:gd name="T53" fmla="*/ 2147483647 h 543"/>
              <a:gd name="T54" fmla="*/ 2147483647 w 4312"/>
              <a:gd name="T55" fmla="*/ 2147483647 h 543"/>
              <a:gd name="T56" fmla="*/ 2147483647 w 4312"/>
              <a:gd name="T57" fmla="*/ 2147483647 h 543"/>
              <a:gd name="T58" fmla="*/ 2147483647 w 4312"/>
              <a:gd name="T59" fmla="*/ 2147483647 h 543"/>
              <a:gd name="T60" fmla="*/ 2147483647 w 4312"/>
              <a:gd name="T61" fmla="*/ 2147483647 h 543"/>
              <a:gd name="T62" fmla="*/ 2147483647 w 4312"/>
              <a:gd name="T63" fmla="*/ 2147483647 h 543"/>
              <a:gd name="T64" fmla="*/ 2147483647 w 4312"/>
              <a:gd name="T65" fmla="*/ 2147483647 h 543"/>
              <a:gd name="T66" fmla="*/ 2147483647 w 4312"/>
              <a:gd name="T67" fmla="*/ 2147483647 h 543"/>
              <a:gd name="T68" fmla="*/ 2147483647 w 4312"/>
              <a:gd name="T69" fmla="*/ 2147483647 h 543"/>
              <a:gd name="T70" fmla="*/ 2147483647 w 4312"/>
              <a:gd name="T71" fmla="*/ 2147483647 h 543"/>
              <a:gd name="T72" fmla="*/ 2147483647 w 4312"/>
              <a:gd name="T73" fmla="*/ 2147483647 h 543"/>
              <a:gd name="T74" fmla="*/ 2147483647 w 4312"/>
              <a:gd name="T75" fmla="*/ 2147483647 h 543"/>
              <a:gd name="T76" fmla="*/ 2147483647 w 4312"/>
              <a:gd name="T77" fmla="*/ 2147483647 h 543"/>
              <a:gd name="T78" fmla="*/ 2147483647 w 4312"/>
              <a:gd name="T79" fmla="*/ 2147483647 h 543"/>
              <a:gd name="T80" fmla="*/ 2147483647 w 4312"/>
              <a:gd name="T81" fmla="*/ 2147483647 h 543"/>
              <a:gd name="T82" fmla="*/ 2147483647 w 4312"/>
              <a:gd name="T83" fmla="*/ 2147483647 h 543"/>
              <a:gd name="T84" fmla="*/ 2147483647 w 4312"/>
              <a:gd name="T85" fmla="*/ 2147483647 h 543"/>
              <a:gd name="T86" fmla="*/ 2147483647 w 4312"/>
              <a:gd name="T87" fmla="*/ 2147483647 h 543"/>
              <a:gd name="T88" fmla="*/ 2147483647 w 4312"/>
              <a:gd name="T89" fmla="*/ 2147483647 h 543"/>
              <a:gd name="T90" fmla="*/ 2147483647 w 4312"/>
              <a:gd name="T91" fmla="*/ 2147483647 h 543"/>
              <a:gd name="T92" fmla="*/ 2147483647 w 4312"/>
              <a:gd name="T93" fmla="*/ 2147483647 h 543"/>
              <a:gd name="T94" fmla="*/ 2147483647 w 4312"/>
              <a:gd name="T95" fmla="*/ 2147483647 h 543"/>
              <a:gd name="T96" fmla="*/ 2147483647 w 4312"/>
              <a:gd name="T97" fmla="*/ 2147483647 h 543"/>
              <a:gd name="T98" fmla="*/ 2147483647 w 4312"/>
              <a:gd name="T99" fmla="*/ 2147483647 h 543"/>
              <a:gd name="T100" fmla="*/ 2147483647 w 4312"/>
              <a:gd name="T101" fmla="*/ 2147483647 h 543"/>
              <a:gd name="T102" fmla="*/ 2147483647 w 4312"/>
              <a:gd name="T103" fmla="*/ 2147483647 h 543"/>
              <a:gd name="T104" fmla="*/ 2147483647 w 4312"/>
              <a:gd name="T105" fmla="*/ 2147483647 h 543"/>
              <a:gd name="T106" fmla="*/ 2147483647 w 4312"/>
              <a:gd name="T107" fmla="*/ 2147483647 h 543"/>
              <a:gd name="T108" fmla="*/ 2147483647 w 4312"/>
              <a:gd name="T109" fmla="*/ 2147483647 h 543"/>
              <a:gd name="T110" fmla="*/ 2147483647 w 4312"/>
              <a:gd name="T111" fmla="*/ 2147483647 h 54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312"/>
              <a:gd name="T169" fmla="*/ 0 h 543"/>
              <a:gd name="T170" fmla="*/ 4312 w 4312"/>
              <a:gd name="T171" fmla="*/ 543 h 54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312" h="543" extrusionOk="0">
                <a:moveTo>
                  <a:pt x="50" y="157"/>
                </a:moveTo>
                <a:cubicBezTo>
                  <a:pt x="32" y="156"/>
                  <a:pt x="27" y="158"/>
                  <a:pt x="21" y="147"/>
                </a:cubicBezTo>
                <a:cubicBezTo>
                  <a:pt x="34" y="123"/>
                  <a:pt x="44" y="114"/>
                  <a:pt x="67" y="94"/>
                </a:cubicBezTo>
                <a:cubicBezTo>
                  <a:pt x="103" y="64"/>
                  <a:pt x="144" y="43"/>
                  <a:pt x="186" y="21"/>
                </a:cubicBezTo>
                <a:cubicBezTo>
                  <a:pt x="211" y="8"/>
                  <a:pt x="253" y="-16"/>
                  <a:pt x="280" y="9"/>
                </a:cubicBezTo>
                <a:cubicBezTo>
                  <a:pt x="309" y="36"/>
                  <a:pt x="296" y="100"/>
                  <a:pt x="289" y="132"/>
                </a:cubicBezTo>
                <a:cubicBezTo>
                  <a:pt x="273" y="202"/>
                  <a:pt x="243" y="265"/>
                  <a:pt x="203" y="324"/>
                </a:cubicBezTo>
                <a:cubicBezTo>
                  <a:pt x="159" y="389"/>
                  <a:pt x="96" y="470"/>
                  <a:pt x="24" y="506"/>
                </a:cubicBezTo>
                <a:cubicBezTo>
                  <a:pt x="9" y="510"/>
                  <a:pt x="5" y="512"/>
                  <a:pt x="0" y="499"/>
                </a:cubicBezTo>
                <a:cubicBezTo>
                  <a:pt x="26" y="467"/>
                  <a:pt x="46" y="445"/>
                  <a:pt x="90" y="438"/>
                </a:cubicBezTo>
                <a:cubicBezTo>
                  <a:pt x="140" y="430"/>
                  <a:pt x="190" y="446"/>
                  <a:pt x="236" y="466"/>
                </a:cubicBezTo>
                <a:cubicBezTo>
                  <a:pt x="288" y="488"/>
                  <a:pt x="345" y="542"/>
                  <a:pt x="403" y="542"/>
                </a:cubicBezTo>
                <a:cubicBezTo>
                  <a:pt x="438" y="542"/>
                  <a:pt x="457" y="520"/>
                  <a:pt x="480" y="497"/>
                </a:cubicBezTo>
              </a:path>
              <a:path w="4312" h="543" extrusionOk="0">
                <a:moveTo>
                  <a:pt x="574" y="166"/>
                </a:moveTo>
                <a:cubicBezTo>
                  <a:pt x="581" y="148"/>
                  <a:pt x="587" y="121"/>
                  <a:pt x="597" y="106"/>
                </a:cubicBezTo>
                <a:cubicBezTo>
                  <a:pt x="610" y="87"/>
                  <a:pt x="630" y="67"/>
                  <a:pt x="648" y="53"/>
                </a:cubicBezTo>
                <a:cubicBezTo>
                  <a:pt x="662" y="42"/>
                  <a:pt x="682" y="26"/>
                  <a:pt x="702" y="36"/>
                </a:cubicBezTo>
                <a:cubicBezTo>
                  <a:pt x="731" y="51"/>
                  <a:pt x="730" y="95"/>
                  <a:pt x="729" y="122"/>
                </a:cubicBezTo>
                <a:cubicBezTo>
                  <a:pt x="726" y="179"/>
                  <a:pt x="711" y="237"/>
                  <a:pt x="691" y="290"/>
                </a:cubicBezTo>
                <a:cubicBezTo>
                  <a:pt x="673" y="337"/>
                  <a:pt x="648" y="382"/>
                  <a:pt x="621" y="424"/>
                </a:cubicBezTo>
                <a:cubicBezTo>
                  <a:pt x="612" y="438"/>
                  <a:pt x="603" y="452"/>
                  <a:pt x="594" y="466"/>
                </a:cubicBezTo>
                <a:cubicBezTo>
                  <a:pt x="610" y="476"/>
                  <a:pt x="623" y="483"/>
                  <a:pt x="647" y="486"/>
                </a:cubicBezTo>
                <a:cubicBezTo>
                  <a:pt x="682" y="491"/>
                  <a:pt x="716" y="490"/>
                  <a:pt x="751" y="491"/>
                </a:cubicBezTo>
                <a:cubicBezTo>
                  <a:pt x="784" y="492"/>
                  <a:pt x="814" y="484"/>
                  <a:pt x="845" y="475"/>
                </a:cubicBezTo>
                <a:cubicBezTo>
                  <a:pt x="862" y="469"/>
                  <a:pt x="868" y="468"/>
                  <a:pt x="877" y="460"/>
                </a:cubicBezTo>
              </a:path>
              <a:path w="4312" h="543" extrusionOk="0">
                <a:moveTo>
                  <a:pt x="921" y="109"/>
                </a:moveTo>
                <a:cubicBezTo>
                  <a:pt x="938" y="80"/>
                  <a:pt x="952" y="64"/>
                  <a:pt x="977" y="43"/>
                </a:cubicBezTo>
                <a:cubicBezTo>
                  <a:pt x="995" y="28"/>
                  <a:pt x="1012" y="14"/>
                  <a:pt x="1036" y="12"/>
                </a:cubicBezTo>
                <a:cubicBezTo>
                  <a:pt x="1058" y="11"/>
                  <a:pt x="1076" y="28"/>
                  <a:pt x="1084" y="47"/>
                </a:cubicBezTo>
                <a:cubicBezTo>
                  <a:pt x="1108" y="103"/>
                  <a:pt x="1087" y="172"/>
                  <a:pt x="1067" y="225"/>
                </a:cubicBezTo>
                <a:cubicBezTo>
                  <a:pt x="1046" y="281"/>
                  <a:pt x="1015" y="333"/>
                  <a:pt x="985" y="384"/>
                </a:cubicBezTo>
                <a:cubicBezTo>
                  <a:pt x="972" y="406"/>
                  <a:pt x="960" y="426"/>
                  <a:pt x="951" y="449"/>
                </a:cubicBezTo>
                <a:cubicBezTo>
                  <a:pt x="967" y="465"/>
                  <a:pt x="968" y="468"/>
                  <a:pt x="995" y="468"/>
                </a:cubicBezTo>
                <a:cubicBezTo>
                  <a:pt x="1027" y="469"/>
                  <a:pt x="1056" y="461"/>
                  <a:pt x="1087" y="459"/>
                </a:cubicBezTo>
                <a:cubicBezTo>
                  <a:pt x="1119" y="457"/>
                  <a:pt x="1148" y="449"/>
                  <a:pt x="1180" y="444"/>
                </a:cubicBezTo>
                <a:cubicBezTo>
                  <a:pt x="1203" y="440"/>
                  <a:pt x="1210" y="439"/>
                  <a:pt x="1225" y="434"/>
                </a:cubicBezTo>
              </a:path>
              <a:path w="4312" h="543" extrusionOk="0">
                <a:moveTo>
                  <a:pt x="1392" y="149"/>
                </a:moveTo>
                <a:cubicBezTo>
                  <a:pt x="1404" y="119"/>
                  <a:pt x="1416" y="107"/>
                  <a:pt x="1436" y="85"/>
                </a:cubicBezTo>
                <a:cubicBezTo>
                  <a:pt x="1450" y="69"/>
                  <a:pt x="1466" y="48"/>
                  <a:pt x="1488" y="42"/>
                </a:cubicBezTo>
                <a:cubicBezTo>
                  <a:pt x="1515" y="34"/>
                  <a:pt x="1513" y="75"/>
                  <a:pt x="1512" y="90"/>
                </a:cubicBezTo>
                <a:cubicBezTo>
                  <a:pt x="1509" y="135"/>
                  <a:pt x="1500" y="178"/>
                  <a:pt x="1483" y="219"/>
                </a:cubicBezTo>
                <a:cubicBezTo>
                  <a:pt x="1460" y="276"/>
                  <a:pt x="1420" y="329"/>
                  <a:pt x="1379" y="374"/>
                </a:cubicBezTo>
                <a:cubicBezTo>
                  <a:pt x="1361" y="394"/>
                  <a:pt x="1343" y="412"/>
                  <a:pt x="1326" y="432"/>
                </a:cubicBezTo>
                <a:cubicBezTo>
                  <a:pt x="1342" y="460"/>
                  <a:pt x="1364" y="462"/>
                  <a:pt x="1399" y="464"/>
                </a:cubicBezTo>
                <a:cubicBezTo>
                  <a:pt x="1462" y="468"/>
                  <a:pt x="1526" y="467"/>
                  <a:pt x="1589" y="465"/>
                </a:cubicBezTo>
                <a:cubicBezTo>
                  <a:pt x="1630" y="464"/>
                  <a:pt x="1693" y="451"/>
                  <a:pt x="1733" y="464"/>
                </a:cubicBezTo>
                <a:cubicBezTo>
                  <a:pt x="1754" y="471"/>
                  <a:pt x="1755" y="484"/>
                  <a:pt x="1765" y="498"/>
                </a:cubicBezTo>
              </a:path>
              <a:path w="4312" h="543" extrusionOk="0">
                <a:moveTo>
                  <a:pt x="2668" y="183"/>
                </a:moveTo>
                <a:cubicBezTo>
                  <a:pt x="2671" y="186"/>
                  <a:pt x="2698" y="206"/>
                  <a:pt x="2698" y="207"/>
                </a:cubicBezTo>
                <a:cubicBezTo>
                  <a:pt x="2709" y="235"/>
                  <a:pt x="2695" y="264"/>
                  <a:pt x="2699" y="292"/>
                </a:cubicBezTo>
                <a:cubicBezTo>
                  <a:pt x="2705" y="336"/>
                  <a:pt x="2718" y="365"/>
                  <a:pt x="2767" y="374"/>
                </a:cubicBezTo>
                <a:cubicBezTo>
                  <a:pt x="2874" y="393"/>
                  <a:pt x="3001" y="361"/>
                  <a:pt x="3106" y="348"/>
                </a:cubicBezTo>
                <a:cubicBezTo>
                  <a:pt x="3387" y="315"/>
                  <a:pt x="3666" y="275"/>
                  <a:pt x="3949" y="260"/>
                </a:cubicBezTo>
                <a:cubicBezTo>
                  <a:pt x="4042" y="255"/>
                  <a:pt x="4138" y="249"/>
                  <a:pt x="4231" y="250"/>
                </a:cubicBezTo>
                <a:cubicBezTo>
                  <a:pt x="4276" y="251"/>
                  <a:pt x="4260" y="252"/>
                  <a:pt x="4289" y="228"/>
                </a:cubicBezTo>
                <a:cubicBezTo>
                  <a:pt x="4296" y="221"/>
                  <a:pt x="4304" y="215"/>
                  <a:pt x="4311" y="2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19750" y="3632200"/>
            <a:ext cx="2530475" cy="571500"/>
          </a:xfrm>
          <a:custGeom>
            <a:avLst/>
            <a:gdLst>
              <a:gd name="T0" fmla="*/ 2147483647 w 7029"/>
              <a:gd name="T1" fmla="*/ 2147483647 h 1585"/>
              <a:gd name="T2" fmla="*/ 2147483647 w 7029"/>
              <a:gd name="T3" fmla="*/ 2147483647 h 1585"/>
              <a:gd name="T4" fmla="*/ 2147483647 w 7029"/>
              <a:gd name="T5" fmla="*/ 2147483647 h 1585"/>
              <a:gd name="T6" fmla="*/ 2147483647 w 7029"/>
              <a:gd name="T7" fmla="*/ 2147483647 h 1585"/>
              <a:gd name="T8" fmla="*/ 2147483647 w 7029"/>
              <a:gd name="T9" fmla="*/ 2147483647 h 1585"/>
              <a:gd name="T10" fmla="*/ 2147483647 w 7029"/>
              <a:gd name="T11" fmla="*/ 2147483647 h 1585"/>
              <a:gd name="T12" fmla="*/ 2147483647 w 7029"/>
              <a:gd name="T13" fmla="*/ 2147483647 h 1585"/>
              <a:gd name="T14" fmla="*/ 2147483647 w 7029"/>
              <a:gd name="T15" fmla="*/ 2147483647 h 1585"/>
              <a:gd name="T16" fmla="*/ 2147483647 w 7029"/>
              <a:gd name="T17" fmla="*/ 2147483647 h 1585"/>
              <a:gd name="T18" fmla="*/ 2147483647 w 7029"/>
              <a:gd name="T19" fmla="*/ 2147483647 h 1585"/>
              <a:gd name="T20" fmla="*/ 2147483647 w 7029"/>
              <a:gd name="T21" fmla="*/ 2147483647 h 15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29"/>
              <a:gd name="T34" fmla="*/ 0 h 1585"/>
              <a:gd name="T35" fmla="*/ 7029 w 7029"/>
              <a:gd name="T36" fmla="*/ 1585 h 15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29" h="1585" extrusionOk="0">
                <a:moveTo>
                  <a:pt x="6161" y="278"/>
                </a:moveTo>
                <a:cubicBezTo>
                  <a:pt x="6143" y="272"/>
                  <a:pt x="6184" y="249"/>
                  <a:pt x="6166" y="244"/>
                </a:cubicBezTo>
                <a:cubicBezTo>
                  <a:pt x="5870" y="161"/>
                  <a:pt x="5511" y="192"/>
                  <a:pt x="5208" y="177"/>
                </a:cubicBezTo>
                <a:cubicBezTo>
                  <a:pt x="3955" y="116"/>
                  <a:pt x="1215" y="-517"/>
                  <a:pt x="83" y="12"/>
                </a:cubicBezTo>
                <a:cubicBezTo>
                  <a:pt x="-39" y="69"/>
                  <a:pt x="4" y="211"/>
                  <a:pt x="8" y="324"/>
                </a:cubicBezTo>
                <a:cubicBezTo>
                  <a:pt x="20" y="624"/>
                  <a:pt x="7" y="1060"/>
                  <a:pt x="197" y="1310"/>
                </a:cubicBezTo>
                <a:cubicBezTo>
                  <a:pt x="393" y="1569"/>
                  <a:pt x="802" y="1576"/>
                  <a:pt x="1093" y="1583"/>
                </a:cubicBezTo>
                <a:cubicBezTo>
                  <a:pt x="2610" y="1620"/>
                  <a:pt x="4123" y="1473"/>
                  <a:pt x="5643" y="1532"/>
                </a:cubicBezTo>
                <a:cubicBezTo>
                  <a:pt x="5985" y="1545"/>
                  <a:pt x="6425" y="1611"/>
                  <a:pt x="6752" y="1478"/>
                </a:cubicBezTo>
                <a:cubicBezTo>
                  <a:pt x="6995" y="1379"/>
                  <a:pt x="7036" y="1155"/>
                  <a:pt x="7028" y="915"/>
                </a:cubicBezTo>
                <a:cubicBezTo>
                  <a:pt x="7019" y="637"/>
                  <a:pt x="6924" y="412"/>
                  <a:pt x="6803" y="1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807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1228725" y="228600"/>
            <a:ext cx="6718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/>
              <a:t>CS 5</a:t>
            </a:r>
            <a:r>
              <a:rPr lang="en-US" sz="4200"/>
              <a:t>:   Putting Loops to Work</a:t>
            </a:r>
          </a:p>
        </p:txBody>
      </p:sp>
      <p:sp>
        <p:nvSpPr>
          <p:cNvPr id="88068" name="Text Box 32"/>
          <p:cNvSpPr txBox="1">
            <a:spLocks noChangeArrowheads="1"/>
          </p:cNvSpPr>
          <p:nvPr/>
        </p:nvSpPr>
        <p:spPr bwMode="auto">
          <a:xfrm>
            <a:off x="533400" y="2849563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[ 1, 11, 21, 1211, 111221,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69" name="Text Box 33"/>
          <p:cNvSpPr txBox="1">
            <a:spLocks noChangeArrowheads="1"/>
          </p:cNvSpPr>
          <p:nvPr/>
        </p:nvSpPr>
        <p:spPr bwMode="auto">
          <a:xfrm>
            <a:off x="533400" y="1477963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-35, -24, -13, -2, 9, 20, 31,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0" name="Text Box 34"/>
          <p:cNvSpPr txBox="1">
            <a:spLocks noChangeArrowheads="1"/>
          </p:cNvSpPr>
          <p:nvPr/>
        </p:nvSpPr>
        <p:spPr bwMode="auto">
          <a:xfrm>
            <a:off x="533400" y="35353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[ 2, 22, 222,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1" name="Text Box 35"/>
          <p:cNvSpPr txBox="1">
            <a:spLocks noChangeArrowheads="1"/>
          </p:cNvSpPr>
          <p:nvPr/>
        </p:nvSpPr>
        <p:spPr bwMode="auto">
          <a:xfrm>
            <a:off x="533400" y="216376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[ 26250, 5250, 1050, 210, </a:t>
            </a:r>
            <a:r>
              <a:rPr lang="en-US" sz="28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2" name="Text Box 36"/>
          <p:cNvSpPr txBox="1">
            <a:spLocks noChangeArrowheads="1"/>
          </p:cNvSpPr>
          <p:nvPr/>
        </p:nvSpPr>
        <p:spPr bwMode="auto">
          <a:xfrm>
            <a:off x="533400" y="4221163"/>
            <a:ext cx="8299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[ 90123241791111 , 93551622, 121074, 3111, </a:t>
            </a:r>
            <a:r>
              <a:rPr lang="en-US" sz="2200" b="1">
                <a:solidFill>
                  <a:srgbClr val="E30E1F"/>
                </a:solidFill>
                <a:latin typeface="Courier New" pitchFamily="49" charset="0"/>
              </a:rPr>
              <a:t>?</a:t>
            </a:r>
            <a:r>
              <a:rPr lang="en-US" sz="2200" b="1">
                <a:solidFill>
                  <a:schemeClr val="accent2"/>
                </a:solidFill>
                <a:latin typeface="Courier New" pitchFamily="49" charset="0"/>
              </a:rPr>
              <a:t> ]</a:t>
            </a:r>
          </a:p>
        </p:txBody>
      </p:sp>
      <p:sp>
        <p:nvSpPr>
          <p:cNvPr id="88073" name="Rectangle 32"/>
          <p:cNvSpPr>
            <a:spLocks noChangeArrowheads="1"/>
          </p:cNvSpPr>
          <p:nvPr/>
        </p:nvSpPr>
        <p:spPr bwMode="auto">
          <a:xfrm>
            <a:off x="8077200" y="1143000"/>
            <a:ext cx="676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A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4" name="Rectangle 34"/>
          <p:cNvSpPr>
            <a:spLocks noChangeArrowheads="1"/>
          </p:cNvSpPr>
          <p:nvPr/>
        </p:nvSpPr>
        <p:spPr bwMode="auto">
          <a:xfrm>
            <a:off x="6737350" y="1843088"/>
            <a:ext cx="644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B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5" name="Rectangle 36"/>
          <p:cNvSpPr>
            <a:spLocks noChangeArrowheads="1"/>
          </p:cNvSpPr>
          <p:nvPr/>
        </p:nvSpPr>
        <p:spPr bwMode="auto">
          <a:xfrm>
            <a:off x="7010400" y="2514600"/>
            <a:ext cx="61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C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6" name="Rectangle 38"/>
          <p:cNvSpPr>
            <a:spLocks noChangeArrowheads="1"/>
          </p:cNvSpPr>
          <p:nvPr/>
        </p:nvSpPr>
        <p:spPr bwMode="auto">
          <a:xfrm>
            <a:off x="4176713" y="3214688"/>
            <a:ext cx="701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D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7" name="Rectangle 40"/>
          <p:cNvSpPr>
            <a:spLocks noChangeArrowheads="1"/>
          </p:cNvSpPr>
          <p:nvPr/>
        </p:nvSpPr>
        <p:spPr bwMode="auto">
          <a:xfrm>
            <a:off x="8335963" y="3824288"/>
            <a:ext cx="58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E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8078" name="Text Box 8"/>
          <p:cNvSpPr txBox="1">
            <a:spLocks noChangeArrowheads="1"/>
          </p:cNvSpPr>
          <p:nvPr/>
        </p:nvSpPr>
        <p:spPr bwMode="auto">
          <a:xfrm>
            <a:off x="1295400" y="5334000"/>
            <a:ext cx="617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Which sequences act numeric  -- and which ones act like strings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ChangeArrowheads="1"/>
          </p:cNvSpPr>
          <p:nvPr/>
        </p:nvSpPr>
        <p:spPr bwMode="auto">
          <a:xfrm>
            <a:off x="295275" y="1931988"/>
            <a:ext cx="88249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meters = </a:t>
            </a:r>
            <a:r>
              <a:rPr lang="en-US" sz="3200" b="1">
                <a:solidFill>
                  <a:srgbClr val="7030A0"/>
                </a:solidFill>
                <a:latin typeface="Courier New" pitchFamily="49" charset="0"/>
              </a:rPr>
              <a:t>raw_input</a:t>
            </a:r>
            <a:r>
              <a:rPr lang="en-US" sz="3200" b="1">
                <a:latin typeface="Courier New" pitchFamily="49" charset="0"/>
              </a:rPr>
              <a:t>(</a:t>
            </a:r>
            <a:r>
              <a:rPr lang="en-US" sz="3200" b="1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>
                <a:latin typeface="Courier New" pitchFamily="49" charset="0"/>
              </a:rPr>
              <a:t>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3200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cm = meters * 100</a:t>
            </a:r>
            <a:endParaRPr lang="en-US" sz="3200" b="1">
              <a:solidFill>
                <a:srgbClr val="99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3200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 b="1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3200" b="1">
                <a:latin typeface="Courier New" pitchFamily="49" charset="0"/>
              </a:rPr>
              <a:t>, cm, </a:t>
            </a:r>
            <a:r>
              <a:rPr lang="en-US" sz="3200" b="1">
                <a:solidFill>
                  <a:srgbClr val="008000"/>
                </a:solidFill>
                <a:latin typeface="Courier New" pitchFamily="49" charset="0"/>
              </a:rPr>
              <a:t>'cm.'</a:t>
            </a:r>
          </a:p>
        </p:txBody>
      </p:sp>
      <p:sp>
        <p:nvSpPr>
          <p:cNvPr id="89091" name="Text Box 8"/>
          <p:cNvSpPr txBox="1">
            <a:spLocks noChangeArrowheads="1"/>
          </p:cNvSpPr>
          <p:nvPr/>
        </p:nvSpPr>
        <p:spPr bwMode="auto">
          <a:xfrm>
            <a:off x="6934200" y="2971800"/>
            <a:ext cx="198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0E0BEE"/>
                </a:solidFill>
                <a:latin typeface="Calibri" pitchFamily="34" charset="0"/>
              </a:rPr>
              <a:t>If we type </a:t>
            </a:r>
            <a:r>
              <a:rPr lang="en-US" sz="2100" b="1">
                <a:solidFill>
                  <a:srgbClr val="0E0BEE"/>
                </a:solidFill>
                <a:latin typeface="Calibri" pitchFamily="34" charset="0"/>
              </a:rPr>
              <a:t>42</a:t>
            </a:r>
            <a:r>
              <a:rPr lang="en-US" sz="2100">
                <a:solidFill>
                  <a:srgbClr val="0E0BEE"/>
                </a:solidFill>
                <a:latin typeface="Calibri" pitchFamily="34" charset="0"/>
              </a:rPr>
              <a:t>, what will python print for this # of cm ?</a:t>
            </a:r>
          </a:p>
        </p:txBody>
      </p:sp>
      <p:sp>
        <p:nvSpPr>
          <p:cNvPr id="89092" name="Rectangle 27"/>
          <p:cNvSpPr>
            <a:spLocks noChangeArrowheads="1"/>
          </p:cNvSpPr>
          <p:nvPr/>
        </p:nvSpPr>
        <p:spPr bwMode="auto">
          <a:xfrm>
            <a:off x="381000" y="4724400"/>
            <a:ext cx="676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A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3" name="Rectangle 28"/>
          <p:cNvSpPr>
            <a:spLocks noChangeArrowheads="1"/>
          </p:cNvSpPr>
          <p:nvPr/>
        </p:nvSpPr>
        <p:spPr bwMode="auto">
          <a:xfrm>
            <a:off x="1219200" y="4953000"/>
            <a:ext cx="294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something &lt; 0 </a:t>
            </a:r>
          </a:p>
        </p:txBody>
      </p:sp>
      <p:sp>
        <p:nvSpPr>
          <p:cNvPr id="89094" name="Rectangle 29"/>
          <p:cNvSpPr>
            <a:spLocks noChangeArrowheads="1"/>
          </p:cNvSpPr>
          <p:nvPr/>
        </p:nvSpPr>
        <p:spPr bwMode="auto">
          <a:xfrm>
            <a:off x="396875" y="5551488"/>
            <a:ext cx="644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B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5" name="Rectangle 30"/>
          <p:cNvSpPr>
            <a:spLocks noChangeArrowheads="1"/>
          </p:cNvSpPr>
          <p:nvPr/>
        </p:nvSpPr>
        <p:spPr bwMode="auto">
          <a:xfrm>
            <a:off x="1295400" y="5780088"/>
            <a:ext cx="41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0</a:t>
            </a:r>
          </a:p>
        </p:txBody>
      </p:sp>
      <p:sp>
        <p:nvSpPr>
          <p:cNvPr id="89096" name="Rectangle 31"/>
          <p:cNvSpPr>
            <a:spLocks noChangeArrowheads="1"/>
          </p:cNvSpPr>
          <p:nvPr/>
        </p:nvSpPr>
        <p:spPr bwMode="auto">
          <a:xfrm>
            <a:off x="2657475" y="5562600"/>
            <a:ext cx="61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C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7" name="Rectangle 32"/>
          <p:cNvSpPr>
            <a:spLocks noChangeArrowheads="1"/>
          </p:cNvSpPr>
          <p:nvPr/>
        </p:nvSpPr>
        <p:spPr bwMode="auto">
          <a:xfrm>
            <a:off x="3427413" y="5791200"/>
            <a:ext cx="652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42</a:t>
            </a:r>
          </a:p>
        </p:txBody>
      </p:sp>
      <p:sp>
        <p:nvSpPr>
          <p:cNvPr id="89098" name="Rectangle 33"/>
          <p:cNvSpPr>
            <a:spLocks noChangeArrowheads="1"/>
          </p:cNvSpPr>
          <p:nvPr/>
        </p:nvSpPr>
        <p:spPr bwMode="auto">
          <a:xfrm>
            <a:off x="5013325" y="4724400"/>
            <a:ext cx="703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D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099" name="Rectangle 34"/>
          <p:cNvSpPr>
            <a:spLocks noChangeArrowheads="1"/>
          </p:cNvSpPr>
          <p:nvPr/>
        </p:nvSpPr>
        <p:spPr bwMode="auto">
          <a:xfrm>
            <a:off x="5691188" y="4953000"/>
            <a:ext cx="3071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something &gt; 42</a:t>
            </a:r>
          </a:p>
        </p:txBody>
      </p:sp>
      <p:sp>
        <p:nvSpPr>
          <p:cNvPr id="89100" name="Rectangle 35"/>
          <p:cNvSpPr>
            <a:spLocks noChangeArrowheads="1"/>
          </p:cNvSpPr>
          <p:nvPr/>
        </p:nvSpPr>
        <p:spPr bwMode="auto">
          <a:xfrm>
            <a:off x="5072063" y="5551488"/>
            <a:ext cx="585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400" b="1">
                <a:solidFill>
                  <a:srgbClr val="0E0BEE"/>
                </a:solidFill>
                <a:latin typeface="Calibri" pitchFamily="34" charset="0"/>
              </a:rPr>
              <a:t>E</a:t>
            </a:r>
            <a:endParaRPr lang="en-US" sz="640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9101" name="Rectangle 36"/>
          <p:cNvSpPr>
            <a:spLocks noChangeArrowheads="1"/>
          </p:cNvSpPr>
          <p:nvPr/>
        </p:nvSpPr>
        <p:spPr bwMode="auto">
          <a:xfrm>
            <a:off x="5684838" y="5780088"/>
            <a:ext cx="1698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an error</a:t>
            </a:r>
          </a:p>
        </p:txBody>
      </p:sp>
      <p:cxnSp>
        <p:nvCxnSpPr>
          <p:cNvPr id="89102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6477000" y="2514600"/>
            <a:ext cx="762000" cy="4572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3" name="Straight Arrow Connector 40"/>
          <p:cNvCxnSpPr>
            <a:cxnSpLocks noChangeShapeType="1"/>
          </p:cNvCxnSpPr>
          <p:nvPr/>
        </p:nvCxnSpPr>
        <p:spPr bwMode="auto">
          <a:xfrm rot="10800000" flipV="1">
            <a:off x="5181600" y="3276600"/>
            <a:ext cx="1905000" cy="6858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9104" name="Group 2"/>
          <p:cNvGrpSpPr>
            <a:grpSpLocks/>
          </p:cNvGrpSpPr>
          <p:nvPr/>
        </p:nvGrpSpPr>
        <p:grpSpPr bwMode="auto">
          <a:xfrm>
            <a:off x="1447800" y="1114425"/>
            <a:ext cx="6172200" cy="180975"/>
            <a:chOff x="295" y="1311"/>
            <a:chExt cx="5177" cy="114"/>
          </a:xfrm>
        </p:grpSpPr>
        <p:sp>
          <p:nvSpPr>
            <p:cNvPr id="8910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05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User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457200" y="3668713"/>
            <a:ext cx="381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>
              <a:solidFill>
                <a:srgbClr val="0E0BEE"/>
              </a:solidFill>
            </a:endParaRP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2775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4196085" y="2452687"/>
            <a:ext cx="3930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rgbClr val="0504FD"/>
                </a:solidFill>
                <a:latin typeface="Courier New" pitchFamily="49" charset="0"/>
              </a:rPr>
              <a:t>x</a:t>
            </a:r>
            <a:endParaRPr lang="en-US" dirty="0">
              <a:solidFill>
                <a:srgbClr val="0504FD"/>
              </a:solidFill>
            </a:endParaRPr>
          </a:p>
        </p:txBody>
      </p:sp>
      <p:cxnSp>
        <p:nvCxnSpPr>
          <p:cNvPr id="32777" name="Straight Arrow Connector 16"/>
          <p:cNvCxnSpPr>
            <a:cxnSpLocks noChangeShapeType="1"/>
          </p:cNvCxnSpPr>
          <p:nvPr/>
        </p:nvCxnSpPr>
        <p:spPr bwMode="auto">
          <a:xfrm flipH="1" flipV="1">
            <a:off x="3733800" y="1943100"/>
            <a:ext cx="534988" cy="520700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Arrow Connector 25"/>
          <p:cNvCxnSpPr>
            <a:cxnSpLocks noChangeShapeType="1"/>
          </p:cNvCxnSpPr>
          <p:nvPr/>
        </p:nvCxnSpPr>
        <p:spPr bwMode="auto">
          <a:xfrm flipV="1">
            <a:off x="4352925" y="1928812"/>
            <a:ext cx="69850" cy="549275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Arrow Connector 28"/>
          <p:cNvCxnSpPr>
            <a:cxnSpLocks noChangeShapeType="1"/>
          </p:cNvCxnSpPr>
          <p:nvPr/>
        </p:nvCxnSpPr>
        <p:spPr bwMode="auto">
          <a:xfrm flipV="1">
            <a:off x="4451350" y="1905000"/>
            <a:ext cx="838200" cy="600075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Arrow Connector 31"/>
          <p:cNvCxnSpPr>
            <a:cxnSpLocks noChangeShapeType="1"/>
          </p:cNvCxnSpPr>
          <p:nvPr/>
        </p:nvCxnSpPr>
        <p:spPr bwMode="auto">
          <a:xfrm flipV="1">
            <a:off x="4521200" y="1905000"/>
            <a:ext cx="1616075" cy="657225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5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324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elements vs. indices</a:t>
            </a:r>
            <a:endParaRPr lang="en-US" sz="42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457200" y="3668713"/>
            <a:ext cx="381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>
              <a:solidFill>
                <a:srgbClr val="0E0BEE"/>
              </a:solidFill>
            </a:endParaRP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2775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32777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8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32779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2780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2781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2782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5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324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elements vs. indices</a:t>
            </a:r>
          </a:p>
        </p:txBody>
      </p:sp>
      <p:sp>
        <p:nvSpPr>
          <p:cNvPr id="18" name="Rounded Rectangle 13"/>
          <p:cNvSpPr>
            <a:spLocks noChangeArrowheads="1"/>
          </p:cNvSpPr>
          <p:nvPr/>
        </p:nvSpPr>
        <p:spPr bwMode="auto">
          <a:xfrm>
            <a:off x="4343400" y="3505200"/>
            <a:ext cx="4495800" cy="3200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4495800" y="3621088"/>
            <a:ext cx="4419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 err="1">
                <a:latin typeface="Courier New" pitchFamily="49" charset="0"/>
              </a:rPr>
              <a:t>def</a:t>
            </a:r>
            <a:r>
              <a:rPr lang="en-US" sz="2800" b="1" dirty="0">
                <a:latin typeface="Courier New" pitchFamily="49" charset="0"/>
              </a:rPr>
              <a:t> sum(L):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</a:t>
            </a:r>
            <a:r>
              <a:rPr lang="en-US" sz="2100" b="1" dirty="0">
                <a:latin typeface="Courier New" pitchFamily="49" charset="0"/>
              </a:rPr>
              <a:t>for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100" b="1" dirty="0">
                <a:latin typeface="Courier New" pitchFamily="49" charset="0"/>
              </a:rPr>
              <a:t> in range(</a:t>
            </a:r>
            <a:r>
              <a:rPr lang="en-US" sz="2100" b="1" dirty="0" err="1">
                <a:latin typeface="Courier New" pitchFamily="49" charset="0"/>
              </a:rPr>
              <a:t>len</a:t>
            </a:r>
            <a:r>
              <a:rPr lang="en-US" sz="2100" b="1" dirty="0">
                <a:latin typeface="Courier New" pitchFamily="49" charset="0"/>
              </a:rPr>
              <a:t>(L))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  total +=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L[</a:t>
            </a:r>
            <a:r>
              <a:rPr lang="en-US" sz="2800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]</a:t>
            </a:r>
            <a:endParaRPr lang="en-US" sz="2800" b="1" dirty="0">
              <a:solidFill>
                <a:srgbClr val="C00000"/>
              </a:solidFill>
              <a:latin typeface="Courier New" pitchFamily="49" charset="0"/>
            </a:endParaRPr>
          </a:p>
          <a:p>
            <a:pPr algn="l"/>
            <a:r>
              <a:rPr lang="en-US" sz="2800" b="1" dirty="0">
                <a:latin typeface="Courier New" pitchFamily="49" charset="0"/>
              </a:rPr>
              <a:t>  return total</a:t>
            </a:r>
            <a:endParaRPr lang="en-US" sz="2800" dirty="0"/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49530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</p:spTree>
    <p:extLst>
      <p:ext uri="{BB962C8B-B14F-4D97-AF65-F5344CB8AC3E}">
        <p14:creationId xmlns:p14="http://schemas.microsoft.com/office/powerpoint/2010/main" val="2586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11535</TotalTime>
  <Words>5499</Words>
  <Application>Microsoft Office PowerPoint</Application>
  <PresentationFormat>On-screen Show (4:3)</PresentationFormat>
  <Paragraphs>1249</Paragraphs>
  <Slides>73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2_Blank Presentation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 (!)  funky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463</cp:revision>
  <cp:lastPrinted>2011-10-27T15:19:38Z</cp:lastPrinted>
  <dcterms:created xsi:type="dcterms:W3CDTF">2010-10-27T21:16:29Z</dcterms:created>
  <dcterms:modified xsi:type="dcterms:W3CDTF">2013-10-31T05:59:20Z</dcterms:modified>
</cp:coreProperties>
</file>