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2.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3.xml" ContentType="application/inkml+xml"/>
  <Override PartName="/ppt/notesSlides/notesSlide50.xml" ContentType="application/vnd.openxmlformats-officedocument.presentationml.notesSlide+xml"/>
  <Override PartName="/ppt/ink/ink4.xml" ContentType="application/inkml+xml"/>
  <Override PartName="/ppt/ink/ink5.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6.xml" ContentType="application/inkml+xml"/>
  <Override PartName="/ppt/notesSlides/notesSlide60.xml" ContentType="application/vnd.openxmlformats-officedocument.presentationml.notesSlide+xml"/>
  <Override PartName="/ppt/ink/ink7.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ink/ink8.xml" ContentType="application/inkml+xml"/>
  <Override PartName="/ppt/notesSlides/notesSlide64.xml" ContentType="application/vnd.openxmlformats-officedocument.presentationml.notesSlide+xml"/>
  <Override PartName="/ppt/ink/ink9.xml" ContentType="application/inkml+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10.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handoutMasterIdLst>
    <p:handoutMasterId r:id="rId75"/>
  </p:handoutMasterIdLst>
  <p:sldIdLst>
    <p:sldId id="861" r:id="rId2"/>
    <p:sldId id="829" r:id="rId3"/>
    <p:sldId id="849" r:id="rId4"/>
    <p:sldId id="928" r:id="rId5"/>
    <p:sldId id="865" r:id="rId6"/>
    <p:sldId id="864" r:id="rId7"/>
    <p:sldId id="863" r:id="rId8"/>
    <p:sldId id="867" r:id="rId9"/>
    <p:sldId id="868" r:id="rId10"/>
    <p:sldId id="869" r:id="rId11"/>
    <p:sldId id="763" r:id="rId12"/>
    <p:sldId id="657" r:id="rId13"/>
    <p:sldId id="870" r:id="rId14"/>
    <p:sldId id="887" r:id="rId15"/>
    <p:sldId id="889" r:id="rId16"/>
    <p:sldId id="890" r:id="rId17"/>
    <p:sldId id="717" r:id="rId18"/>
    <p:sldId id="893" r:id="rId19"/>
    <p:sldId id="897" r:id="rId20"/>
    <p:sldId id="898" r:id="rId21"/>
    <p:sldId id="899" r:id="rId22"/>
    <p:sldId id="900" r:id="rId23"/>
    <p:sldId id="659" r:id="rId24"/>
    <p:sldId id="915" r:id="rId25"/>
    <p:sldId id="914" r:id="rId26"/>
    <p:sldId id="904" r:id="rId27"/>
    <p:sldId id="905" r:id="rId28"/>
    <p:sldId id="721" r:id="rId29"/>
    <p:sldId id="722" r:id="rId30"/>
    <p:sldId id="926" r:id="rId31"/>
    <p:sldId id="927" r:id="rId32"/>
    <p:sldId id="925" r:id="rId33"/>
    <p:sldId id="656" r:id="rId34"/>
    <p:sldId id="858" r:id="rId35"/>
    <p:sldId id="671" r:id="rId36"/>
    <p:sldId id="935" r:id="rId37"/>
    <p:sldId id="624" r:id="rId38"/>
    <p:sldId id="672" r:id="rId39"/>
    <p:sldId id="673" r:id="rId40"/>
    <p:sldId id="674" r:id="rId41"/>
    <p:sldId id="933" r:id="rId42"/>
    <p:sldId id="675" r:id="rId43"/>
    <p:sldId id="932" r:id="rId44"/>
    <p:sldId id="732" r:id="rId45"/>
    <p:sldId id="774" r:id="rId46"/>
    <p:sldId id="769" r:id="rId47"/>
    <p:sldId id="847" r:id="rId48"/>
    <p:sldId id="934" r:id="rId49"/>
    <p:sldId id="843" r:id="rId50"/>
    <p:sldId id="916" r:id="rId51"/>
    <p:sldId id="917" r:id="rId52"/>
    <p:sldId id="931" r:id="rId53"/>
    <p:sldId id="929" r:id="rId54"/>
    <p:sldId id="930" r:id="rId55"/>
    <p:sldId id="901" r:id="rId56"/>
    <p:sldId id="902" r:id="rId57"/>
    <p:sldId id="906" r:id="rId58"/>
    <p:sldId id="907" r:id="rId59"/>
    <p:sldId id="908" r:id="rId60"/>
    <p:sldId id="909" r:id="rId61"/>
    <p:sldId id="910" r:id="rId62"/>
    <p:sldId id="911" r:id="rId63"/>
    <p:sldId id="912" r:id="rId64"/>
    <p:sldId id="913" r:id="rId65"/>
    <p:sldId id="882" r:id="rId66"/>
    <p:sldId id="919" r:id="rId67"/>
    <p:sldId id="921" r:id="rId68"/>
    <p:sldId id="922" r:id="rId69"/>
    <p:sldId id="923" r:id="rId70"/>
    <p:sldId id="891" r:id="rId71"/>
    <p:sldId id="892" r:id="rId72"/>
    <p:sldId id="924" r:id="rId7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CCECFF"/>
    <a:srgbClr val="FFCCCC"/>
    <a:srgbClr val="CCFFCC"/>
    <a:srgbClr val="1608F9"/>
    <a:srgbClr val="CC0099"/>
    <a:srgbClr val="FFCCFF"/>
    <a:srgbClr val="FF0000"/>
    <a:srgbClr val="FFCC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7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120" d="100"/>
          <a:sy n="120" d="100"/>
        </p:scale>
        <p:origin x="-22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E67180-6E38-44A0-88B1-B893B9E8C092}" type="slidenum">
              <a:rPr lang="en-US"/>
              <a:pPr>
                <a:defRPr/>
              </a:pPr>
              <a:t>‹#›</a:t>
            </a:fld>
            <a:endParaRPr lang="en-US"/>
          </a:p>
        </p:txBody>
      </p:sp>
    </p:spTree>
    <p:extLst>
      <p:ext uri="{BB962C8B-B14F-4D97-AF65-F5344CB8AC3E}">
        <p14:creationId xmlns:p14="http://schemas.microsoft.com/office/powerpoint/2010/main" val="394479224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01T21:06:56.4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17 20,'0'0'19,"4"-17"-9,-4 17-9,0 0-18,0 0-6</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9:12.660"/>
    </inkml:context>
    <inkml:brush xml:id="br0">
      <inkml:brushProperty name="width" value="0.05292" units="cm"/>
      <inkml:brushProperty name="height" value="0.05292" units="cm"/>
      <inkml:brushProperty name="color" value="#C0504D"/>
    </inkml:brush>
  </inkml:definitions>
  <inkml:trace contextRef="#ctx0" brushRef="#br0">2059 9426,'-25'0,"25"25,-25-25,25 0,0 0,-25 24,25-24,0 25,0 0,0 0,25 0,0-25,25 24,24 1,-24-25,24 0,0 0,26 0,-26-25,0 1,1 24,24-25,-49 0,-1 25,1-25,0 25,-26-25,1 25,-25 0,0 0,0 0,0 0,0 0,0 0,0 0,0 0,0 0,0 0,0-24,0 24,-25-25,1 0,-1 0,-25 0,1 1,-1-1,0 0,1 0,24 25,-25-25,25 25,1 0,24 0,0 0,24 25,1-25,25 25,24 0,-24 0,24-25,1 0,-1 24,-24-24,-1 25,1-25,-25 25,-25-25,0 25,0 0,-25-1,-25-24,1 50,-1-25,1 0,-1 24,0-24,1 0,-1 24,25-24,1 0,24 0,-25-25,25 0,0 0,0 25,0-25,0 0,0 0,0 0,0 0,0 0,0 0,0 24,0-24,0 0,-25 0,25 0,0 0,50 0</inkml:trace>
  <inkml:trace contextRef="#ctx0" brushRef="#br0" timeOffset="1709.0978">13791 11088,'0'-25,"25"25,0 0,-25 0,0 0,0 0,0 0,0 0,0 0,0 0,0 0,0 0,0 0,0 0,-25 0,0 0,25 0,-24 0,-1 0,0 0,-25 0,1-25,-1 25,1-25,-26 0,1 25,-1-24,1 24,-25-25,-25 0,24 0,1 0,-25 25,-25-24,25-1,0 25,-25-25,25 0,-24 0,-1 1,0-1,0 25,-24-25,24 25,-25 0,0 0,-24 0,24 25,-24 0,24-25,-24 24,-1 1,1 0,24 0,-24 0,24-1,1 1,24 0,0 0,-25 0,50-25,-25 24,25 1,-24 0,24 0,0 0,0-1,24 1,-24 25,0-25,50 24,-50-24,49 25,1-1,0 1,-1-25,26 24,-1-24,25 25,0-1,25 1,-24-25,24 24,0 1,0 0,24-1,-24 1,25-1,0 1,0 0,0-26,24 51,1-25,24-26,-24 26,24-25,1 24,24-24,-25 0,50 0,-24-25,24 25,0-25,24 24,-24-24,50 0,-25 0,25 0,-1 0,1 0,-1 0,1 0,0 0,24 0,1 0,-26 0,1 0,24 0,-24 0,24 25,-24-25,24 0,-24 0,0 0,-1 25,1-25,24 0,-24 0,0 25,-1-25,1 0,-25 0,49 0,-49 0,25 0,-1-25,-24 25,25-25,-1 25,-24-25,0 1,25-1,-26 0,1 0,0-24,-25-1,0 25,-25-24,1-1,-26-25,-24 51,-1-51,1 26,-25-1,-25-24,-25-1,0 26,0-26,-49 26,24-26,-24 1,-1 24,-24 1,0-26,-25 50,0-24,-25 24,0 0,-24 25,-1 0,0 25,-24 0,0 0,-1-1,1 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2:25:22.130"/>
    </inkml:context>
    <inkml:brush xml:id="br0">
      <inkml:brushProperty name="width" value="0.05292" units="cm"/>
      <inkml:brushProperty name="height" value="0.05292" units="cm"/>
      <inkml:brushProperty name="color" value="#C0504D"/>
    </inkml:brush>
  </inkml:definitions>
  <inkml:trace contextRef="#ctx0" brushRef="#br0">3770 10765,'0'0,"0"0,0 0,0-49,0 24,25-25,0-49,-25 25,25-26,0-24,-1 25,1 0,0 24,0 1,-25 24,25 1,-25 49,24 25,1 24,-25 26,25-1,25 1,-26-1,1 0,25-24,-50 0,25-26,-1 1,-24-25,0 0,-49-25,24 25,0-49,-49 49,24-50,1 25,-1 1,0-1,26 0,-1 25,25 0,49 0,-24 25,0 0,25-1,-1 26,1-25,-25 24,-1 1,1 0,-25-1,-25 1,1-1,24 1,-50 0,25-1,-24-24,24 25,0-26,0 51,0-50</inkml:trace>
  <inkml:trace contextRef="#ctx0" brushRef="#br0" timeOffset="555.0317">3944 14412,'-25'-25,"25"-25,-25 0,25 26,0-51,25-24,-25 0,25 0,-25-25,25 0,-25 0,25 24,-25 1,0 25,0 24,24 50,-24 0,25 50,0 24,-25 25,50-24,-26 24,1 0,0-24,0-1,0-24,-25-26,0 1,-25-25,0 0,0-25,-49 1,24-1,-24 0,-1 25,26-25,-26 0,26 25,49-24,0 24,0-25,49-25</inkml:trace>
  <inkml:trace contextRef="#ctx0" brushRef="#br0" timeOffset="1202.0687">7293 12179,'24'0,"1"0,-25-25,0 0,0-24,0-1,-25 1,25-1,-24-24,24 24,0 0,-25 26,25-1,0 25,25 25,-1 24,1 26,0-1,0 0,24 26,-24-26,0 25,0-49,0-25,-1 0,-24-1,0-24,-24-24,-1-1,-25 0,25-25,-49 1,24-1,1 0,24 26,0-1,0 0,25 0,0 0,25 25,25 0,-25 0,24-24,1 48,-1-24,1 0,-25 25,0 0,-25 0,0 24,-25-24,25 25,-25 24,-25-49,26 50,-1-51,0 26,0-25,25 0,25-25</inkml:trace>
  <inkml:trace contextRef="#ctx0" brushRef="#br0" timeOffset="1790.1021">9153 15007,'-50'-99,"1"49,-1-24,0 24,1 25,24 0,0 1,0 24,1 0,24 24,0 26,0 24,24 1,1 49,0 25,0 24,24 1,-24 24,0 1,0-26,25 26,-26-50,1 0,25-25,-25 0,-1-50,-24 0,25-24,-25-25,0-25,0-25,0-25</inkml:trace>
  <inkml:trace contextRef="#ctx0" brushRef="#br0" timeOffset="2138.1221">9500 14362,'25'-25,"-25"25,0 25,-25 25,0 24,25 25,-24 50,-26 0,0 49,1 1,-1 24,-24 0,24-24,1-26,-1 1,0 0,1-50,24 0,-25-50,25 0,1-24,-1 0,25-1,-25-49,0 25,25-25,0 0,0 0,0 0,0-25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2:02:47.199"/>
    </inkml:context>
    <inkml:brush xml:id="br0">
      <inkml:brushProperty name="width" value="0.05292" units="cm"/>
      <inkml:brushProperty name="height" value="0.05292" units="cm"/>
      <inkml:brushProperty name="color" value="#C0504D"/>
    </inkml:brush>
  </inkml:definitions>
  <inkml:trace contextRef="#ctx0" brushRef="#br0">19149 546,'0'0,"0"0,0 0,0 0,0 0,0 0,0 0,0 0,0 0,-25-25,25 25,-49 0,49 0,-99 0,49 0,25 0,-49 0,-1 0,1 0,0 25,-1-25,-24 25,24-1,1 1,-25-25,24 25,1 0,0 0,-1 24,26-24,-26 0,26 24,-1 1,0 0,26-1,-26 1,25-1,-25 26,26-1,-1-24,0 24,0 1,0 24,1-25,24 1,-25-1,25 1,-25 24,25-25,0 1,0-1,25 0,-25 1,25-1,-1 1,1-1,25 0,-1-24,1 25,25-26,-26 1,26-1,24 1,-25 0,25-1,1-24,-1 25,0-26,0 26,25 0,-24-26,-1 26,25-25,-25 24,25 1,-25-25,25 24,-25-24,25 0,1 25,-26-50,25 49,0-24,-25 0,25 0,0 0,25-25,-25 0,0 24,0-24,25 25,0-25,-1 0,-24 0,25 0,0 0,0 0,-25 0,0 0,0 0,0 0,0 0,0 0,-25 0,1 0,-1-25,0 25,0 0,-24 0,-1 0,25 0,-24-24,-1 24,0 0,1-25,-1 0,-24 25,24-25,-24 0,24 0,1 1,-26-1,26-25,-26 25,1-24,0 24,-1-25,-24-24,25 24,-26 1,26-1,-25-24,0 24,24 1,-49-26,25 26,0-26,0 1,-25-1,24 1,-24-25,0 49,0-49,-24 24,24 1,0 0,-25-1,0 1,0 24,25-24,-49 24,24 1,0-1,-25 0,1 1,-1-1,1 0,-1 26,0-26,-24 0,0 1,-1 24,26-25,-51 26,26-26,-25 25,24 0,-24 1,0-1,0-25,24 25,-24 1,25-1,-26 0,26-25,-25 26,24-1,1 0,-25 0,-1-24,1 24,25 0,-25 0,-1 0,1 1,0-1,0 0,-25 0,24 0,-24 25,25-25,0 1,-25 24,25-25,-25 25,0 0,24-25,-24 25,0 25,25-25,-25 0,25 25,-25-25,25 24,0-24,-1 25,1-25,0 0,24 0,-24 25,25-25,24 0,-24 25,24-25,25 0,25 0,-49 0,49 0,0 0,0 0,0 0,0 0,0 0,0 0,0 0,0 0,0 0,0 0</inkml:trace>
  <inkml:trace contextRef="#ctx0" brushRef="#br0" timeOffset="13407.7668">1960 9004,'0'0,"0"0,0 0,0 0,0 0,0 0,0 25,0-25,-25 25,25 0,25-25,-25 0,24 0,-24 0,50-50,0 25,24-49,25-1,0 1,1-25,24 24,-25-24,25 0,-25 24,0 26,-24-26,-26 26,1 49,-25-25,-25 0,0 25,25 0,-25 0,0 0,0 0,0 0,-25 0,25 0,25 25,-25 0,0-25,-25 25</inkml:trace>
  <inkml:trace contextRef="#ctx0" brushRef="#br0" timeOffset="14234.8141">1786 9798,'0'0,"25"25,-25-25,0 24,0-24,0 25,0 0,0 0,0 0,25-1,-25 1,0 0,24 0,-24-25,25 25,0-25,0 0,24-25,1 0,0 0,24 0,-24 1,24-26,0 0,1 26,-26-1,1 0,0 25,-26-25,1 25,0 0,0 0,-25 0,0 0,0 0,0 0,0 0,0 0,0 0,0 0,0 0,0 0,0 0,25 25,-25-25,0 25,0-25,0 0,0 0</inkml:trace>
  <inkml:trace contextRef="#ctx0" brushRef="#br0" timeOffset="67152.8409">18827 6871,'0'0,"0"0,0 0,0 0,0 0,0 0,0 0,0 0,0 0,0 0,0 0,0 0,0 0,0 0,25 0,-25 0,24 0,1-25,-25 25,25 0,0 0,0 0,-25 0,24 0,1-25,0 25,-25 0,25 0,0 0,-25 0,24 0,-24 0,25 0,-25 0,25 0,-25 0,25 0,-25 0,25 0,-25 0,24 0,-24 0,25 25,0-25,-25 0,25 0,0 0,-1 0,1 0,0 25,-25-25,25 0,0 0,-1 0,26 0,-25 0,0 0,0 0,-1 0,1 0,0 0,0 0,24 0,-49 0,25 0,25 0,-25 0,-1 0,1 0,0 0,0 0,-25-25,25 25,-1 0,1 0,0 0,0 0,0 0,-1 0,1 0,0 0,0 0,0 0,-25-25,24 25,1 0,0 0,0 0,0 0,-25 0,49 0,-49 0,50 0,-50 0,25 0,24 0,-49 0,50 0,-25-25,-1 25,26 0,-25 0,25 0,-26 0,26 0,-25 0,24 0,-24 0,25 0,-1 0,-24 0,25 0,-1 0,-24 0,25 0,-1-24,1 24,0 0,-1 0,1 0,-1 0,1-25,-25 25,24 0,1 0,0-25,-1 25,1-25,0 25,-1 0,-24 0,25 0,-1 0,1-25,-25 25,24 0,-24 0,0 0,24 0,-24 0,0 25,0-25,0 0,24 0,-24 0,0 0,24 0,-24 0,0 25,0-25,0 0,-1 0,26 0,-25 25,0-25,24 0,-24 0,25 0,-25 0,24 0,-24 25,0-25,24 0,1 0,0 0,-26 0,1 0,25 0,-25 0,24 0,-24 0,0 0,0 0,-1 0,1 24,0-24,0 0,-25 0,25 0,-1 0,-24 0,25 0,-25 0,25 25,0-25,-25 0,0 0,25 0,-25 0,0 0,0 0,24 0,-24 0,0 0,0 0,0 0,0 0,0 0,0 0,0 0,0 0,0 0,0 0,0 0,0 0,-24-25,-1 1,25-1,-25 0,0 0,25 0,-25 1,1-1,24 0,-25-25,25 50,-25-24,25 24,-25 0,25-25,0 25,0 0,0 0,0 0,0 0,0 0,0 25,25-25,-25 24,25 1,0 0,-1 25,1-26,0 1,0 0,0 0,-1 0,1-1,-25 1,25-25,0 25,-25-25,0 0,0 25,0-25,0 0,0 0,-25 0,0 25,25-25,-25 25,1-1,-1 1,0 0,0 0,0 0,1-25,24 0,0 24,0-24,-25 0,25 0,0 0,0 25,0-25,0 0,0 0,0-25,0 25,0-24,25 24,-25-50,0 25,24 0</inkml:trace>
  <inkml:trace contextRef="#ctx0" brushRef="#br0" timeOffset="68726.9307">18479 7218,'0'0,"0"-25,0 25,0 0,0 0,0 0,-24 25,24-25,24 25,-24 0,0 24,0 1,0 0,25-1,-25 26,0-1,0 25,25 0,-25-24,0 24,0 0,25 1,-25-26,0 0,0 26,0-26,25-24,-25 24,0-24,0-1,0 1,0 24,0-49,0 49,0-24,0 0,0-1,0 1,0-25,25 24,-25 1,0-25,0 0,0-1,0-24,0 25,0-25,0 25,0-25,0 0,-25-25,25 25,0-25,-25 25,0-24,25 24,-25-25,25 0,-25 0,1 0,24 1,0-1,-25 0,25 25,0 0,0 0,0 25,0 0,0-1,0 1,25 25,-25-25,0 24,0 1,24-25,-24-1,25 1,-25-25,0 0,25 0,-25-25,25 25,0-24,0-26,-1 0,-24 26,25-1,0-25,0 25,-25 1,25-1,-1 0,-24 0,25 0,0 1,-25-26</inkml:trace>
  <inkml:trace contextRef="#ctx0" brushRef="#br0" timeOffset="70014.0045">20166 7417,'0'0,"0"0,0 0,0 0,0 0,-25 24,25 1,0 25,0-25,-24 49,24-24,0 49,0-25,-25 50,25-49,0 49,-25-50,25 25,0 1,-25-26,0 25,25-24,0-1,-24 0,24-24,0 0,0-1,-25-24,25 0,0 25,0-26,0-24,0 25,0-25,0 25,0-25,0 0,0 0,0 0,0 0,0 0,0-25,0 25,0-25,0 25,-25 0,25 0,0 0,0 0,-25-24,25 24,0 0,0 24,0-24,0 25,0 0,0-25,0 50,0-1,25-24,-25 25,0-26,25 26,-25-25,0 0,25-1,-25-24,0 0,0 25,0-25,0-25,0 25,-25-24,25-26,-25 0,25 26,-25-51,0 26,1-1,-1-24,25 24,-25 25,25 0,-25-24,25 24,0 25,-25-25,25 25,0 0,0 0,0 0,0 25,0 0,0-1,0 1,25 0,-25 25,0-1,0-24,0 25,25-1,-25-24,25 25,-25-25,0-1,0 1,0 0,0-25,0 0,0 25,0-25,25 0,-1-25,-24 25,0-25,25 25,0-25,0 1,-25 24,49-25,-24 0,0-25,0 1,0 24</inkml:trace>
  <inkml:trace contextRef="#ctx0" brushRef="#br0" timeOffset="70665.0417">21630 7466,'0'-49,"0"24,0 0,0 25,0 0,0 0,0 25,0 0,0 24,0 26,0-1,24 25,-24 0,25 25,-25-24,0 24,25-25,-25 0,0 0,0-24,0-1,0 1,0-26,0 1,0-1,-25-24,25 0,0 0,0 0,0-25,0 24,0-24,0 0,-25-24,25 24,0-25</inkml:trace>
  <inkml:trace contextRef="#ctx0" brushRef="#br0" timeOffset="70922.0564">21580 8830,'0'0,"0"0,0 0,0 25,0-25,0 25,0 25,0-26,0 26,0 0,0-1,0 1,0-25,0 24,0-24,25-25,-25 0,0 0,25-25,-25 1,24-26,-24 25,25-24,0-1,-25 0,50 1,-25-26</inkml:trace>
  <inkml:trace contextRef="#ctx0" brushRef="#br0" timeOffset="71590.0947">23093 7342,'25'-25,"-25"1,0 24,0 0,0 0,0 0,0 24,0 1,0 25,-25-1,25 26,0 24,0 0,-25 25,50 25,-25-25,0 0,0 25,0-25,0 0,-25 0,25-25,0-24,0-1,0 1,-24-26,24 1,0-25,-25 24,25-49,0 25,0-25,0 0,0 0,-25-25,25 25,0 0,0 0,0-49,-25 49,25-25</inkml:trace>
  <inkml:trace contextRef="#ctx0" brushRef="#br0" timeOffset="71845.1093">22920 9128,'0'0,"0"0,0 0,0 25,0-25,0 25,0 0,0-1,0 1,0 0,24 25,-24-50,0 24,0 1,25-25,-25 0,25 0,-25 0,25-25,-25 1,49 24,-49-25,25 0,0 25,0-25,0 0,-25 1</inkml:trace>
  <inkml:trace contextRef="#ctx0" brushRef="#br0" timeOffset="73611.2101">19323 7987,'0'0,"0"0,0 0,0 0,0 0,25-25,-25 25,24 0,-24 0,25 0,0-25,0 25,24 0,-24-24,25 24,-25 0,24-25,1 25,0-25,-1 25,1 0,-1-25,1 25,-25 0,24 0,1 0,0-25,-1 25,1 0,-1-24,1 24,0 0,-26 0,26 0,0-25,-26 25,26 0,-25 0,24 0,-24 0,25 0,0 0,-26 0,26 0,0-25,-26 25,26 0,-25 0,24-25,1 25,0 0,-1 0,1 0,-1 0,1 0,0 0,24 0,-24 0,-1 0,1 0,24 0,-24 0,24-25,-24 25,24 0,-24 0,24 0,1 25,-26-25,26 0,-26 0,26 0,-26 25,26-25,-26 0,26 0,-26 25,26-25,-25 0,-1 0,1 25,-1-25,1 0,0 0,-1 24,1-24,-1 25,-24-25,25 0,-1 0,1 0,-25 25,24-25,-24 0,25 25,-25-25,24 0,-24 0,25 0,-26 25,1-25,25 0,-1 0,-24 0,0 0,0 0,0 0,0 0,-25 0,24 0,1 0,-25 0,0 0,0 0,0 0,0 0,0 0,0 0,0-25,-25 25,25-25,-24 0,-1 25,0-49,0 24,0 0,0 0,-24 0,24 1,0 24,0 0,25 0,0 0,0 24,0-24,0 25,25 0,0 0,0 0,24-1,1-24,-25 25,25-25,-1 25,-49-25,50 25,-50-25,74 25,-74-25,0 0,25 74,-25-74,0 50,-25-25,25-1,-25 1,1 25,-1-50,0 25,0-1,25-24,-25 25,25-25,-24 0,24 0,-25 0,0-25</inkml:trace>
  <inkml:trace contextRef="#ctx0" brushRef="#br0" timeOffset="75236.3032">19397 8905,'0'0,"-25"0,25-25,25 25,-25-25,0 25,25 0,-25-25,25 25,0-24,-1 24,1 0,25-25,-25 25,24 0,1 0,-25 0,24 0,1 0,0-25,-1 25,1 0,-1 0,1 0,0 0,24 0,-24 0,24 0,-24 0,-1 0,26 0,-26-25,26 25,-1 0,1-25,-26 25,26 0,-1-24,0 24,1 0,-1-25,1 25,-1 0,0-25,1 25,-1 0,-24 0,24-25,1 25,-1 0,1 0,-1 0,0 0,1 0,-1 0,1 0,-1 25,0-25,-24 0,24 0,1 0,-26 0,26 0,-25 25,24-25,0 0,-24 0,24 0,-24 0,0 0,24 0,-24 0,-1 0,1 25,-25-25,24 0,1 24,-25-24,24 25,-24-25,0 25,24-25,-24 25,25-25,-25 25,-1-25,26 24,-25-24,-25 0,50 25,-26-25,-24 0,50 0,-50 0,50 0,-50 0,49 0,-49 0,50 0,-50 0,0 0,49 0,-49 0,0 0,0 0,0 0,0 0,0 0,0 0,-49-74,24 74,0-25,-24 0,24 0,25 25,-25-24,0 24,25 0,-25 0,25 0,0 0,25 0,-25 24,0-24,0 0,75 25,-75-25,49 25,-49-25,99 25,-99-25,50 25,-50-25,50 24,-50-24,0 0,49 25,-49-25,0 0,0 0,-25 50,25-50,0 0,-49 74,49-74,-50 25,50-25,0 0,-49 75,49-75,0 0,-25 49,25-49,0 0,0 0,0 0,0 0,0 0,0 0,0 0</inkml:trace>
  <inkml:trace contextRef="#ctx0" brushRef="#br0" timeOffset="92556.2937">1116 11658,'0'0,"0"0,-25 50,25-50,0 74,0-74,0 75,0-26,0 1,0-1,25 1,-25-50,0 74,0-74,0 0,25 75,-25-75,0 0,0 0,0 0,0-75,0 75,-25-74,25 24,-25 1,25-1,0 50,-24-99,24 99,0-50,0 50,0-74,0 74,49-50,-24 26,0 24,24-25,-24 0,25-25,-25 26,-1-1,1 0,0 25,0-25,-25 25</inkml:trace>
  <inkml:trace contextRef="#ctx0" brushRef="#br0" timeOffset="93391.3416">1463 11782,'0'0,"0"0,0 25,-24-25,24 0,-25 25,25 0,-25-1,0 26,25-25,0 0,0 24,25-24,-25 0,25 0,-25-25,25-25,-1 25,1-25,0 0,-25-24,0 24,25-25,-25 1,0-26,0 50,0-24,0-1,0 25,0 1,0-1,0 25,0 0,0 0,25 25,-25-25,24 49,-24-24,0 25,0-26,0 1,0 0,25 0,-25 0,0-1,0-24,25 0,-25 0,0-24,25-1,-25 0,25 0,-25 0,0-24,0 24,25 0,-25-24,0 49,0 0,24 0,-24 24,25 1,-25 0,25 0,0 0,0-1,-1-24,1 0,0 0,0 0,0-24,-25-1,0 0,0-25,0 26,-25-26,25 25,-25-24,0-1,0 25,1 0,-1 1,25-1,-25 0,25 25,25-25,-25 25,0 0,25-25</inkml:trace>
  <inkml:trace contextRef="#ctx0" brushRef="#br0" timeOffset="93631.3554">2034 11237,'0'0,"25"0,0-25,-1 25,1-25,0 25,-25-25,25 0,0 25,-25 0,24 0,-24 0,25 0,-25 0,0 0,0 0,0 0</inkml:trace>
  <inkml:trace contextRef="#ctx0" brushRef="#br0" timeOffset="93879.3696">2084 11385,'0'25,"24"-25,-24 0,25 0,0-25,-25 25,50 0,-50 0,24 0,1 0,0-24,0 24,-25 0,25 0,-25-25,0 25,24-25</inkml:trace>
  <inkml:trace contextRef="#ctx0" brushRef="#br0" timeOffset="94316.3946">2679 10815,'0'-25,"0"0,0 25,0-25,-25 50,0-25,0 25,1 0,-1 49,-25-24,50-1,-25 26,25-1,25-24,0 0,0-1,0-24,24-25,1 0,24 0,-24-25,0 0,24-24,-24-26,-1 26,1-26,-25 1,-1-1,-24 1,-24 0,-1 24,0 0,-25 26,1-1,-1 25,25 25,-24-1,-1 1,25 0,25 25,0-26,25 26</inkml:trace>
  <inkml:trace contextRef="#ctx0" brushRef="#br0" timeOffset="106778.1073">16818 13965,'0'0,"-25"-25,25 25,-25 0,0-25,25 25,0 0,0 0,0 0,0 25,25-25,0 0,24 25,1-25,24 0,-24 25,24-25,1 0,-1 0,1 0,-26 0,1 0,-1 0,1 0,-25 0,0 0,-25 0,0 0,25 0,-25 0,0 0,0-25,0 25,0 0,-25-25,25 25,-25-25,25 1,-25-1,0 0,0 0,1 0,-1 1,0 24,0 0,0-25,25 25,0 0,0 0,25 25,0-25,0 0,24 24,-24 1,25 0,-50 0,25 0,0-1,-50 1,25 0,-25 0,-25 24,25-24,-24 0,24 0,0 0,-24-25,49 24,-25-24,0 25,25-25,0 0,0 0,25-25,-25 25,25-24,-1-26</inkml:trace>
  <inkml:trace contextRef="#ctx0" brushRef="#br0" timeOffset="110372.3129">18678 13593,'0'0,"0"0,0 0,0 0,-25 0,25 0,0 0,0 0,0 0,25 0,-25 0,0 0,0 0,25 0,-25 0,0 0,25 0,-1 0,-24 0,25 0,0 0,-25 0,25 0,0 0,-25 0,24 0,1 0,-25 0,25 0,-25 0,0 0,25 0,-25 0,25 25,-25-25,0 0,24 0,-24 0,0 0,0 0,25 0,-25 0,0 0,0 0,0 0,0 0,0 0,0 0,25 0,0 0,-25 0,0 0,25 0,-1 0,-24 0,25 0,-25 0,25 0,0 0,-25 0,25 0,-1-25,-24 25,25 0,-25 0,25 0,0 0,-25 0,25 0,-1 0,-24 0,25 0,0 0,-25 0,25 0,-25 0,25 0,-1 0,-24 0,25 0,0 0,-25 0,25 0,-25 0,25 0,-25 0,25 0,-25 25,24-25,1-25,-25 25,25 0,-25 0,25 0,0 0,-25 0,24 25,-24-25,25 0,-25 0,25 0,0 0,-25 25,25-25,-1 0,-24 24,25-24,0 0,0 25,-25-25,25 0,-1 25,-24-25,25 0,0 0,-25 25,25-25,0 0,-1 0,1 0,-25 0,25 25,0-25,0 0,-1 0,1 0,0 0,0 0,0 0,-25 0,24 0,1 0,0 0,0 0,0 0,-25 0,24 0,1 0,0 0,0 0,0 0,-1 0,1 0,25 0,-25 0,0 0,24 0,-24 0,0 0,0 0,24 0,-24-25,0 25,0 0,-1 0,1-25,25 25,-25 0,-1-25,26 25,-25 0,0 0,-1-25,1 25,0 0,25 0,-26-24,-24 24,50 0,-25 0,0-25,-1 25,1 0,0 0,25 0,-26-25,1 25,0 0,25 0,-50 0,49 0,-24 0,0 0,0 0,0 0,-1 0,-24 0,50 0,-50 0,25 0,0 0,-1 0,1 0,0 0,0 0,-25 25,25-25,-1 0,1 0,0 0,0 0,0 0,-1 0,1 0,25 0,-25 0,-1 0,26 0,-25 0,0 0,-1-25,1 25,0 0,0 0,-25 0,25 0,-1 0,1 0,0 0,-25 0,25 0,0 0,0 0,-25 0,24 0,1 0,0 0,0 0,0 0,-1 0,1-25,0 25,0 0,0 0,-1 0,26 0,-25 0,0 0,-1 0,26 0,-25 0,0 0,-1 0,1 0,25 0,-25 0,-25 0,49 0,-49 0,50 0,-50 0,25 25,-1-25,-24 0,25 0,-25 0,0 0,0 0,0 0,0 0,0 0,0 0,0 0,0 0,0 0,0 0,0 0,0 0,0 0,0 0,0 0,0 0,0-25,0 25,0-25,-25 25,25-24,-24 24,24-25,-25 0,25 0,-25 25,0-25,0 25,1-24,24 24,-25-25,25 25,-25 0,0-25,25 25,0 0,0 0,0 0,0 0,0 0,0 0,0 25,0 0,25-25,0 24,0 1,-1 0,1 0,25 0,-25 24,-1-24,26-25,-25 25,24 0,-24-1,0-24,0 25,-25-25,25 0,-25 0,0 0,0 0,0 0,0 0,0 0,-25 25,25-25,-25 0,0 0,0 0,-24 0,24 25,-25-25,26 25,-26-25,0 0,26 24,-1-24,-25 25,50-25,-25 0,25 0,0 0,0 0,0 0,0 25,0-25,0 0,0 0,0 0,0 0,0 0,0 0,0 0,0 0,0-25,0 0</inkml:trace>
  <inkml:trace contextRef="#ctx0" brushRef="#br0" timeOffset="111455.3748">16197 13667,'0'0,"0"0,0 0,0 0,-24 0,24 0,-25 25,25 0,0 0,-25 0,0 24,25 1,-25-1,25-24,0 25,25-1,-25-24,50 0,-25-25,-1 0,26-25,0-24,-26-1,26 25,0-24,-25-26,-1 26,1-1,-25 0,0 26,-25-26,1 50,-1 0,-25 0,0 25,1 24,-1-24,25 25</inkml:trace>
  <inkml:trace contextRef="#ctx0" brushRef="#br0" timeOffset="113698.5031">3646 13246,'-25'0,"25"0,-24-25,24 25,0 25,24 0,-24-1,25 26,0 0,-25 24,50 0,-25 26,-1-1,26 25,-25 0,0 0,-1 25,1 0,0 24,-25-24,0 0,-25 0,0-1,1 1,-1 0,0-25,-25 0,1 0,-1-25,0 1,1-26,-1 0,1-24,-26 0,26-26,-26-24,1-24,-1-1,1-25,24 1,-24-26,0 1,24-25,0-25,26 24,-26-48,50-1,0-25,0 25,25-49,24 24,-24-24,50 24,-26-24,1 24,24 0,1 26,-26 24,1 0,-1 24,1 1,0 25,-26 49,1-25,0 25,-25 1,0 24,25 0,-25 0,0 0,-25 0,25 0,0 24,-25-24,25 0,-25 0,25 0,-24 0,-1 0,0 0,-25 0,1 0,24 0,0 25,-24 0,24-25,-25 25,50-25,-25 0,25 0,0 0,-24 25,24-25,0 0,24-25,-24 25,25 0,25-25,-25 0,24-24,1 24,-1-25,1 25,0-24,-1 24,-24 0,25 25,-26-25,-24 50,25 0,-25 0,0 24,-25 1,25 24,0 1,-24-1,24 26,-25-26,25 0,-25 1,25-26,0 1,-25 0,25-26,0 1,0 0,0 0,0-25,25 0,-25 0,25 0,0-25,-1 25</inkml:trace>
  <inkml:trace contextRef="#ctx0" brushRef="#br0" timeOffset="586089.5224">18529 13940,'0'-25,"25"25,-25 0,0 0,0-24,0 24,0 0,0 0,0 0,0 24,0-24,-25 25,25 0,0 0,-25 0,25-1,0 26,-25-50,25 25,0 0,25-1,-25 1,25-25,25 0,-25 25,24-25,1-25,-1 25,-24 0,25 0,-25-25,-1 25,1 0,0-24,-25 24,25-25,-25 25</inkml:trace>
  <inkml:trace contextRef="#ctx0" brushRef="#br0" timeOffset="586402.5403">19050 13618,'0'0,"0"25,0-25,0 49,-25 1,25 24,-25 1,1-1,24 25,-25 0,0 1,0-26,25 1,-25-1,1-24,24-1,0-24,0-25,0 0,0 0,24-25,1-24,-25-1</inkml:trace>
  <inkml:trace contextRef="#ctx0" brushRef="#br0" timeOffset="586690.5567">19124 13816,'25'-49,"25"-1,-1 25,-24 0,25 1,-25 48,-1-24,1 50,-25 0,-25-1,25 26,-24-26,-26 50,25-24,0 24,1-49,-1 24,25-24,25-1,-1-24,26-25,0 25,-1-50,1 25,24-25,-24 25,0-24,-1-1,1 0</inkml:trace>
  <inkml:trace contextRef="#ctx0" brushRef="#br0" timeOffset="587390.5968">19968 14635,'0'25,"0"-1,-25 1,50 0,-50-25,25 50,0-26,0 1,25 0,-25-25,25 25,-1-25,1 0,0 0,25 0,-26-25,26 25,-50-50,50 26,-26-26,1 25,0-24,0 24,-25-25,0 50,0-25,0 1,0 24,0 24,0 1,-25 25,25-1,-25 1,25 24,0 1,-25 24,25-25,0-24,0 24,0-24,0-25,0 0,0-1,0-24,25-24,-25-1</inkml:trace>
  <inkml:trace contextRef="#ctx0" brushRef="#br0" timeOffset="587667.6126">20588 14684,'49'-24,"-24"24,25-25,0 25,-26 0,1 25,-25-1,0 1,0 25,-49 24,24-24,0 24,-25 1,25-1,25 0,-24-24,24-25,24 24,1-24,25-25,0 25,-1-50,1 0,24 1,1-1,-26 0</inkml:trace>
  <inkml:trace contextRef="#ctx0" brushRef="#br0" timeOffset="588099.6372">21530 15627,'-24'25,"24"0,0-1,0 1,0 0,0 0,0 24,24-24,1 0,0 0,0 0,0-25,24 0,-24 0,25 0,-25-25,-1 25,1-50</inkml:trace>
  <inkml:trace contextRef="#ctx0" brushRef="#br0" timeOffset="588296.6486">21853 15478,'0'50,"-25"-1,25 1,0 0,-25 24,25 25,0-24,0 24,-24-50,24 26,0-1,0-49,0 0,0 0,0-25</inkml:trace>
  <inkml:trace contextRef="#ctx0" brushRef="#br0" timeOffset="588588.6653">22051 15553,'25'-25,"25"0,-25 25,24 25,-24 0,0 24,-25 1,-25 24,0-24,25 49,-49-25,49 1,-25-1,25 1,0-26,25 1,-1-25,1 24,25-24,-1-25,1 0,0 25,-1-25,-24 25,0 0</inkml:trace>
  <inkml:trace contextRef="#ctx0" brushRef="#br0" timeOffset="593363.9384">20216 13742,'0'0,"0"0,0 0,0 0,0 0,0 0,0 0,0 0,0 0,25 0,-1 0,1 0,0 0,0-25,0 25,24 0,-24 0,25 0,-26 0,1 0,-25 0,25 0,-25 0,25 25,-50 0,25-25,-25 24,0 1,1 0,-1 0,0 0,0-1,25 1,-25 0,1 0,24-25,0 25,24-25,1 24,-25 1,25-25,0 25,0-25,-1 0,1 25,0-25,0 0,0 25,-25-25,24 24,-24-24,0 25,-24-25,24 25,-25 0,25-25,-50 25,50-1,-49-24,24 25,0 0,0-25,-24 25,24-25,0 0,0 0,-24 0,24 0,0 0,25 0,-25 0,25 0,0 0,0 0,0 0,0 0,0 0,0 0,0 0,0-25,0 25,0-25,25 0,0 1</inkml:trace>
  <inkml:trace contextRef="#ctx0" brushRef="#br0" timeOffset="593979.9737">21878 13841,'0'0,"0"0,0 0,-25 25,25-25,0 25,-25-1,25 1,0-25,0 25,0 0,0 0,0-1,25 1,-25 0,25 0,0-25,-25 25,24-25,1 0,0 0,0-25,0 0,-25 0,49 0</inkml:trace>
  <inkml:trace contextRef="#ctx0" brushRef="#br0" timeOffset="594248.9889">22175 13742,'0'0,"-24"0,24 25,0-1,-25 26,25 0,0-1,-25 1,25 24,-25-24,25 24,0 1,-25-26,25 1,-24 0,24-1,0-24,0 25,0-50,0 24,0-24,24 0,-24 0,0 0,25-24,-25-1</inkml:trace>
  <inkml:trace contextRef="#ctx0" brushRef="#br0" timeOffset="594992.0316">24061 13791,'-25'0,"25"25,-25-25,0 0,-24 25,49-25,-50 25,25-25,25 25,-25-25,25 24,0 1,25-25,-25 25,25 0,0 0,0-1,-1 1,1 0,-25-25,0 25,0 0,0 24,-25-24,1 0,24 0,-25-1,0 1,0 25,25-25,-25-25,0 25,25-25,0 0,0 0,0 0,0-25,0 25,0-50</inkml:trace>
  <inkml:trace contextRef="#ctx0" brushRef="#br0" timeOffset="595248.0462">23961 13767,'0'0,"0"0,25 0,-25 0,0 0,50-25,-50 25,74-25,-24 25,24-25,-24 0,-1 1,26-26,-26 50,26-50,-26 50,1-24,0-1,-1 0,-49 25</inkml:trace>
  <inkml:trace contextRef="#ctx0" brushRef="#br0" timeOffset="595661.0698">24284 14089,'0'25,"0"-25,0 0,0 0,-25 74,25-74,0 0,0 0,0 0,0 0,0 0,0 0,0 0,0 0,0 0,0 0,50-25,-50 25</inkml:trace>
  <inkml:trace contextRef="#ctx0" brushRef="#br0" timeOffset="595872.0819">24581 14139,'0'0,"0"0,0 0,0 0,0 0,25 24,-25-24,0 0,0 0,0 0,0 0,0 0,0 0,0 0</inkml:trace>
  <inkml:trace contextRef="#ctx0" brushRef="#br0" timeOffset="596158.0983">24854 14114,'0'0,"0"0,50 0,-50 0,0 0,0 0,0 0,0 0,0 0,25 25,-25-25,0 0,0 0,0 0,0 0,49 24,-49-24</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01T21:06:56.44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16 20,'0'0'19,"3"-16"-9,-3 16-9,0 0-18,0 0-6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2:05:55.475"/>
    </inkml:context>
    <inkml:brush xml:id="br0">
      <inkml:brushProperty name="width" value="0.05292" units="cm"/>
      <inkml:brushProperty name="height" value="0.05292" units="cm"/>
      <inkml:brushProperty name="color" value="#C0504D"/>
    </inkml:brush>
  </inkml:definitions>
  <inkml:trace contextRef="#ctx0" brushRef="#br0">7293 11683,'0'0,"0"-25,0 25,0 0,0 0,-25 0,25 0,0 0,0 0,0 0,0 0,0 0,0 0,0 0,0 0,0 0,25 0,-25 25,24-25,-24 25,25-25,-25 25,25-25,-25 24,25-24,-25 0,0 25,0-25,0 0,0 0,0 0,0 0,0-25,0 25,0-24,-25-1,25 0,-25 0,25 0,-25 1,25 24,0-25,-24-25,24 25,0 1,0-1,24 0,-24 25,25-25,-25 25,25 0,0-25,-25 25,25 0,-25 0,24-24,-24 24,0 0,0 0,25 0,-25 0</inkml:trace>
  <inkml:trace contextRef="#ctx0" brushRef="#br0" timeOffset="1565.0895">7640 11534,'0'0,"0"-25,0 25,0 0,0 0,-25-24,25 24,-25 0,25 0,0 0,0 0,-25 0,25 0,0 24,0-24,-24 25,24-25,0 25,0 0,-25 0,25-25,25 24,-25 1,0 0,0-25,24 25,-24 0,0-25,25 0,-25 0,25 0,-25 0,25-25,-25 0,0 0,25 0,-25 1,0-1,24 0,-24 0,0 0,0 25,-24-24,24 24,0 0,0 0,-25-25,25 25,0 0,0 0,-25 0,25 0,0 0,0 0,0 0,25 0,-25 0,0-25,25 25,-25 0,24 0,-24 0,25 0,0 0,-25 0,25 0,0 0,-25 25,24 0,-24-25,25 24,-25-24,25 25,-25 0,0 0,25 0,-25-1,0 1,0 0,0 0,0 0,0-1,0-24,0 0,25 25,-25-25,0-25,0 25,0-24,0-1,0 0,0 0,0 0,0 1,0-1,24 0,-24 0,0 25,0-25,0 1,0 24,0 0,0-25,0 25,0 0,0 0,0 0,0 0,0 0,0 25,0-25,0 24,25-24,-25 25,0 0,25 0,-25 0,0-25,25 24,-25 1,25 0,-25-25,0 25,0-25,25 0,-25 0,0 25,0-25,24 0,-24 0,0-25,0 25,25-25,-25 25,0-25,0 0,0 1,25 24,-25-25,0 0,0 0,0 0,0 1,0 24,0-25,0 25,-25 0,25 0,0 0,0 0,0 0,0 0,0 0,0 0,0 0,0 0,0 0,0 0,-25 0,25 0,0 25,0-25,0 0,0 0,0 0</inkml:trace>
  <inkml:trace contextRef="#ctx0" brushRef="#br0" timeOffset="2977.1703">9550 11460,'0'0,"-25"-25,25 25,0 0,0 0,0 0,-25-25,25 25,-25 0,25 0,0 0,-24 0,24-25,0 25,0 0,-25 0,25 0,0 0,-25 25,25 0,0-25,0 25,-25 0,25-1,0 1,0 0,0 25,25-26,-25 1,0 0,0 25,25-26,-25-24,25 25,-25-25,0 25,24-25,-24 0,0 0,0 0,25 25,-25-25,25 0,-25 0,0-25,0 25,25-25,-25 25</inkml:trace>
  <inkml:trace contextRef="#ctx0" brushRef="#br0" timeOffset="3860.2207">9674 11658,'0'0,"0"0,-25 0,25 0,0 25,0-25,0 25,0-25,25 25,-25-1,25 1,-25-25,24 0,1 25,0-25,0 0,0 0,-25-25,24 25,-24 0,0-25,25 1,-25-1,-25 0,25 0,-24 25,24-25,-25 1,25 24,-25 0,25-25,-25 25,25 0,0 0,0 0,0 25,0-25,25 0,-25 0,25 0,0 0,-25 0,24-25,1 25,-25-25,25 0,-25 0,25 1,0-1,-25 0,0-25,24 26,-24-26,0 25,0-24,0-1,0 0,0 25,-24-24,24-1,-25 25,25 1,-25-26,0 25,25 25,-25-25,1 25,24 25,-25-25,25 50,0-25,-25 24,50 1,-25 24,0-24,25 24,-25 1,24-1,1-24,0 24,0 1,-25-26,25 1,-25-1,24-24,1 0,-25 0,25 0,-25-1,0-24,0 0,25 25,-25-25,0 0,0 0,0 0,0 0,0 0</inkml:trace>
  <inkml:trace contextRef="#ctx0" brushRef="#br0" timeOffset="427473.4501">15329 3200,'25'-25,"-25"0,25 0,-25 1,25 24,-25-25,0 25,0 0,0 0,0 0,0 0,-25 0,25 0,-25 0,25 0,-25 0,0 0,1 0,24 0,-50 0,25 0,0 25,-24-25,24 0,0 0,-24 0,24 0,-25 0,25 0,-24 0,-1 0,25 24,-24-24,-1 0,1 0,-1 0,-24 0,24 0,0 25,1-25,-1 0,0 0,-24 0,49 25,-49-25,24 25,1-25,-1 25,0-25,1 24,-1-24,25 25,-24 0,24 0,-25 0,26-1,-1 1,-25 0,25 0,1 0,-1-1,0 26,0-25,25 0,0-1,0 1,0 0,0 0,25 0,0 0,0-25,-1 24,26-24,0 25,-26-25,51 0,-26 25,1-25,24 0,-24 0,0 0,24 0,-24 0,-1 0,1 0,-1 0,26 0,-50 0,24 0,26 0,-26 0,1 0,24 0,-24 0,24-25,-24 25,0 0,24 0,-24 0,-1 0,1 0,24 0,-24 25,-1-25,26 0,-1 0,-24 0,24 0,-24 25,24-25,1 0,-1 0,1 0,-26 0,26 0,24 0,-25 25,1-25,-1 0,1 0,24 0,-25 0,25 0,1 0,-26 0,25 0,0 24,1-24,-1 0,0 0,0 0,-24 0,24 0,0 0,0 0,1 0,-1 0,-25 0,25 0,1 0,-26 0,25 0,1 0,-1 0,-25 0,25 0,-24 0,24 0,-25 25,1-25,24 0,-25 0,1 0,24 25,-24-25,24 25,-25-25,25 0,-24 25,24-25,0 0,-24 0,49 24,-25-24,0 0,0 0,25 0,-24-24,-1 24,25 0,0 0,-25-25,0 25,25 0,-25 0,1-25,-1 25,25 0,-25 0,-24 0,24 0,-25-25,25 25,-24 0,-1 0,1 0,-1 0,1 0,-1 0,0 0,1 0,-1 0,1 0,-1 0,0 25,1-25,-1 0,1 0,-1 0,0 0,1 0,24 0,-24 0,-1 0,0 0,1 0,24 0,-25 0,1 0,-1-25,25 25,-24 0,-1-25,1 25,-26-24,1-1,0 0,-50 25,74-25,-74 25,0 0,25-74,-25 74,-25-50,25 50,-25-50,25 50,-49-49,49 49,-75-50,1 25,24 1,-24 24,-1-25,1 0,-25 25,24 0,-24-25,0 25,0 0,-1 0,1 0,0 0,24 0,-24 0,25 0,-25 0,24 0,-24-25,25 25,-26 0,26-24,0-1,-26 25,1-25,0 25,24-25,-24 25,-25-25,25 25,-25 0,0 0,0-24,-25 24,25 0,0 0,0-25,-25 25,25 0,-25 0,1 0,23 0,-23 0,24 0,0 0,0 0,-25 0,25 0,0 0,-25 25,25-25,0 0,0 0,0 24,-25-24,50 0,-25 0,0 0,0 0,0 0,0 0,0 0,0 0,0 0,0 0,0 0,-1 0,1-24,0 24,0-25,0 0,0 25,0-25,0 0,0 25,0-24,0-1,0 25,0-25,0 25,-25-25,25 25,0 0,-25-25,25 25,0 0,25 0,-25-24,25 24,25 0,-1 0,26 0,-1 0</inkml:trace>
  <inkml:trace contextRef="#ctx0" brushRef="#br0" timeOffset="429358.5576">13891 4217,'0'0,"24"-25,-24 25,0 0,0-25,0 25,0 0,0 0,0-25,0 25,-24-24,24-1,-25 25,0-25,0 25,0 0,1-25,-1 25,-25 0,25 0,-24 25,24-25,-25 0,26 25,-26 0,25-1,-24 26,-1-25,25 24,0-24,1 25,-1-1,0-24,0 25,25-1,0-24,0 25,0-25,25 24,-25-24,50 0,-26 0,1-1,0 1,25 0,-1 0,1 0,-25-25,49 25,-24-25,24 0,-24 0,24 24,-24-24,24 0,0 0,1-24,-1 24,1 0,24 0,-25-25,26 25,-1-25,0 25,0-25,0 25,-24-25,24 25,0 0,0 0,-24-25,24 25,-24 0,-1 0,25 0,-24 0,-1 0,0 0,1-24,-1 24,25 0,-49 24,24-24,1 0,24 0,-24 0,-1 0,0 0,1 25,-1-25,1 0,-1 25,25-25,-24 0,-1 25,0-25,1 25,24-25,-24 0,-1 25,25-25,-24 0,24 0,0 0,-25 0,26 0,-1 0,-25 0,25 0,1 0,-1 0,-25 0,26 0,-26 0,25 0,0 0,-24 0,24 0,0-25,-24 25,-1 0,25 0,-24 0,-1-25,25 25,-24 0,-1 0,1 0,-1 0,0 0,1 0,-1 0,1 0,-1 0,0 0,1 0,24 0,-24 0,24 0,-25 0,25 0,1 0,-26 0,25 0,0 0,1 0,24-25,-25 25,0 0,0-25,1 25,24 0,-25-25,0 25,0-24,0 24,-24-25,24 25,-24 0,-1-25,0 25,26 0,-51-25,26 25,-1 0,-24 0,-1 0,1 0,-1 0,1 0,-25 0,24 0,-24 0,-25 0,25 0,0 0,-25 0,0 0,0 0,0 0,0 0,0 0,0 25,0-25,0 0,0 0,0 25,0-25,0 0,-25 0,25-25,0 0</inkml:trace>
  <inkml:trace contextRef="#ctx0" brushRef="#br0" timeOffset="448231.6374">7962 12601,'0'0,"0"0,0-25,0 25,0 0,0 0,0-25,0 25,-25 0,25 0,0-25,0 25,0 0,0 0,-24-24,24 24,-25 0,0 0,25 0,-25 0,0 24,1-24,-1 25,0 0,-25 0,26 0,-1 24,25 1,-25-25,0 24,25 1,0-25,25 24,-25-24,25 0,0 24,-1-24,1 0,0 0,25 0,-26-1,1 1,0 0,25 0,-26 0,-24-25,50 25,-50-1,50-24,-50 0,25 0,-1 0,1-24,0-1,-25 25,25-25,-25 0</inkml:trace>
  <inkml:trace contextRef="#ctx0" brushRef="#br0" timeOffset="448808.6704">8409 12774,'0'-24,"0"24,-25-25,25 25,-25-25,25 25,-25 0,1 0,-1 0,0 25,-25-25,50 49,-49-49,49 50,-25 0,25-1,0-24,0 25,0-1,25 1,0-25,24-1,-24 1,25 0,-1-25,1 0,-1-25,1 0,0 1,-1-1,-24 0,0-25,0 1,-1-1,-24 1,-24-1,-1 0,25 1,-50-1,25 25,-24 1,24-1,-25 25,26 0,-26 0,25 0,0 0,1 25,24-25,0 0,0 24,24-24</inkml:trace>
  <inkml:trace contextRef="#ctx0" brushRef="#br0" timeOffset="449680.7203">8731 12626,'0'0,"0"24,25-24,0 0,0-24,-1 24,1-25,0 25,0-50,24 25,-24-24,0 24,0-49,0 24,-25 0,25-24,-25-1,0 26,0-26,-25 26,0-1,25-24,-25 49,25 0,-25 0,0 1,25 24,-24 0,-1 0,25 24,0 1,-25 25,0 24,25-24,-25 49,1-25,-1 26,25-1,-25 0,25-24,0 24,0 0,0-25,25 1,-25-1,49-24,-24-1,0 1,0-25,24 24,1-24,-25 0,0 0,24 0,-24-25,0 0,0 25,-25-25,25 0,-25 0,0 0,24 24,-24-24,0 0,0 0,0 0,0 0,0 0,0 0,0 0,-24 0,24 0</inkml:trace>
  <inkml:trace contextRef="#ctx0" brushRef="#br0" timeOffset="454714.0082">14461 1265,'0'-74,"0"74,0 0,-49-50,49 50,-50-25,50 25,-75 25,51 25,-26-1,50-24,-25 49,0 1,25-1,25 1,-25-1,25 1,0-26,24-24,1 25,0-26,-1-24,26 0,-26-24,1-1,24 0,-24 0,-25-24,24-26,-24 25,-25 1,0-26,0 26,-25-1,1 1,-1-1,-50 25,26 0,-1 25,1 0,-26 0,26 25,24 0,25-25,-75 25,75 0,0-25,0 0,50 24</inkml:trace>
  <inkml:trace contextRef="#ctx0" brushRef="#br0" timeOffset="455458.0507">17388 1265,'0'0,"74"-50,-74 50,75-74,-50 24,-25 50,74-74,-74 74,75-74,-75 74,74-75,-74 75,0 0,25-74,-25 74,0 0,0 0,0 0,0 99,0-99,-25 74,25 1,-25-26,25 26,0-1,-25 1,25-1,-24-24,24-1,0 1,0-1,0-24,0 0,0 0,0-25,0 25,0-25,0 0,0 0,0 0,0 0</inkml:trace>
  <inkml:trace contextRef="#ctx0" brushRef="#br0" timeOffset="455684.0637">17388 1736,'0'25,"25"-25,0 0,49 0,1-25,-1 25,25 0,-24-24,24 24,0 0,-25-25,1 25,-26 0,1-25,0 0,-1 0,26 25</inkml:trace>
  <inkml:trace contextRef="#ctx0" brushRef="#br0" timeOffset="456427.1062">20439 1414,'0'0,"50"-75,-50 75,49-74,-49 74,50-99,-50 99,74-75,-74 75,50-49,-50 49,74-50,-74 50,50 0,-50 0,50 25,-50-25,24 74,1 1,-25-1,-25 1,1-1,-1 25,0-24,-25 24,1-25,-26 1,1-1,24-24,-24-1,-1-24,26 0,-1-25,1-25,-1 0,25 1,25-1,0-25,0 1,25-1,-25 25,50-24,-1 24,1 25,-1 25,1-1,0 1,-1 0,1 0,-25 24,24 1,-24-25,0 0,0-1,0 1,24 0,-24-25,0-25,24 25,1-49</inkml:trace>
  <inkml:trace contextRef="#ctx0" brushRef="#br0" timeOffset="457512.1682">22622 1984,'0'0,"0"0,0 0,0 0,0 0,0 0,0 0,0 0,25 0,-25 0,24 0,1 0,0 0,25 0,-25 0,-1 0,1 0,0 25,0-25,-25 0,0 25,0-25,0 25,-25 0,0-1,-24-24,49 25,-25-25,-25 25,50-25,-25 0,25 0,0 25,0-25,25 0,0 25,0-25,0 24,-25-24,49 25,-49-25,25 0,0 25,-25 0,0-25,25 25,-50-1,25-24,0 25,-25-25,0 25,0 0,1-25,-1 25,-25-25,25 0,0 0,1 24,-1-48,0 24,25 0,0 0,0-25,0 25,0 0,0-25,0 0,25 0,-25 1</inkml:trace>
  <inkml:trace contextRef="#ctx0" brushRef="#br0" timeOffset="458622.2317">12551 1067,'0'0,"-49"-25,49 25,-50 25,50-25,-25 24,25-24,-49 100,49-26,0-24,0 24,0-24,24 24,-24 0,25-24,0 0,0-25,0 24,-1-49,1 25,25-50,-25 25,-1-25,1-24,25 24,-25-25,-25 25,24 1,1-1,-25 25,0 0,-25 25,25-25,-24 24,24 1,0 0,24 0,1-25,-25 0,25 0,0 0,0-25,-1 0,-24 0,0 1,0-1,0 0,0 0,-24 0,24 1,0 24,0-50,0 50,24-74,1 24,0 0,0-24,0 0,-25 24,24-24,-24-1,0 1,-24 24,24 1,0 49,-50-75,50 75,-50 25,50-25,-24 74,24 1,0-1,0 1,24 24,1-25,25 25,-25-49,-1 24,1-24,25 0,-25-26,-1 1,1-25</inkml:trace>
  <inkml:trace contextRef="#ctx0" brushRef="#br0" timeOffset="458917.2486">13395 1414,'0'25,"-25"-1,0 1,-25 0,1 25,-26-1,26-24,-26 25,1-1,24 1,-24 0,24-1,1-24,24 0,0 0,25-25,-25 24,25-24,0 0,0-24,25 24,-25-25,25 25</inkml:trace>
  <inkml:trace contextRef="#ctx0" brushRef="#br0" timeOffset="476352.2458">16173 11237,'-25'24,"25"-24,0 25,0 0,0 25,-25-1,25 1,-25 24,25 1,-25 24,1 0,24 0,-25 0,25 25,-25-24,0-1,25 25,0-50,0 1,0-1,25 1,0-26,0 1,-1-25,26-1,0-24,-26 0,26-24,0-1,-1 0,1-25,0 26,-26-26,1 0,0 1,-25-1,25 1,-50-1,25 25,-25 0,0 25,1-24,-26 24,25 24,0 1,0 0,-24 0,24 24,0 1,25-25,0 24,0 26,0-26,0-24,0 25,25-25,0 24,0-49,-1 25,1 0,0-25,0 0,0-25,0 0,-1 25,1-49,0 24,0-25,-25 25,25-24,-25-1,24 1,-24 24,25 0,-25 25,0 0,0 0,0 0,0 25,0 24,0-24,0 25,0-1,0 1,0 0,0-26,0 1,25-25,-25 0,25 0,-25 0,25-49,-1 24,1-25,0 1,0-1,0 0,-1 26,-24-1,25 25,-25 0,25 0,-25 25,0 24,25 1,-25-1,0-24,25 25,-25-25,0 24,24-49,-24 0,0 25,25-50,0 25,-25-49,25 24</inkml:trace>
  <inkml:trace contextRef="#ctx0" brushRef="#br0" timeOffset="476676.2643">17562 11460,'0'0,"0"49,-25-24,0 50,0-1,-24 25,-1 25,25 25,-24-25,-1 25,25 0,0 0,25-1,0-24,25-24,-25-1,25-25,0-24,0 0,-1-26,1-24,0-24,0-1,0 0,-1-50,1 1</inkml:trace>
  <inkml:trace contextRef="#ctx0" brushRef="#br0" timeOffset="476954.2802">17760 11807,'0'0,"25"50,-50-26,25 51,-25-26,1 51,-1-26,0 50,0-25,-24 25,24-24,0 24,-25-50,25 25,1-24,-1-26,25 1,-25-25,25-1,0-24,0-49,25 24,-25-49</inkml:trace>
  <inkml:trace contextRef="#ctx0" brushRef="#br0" timeOffset="477210.2949">17735 11832,'25'-25,"-25"0,25 50,-25 0,0 24,0 26,0-1,0 25,0 26,0-1,25 0,-25 0,0 0,0-25,25-25,-25 25,24-24,-24-50,25 24,-25-24,0-25,0-25,0 0</inkml:trace>
  <inkml:trace contextRef="#ctx0" brushRef="#br0" timeOffset="477374.3043">17661 12502,'0'0,"25"24,0-24,24 25,-24-25,25 25,-1-25,1 0,-1 0,-24-25,0 0</inkml:trace>
  <inkml:trace contextRef="#ctx0" brushRef="#br0" timeOffset="477766.3267">18231 12030,'-24'0,"24"0,-25 0,0 25,0 0,-24 0,24-1,0-24,0 50,0-25,25 25,-24-1,24 1,-25 24,25 1,0 24,0-25,0 25,0-24,-25-1,25-24,25 24,-25-24,0-25,25-1,-25-24,24 0,-24 0,25-24,0-1,-25-25</inkml:trace>
  <inkml:trace contextRef="#ctx0" brushRef="#br0" timeOffset="478121.3466">18256 12502,'0'0,"-25"0,25 24,0 26,-24-25,-1 49,25-24,0-1,0 1,0 0,25-1,-1-49,26 25,-25-25,24-25,1 25,-25-49,0 24,-1-25,1 1,-25-1,0 0,-25 1,1-1,24 1,-50-1,25 50,0-25,1 0,24 25,0 0,0-24,0 24,0 0,24 0,1-25</inkml:trace>
  <inkml:trace contextRef="#ctx0" brushRef="#br0" timeOffset="478532.3705">18479 12055,'0'0,"25"-25,-25 0,25 25,0-24,0 24,24 0,1 0,-25 0,0 24,-1 1,-24 25,25-1,-25 1,0 25,0-26,0 26,0-1,0 0,25 1,-25-26,0 1,0 0,0-26,0 1,0 0,0 0,0-25,-25 25,0-25,1 0,-1 0,0 0,25 0,-25 0,0 0,25 0,0 0,0-25,0 0</inkml:trace>
  <inkml:trace contextRef="#ctx0" brushRef="#br0" timeOffset="478976.3959">18926 11286,'-25'0,"25"25,0 25,0-1,25 1,0 49,0 25,-1 0,1 25,0 24,0 1,-25-25,25 25,-25-26,-25 1,25 0,0-50,-25-24,0-1,0-24,1-1,24-24,-25-25,0 25,25-25,0 0,0 0,0-25,25 25,-25-25,25 25,-25-24</inkml:trace>
  <inkml:trace contextRef="#ctx0" brushRef="#br0" timeOffset="510823.2174">8632 14263,'0'24,"-25"1,25 0,-25-25,1 50,-1-25,25-1,-50 1,25 50,1-26,-26 26,0-1,26 25,-26 25,0-25,1 25,-1-24,25 24,-24-25,24-25,0 26,25-26,-25-24,25-26,-25 26,25-25,0-25,0 0,0 0,0 0,0 0,0 0,0 0,25 0,-25-25,25-25,-25 26,25-26,0-24</inkml:trace>
  <inkml:trace contextRef="#ctx0" brushRef="#br0" timeOffset="511250.2419">8682 14213,'0'0,"0"0,0 0,0 0,0 0,-25 25,25 0,0-1,25 26,-25 0,0 24,0 1,24 24,-24 0,25 25,0-25,0 25,0 0,-1-25,-24 26,25-26,0 0,-25 0,25-24,-25-1,0 0,0 1,0-26,0-24,0 25,0-25,0-1,0-24,0 0,0 0,0 0,-25-24,25-26</inkml:trace>
  <inkml:trace contextRef="#ctx0" brushRef="#br0" timeOffset="511657.2651">8161 15156,'0'24,"0"1,0-25,25 0,-1 0,-24 25,50-25,-25 0,24 0,1 0,0 0,24 0,-24 0,-1 0,26 0,-51 0,26 0,-25 25,-25-25,25 0,-25 0,0 0,0 0,0 0,0 0,-25 0,25 0,0 0,0 0,0 0,0-25,0 25</inkml:trace>
  <inkml:trace contextRef="#ctx0" brushRef="#br0" timeOffset="512784.3296">9426 14238,'0'0,"0"0,0 0,0 25,0-25,-25 0,25 0,-25 0,0 0,25 0,-24 0,-1 0,0 0,0 0,0 0,25 0,-24 24,24-24,0 0,-25 0,25 0,0 0,0 0,0 0,0 25,0 0,0-25,0 25,0 25,0-26,0 26,-25 0,25-1,0 26,0-1,-25 25,25-24,0 24,0-25,0 1,0-1,0 0,0 1,0-1,0-24,0 0,0-1,0-24,0 25,0-26,0 1,0 0,0-25,0 25,0-25,25 0,-25 0,0 0,0 25,0-25,0 0,0 0,0 0,25 24,-25 1,25-25,-1 25,-24-25,25 25,0-25,0 0,0 0,-1 25,1-25,0 0,0 0,-25 24,25-24,-25 0,0 0,0 0,0 0,0 0,0 0,0 0,0 0,0-24,0 24,0-25</inkml:trace>
  <inkml:trace contextRef="#ctx0" brushRef="#br0" timeOffset="516573.5463">12650 11013,'0'0,"-24"0,24 0,0 0,0 0,0 0,24 0,1 0,0 0,0 25,49-25,-24 0,24 25,25-25,1 0,24 25,-25-25,25 24,0-24,0 0,-25 0,0 0,1 0,-26 0,0 0,-24-24,-25 24,0 0,-1 0,-24 0,0 0,0 0,0 0,-24 0,24 0,-25-25,25 50,-25-50,0 25,-24 0,24 0</inkml:trace>
  <inkml:trace contextRef="#ctx0" brushRef="#br0" timeOffset="517221.5834">12601 11212,'0'0,"25"0,-25 25,49-25,-24 0,25 0,-1 24,26-24,-1 0,25 25,0-25,1 0,-1 0,0 0,0 25,1-25,-26 0,25 0,-24 0,-26 25,1-25,-1 0,-24 0,0-25,0 25,-25 0,0 0,0 0,25 0,-25 0,0 0,0 0,0 0,0 0,0-25,0 25,0 0,-25 0,25 0,0 0,0 0,0 0,0 0,0 0,0 0,0 0,0-25,0 25,0 0,0 0,-25 0,25 0,0 0,0 0</inkml:trace>
  <inkml:trace contextRef="#ctx0" brushRef="#br0" timeOffset="519064.6886">9475 14734,'0'0,"0"0,0 0,25 0,-25-25,0 25,25-25,-25 1,25-1,0 25,-1-25,1 0,0 25,0-25,0 1,-1 24,1-25,0 25,-25 0,25 0,-25 0,0 0,25 25,-25-1,0 1,0 0,0 49,0-24,0 24,0 26,-25-26,0 25,25-24,-25 24,0-25,1 1,-26-26,25 1,0 0,1-26,-26 1,25-25,0 0,1 0,24-25,-25 1,25-1,0-25,0 1,0 24,25-25,-25 0,24 1,-24 24,25 0,0 0,0 25,0 0,24 0,-24 25,0-25,0 25,24 0,-24 0,25-1,-26 1,1 0,0-25,0 25,-25 0,0-25,25 0,-25 25,0-25,0 0,0 0,0 0,0-25</inkml:trace>
  <inkml:trace contextRef="#ctx0" brushRef="#br0" timeOffset="520000.7424">10145 14114,'0'0,"0"0,0 0,-25 0,25 0,0 0,25 0,-25 0,25 0,-25 0,0 0,25 0,-25 0,25 0,-25 0,24 0,-24 0,25 25,-25-1,25-24,-25 50,25-25,0 0,-25 24,0 1,24 24,-24-24,0 49,0-24,0-1,0 0,-24 26,24-1,0-25,-25 25,25-24,0 24,-25-24,25-1,0 0,0-24,0 24,0-24,0 0,0-1,0 1,0-25,0-1,0 1,0 0,0 0,0 0,0-25,0 24,0-24,0 0,0 0,0 0,0 0,0 0,0 0,0 0,0 0,-25 0,25 0,-25-24,1 24,24 0,-50 0,50 0,-25 0,0 0,1 24,24-24,-25 0,25 0,-25 0,25 0,0 0,0 0,0 0,25 0</inkml:trace>
  <inkml:trace contextRef="#ctx0" brushRef="#br0" timeOffset="522609.8916">8458 16321,'-24'25,"24"-25,0 0,24 0,1 0,0 0,25 25,-1-25,26 0,-1 0,25 0,25 0,-24 0,24-25,0 0,0 1,-25-26,0 25,-25 0,-24 1,0-1,-1 0,-49 25,0 0,0 0,0 0,-25 0,1 25,-1 0,-25-25,25 24,-24 1,-1 0</inkml:trace>
  <inkml:trace contextRef="#ctx0" brushRef="#br0" timeOffset="522883.9073">8632 16321,'-25'0,"0"0,1 0,48 0,1-24,25 24,24 0,1 0,-1-25,25 25,1 0,-1 0,0 0,-25 0,1 0,-26 0,1 0,0 0,-1 25,-49-25,25 0,-25 0,0 0,0 0</inkml:trace>
  <inkml:trace contextRef="#ctx0" brushRef="#br0" timeOffset="558701.9559">8706 16272,'0'0,"-24"25,24-25,-25 0,25 0,0 0,0 0,0 0,25 0,-1 0,1 0,25 0,24 0,1-25,-1 0,25 25,25-25,-24 25,24-25,-25 1,0-1,0 25,-24 0,-1 0,0 0,-49 0,25 0,-25 25,-25-1,0 1,-25-25,25 25,-25-25,0 25,-24 0,24-1,-25-24,-24 0,24 25,-24-25,-1-25,1 25,-25-24,0 24,-1-25,26 0,-25 0,-1 0,26 25,0-24,-1-1,26 25,-1-25,25 25,0 0,1 0,24 0,0 0,24 25,1-25,25 25,-25-1,24 1,26-25,-1 25,0-25,26 25,-26-25,25 25,1-25,-26 0,0 0,26 0,-51 0,1 0,-25 0,24 24,-49-24,0 0,0 0,-25 0,1 25,-26-25,25 0,-49 0,-1 25,1-25,-25-25,0 25,-1 0,1 0,-25-25,25 25,0 0,-1-24,26 24,0 0,24 0,25 0,-24 0,49 0,0 0,0 0,49 24,-24-24,25 0,-1 25,1-25,49 25,-25-25,26 0,-1 0,25 0,-25 25,0-25,1 0,-1-25,-25 25,1 0,-26 0,-24 0,0 0,0 0,-25 0,0 0,0 0,0 0,0 0,-25 0,25 0,-25 0,0 0,-24 0</inkml:trace>
  <inkml:trace contextRef="#ctx0" brushRef="#br0" timeOffset="560307.0477">14759 14213,'0'0,"-25"0,25 0,0 0,-25 0,25 0,-25 25,25-25,-24 25,24 24,-25 26,0-26,0 75,-24-24,24-1,-25 25,25 25,-24-25,24 0,-25-25,1 0,24 0,0-24,0-1,0-49,25 25,-24-26,24-24,0 0,0 0,0 0,0 0,0-49,24 24,1-25,-25-49,25 25,0-50,0 0,-1 0,26-25,-25 0,0 0,24 25,-24-25,25 25,-25 50,-1-1,1 1,-25 49,25 0,-25 50,25 0,0 25,-25 24,24 0,1 26,0-1,0 25,24 0,-24 0,25 0,-25-25,-1 25,26-49,-25 24,0-49,-1 24,-24-24,25-26,-25 1,0-25,0 0,-25 0,25-25,-24 1</inkml:trace>
  <inkml:trace contextRef="#ctx0" brushRef="#br0" timeOffset="560496.0586">14312 15081,'50'0,"-25"25,24 0,26-25,-1 0,1 0,-26-25,26 0,-26 0</inkml:trace>
  <inkml:trace contextRef="#ctx0" brushRef="#br0" timeOffset="561021.0886">15751 14039,'0'25,"-25"-25,0 0,1 25,-51-25,26 25,-1-25,0 0,1 25,-1-25,25 0,0 24,25 1,0 0,0 25,25 24,-25 1,0 24,-25 25,25 0,-24 25,24-1,-25 1,25 0,-25-25,50 0,0 0,-25-49,49 24,-24-50,25 26,-1-50,1-1,-25 1,24-25,1 0,-25-25,0 1,-1-1,-24-25,25 1</inkml:trace>
  <inkml:trace contextRef="#ctx0" brushRef="#br0" timeOffset="561351.1074">15900 14536,'25'24,"-25"-24,24 25,-24 0,25 49,-25-24,0 24,0 1,0 24,0-25,-25 26,25-26,0 0,0 1,0-25,25-1,-25 1,0-25,0-1,0-24,0 0,0 0,0 0,0-24,25-26,0 25</inkml:trace>
  <inkml:trace contextRef="#ctx0" brushRef="#br0" timeOffset="561941.1412">16222 14287,'0'-24,"25"24,0 0,-25 0,49 0,-24 0,0 0,25 0,-25 0,24 0,-24 49,25-24,-26 50,1-26,0 50,0-24,0 24,-1 0,-24 0,0 25,25-24,-25-26,0 25,0 1,0-26,-25 0,1 1,-1-26,0 1,0 0,0-26,1 26,-26-50,25 25,-24-25,24 0,0 0,0 0,0 25,0-25,25 0,-24 0,24 0,0 0,0 0,0 0,0 0,0 0,0 0,0 0,0 0,0 0,0 0,0 0,0 0,0 0,0 0</inkml:trace>
  <inkml:trace contextRef="#ctx0" brushRef="#br0" timeOffset="571327.678">10641 14163,'0'0,"0"-24,0 24,0 0,25-25,-25 25,0 0,0 0,0 0,0 0,0 0,-25 0,25 0,-25 0,25-25,-24 25,-1 0,0 0,0 25,25-25,-25 0,25 0,-24 0,24 0,-25 0,25 0,0 0,0 0,0 25,0-25,0 0,25 0,-25 0,0 0,0 24,0-24,0 0,0 25,0-25,0 0,0 0,0 25,0-25,0 0,0 0,0 25,0-25,0 25,0-25,0 0,0 24,0-24,0 25,24-25,-24 25,0 0,0 0,0 0,0 24,0 1,0 24,0-24,0 24,0 1,-24-1,24 25,0 0,0-24,0 24,0-25,-25 1,25-1,0-24,0 24,0-24,0 0,0-26,0 26,-25-50,25 25,0 0,0-1,0-24,0 0,25 25,-25-25,0 0,0 0,0 25,0-25,0 25,0-25,0 0,0 0,0 25,0-25,0 0,0 0,0 0,0 0,25 0,-25 24,24-24,-24 0,25 0,0 0,0 0,-25 25,25-25,-25 0,0 0,24 0,-24 0,0 0,0-25,0 1,0-1,25 25</inkml:trace>
  <inkml:trace contextRef="#ctx0" brushRef="#br0" timeOffset="571949.7137">10840 14833,'0'0,"0"0,0 25,0-25,0 0,0 0,0 0,0 0,0-25,0 25,-25 0,25-25,-25 25,25 0,-25 0,0-24,25 24,-24 0,-1 0,25 24,-25-24,25 25,-25 0,0 0,25 24,0 1,0 0,0-1,0 1,0-1,0 1,25-25,0 24,-25-24,25 25,-25-25,25-25,-1 25,-24-25,0 0,25 0,-25-25,25 25,0-25,0 0</inkml:trace>
  <inkml:trace contextRef="#ctx0" brushRef="#br0" timeOffset="572682.7556">11013 15106,'0'0,"-25"0,1 25,24 0,-25-1,0 1,25 0,-25-25,25 50,0-26,25 1,-25 0,25 0,0-25,24 0,1 0,-25 0,24-25,-24 0,0 0,0 1,0-26,-1 25,-24-24,-24 24,24-25,-25 25,0 1,0-1,25 0,-25 25,25 0,0 0,0 0,0 0,0 0,25 0,-25-25,25 25,0-25,0 1,-1-1,1-25,0 1,25-1,-50 0,24-24,1 24,0-49,-25 25,0-1,0 1,-25-1,25 26,-25-1,25 25,0 25,-24 0,24 50,-25-25,25 24,-25 1,25 24,0 26,-25-26,25 25,0 1,0-26,25 25,-25-24,0-1,25 0,-25-24,25 0,-25-1,0-24,24 0,-24 0,0-1,0-24,0 0,0 0,0 0,0-24,25-1,0 0</inkml:trace>
  <inkml:trace contextRef="#ctx0" brushRef="#br0" timeOffset="573353.7938">11782 14139,'0'-25,"0"0,0 25,-25-25,25 25,0-25,0 25,0 0,0 0,0 0,25 0,-25-24,50 24,-25 0,-1 0,1 0,25 0,-25 0,-1 0,1 24,0 1,-25 25,0 24,0 1,-25-1,25 25,-25 25,25 0,0-24,0 24,0 0,0-25,0 0,0 0,25-24,-25-1,25 1,-25-26,0 26,0-26,0-24,0 25,-25-26,0 1,25 0,-49 0,24-25,0 0,0 25,1-25,-1 24,0-24,0 0,0 0,25 0,-24 0,24 0,0 0,0 0,0 0,0 0,0 0,-25-24,50 24,-50-25,50 25</inkml:trace>
  <inkml:trace contextRef="#ctx0" brushRef="#br0" timeOffset="574031.8328">9748 16743,'0'0,"-25"0,25 0,0 0,-24 0,24 0,0 0,0 0,0 0,0 50,-25-25,25-1,-25 1,25 50,0-26,-25 26,25-1,0 0,-25 1,25 24,0-49,-24-1,24 1,0-50,0 74,0-74,0 0,0 0,0 0,0 25,0-50,0-24,0 24</inkml:trace>
  <inkml:trace contextRef="#ctx0" brushRef="#br0" timeOffset="574505.8599">9674 16743,'0'0,"0"0,-25 0,0 25,25 0,-49 0,24 24,0-49,0 50,0-25,1-25,24 24,0-24,0 0,0-24,0-1,24 0,-24 0,25-24,0-1,0 0,0 26,-1-26,1 25,-25 0,25 1,0 24,-25 0,25 24,-1-24,-24 50,25-25,0 0,-25 24,25-24,0 25,-25-26,24 1,-24 0,25 0,-25 0,0-25,0 0,0 24,0-24,0 0,25 0,-25 0,25-24,-25-1</inkml:trace>
  <inkml:trace contextRef="#ctx0" brushRef="#br0" timeOffset="575017.8892">11013 16321,'25'0,"-25"0,25 25,0 0,-25 0,0 25,0 24,0-24,0 49,-25-25,25 25,-25-24,25 24,0-25,-25 1,25-1,0 1,0-26,-25 1,25-1,0-24,-24 0,24-25,0 0,0 0,0-25,0-24,0 24,0-25</inkml:trace>
  <inkml:trace contextRef="#ctx0" brushRef="#br0" timeOffset="575436.9131">10964 16222,'-25'0,"25"50,-25-25,0 49,-24-49,24 49,0-24,-25 0,26-1,-1-24,25 0,0-25,25-25,-1 0,1-24,0 24,25-50,-1 26,-24-1,25 0,-1 26,-24-1,-25 25,50 0,-50 49,49-24,-49 25,25 24,0-24,0 0,24-1,-24 1,0-25,-25-1,25-24,0 0,-25 0,0-24</inkml:trace>
  <inkml:trace contextRef="#ctx0" brushRef="#br0" timeOffset="578331.0787">17115 14238,'0'0,"0"0,0 0,-25 0,25 0,-24 0,24 0,-25 0,0 0,0 0,-24-25,24 25,-25 0,25 0,-24 0,24 0,0 0,25 0,-25 0,25 25,0-25,0 25,0-1,0 26,0 0,0 24,0 25,0-24,0 49,0 0,0 0,0 25,-24-25,24 0,0 0,0-25,0 25,0-50,0 1,0-26,0 1,0 0,24-26,-24-24,25 25,0-25,0 25,24-25,1 0,0 0,-1 0,1 0,-1 0,-24 0,0 0,0 0,0 0,-25-25,0 25,0-25,0 1,0-1</inkml:trace>
  <inkml:trace contextRef="#ctx0" brushRef="#br0" timeOffset="579299.134">17214 14858,'0'0,"-24"25,24-25,-25 0,0 0,25 0,-25 25,-24-1,49 1,-25 0,0 25,0-26,25 26,0 24,0-24,0 0,25-26,-25 26,25-25,-25 0,25 0,-25-25,49 0,-49-25,25 25,0-25,0 0,24-25,-24 26,0-26,0 25,24 0,-49 1,25 24,-25 0,25 0,-25 0,-25 24,25 1,-25 0,25 25,0-26,0 1,0 0,25-25,0 0,0 0,-1-25,1 0,-25 1,25-1,-25 0,0 0,0 0,-25 25,25-24,0 24,0 0,0-25,0 0,0 0,25 0,0 25,25-49,-26-1,1 1,0-1,25 0,-50-24,24 0,1-1,-25 26,0-26,0 26,-25-26,25 50,-24-24,-1 49,0 0,25 24,-25 26,0 25,25-1,0 25,-24 0,24 25,24-24,-24-1,0 0,25 0,0-49,-25 24,25-24,0-25,-25 0,24-25,1 24,-25-24,0-24,25-1,-25 25,25-50</inkml:trace>
  <inkml:trace contextRef="#ctx0" brushRef="#br0" timeOffset="579954.1714">18132 14089,'-25'0,"25"0,0-25,0 50,0-25,25-25,0 25,-25 25,50-25,-26 0,-24 0,50 25,-50 24,25 1,0 0,-25 49,0 0,0 25,0-25,0 25,0 0,0 0,0 0,24 0,-24-24,25-1,0 0,0-24,-25-1,25-24,-25 24,0-49,0 24,0-24,0 0,0-25,-25 25,0-25,0 25,0-25,1 0,-1 0,0 24,-25-24,26 0,-1 0,0 0,25 0,-25 0,25 0,0 0,0 0,0 0,0 0,0 0,0 0,0 0,0 0,0 0,0 0,0 0,0 0,0 0,0 0,0 0</inkml:trace>
  <inkml:trace contextRef="#ctx0" brushRef="#br0" timeOffset="585960.515">19546 14660,'0'0,"0"0,0 0,0 24,0 26,0 0,0 24,0 0,-25 50,25-24,0-1,0 0,-25 0,25-24,0-1,0-24,25-25,-25-1,0-24,0-24,-25-26,25 0</inkml:trace>
  <inkml:trace contextRef="#ctx0" brushRef="#br0" timeOffset="586670.5557">19372 15255,'-49'-25,"49"0,0 25,0-25,0 1,49-1,-24 0,25 0,-1 0,26-24,-25 24,-1-25,-24 26,0 24,-25 0,0 24,0 1,-25 0,0 25,-24-26,-1 26,25 0,-25-26,26 1,-1 0,0-25,25 0,-25-25,50 0,-25 1,25-26,24 0,1 1,-25-1,49-24,-24 49,-25-49,24 49,-24 0,-25 0,0 25,0 0,-25 25,1 25,-26 24,0-24,1 24,-1 0,0 26,1-26,-1-24,25-1,-24 1,49-25,-25-25,25 0,0-25,-25-25,25 1,0-1,0 0,0-24,-25 0,25-1,-24 26,24-1,-25 25,25 25,0 0,25 50,-1-25,1 49,25 0,-25-24,24 49,1-49,-25 24,24 1,-24-50,0-1,0 1,0 0,-25-50,24 25,-24-25,25-24,-25 24,25-25</inkml:trace>
  <inkml:trace contextRef="#ctx0" brushRef="#br0" timeOffset="587075.5788">20414 14709,'0'0,"0"0,-25-25,1 25,24 25,-25-25,-25 25,50 0,0 24,0 1,25 0,0 24,24 0,1-24,0 24,-1 1,-24-1,0-24,-25 0,-25 24,-25 0,1-49,-26 50,1-26,0-24,24 0,0 0,1-1,24-24,25 0,0 0,25-49,0 24,-1-25,26 1</inkml:trace>
  <inkml:trace contextRef="#ctx0" brushRef="#br0" timeOffset="587387.5967">20315 14585,'25'-25,"0"-24,24 24,1 0,24 0,1-24,-1-1,25 0,1 26,-26-26,25 0,-24 1,24-1,-25 25,1 1,-26-1,1 0,-25 0,24 25,-49 0,25 0,-25 0,0 0,0 0,-25 25,25-25,0 25,-25 0,1-25</inkml:trace>
  <inkml:trace contextRef="#ctx0" brushRef="#br0" timeOffset="595197.0433">19968 17041,'0'0,"0"0,0 0,0 25,0-25,0 24,0-24,0 25,0-25,0 25,0-25,0 0,0-25,0 0,0-24,0 24,0-25,25 1,-25-1,24 1,-24-26,0 26,0-1,25-24,-25 49,0 0,25 0,-25 25,25 25,-25 0,25 0,-1 24,1 26,-25-51,25 51,-25-26,25-24,0 0,-25 0,0-25,24 0,1-25,-25 0,25 25,-25-49,25-1,0 0,-25 26,24-26,1 25,-25-24,25 49,0-25,-25 25,25 25,-1-1,1 1,-25 25,25-25,0 24,0-24,-25 25,24-1,1-24,-25 0,0 24,25-24,0 0,-25 0,0-25,0 25,25-25,-25 24,0-24,25 0,-25-24,0-1</inkml:trace>
  <inkml:trace contextRef="#ctx0" brushRef="#br0" timeOffset="598466.2302">16024 16694,'0'0,"0"0,0 0,0 0,0 0,0 0,0 0,0 0,0 0,0 0,0 0,0 0,0 0,0 0,0-25,25 25,-25-25,0 25,0-25,0 0,0 1,0-1,-25 25,25-25,0 0,0 25,0-25,-25 1,25 24,0 0,-25-25,25 25,-25 0,25 0,-24 0,24 0,-25 0,25 0,-25 25,0-1,0-24,1 25,24 0,-25 0,0-25,25 25,-25-1,25 1,0 0,0 0,0-25,25 25,-25-25,0 24,25 1,0 0,-1-25,1 25,0 0,0-25,0 24,-1-24,1 25,25-25,-25 25,-25-25,24 25,1-25,0 25,0-25,-25 24,0 1,25-25,-25 25,0 0,0-25,0 0,-25 25,25-1,0-24,-25 25,0-25,0 25,1-25,-1 0,0 25,0-25,0 0,1 25,-1-25,0 0,0-25,0 25,25 0,-24 0,24-25,-25 0,25 25,-25-25,25 1,0 24,0-25,0 25,0-25,0 0,25 0,0 25,-1-24</inkml:trace>
  <inkml:trace contextRef="#ctx0" brushRef="#br0" timeOffset="600863.3674">9947 12923,'0'0,"-25"0,25 0,0 0,0 25,0-25,0 25,0-25,0 25,0-1,0 26,0 0,0-1,0 1,0 24,0-24,25 24,-25-24,0 24,0-24,0 0,0-26,0 26,0-25,0 0,0-1,0 1,0-25,0 0,0 25,0-25,0 0,0 0,0 0,0 0,0 0,0 0,0 0,0-25,0 25,0 0,0-25,-25 1,25 24,0-25,-25 0,25 0,-25 25,0-25,1 1,24-1,-25 0,0 25,25 0,-25 0,25 0,-25 0,1 0,24 0,0 25,-25-25,25 25,0-1,-25-24,25 25,0 25,0-25,0-25,-25 24,25 1,0 0,0 0,0 0,0-1,0 1,0-25,25 0,-25 25,0-25,0 25,25-25,-25 0,25 0,-25 0,24 0,1 0,0 0,-25-25,25 25,0 0,-1-25,1 25,-25 0,25 0,0-25,-25 25,25-24,-25 24,24-25,-24 25,0 0,25 0,-25 0,0 0,0 0,0 0,0 0,0 0,0 0,0 0,0 0,0 0,0-25</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1:03.559"/>
    </inkml:context>
    <inkml:brush xml:id="br0">
      <inkml:brushProperty name="width" value="0.05292" units="cm"/>
      <inkml:brushProperty name="height" value="0.05292" units="cm"/>
      <inkml:brushProperty name="color" value="#C0504D"/>
    </inkml:brush>
  </inkml:definitions>
  <inkml:trace contextRef="#ctx0" brushRef="#br0">20737 2034,'25'-25,"-25"0,0 1,24-1,-24 25,0 0,0-25,-24 25,24 0,-50 25,50 0,-50-1,25 26,1 24,-1-24,-25 24,25 1,1-1,-1-24,0-1,0 1,25-25,0-25,0-25,25 0,0-24,0-1,-1-49,1 24,25-49,-25 50,24-25,-24 0,0 24,0 1,0 24,-1 25,-24 25,25 0,-25 50,0 0,25 24,-25 25,25 0,0 1,-25 24,24-25,1 25,0-50,0 1,0-1,-1-24,-24-1,25-24,-25-25,0 0,-25-25,25 1,-49-26,24 0,-25 1,1 24,-1-25,-24 25,24 1,0 24,1 0,-1 0,25 0,1 0,24 0,0-25</inkml:trace>
  <inkml:trace contextRef="#ctx0" brushRef="#br0" timeOffset="500.0286">21406 1637,'25'-25,"-25"25,0 0,-25 0,25 0,-24 0,-1-25,0 25,-25 0,26-24,24 24,-25 0,0 0,25 0,0 24,0 1,0 0,0 25,-25 24,0 1,25 24,-24 0,-1 0,0 25,0 0,0-25,25 25,-24-24,24-1,0 0,24-49,-24 24,25-24,0-25,0 24,0-24,-1-25,1 25,0-25,0 0,0-25,-25 0,0 0,24 1,-24-1</inkml:trace>
  <inkml:trace contextRef="#ctx0" brushRef="#br0" timeOffset="958.0548">21431 2208,'0'0,"25"-25,-25 0,50 0,-50 0,49 25,-49-49,25 24,0 0,0 0,-1 1,-24-1,25 25,-25 0,0 0,0 0,0 0,0 25,0-1,0 1,0 25,0-1,0-24,0 50,0-26,0-24,0 25,0-1,0 1,0-25,-25-1,25 1,0 0,0-25,0 0,0 0,0 0,-24 0,24 0</inkml:trace>
  <inkml:trace contextRef="#ctx0" brushRef="#br0" timeOffset="1200.0687">21456 2629,'-25'25,"25"0,0-25,25 25,0-50,24 50,-24-50,0 25,25 0,-1-25,-24 25,0 0,0-25,0 25,-1 0,-24-25,25 25,0-24,-25 24,0-25,25 0</inkml:trace>
  <inkml:trace contextRef="#ctx0" brushRef="#br0" timeOffset="1679.0961">22027 1637,'0'-25,"0"0,0 1,0 24,24-25,1 0,25 25,-25-25,24 25,-24 25,25 0,-26 0,1 24,-25 26,25-1,-25 25,0 1,25 24,-25 0,0 0,0-25,25 25,-25-25,24 0,-24-24,0-1,0-24,0-1,-49 1,24-25,0 0,-24-1,-1-24,25 25,-24-25,24 0,0 0,0 25,25-25,0 0,0 0,0-25</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1:22.773"/>
    </inkml:context>
    <inkml:brush xml:id="br0">
      <inkml:brushProperty name="width" value="0.05292" units="cm"/>
      <inkml:brushProperty name="height" value="0.05292" units="cm"/>
      <inkml:brushProperty name="color" value="#C0504D"/>
    </inkml:brush>
  </inkml:definitions>
  <inkml:trace contextRef="#ctx0" brushRef="#br0">8508 16495,'0'0,"-25"25,25-25,0 0,0 0,0 0,0 0,0 0,25-25,-25 0,25 1,-25-1,25-25,-1 25,1-49,0 24,0 1,0-26,-1 26,-24-26,25 1,-25 24,0-24,0 49,0-25,0 26,0-26,0 25,0 25,0-25,0 25,0 0,0-24,0 24,0 0,0-25,0 25,0-25,0 25,25-25,-25 25,0 0,0-25,0 1,0 24,0-25,0 25,0 0,0 0,0 0,0 0,0 0,0 0,0 0,0 0,-25 25,25-25,0 24,-25 1,25-25,-24 25,-1 0,25-25,0 25,0-25,-25 0,25 0,0 0,0 0,0 0,0 0,0 0,0 0,0 0,25-25,-25 0,0 25,0-25,25 25,-25-25,24 1,-24 24,0-25,0 25,25-25,-25 0,0 25,0-25,0 0,0 25,25-24,-25-1,0 25,0 0,0-25,0 25,0 0,0 0,0 0,0 0,0 0,0 0,0 0,0 0,0 0,0 0,25 0,-25 0,0 25,0 0,25-25,-25 24,24 1,-24 0,25 0,-25 0,25 0,0 24,-25-24,0-25,0 25,25 0,-25-25,0 0,0 24,0-24,0 0,0 0,0 0,0 0,0 0,-25-24,25 24,0 0,-25 0,0 0,25 0,-25 0,1 0,-1 0,0 0,0 24,0-24,1 0,-1 0,25 25,-25-25,0 0,25 25,0-25,-25 0,25 0,0 0,0 0,0 0,25 0,-25 0,0 0,25 0,-25-25,25 25,-25-25,25 25,-1-24,-24 24,25-25,-25 0,0 25,25-25,-25 0,0 25,0 0,25-24,-25 24,0 0,0 0,0 0,0 0,0 0,0 0,0 0,-25 24,25-24,0 25,0-25,-25 0,25 0,0 0,0 0,0 0,0 0,25-25,-25 25,0 0,0-24,0 24,25-25,-25 25,0 0,0 0,0 0,0 0,0 0,0 0,0 0,0 0,0 0,-25 25,25-25,0 0,0 0,0 0,0 0,0 0,0 0,0 0,0 0,0 0,25 24,-25-24,0 0,0 0,0 0,0 25,0-25,0 0,0 0,25 0,-25 0,0 0,24-25,-24 25,0-24,0 24,25-25,-25 25,0 0,0 0,25-25,-25 25,0 0,0 0,0 0,0 0,-25 0,25 0,0 25,0-25,-25 0,25 0,0 0,0 0,0 25,0-25,0 0,0 0,0 0,0 24,0-24,25 0,-25 0,0 25,0-25,0 0,0 0,25 0,-25 0,0 0,0 25,0-25,0 0,0 0,0 0,0 0,0 0,0 0,0 0,0 0,0 0,0 0,0 0,0 0,0 0,0 25,0-25,0 0,0 0,0 0,0-25</inkml:trace>
  <inkml:trace contextRef="#ctx0" brushRef="#br0" timeOffset="3073.1758">9103 13667,'0'0,"0"-24,0 24,0-25,0 25,-24-25,24 25,0 0,0 0,0-25,0 25,-25-25,25 25,-25 0,25 0,0-24,0-1,-25 25,25-25,0 0,0 0,0 25,0-24,0-1,0 0,0 0,0 25,0-25,0 25,0-24,0 24,0-25,25 25,-25 0,0-25,25 25,0-25,-25 25,24 0,1 0,-25 0,25 0,0-25,0 25,-1 0,1 0,25 0,-25 0,24 0,-24 0,25 0,-26-25,26 25,-25 0,0 0,24 0,-24 0,0 0,0 0,-1 25,1-25,0 0,0 0,0 25,-1-25,1 0,0 25,25-25,-26 25,1-25,25 0,-25 0,24 25,-24-25,0 0,25 24,-1-24,-24 0,25 25,-1-25,-24 0,25 25,-26-25,26 0,-25 25,24-25,1 0,-25 25,24-25,1 0,-25 24,24-24,1 0,-25 0,24 0,1 25,0-25,-26 0,26 0,-25 25,0-25,24 0,-24 0,0 25,0-25,0 0,-25 25,24-25,-24 0,25 0,0 0,-25 0,25 0,-25 0,0 0,25 0,-25 0,0 0,0 0,0 0,0 0,0 0,0-25,0 25,0-25,0 0,0 0,-25 25,25-24,-25-1,25 0,-25 0,0 0,25-24,-24 49,24-25,-25 0,0 25,25-25,0 25,0 0,0 0,0 0,0 0,0 0,25 25,-25 0,25-25,-25 25,24-25,1 25,0-1,25 1,-50 0,49-25,-24 25,0 0,-25-1,25-24,-25 0,0 25,24-25,-24 25,0-25,0 0,0 0,0 25,0-25,0 25,0-25,-24 0,24 24,-25-24,25 25,-25 0,0-25,-24 25,24 0,-25-1,25 1,1 0,-26 0,25-25,0 25,25-25,-24 24,24-24,0 0,0 0,-25 0,25 0,0 0,0 0,0 0,0 0,0 0,0 0,0 0,0 0,0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52:11.602"/>
    </inkml:context>
    <inkml:brush xml:id="br0">
      <inkml:brushProperty name="width" value="0.05292" units="cm"/>
      <inkml:brushProperty name="height" value="0.05292" units="cm"/>
      <inkml:brushProperty name="color" value="#C0504D"/>
    </inkml:brush>
  </inkml:definitions>
  <inkml:trace contextRef="#ctx0" brushRef="#br0">18256 12849,'-25'0,"25"0,0-25,0 25,0-25,0 25,0 0,-24-25,24 25,0 0,0 0,24-24,-24 24,50 0,-25 0,24 0,1 0,49-25,-24 25,49 0,-25-25,25 25,0 0,0-25,-25 25,25 0,-25 0,-24 0,-1 0,1 0,-26 0,-24 0,0 0,0 0,0 0,-25 0,24 0,-24 0,0 0,0 0,0 0,0 0,0 0,0 0,0-25,0 25,-24 0,-1 0</inkml:trace>
  <inkml:trace contextRef="#ctx0" brushRef="#br0" timeOffset="451.0258">18380 12948,'-25'25,"1"-25,-1 0,25 25,-25-25,25 0,0 0,25 24,0-24,24 0,26-24,-1 24,50 0,-25-25,50 25,0-25,0 0,0 25,-1-25,1 1,-25-1,-24 0,-1 25,-25-25,1 25,-51 0,1 0,-25-25,0 25,0 0,0 0,0 25,0-25,0 0,0 0,-25 25,1-50,24 25</inkml:trace>
  <inkml:trace contextRef="#ctx0" brushRef="#br0" timeOffset="13267.7588">18802 12626,'0'0,"25"0,-25 0,0 0,0 0,0 0,-25 0,25 24,0-24,0 25,0 0,0 25,0-26,0 26,0 0,0-1,0 1,0 24,0-24,0 24,0-24,25 0,-25-1,0 1,0-1,0-24,0 0,0 25,25-26,-25-24,0 25,0 0,0-25,0 0,0 0,0 0,-25 0,25-25,0 0,0-24</inkml:trace>
  <inkml:trace contextRef="#ctx0" brushRef="#br0" timeOffset="13775.7879">18777 12849,'0'0,"0"0,-25 0,25 25,-24-25,-1 24,25 1,-25-25,0 25,25 0,-25-25,25 25,0-25,0 0,0-25,0 0,0 0,25 25,-25-49,25 24,-25 0,25 0,-25 0,25 1,-25 24,24-25,-24 25,0 0,0 0,25 25,-25-25,25 0,-25 24,25-24,0 0,-25 25,24 0,1 0,0 0,0 24,0-49,-1 25,1 0,-25 0,25-25,0 0,-25 0,0 0,25 0,-25-25,0 0</inkml:trace>
  <inkml:trace contextRef="#ctx0" brushRef="#br0" timeOffset="15089.8631">18554 14238,'0'25,"0"24,0-24,25 0,-25 0,0 0,0-25,0 0,0 0,0-25,0 0,0-25,0 1,0-1,0-24,0 24,0-24,0 24,0 0,0 1,25 24,-1 0,-24 25,25-25,-25 25,25 25,-25-25,0 25,0 0,0 0,0-1,-25 1,25 0,-25 0,25 0,-24-1,24 1,0 0,0-25,0 0,24 25,-24-25,25 25,0-25,0-25,0 25,-1 0,1-25,0 25,0 0,0-25,-25 25,0 0,0 0,0 25,-25 0,25 0,-25-1,25 1,0 0,0 0,0-25,25 25,0-25,-25 0,24 0,1 0,0-25,-25 0,0 0,25 0,-25 1,0-26,0 25,0 0,0 1,0-26,0 25,-25 25,25 0,0 0,0 0,0 0,25 0,-25 25,0 0,0 0,25-1,-25 1,0 0,24-25,-24 25,25 0,-25-25,25 0,-25 0,25-25,-25 25,25-25,-25 25,0 0,0 0,24-25,-24 25,0 25,25-25,-25 25,25 0,0-25,-25 24,25-24,-1 25,1-25,0-25,0 25,-25-24,25-1,-1 0,-24 25,0-25,0-24,0 24,0 0,0 0,0 25,-24-25,24 25,0-24,0 24,-25-25,25 25,25-25</inkml:trace>
  <inkml:trace contextRef="#ctx0" brushRef="#br0" timeOffset="15771.9021">19670 12700,'0'0,"0"-25,0 25,0-25,0 25,0 0,0 0,0 25,0 0,0 0,0 0,0-1,25 26,-25 0,25 24,0-24,24 24,1-24,24 24,1-24,24-1,0 1,25 0,0-26,0 26,25-25,-25 0,25-1,-25 1,0 0,-25-25,25 25,-50-25,-24 25,0-25,-26 24,-24-24,25-24,-50-1,-24 0,24-25</inkml:trace>
  <inkml:trace contextRef="#ctx0" brushRef="#br0" timeOffset="16525.9452">19546 12750,'25'-25,"-25"25,0 0,0-25,0 25,0-25,0 25,0 0,0 0,0 25,0 0,0 0,-25-1,25 26,0-25,0 24,0-24,0 0,0-25,0 0,0 0,0 0,25-25,-25 0,0 1,0-26,25 0,0 26,-25-26,0 0,24 26,-24-1,25 0,-25 25,25-25,-25 25,25 25,0-25,-1 0,1 25,0-25,0 0,24 25,-49-25,25 24,0-24,0 0,-25 0,0 0,25 0,-25 0,0-24,0-1,24 25</inkml:trace>
  <inkml:trace contextRef="#ctx0" brushRef="#br0" timeOffset="17673.0108">22126 13345,'0'0,"0"-25,-25 25,25-25,-25 25,0-24,1 48,-1-24,0 50,0-25,0 24,1 26,-1-1,0-24,25 24,0 1,0-26,0 1,25-1,0-24,-1-25,1 0,25 0,-1-25,1-24,0 24,-26-25,26 26,-25-1,0 25,-1-25,-24 25,0 25,0 0,0-1,0 1,25 0,-25 25,25-50,0 24,0-24,-1 0,1-24,0-1,-25 0,0 0,-25 0,0 1,25 24,-24-25,-1 25,25-25,0 0,25 25,-1-25,26-24,-25 24,24-25,1 1,-25-26,24 26,1-50,0 24,-25-24,-1 0,1-1,-25-24,0 50,0-25,-25 24,25 1,-24 24,-1 26,25 24,-50 24,50 26,-25 24,0 1,25 49,-24 0,24 25,0-25,0 25,0-1,24-24,-24-24,25-1,0-50,25 26,-50-26,25-24,-1 0,1-25,-25 25,0-25,0-25,0 0,0 25</inkml:trace>
  <inkml:trace contextRef="#ctx0" brushRef="#br0" timeOffset="39150.2388">10294 16222,'0'0,"0"0,0 0,0 0,0 0,0 0,0 25,-25 0,25 0,0-1,0 1,0 0,0 0,0 0,0 0,25-1,0 1,0-25,-1 25,26-25,0-25,-1 25,1-25,24 25,1-24,-1-1,25 0,-24 25,49-25,-50 25,50 0,-25-25,25 0,0 25,0-24,0 24,0 0,0-25,1 25,-1 0,0 0,0 25,24-25,-24 0,0 24,25-24,-25 25,25 0,-25-25,25 25,0 0,0 0,-1-1,1 1,0 0,0-25,25 25,-1-25,1 25,-1-1,1-24,0 25,-1-25,26 0,-26 0,26 0,-1 0,-24-25,24 1,-24 24,24-25,-24 0,0-25,-1 26,1-26,-25 25,0-25,-25 1,25-1,-50 1,25-1,-25 0,0 1,-24-1,-1-24,0 24,-49-24,25 24,-25-49,-1 49,1-49,-25 25,0-1,0-24,0 49,0-49,-25 25,25-1,0 26,-24-26,24 26,-25 24,25-25,0 26,0-1,0 25,0 0,0 0,-25 0,25 25,0-1,0 1,-25 0,25 25,0-1,0-24,-25 0,25 24,0-24,0 25,-24-50,24 25,0-25,0 0,0 0,0 0,0-25,0 0,0-25,24 1,-24-1,0 1,25-1,-25 0,0 1,25-1,-25 25,0 25,0 0,0 0,25 25,-25 25,0-1,25 1,-1 0,1 24,25-24,-25 24,-1-24,26-26,-25 1,-25 0,25-25,-25-25,-25 0,25 1</inkml:trace>
  <inkml:trace contextRef="#ctx0" brushRef="#br0" timeOffset="42870.452">11609 15280,'0'0,"0"0,0-25,0 25,24-25,-24 25,0-25,25 0,-25 1,0-1,25-25,0 25,-25 25,25-24,-1 24,1-25,25 0,-25 25,24 0,1 0,-1 0,1 0,0 0,24 0,-24 0,24 25,25-25,-24 25,24-1,0-24,-24 25,49 0,0 0,-25 0,50-1,-25 1,25 0,-1 0,26-25,0 25,-1-1,26-24,-26 25,26-25,24 25,-25-25,1 25,-1 0,26-25,-1 25,-25-1,26 1,-26 25,25-25,-24-1,-1 1,25 25,1-25,-1 24,-25-24,25 0,1 0,-1 24,0-24,0-25,-24 25,24-25,-24 0,-1 0,0 0,-24 0,0-25,-1 0,-24 0,0-24,-25-1,0 1,0-1,-25-24,-24 24,-1-24,1-1,-26 1,1-1,-1-24,-24 25,0-1,0 1,0-25,-1 24,-24-24,25 25,-25-26,25 26,-25-1,25 1,-25 0,25-1,-25 26,24-26,1 50,-25-24,0-1,25 1,-25 49,0-25,0 25,0 0,-25-25,25 50,-25 0,1-25,24 24,-25 1,-25 25,25-25,1-1,-1 1,0 0,0 0,0 0,1-25,24 0,0 0,0 24,0-24,0 0,0-24,0 24,0-25,0 25,24-25,-24 0,0 25,25-25,-25 1,0 24,25-25,-25 25,0 0,0 0,0 0,-25 0,25 0,-25 0,25 25,-24-1,-1 1,0 0,-25 0,26 0,-1 24,0-24,0 0,0 0,0-1,1 1,24 0,0 0,0-25,-25 0,25 0,0 0,0 0,25 0,-25 0,0-25,0 25,24-25,1 25,0-25,0 1,0-1,24 0,-24 25,0-25,25 0,-26 25,1-24,0 24,-25-25,25 25,-25 0,0 0,0 0,0 0,0 0,0 0,0 0,0 0,0 0,0 0,0 0,0 0,0 0,0 0,0 0,0 0,0 0,0 0,0 0,0 0,0 0,0 0,0 0,0 0,0 0,0 0,0 0,0 0,0 0,0 0,0 0,0 0,0 0,0 0,0 0,0 25,-25-25,25 24,-25 1,0 0,1-25,-26 50,25-26,0 1,-24 0,24 0,0-25,25 25,-25-25,25 0,0 0,0 0,0 0,0 0,25 0,0-25,0 0,0 0,24 0,-24 1,25-1,-1 0,-24 0,25 0,-26 25,1-24,0-1,0 25,0 0,-25 0,0 0,0 0,24 25,-24-1,0 26,25-25,-25 24,25 1,-25 0,25-1,-25 26,0-50,25 24,-25 1,0-1,24-24,-24-25,0 25,0 0,0-25,0 0,0 0,0 0,0 0,0-25,0 25,0-25,0 25,0-25,0-24,0 24,-24 0,24 0,-25 1,25-1,-25-25,0 25,0 0,1 1,-1 24,0-25,-25 25,26-25,-26 25,25 25,-24-25,-1 25,0-25,26 24,-26 1,25 0,-25 0,26 0,-1-25,0 25,25-25,-25 0,25 0,0 0,0 0,0 0,0 0,25 0,-25 24,50-24,-26 0,1 25,25-25,0 25,-1-25,1 25,-25 0,24-25,1 24,-25-24,24 0,-49 25,25-25,0 0,-25 0,0 0,25 0,-25 0,0 0,0 0,0 0,-25 0,25-25,-25 25,0-24,0 24,1-25,-26 0,25-25,-24 26,-1-1,25 0,-24 0,24 0,25 0,0 25,0 0,0 0,25 0,-1 25,26 0,0-25,-1 25,1-25,-1 25,-24-25,25 0,-25 0,-25 0,24-25,-24 25,0 0,0-25,-24 0,-1 25,-25-25,25 1,-24 24,-1 0,25 0,1 0,-1 0,0 0,25 0,25-25,0 0,-25 0,24 25,1-25,0 1,0-1,0 25,-1-25,-24 25,0 25,-24 0,24 24,0-24,-25 25,0-26,25 26,-25-25,25-25,0 25,-25-25,25-25,0 0,0 0</inkml:trace>
  <inkml:trace contextRef="#ctx0" brushRef="#br0" timeOffset="46020.6322">22002 13370,'0'25,"0"-25,0 0,0 0,25-25,-25 25,0 0,0 0,0 0,0-25,0 25,0-25,0 25,-25 0,25-25,0 25,0-24,0 24,-25-25,25 25,0 0,0 0,-25 0,0 0,25 0,0 0,-24 25,-1-25,25 49,-25-24,25 25,-25-26,25 26,0 0,0-26,25 26,-25-50,25 25,0 0,-1-1,-24-24,50 0,-50 0,25 25,0-25,-25 0,24 0,-24 0,0 0,25 0,-25 0,0 0,0 0,25-25,-25 25,25 0,-25 0,0 0,0 0,0 0,0 0,0 0,0 0,0 0,0 0,0 0,0 0,0 0,0 0,0 0,0 0,0 0,0 0,0 25</inkml:trace>
  <inkml:trace contextRef="#ctx0" brushRef="#br0" timeOffset="50476.8871">8235 13568,'0'0,"0"0,0 0,-25 0,25 0,-24 0,-1 0,25-25,-25 25,0 0,0 0,-24 0,24 0,0 0,-25 0,26 0,-26 0,0 0,26 0,-26-24,0 24,1 0,24 0,-25-25,1 25,-1 0,1 0,-1-25,25 25,-24 0,-1 0,0 0,1 0,24 25,-25-25,1 0,-1 25,1-25,-1 24,0 1,25-25,-24 25,24 0,-25-25,26 25,-26-1,25 1,0 25,1-25,-1-1,0 1,0 0,0 25,25-1,-24-24,24 25,0-1,-25 1,25 24,-25-24,25-1,0 26,-25-25,25 24,0-24,0-1,0 1,0-1,0 1,0-25,0 24,25-24,-25 25,25-50,0 49,-25-24,24 0,-24 0,25 0,0-1,0-24,0 25,-1 0,1-25,0 25,25 0,-26-25,26 24,0-24,-26 0,26 0,0 0,-1 0,1-24,24 24,-24-25,24 25,-24-25,24 0,1 0,-1 25,1-24,-1 24,0-25,1 0,-1 25,1 0,-1-25,25 25,-49 0,24 0,1 25,-1-25,1 0,-1 0,0 25,1-25,-1 0,1 25,-1-25,0 24,1-24,-1 0,1 0,-1 25,1-25,-1 25,-24-25,24 25,0-25,1 25,-1-25,1 0,-26 0,50 24,-24-24,-1 0,26 0,-1 0,0 0,0 0,0 0,25 0,-24 0,24 0,0 0,-25 25,25-25,0 0,0 0,0 0,0 0,25 25,-25-25,0 0,0 0,0 0,0 0,0 0,0 0,25 0,-25 0,0 0,0 0,-25 0,25 0,0 0,0 0,0 25,0-25,-25 0,25 0,1 25,-26-25,25 0,-25 0,0 0,0 0,25 0,-49-25,24 25,-25-25,1 0,-1 0,-24-24,24-1,-24 1,-25-1,24-24,-24 24,0-24,-25-1,0-24,0 25,0-26,0 26,-25-25,0 24,1-24,-1 25,-25-1,1 1,-1-1,0 1,-24 24,-1-24,1 49,-25-24,24-1,-49 25,25 0,-25 1,0-1,25 25,-50-25,25 25,0 0,-25 0,25 0,-25 0,1 25,24-25,-25 0,0 0,0 0,-25 0,26 0,-26 0,25-25,-25 25,1 0,-1-25,1 25,-1 0,0-25,-24 25,24 0,-24 0,24 0,1 0,-26 0,25 0,-24 25,24-25,-24 0,24 25,1 0,-1-25,25 25,-24-1,49-24,-25 25,25 0,0 0,24 0,1-1,25-24</inkml:trace>
  <inkml:trace contextRef="#ctx0" brushRef="#br0" timeOffset="84746.8471">14610 4192,'0'25,"0"-25,0 0,0 0,0 25,-25-25,25 24,0 26,0-25,0 24,0 1,0 24,0-24,0 49,0-24,0 24,0 0,0 0,0-24,0-1,0 1,0-26,0 1,0-1,0-24,0 0,0-25,0 0,0 0,-25 0,25-25,-24 0,24 1,-25-26,25 25,-25-24,0-1,0 0,1 26,-1-26,25 25,-25 0,25 1,-25 24,25-25,0 25,0 0,0 0,0 25,0-25,25 49,-25-24,0 25,25-1,-25 1,25-1,-1 1,-24 0,0-1,25 1,-25-25,25 24,-25-49,0 0,25 0,0 0,-25 0,49-49,-24-1,0 0,0 26,-1-26,1 0,25 1,-25 24,-1 0,-24 25,0-25,25 25,-25 0,0 0,0 0,0 0,0 0,0 0,0 25,0 0,0 0,0 0,25-1</inkml:trace>
  <inkml:trace contextRef="#ctx0" brushRef="#br0" timeOffset="88198.0444">14486 7317,'0'0,"25"-24,-25-1,0 0,0 25,0 0,25-25,-25 25,0 0,0 25,0 0,0 0,0 24,0 1,0-1,0 1,24 0,-24-1,0 26,0-51,0 26,0-25,0 0,0-1,0 1,0-25,0 0,0 25,0-25,0 0,0 0,-24-25,24 25,0 0,0-25,-25 1,0-1,25 0,-25 0,0 0,25 1,-24 24,24-25,-25 0,25 25,0 0,0 25,0 0,0-25,25 49,-25-24,24 25,-24-1,0-24,25 25,0-26,-25-24,25 0,0-24,-1-1,1-25,0 25,25-24,-26-1,1 25,0 1,-25-1,25 0,-25 25,0 0,0 0,0 0,0 25,0-25,0 25,0-25</inkml:trace>
  <inkml:trace contextRef="#ctx0" brushRef="#br0" timeOffset="99925.7154">17636 7615,'50'-25,"-25"0,-1 1,1 24,0 0,0-25,-25 25,0 0,0 0,-50 25,50-25,-49 0,-1 0,0 24,1-24,-26 0,1 0,-25 0,-1 0,-24 0,0 0,0 0,0 25,-24-25,24 25,-1 0,1 0,0-25,25 24,25 1,24-25,-24 25,49 0,-25-25,50 0,0 0,0 25,0-25,0 0,25 24,0-24,-25 25,25 0,0 25,-1-1,-24 26,25-1,-25 25,0 1,0 24,-25-25,25 50,-24-1,-1-24,0 1,0-1,0 0,25-25,-24 0,24-25,0-24,24 0,-24-1,50-24,-25 0,24-25,26 0,-1 0,50 0,-25-25,50 25,-25-25,25 0,0 1,25-26,-50 50,24-25,-48 0,24 1,-25 24,-49-25,24 25,-49 0,24 0,-24 0,-25 25,25-25,0 24,-25-24,25 0,-25 0,24 0,1 0,-25-24,25-1,0 0,0-25,-1-49,-24 25,25-50,0 0,-25-50,25 25,-25-24,0-1,-25 25,25 0,-50 25,26 0,-1 50,0-1,0 51,0-1,25 50,-24-1,24 1,0 50,24-26</inkml:trace>
  <inkml:trace contextRef="#ctx0" brushRef="#br0" timeOffset="104101.9543">16644 8210,'0'-24,"25"24,-25 0,0-25,25 25,-1 0,-24 0,0 0,0 0,25 0,-25 0,25 0,-25 0,0 0,0 0,25 0,-25 0,-25 25,25-25,-25 24,25-24,0 25,0-25,-25 0,25 0,25 0,0-25,0 1,0-1,-1 25,26-25,-25 0,0 0,-25 25,0 0,0 25,-25 25,0-50,0 49,0-24,-24 25,49-25,-25-1,25-24,0 0,25-24,24-1,1 25,-25-25,24 0,-24 0,0 25,-25 0,0 0,-25 25,0 25,1-25,-1-1,0 1,-25 0,50 0,0-25,50 0,-25 0,24-25,1 25,-25-25,24 25,-24 0,0 0,-25 25,-25 25,0-26,-24 26,24 0,-25-26,26 26,-1-25,0 0,25-25,0 0,25 24,0-48,-1 24,1-25,0 0,0-25,0 1,-1 24,1-25</inkml:trace>
  <inkml:trace contextRef="#ctx0" brushRef="#br0" timeOffset="104612.9834">17363 7987,'0'0,"0"0,0 0,0 25,-25-25,25 25,-24 0,24-1,0-24,-25 25,25 0,-25 0,25 0,0-1,0-24,0 25,25-25,0 25,-25-25,24 0,1 0,0 0,-25 0,25 0,-25 0,0 0,25 0,-25 0,0-25,0 0,0 25,24-24,-24 24,25-25</inkml:trace>
  <inkml:trace contextRef="#ctx0" brushRef="#br0" timeOffset="104896.9997">17512 8062,'0'-25,"0"25,0 0,0 0,-25 25,25-1,0 1,0 0,0 0,0 0,0 24,0 1,0-1,0 1,0 0,0-26,0 26,0-25,0-25,0 0,0 25,0-25,0-25,0 25,0-25,25 0</inkml:trace>
  <inkml:trace contextRef="#ctx0" brushRef="#br0" timeOffset="105299.0227">17611 8086,'0'0,"0"0,25 0,0 0,-25 0,25 0,0 25,-25-25,0 0,24 25,-24-25,0 25,25-25,-25 25,-25-1,25 1,-24 0,24 25,-25-26,0-24,25 25,-25 0,0 0,25 0,-24-25,24 24,0-24,0 0,0 25,24-25,-24 0,25 0,-25 25,25-25,0 0,-25 0,25-25,-25 25,24 0,-24 0,25 0</inkml:trace>
  <inkml:trace contextRef="#ctx0" brushRef="#br0" timeOffset="119966.8617">15453 17239,'0'0,"-24"0,24 0,-25 0,25 0,0 0,0-25,0 25,0-24,0-26,25 0,-25 1,0-26,0 26,24-1,-24 1,0 24,0 0,0 0,0 25,25 0,-25 25,0 0,25 24,-25 1,25 24,0 1,24-26,-24 26,25-26,-26 1,26 0,0-26,-26-24,1 0,0-24,0-1,0-25,-25 1,0-26,0 1,0-1,-25 1,25 24,-25-24,0 24,25 26,0-1,0 25,0 0,0 0,0 0,25-25,0 25,-25 0</inkml:trace>
  <inkml:trace contextRef="#ctx0" brushRef="#br0" timeOffset="120318.8818">16197 16594,'0'25,"-24"0,-1 0,25 24,-25 1,0 24,25-24,0 24,0-24,25 0,0-1,24-24,-24 0,25-25,-1 0,26-25,-25-25,-26 1,26 24,-25-49,-25 24,0-24,0 24,0 0,-25 1,0 24,0 0,1 0,24 25,0 0,0 25,24 0,-24 0</inkml:trace>
  <inkml:trace contextRef="#ctx0" brushRef="#br0" timeOffset="120755.9067">16570 17066,'0'24,"0"-24,24-24,1-1,-25 0,0-25,25 1,0-1,-25-24,25 24,-25 1,24 24,-24 0,0 50,25 0,-25-1,0 26,25 0,0-1,0-24,-1 0,26 0,-25-25,24-25,1 0,-25 0,0-24,24-26,-49 26,25-1,-25 25,25 0,-25 25,0 0,-25 50,25 0,0 24,0 0,0 1,-25-1,25 1,25-26,-25 1,0-25,0-1,25-48,0-1,-25-25,49-24</inkml:trace>
  <inkml:trace contextRef="#ctx0" brushRef="#br0" timeOffset="121244.9348">17462 16545,'0'49,"0"1,-24 0,24 24,0-24,0-1,-25 26,25-1,0-49,0 24,0-24,0-25,0 0</inkml:trace>
  <inkml:trace contextRef="#ctx0" brushRef="#br0" timeOffset="121597.955">17413 16694,'0'-75,"0"1,25 49,-1-49,26 49,-25 0,25 0,-1 25,1 0,-1 25,-24 0,-25 0,25 24,-25 1,-25-25,0 24,1 1,-1-1,0 1,0 0,0-1,25-24,-24 25,48-26,-24 26,25-25,0-25,0 25,0-1,24 1,-24-25,25 0,-26 0,1-25,0 1,0-1,0 25,-1-50</inkml:trace>
  <inkml:trace contextRef="#ctx0" brushRef="#br0" timeOffset="122265.9931">18083 16619,'-25'25,"25"0,-25 0,0 24,0 1,25 24,0-24,0-1,0 1,25 0,0-26,0 1,24 0,-24-25,0 0,0-25,0 0,-1-24,-24 24,0-25,0 1,0-1,0 1,0-1,0 0,0 26,0-1,0 0,0 25,0 25,0-25,25 25,-25-1,25 26,-25-25,0 24,25-24,0-25,-25 25,0-25,24 0,1 0,0-25,-25 0,25 1,0-1,-25 0,24 0,1 25,-25 0,25 0,-25 25,25 25,0-26,0 1,-1 25,1-25,0-25,0 24,24-24,-24-24,0-1,-25 0,25 0,-25-24,-25 24,25-25,-25 1,0 24,1 0,-1 0,25 0,0 25,0 0,0 0,25-24,-1 24</inkml:trace>
  <inkml:trace contextRef="#ctx0" brushRef="#br0" timeOffset="122569.0105">18976 16446,'49'-25,"-49"0,25 25,-25-25,0 25,-25 0,-24 25,24-25,0 25,0 0,25 24,0-24,25 25,-25-26,50 26,-1 0,1-1,-1 1,-24-1,-25 1,25 0,-50-1,25-24,-25 0,-24 0,24-1,-25-24,26 0,-1-24,25 24,0-25,25-25,-25 25,49-24,-24-1</inkml:trace>
  <inkml:trace contextRef="#ctx0" brushRef="#br0" timeOffset="122854.0268">19447 16470,'0'25,"0"-25,25 25,-1-25,26 0,0 0,-1 25,1-25,24 0,-24 0,24 0,-24 0,0 0,-26 0,26 0,-25 0,0 0,-25 0,0 0,0 25,-25-1</inkml:trace>
  <inkml:trace contextRef="#ctx0" brushRef="#br0" timeOffset="123236.0487">19447 16892,'0'25,"0"-25,0 0,25 0,-1 25,-24-25,50 0,-25 0,25 0,-1-25,1 25,24 0,-24 0,-1-25,1 25,0 0,-1 0,-24 0,0 0,0 0,-25-25,0 25,0 0,0 25,0-25,0 0,0-25,0 25</inkml:trace>
  <inkml:trace contextRef="#ctx0" brushRef="#br0" timeOffset="130385.4576">20340 15255,'0'0,"0"0,0 25,0-1,0 1,0 25,0 24,0 26,-25-1,25 0,0 50,-25 0,25-1,0-24,25 25,-25 0,25-25,-25 0,25-25,-1 1,1-26,0-24,25-1,-26-24,26-25,0-25,-1 0,26 1,-26-26,1-24,0 24,-1-49,1 49,-25-49,-1 25,-24-1,0 1,0 49,-24-25,-1 26,0 24,-25 0,1 49,24-24,-25 49,1 1,24-1,0 1,0-1,25 25,0-24,25-1,0-24,0-26,0 26,24-50,1 0,-1-25,1 0,-25-24,24-1,1-24,0 24,-26-49,26 49,-50-24,25 0,0 49,-25-25,24 25,-24 25,0 25,0 25,0-1,0 1,-24 24,24 1,0-1,0-24,0-1,0-49,24 25,-24-50,25 1,0-1,0-25,0 1,-1-26,1 50,0-24,0 24,0 25,-1 0,-24 50,25-1,-25 1,25-1,0 26,-25-26,25 1,-1-25,1 0,-25-25</inkml:trace>
  <inkml:trace contextRef="#ctx0" brushRef="#br0" timeOffset="130671.474">22151 15553,'24'-25,"-24"25,0 25,-24 24,-1 50,0 1,-25 48,26 1,-26 25,0-25,26 24,-26-24,50 0,0-25,0-25,0 0,0-24,25-50,0 24,-25-49,24-25,1-24</inkml:trace>
  <inkml:trace contextRef="#ctx0" brushRef="#br0" timeOffset="130942.4895">22572 15602,'0'0,"0"25,0 25,-25-1,1 26,-1 24,0 25,0 25,-24-25,24 25,0-25,0 0,0 0,25-25,0-25,0-24,0 24,0-49,0-25,0-25</inkml:trace>
  <inkml:trace contextRef="#ctx0" brushRef="#br0" timeOffset="131182.5032">22473 15875,'25'-99,"-25"49,25 1,-1 49,-24 24,25 26,0 24,-25 26,25 24,-25 0,25 24,-1 1,-24-25,0 25,25-25,0-25,-25 1,0-26,0-24,0-26,0-24</inkml:trace>
  <inkml:trace contextRef="#ctx0" brushRef="#br0" timeOffset="131363.5135">22448 16520,'0'25,"25"0,0-1,24 1,1 0,24-25,-24 0,0-25,24 0,-49 1,25-1</inkml:trace>
  <inkml:trace contextRef="#ctx0" brushRef="#br0" timeOffset="131618.5281">23068 15652,'75'-25,"-1"25,1 50,-26 24,1 25,-25 25,-25 0,24 25,-48 25,-1-25,25-1,-50-24,25 0,1-49,-1-26,0-24</inkml:trace>
  <inkml:trace contextRef="#ctx0" brushRef="#br0" timeOffset="150909.6315">15354 18380,'0'0,"0"0,0 0,0 0,0 0,0 0,-25-49,25 49,0-75,0 75,0-99,0 99,25-99,-25 99,0-50,0 50,0-74,0 74,0 0,0 0,0 0,0 0,0 0,25 49,0 1,-25 0,25 24,-1-24,-24-1,0-49,50 75,-50-75,25 0,-25 0,49-75,-49 26,25-1,0 0,-25-24,0 24,0-24,0 24,0 50,0-49,0 49,0 0,0 0,0 0,0 0,0 0,0 0</inkml:trace>
  <inkml:trace contextRef="#ctx0" brushRef="#br0" timeOffset="151201.6482">15801 17810,'0'0,"0"74,-25-24,25-1,-25 26,25-26,0 26,0-26,25 26,-25-75,49 49,-49-49,75 25,-75-25,74-49,-74 49,50-50,-25-24,-25 49,24-50,-24 26,-24-1,24 1,0 49,-25-75,25 75,0 0,0 0</inkml:trace>
  <inkml:trace contextRef="#ctx0" brushRef="#br0" timeOffset="151644.6736">16197 18256,'0'0,"50"0,-50 0,25-74,-25 24,25 1,-25-1,0 50,24-99,-24 99,0 0,0 0,0 0,0 0,0 0,25 99,-25-99,25 74,-25-74,50 25,-50-25,74-25,-74 25,75-74,-51 24,1 1,0-26,0 51,-25 24,0-75,0 75,0 0,0 75,0-26,0 26,0-1,0 0,25 1,-1-1,-24-24,0-50,50 49,-50-49,50-24</inkml:trace>
  <inkml:trace contextRef="#ctx0" brushRef="#br0" timeOffset="152099.6996">17537 17835,'0'-75,"0"75,-75-49,51 49,-26-25,0 50,1-25,-1 49,1 1,-1-1,25 26,-24-1,49 25,0-24,0-1,0 1,49-26,-24 1,-25-50,50 74,-50-74,74-25,-24 1,-1-1</inkml:trace>
  <inkml:trace contextRef="#ctx0" brushRef="#br0" timeOffset="152646.7309">17760 17983,'0'0,"0"0,-25 50,25-50,-49 99,24-49,25-1,0-49,0 75,0-75,74 25,-24-25,0-25,-1 0,26 0,-26-24,1-1,-25 0,-25 50,24-74,-24 74,-49-74,24 49,-25 0,1 25,-1-25,50 25,-49 0,49 0,0 0,0 0,0 0,49 0,1-25,-1 25,1-24,24-1,-24 0,-25 25,-25 0,49-25,-49 25,0 0,25 50,-25-50,-49 74,49 1,-25-26,0 1,25 24,0-24,0-50,50 74,-50-74,74 50,-24-50,-1 0,1 0,-50 0,74-25,-74 25</inkml:trace>
  <inkml:trace contextRef="#ctx0" brushRef="#br0" timeOffset="153179.7614">18926 17810,'-25'-25,"25"25,-49 0,49 0,-50 0,50 0,-50 25,50-25,0 0,0 49,0-49,50 50,-50-50,50 50,-50-50,74 74,-74-74,0 0,50 50,-50-50,0 0,-50 24,50-24,-50 0,50 0,-74 0,74 0,-50 0,50 0,0 0,-49-24,49 24,0 0</inkml:trace>
  <inkml:trace contextRef="#ctx0" brushRef="#br0" timeOffset="153525.7811">19348 17810,'0'0,"0"0,49 25,-49-25,0 0,50 0,-50 0,74-25,-74 25,50-25,-50 25,50 0,-50 0,0 0,0 0,0 0</inkml:trace>
  <inkml:trace contextRef="#ctx0" brushRef="#br0" timeOffset="153691.7906">19447 17835,'-50'24,"50"-24,0 0,0 0,50 25,-50-25,74 0,-74 0,50 0,-50 0,74 0,-74 0</inkml:trace>
  <inkml:trace contextRef="#ctx0" brushRef="#br0" timeOffset="154847.8563">20117 17314,'0'0,"0"0,0 0,0 24,0 1,0 0,0-25,-50 74,25 1,0-25,25 49,-49-25,49 25,0-24,-25 24,25-25,25 1,-25-1,25 1,-1-51,-24-24,75 75,-26-75,1 0,0 0,-1-50,1 25,-25-24,24-1,1 1,-25-1,-25 0,24 1,-24-1,0 50,0-74,0 74,0 0,-49-50,49 50,-75 25,75-25,-49 50,49-50,-25 74,25-74,-25 74,25-74,0 75,0-75,25 74,-25-74,50 50,-50-50,24 25,-24-25,50 0,-50 0,50 0,-50 0,49-50,-49 50,50-74,-50 74,49-50,-49 50,25-74,-25 74,25-50,-25 50,0 0,25-74,-25 74,0 0,0 0,0 0,0 0,0 0,0 0,50 74,-50-74,24 50,-24-50,25 49,-25-49,0 50,0-50,0 0,0 0,0 0,0 0,50 25,-50-25,25-50,-25 50,49-50,-49 50,25-74,-25 74,0 0,50 0,-50 0,0 0,49 50,-49-50,0 74,0-74,25 50,-25-50,25 74,-25-74,0 0,0 50,0-50</inkml:trace>
  <inkml:trace contextRef="#ctx0" brushRef="#br0" timeOffset="155179.8758">21506 17711,'0'0,"49"0,-49 0,0 0,-49 24,49-24,-50 75,0-26,26 1,-26 24,25 1,0-1,1 1,24-1,0 0,0 1,0-1,24-49,-24-25,25 75,-25-75,50-25,-50 25</inkml:trace>
  <inkml:trace contextRef="#ctx0" brushRef="#br0" timeOffset="155504.8939">21654 17735,'0'0,"0"0,0 0,0 0,0 0,0 0,0 0,0 75,0-75,-24 99,24-49,0 24,0-24,-25-1,25 1,0-1,0-49,0 75,0-75,0 49,0-49,0 0,0 0</inkml:trace>
  <inkml:trace contextRef="#ctx0" brushRef="#br0" timeOffset="155803.9113">21704 17587,'-25'0,"25"0,0 0,0 0,0 0,25 49,-25-49,25 75,0-26,0 26,-1-1,-24 0,25-24,0 24,0 1,0-26,-25 1,0-50,24 50,-24-50,0 0,0 0,0 0</inkml:trace>
  <inkml:trace contextRef="#ctx0" brushRef="#br0" timeOffset="156001.9228">21679 18157,'0'0,"75"0,-75 0,49 0,-49 0,75-25,-75 25</inkml:trace>
  <inkml:trace contextRef="#ctx0" brushRef="#br0" timeOffset="156746.9653">22299 17785,'0'0,"0"0,0 0,0 0,-24-25,24 25,-75-25,75 25,-49 0,49 0,-50 0,50 0,-50 0,50 0,0 0,0 0,0 0,0 0,0 0,-24 75,24-75,0 49,0-49,0 75,0-75,0 74,0-74,0 75,0-75,0 74,0-74,24 50,-24-50,0 0,25 74,-25-74,0 0,0 0,50 50,-50-50,0 0,0 0,25 24,-25-24,0 0,0 0,0 0,0 0,0 0</inkml:trace>
  <inkml:trace contextRef="#ctx0" brushRef="#br0" timeOffset="157172.9893">22349 18008,'0'0,"0"0,0 0,0 0,0 0,0 0,0 0,-25 50,25-50,-25 74,25-74,0 75,0-75,0 49,0-49,0 0,75 50,-75-50,49 0,-49 0,50-50,-50 50,50-74,-50 74,24-75,-24 75,0-49,0 49,-49-50,49 50,-50-25,50 25,-25 0,25 0,-49 0,49 0,0 0,0 0,0 0</inkml:trace>
  <inkml:trace contextRef="#ctx0" brushRef="#br0" timeOffset="157705.0202">22597 17711,'0'0,"0"0,0 0,25 0,-25 0,0 0,49-25,-49 25,50 0,-50 0,50 0,-50 0,0 0,49 0,-49 0,0 0,0 0,25 74,-25-74,-25 50,25-50,0 74,0-74,-24 75,24-75,24 74,-24-74,0 50,0-50,25 49,-25-49,0 0,0 50,0-50,0 0,0 0,-49 49,49-49,0 0,-25 50,25-50,0 0,0 0,-50 0,50 0,0 0,0 0,0 0</inkml:trace>
  <inkml:trace contextRef="#ctx0" brushRef="#br0" timeOffset="158106.0431">22895 17438,'0'0,"25"0,-25 0,24 74,-24-74,50 99,-50-24,25-1,0 1,-25 24,0 0,0-25,-25 26,25-26,0 0,-25-24,25-50,0 99,0-99,0 0,0 0,0 0,0 0,0 0,0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06T21:26:08.75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89440"/>
    </inkml:brush>
    <inkml:brush xml:id="br2">
      <inkml:brushProperty name="width" value="0.05292" units="cm"/>
      <inkml:brushProperty name="height" value="0.05292" units="cm"/>
      <inkml:brushProperty name="color" value="#C0504D"/>
    </inkml:brush>
  </inkml:definitions>
  <inkml:trace contextRef="#ctx0" brushRef="#br0">5507 9599,'0'0,"0"0,0 0,0 0,0 0,0 0,0 0,0 0,0 0,0 0,0 0,0 0,0 0,0 0,0 0,0 0,0 0,0 0,0 0,0 0,0 0,0 0,0 0,0 0,-25-24,25 24,0 0,0 0,-25 0,25 0,0 0,0 0,0 0,0 0,0 0,0 0,0 0,25 0,-25 0,25 0,-25 0,49 0,-49 0,25 24,0-24,24 0,-24 0,0 0,0 0,0 0,-1 0,1-24,-25 24,25 0,0 0,-25 0,0 0,0 0,0 0,0 0,0 0,0 0,0 0,0 0,0 24,0-24,0 25,0-25,0 25,0 0,0 0,0-1,0 1,0 0,-25 0,25 0,0-1,0 1,0 0,-25 0,25 0,0-25,0 0,0 24,0-24,0 0,0 0,0 0,0 0,0 0,0-24,0 24,25-25,-25 25</inkml:trace>
  <inkml:trace contextRef="#ctx0" brushRef="#br0" timeOffset="544.0309">6052 9773,'0'0,"0"0,0 0,0 0,0 0,0 0,0 0,0 0,0 0,0 0,0 0,-24-25,24 50,-25-50,25 25,-25 0,0 0,0 0,1 25,-1-25,0 0,-25 0,25 0,25 25,-49-25,49 0,-25 0,0 0,25 25,0-25,0 0,0 0,0 0,0 0,0 0,0 0,0 0,0 0,0-25,0 25</inkml:trace>
  <inkml:trace contextRef="#ctx0" brushRef="#br0" timeOffset="6136.351">5358 6598,'0'0,"0"0,0 0,0 0,0 0,0 0,0 0,0 0,0 0,0 0,0 0,0 0,0 0,0 0,0-25,0 25,0 0,0 0,-25-25,25 25,0-24,0 24,0 0,0 0,-25-25,25 25,0 0,0-25,0 25,0 0,0 0,0 0,0 0,25 0,-25 0,25 0,0 0,-1 0,1 0,25 0,-25-25,24 25,-24 0,0 0,24 0,-24 0,-25 0,25 0,-25 0,0 0,0 0,25 25,-25-25,0 0,0 25,0 0,0-25,0 24,0 1,-25 0,25 0,0 0,-25 24,25-49,0 50,0-25,-25-1,25 1,0 25,0-50,0 25,0 0,0-25,0 24,0-24,0 0,0 0,0 0,0 0,0 25,0-25,0 0,0-25,0 25,0-24</inkml:trace>
  <inkml:trace contextRef="#ctx0" brushRef="#br0" timeOffset="6862.3925">5482 6747,'0'0,"0"0,0 0,0 0,0 0,0 0,0 0,0 0,0 0,0 0,0 0,0 0,0 0,25 0,-25 0,24 0,1-25,-25 25,25 0,0 0,24-25,-24 25,0 0,0 0,0 0,-1 0,-24 0,25 0,-25 0,0 0,0 0,0 0,0 0,0 0,0 0,0 0,0 0,0 0,0 0,0 0,0 0,0 0,0 0,0 0,0 0,0 0,0 0</inkml:trace>
  <inkml:trace contextRef="#ctx0" brushRef="#br0" timeOffset="145034.2955">5234 6127,'0'0,"0"0,-25 0,25 0,0 0,0 25,0-25,0 24,0-24,0 25,0 0,0 0,25 24,0-24,-1 25,1-1,0 1,0 0,0 24,24 0,-24-24,25 24,-26 1,26-25,0-1,-26 26,26-51,-25 26,24 0,-24-26,-25 1,25 0,0 0,-25 0,25-25,-25 24,0-24,0 0,0 25,0-25,0 0,0 0,-25-25,25 25</inkml:trace>
  <inkml:trace contextRef="#ctx0" brushRef="#br0" timeOffset="145513.3229">5879 6152,'0'0,"0"0,25-25,-25 25,0 25,-25-1,25 1,-25-25,25 50,-25-1,0 1,0 0,25 24,-49-24,24 49,-25-25,1 1,24-1,-25 1,1-1,-1-24,25-1,1 1,-26-1,50-24,-25 0,25 0,0-25,0 0,0 25,0-25,0 0,0-25,0 25,25-25,-25 0,25 0</inkml:trace>
  <inkml:trace contextRef="#ctx0" brushRef="#br0" timeOffset="146244.3642">6176 6573,'0'0,"0"0,0 0,0 0,25 0,-25 0,0 0,0 0,0 0,0 0,0 25,0-25,-25 25,25-25,0 25,-24-1,24-24,-25 25,25-25,0 0,0 0,0 25,0-25,25 0,-1 25,-24-25,25 0,0 0,-25 0,25 0,-25 25,25-25,-1 0,-24 0,0 0,25 0,-25 0,25-25,-25 25,0-25,25 25,-25-25</inkml:trace>
  <inkml:trace contextRef="#ctx0" brushRef="#br0" timeOffset="146594.3842">6400 6548,'0'0,"0"0,0 0,0 0,0 25,0-25,0 25,0 0,0 0,0-1,0 1,0 0,-25 25,25-1,0 1,0-25,-25 0,25 24,0-24,0 0,0 0,0-25,0 0,0 0,0 0,0 0,0 0,0-25,0 0,0 0,25 0</inkml:trace>
  <inkml:trace contextRef="#ctx0" brushRef="#br0" timeOffset="147504.4368">6548 6623,'0'0,"0"0,25 0,-25 0,0-25,25 25,-25 0,25-25,0 25,-25-25,24 25,1 0,-25 0,0-24,25 24,-25 0,0 24,0-24,25 0,-25 25,25-25,-25 25,0-25,0 25,24 0,-24-25,0 24,25 1,-25 0,0 0,-25 0,25-1,-24 1,24 0,-25 0,0 0,25 0,-25-1,0 1,1 0,-1 0,0 0,0-25,25 0,-25 0,1 24,24-48,-25 24,25 0,-25 0,25-25,0 25,0-25,0 25,0-25,0 25,25-25,0 25,-25 0,24-24,1 24,-25 0,25 0,0-25,0 25,-25 0,24 25,1-25,-25 0,0 24,25-24,-25 25,25-25,0 25,-25 0,24-25,-24 25,25-25,-25 0,25 0,0 24,-25-24,0 0,0 0,0 0,25 0,-25 0,0 0,0 0,25 0,-25-24,0 24,24 0,-24-25,0 25,0-25</inkml:trace>
  <inkml:trace contextRef="#ctx0" brushRef="#br0" timeOffset="304736.4299">5283 6300,'0'-24,"0"-1,0 0,0 25,0-25,0 25,-24 0,-1 0,0 25,25-25,-25 0,25 25,-25-25,25 0,0 25,0-25,0 24,0-24,0 25,25-25,0 25,-25 0,25-25,0 25,-25 24,24-24,1 0,0 0,25 24,-26 1,1-1,25 1,-25 0,-1-1,1 1,0 0,0-1,0 26,-1-51,1 26,-25 0,25-26,0 26,0-25,-25 0,24-1,-24-24,0 0,0 25,0-25,0-25,-24 1,24-1,-25-25</inkml:trace>
  <inkml:trace contextRef="#ctx0" brushRef="#br0" timeOffset="305199.4564">5804 6226,'25'-25,"-25"25,0 0,0 0,0 0,0 0,25 0,-25 0,-25 25,25 0,0 24,-25 1,25 0,-25-1,1 26,-1-26,-25 26,25-1,-24 0,-1-24,25 25,-24-26,24 1,0-1,0 1,1-25,24 0,0-1,0-24,0 0,0 25,0-25,0 0,0 0,0 0,0 25,0-25,0 0,0 0,0 0,0 0,24 0</inkml:trace>
  <inkml:trace contextRef="#ctx0" brushRef="#br0" timeOffset="305989.5016">6375 7466,'-25'25,"0"-50,25 25,0 0,0 0,-25-25,25 25,25-24,-25 24,0-25,0 25,0 0,0 0,0 0,0-25,0 25,0 0,0 0,0 0,25 0,-25 0,25 0,0-25,-1 25,26 0,-25-25,24 25,1 0,0-24,-1 24,1-25,-1 25,1 0,0-25,-1 25,-24 0,0 0,0 0,-25 0,0 0,0 0,0 25,0-25,0 25,-25-25,25 0,-25 24,0-24,25 25</inkml:trace>
  <inkml:trace contextRef="#ctx0" brushRef="#br0" timeOffset="306647.5392">6300 7590,'0'0,"0"0,0 0,0 0,0 0,0 0,0 0,25-25,-25 25,25 0,-25-24,25 24,0 0,-1-25,26 25,0 0,-1 0,1-25,-1 25,1-25,0 25,-1-25,1 25,-25 0,24-24,-24 24,0 0,-25 0,0 0,0 0,25 0,-25 0,0 0,0 0,0 0,0 0,0 0,0 0,0 0,0 0,0 0,0 0,0 0,0 0,0 0,0 0,0 0,0 0,0 0,0 0,0 0,0-25,0 25,0 0,0 0,-25 0,25 0,0 0</inkml:trace>
  <inkml:trace contextRef="#ctx0" brushRef="#br0" timeOffset="330472.902">1687 13072,'0'0,"0"0,0 0,0 25,0-25,0 0,0-25,-25 25,25-25,-25 25,25-25,-25 1,0 24,1-25,-1 25,0 0,0 0,0 0,1 0,-1 0,0 25,0-25,0 0,25 24,-24 1,-1-25,0 25,25-25,-25 50,25-50,-25 74,25-74,-49 75,49-75,0 99,0-99,0 74,0-74,-25 75,25-75,25 74,-25-74,0 74,0-74,0 50,0-50,25 50,-25-26,0-24,24 25,-24 0,0 0,0 0,25-25,-25 24,25 1,-25-25,25 0,0 25,-1-25,-24 25,25-25,0 25,0-25,0 0,-1 0,-24 0,50 0,-25 0,0 0,-1-25,1 25,0 0,0 0,0-25,-25 25,25 0,-25 0,0 0,24 0,-24 0,25 0,-25 0,25-25,-25 25,25 0,-25 0,25 0,-1 0,1 0,0 0,-25 0,25 0,-25 0,25 0,-1 0,-24 0,25 0,0 0,-25 0,25 0,0 0,-25 0,24-25,1 25,0 0,0-24,0 24,-1 0,1-25,0 25,25 0,-26 0,1-25,0 25,0 0,0 0,24-25,-24 25,0 0,0 0,-1-25,-24 25,25 0,0 0,-25 0,25-24,-25 24,0 0,0 0,25 0,-25 0,25 0,-25 24,0-24,24 0,1 0,-25 0,25 25,-25-25,25 0,0 0,-1 25,1-25,0 25,0-25,0 25,-1-25,1 24,0-24,0 25,0-25,-1 25,1-25,0 25,0-25,24 25,-24-25,25 0,-25 24,24-24,1 0,-1 0,1 25,0-25,-1 0,-24 0,50 0,-26 0,1 25,-25-25,24 0,1 0,-1 0,1 0,0 0,-1 0,-24 0,25 0,-1 0,1 0,-25 0,24-25,1 25,-25 0,24 0,-24-25,25 25,-1 0,-24-24,25 24,-26 0,26-25,0 25,-1 0,-24-25,25 25,-25 0,24 0,-24-25,25 25,-26 0,26 0,-25 0,24-25,-24 25,25 0,-25 0,24 0,-24 0,25 0,-26 0,1 0,0 0,0 0,24 0,-49 0,25 0,0 0,0-24,-25 24,25 0,-1-25,-24 25,25-25,-25 0,25 0,-25 1,25 24,-25-50,25 25,-25 0,0-24,25 24,-25-25,0 26,0-26,0 0,-25 26,25-1,0-25,-25 25,25-24,-25 49,25-50,-25 25,25 0,-25 1,1-1,-1 0,25 0,-25 0,0 1,0-1,25 0,-49 0,49 25,-50-25,25 1,1 24,-1-25,0 25,0-25,-24 25,-1 0,25-25,-24 25,24 0,-25 0,1 0,24 0,-25 0,1 0,-1 0,0 0,1 25,-1-25,-24 0,24 0,0 0,1 25,-1-25,-24 25,24-25,1 24,-1 1,0-25,-24 0,0 25,24 0,-24 0,24-25,-24 24,24-24,0 25,-24-25,24 0,-24 0,24 0,1 0,-26 0,26-25,-1 25,0 0,-24-24,24 24,1-25,-1 25,-24 0,24 0,-24-25,24 25,1 0,-26 0,25 0,1-25,-26 25,26 0,-1 0,-24 0,24 0,1 25,-1-25,0 0,1 0,24 0,-25 0,1 0,24 25,-25-25,26 0,-1 0,-25 0,25 0,1 0,-1 0,0 0,0 0,25 0,0 0,0-25,25 0,25 25</inkml:trace>
  <inkml:trace contextRef="#ctx0" brushRef="#br0" timeOffset="331122.9391">6028 12452,'0'0,"0"-25,0 25,0 0,0 0,0 0,0 25,0-25,-25 25,25 0,0-1,-25 1,25 0,0 0,0-25,0 25,25-1,-25-24,25 0,-1 25,1-50,25 25,-25 0,-1 0,1-24,0-1,0 25,0-25</inkml:trace>
  <inkml:trace contextRef="#ctx0" brushRef="#br0" timeOffset="331389.9544">6300 12402,'0'-24,"0"24,0 0,-24 24,24 1,0 0,-25 0,25 0,0 24,-25 1,25-25,0 49,-25-24,25-1,-25 1,25-1,0-24,0 0,0 0,0-25,0 0,25-25,-25 0</inkml:trace>
  <inkml:trace contextRef="#ctx0" brushRef="#br0" timeOffset="331765.9759">6350 12402,'50'-24,"-26"-1,1 0,0 25,25-25,-26 25,1 0,-25 0,0 25,0 0,-25 0,1 24,24-24,-50 25,25-1,0 1,1-25,24 24,-25-24,25 25,-25-26,50-24,-25 0,25 25,-1-25,-24 0,50 0,-25 0,0-25,24 25,-24 0,0 0,0 0,-25 0,24 0,-24 25,25-25,-25 0,0 0</inkml:trace>
  <inkml:trace contextRef="#ctx0" brushRef="#br0" timeOffset="395950.6466">471 13146,'0'0,"-25"-74,25 74,-24-50,24 50,-25-74,25 74,0 0,0 0,-50-25,50 25,0 0,0 0,-25 50,25-50,0 99,0-49,0 24,0 1,0-1,0 25,-24 0,24-24,0 24,0-25,0 26,0-51,0 26,0-75,24 74,-24-74,0 0,0 0,0 0,0 0,0 0</inkml:trace>
  <inkml:trace contextRef="#ctx0" brushRef="#br0" timeOffset="396137.6576">322 13593,'-24'-25,"24"25,0 0,0 0,0 0,0 0,49-25,-49 25,50 0,-50 0,25 0,-25 0,49-24,-49 24</inkml:trace>
  <inkml:trace contextRef="#ctx0" brushRef="#br0" timeOffset="396762.6935">595 13419,'0'0,"0"0,0 0,50 0,-50 0,0 0,0 0,50 50,-50-50,24 74,-24-74,0 50,0-50,0 0,25 50,-25-50,0 0,0 0,0 0,0 0,-49-25,49 25,-50 0,50 0,-25 0,25 0,0 0,0 0,-49 74,49-74,0 0,0 0,0 0,49 50,-49-50,0 0,0 0,0 0,25-75,-25 75,25-49,-25 49,0 0,0-50,0 50,0 0,0 0,49-25,-49 25,0 0,50 50,-50-50,0 50,0-50,25 74,-25-74,0 0,25 50,-25-50,0 0,0 0,0 0,24-75,-24 75,0-49,0 49,0-75,0 75,0-74,0 74,0-50,0 50,0 0,0-49,0 49</inkml:trace>
  <inkml:trace contextRef="#ctx0" brushRef="#br0" timeOffset="396982.7061">967 13345,'0'0,"50"0,-50 0,50-25,-50 25,24-25,-24 25,0 0,0 0,0 0,0 0,0 0</inkml:trace>
  <inkml:trace contextRef="#ctx0" brushRef="#br0" timeOffset="397173.717">992 13395,'0'0,"0"0,0 0,75 24,-75-24,49 0,-24 0,0 0,0 0,-1 0,-24 0,0-24,0 24,25 0</inkml:trace>
  <inkml:trace contextRef="#ctx0" brushRef="#br0" timeOffset="399300.8386">6747 12030,'0'0,"0"0,0 0,0 0,0 0,0 0,25-25,-25 1,0-1,24 0,1-25,0 1,0-1,-25-24,25-1,0-24,-1 0,-24 0,0 0,25-1,-25-49,-25 25,25 0,-24 0,-1 0,0 0,0 0,0 25,0 0,1 24,-26 1,25 24,25 1,-25 24,1 0,24 0,0 25,0 0,0 0,0 25,0 0,0 0,0 24,0-24,0 25,-25-1,25 1,0-25,-25 25,25-26,0 1,0-25,0 0,0 0,-25-25,50 1,-25-26,0 0,0 1,0-26,0 26,0-1,0 0,0 1,0 24,0 25,25 0,-25 25,25 0,-1 24,1-24,0 0,0 24,24-24,-24 0,0 0,0-25,-25-25,25 25,-25-25</inkml:trace>
  <inkml:trace contextRef="#ctx0" brushRef="#br0" timeOffset="399953.876">6276 9203,'0'0,"0"0,0 24,0 1,0 0,0 0,0 0,0 24,24-24,-24 0,0 0,25-25,0 0,0 0,0-25,-25 0,24 0,-24-24,25 24,0 0,-25-25,0 26,25 24,-25-25,0 25,0 25,0-1,-25 1,25 25,0-1,0 1,0 24,0-49,0 50,0-51,-25 26,25-50,0 0</inkml:trace>
  <inkml:trace contextRef="#ctx0" brushRef="#br0" timeOffset="400280.8947">6598 9128,'25'-49,"0"24,24 0,-24 25,0 25,0 0,-25-1,24 1,-24 25,0-1,-24 1,-1 0,0-1,25 1,-25-1,25-24,0 0,0 0,0 0,0-25,25 0,0 0,0 0,-1 0,1-25,25 25,-25 0,0 0,-1 0,1 25,0-25</inkml:trace>
  <inkml:trace contextRef="#ctx0" brushRef="#br0" timeOffset="529378.2786">13841 11187,'0'0,"-25"-25,25 25,-25 0,1 0,24-25,-25 25,25 0,0 0,0 0,0 0,25 0,24 0,26 0,-26 0,50-25,1 25,-1 0,0 0,0 0,1 0,-26 0,0 0,1 0,-26 0,-24 0,-25 25,25-25,-25 0,25 0,-25 0,-25 0,0 0,25 0,-25 0</inkml:trace>
  <inkml:trace contextRef="#ctx0" brushRef="#br0" timeOffset="529716.2975">13965 11212,'-25'0,"25"0,-25 0,25 0,0 0,25 0,0 0,-25 25,50-25,-1 0,-24 24,49-24,1 0,-1 25,1-25,-1 0,1 0,-1 0,0 0,-24 0,-25 0,24 25,-24-25,-25 0,0 0,0 0,0-25,25 0</inkml:trace>
  <inkml:trace contextRef="#ctx0" brushRef="#br0" timeOffset="530314.3322">22870 11237,'0'24,"25"-24,0 0,24-24,26 24,-1 0,50-25,-25 25,25-25,-25 0,1 25,-1 0,-25-25,-24 25,0 0,-26 0,1 0,-25 0,-25 0,1 0,-26 0,25 0,-25 25</inkml:trace>
  <inkml:trace contextRef="#ctx0" brushRef="#br0" timeOffset="530614.3494">23192 11336,'0'0,"0"0,0 0,0 0,50 0,-25 0,24 0,1 0,24 25,1-25,-1 24,1-24,-1 25,0-25,-24 25,0-25,-25 0,24 25,-24-25,-25 0,0 0,25 0,-25 0,0 0,0 0,0 0,0 0</inkml:trace>
  <inkml:trace contextRef="#ctx0" brushRef="#br0" timeOffset="832063.5913">13791 9054,'0'0,"0"0,0 0,0 25,-24-1,-1 1,25 0,-25 25,25 24,-25-24,0 24,25 0,0 1,0-1,0 1,0-26,25 1,0-25,0 24,24-49,1 25,-25-25,24-25,1 0,-25-24,24 24,-24-25,0 1,-25 24,0-25,0 26,-25-1,0 0,1 25,-1 25,0 0,-25 24,50-24,-24 25,24-1,-25 1,25-25,25-1,-25 1,24 0,-24-25</inkml:trace>
  <inkml:trace contextRef="#ctx0" brushRef="#br0" timeOffset="832464.6142">14287 9277,'-24'-25,"-1"0,0 25,0 0,0 25,-24 25,24-25,0 49,0 0,1-24,24 24,0 1,24-1,1-24,0-1,25-24,-1-25,1 0,-1 0,1-25,0 1,-25-1,-1-25,1 1,-25-1,25 0,-25 1,-25 24,25-25,-25 50,25-24,0 24,-24-25,24 25,-25 0,25 0,0 0,0 0,-25 0</inkml:trace>
  <inkml:trace contextRef="#ctx0" brushRef="#br0" timeOffset="833964.7">14709 9252,'0'-25,"0"1,0-26,0 50,0-50,-25 26,25 24,-24-25,-1 25,0 25,0-1,-24 1,49 25,-25-25,0 49,25-49,0 24,0-24,25 0,0-25,-1 0,1 0,0-25,25 0,-26 1,1-1,0 0,-25 0,25 0,-25 25,0 0,0 25,0 25,0-1,0 1,0 24,0-24,0 24,0-24,0 0,0-1,0-24,0-25,0 0,0 25,25-25,-25-25,24 25,-24 0,25-25,-25 25,25 0,0 25,-25 0,0-25,0 25,0 24,0-24,0 25,0-26,0 1,0 0,-25 25,25-50,0 25,0-25,0 0</inkml:trace>
  <inkml:trace contextRef="#ctx0" brushRef="#br0" timeOffset="835062.7628">15230 9153,'0'-50,"-50"26,50-1,-49 25,49 25,-25-1,-25 26,50 24,-24 1,24-26,0 51,0-26,24-24,1-1,25-24,-1 0,1-25,-25 0,24-25,-24 0,0-24,0-1,-25 0,0-24,-25 0,25 24,-50 0,26 1,-1 24,-25 25,25 0,1 0,-1 25,25-25,0 0,25 25,-1-1,26-24,-25 0,0 0,24 0,-24 0,0 25,0 0,-25 0,0 24,0 1,0 24,25-24,-25 24,24-24,-24 0,25-26,25 1,-25-25,24 0,-24-25,0 1,0-26,-1 0,-24 1,25-26,-25-24,-25 50,25-51,-24 26,24 24,-25 1,0 24,0 0,25 25,-25 0,25 0,0 0,0 0,0 0,0 0,0 0,0 0,0 0,0 0,0 0,0 0,25 0,-25 0,25 25,-25 0,25 0,0 24,-25-24,0 49,0 1,24-1,-24 25,0-49,0 24,25-24,0 0,0-26,0-24,24 0,1 0,-25-24,-1-26,1 0,25-24,-50 0,25-26,-25 26,-25-25,25 24,-25-24,0 49,0 1,-24 24,24 25,0 0,0 25,1 0,24 24,-25-24</inkml:trace>
  <inkml:trace contextRef="#ctx0" brushRef="#br0" timeOffset="850293.634">13370 9773,'0'0,"0"0,0 0,0 0,0 0,0 0,0 0,0 0,0-25,0 25,0 0,0-25,-25 25,25-24,0 24,0-25,0 0,0 25,0-25,-25 0,25 1,0-26,-25 25,25 0,0-24,0-1,-24 1,24 24,0 0,0 0,0 0,0 1,0-1,0 0,0 25,0 0,0-25,0 0,0 25,0-24,0 24,0-25,0 0,0 25,0 0,0 0,-25-25,25 25,0 0,0 0,0 0,0 0,0 0,0 0,0 0,0 0,0 0,0 0,0 0,0 0,0 0,0 0,0 0,-25 0,25 0,0 0,0 0,-25 0,25 0,-25 0,25 0,-25 25,1-25,-1 0,0 25,0-25,0 25,1-25,-1 24,0 1,0-25,-24 25,24-25,-25 25,25 0,-24-1,-1-24,1 25,-1 0,0 0,1 0,-26-25,26 24,-26 1,26 0,-26 25,1-26,24-24,-24 25,24 0,1-25,24 25,-25-25,25 25,1-25,-1 0,0 24,0-24,25 0,-25 0,25 0,0 0,-24 0,24 0,0 0,0 0,0 0,0 0,0 0,0 0,0 0,0 0,0 0,0 0,0 0,0 0,0 0,0 0,0 0,0 0,0 0,0 0,0 0,0-24,24-1,-24 25,25-25,-25 0,50 0,-50 1,49-1,-49-25,25 25,0 1,0 24,0-25,-25 25,24-25,-24 25,0 0,0 0,0 0,0 0,0 25,0-25,-24 0,-1 25,0-25,0 24,0 1,-24 0,24 0,-25 0,1-1,-1 26,1-25,-1 0,0-1,26 26,-1-50,0 25,0-25,25 25,0-25,0 0,25 0,-25 0,25 0,0 0,-1 0,26 0,-25 0,24 0,-24 0,25 0,-25 0,24 24,-24-24,0 25,24-25,-49 25,25-25,0 25,0-25,-25 0,0 0,0 25,0-25,0 0,0 0,0 0,0 0,0 0,0 0,0 0,0-25,0 25,0-25,0 0,0 0,-25 1,25-26,0 25,-25 0,25-24,0-1,0 25,0 1,0-1,0 0,0 0,0 25,0 0,0-25,0 25,0 0,0 25,0-25,0 25,-25 0,1 0,-1-1,0 1,0 25,-24-25,24 24,0-24,0-25,0 25,1-25,24 0,0 0,0 0,24 0,1-25,0 25,0-25,0 25,-1-25,1 1,0 24,-25 0,0 0,0 0,0 0,-25 0,25 24,-49-24,49 25,-25-25,0 25,25-25,0 0,0-25,25 25,0 0,-1-25,26 1,-25-1,24 25,-24-25,0 25,0 0,-25 0,0 0,-25 25,0-25,25 25,-25-1,1 1,-1 0,25-25,-25 0,25 0,0 0,25 0,-25-50,49 26,-49-1</inkml:trace>
  <inkml:trace contextRef="#ctx0" brushRef="#br0" timeOffset="851377.696">8533 10120,'0'0,"0"-24,0 24,0 0,0 0,0 0,0 24,-25 1,25-25,-25 25,25 25,0-26,-25 26,25-25,-24 0,24-1,0 1,0 0,24-25,1 0,-25 0,50 0,-25 0,24 0,-24-25,49 25,-24 0,24-25,1 25,-1-24,26 24,-26-25,25 25,0-25,1 25,-26-25,25 25,-24 0,-1 0,0 0,1 0,-50 25,24-25,1 25,-50-25,25 0,0 0,-25 0,0 0,0 0,0 0,0-25,0 0,0 0,0-24,0-1,0 25,0-24,0-1,0 25,0 0,0 1,0-1,-25 25,25 0,0-25,0 25,0 0,0 0,0 0,0 25,0-25</inkml:trace>
  <inkml:trace contextRef="#ctx0" brushRef="#br0" timeOffset="852179.7419">8136 10368,'0'-24,"-25"24,0-25,25 25,-24 25,-1-1,0 1,25 0,-25 49,25-24,0 24,25 1,-25 24,25-25,-25 26,0-1,25-25,-25 26,0-26,0 0,-25-24,25 0,0-1,-25 1,0-25,25-25,0 0,-25 0</inkml:trace>
  <inkml:trace contextRef="#ctx0" brushRef="#br0" timeOffset="852336.7509">7913 11187,'0'-50,"0"25,24 1,26-1,-25 0,0 0,24 0,-24 1,25 24,-25-25,-1 0,1 0,0 0,0 25</inkml:trace>
  <inkml:trace contextRef="#ctx0" brushRef="#br0" timeOffset="853205.8006">8260 10790,'0'0,"0"25,0-25,25 0,-25 25,25-25,-25 24,24 26,1-25,0 0,-25-25,0 24,25 1,-25-25,0 0,0 0,-25 0,25-25,-25 25,0-24,1 24,-26 0,25 0,0 24,25 1,-24 0,24 25,0-26,0 1,0 0,24 0,-24 0,25-25,0 0,0 0,0 0,-1-25,1 0,0 0,-25-24,25 24,0-25,-25 1,0 24,24-25,-24 25,0 1,0-1,0 25,0 0,0 25,0-1,25 1,-25 0,25 25,0-26,-25 26,25-25,-25 0,0-1,24-24,-24 0,25 0,-25 0,0-24,0-1,0 0,0-25,0 26,0 24,0-25,0 0,25 25,0 0,-25 0,25 0,-1 0,1 0,0 0,0-25,-25 25,25-25,-25 1,0 24,0-25,-25 0,25 25,-25 0,0 0,25 0,-25 25,25-25,-24 49,24-24,0 25,0-25,24-1,-24 26,25-25,-25-25,25 0,0 0,0-25</inkml:trace>
  <inkml:trace contextRef="#ctx0" brushRef="#br0" timeOffset="853524.8188">9004 10716,'-25'-25,"0"25,25 25,-24-25,-1 24,25 1,0 0,0 0,0 0,0-1,25 1,-1 0,1 0,0 0,0-1,-25-24,25 25,-50 0,25-25,0 25,-25-25,0 0,0 0,1 0,-1 0,0 0,25-25,-25 25,25-25,0 0</inkml:trace>
  <inkml:trace contextRef="#ctx0" brushRef="#br0" timeOffset="853894.84">9401 10468,'0'0,"-25"-25,0 25,25 0,-49 0,24 25,0-25,0 24,1-24,24 0,0 25,0 0,24 25,-24-26,0 26,25 0,-25 24,0 0,-25 1,25-1,0 1,-24-26,24 1,-25 0,50-1,-25-49,24 25,-24-50,25 25,0-25,0-24</inkml:trace>
  <inkml:trace contextRef="#ctx0" brushRef="#br0" timeOffset="854192.857">9475 10815,'0'-25,"0"25,-24-25,24 50,-25 0,0 24,25 1,0 0,0-26,0 26,50-25,-26 0,26-25,0 0,-1-25,-24 0,0 0,0 0,-25 1,0-26,-25 25,0 0,0 1,-24-1,-1 25,25-25,0 25,25 0,0 0,0-25,0 25,25-25</inkml:trace>
  <inkml:trace contextRef="#ctx0" brushRef="#br0" timeOffset="854514.8754">9699 10542,'24'0,"1"-25,0 0,25 25,-26-24,1 24,25 0,-25 0,-25 24,24 1,1 0,-25 25,0-1,25 1,0 24,-25-24,25-1,-25 1,25 0,-25-50,0 24,0 1,0 0,-25-25,0 0,-25 25,25-25,1 0,-1 0,0 0,25-25,0 25,0-25,25 0</inkml:trace>
  <inkml:trace contextRef="#ctx0" brushRef="#br0" timeOffset="855237.9168">10393 9971,'0'25,"0"0,0 0,0 0,-25 0,1-1,-1 26,0-25,25 24,-25-24,25 0,0 0,0 0,25-25,0 24,0-24,24 0,1 0,24 0,-24 0,24 0,1 25,-1-25,25 0,-24 0,24 25,0-25,-24 0,24 0,-25 0,25 0,-24 0,-1 0,-24 0,-1 0,1 0,0 25,-26-25,1 0,-25-25,25 25,-25 0,0-25,0 0,0 1,0-1,0-25,-25 1,25-1,0 0,-25 1,25 24,0 0,0 0,0 0,0 25,0 0,0 0,0 0,0 0</inkml:trace>
  <inkml:trace contextRef="#ctx0" brushRef="#br0" timeOffset="855671.9416">10666 10468,'-25'-25,"25"25,-25 0,1 0,-1 25,25-1,-25 1,0 25,25-1,0 26,0 24,25-25,-25 26,25-1,-25-25,0 26,0-51,0 26,0-26,-25 1,0-25,25-25</inkml:trace>
  <inkml:trace contextRef="#ctx0" brushRef="#br0" timeOffset="856664.9984">10418 11063,'25'-25,"0"-25,-1 26,1 24,0-25,0 0,24 0,-24 0,0 25,0 0,0 0,-1 0,1 25,0 0,-25 0,25 0,0-1,-25 1,0 0,0 0,0-25,0 0,0-25,-25 25,0-25,0 0,0 25,1-24,-1 24,0 0,0 0,25 0,-25 0,25 24,0 26,0-25,0 0,0-1,25 1,0 0,-25 0,25-25,0 0,-1 0,-24-25,50 25,-25-25,0 0,-1 1,-24 24,50-25,-50 0,25 0,0 25,-25 0,0 0,0 25,24 0,-24-25,0 25,25-1,-25 1,0-25,25 0,-25 0,0 0,0-25,0 1,0-1,0-25,0 25,0 1,0-1,0 0,0 25,25-25,0 25,-25-25,24 25,1 0,0-24,-25 24,25 0,-25 0,0 0,0 0,0 0,-25 0,25 24,0 26,0-25,0 0,0-1,0 1,25 0,-25-25,25 0,-25 0,25-25,-1 0,1 1,0 24,-25-25,25 0,-25 25,0 0,25-25,-25 25,0 25,0 0,0 0,0-1,0 1,0-25,24 25,-24-25,0 25,25-25,0-25,-25 25,0-25</inkml:trace>
  <inkml:trace contextRef="#ctx0" brushRef="#br0" timeOffset="856995.0172">11559 10740,'0'-24,"0"24,0 0,0 0,-25 0,0 0,1 0,24 0,-25 0,0 24,25-24,0 25,0 0,0 0,0 0,0-1,0 26,0 0,25-26,-25 26,0 0,0-1,0-24,0 25,25-25,-25-25,0 24,0-24,24 0,-24 0,25 0,-25-24,25-1</inkml:trace>
  <inkml:trace contextRef="#ctx0" brushRef="#br0" timeOffset="857218.0301">11708 10914,'0'0,"0"25,0-25,0 25,0-1,0 1,0 0,0 0,0 0,0-25,0 24,0-24,0 0,0 0,0 0</inkml:trace>
  <inkml:trace contextRef="#ctx0" brushRef="#br0" timeOffset="857606.0522">11832 10716,'25'-25,"-1"25,-24-25,0 50,25-25,0 0,-25 25,0-1,25 1,-25 0,0 0,25 24,-1 1,-24-25,0 0,0 24,25-24,-25 0,25 0,-25-1,0 1,0-25,0 25,0-25,0 0,0 25,-25-25,0 25,25-25,-24 25,-1-1,0-24,25 0,-25 25,25-25,0 0,0 0,0 0,0 0</inkml:trace>
  <inkml:trace contextRef="#ctx0" brushRef="#br0" timeOffset="859886.1826">8880 9128,'-25'0,"25"0,25 0,0-25,0 25,24-24,1-1,0 25,-1-25,1 25,-1 0,1 25,0 24,-26 1,1 0,-25-1,25 26,-25 24,0-50,0 51,0-26,0-24,0-1,0 1,0-1,0-24,0-25,0 0,-25-25,25 1</inkml:trace>
  <inkml:trace contextRef="#ctx0" brushRef="#br0" timeOffset="860040.1915">9153 9550,'-25'-25,"0"25,25 0,0 0,25 25,25-25,-1 0,-24 0,50 0,-1-25,0 0,1 0</inkml:trace>
  <inkml:trace contextRef="#ctx0" brushRef="#br0" timeOffset="860568.2217">10740 9103,'25'25,"-25"0,0 0,0 24,25 26,-25-26,0 26,0-1,0 1,0-1,25 0,-25 1,0-26,0 1,0-25,0 0,0-25,0 0,25-25,-25 0</inkml:trace>
  <inkml:trace contextRef="#ctx0" brushRef="#br0" timeOffset="860844.2375">11088 8830,'0'-24,"0"24,24 0,-48 49,24 1,0 24,0 26,0-1,0 25,0-25,0 0,-25 25,25-49,0 24,0-50,0 26,0-26,0-24,0 0,0 0,0-25,0 0,0 0,0 0</inkml:trace>
  <inkml:trace contextRef="#ctx0" brushRef="#br0" timeOffset="878788.2638">14139 6226,'0'-25,"0"25,0 0,-25-25,0 25,25 0,-25 0,0 25,1 0,-26 25,0-1,26 26,-26-1,25 25,0 0,25-24,0 24,0-49,25 24,25-24,-25-25,24-25,1 0,-1 0,1-50,0 25,-50-24,24-1,-24 25,-24-25,24 26,-50 24,25 0,-24 24,-1 26,0-25,26 25,-1-26,25 26,0-25,25-25,-1 0</inkml:trace>
  <inkml:trace contextRef="#ctx0" brushRef="#br0" timeOffset="879134.2836">14337 6548,'-25'25,"0"50,1-26,-1 26,25-1,-25 1,25-1,25-24,0-26,-1 26,26-50,0 0,-1-25,1-24,-25 24,24-50,-24 1,-25 24,0-49,-25 49,-24-24,-1 24,1 26,-1-1,0 25,1 0,24 25,0-1,25 1,0 0,50 25,-26-50</inkml:trace>
  <inkml:trace contextRef="#ctx0" brushRef="#br0" timeOffset="879545.3071">14957 6449,'25'-25,"-25"1,25-1,-50 0,25 0,-25 25,0-25,-24 50,-1-25,25 25,-24-25,24 25,25 0,0-1,0-24,25 25,24-25,-24-25,25 25,-25 25,24-25,-24 25,-25 25,0-26,0 51,-25-1,0-24,25 24,-24-24,24 0,0-1,-25 1,50-25,-25-25,0 0,24 0,-24-25,50 0,-50-25,25 26</inkml:trace>
  <inkml:trace contextRef="#ctx0" brushRef="#br0" timeOffset="879715.3168">15205 6871,'25'25,"-25"24,0-24,0 25,-25-25,25 24,-25 1,1-1,-1-49,25 25,0-25,0 0,25 0</inkml:trace>
  <inkml:trace contextRef="#ctx0" brushRef="#br0" timeOffset="880878.3833">15478 6276,'-25'-25,"25"25,-24 0,-1 25,25 24,-25-24,25 49,-25 1,50-1,-25 1,25-1,0-24,-1-1,26-24,0-25,-26 0,26-25,0 0,-50-24,24-1,-24 1,-24-26,24 1,-50-1,25 1,-24 24,24 1,-25-1,25 50,25-25,0 25,0 25,0-25,25 25,25 0,-1 0,1-1,-25 1,24 0,-24 0,0 0,0 24,0 1,-25-25,0 49,0-24,0-1,0 1,24-25,1-1,0 1,25-25,-26 0,1-25,25-24,-25-1,-1 1,-24-26,0 1,0-1,-24 1,-1-25,0 49,0-24,-24 24,24 25,-25 25,25 0,1 25,-1 0,25 0,-25 0,25-1,25 1,-25-25</inkml:trace>
  <inkml:trace contextRef="#ctx0" brushRef="#br0" timeOffset="882694.4872">16148 6102,'0'-25,"0"25,0 0,0-25,0 25,-25 0,0 25,25-25,0 25,-25 0,1 24,24 1,0 0,-25 24,25 0,25 1,-25-1,24 1,1-26,0 1,0-1,24-24,-24-25,0 0,25-25,-26 1,1-26,25 25,-25-49,0 24,-1-24,-24-1,0 1,0 24,-24-24,-1 24,0 26,-25-1,25 0,1 25,-1 0,0 0,0 0,0 25,25-25,0 0,0 0,0 0,25 0,-25 0,25-25</inkml:trace>
  <inkml:trace contextRef="#ctx0" brushRef="#br0" timeOffset="888478.8181">13320 6921,'0'0,"0"0,0 0,0 0,0 0,0 0,0 0,0 0,0 0,0 0,0 0,0 0,0 0,0 0,0 0,0-25,0 25,0 0,0 0,0-25,-25 25,25-25,0 0,0 0,0 1,0-1,0-25,0 25,0 1,0-26,0 25,0-24,0 24,25 0,-25-25,0 26,0-1,0 0,0 0,-25-24,25 24,0 0,0 0,0 25,0-25,0 1,0 24,0-25,0 25,0-25,0 25,0-25,0 25,0-25,0 1,0 24,-24 0,24-25,0 25,0 0,0 0,0 0,0 0,0 0,0 0,0 0,0-25,0 25,0 0,0 0,0 0,0 0,0 0,0 0,0 0,0 0,0 0,0 0,0 0,0 0,0 0,0 0,0 0,0 0,0 0,0 0,0 0,-25 25,25-25,-25 0,25 0,-25 25,0-25,25 0,-25 24,1-24,-1 25,25-25,-25 25,0-25,25 25,-49-25,49 25,-25-1,-25 1,25-25,1 25,-1-25,-25 25,1 0,24-1,-25 1,25-25,1 25,-26-25,25 25,0-25,1 25,-1-25,25 0,0 24,0-24,-25 0,25 0,0 25,0-25,-25 0,25 0,0 25,0-25,0 25,0-25,0 0,0 0,-25 25,25-25,0 0,0-25,0 25,0-25,-24 25,24-25,0-24</inkml:trace>
  <inkml:trace contextRef="#ctx0" brushRef="#br0" timeOffset="888985.8471">12402 6276,'-24'-25,"24"25,0 0,0 0,0 0,-25 0,25 0,0 25,-25-25,0 24,25-24,-25 25,1 0,-1-25,25 25,0 0,-25-1,25 1,0 0,25 0,-25 0,25-1,-25-24,24 25,1 0,0-25,0 25,0-25,-1 25,-24-25,25 24,0-24,-25 0,25 0,-25 0,25 0,-1 0,-24 0,0 0,25-24,0-1,-25 0</inkml:trace>
  <inkml:trace contextRef="#ctx0" brushRef="#br0" timeOffset="889552.8795">13395 5333,'-25'-25,"25"25,0 0,-25-25,25 25,25 0,-25-24,25 24,-1-25,1 25,25 0,-25 0,-1 0,26 0,-25 25,0-1,-1 26,-24 0,0-26,0 51,0-26,-24 1,-1 0,25 24,-25-49,0 24,25-49,-25 25,25 0,0 0,0-25,0 0</inkml:trace>
  <inkml:trace contextRef="#ctx0" brushRef="#br0" timeOffset="889788.893">13568 6028,'0'24,"0"1,0-25,0 0,0 0,0 0,25 0,-25 0,0 0,0 0,0 0,0 0,0 0,0 0,0 0,0-25,25 25</inkml:trace>
  <inkml:trace contextRef="#ctx0" brushRef="#br0" timeOffset="896268.2636">13295 6028,'0'0,"-24"0,24 0,0 24,0-24,-25 0,25 0,-25 25,25-25,0 0,0 0,0 0,0 0,-25 0,25 0,0 25,0-25,-25 0,25 0,-25 0,25 25,-24-25,-1 0,25 25,-25-25,0 0,0 24,1-24,-1 25,0-25,0 0,0 25,1 0,24-25,-25 25,25-25,-25 24,0-24,25 25,0-25,-25 25,1-25,24 0,-25 0,0 25,25-25,-25 25,0-25,1 0,-1 24,0-24,0 25,0-25,1 0,-1 25,0-25,0 25,0-25,1 0,-1 25,25-25,-25 0,0 24,0-24,1 0,24 25,-25-25,0 25,0-25,0 25,0-25,25 25,-24-25,-1 24,25 1,-25-25,25 0,-25 25,0 0,1 0,-1-1,25 1,-25 0,25 0,-25-25,0 25,25 0,-24-1,24 1,-25 0,25 0,0 0,0-25,0 24,-25-24,25 25,0-25,0 25,0-25,0 25,0 0,0-25,0 24,0-24,0 0,0 25,0 0,0 0,0 0,0-1,0 1,0 0,-25 0,25 0,0-1,0 1,0 25,-25-50,25 49,-24-24,24 25,-25-25,25-1,-25 26,0-25,0 24,1-24,-1 25,0-1,0-24,0 25,1-25,-26 24,25 1,0-25,1 0,-1 24,0-24,0 0,0 0,1-1,-1 1,25 0,0-25,-25 25,25-25,0 25,0-25,-25 24,25-24,0 0,0 0,0 25,0-25,0 0,0 0,0 0,0 25,0-25,0 0,0 0,0 0,0 0,0 25,0-25,0 0,-25 0,25 0,0 0,0 0,0 0,0 0,0 0,0 0,0 0,0 0,0 0,0 0,25-25,-25 25,0-25,0 0,0 1,0-1,0-25,0 25,0 1,0-1,0 0,0 0,25 0,-25 1,0-1,0 25,0-25,0 0,0 0,0 25,0-24,0-1,25 0,-25 0,0 25,0-25,0 25,0 0,-25-25,25 25,0 0,0-24,0 24,0 0,0 0,0 0,0 0,0 0,0 24,0-24,-25 25,25 0,0 0,-25 0,25 24,-25 1,1 0,24-1,-25 1,0-1,25 1,0 0,-25-1,25-24,0 0,0 0,0-1,0 1,0-25,0 25,0-25,-25 25,25-25,0 0,0 0,0 0,0 0,0 0,0 25,0-25,0 0,0 0,0 0,0 0,0 0,0 0,0 0,0 0,-24 24,24-24,0 0,0 0,0 0,0 0,0 0,0 0,0 0,0 0,0 0,0 0,0 0,0 0,0 0,0 0,0 0,24 0,-24 0,25-24,-25 24,25 0,0 0,0-25,24 25,-24-25,25 25,-1-25,-24 25,0-25,25 25,-26 0,1-24,0 24,-25 0,0 0,0 0,25 0,-25 0,0 0,0 0,0 0,0 0,0 0,0 0,0 0,0 0,0 0,0 0,0 0,0 0,-25 0,25 0,0 0,-25 24,0-24,25 0,-24 0,-1 25,0-25,25 0,-25 0,0 0,25 0,0 0,-24 0,24 0,0 0,0-25,0 25,0 0,0-24,0-1,24 0,-24 25,0-50,0 1,0-1,-24 25,24-24,0-26,-25 26,25-1,0 1,-25-1,0 0,25 25,0-24,0 24,-25 0,25 25,0 0,0 0,0 0,25 25,-25 25,0-26,25 26,0 0,-25-1,25 1,-1 0,26-1,-50 1,50-25,-50-1,24 1,1 0,-25 0,25-25,-25 0,0 25,0-25,0 0,0-25,0 25,-25-25,0-25,25 26,-24-1,-1-25,0 25,0 1,0-1,1 25,-1-25,25 25,-25 25,0-25,25 25,0 24,0-24,-25 25,25-1,0 1,-25-1,25-24,-24 0,24 0,0 0,0-25,0 0,0 0,0-50,0 50,0-50,24 26,-24-26,0 0,0 26,0-1,0 25,0 0,0 0,-24 25,24-1,0 1,0 0,-25 25,25-26,-25 1,25 0,0-25,0 0,0 0,0 0,0 0,25 0,-25-25,25 0,-25 25,24-24,1 24,0 0,-25 0,50 0,-50 0,25 0,-1 24,-24-24,25 0,0 25,-25-25,0 0,0 0,0 0,0 0,0 0,0 0,0-25,-25 25,25 0,-25-24,1 24,-1-25,25 25,-25 0,25 0,0 0,0 0,0 0,0 25,25-25,0 0,-1 0,-24 24,50-24,-50 0,25 0,0 0,-25 0,24-24,-24 24,0 0,0 0,0 0,0 0,0 0,-24 24,24-24,0 25,0-25,0 0,0 0,0 25,0-25,0 0,0 0,0 0,0 25,0-25,24 0,-24 0</inkml:trace>
  <inkml:trace contextRef="#ctx0" brushRef="#br0" timeOffset="918042.509">11609 4118,'0'0,"0"0,0 0,0 0,0 0,0 0,0 0,0 0,0 0,0 0,-25-25,25 25,0 0,-25 0,0 0,25 25,-25-25,1 0,-1 0,0 0,25 0,-25 0,25 0,-25-25,1 25,24 0,-25 0,0-25,0 25,0 0,1 0,-1 0,-25 0,25 0,0 0,1-25,-26 25,25 0,0 0,-24-25,24 25,-25-24,26 24,-26 0,25-25,-24 25,-1 0,25 0,-24 0,-1 25,0-25,1 0,24 24,-25-24,26 25,-26-25,25 25,-24-25,24 25,-25-25,25 25,1-25,-26 24,25-24,0 25,-24-25,24 25,25-25,-50 0,50 0,-25 0,1 0,-1 0,0 25,0-25,0 0,1 0,-1 0,0 25,0-25,-24 0,24 24,0-24,0 25,0-25,1 25,24-25,-25 25,0-25,25 0,-25 25,0-1,25-24,-24 25,24-25,-25 25,25 0,0 0,-25-1,25 1,0 0,-25 0,25 0,0 24,0-24,0 0,0-25,0 25,0-1,0 1,25 0,-25 0,25-25,-25 25,25 0,-25-25,24 0,1 24,0-24,0 25,0-25,-1 0,1 25,0-25,0 0,0 0,24 0,-49 25,25-25,25 0,-26 0,1 0,0 0,0 0,0 25,-1-25,1 0,0 0,0 0,0 0,24 0,-24 0,0 0,25 0,-26 0,1 0,0 0,25 0,-1 0,-24 0,0 0,0 0,24 0,-24 0,0 0,24 0,-24 0,0 0,0 0,24 0,1 0,-25 0,0 0,24 0,-24 0,25 0,-26 24,26-24,0 0,-26 0,26 0,0 25,-26-25,26 0,0 0,-25 0,24 0,1 0,-25 0,24 0,1 0,-25 0,24 0,1 0,-1 0,-24 0,25 0,-25 0,24 0,-24 0,0 0,24 0,-24 25,0-25,25 0,-26 0,26 0,-25 0,24 0,-24 0,0 25,25-25,-25 0,-1 0,1 0,0 25,0-25,0 0,-1 0,26 24,-50-24,25 25,24-25,-24 0,0 25,25-25,-1 0,-24 0,25 0,-26 0,26 0,0 0,-1 0,-24 0,25 0,-1 0,-24-25,25 25,-1 0,1-25,-25 25,24-24,1 24,0-25,-1 25,-24 0,25-25,-26 25,26-25,-25 25,24 0,-24 0,0-25,0 25,24-24,-24 24,0-25,0 25,0-25,-1 0,1 25,0-25,0 1,0-1,-1 0,-24 0,25-25,-25 26,0-1,0-25,0 25,0-24,0 24,-25 0,25 0,-24 1,-1-26,0 25,0 0,0 25,1-24,-1-1,0 0,-25 0,1 25,24-25,-25 25,1-24,-1 24,-24 0,24 0,1 0,-26 0,26 0,-26 0,1 0,-1 0,1 0,-1 0,26 0,-26 0,1 0,24 0,-24-25,24 25,1 0,-26 0,26 0,-1 0,-24 0,24 0,0 0,-24 0,24-25,-24 25,24 0,1 0,-26 0,26 0,-1 0,1 0,24 0,-25 0,25 0,1 0,-1 0,0 0,25-25,0 25,0 0,0 0,0 0,0 0,0 0,0 0,0 0,0 25,0-25,0 25,0-25,0 0</inkml:trace>
  <inkml:trace contextRef="#ctx0" brushRef="#br1" timeOffset="927704.0616">8409 2431,'0'0,"0"0,0 0,25 0,-25 0,0 0,-25 0,25 0,0 25,0-25,0 24,-25 1,25 0,0 25,0-50,0 24,0 1,-25 0,25-25,0 0,0 25,0-25,25 0,-25 0,25 0,0 0,-1 0,26 0,0 0,-1 25,26-25,-26 0,26 0,-1 0,25 0,-24 0,24 0,-25 25,26-25,-26 0,25 0,-24 0,-1 0,0 24,1-24,-1 0,-24 0,-1 0,1 0,0 0,-25 0,-1 0,1 0,0 0,-25 0,25 0,0 0,-25 0,0 0,0-24,24 24,-24-50,0 25,0-25,0 26,0-26,-24 0,24 1,0 24,0 0,0 0,0 1,0-1,0 25,0 0,0 0,0 0,0 0,-25-25,25 25,0-25,0 25,25 0</inkml:trace>
  <inkml:trace contextRef="#ctx0" brushRef="#br1" timeOffset="928482.1061">10616 2257,'0'0,"0"0,0 0,0 0,0 0,0 25,-24 0,-1 0,25 24,0 1,-25-25,25 24,-25 1,25-25,25-1,-25 1,25 0,24-25,-24 0,25 0,-1-25,26 25,-26 0,51-25,-26 25,25 0,-24 0,24 0,-25 0,26 0,24 25,-25-25,-25 0,25 0,-24-25,24 25,-25 0,1 0,-25 0,-1 0,1 0,-25 0,-1 0,-24 0,25 0,-25 0,0-24,0-1,0 0,0-25,-25 1,25-1,0 1,-24-1,24 25,-25-24,25-1,0 25,-25 25,25-25,0 25,0 0,0 0,0 0,0 25,0-25,-25 0,25 0</inkml:trace>
  <inkml:trace contextRef="#ctx0" brushRef="#br1" timeOffset="929274.1514">9103 1935,'0'0,"0"0,0 0,-24 0,24 0,0 25,-25-25,25 24,0 1,0 0,0 25,0-26,25 1,-25 0,24 0,1-25,0 0,0 0,0-25,-1 0,1 0,0 1,0-26,-25 0,25 1,-25 24,24 0,-24 0,0 1,0-1,0 25,0 25,0-1,0 26,-24 0,24-1,0 26,-25-1,25 0,0-24,-25 24,25 1,-25-50,25 24,0-24,0 0,0-25,25-25,0 0,-25-24</inkml:trace>
  <inkml:trace contextRef="#ctx0" brushRef="#br1" timeOffset="929564.168">9426 1935,'49'-25,"-24"0,25 25,-25-25,24 25,1 0,-25 0,-1 25,-24 0,0 25,0-1,-24 1,-1-1,0 1,25 0,0-26,0 1,0 25,25-50,0 25,-1-25,26 0,0-25,-1 25,1-25,24 0,-24 0,24 1,1-26</inkml:trace>
  <inkml:trace contextRef="#ctx0" brushRef="#br1" timeOffset="930227.2059">11038 1885,'0'0,"0"25,0 0,-25-25,25 0,0 25,0-1,0 1,0 0,25-25,-25 25,50-25,-26 0,1 0,0 0,25-25,-25 0,-1 0,1 1,0-1,0 0,0 0,-25 0,0 1,24-1,-24 25,0 0,-24 0,24 25,-25 24,25 1,-25-1,25 26,0-26,-25 26,25-1,0-24,0-1,0 1,0-25,0 0,0-25,0 0,25-25,-25 0</inkml:trace>
  <inkml:trace contextRef="#ctx0" brushRef="#br1" timeOffset="930526.223">11509 1836,'25'-25,"25"0,-25 25,-1-25,1 25,25 0,-50 25,0 0,0 0,0 24,-50 1,25 24,-24-24,24-1,-25 26,26-26,24-24,0 25,0-25,24-25,1 0,25 0,-1 0,1 0,0-25,-1 0,1 25,-1-25,1 0,0 1</inkml:trace>
  <inkml:trace contextRef="#ctx0" brushRef="#br1" timeOffset="935699.5189">14337 6300,'-25'0,"25"-24,-25 24,1 24,-1 1,0 0,-25 25,-24-1,24 26,-24-26,0 26,24-26,-24 26,24-26,25-24,25-25,25-25,0 0,49-24,1-1,-1-24,50-1,-25 1,0 0,1 24,-1-24,-49 49,-1 0,-24 25,-25 25,-25 24,-24 1,-51 49,26 0,-25 25,-1-24,1-1,0-25,49 1,1-50,49-25,25 0,24-25,26-50,24 1,25-25,0 24,25-24,-50 25,25-1,-50 26,1 24,-26 25,-49 25,-24 49,-26-24,-24 49,-1 0,1 0,-1-24,1-1,24 1,26-51,48-24,1 0,50-24,-1-26,50-24,0-1,0-24,0 24,0 1,-25 24,-24 26,-26 24,-49 0,0 49,-49 1,-1 24,-24 1,-1 24,1-49,24-1,25 1,25-50,50 0,0-25,24-49,50 24,0 0,-25-49,25 49,-24-24,-1 24,-25 26,-49 24,-25 0,-25 49,0 1,-24-1,-1 1,1 0,-1-1,25-24,25-25,25 0,25-25,-1 0,26-24,-1-1,-24 25,-1 1,1 24,-25 0,-1 24,-24 1,-24 0,-1 25,0-1,0 1,25-25,-25-25,25 25,-24-50,24 25,0-50,0 0</inkml:trace>
  <inkml:trace contextRef="#ctx0" brushRef="#br1" timeOffset="936315.5542">14089 5184,'0'0,"0"-25,0 25,0 0,-25-24,25 24,0 49,-25-24,1 0,-1 49,0-24,25 24,-25 25,25-49,25 24,-25-24,25 0,0-1,24-49,1 0,-1 0,1-49,-25 24,24 0,-24-49,0 24,0 25,-25-24,-25 24,25 0,-25 0,-24 25,24 25,-25 0,25 0,1 24,-1-49,0 25,25-25,0 0,0-25,0 0,25 1</inkml:trace>
  <inkml:trace contextRef="#ctx0" brushRef="#br1" timeOffset="936633.5724">14362 4986,'0'25,"0"-1,0 1,-25-25,25 50,-25-25,25 24,0-24,0 0,0 0,25 24,0-24,0-25,0 25,24-50,-24 25,25-25,-1 0,-24-24,0 24,0-25,-1 1,1-1,-25-24</inkml:trace>
  <inkml:trace contextRef="#ctx0" brushRef="#br1" timeOffset="936866.5857">14759 4688,'0'-25,"0"25,0 0,-25 25,25 0,0 49,0 1,0-1,-25 25,25 1,0-1,0 0,0-25,0 26,0-26,0 0,0-24,0-25,0 24,0-24,0-25,0 0,0-25,25-24,-25 24</inkml:trace>
  <inkml:trace contextRef="#ctx0" brushRef="#br1" timeOffset="937435.6182">15032 5011,'0'0,"0"0,-25-25,25 25,0 0,0 0,0-25,0 25,-25-25,25 25,-25 0,0-25,1 25,-1 25,0 0,0 0,0 24,25 1,-24 0,24-1,0-24,24 0,1 0,0-25,0-25,24 25,-24-25,0 0,0-24,0 24,-1 0,-24 0,0 25,25 0,-25 25,0 0,0 49,0-24,0-1,0 26,0-1,-25-24,25-1,0-24,0 25,0-50,0 25,0-25,25-25,-25 25</inkml:trace>
  <inkml:trace contextRef="#ctx0" brushRef="#br1" timeOffset="937560.6254">15205 5680,'25'25,"-25"25,0-1,0 1,-25 0,25-26,-25 1,25 0,0-25</inkml:trace>
  <inkml:trace contextRef="#ctx0" brushRef="#br1" timeOffset="938113.657">15478 5085,'0'-25,"0"25,-25 0,1 0,-1 25,-25 49,25-24,0 24,25 1,-24-26,24 26,24-26,1-24,25 0,0 0,-1-50,1 0,-1 0,1-24,-25-1,0 1,-25-26,0 1,-25-1,0 1,0 24,0 1,-24 24,24 0,0 25,25 0,0 25,25-25,0 25</inkml:trace>
  <inkml:trace contextRef="#ctx0" brushRef="#br1" timeOffset="938426.6748">15850 5085,'0'25,"0"0,0 24,-25 1,25-25,-24 49,24-24,0-1,24 1,1-1,25-24,-25-25,24 25,1-50,-25 25,-1-25,1 1,0-26,-25 0,-25-24,0 0,1 24,-26-24,25 24,-24 0,-1 26,25-1,0 25,1 0,24 25,0-25,24 24,1 1</inkml:trace>
  <inkml:trace contextRef="#ctx0" brushRef="#br1" timeOffset="939224.7206">16197 5035,'0'-49,"0"24,0 0,-24 0,-1 25,25 0,-25 25,0 25,0 24,25 1,0-1,0 25,25 0,-25-24,50-1,-1-24,-24-1,25-24,-1-25,1 0,0-25,-25-24,-1-1,1-24,-25-1,-25-24,1 0,-1 0,0 0,-25 24,25 26,-24-1,24 0,-25 25,26 25,-1-24,25 24,0 0</inkml:trace>
  <inkml:trace contextRef="#ctx0" brushRef="#br1" timeOffset="941493.8504">15478 4316,'-25'0,"25"0,0 0,0 0,0 0,25 0,-25-25,0 0,0 1,0-26,25 0,0 1,-25-1,25-24,-1-1,1 1,-25 0,25-1,-25-24,0 24,-25-24,0 25,1-25,-1-1,-25 26,1 0,-26-1,25-24,-24 49,0-24,-1-1,1 26,-1-26,-24 26,0 24,0 0,0 0,-1 1,-24 24,25 0,-25 0,25 0,0 0,-25 24,24-24,1 0,-25 0,25 25,25-25,-26 0,51 0,-26 0,26-25,-1 25,25 0,0 0,1 0,24-24,0 24,0 0,0 0,0 0,0 0,0 0,0 0,0 0,0 0,0 0,0 0,0 0,0 24,0-24,0 0,0 0,0 0,0 0,0 0,0 0,0 0,0 0,0 0,24-24,1 24,-25-25,25 0,0 0,0 25,-1-25,26-24,-25 24,0 0,-1 0,1 25,0-24,-25 24,0 0,25-25,-25 25,-25 25,0-25,25 24,-25-24,1 25,-26 0,25 0,-24 0,24-1,-25 1,25-25,1 25,-26 0,25-25,25 25,-25-1,25-24,0 25,0 0,25 0,0 0,0-1,0 26,24 0,1-26,-1 1,1 25,0-25,-1 24,-24-49,0 25,0 0,0 0,-25-25,0 0,24 0,-24 0,0 0,-24 0,24-25,-25 0,0 0,25 1,-25-26,0 0,25 1,-25-26,25 1,0 24,0-24,0-1,0 26,0-1,0 1,0 24,25 0,-25 25,0 0,0 0,0 0,0 25,-25 24,25-24,-24 50,24-26,-25 26,0-1,0-24,0-1,1 1,24-25,0-1,-25 1,25-25,0-25,25 1,-25-26,24 0,1 1,-25-1,25-24,0 24,-25 25,25 1,-25-1,0 25,-25 0,25 25,-50-1,50 1,-49 0,49 25,-25-26,0 26,25-50,0 25,0-25,25 0,-25-25,25 0,24 25,-24-49,0 24,0 25,-25-25,24 0,-24 25,0 25,0 0,-24 0,24-1,-25 26,25-25,0 0,-25-1,25 1,0-25,0 0,0-25,0 1,25-1,-25 0,-25 0,25 0,0 1,0-1,0 25,-25 0,25 0,0 49,0-24,0 25,-25-1,25 1,25 0,-25-26,0 1,0 0,0-25,0-25,0 25,25-49,-25 24,0-25,0 25,0-24,0 24,0 0,0 0,0 25,0 25,25 0,-25 0,0 24,0-24,0 25,0-25,25-1,-25-24,0 0,24 0,-24-24,0 24,25-50</inkml:trace>
  <inkml:trace contextRef="#ctx0" brushRef="#br1" timeOffset="943847.985">11013 8260,'0'-25,"0"25,0 0,0 0,0 0,0 25,0 0,25 24,-25-24,25 50,0-26,-25 1,24-1,1 1,-25-50,25 0,-25 0,0-50,0 1,0-1,-25-49,25 0,-25-25,1 25,24 24,-25-24,0 49,25 25,0 25,0 50,0 24,50 26,-50 24,49 0,-24 25,0-50,0 0,0-25,-1-49,-24 0,25-50,0-24,-25-1,0-74,-25 0,25-25,-25 0,1-24,-1 24,0 0,0 25,25 25,-25 49,25 25,0 75,25 0,0 49,0 25,0-25,24 25,-24 0,25-25,-26-24,26-26,-25-24,0-50,-1 1,1-51,-25-24,0-25,0-25,0-25,0 26,0-26,-25 50,25 25,-24 0,24 74,0 25,24 49,1 51,-25 24,25 24,0 1,-25 0,25-25,-1-25,1-24,25-26,-25-49,-1-25,1-49,0-25,0-25,-25-25,0-25,0 1,0-1,0 0,-25 50,25 0,-25 25,25 50,0 49,0 49,0 26,0 24,0 25,25 0,-25 25,25-25,-25-25,49 0,-49-74,50 0,-25-25,0-25,-1-49,26-26,-25-24,0 0,-1-25,-24 1,25-1,-25 25,25 25,-25 24,0 50,0 25,25 50,-25 24,0 26,25 24,-25 0,0-25,25 25,-25-50,49 1,-49-50,50-1,-25-48,-1-1,26-50,-25-24,0 0,-1-25,-24 0,25-25,0 50,-25 24,0 1,0 49,0 25,0 50,0 24,0 1,-25-1,25 25,0 0,0-24,25-26,0-24,0 0,24-50,-24 25,25-49,-1-26,-24 1,25-25,-26-1,1 26,25 0,-50 24,0 0,0 50,25 25,-50 25,25-1,-25 1,25 24,-25 1,25-1,0-24,0-25,25-25,0 0,24 0,-24-50,25 0,-1 1,1-1,-25-24,25 24,-50 25,24-24,1 49,-50 0,25 49,-24-24,-26 50,25-1,0 0,-24 1,24-26,0 1,0-25,25 0,25-25,0 0,24-25,1 0,0 0,-1 0,-24 1,25-1,-25 0,-1 25,-24 0,0 0,-24 25,-1 0,-25-1,25 26,1-25,-1 24,0-49,25 25,0-25,50 0,-26 0,1 0,25-25,-25 25,-1 0,1 0,-25 25,0-25,-25 25,1 0,-1 24,0-24,0 0,0 0,1 0,24-25,0 25,0-25,0 0,24-25,1 25,0 0</inkml:trace>
  <inkml:trace contextRef="#ctx0" brushRef="#br1" timeOffset="968974.4222">11311 15577,'0'0,"0"0,0 0,0 0,0 0,0 0,25 0,-25-24,0 24,0-25,0 0,-25-25,25 26,0-1,0-25,0 0,0 26,-25-1,25 0,0 0,0 25,0 0,0 0,0-25,25 25,0 25,0-25,24 0,1 0,24-25,-24 25,24 0,-24-24,-1 24,1 0,0-25,-26 25,1 0,0 25,-25-1,0 1,0 25,25-1,-25 26,0-1,0 26,0-1,0 0,0 0,0 0,0 25,0-24,0-26,0 0,0 1,0-1,0-24,0-25,0 0,0-1,0-24,0 0,0 0,0-24,0-1</inkml:trace>
  <inkml:trace contextRef="#ctx0" brushRef="#br1" timeOffset="969193.4347">11609 16049,'24'24,"1"-24,25 0,-1 0,1 0,24 0,-24-24,0 24,-1-25,1 0,-25 0</inkml:trace>
  <inkml:trace contextRef="#ctx0" brushRef="#br1" timeOffset="969626.4594">12477 16619,'25'25,"-25"0,0 0,-25 24,25 1,-25 24,25-24,-25 24,0-24,25-25,0 24</inkml:trace>
  <inkml:trace contextRef="#ctx0" brushRef="#br1" timeOffset="970082.4855">13171 15404,'0'0,"0"25,0-1,0 1,0 25,0-1,0 1,0 49,0 0,0 1,0 24,0-25,0 0,0 0,0-24,0-1,0-24,0-1,0-24,0-25,0-25,0 1,25-26</inkml:trace>
  <inkml:trace contextRef="#ctx0" brushRef="#br1" timeOffset="970337.5001">13444 15379,'25'-50,"0"50,-25 25,25 25,-25-1,0 26,0 24,0 25,0 25,0-25,0 0,-25 0,25-25,0 0,0-24,0-1,0-24,-25-25,25-25,0 0,25-50,-25 0</inkml:trace>
  <inkml:trace contextRef="#ctx0" brushRef="#br1" timeOffset="970795.5263">14039 15081,'0'0,"25"0,0 0,0 0,0 0,24 0,-24 0,25 25,-1 0,-24 0,0 24,0 26,0 24,-1 0,-24 0,25 50,-25-25,25 0,-25 0,25 0,0-25,-1 1,1-26,0-24,-25 24,0-24,0-25,0 24,0-24,-25 0,0 0,1-1,-26 1,0-25,26 0,-1 25,0-25,0 0,0-25,25 25,-25-49</inkml:trace>
  <inkml:trace contextRef="#ctx0" brushRef="#br1" timeOffset="971540.5689">11088 14932,'-50'0,"25"-24,0 24,1-25,-26 25,0 0,-24 25,24-1,26-24,-26 25,25 25,0-25,25-1,-24 26,24 24,0-24,24 49,-24 1,0 24,0-25,0 25,-24 0,24 25,-25-25,0 0,0-25,25 25,0-50,-25 1,50-1,-25-24,25-1,0 1,0-25,24 0,1-1,24 1,1-25,-26 0,1 25,24-25,-49 0,25 0,-50 25,24-25,-24 0,0 0</inkml:trace>
  <inkml:trace contextRef="#ctx0" brushRef="#br1" timeOffset="972449.6209">4514 15304,'0'-24,"0"-1,0 25,0 0,25 0,0 0,0 25,24-25,26 24,-1-24,1 25,-1-25,25 0,1 0,-26-25,0 25,1-24,-26 24,-24 0,0 24,0-24,-50 50,25 0,-25 24,0 1,1 24,-26 0,25 50,0-25,1 0,-1 0,0 0,25 0,-25-25,25 0,0-24,-25-1,25-24,0-1,0-24,0 0,0-25,25-25,-25 0,0-24</inkml:trace>
  <inkml:trace contextRef="#ctx0" brushRef="#br1" timeOffset="972674.6338">4936 16024,'0'25,"0"-1,0-24,25 0,0 25,24-25,1 0,0 25,24-25,-24-25,-1 25,1 0,-1-25,1 25,0-24</inkml:trace>
  <inkml:trace contextRef="#ctx0" brushRef="#br2" timeOffset="984801.3274">23192 9674,'0'0,"0"0,25 0,-50 0,25 0,0 0,0-25,0 25,0-25,0 0,0-24,0-1,25 1,-25-26,0 1,25-1,-25 1,0-25,0 24,0 1,0 24,0-24,0 24,0 25,0 1,0 24,0 0,0 0,0 0,0 0,-25 0,0 24,25-24,-24 25,-1 0,0 0,-25-25,1 25,-1-1,1-24,-26 25,26-25,-26 0,25 25,-24-25,24 0,1 0,-1 0,25 0,-24 0,49 0,-25 0,25 0,-25 0,25 0,0 0,0 0,0 0,0 0,0 25,0-25,0 0,-25 0,25 0,0 0,0 0,0 0,0 0,0-25,0 25,0-25,0 25,0-25,0 1,0-1,0 0</inkml:trace>
  <inkml:trace contextRef="#ctx0" brushRef="#br2" timeOffset="985146.3471">22324 8607,'0'0,"25"-25,-25 25,0 0,0 25,-25-25,0 0,1 25,-1 0,-25 0,1-1,-1 26,-24 0,24-1,0-24,26 25,-1-26,0 26,25-25,0-25,25 25,24 0,-24-25,25 0,-1 0,26 24,-50-24,24 0,1 0,-25 0,-1 0,-24 0,0 0,0 25,0-25,0 0,0 0,-24 0,-1 0,25 0</inkml:trace>
  <inkml:trace contextRef="#ctx0" brushRef="#br2" timeOffset="986030.3977">17314 9872,'0'0,"24"0,-24 0,0 25,0 0,-24 0,24-1,0 1,0 0,-25 0,25 0,0 0,0-25,25 24,-1-24,1 25,25-25,24 0,1 0,24 25,0-25,25 25,-25-25,50 25,-25-25,25 0,-25 0,25 0,-25-25,0 0,-25 0,0 0,-24-24,-1 24,-24-25,-1 1,-24 24,0-25,0 1,-25 24,0 0,0 0,-25 0,25 1,0 24,-25-25,25 25,-25-25,25 25,-24 0,-1 0,0 0,-25 0</inkml:trace>
  <inkml:trace contextRef="#ctx0" brushRef="#br2" timeOffset="986753.4391">17934 8855,'0'0,"0"0,0 0,0-25,0 25,25 0,-1 0,26-24,0 24,-1-25,26 0,-26 25,26 0,-26 0,1 25,-25 0,24 24,-49 26,0-1,-25 25,1-24,-1 24,-25 0,25-24,-24-1,24 0,-25 1,26-26,-1 1,0-25,25-25,-25 0,25 0,0-25</inkml:trace>
  <inkml:trace contextRef="#ctx0" brushRef="#br2" timeOffset="986917.4484">18008 9426,'-25'-25,"25"25,25 0,0 0,0 0,0 0,24-25,26 25,-26 0,1 0,-1-25,26 25,-1-24,-24 24</inkml:trace>
  <inkml:trace contextRef="#ctx0" brushRef="#br2" timeOffset="987600.4875">19645 9823,'0'0,"0"0,0 0,25 24,-25 1,0 25,0-25,-25 24,25-24,-24 25,24-1,0-24,0 0,0 0,0 0,49-25,-24 0,25 0,-1 0,26 0,-1-25,0 25,26 25,-26-25,25 0,0 24,1-24,-26 25,25-25,-24 0,-1 0,1 0,24 0,-50-25,26 1,-26-1,1 0,-25 0,0-24,-1 24,-24-25,0 0,-24 26,24-1,-25 0,0 0,25 0,-25 1,0 24,25-25,-24 25,-1-25,0-25,0 26</inkml:trace>
  <inkml:trace contextRef="#ctx0" brushRef="#br2" timeOffset="988016.5113">19968 9004,'0'0,"0"0,0-25,0 25,0 0,0 25,0 0,0 0,0 24,0 1,0 24,0 1,0-26,25 26,-25-26,0 26,0-26,0 1,0-50,0 25,0 0,0-25,0 0,0-25,0 0,24 0,-24-24,25-26,-25 26</inkml:trace>
  <inkml:trace contextRef="#ctx0" brushRef="#br2" timeOffset="988263.5254">20241 8855,'24'0,"-24"25,25 0,-25 24,0 1,0 0,0 49,0-25,25 1,-25-1,0 1,0-26,0 26,0-26,0-24,0 0,0 0,0-25,0 0,25 0,-25-25,0 0,-25 25</inkml:trace>
  <inkml:trace contextRef="#ctx0" brushRef="#br2" timeOffset="990102.6306">23589 9376,'0'0,"0"0,0 0,0 0,0 0,0 0,0 0,0 0,0 25,0-25,0 0,0 0,0 25,-25 0,25-1,0-24,0 50,-24-25,24 0,0 24,0-24,0 0,0 0,0 24,0-24,24 0,-24-25,25 25,-25-1,25 1,0 0,-25-25,25 0,-1 25,1-25,-25-25,25 25,-25-25,25 0,-25 1,0-1,0 0,0 0,0-24,0 24,0 0,0 0,-25 25,25-25,-25 25,25 0,-25 25,25-25,-24 25,-1 0,0 0,25-1,-25 26,25-25,0-25,0 25,-25-1,25-24,0 0,0 0,0 0,25-24</inkml:trace>
  <inkml:trace contextRef="#ctx0" brushRef="#br2" timeOffset="990660.6625">23862 9500,'25'-25,"-25"25,0 0,0 0,0 0,0 0,-25 25,25-25,0 25,0 25,0-26,0 26,0-25,25 24,-25-24,25 0,0 0,-25-25,24 25,1-50,-25 25,25 0,0-25,-25 0,0 0,0-24,0 24,0 0,0-24,-25 24,0 0,25 0,-25 0,1 25,-1 0,0 25,25-25,-25 25,25-25,0 25,0-25</inkml:trace>
  <inkml:trace contextRef="#ctx0" brushRef="#br2" timeOffset="991112.6884">24160 9500,'0'0,"0"0,49-49,-49 49,0 0,0 0,-49-50,24 75,0-25,25 25,-25-1,25-24,-24 50,24-50,24 74,-24-74,25 25,-25-25,50 25,-50-25,49-25,-49 25,0 0,25-49,-25 49,0 0,0 0,0 0,0 0,0 0,0 0,0 0,-25 49,25-49,0 75,0-75,0 49,0-49,0 0,25 50,-25-50,0 0,0 0,0 0,0 0</inkml:trace>
  <inkml:trace contextRef="#ctx0" brushRef="#br2" timeOffset="991291.6986">24358 9798,'0'0,"0"0,25 49,-25-49,0 75,0-75,0 49,0-49,0 50,0-50,0 0,-25 50,25-50</inkml:trace>
  <inkml:trace contextRef="#ctx0" brushRef="#br2" timeOffset="992081.7438">24457 9599,'0'0,"0"0,0 0,25 75,-25-75,0 74,0-74,25 50,-25-50,0 0,50 25,-50-25,0 0,49-25,-49 25,25-25,-25 25,0-74,0 74,-25-75,25 75,0-99,0 99,-25-50,25 50,0 0,0 0,0 0,0 0,50 75,-50-75,25 74,-25-74,49 50,-49-50,50 74,-50-74,0 0,50 25,-50-25,0 0,0 0,49-50,-49 50,-25-74,25 74,0-99,0 99,-24-75,24 75,0-49,0 49,0 0,0 0,0 0,24 49,-24-49,50 75,-50-75,25 74,-25-74,50 25,-50-25,49 50,-49-50,0 0,50 0,-50 0,0 0,49-75,-49 75,0-74,0 24,-24 1,24 49,-25-100,25 100,-50-24,50 24,-25-25,25 25,0 0,-49 0,49 0</inkml:trace>
  <inkml:trace contextRef="#ctx0" brushRef="#br2" timeOffset="1.00444E6">23118 6921,'0'0,"0"0,0 0,0 0,0 0,0 0,0 0,0 0,0 0,0 0,0 0,0 0,0 0,0 0,0 0,0 0,0 0,0 0,0 0,0 0,0 0,0 0,0 0,0 0,0 0,0-25,0 25,0 0,0-25,0 25,0-25,25 0,-25-24,0 24,0-25,25 25,-25-49,0 24,0 1,24-1,-24-24,0 24,25-24,-25 24,0 1,25-26,-25 26,0-1,0 0,0 1,-25-1,25 0,0 26,0-26,-25 25,25-24,0 24,0-25,0 25,-24 1,24-26,0 25,0 0,0 25,0-24,0-1,-25 0,25 25,25-25,-25 25,-25 0,25 0,0 0,0 0,0 0,0 0,0 0,0 0,0 0,0 0,0 0,0 0,0 0,0 0,0 0,0 0,0 0,0 0,0 0,0 0,0 0,-25 0,25 25,-25-25,0 25,25-25,-49 25,49-1,-25 1,-25 0,26 0,-1 0,0-1,0 1,0-25,1 25,24 0,-25 0,25-25,-25 24,25-24,0 25,0-25,-25 0,25 0,0 25,0-25,-25 0,25 0,0 0,0 0,0 0,-25 0,25 0,0 25,0-25,0 0,0 0,-24 25,24-25,-25 24,25-24,0 0,-25 25,25-25,0 0,0 0,0 0,0 0,0 0,0 0,0 0,0 0,0 0,0 0,0 0,0 0,0 25,0-25,0 0,0 0,0 0,0 0,-25 0,25 0,0 0,-25 25,25-25,0 0,-24 25,24-25,-25 0,25 0,-25 25,25-25,0 0,-25 0,25 0,0 24,0-24,-25 0,25 0,0 0,0 0,0 0,0 0,0 0,0 0,0 0,0 0,0 0,0 0,0-24,0 24,0-25,0 0,0 0,0 0,0-24,25 24,-25-25,0 25,25 1,-25-26,0 25,0 25,0 0,0 0,0 0,0 0,0 25,-25 0,25 24,-25 1,1-25,-1 49,0 1,0-26,0 1,1 0,-1-1,0 1,25-25,0-1,0-24,0 25,25-25,24-25,-24 25,25 0,-1 0,1-24,-25 24,24 0,1 0,-25 0,0 0,-1-25,1 25,-25 0,0 0,25-25,-25 0,0 0,0 1</inkml:trace>
  <inkml:trace contextRef="#ctx0" brushRef="#br2" timeOffset="1.00494E6">23192 4738,'0'-25,"0"25,0-50,0 50,0-25,25 1,0-1,0 0,24 0,1 25,0-25,24 1,-24 24,24-25,-24 25,-1 25,-24-1,-25 1,0 25,-25-1,0 26,-24-1,-1 1,1-1,-26 1,26-26,24 1,-25-1,25 1,1-25,24 0,0-25,0 24,24-24,-24 0,25 0,-25 25</inkml:trace>
  <inkml:trace contextRef="#ctx0" brushRef="#br2" timeOffset="1.00538E6">23391 5556,'0'0,"0"0,0 0,25 0,-25 0,0 0,0 0,0 0,0 0,0 0,-25 0,25 0,0 0,0 0,0 0,0 0,0 0,0 0,0 0,0 0,25-25,-25 25,0 0,0 0,0 0,-25-24,25 24,0 0,0 0,0 0,0 0,0 0,0-25,0 25,25-25,-25 25,0 0,0 0,-25 0,25 0,0 0,-25 0,25 0,0 0,0 0,0 0,0 0</inkml:trace>
  <inkml:trace contextRef="#ctx0" brushRef="#br2" timeOffset="1.00657E6">23564 6524,'-24'0,"24"0,0-25,0 25,-25 0,25 25,-25-25,0 24,25 1,-25 25,25-1,-24-24,24 50,0-1,0-24,0 24,0-24,24-25,1 24,0-49,0 25,0-25,-1-25,1 0,0 1,0-1,-25-25,0 1,0 24,-25 0,25 0,-25 0,0 25,1 0,-1 0,0 0,0 25,25-25,0 25,0-25,0 0,0 0,25-25</inkml:trace>
  <inkml:trace contextRef="#ctx0" brushRef="#br2" timeOffset="1.0069E6">23713 6548,'-25'0,"25"25,0 25,-24-25,24 24,-25 1,25-1,25 1,-1-25,-24 0,25 0,0-1,25-24,-26 0,1-24,0 24,-25-25,0 0,0 0,0-25,-25 1,0 24,1 0,-1 0,0 1,0-1,0 0,25 25,0 0,25 0,0 0,0 0</inkml:trace>
  <inkml:trace contextRef="#ctx0" brushRef="#br2" timeOffset="1.00729E6">23986 6548,'25'-24,"0"24,-25 0,0-25,-25 25,0 0,25-25,-25 50,1-25,-1 25,25-25,-25 24,25-24,25 25,0-25,-1 0,1 0,-25-25,25 25,0-24,-25 24,0 0,0 0,0 0,0 0,0 24,-25 1,25 25,0-1,25-24,-25 25,0-50,0 74,0-74,25 50,-25-50,0 0,0 0,49 0,-49 0,0 0,25-50</inkml:trace>
  <inkml:trace contextRef="#ctx0" brushRef="#br2" timeOffset="1.00745E6">24284 6796,'0'0,"25"75,-25-75,0 74,0-74,0 75,0-75,-25 49,25-49,0 0,0 50,0-50,0 0,0 0</inkml:trace>
  <inkml:trace contextRef="#ctx0" brushRef="#br2" timeOffset="1.00827E6">24408 6424,'0'0,"0"0,0 0,25 75,-25-75,-25 49,25-49,0 100,0-100,25 74,-25-74,24 50,-24-50,50 0,-50 0,0 0,50-50,-50 50,0-50,0 50,-25-74,25 74,-25-74,25 74,-50-100,50 100,0 0,0-49,0 49,0 0,25 74,-25-74,25 75,-25-75,50 74,-50-74,74 99,-74-99,50 50,-50-50,74 25,-74-25,50 24,-50-24,0 0,0 0,0-99,0 99,0-49,0 49,-50-100,50 100,-50-49,50 49,0 0,-49-75,49 75,0 0,0 0,0 0,49 25,-49-25,75 25,-75-25,49 50,-49-50,50 49,-50-49,50 75,-50-75,74 49,-74-49,50 25,-50-25,0 0,25-25,-25 25,0 0,0-49,0 49,-25-100,25 100,-50-49,50 49,-74-75,74 75,-50-49,50 49,-50-25,50 25,0 0,-49 0,49 0</inkml:trace>
  <inkml:trace contextRef="#ctx0" brushRef="#br2" timeOffset="1.0102E6">22771 5606,'0'0,"25"-25,-25 25,0 0,0 0,0 0,0-25,0 25,0 0,0 0,0 0,0 0,0 0,0 25,0-25,-25 25,25 0,-25-25,25 49,-25-24,0 0,0 0,1 24,-1-24,0 25,0-25,0 24,-24 1,24-1,-25 1,26 0,-26-1,25 1,-24-1,-1 1,25 24,-24-24,-1 0,0-1,1 26,24-26,-25 1,26-1,-26 1,25-25,0 25,1-1,-1 1,25-1,-25 1,0-25,0 24,25-24,-49 25,49-25,-25-1,0 26,0-25,0 0,1-1,-1 26,0-25,0 0,0-1,1 26,-1-25,0 0,-25 24,26 1,-1-25,0 24,0-24,0 25,-24-1,24-24,0 0,0 25,1-26,-1 26,0-25,0 0,0-1,1 1,-1 0,0 25,0-26,0-24,1 25,24 0,-25 0,0 0,0-1,0-24,25 25,-25 0,25-25,-24 25,24 0,-25-25,25 24,0-24,0 25,-25-25,25 25,0-25,0 25,0-25,0 0,-25 0,25 0,0 0,0 0,0 0,0 0,0 0,0 0,0 0,0 0,0 0,0 0,0 0,0 0,0 0,0 0,0 0,0 0,0-25,0 25,0-25,0 25,25-49,-25 24,0 0,0-25,0 1,0-1,0 1,0-1,0 25,0-24,0 24,0 25,0-25,0 25,0 0,0 0,0 25,0-25,0 49,-25-24,25 25,0-1,-25 1,1 0,24-1,0-24,-25 25,25-26,0 1,-25 0,25-25,0 25,0-25,25 0,-25 25,25-25,-25 0,24 0,1 0,25 0,-1 24,-24-24,25 25,-25-25,0 0,24 25,-24-25,-25 25,25-25,0 0,-25 25,0-25,24 0,-24 0,0 0,0-25,25 25,-50-25,25 0</inkml:trace>
  <inkml:trace contextRef="#ctx0" brushRef="#br2" timeOffset="1.01146E6">20538 8285,'0'0,"0"0,0 0,0 0,0 0,0 25,0-1,25-24,-25 25,25 25,0-1,-1 1,-24-25,25 24,25 1,-50 0,25-26,0 1,-25 0,0 0,0-25,24 25,-24-25,-24-25,24 0,-25-25,0 26,25-26,-50 0,25 1,1-1,-1-24,-25 24,50 1,-25 24,1-25,24 25,0 25,0 0,0 0,0 25,24 25,1-25,25 24,-25 1,-1-1,1 1,25 0,-25-1,0 1,-1-25,-24-1,25-24,-25 25,0-25,0 0,0-25,-25 1,25 24,-24-50,24 0,-25 1,0-1,0-24,0 24,0 1,25-1,-24 25,24 0,0 25,0 0,0 25,0 0,24 25,-24-26,25 51,0-26,0 1,0 0,0-26,-25 26,0-50,24 25,-24-25,0 0,0 0,0-25,-24 0,24 0,-25-24,0-1,0 1,0-26,0 50,1-24,-1-1,25 25,-25 25,25 0,0 25,0 25,0-25,25 24,-25 1,0 24,0-49,0 25,0-1,-25 1,25-25,0-25,0 0,0 0,0 0,0 0,0-25,0-25,25 25,-25 1,0-26,0 50,0-25,0 25,0 0,0 0,0 25,0 0,0 0,0-1,0 1,25 0,-25 0,0 0,24-25,-24 0,0 0,0 0,25 24,-25-24,0 0,0 0,0 0,25-24,0 24,-25-25,0 25,25-50</inkml:trace>
  <inkml:trace contextRef="#ctx0" brushRef="#br2" timeOffset="1.03241E6">18231 8880,'0'-25,"-24"-24,24-26,0 26,-25 24,0-25,25 1,-25 24,0 0,25 25,0 0,-24-25,24 25,-25 0,25 25,0 0,-25 0,25 24,-25-24,0 25,25-1,-24 1,-1-25,25-1,25-24,-1 0,1 0,25-24,-1-1,1-25,24 25,-24 1,0-1,-1 0,1 0,-25 25,-25 0,-25 25,0 25,-25-1,1 1,-26 24,26 1,-26-1,26-24,-1 24,25-49,1 25,24-50,24 0,1-25,25 0,-1 0,1 0,0-24,-1 24,-24 0,25 25,-50 0,0 25,-25 25,-25 24,1 0,-1 26,0-26,-24 0,49 1,-24-1,49-49,0-25,24 0,26-25,0-24,24-1,0 0,26-24,-26 0,0 24,-24 0,0 26,-50 24,0 24,-25 26,0 0,-25 24,1 0,-1 1,1-1,-1 1,25-26,0-24,25 0,0 0,0-25,0-25,0 0,25-25,-25-24,0 0</inkml:trace>
  <inkml:trace contextRef="#ctx0" brushRef="#br2" timeOffset="1.03288E6">17438 7565,'0'25,"0"0,0-25,0 25,-25 0,25-1,0 26,0 0,0-1,0-24,0 25,25-1,-1-24,1 0,25 0,0-25,-1 0,1 0,-1-25,-24-25,25 25,-25-49,-1 24,1-24</inkml:trace>
  <inkml:trace contextRef="#ctx0" brushRef="#br2" timeOffset="1.03311E6">17959 7193,'0'50,"-25"0,25 24,-25 0,25 26,-25 24,0 0,25-25,-24 0,24 25,0-49,0-1,0 0,0-49,0 0,0 0,0-25,24-25,-24 0,25-24</inkml:trace>
  <inkml:trace contextRef="#ctx0" brushRef="#br2" timeOffset="1.03344E6">17983 7491,'50'-50,"0"-24,-1 49,26 0,-1 1,-24-1,24 25,-24 25,-1-1,-49 1,25 25,-50 49,-24-25,-1 26,0-1,26-25,-26 25,0-24,26-1,24-24,0 0,24-26,26 1,0-25,-1 0,1 25,-1-50,1 25,0-25,-1 25,-24-24,25-1,-25 0,24 0</inkml:trace>
  <inkml:trace contextRef="#ctx0" brushRef="#br2" timeOffset="1.03446E6">20117 9103,'-25'-24,"25"-1,0 0,25 0,-25 25,24-25,1 0,-25 25,0-24,0 24,0 0,0 24,-49 1,24 0,0 25,-25-1,1 1,24-25,0 0,25-1,0-24,0 0,25-24,0-1,0 0,24 0,-24-24,25 24,-26-25,1 50,0 0,-50 0,25 25,-25 25,-24 24,24-24,-25 24,1 0,24 1,0-26,25 1,25-25,0-25,24 0,26-25,-1 0,-24-24,24-1,1 25,-26-24,-24 24,0 25,-25 0,-50 0,1 49,24-24,-50 25,26-1,-1 1,25-25,1 0,48-25,1 0,0 0,25 0,-1-25,1 25,-25 0,24 0,-49 0,0 25,0-1,-49 26,49-50,-25 50,0-26,0 1,0-25,25 0,0 0,0-25</inkml:trace>
  <inkml:trace contextRef="#ctx0" brushRef="#br2" timeOffset="1.03527E6">19769 7665,'0'0,"0"0,0 0,-24 0,24 0,-25 0,25 24,0 26,-25-25,25 24,0-24,25 25,-25-1,25-24,-1 0,1 0,0-25,0 0,24-25,-24 25,0-50,25 1,-26-1,26 1,-50-26,50 26,-50-26,24 1,1-1,-25 1,0 49,0-24,25 24,-50 25,25 0,0 49,0 1,0 0,-25 24,1 25,24 0,-25 1,0 24,25-25,-25 0,0 0,25 1,0-51,-24 1,24 24,-25-49,25-25,0 0,0-25</inkml:trace>
  <inkml:trace contextRef="#ctx0" brushRef="#br2" timeOffset="1.03562E6">20166 7441,'50'-49,"-25"24,24 25,-24-25,25 25,-26 0,1 25,-25 25,0-1,-25 1,1 49,-1-25,-25 26,1-1,-1 0,25-24,0-1,1-24,24 24,24-49,-24 0,25-1,0-24,0 25,0-25,24 0,-49 0,50 0,-50 0,25 0,-25 0,0-25,0 25,24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cs typeface="+mn-cs"/>
              </a:defRPr>
            </a:lvl1pPr>
          </a:lstStyle>
          <a:p>
            <a:pPr>
              <a:defRPr/>
            </a:pPr>
            <a:endParaRPr 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1ED4FB-64AF-4A05-88D6-6605041257F1}" type="slidenum">
              <a:rPr lang="en-US"/>
              <a:pPr>
                <a:defRPr/>
              </a:pPr>
              <a:t>‹#›</a:t>
            </a:fld>
            <a:endParaRPr lang="en-US"/>
          </a:p>
        </p:txBody>
      </p:sp>
    </p:spTree>
    <p:extLst>
      <p:ext uri="{BB962C8B-B14F-4D97-AF65-F5344CB8AC3E}">
        <p14:creationId xmlns:p14="http://schemas.microsoft.com/office/powerpoint/2010/main" val="2024296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65414A00-FC2E-4BED-AACC-D32313D962CD}" type="slidenum">
              <a:rPr lang="en-US" sz="1200" smtClean="0"/>
              <a:pPr/>
              <a:t>1</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10</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BE7A425-10B8-4B8D-B1C6-24FBB116BC40}" type="slidenum">
              <a:rPr lang="en-US" sz="1200" smtClean="0"/>
              <a:pPr/>
              <a:t>11</a:t>
            </a:fld>
            <a:endParaRPr 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12</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13</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14</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15</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84518B9-FAAE-4C1C-9BF9-8A5B13F7965B}" type="slidenum">
              <a:rPr lang="en-US" sz="1200" smtClean="0"/>
              <a:pPr/>
              <a:t>16</a:t>
            </a:fld>
            <a:endParaRPr 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4EA5819-F162-4FBE-9316-4B4296AD1EE2}" type="slidenum">
              <a:rPr lang="en-US" sz="1200" smtClean="0"/>
              <a:pPr/>
              <a:t>17</a:t>
            </a:fld>
            <a:endParaRPr 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C154C1-1C64-40ED-BDDB-A9A02E72C843}" type="slidenum">
              <a:rPr lang="en-US" sz="1200" smtClean="0"/>
              <a:pPr/>
              <a:t>18</a:t>
            </a:fld>
            <a:endParaRPr 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19</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9C215D-931C-4012-80BB-05802D563677}" type="slidenum">
              <a:rPr lang="en-US" sz="1200" smtClean="0"/>
              <a:pPr/>
              <a:t>2</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20</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21</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22</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23</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24</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25</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8EC33EC-3822-482B-8193-144B0A54FB00}" type="slidenum">
              <a:rPr lang="en-US" sz="1200" smtClean="0"/>
              <a:pPr/>
              <a:t>26</a:t>
            </a:fld>
            <a:endParaRPr 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D037EB-12F5-4D78-A24E-90C5EFC8C106}" type="slidenum">
              <a:rPr lang="en-US" sz="1200" smtClean="0"/>
              <a:pPr/>
              <a:t>27</a:t>
            </a:fld>
            <a:endParaRPr 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28</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C8BEB5C-A17F-47CD-A096-F63CE1AE1EC0}" type="slidenum">
              <a:rPr lang="en-US" sz="1200" smtClean="0"/>
              <a:pPr/>
              <a:t>29</a:t>
            </a:fld>
            <a:endParaRPr 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3</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17FD54ED-2E71-4379-8DFA-81AAC6455F4C}" type="slidenum">
              <a:rPr lang="en-US" sz="1200" smtClean="0"/>
              <a:pPr/>
              <a:t>30</a:t>
            </a:fld>
            <a:endParaRPr 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276290F-F443-437C-A8E0-DC11772199C2}" type="slidenum">
              <a:rPr lang="en-US" sz="1200" smtClean="0"/>
              <a:pPr/>
              <a:t>31</a:t>
            </a:fld>
            <a:endParaRPr lang="en-US" sz="1200" smtClean="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C154C1-1C64-40ED-BDDB-A9A02E72C843}" type="slidenum">
              <a:rPr lang="en-US" sz="1200" smtClean="0"/>
              <a:pPr/>
              <a:t>32</a:t>
            </a:fld>
            <a:endParaRPr 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9BFFD16-AF72-4C7E-BBE0-EA20B130F1FE}" type="slidenum">
              <a:rPr lang="en-US" sz="1200" smtClean="0"/>
              <a:pPr/>
              <a:t>33</a:t>
            </a:fld>
            <a:endParaRPr lang="en-US" sz="1200"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436F51A-00C8-4196-853F-5872729C090D}" type="slidenum">
              <a:rPr lang="en-US" sz="1200" smtClean="0"/>
              <a:pPr/>
              <a:t>34</a:t>
            </a:fld>
            <a:endParaRPr lang="en-US" sz="1200"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ABCE624C-4BF5-4025-A202-E043A5E6A015}" type="slidenum">
              <a:rPr lang="en-US" sz="1200" smtClean="0"/>
              <a:pPr/>
              <a:t>35</a:t>
            </a:fld>
            <a:endParaRPr lang="en-US" sz="1200"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619DAAA-6D2B-45E8-9B2F-E50AC6E2BAF9}" type="slidenum">
              <a:rPr lang="en-US" sz="1200" smtClean="0"/>
              <a:pPr/>
              <a:t>37</a:t>
            </a:fld>
            <a:endParaRPr lang="en-US" sz="120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43CE345-0130-4A8B-B921-FA83C97536C0}" type="slidenum">
              <a:rPr lang="en-US" sz="1200" smtClean="0"/>
              <a:pPr/>
              <a:t>38</a:t>
            </a:fld>
            <a:endParaRPr lang="en-US"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6994FEA-F89E-4970-A14C-DD88A94E8885}" type="slidenum">
              <a:rPr lang="en-US" sz="1200" smtClean="0"/>
              <a:pPr/>
              <a:t>39</a:t>
            </a:fld>
            <a:endParaRPr lang="en-US"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4AD0AE8-C0BB-46FB-AD76-FD2BF32800CD}" type="slidenum">
              <a:rPr lang="en-US" sz="1200" smtClean="0"/>
              <a:pPr/>
              <a:t>40</a:t>
            </a:fld>
            <a:endParaRPr lang="en-US" sz="120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4</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4A65FDE-DDAF-4E79-94D8-DAF6F2879C1C}" type="slidenum">
              <a:rPr lang="en-US" sz="1200" smtClean="0"/>
              <a:pPr/>
              <a:t>41</a:t>
            </a:fld>
            <a:endParaRPr lang="en-US" sz="120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F5AA06-9449-47DB-94BF-69904D10E7FD}" type="slidenum">
              <a:rPr lang="en-US" sz="1200" smtClean="0"/>
              <a:pPr/>
              <a:t>42</a:t>
            </a:fld>
            <a:endParaRPr lang="en-US" sz="12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F5AA06-9449-47DB-94BF-69904D10E7FD}" type="slidenum">
              <a:rPr lang="en-US" sz="1200" smtClean="0"/>
              <a:pPr/>
              <a:t>43</a:t>
            </a:fld>
            <a:endParaRPr lang="en-US" sz="120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3578B84E-E7E4-489C-835B-1137FD92A89C}" type="slidenum">
              <a:rPr lang="en-US" sz="1200" smtClean="0"/>
              <a:pPr/>
              <a:t>44</a:t>
            </a:fld>
            <a:endParaRPr lang="en-US" sz="120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D4F8853-6AAF-49B2-9D1D-F661E25228E8}" type="slidenum">
              <a:rPr lang="en-US" sz="1200" smtClean="0"/>
              <a:pPr/>
              <a:t>45</a:t>
            </a:fld>
            <a:endParaRPr lang="en-US" sz="120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8ABED6C-FCCD-4F3F-88E8-A05702C7E902}" type="slidenum">
              <a:rPr lang="en-US" sz="1200" smtClean="0"/>
              <a:pPr/>
              <a:t>46</a:t>
            </a:fld>
            <a:endParaRPr lang="en-US" sz="120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4DDE970-AF48-482D-9B80-69B696479FE4}" type="slidenum">
              <a:rPr lang="en-US" sz="1200" smtClean="0"/>
              <a:pPr/>
              <a:t>47</a:t>
            </a:fld>
            <a:endParaRPr lang="en-US" sz="120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87FCDD1-C911-4DAB-990A-7E4889563E21}" type="slidenum">
              <a:rPr lang="en-US" sz="1200" smtClean="0"/>
              <a:pPr/>
              <a:t>48</a:t>
            </a:fld>
            <a:endParaRPr lang="en-US" sz="120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0B50D58-AF60-44F7-9071-70B9B61945B7}" type="slidenum">
              <a:rPr lang="en-US" sz="1200" smtClean="0"/>
              <a:pPr/>
              <a:t>49</a:t>
            </a:fld>
            <a:endParaRPr lang="en-US" sz="120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0A33A79-A997-4272-9BC8-94593D812154}" type="slidenum">
              <a:rPr lang="en-US" sz="1200" smtClean="0"/>
              <a:pPr/>
              <a:t>50</a:t>
            </a:fld>
            <a:endParaRPr lang="en-US" sz="120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5</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C8BEB5C-A17F-47CD-A096-F63CE1AE1EC0}" type="slidenum">
              <a:rPr lang="en-US" sz="1200" smtClean="0"/>
              <a:pPr/>
              <a:t>51</a:t>
            </a:fld>
            <a:endParaRPr 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33989CE-9A7E-40A2-96B3-6DC7C420990D}" type="slidenum">
              <a:rPr lang="en-US" sz="1200" smtClean="0"/>
              <a:pPr/>
              <a:t>52</a:t>
            </a:fld>
            <a:endParaRPr lang="en-US" sz="1200"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53</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47C0600-1DCD-42EC-B171-A1F7DE1608F5}" type="slidenum">
              <a:rPr lang="en-US" sz="1200" smtClean="0"/>
              <a:pPr/>
              <a:t>54</a:t>
            </a:fld>
            <a:endParaRPr lang="en-US"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E276992-A899-4A6E-913B-FBA031BB77D4}" type="slidenum">
              <a:rPr lang="en-US" sz="1200" smtClean="0"/>
              <a:pPr/>
              <a:t>55</a:t>
            </a:fld>
            <a:endParaRPr lang="en-US" sz="120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47C0600-1DCD-42EC-B171-A1F7DE1608F5}" type="slidenum">
              <a:rPr lang="en-US" sz="1200" smtClean="0"/>
              <a:pPr/>
              <a:t>56</a:t>
            </a:fld>
            <a:endParaRPr lang="en-US" sz="120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07B2492-CE92-4D06-AC7F-4749A9E5CC42}" type="slidenum">
              <a:rPr lang="en-US" sz="1200" smtClean="0"/>
              <a:pPr/>
              <a:t>57</a:t>
            </a:fld>
            <a:endParaRPr lang="en-US"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FE173BA-A49F-43CE-8E06-ABBA6A4BF1EA}" type="slidenum">
              <a:rPr lang="en-US" sz="1200" smtClean="0"/>
              <a:pPr/>
              <a:t>58</a:t>
            </a:fld>
            <a:endParaRPr 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63242D2-DD88-4DD9-BEF4-D3D1696FF5B2}" type="slidenum">
              <a:rPr lang="en-US" sz="1200" smtClean="0"/>
              <a:pPr/>
              <a:t>59</a:t>
            </a:fld>
            <a:endParaRPr lang="en-US"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23EF210E-D6BB-4030-B2C1-1AC43E2BFCCF}" type="slidenum">
              <a:rPr lang="en-US" sz="1200" smtClean="0"/>
              <a:pPr/>
              <a:t>60</a:t>
            </a:fld>
            <a:endParaRPr lang="en-US"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56497428-21F6-4E38-8301-3E13E5348B25}" type="slidenum">
              <a:rPr lang="en-US" sz="1200" smtClean="0"/>
              <a:pPr/>
              <a:t>6</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F3B5FC8-F336-44EE-BF97-E652E2BB2A8B}" type="slidenum">
              <a:rPr lang="en-US" sz="1200" smtClean="0"/>
              <a:pPr/>
              <a:t>61</a:t>
            </a:fld>
            <a:endParaRPr 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8EC33EC-3822-482B-8193-144B0A54FB00}" type="slidenum">
              <a:rPr lang="en-US" sz="1200" smtClean="0"/>
              <a:pPr/>
              <a:t>62</a:t>
            </a:fld>
            <a:endParaRPr 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FDBEE490-FFFD-4CA3-A25A-1641021954CD}" type="slidenum">
              <a:rPr lang="en-US" sz="1200" smtClean="0"/>
              <a:pPr/>
              <a:t>63</a:t>
            </a:fld>
            <a:endParaRPr lang="en-US" sz="120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7D037EB-12F5-4D78-A24E-90C5EFC8C106}" type="slidenum">
              <a:rPr lang="en-US" sz="1200" smtClean="0"/>
              <a:pPr/>
              <a:t>64</a:t>
            </a:fld>
            <a:endParaRPr 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65</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D3DD1165-BFF1-45CD-9CC5-7FD87CC0CA69}" type="slidenum">
              <a:rPr lang="en-US" sz="1200" smtClean="0"/>
              <a:pPr/>
              <a:t>66</a:t>
            </a:fld>
            <a:endParaRPr 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9D5D1D94-A4B9-4FA7-BBDD-14EB2FCC5E3E}" type="slidenum">
              <a:rPr lang="en-US" sz="1200" smtClean="0"/>
              <a:pPr/>
              <a:t>67</a:t>
            </a:fld>
            <a:endParaRPr 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C0386990-51AB-49E3-A1AA-51B7B3DD7AF3}" type="slidenum">
              <a:rPr lang="en-US" sz="1200" smtClean="0"/>
              <a:pPr/>
              <a:t>68</a:t>
            </a:fld>
            <a:endParaRPr lang="en-US" sz="120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B7C154C1-1C64-40ED-BDDB-A9A02E72C843}" type="slidenum">
              <a:rPr lang="en-US" sz="1200" smtClean="0"/>
              <a:pPr/>
              <a:t>69</a:t>
            </a:fld>
            <a:endParaRPr lang="en-US" sz="120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04EA5819-F162-4FBE-9316-4B4296AD1EE2}" type="slidenum">
              <a:rPr lang="en-US" sz="1200" smtClean="0"/>
              <a:pPr/>
              <a:t>70</a:t>
            </a:fld>
            <a:endParaRPr 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7</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FFDE273B-0497-404D-AE9E-0F553160B61D}" type="slidenum">
              <a:rPr lang="en-US" sz="1200" smtClean="0"/>
              <a:pPr/>
              <a:t>71</a:t>
            </a:fld>
            <a:endParaRPr 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65414A00-FC2E-4BED-AACC-D32313D962CD}" type="slidenum">
              <a:rPr lang="en-US" sz="1200" smtClean="0"/>
              <a:pPr/>
              <a:t>72</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8ADB448B-A29B-48A4-9763-0C2A2DF18869}" type="slidenum">
              <a:rPr lang="en-US" sz="1200" smtClean="0"/>
              <a:pPr/>
              <a:t>8</a:t>
            </a:fld>
            <a:endParaRPr lang="en-US" sz="120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fld id="{46AF0A41-DC1A-42BD-BE69-AACD14080C1E}" type="slidenum">
              <a:rPr lang="en-US" sz="1200" smtClean="0"/>
              <a:pPr/>
              <a:t>9</a:t>
            </a:fld>
            <a:endParaRPr lang="en-US" sz="120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E9891-57E7-41BC-89C8-F10E34B1AF96}" type="slidenum">
              <a:rPr lang="en-US"/>
              <a:pPr>
                <a:defRPr/>
              </a:pPr>
              <a:t>‹#›</a:t>
            </a:fld>
            <a:endParaRPr lang="en-US"/>
          </a:p>
        </p:txBody>
      </p:sp>
    </p:spTree>
    <p:extLst>
      <p:ext uri="{BB962C8B-B14F-4D97-AF65-F5344CB8AC3E}">
        <p14:creationId xmlns:p14="http://schemas.microsoft.com/office/powerpoint/2010/main" val="348385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15EF62-DEF4-409B-A80C-ABE42423CCC2}" type="slidenum">
              <a:rPr lang="en-US"/>
              <a:pPr>
                <a:defRPr/>
              </a:pPr>
              <a:t>‹#›</a:t>
            </a:fld>
            <a:endParaRPr lang="en-US"/>
          </a:p>
        </p:txBody>
      </p:sp>
    </p:spTree>
    <p:extLst>
      <p:ext uri="{BB962C8B-B14F-4D97-AF65-F5344CB8AC3E}">
        <p14:creationId xmlns:p14="http://schemas.microsoft.com/office/powerpoint/2010/main" val="9290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507166-5D35-4A1A-9FB7-F2FC4EDF3EDF}" type="slidenum">
              <a:rPr lang="en-US"/>
              <a:pPr>
                <a:defRPr/>
              </a:pPr>
              <a:t>‹#›</a:t>
            </a:fld>
            <a:endParaRPr lang="en-US"/>
          </a:p>
        </p:txBody>
      </p:sp>
    </p:spTree>
    <p:extLst>
      <p:ext uri="{BB962C8B-B14F-4D97-AF65-F5344CB8AC3E}">
        <p14:creationId xmlns:p14="http://schemas.microsoft.com/office/powerpoint/2010/main" val="421756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521E6-4C87-4667-8631-33B82B023A98}" type="slidenum">
              <a:rPr lang="en-US"/>
              <a:pPr>
                <a:defRPr/>
              </a:pPr>
              <a:t>‹#›</a:t>
            </a:fld>
            <a:endParaRPr lang="en-US"/>
          </a:p>
        </p:txBody>
      </p:sp>
    </p:spTree>
    <p:extLst>
      <p:ext uri="{BB962C8B-B14F-4D97-AF65-F5344CB8AC3E}">
        <p14:creationId xmlns:p14="http://schemas.microsoft.com/office/powerpoint/2010/main" val="63221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40FBA1-C1C8-4108-8DD9-BA0F94EB10D0}" type="slidenum">
              <a:rPr lang="en-US"/>
              <a:pPr>
                <a:defRPr/>
              </a:pPr>
              <a:t>‹#›</a:t>
            </a:fld>
            <a:endParaRPr lang="en-US"/>
          </a:p>
        </p:txBody>
      </p:sp>
    </p:spTree>
    <p:extLst>
      <p:ext uri="{BB962C8B-B14F-4D97-AF65-F5344CB8AC3E}">
        <p14:creationId xmlns:p14="http://schemas.microsoft.com/office/powerpoint/2010/main" val="167715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A37F88-CB26-4661-86E4-B918AE4A9FA7}" type="slidenum">
              <a:rPr lang="en-US"/>
              <a:pPr>
                <a:defRPr/>
              </a:pPr>
              <a:t>‹#›</a:t>
            </a:fld>
            <a:endParaRPr lang="en-US"/>
          </a:p>
        </p:txBody>
      </p:sp>
    </p:spTree>
    <p:extLst>
      <p:ext uri="{BB962C8B-B14F-4D97-AF65-F5344CB8AC3E}">
        <p14:creationId xmlns:p14="http://schemas.microsoft.com/office/powerpoint/2010/main" val="303064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A40DC1-08CA-4C89-A374-46D84FAC817E}" type="slidenum">
              <a:rPr lang="en-US"/>
              <a:pPr>
                <a:defRPr/>
              </a:pPr>
              <a:t>‹#›</a:t>
            </a:fld>
            <a:endParaRPr lang="en-US"/>
          </a:p>
        </p:txBody>
      </p:sp>
    </p:spTree>
    <p:extLst>
      <p:ext uri="{BB962C8B-B14F-4D97-AF65-F5344CB8AC3E}">
        <p14:creationId xmlns:p14="http://schemas.microsoft.com/office/powerpoint/2010/main" val="190073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1A39F7-953B-46D6-88E8-8ADEEEE1A993}" type="slidenum">
              <a:rPr lang="en-US"/>
              <a:pPr>
                <a:defRPr/>
              </a:pPr>
              <a:t>‹#›</a:t>
            </a:fld>
            <a:endParaRPr lang="en-US"/>
          </a:p>
        </p:txBody>
      </p:sp>
    </p:spTree>
    <p:extLst>
      <p:ext uri="{BB962C8B-B14F-4D97-AF65-F5344CB8AC3E}">
        <p14:creationId xmlns:p14="http://schemas.microsoft.com/office/powerpoint/2010/main" val="145881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9FCD94-BCB0-43A4-ABEE-BB95F58EE241}" type="slidenum">
              <a:rPr lang="en-US"/>
              <a:pPr>
                <a:defRPr/>
              </a:pPr>
              <a:t>‹#›</a:t>
            </a:fld>
            <a:endParaRPr lang="en-US"/>
          </a:p>
        </p:txBody>
      </p:sp>
    </p:spTree>
    <p:extLst>
      <p:ext uri="{BB962C8B-B14F-4D97-AF65-F5344CB8AC3E}">
        <p14:creationId xmlns:p14="http://schemas.microsoft.com/office/powerpoint/2010/main" val="7213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BE8E14-2588-4DFA-9F53-3F5795B48EE9}" type="slidenum">
              <a:rPr lang="en-US"/>
              <a:pPr>
                <a:defRPr/>
              </a:pPr>
              <a:t>‹#›</a:t>
            </a:fld>
            <a:endParaRPr lang="en-US"/>
          </a:p>
        </p:txBody>
      </p:sp>
    </p:spTree>
    <p:extLst>
      <p:ext uri="{BB962C8B-B14F-4D97-AF65-F5344CB8AC3E}">
        <p14:creationId xmlns:p14="http://schemas.microsoft.com/office/powerpoint/2010/main" val="83768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C19980-8909-40A4-B9A7-68E115047148}" type="slidenum">
              <a:rPr lang="en-US"/>
              <a:pPr>
                <a:defRPr/>
              </a:pPr>
              <a:t>‹#›</a:t>
            </a:fld>
            <a:endParaRPr lang="en-US"/>
          </a:p>
        </p:txBody>
      </p:sp>
    </p:spTree>
    <p:extLst>
      <p:ext uri="{BB962C8B-B14F-4D97-AF65-F5344CB8AC3E}">
        <p14:creationId xmlns:p14="http://schemas.microsoft.com/office/powerpoint/2010/main" val="31825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B6BE56-0A85-4865-9DC8-5C6BA1EA10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5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customXml" Target="../ink/ink5.xml"/><Relationship Id="rId4" Type="http://schemas.openxmlformats.org/officeDocument/2006/relationships/image" Target="../media/image16.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6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678904" y="3156530"/>
            <a:ext cx="924948" cy="44192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ounded Rectangle 52"/>
          <p:cNvSpPr/>
          <p:nvPr/>
        </p:nvSpPr>
        <p:spPr bwMode="auto">
          <a:xfrm>
            <a:off x="351631" y="1143000"/>
            <a:ext cx="4846011" cy="2060861"/>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4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
            <a:ext cx="3200400" cy="264795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 Box 5"/>
          <p:cNvSpPr txBox="1">
            <a:spLocks noChangeArrowheads="1"/>
          </p:cNvSpPr>
          <p:nvPr/>
        </p:nvSpPr>
        <p:spPr bwMode="auto">
          <a:xfrm>
            <a:off x="351631" y="152399"/>
            <a:ext cx="4872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CS 5 </a:t>
            </a:r>
            <a:r>
              <a:rPr lang="en-US" sz="4000" b="1" i="1" dirty="0" smtClean="0">
                <a:latin typeface="Cambria" pitchFamily="18" charset="0"/>
              </a:rPr>
              <a:t>Rules</a:t>
            </a:r>
            <a:endParaRPr lang="en-US" sz="4000" b="1" i="1" dirty="0">
              <a:latin typeface="Cambria" pitchFamily="18" charset="0"/>
            </a:endParaRPr>
          </a:p>
        </p:txBody>
      </p:sp>
      <p:pic>
        <p:nvPicPr>
          <p:cNvPr id="205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979450"/>
            <a:ext cx="3200400" cy="154781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059" name="Text Box 19"/>
          <p:cNvSpPr txBox="1">
            <a:spLocks noChangeArrowheads="1"/>
          </p:cNvSpPr>
          <p:nvPr/>
        </p:nvSpPr>
        <p:spPr bwMode="auto">
          <a:xfrm>
            <a:off x="5715000" y="3979450"/>
            <a:ext cx="1219200" cy="369888"/>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1">
                    <a:lumMod val="50000"/>
                  </a:schemeClr>
                </a:solidFill>
                <a:latin typeface="Cambria" pitchFamily="18" charset="0"/>
              </a:rPr>
              <a:t>Carl Gauss</a:t>
            </a:r>
          </a:p>
        </p:txBody>
      </p:sp>
      <p:sp>
        <p:nvSpPr>
          <p:cNvPr id="2063" name="Text Box 34"/>
          <p:cNvSpPr txBox="1">
            <a:spLocks noChangeArrowheads="1"/>
          </p:cNvSpPr>
          <p:nvPr/>
        </p:nvSpPr>
        <p:spPr bwMode="auto">
          <a:xfrm>
            <a:off x="6209310" y="5638800"/>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I guess you could say Carl Gauss was </a:t>
            </a:r>
            <a:r>
              <a:rPr lang="en-US" sz="1200" i="1" dirty="0" smtClean="0">
                <a:solidFill>
                  <a:srgbClr val="008000"/>
                </a:solidFill>
                <a:latin typeface="Cambria" pitchFamily="18" charset="0"/>
              </a:rPr>
              <a:t>money</a:t>
            </a:r>
            <a:r>
              <a:rPr lang="en-US" sz="1200" dirty="0" smtClean="0">
                <a:solidFill>
                  <a:srgbClr val="008000"/>
                </a:solidFill>
                <a:latin typeface="Cambria" pitchFamily="18" charset="0"/>
              </a:rPr>
              <a:t>!</a:t>
            </a:r>
            <a:endParaRPr lang="en-US" sz="1200" dirty="0">
              <a:solidFill>
                <a:srgbClr val="008000"/>
              </a:solidFill>
              <a:latin typeface="Cambria" pitchFamily="18" charset="0"/>
            </a:endParaRPr>
          </a:p>
        </p:txBody>
      </p:sp>
      <p:sp>
        <p:nvSpPr>
          <p:cNvPr id="2064" name="Text Box 35"/>
          <p:cNvSpPr txBox="1">
            <a:spLocks noChangeArrowheads="1"/>
          </p:cNvSpPr>
          <p:nvPr/>
        </p:nvSpPr>
        <p:spPr bwMode="auto">
          <a:xfrm rot="668680">
            <a:off x="6549305" y="242449"/>
            <a:ext cx="2571750" cy="646331"/>
          </a:xfrm>
          <a:prstGeom prst="rect">
            <a:avLst/>
          </a:prstGeom>
          <a:solidFill>
            <a:schemeClr val="bg1">
              <a:lumMod val="85000"/>
            </a:schemeClr>
          </a:solidFill>
          <a:ln w="19050">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Two mathematicians - </a:t>
            </a:r>
            <a:r>
              <a:rPr lang="en-US" sz="1800" b="1" i="1" dirty="0" smtClean="0">
                <a:latin typeface="Cambria" pitchFamily="18" charset="0"/>
              </a:rPr>
              <a:t>two rules each</a:t>
            </a:r>
            <a:endParaRPr lang="en-US" sz="1800" b="1" i="1" dirty="0">
              <a:latin typeface="Cambria" pitchFamily="18" charset="0"/>
            </a:endParaRPr>
          </a:p>
        </p:txBody>
      </p:sp>
      <p:sp>
        <p:nvSpPr>
          <p:cNvPr id="2066" name="Text Box 29"/>
          <p:cNvSpPr txBox="1">
            <a:spLocks noChangeArrowheads="1"/>
          </p:cNvSpPr>
          <p:nvPr/>
        </p:nvSpPr>
        <p:spPr bwMode="auto">
          <a:xfrm>
            <a:off x="408531" y="5913312"/>
            <a:ext cx="1552613" cy="461665"/>
          </a:xfrm>
          <a:prstGeom prst="rect">
            <a:avLst/>
          </a:prstGeom>
          <a:solidFill>
            <a:schemeClr val="bg1">
              <a:lumMod val="85000"/>
            </a:schemeClr>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smtClean="0">
                <a:solidFill>
                  <a:srgbClr val="1608F9"/>
                </a:solidFill>
                <a:latin typeface="Cambria" pitchFamily="18" charset="0"/>
              </a:rPr>
              <a:t>Midterm</a:t>
            </a:r>
            <a:endParaRPr lang="en-US" b="1" dirty="0">
              <a:solidFill>
                <a:srgbClr val="1608F9"/>
              </a:solidFill>
              <a:latin typeface="Cambria" pitchFamily="18" charset="0"/>
            </a:endParaRPr>
          </a:p>
        </p:txBody>
      </p:sp>
      <p:sp>
        <p:nvSpPr>
          <p:cNvPr id="2067" name="Rectangle 30"/>
          <p:cNvSpPr>
            <a:spLocks noChangeArrowheads="1"/>
          </p:cNvSpPr>
          <p:nvPr/>
        </p:nvSpPr>
        <p:spPr bwMode="auto">
          <a:xfrm>
            <a:off x="2105955" y="5660648"/>
            <a:ext cx="31177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latin typeface="Cambria" pitchFamily="18" charset="0"/>
              </a:rPr>
              <a:t>review problems online</a:t>
            </a:r>
          </a:p>
          <a:p>
            <a:r>
              <a:rPr lang="en-US" sz="2000" b="1" i="1" dirty="0" smtClean="0">
                <a:solidFill>
                  <a:srgbClr val="1608F9"/>
                </a:solidFill>
                <a:latin typeface="Cambria" pitchFamily="18" charset="0"/>
              </a:rPr>
              <a:t>accommodations? </a:t>
            </a:r>
          </a:p>
          <a:p>
            <a:r>
              <a:rPr lang="en-US" sz="1200" i="1" dirty="0" smtClean="0">
                <a:latin typeface="Cambria" pitchFamily="18" charset="0"/>
              </a:rPr>
              <a:t>we have a separate room (B442) or see me… </a:t>
            </a:r>
            <a:endParaRPr lang="en-US" sz="1200" i="1" dirty="0">
              <a:latin typeface="Cambria" pitchFamily="18" charset="0"/>
            </a:endParaRPr>
          </a:p>
        </p:txBody>
      </p:sp>
      <p:grpSp>
        <p:nvGrpSpPr>
          <p:cNvPr id="2069" name="Group 54"/>
          <p:cNvGrpSpPr>
            <a:grpSpLocks/>
          </p:cNvGrpSpPr>
          <p:nvPr/>
        </p:nvGrpSpPr>
        <p:grpSpPr bwMode="auto">
          <a:xfrm>
            <a:off x="7860446" y="5937244"/>
            <a:ext cx="518595" cy="537472"/>
            <a:chOff x="3456" y="1784"/>
            <a:chExt cx="952" cy="1048"/>
          </a:xfrm>
        </p:grpSpPr>
        <p:sp>
          <p:nvSpPr>
            <p:cNvPr id="207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7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7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8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8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8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8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6" name="Text Box 18"/>
          <p:cNvSpPr txBox="1">
            <a:spLocks noChangeArrowheads="1"/>
          </p:cNvSpPr>
          <p:nvPr/>
        </p:nvSpPr>
        <p:spPr bwMode="auto">
          <a:xfrm>
            <a:off x="7391400" y="2430462"/>
            <a:ext cx="1524000" cy="369888"/>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1">
                    <a:lumMod val="50000"/>
                  </a:schemeClr>
                </a:solidFill>
                <a:latin typeface="Cambria" pitchFamily="18" charset="0"/>
              </a:rPr>
              <a:t>John </a:t>
            </a:r>
            <a:r>
              <a:rPr lang="en-US" sz="1800" dirty="0" smtClean="0">
                <a:solidFill>
                  <a:schemeClr val="bg1">
                    <a:lumMod val="50000"/>
                  </a:schemeClr>
                </a:solidFill>
                <a:latin typeface="Cambria" pitchFamily="18" charset="0"/>
              </a:rPr>
              <a:t>Conway</a:t>
            </a:r>
            <a:endParaRPr lang="en-US" sz="1800" dirty="0">
              <a:solidFill>
                <a:schemeClr val="bg1">
                  <a:lumMod val="50000"/>
                </a:schemeClr>
              </a:solidFill>
              <a:latin typeface="Cambria" pitchFamily="18" charset="0"/>
            </a:endParaRPr>
          </a:p>
        </p:txBody>
      </p:sp>
      <p:sp>
        <p:nvSpPr>
          <p:cNvPr id="48" name="Text Box 6"/>
          <p:cNvSpPr txBox="1">
            <a:spLocks noChangeArrowheads="1"/>
          </p:cNvSpPr>
          <p:nvPr/>
        </p:nvSpPr>
        <p:spPr bwMode="auto">
          <a:xfrm>
            <a:off x="5474368" y="314125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 </a:t>
            </a:r>
            <a:r>
              <a:rPr lang="en-US" b="1" dirty="0">
                <a:solidFill>
                  <a:srgbClr val="1608F9"/>
                </a:solidFill>
                <a:latin typeface="Cambria" pitchFamily="18" charset="0"/>
              </a:rPr>
              <a:t>HW </a:t>
            </a:r>
            <a:r>
              <a:rPr lang="en-US" b="1" dirty="0" smtClean="0">
                <a:solidFill>
                  <a:srgbClr val="1608F9"/>
                </a:solidFill>
                <a:latin typeface="Cambria" pitchFamily="18" charset="0"/>
              </a:rPr>
              <a:t>9  </a:t>
            </a:r>
            <a:r>
              <a:rPr lang="en-US" dirty="0" smtClean="0">
                <a:latin typeface="Cambria" pitchFamily="18" charset="0"/>
              </a:rPr>
              <a:t>(lab + 1 problem)</a:t>
            </a:r>
            <a:endParaRPr lang="en-US" dirty="0">
              <a:latin typeface="Cambria" pitchFamily="18" charset="0"/>
            </a:endParaRPr>
          </a:p>
        </p:txBody>
      </p:sp>
      <p:sp>
        <p:nvSpPr>
          <p:cNvPr id="49" name="Rectangle 9"/>
          <p:cNvSpPr>
            <a:spLocks noChangeArrowheads="1"/>
          </p:cNvSpPr>
          <p:nvPr/>
        </p:nvSpPr>
        <p:spPr bwMode="auto">
          <a:xfrm>
            <a:off x="7116824" y="3572613"/>
            <a:ext cx="11528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100" dirty="0" smtClean="0">
                <a:latin typeface="Cambria" pitchFamily="18" charset="0"/>
              </a:rPr>
              <a:t>due Mon. 11/11</a:t>
            </a:r>
            <a:endParaRPr lang="en-US" sz="1100" dirty="0">
              <a:latin typeface="Cambria" pitchFamily="18" charset="0"/>
            </a:endParaRPr>
          </a:p>
        </p:txBody>
      </p:sp>
      <p:sp>
        <p:nvSpPr>
          <p:cNvPr id="3" name="Rectangle 2"/>
          <p:cNvSpPr/>
          <p:nvPr/>
        </p:nvSpPr>
        <p:spPr>
          <a:xfrm>
            <a:off x="3276600" y="1898757"/>
            <a:ext cx="1422185" cy="461665"/>
          </a:xfrm>
          <a:prstGeom prst="rect">
            <a:avLst/>
          </a:prstGeom>
        </p:spPr>
        <p:txBody>
          <a:bodyPr wrap="none">
            <a:spAutoFit/>
          </a:bodyPr>
          <a:lstStyle/>
          <a:p>
            <a:r>
              <a:rPr lang="en-US" b="1" i="1" dirty="0" smtClean="0">
                <a:latin typeface="Cambria" pitchFamily="18" charset="0"/>
              </a:rPr>
              <a:t>z = z </a:t>
            </a:r>
            <a:r>
              <a:rPr lang="en-US" b="1" i="1" baseline="42000" dirty="0" smtClean="0">
                <a:latin typeface="Cambria" pitchFamily="18" charset="0"/>
              </a:rPr>
              <a:t>2</a:t>
            </a:r>
            <a:r>
              <a:rPr lang="en-US" b="1" i="1" dirty="0" smtClean="0">
                <a:latin typeface="Cambria" pitchFamily="18" charset="0"/>
              </a:rPr>
              <a:t> + c</a:t>
            </a:r>
            <a:endParaRPr lang="en-US" dirty="0"/>
          </a:p>
        </p:txBody>
      </p:sp>
      <p:pic>
        <p:nvPicPr>
          <p:cNvPr id="252930" name="Picture 2" descr="http://www.misterx.ca/Mandelbrot_Set/Mandelbrot_Set-4-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15" y="1378310"/>
            <a:ext cx="2003409" cy="1502559"/>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p:cNvSpPr/>
          <p:nvPr/>
        </p:nvSpPr>
        <p:spPr bwMode="auto">
          <a:xfrm>
            <a:off x="8402992" y="3562173"/>
            <a:ext cx="250700" cy="345636"/>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Down Arrow 55"/>
          <p:cNvSpPr/>
          <p:nvPr/>
        </p:nvSpPr>
        <p:spPr bwMode="auto">
          <a:xfrm rot="10800000">
            <a:off x="6816681" y="2857390"/>
            <a:ext cx="250700" cy="345636"/>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ounded Rectangle 56"/>
          <p:cNvSpPr/>
          <p:nvPr/>
        </p:nvSpPr>
        <p:spPr bwMode="auto">
          <a:xfrm>
            <a:off x="351631" y="3810000"/>
            <a:ext cx="4872037" cy="9144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TextBox 57"/>
          <p:cNvSpPr txBox="1"/>
          <p:nvPr/>
        </p:nvSpPr>
        <p:spPr>
          <a:xfrm>
            <a:off x="408531" y="4034135"/>
            <a:ext cx="4773069" cy="461665"/>
          </a:xfrm>
          <a:prstGeom prst="rect">
            <a:avLst/>
          </a:prstGeom>
          <a:noFill/>
        </p:spPr>
        <p:txBody>
          <a:bodyPr wrap="square" rtlCol="0">
            <a:spAutoFit/>
          </a:bodyPr>
          <a:lstStyle/>
          <a:p>
            <a:r>
              <a:rPr lang="en-US" dirty="0" smtClean="0">
                <a:latin typeface="Cambria" pitchFamily="18" charset="0"/>
              </a:rPr>
              <a:t>Rule #1:  </a:t>
            </a:r>
            <a:r>
              <a:rPr lang="en-US" b="1" i="1" dirty="0" smtClean="0">
                <a:latin typeface="Cambria" pitchFamily="18" charset="0"/>
              </a:rPr>
              <a:t>Don't follow this rule.</a:t>
            </a:r>
            <a:r>
              <a:rPr lang="en-US" dirty="0" smtClean="0">
                <a:latin typeface="Cambria" pitchFamily="18" charset="0"/>
              </a:rPr>
              <a:t> </a:t>
            </a:r>
            <a:endParaRPr lang="en-US" dirty="0">
              <a:latin typeface="Cambria" pitchFamily="18" charset="0"/>
            </a:endParaRPr>
          </a:p>
        </p:txBody>
      </p:sp>
      <p:sp>
        <p:nvSpPr>
          <p:cNvPr id="59" name="TextBox 58"/>
          <p:cNvSpPr txBox="1"/>
          <p:nvPr/>
        </p:nvSpPr>
        <p:spPr>
          <a:xfrm>
            <a:off x="381000" y="3300664"/>
            <a:ext cx="4773069" cy="369332"/>
          </a:xfrm>
          <a:prstGeom prst="rect">
            <a:avLst/>
          </a:prstGeom>
          <a:noFill/>
        </p:spPr>
        <p:txBody>
          <a:bodyPr wrap="square" rtlCol="0">
            <a:spAutoFit/>
          </a:bodyPr>
          <a:lstStyle/>
          <a:p>
            <a:r>
              <a:rPr lang="en-US" sz="1800" dirty="0" smtClean="0">
                <a:latin typeface="Calibri" pitchFamily="34" charset="0"/>
              </a:rPr>
              <a:t>Simple rules can yield complex results!</a:t>
            </a:r>
            <a:endParaRPr lang="en-US" sz="1800" dirty="0">
              <a:latin typeface="Calibri" pitchFamily="34" charset="0"/>
            </a:endParaRPr>
          </a:p>
        </p:txBody>
      </p:sp>
    </p:spTree>
    <p:extLst>
      <p:ext uri="{BB962C8B-B14F-4D97-AF65-F5344CB8AC3E}">
        <p14:creationId xmlns:p14="http://schemas.microsoft.com/office/powerpoint/2010/main" val="48517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38351"/>
            <a:ext cx="365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Rules rule!?</a:t>
            </a:r>
            <a:endParaRPr lang="en-US" dirty="0">
              <a:latin typeface="Cambria" pitchFamily="18" charset="0"/>
            </a:endParaRPr>
          </a:p>
        </p:txBody>
      </p:sp>
      <p:sp>
        <p:nvSpPr>
          <p:cNvPr id="7171" name="Rectangle 6"/>
          <p:cNvSpPr>
            <a:spLocks noChangeArrowheads="1"/>
          </p:cNvSpPr>
          <p:nvPr/>
        </p:nvSpPr>
        <p:spPr bwMode="auto">
          <a:xfrm>
            <a:off x="152400" y="1447800"/>
            <a:ext cx="23108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a:solidFill>
                  <a:srgbClr val="1608F9"/>
                </a:solidFill>
                <a:latin typeface="Calibri" pitchFamily="34" charset="0"/>
              </a:rPr>
              <a:t>conform1(</a:t>
            </a:r>
            <a:r>
              <a:rPr lang="en-US" sz="2100" dirty="0" err="1">
                <a:solidFill>
                  <a:srgbClr val="1608F9"/>
                </a:solidFill>
                <a:latin typeface="Calibri" pitchFamily="34" charset="0"/>
              </a:rPr>
              <a:t>fav</a:t>
            </a:r>
            <a:r>
              <a:rPr lang="en-US" sz="2100" dirty="0">
                <a:solidFill>
                  <a:srgbClr val="1608F9"/>
                </a:solidFill>
                <a:latin typeface="Calibri" pitchFamily="34" charset="0"/>
              </a:rPr>
              <a:t>)</a:t>
            </a:r>
          </a:p>
          <a:p>
            <a:pPr algn="l"/>
            <a:r>
              <a:rPr lang="en-US" sz="2100" dirty="0">
                <a:solidFill>
                  <a:srgbClr val="1608F9"/>
                </a:solidFill>
                <a:latin typeface="Calibri" pitchFamily="34" charset="0"/>
              </a:rPr>
              <a:t>    </a:t>
            </a:r>
            <a:r>
              <a:rPr lang="en-US" sz="2100" dirty="0" err="1">
                <a:solidFill>
                  <a:srgbClr val="1608F9"/>
                </a:solidFill>
                <a:latin typeface="Calibri" pitchFamily="34" charset="0"/>
              </a:rPr>
              <a:t>fav</a:t>
            </a:r>
            <a:r>
              <a:rPr lang="en-US" sz="2100" dirty="0">
                <a:solidFill>
                  <a:srgbClr val="1608F9"/>
                </a:solidFill>
                <a:latin typeface="Calibri" pitchFamily="34" charset="0"/>
              </a:rPr>
              <a:t> = 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err="1">
                <a:solidFill>
                  <a:srgbClr val="1608F9"/>
                </a:solidFill>
                <a:latin typeface="Calibri" pitchFamily="34" charset="0"/>
              </a:rPr>
              <a:t>fav</a:t>
            </a:r>
            <a:r>
              <a:rPr lang="en-US" sz="2100" dirty="0">
                <a:solidFill>
                  <a:srgbClr val="1608F9"/>
                </a:solidFill>
                <a:latin typeface="Calibri" pitchFamily="34" charset="0"/>
              </a:rPr>
              <a:t> </a:t>
            </a:r>
            <a:endParaRPr lang="en-US" sz="2100" dirty="0">
              <a:solidFill>
                <a:srgbClr val="EE7403"/>
              </a:solidFill>
              <a:latin typeface="Calibri" pitchFamily="34" charset="0"/>
            </a:endParaRPr>
          </a:p>
        </p:txBody>
      </p:sp>
      <p:sp>
        <p:nvSpPr>
          <p:cNvPr id="7172" name="Line 14"/>
          <p:cNvSpPr>
            <a:spLocks noChangeShapeType="1"/>
          </p:cNvSpPr>
          <p:nvPr/>
        </p:nvSpPr>
        <p:spPr bwMode="auto">
          <a:xfrm>
            <a:off x="357188" y="3501193"/>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Rectangle 6"/>
          <p:cNvSpPr>
            <a:spLocks noChangeArrowheads="1"/>
          </p:cNvSpPr>
          <p:nvPr/>
        </p:nvSpPr>
        <p:spPr bwMode="auto">
          <a:xfrm>
            <a:off x="2971800" y="1447800"/>
            <a:ext cx="26132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conform2(L)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 </a:t>
            </a:r>
            <a:r>
              <a:rPr lang="en-US" sz="2100" dirty="0">
                <a:solidFill>
                  <a:srgbClr val="1608F9"/>
                </a:solidFill>
                <a:latin typeface="Calibri" pitchFamily="34" charset="0"/>
              </a:rPr>
              <a:t>= [42,42]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a:solidFill>
                  <a:srgbClr val="1608F9"/>
                </a:solidFill>
                <a:latin typeface="Calibri" pitchFamily="34" charset="0"/>
              </a:rPr>
              <a:t>L</a:t>
            </a:r>
          </a:p>
        </p:txBody>
      </p:sp>
      <p:sp>
        <p:nvSpPr>
          <p:cNvPr id="7174" name="Line 14"/>
          <p:cNvSpPr>
            <a:spLocks noChangeShapeType="1"/>
          </p:cNvSpPr>
          <p:nvPr/>
        </p:nvSpPr>
        <p:spPr bwMode="auto">
          <a:xfrm rot="16200000">
            <a:off x="3455068" y="3707732"/>
            <a:ext cx="4977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0"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Quiz</a:t>
            </a:r>
          </a:p>
        </p:txBody>
      </p:sp>
      <p:sp>
        <p:nvSpPr>
          <p:cNvPr id="7177" name="Text Box 5"/>
          <p:cNvSpPr txBox="1">
            <a:spLocks noChangeArrowheads="1"/>
          </p:cNvSpPr>
          <p:nvPr/>
        </p:nvSpPr>
        <p:spPr bwMode="auto">
          <a:xfrm>
            <a:off x="1405739" y="738664"/>
            <a:ext cx="6477000" cy="369332"/>
          </a:xfrm>
          <a:prstGeom prst="rect">
            <a:avLst/>
          </a:prstGeom>
          <a:solidFill>
            <a:srgbClr val="CCECFF"/>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Trace each </a:t>
            </a:r>
            <a:r>
              <a:rPr lang="en-US" sz="1800" dirty="0" err="1" smtClean="0">
                <a:latin typeface="Cambria" pitchFamily="18" charset="0"/>
              </a:rPr>
              <a:t>f'n</a:t>
            </a:r>
            <a:r>
              <a:rPr lang="en-US" sz="1800" dirty="0" smtClean="0">
                <a:latin typeface="Cambria" pitchFamily="18" charset="0"/>
              </a:rPr>
              <a:t>. What will  </a:t>
            </a:r>
            <a:r>
              <a:rPr lang="en-US" sz="1800" b="1" dirty="0">
                <a:latin typeface="Courier New" pitchFamily="49" charset="0"/>
                <a:cs typeface="Courier New" pitchFamily="49" charset="0"/>
              </a:rPr>
              <a:t>main1</a:t>
            </a:r>
            <a:r>
              <a:rPr lang="en-US" sz="1800" dirty="0">
                <a:latin typeface="Cambria" pitchFamily="18" charset="0"/>
              </a:rPr>
              <a:t>, </a:t>
            </a:r>
            <a:r>
              <a:rPr lang="en-US" sz="1800" dirty="0" smtClean="0">
                <a:latin typeface="Cambria" pitchFamily="18" charset="0"/>
              </a:rPr>
              <a:t> </a:t>
            </a:r>
            <a:r>
              <a:rPr lang="en-US" sz="1800" b="1" dirty="0" smtClean="0">
                <a:latin typeface="Courier New" pitchFamily="49" charset="0"/>
                <a:cs typeface="Courier New" pitchFamily="49" charset="0"/>
              </a:rPr>
              <a:t>main2</a:t>
            </a:r>
            <a:r>
              <a:rPr lang="en-US" sz="1800" dirty="0">
                <a:latin typeface="Cambria" pitchFamily="18" charset="0"/>
              </a:rPr>
              <a:t>, and </a:t>
            </a:r>
            <a:r>
              <a:rPr lang="en-US" sz="1800" b="1" dirty="0">
                <a:latin typeface="Courier New" pitchFamily="49" charset="0"/>
                <a:cs typeface="Courier New" pitchFamily="49" charset="0"/>
              </a:rPr>
              <a:t>main3</a:t>
            </a:r>
            <a:r>
              <a:rPr lang="en-US" sz="1800" dirty="0">
                <a:latin typeface="Cambria" pitchFamily="18" charset="0"/>
              </a:rPr>
              <a:t> </a:t>
            </a:r>
            <a:r>
              <a:rPr lang="en-US" sz="1800" dirty="0" smtClean="0">
                <a:latin typeface="Cambria" pitchFamily="18" charset="0"/>
              </a:rPr>
              <a:t>print?</a:t>
            </a:r>
            <a:endParaRPr lang="en-US" sz="1800" dirty="0">
              <a:latin typeface="Cambria" pitchFamily="18" charset="0"/>
            </a:endParaRPr>
          </a:p>
        </p:txBody>
      </p:sp>
      <p:sp>
        <p:nvSpPr>
          <p:cNvPr id="7178" name="Rectangle 6"/>
          <p:cNvSpPr>
            <a:spLocks noChangeArrowheads="1"/>
          </p:cNvSpPr>
          <p:nvPr/>
        </p:nvSpPr>
        <p:spPr bwMode="auto">
          <a:xfrm>
            <a:off x="6267450" y="1447800"/>
            <a:ext cx="2038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conform3(L)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[0</a:t>
            </a:r>
            <a:r>
              <a:rPr lang="en-US" sz="2100" dirty="0">
                <a:solidFill>
                  <a:srgbClr val="1608F9"/>
                </a:solidFill>
                <a:latin typeface="Calibri" pitchFamily="34" charset="0"/>
              </a:rPr>
              <a:t>] = 42</a:t>
            </a: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[1</a:t>
            </a:r>
            <a:r>
              <a:rPr lang="en-US" sz="2100" dirty="0">
                <a:solidFill>
                  <a:srgbClr val="1608F9"/>
                </a:solidFill>
                <a:latin typeface="Calibri" pitchFamily="34" charset="0"/>
              </a:rPr>
              <a:t>] = </a:t>
            </a:r>
            <a:r>
              <a:rPr lang="en-US" sz="2100" dirty="0" smtClean="0">
                <a:solidFill>
                  <a:srgbClr val="1608F9"/>
                </a:solidFill>
                <a:latin typeface="Calibri" pitchFamily="34" charset="0"/>
              </a:rPr>
              <a:t>42</a:t>
            </a:r>
            <a:endParaRPr lang="en-US" sz="2100" dirty="0">
              <a:solidFill>
                <a:srgbClr val="1608F9"/>
              </a:solidFill>
              <a:latin typeface="Calibri" pitchFamily="34" charset="0"/>
            </a:endParaRPr>
          </a:p>
        </p:txBody>
      </p:sp>
      <p:sp>
        <p:nvSpPr>
          <p:cNvPr id="7180" name="Line 14"/>
          <p:cNvSpPr>
            <a:spLocks noChangeShapeType="1"/>
          </p:cNvSpPr>
          <p:nvPr/>
        </p:nvSpPr>
        <p:spPr bwMode="auto">
          <a:xfrm>
            <a:off x="2995613" y="3501193"/>
            <a:ext cx="2719387"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14"/>
          <p:cNvSpPr>
            <a:spLocks noChangeShapeType="1"/>
          </p:cNvSpPr>
          <p:nvPr/>
        </p:nvSpPr>
        <p:spPr bwMode="auto">
          <a:xfrm>
            <a:off x="6148388" y="3501193"/>
            <a:ext cx="2614612"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AutoShape 10"/>
          <p:cNvSpPr>
            <a:spLocks noChangeArrowheads="1"/>
          </p:cNvSpPr>
          <p:nvPr/>
        </p:nvSpPr>
        <p:spPr bwMode="auto">
          <a:xfrm>
            <a:off x="152400" y="26796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220663" y="2909887"/>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7184" name="AutoShape 10"/>
          <p:cNvSpPr>
            <a:spLocks noChangeArrowheads="1"/>
          </p:cNvSpPr>
          <p:nvPr/>
        </p:nvSpPr>
        <p:spPr bwMode="auto">
          <a:xfrm>
            <a:off x="152400" y="38989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220663" y="41290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8" name="AutoShape 10"/>
          <p:cNvSpPr>
            <a:spLocks noChangeArrowheads="1"/>
          </p:cNvSpPr>
          <p:nvPr/>
        </p:nvSpPr>
        <p:spPr bwMode="auto">
          <a:xfrm>
            <a:off x="6096000" y="26669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6336753" y="292125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7190" name="AutoShape 10"/>
          <p:cNvSpPr>
            <a:spLocks noChangeArrowheads="1"/>
          </p:cNvSpPr>
          <p:nvPr/>
        </p:nvSpPr>
        <p:spPr bwMode="auto">
          <a:xfrm>
            <a:off x="2871536" y="3930415"/>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3124321" y="4172635"/>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27" name="Line 14"/>
          <p:cNvSpPr>
            <a:spLocks noChangeShapeType="1"/>
          </p:cNvSpPr>
          <p:nvPr/>
        </p:nvSpPr>
        <p:spPr bwMode="auto">
          <a:xfrm rot="16200000">
            <a:off x="254669" y="3707732"/>
            <a:ext cx="4977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525523" y="3846186"/>
            <a:ext cx="301686" cy="369332"/>
          </a:xfrm>
          <a:prstGeom prst="rect">
            <a:avLst/>
          </a:prstGeom>
        </p:spPr>
        <p:txBody>
          <a:bodyPr wrap="none">
            <a:spAutoFit/>
          </a:bodyPr>
          <a:lstStyle/>
          <a:p>
            <a:r>
              <a:rPr lang="en-US" sz="1800" b="1" dirty="0" smtClean="0">
                <a:latin typeface="Calibri" pitchFamily="34" charset="0"/>
              </a:rPr>
              <a:t>7</a:t>
            </a:r>
            <a:endParaRPr lang="en-US" sz="1800" b="1" dirty="0"/>
          </a:p>
        </p:txBody>
      </p:sp>
      <p:sp>
        <p:nvSpPr>
          <p:cNvPr id="34" name="Freeform 16"/>
          <p:cNvSpPr>
            <a:spLocks/>
          </p:cNvSpPr>
          <p:nvPr/>
        </p:nvSpPr>
        <p:spPr bwMode="auto">
          <a:xfrm>
            <a:off x="3392904" y="3669632"/>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Rectangle 34"/>
          <p:cNvSpPr/>
          <p:nvPr/>
        </p:nvSpPr>
        <p:spPr>
          <a:xfrm>
            <a:off x="704182" y="6477000"/>
            <a:ext cx="7510372" cy="261610"/>
          </a:xfrm>
          <a:prstGeom prst="rect">
            <a:avLst/>
          </a:prstGeom>
        </p:spPr>
        <p:txBody>
          <a:bodyPr wrap="square">
            <a:spAutoFit/>
          </a:bodyPr>
          <a:lstStyle/>
          <a:p>
            <a:r>
              <a:rPr lang="en-US" sz="1100" dirty="0" smtClean="0">
                <a:latin typeface="Cambria" pitchFamily="18" charset="0"/>
              </a:rPr>
              <a:t>Notice that there are NO assignment statements after these function calls!   The return values aren't being used…</a:t>
            </a:r>
            <a:endParaRPr lang="en-US" sz="1100" dirty="0"/>
          </a:p>
        </p:txBody>
      </p:sp>
      <p:sp>
        <p:nvSpPr>
          <p:cNvPr id="37" name="AutoShape 19"/>
          <p:cNvSpPr>
            <a:spLocks noChangeArrowheads="1"/>
          </p:cNvSpPr>
          <p:nvPr/>
        </p:nvSpPr>
        <p:spPr bwMode="auto">
          <a:xfrm>
            <a:off x="4127500" y="3962400"/>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39" name="Text Box 22"/>
          <p:cNvSpPr txBox="1">
            <a:spLocks noChangeArrowheads="1"/>
          </p:cNvSpPr>
          <p:nvPr/>
        </p:nvSpPr>
        <p:spPr bwMode="auto">
          <a:xfrm>
            <a:off x="3997533" y="4150896"/>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41" name="Text Box 29"/>
          <p:cNvSpPr txBox="1">
            <a:spLocks noChangeArrowheads="1"/>
          </p:cNvSpPr>
          <p:nvPr/>
        </p:nvSpPr>
        <p:spPr bwMode="auto">
          <a:xfrm>
            <a:off x="4127500" y="3923129"/>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5" name="Rectangle 4"/>
          <p:cNvSpPr/>
          <p:nvPr/>
        </p:nvSpPr>
        <p:spPr>
          <a:xfrm>
            <a:off x="3216309" y="4672264"/>
            <a:ext cx="2146613"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main2()</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a:t>
            </a:r>
            <a:r>
              <a:rPr lang="en-US" sz="2100" dirty="0" smtClean="0">
                <a:solidFill>
                  <a:srgbClr val="000000"/>
                </a:solidFill>
                <a:latin typeface="Calibri" pitchFamily="34" charset="0"/>
              </a:rPr>
              <a:t> </a:t>
            </a:r>
            <a:r>
              <a:rPr lang="en-US" sz="2100" dirty="0">
                <a:solidFill>
                  <a:srgbClr val="000000"/>
                </a:solidFill>
                <a:latin typeface="Calibri" pitchFamily="34" charset="0"/>
              </a:rPr>
              <a:t>=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smtClean="0">
                <a:solidFill>
                  <a:srgbClr val="000000"/>
                </a:solidFill>
                <a:latin typeface="Calibri" pitchFamily="34" charset="0"/>
              </a:rPr>
              <a:t>conform2(L)</a:t>
            </a:r>
            <a:endParaRPr lang="en-US" sz="2100" dirty="0">
              <a:solidFill>
                <a:srgbClr val="000000"/>
              </a:solidFill>
              <a:latin typeface="Calibri" pitchFamily="34" charset="0"/>
            </a:endParaRP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latin typeface="Calibri" pitchFamily="34" charset="0"/>
              </a:rPr>
              <a:t>L</a:t>
            </a:r>
          </a:p>
        </p:txBody>
      </p:sp>
      <p:sp>
        <p:nvSpPr>
          <p:cNvPr id="7" name="Rectangle 6"/>
          <p:cNvSpPr/>
          <p:nvPr/>
        </p:nvSpPr>
        <p:spPr>
          <a:xfrm>
            <a:off x="228600" y="4672264"/>
            <a:ext cx="2251422"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main1()</a:t>
            </a:r>
            <a:endParaRPr lang="en-US" sz="2100" dirty="0">
              <a:solidFill>
                <a:srgbClr val="3333CC"/>
              </a:solidFill>
              <a:latin typeface="Calibri" pitchFamily="34" charset="0"/>
            </a:endParaRPr>
          </a:p>
          <a:p>
            <a:pPr lvl="0" algn="l"/>
            <a:r>
              <a:rPr lang="en-US" sz="2100" dirty="0">
                <a:solidFill>
                  <a:srgbClr val="000000"/>
                </a:solidFill>
                <a:latin typeface="Calibri" pitchFamily="34" charset="0"/>
              </a:rPr>
              <a:t>    </a:t>
            </a:r>
            <a:r>
              <a:rPr lang="en-US" sz="2100" dirty="0" err="1">
                <a:solidFill>
                  <a:srgbClr val="000000"/>
                </a:solidFill>
                <a:latin typeface="Calibri" pitchFamily="34" charset="0"/>
              </a:rPr>
              <a:t>fav</a:t>
            </a:r>
            <a:r>
              <a:rPr lang="en-US" sz="2100" dirty="0">
                <a:solidFill>
                  <a:srgbClr val="000000"/>
                </a:solidFill>
                <a:latin typeface="Calibri" pitchFamily="34" charset="0"/>
              </a:rPr>
              <a:t> = 7</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conform1(</a:t>
            </a:r>
            <a:r>
              <a:rPr lang="en-US" sz="2100" dirty="0" err="1">
                <a:solidFill>
                  <a:srgbClr val="000000"/>
                </a:solidFill>
                <a:latin typeface="Calibri" pitchFamily="34" charset="0"/>
              </a:rPr>
              <a:t>fav</a:t>
            </a:r>
            <a:r>
              <a:rPr lang="en-US" sz="2100" dirty="0">
                <a:solidFill>
                  <a:srgbClr val="000000"/>
                </a:solidFill>
                <a:latin typeface="Calibri" pitchFamily="34" charset="0"/>
              </a:rPr>
              <a:t>)</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err="1">
                <a:solidFill>
                  <a:srgbClr val="000000"/>
                </a:solidFill>
                <a:latin typeface="Calibri" pitchFamily="34" charset="0"/>
              </a:rPr>
              <a:t>fav</a:t>
            </a:r>
            <a:endParaRPr lang="en-US" sz="2100" dirty="0">
              <a:solidFill>
                <a:srgbClr val="3333CC"/>
              </a:solidFill>
              <a:latin typeface="Calibri" pitchFamily="34" charset="0"/>
            </a:endParaRPr>
          </a:p>
        </p:txBody>
      </p:sp>
      <p:sp>
        <p:nvSpPr>
          <p:cNvPr id="9" name="Rectangle 8"/>
          <p:cNvSpPr/>
          <p:nvPr/>
        </p:nvSpPr>
        <p:spPr>
          <a:xfrm>
            <a:off x="6373763" y="4675613"/>
            <a:ext cx="2069306" cy="1378297"/>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main3()</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 =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conform3(L)</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solidFill>
                  <a:srgbClr val="000000"/>
                </a:solidFill>
                <a:latin typeface="Calibri" pitchFamily="34" charset="0"/>
              </a:rPr>
              <a:t>L</a:t>
            </a:r>
          </a:p>
        </p:txBody>
      </p:sp>
      <p:sp>
        <p:nvSpPr>
          <p:cNvPr id="49" name="AutoShape 10"/>
          <p:cNvSpPr>
            <a:spLocks noChangeArrowheads="1"/>
          </p:cNvSpPr>
          <p:nvPr/>
        </p:nvSpPr>
        <p:spPr bwMode="auto">
          <a:xfrm>
            <a:off x="2914988" y="26669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50" name="Rectangle 11"/>
          <p:cNvSpPr>
            <a:spLocks noChangeArrowheads="1"/>
          </p:cNvSpPr>
          <p:nvPr/>
        </p:nvSpPr>
        <p:spPr bwMode="auto">
          <a:xfrm>
            <a:off x="3155741" y="292125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51" name="AutoShape 19"/>
          <p:cNvSpPr>
            <a:spLocks noChangeArrowheads="1"/>
          </p:cNvSpPr>
          <p:nvPr/>
        </p:nvSpPr>
        <p:spPr bwMode="auto">
          <a:xfrm>
            <a:off x="4986338" y="3949535"/>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2" name="Text Box 22"/>
          <p:cNvSpPr txBox="1">
            <a:spLocks noChangeArrowheads="1"/>
          </p:cNvSpPr>
          <p:nvPr/>
        </p:nvSpPr>
        <p:spPr bwMode="auto">
          <a:xfrm>
            <a:off x="4856371" y="4138031"/>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53" name="Text Box 29"/>
          <p:cNvSpPr txBox="1">
            <a:spLocks noChangeArrowheads="1"/>
          </p:cNvSpPr>
          <p:nvPr/>
        </p:nvSpPr>
        <p:spPr bwMode="auto">
          <a:xfrm>
            <a:off x="4986338" y="3910264"/>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54" name="AutoShape 10"/>
          <p:cNvSpPr>
            <a:spLocks noChangeArrowheads="1"/>
          </p:cNvSpPr>
          <p:nvPr/>
        </p:nvSpPr>
        <p:spPr bwMode="auto">
          <a:xfrm>
            <a:off x="6071936" y="3936384"/>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5" name="Rectangle 11"/>
          <p:cNvSpPr>
            <a:spLocks noChangeArrowheads="1"/>
          </p:cNvSpPr>
          <p:nvPr/>
        </p:nvSpPr>
        <p:spPr bwMode="auto">
          <a:xfrm>
            <a:off x="6324721" y="4178604"/>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56" name="Freeform 16"/>
          <p:cNvSpPr>
            <a:spLocks/>
          </p:cNvSpPr>
          <p:nvPr/>
        </p:nvSpPr>
        <p:spPr bwMode="auto">
          <a:xfrm>
            <a:off x="6593304" y="3675601"/>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AutoShape 19"/>
          <p:cNvSpPr>
            <a:spLocks noChangeArrowheads="1"/>
          </p:cNvSpPr>
          <p:nvPr/>
        </p:nvSpPr>
        <p:spPr bwMode="auto">
          <a:xfrm>
            <a:off x="7327900" y="3968369"/>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8" name="Text Box 22"/>
          <p:cNvSpPr txBox="1">
            <a:spLocks noChangeArrowheads="1"/>
          </p:cNvSpPr>
          <p:nvPr/>
        </p:nvSpPr>
        <p:spPr bwMode="auto">
          <a:xfrm>
            <a:off x="7197933" y="4156865"/>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59" name="Text Box 29"/>
          <p:cNvSpPr txBox="1">
            <a:spLocks noChangeArrowheads="1"/>
          </p:cNvSpPr>
          <p:nvPr/>
        </p:nvSpPr>
        <p:spPr bwMode="auto">
          <a:xfrm>
            <a:off x="7327900" y="3929098"/>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60" name="AutoShape 19"/>
          <p:cNvSpPr>
            <a:spLocks noChangeArrowheads="1"/>
          </p:cNvSpPr>
          <p:nvPr/>
        </p:nvSpPr>
        <p:spPr bwMode="auto">
          <a:xfrm>
            <a:off x="8186738" y="3955504"/>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61" name="Text Box 22"/>
          <p:cNvSpPr txBox="1">
            <a:spLocks noChangeArrowheads="1"/>
          </p:cNvSpPr>
          <p:nvPr/>
        </p:nvSpPr>
        <p:spPr bwMode="auto">
          <a:xfrm>
            <a:off x="8056771" y="41440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62" name="Text Box 29"/>
          <p:cNvSpPr txBox="1">
            <a:spLocks noChangeArrowheads="1"/>
          </p:cNvSpPr>
          <p:nvPr/>
        </p:nvSpPr>
        <p:spPr bwMode="auto">
          <a:xfrm>
            <a:off x="8186738" y="391623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45" name="Text Box 5"/>
          <p:cNvSpPr txBox="1">
            <a:spLocks noChangeArrowheads="1"/>
          </p:cNvSpPr>
          <p:nvPr/>
        </p:nvSpPr>
        <p:spPr bwMode="auto">
          <a:xfrm>
            <a:off x="5105400" y="184666"/>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Name(s) </a:t>
            </a:r>
            <a:r>
              <a:rPr lang="en-US" sz="1800" dirty="0" smtClean="0">
                <a:latin typeface="Cambria" pitchFamily="18" charset="0"/>
              </a:rPr>
              <a:t>______________________________</a:t>
            </a:r>
            <a:endParaRPr lang="en-US" sz="1800" dirty="0">
              <a:latin typeface="Cambria" pitchFamily="18" charset="0"/>
            </a:endParaRPr>
          </a:p>
        </p:txBody>
      </p:sp>
    </p:spTree>
    <p:extLst>
      <p:ext uri="{BB962C8B-B14F-4D97-AF65-F5344CB8AC3E}">
        <p14:creationId xmlns:p14="http://schemas.microsoft.com/office/powerpoint/2010/main" val="3129310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Lists are </a:t>
            </a:r>
            <a:r>
              <a:rPr lang="en-US" sz="4000" i="1" dirty="0" smtClean="0">
                <a:latin typeface="Cambria" pitchFamily="18" charset="0"/>
              </a:rPr>
              <a:t>Mutable</a:t>
            </a:r>
            <a:endParaRPr lang="en-US" sz="4000" i="1" dirty="0">
              <a:latin typeface="Cambria" pitchFamily="18" charset="0"/>
            </a:endParaRPr>
          </a:p>
        </p:txBody>
      </p:sp>
      <p:sp>
        <p:nvSpPr>
          <p:cNvPr id="12291" name="Text Box 22"/>
          <p:cNvSpPr txBox="1">
            <a:spLocks noChangeArrowheads="1"/>
          </p:cNvSpPr>
          <p:nvPr/>
        </p:nvSpPr>
        <p:spPr bwMode="auto">
          <a:xfrm>
            <a:off x="854869" y="1828800"/>
            <a:ext cx="73834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You can change </a:t>
            </a:r>
            <a:r>
              <a:rPr lang="en-US" sz="3200" b="1" dirty="0">
                <a:latin typeface="Cambria" pitchFamily="18" charset="0"/>
              </a:rPr>
              <a:t>the contents </a:t>
            </a:r>
            <a:r>
              <a:rPr lang="en-US" sz="3200" dirty="0">
                <a:latin typeface="Cambria" pitchFamily="18" charset="0"/>
              </a:rPr>
              <a:t>of lists in functions that take those lists as input.</a:t>
            </a:r>
          </a:p>
        </p:txBody>
      </p:sp>
      <p:sp>
        <p:nvSpPr>
          <p:cNvPr id="12292" name="Text Box 23"/>
          <p:cNvSpPr txBox="1">
            <a:spLocks noChangeArrowheads="1"/>
          </p:cNvSpPr>
          <p:nvPr/>
        </p:nvSpPr>
        <p:spPr bwMode="auto">
          <a:xfrm>
            <a:off x="762000" y="3810000"/>
            <a:ext cx="756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Those changes will be visible </a:t>
            </a:r>
            <a:r>
              <a:rPr lang="en-US" sz="3200" b="1" dirty="0">
                <a:latin typeface="Cambria" pitchFamily="18" charset="0"/>
              </a:rPr>
              <a:t>everywhere</a:t>
            </a:r>
            <a:r>
              <a:rPr lang="en-US" sz="3200" dirty="0">
                <a:latin typeface="Cambria" pitchFamily="18" charset="0"/>
              </a:rPr>
              <a:t>.</a:t>
            </a:r>
          </a:p>
        </p:txBody>
      </p:sp>
      <p:sp>
        <p:nvSpPr>
          <p:cNvPr id="12293" name="Text Box 24"/>
          <p:cNvSpPr txBox="1">
            <a:spLocks noChangeArrowheads="1"/>
          </p:cNvSpPr>
          <p:nvPr/>
        </p:nvSpPr>
        <p:spPr bwMode="auto">
          <a:xfrm>
            <a:off x="5799137" y="3011904"/>
            <a:ext cx="2506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smtClean="0">
                <a:latin typeface="Cambria" pitchFamily="18" charset="0"/>
              </a:rPr>
              <a:t>-  Lists are MUTABLE objects</a:t>
            </a:r>
            <a:endParaRPr lang="en-US" sz="1400" dirty="0">
              <a:latin typeface="Cambria" pitchFamily="18" charset="0"/>
            </a:endParaRPr>
          </a:p>
        </p:txBody>
      </p:sp>
      <p:sp>
        <p:nvSpPr>
          <p:cNvPr id="12294" name="Text Box 25"/>
          <p:cNvSpPr txBox="1">
            <a:spLocks noChangeArrowheads="1"/>
          </p:cNvSpPr>
          <p:nvPr/>
        </p:nvSpPr>
        <p:spPr bwMode="auto">
          <a:xfrm>
            <a:off x="5478379" y="6095074"/>
            <a:ext cx="3375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rgbClr val="C00000"/>
                </a:solidFill>
                <a:latin typeface="Cambria" pitchFamily="18" charset="0"/>
              </a:rPr>
              <a:t>Numbers, strings, etc. are IMMUTABLE – they can't be changed, only reassigned.</a:t>
            </a:r>
            <a:endParaRPr lang="en-US" sz="1400" dirty="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533400" y="228600"/>
            <a:ext cx="8001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Differing approaches to </a:t>
            </a:r>
            <a:r>
              <a:rPr lang="en-US" sz="4200" b="1" i="1" dirty="0" smtClean="0">
                <a:latin typeface="Cambria" pitchFamily="18" charset="0"/>
              </a:rPr>
              <a:t>rules</a:t>
            </a:r>
            <a:r>
              <a:rPr lang="en-US" sz="4200" dirty="0" smtClean="0">
                <a:latin typeface="Cambria" pitchFamily="18" charset="0"/>
              </a:rPr>
              <a:t> …</a:t>
            </a:r>
            <a:endParaRPr lang="en-US" sz="4200" dirty="0">
              <a:latin typeface="Cambria" pitchFamily="18" charset="0"/>
            </a:endParaRPr>
          </a:p>
        </p:txBody>
      </p:sp>
      <p:sp>
        <p:nvSpPr>
          <p:cNvPr id="10" name="Rectangle 9"/>
          <p:cNvSpPr/>
          <p:nvPr/>
        </p:nvSpPr>
        <p:spPr>
          <a:xfrm>
            <a:off x="645696" y="2726703"/>
            <a:ext cx="5526504" cy="461665"/>
          </a:xfrm>
          <a:prstGeom prst="rect">
            <a:avLst/>
          </a:prstGeom>
          <a:noFill/>
        </p:spPr>
        <p:txBody>
          <a:bodyPr wrap="square">
            <a:spAutoFit/>
          </a:bodyPr>
          <a:lstStyle/>
          <a:p>
            <a:pPr algn="l"/>
            <a:r>
              <a:rPr lang="en-US" b="1" dirty="0" smtClean="0">
                <a:solidFill>
                  <a:srgbClr val="000000"/>
                </a:solidFill>
                <a:latin typeface="Calibri" pitchFamily="34" charset="0"/>
              </a:rPr>
              <a:t>Mathematicians</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sp>
        <p:nvSpPr>
          <p:cNvPr id="2" name="Rectangle 1"/>
          <p:cNvSpPr/>
          <p:nvPr/>
        </p:nvSpPr>
        <p:spPr>
          <a:xfrm>
            <a:off x="645696" y="3429000"/>
            <a:ext cx="631904" cy="461665"/>
          </a:xfrm>
          <a:prstGeom prst="rect">
            <a:avLst/>
          </a:prstGeom>
        </p:spPr>
        <p:txBody>
          <a:bodyPr wrap="none">
            <a:spAutoFit/>
          </a:bodyPr>
          <a:lstStyle/>
          <a:p>
            <a:r>
              <a:rPr lang="en-US" b="1" dirty="0" smtClean="0">
                <a:solidFill>
                  <a:srgbClr val="000000"/>
                </a:solidFill>
                <a:latin typeface="Calibri" pitchFamily="34" charset="0"/>
              </a:rPr>
              <a:t>CS</a:t>
            </a:r>
            <a:r>
              <a:rPr lang="en-US" dirty="0" smtClean="0">
                <a:solidFill>
                  <a:srgbClr val="000000"/>
                </a:solidFill>
                <a:latin typeface="Calibri" pitchFamily="34" charset="0"/>
              </a:rPr>
              <a:t>?</a:t>
            </a:r>
            <a:endParaRPr lang="en-US" dirty="0"/>
          </a:p>
        </p:txBody>
      </p:sp>
      <p:sp>
        <p:nvSpPr>
          <p:cNvPr id="12" name="Rectangle 26"/>
          <p:cNvSpPr>
            <a:spLocks noChangeArrowheads="1"/>
          </p:cNvSpPr>
          <p:nvPr/>
        </p:nvSpPr>
        <p:spPr bwMode="auto">
          <a:xfrm>
            <a:off x="620713" y="1358900"/>
            <a:ext cx="7304087" cy="461665"/>
          </a:xfrm>
          <a:prstGeom prst="rect">
            <a:avLst/>
          </a:prstGeom>
          <a:noFill/>
          <a:ln>
            <a:noFill/>
          </a:ln>
        </p:spPr>
        <p:txBody>
          <a:bodyPr wrap="square">
            <a:spAutoFit/>
          </a:bodyPr>
          <a:lstStyle/>
          <a:p>
            <a:pPr algn="l"/>
            <a:r>
              <a:rPr lang="en-US" b="1" dirty="0">
                <a:solidFill>
                  <a:srgbClr val="000000"/>
                </a:solidFill>
                <a:latin typeface="Calibri" pitchFamily="34" charset="0"/>
              </a:rPr>
              <a:t>Engineers</a:t>
            </a:r>
            <a:r>
              <a:rPr lang="en-US" dirty="0">
                <a:solidFill>
                  <a:srgbClr val="000000"/>
                </a:solidFill>
                <a:latin typeface="Calibri" pitchFamily="34" charset="0"/>
              </a:rPr>
              <a:t>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13" name="Rectangle 12"/>
          <p:cNvSpPr/>
          <p:nvPr/>
        </p:nvSpPr>
        <p:spPr>
          <a:xfrm>
            <a:off x="620713" y="2045368"/>
            <a:ext cx="7304088" cy="461665"/>
          </a:xfrm>
          <a:prstGeom prst="rect">
            <a:avLst/>
          </a:prstGeom>
          <a:noFill/>
        </p:spPr>
        <p:txBody>
          <a:bodyPr wrap="square">
            <a:spAutoFit/>
          </a:bodyPr>
          <a:lstStyle/>
          <a:p>
            <a:pPr algn="l"/>
            <a:r>
              <a:rPr lang="en-US" b="1" dirty="0">
                <a:solidFill>
                  <a:srgbClr val="000000"/>
                </a:solidFill>
                <a:latin typeface="Calibri" pitchFamily="34" charset="0"/>
              </a:rPr>
              <a:t>Physicists</a:t>
            </a:r>
            <a:r>
              <a:rPr lang="en-US" dirty="0">
                <a:solidFill>
                  <a:srgbClr val="000000"/>
                </a:solidFill>
                <a:latin typeface="Calibri" pitchFamily="34" charset="0"/>
              </a:rPr>
              <a:t>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96" y="1908556"/>
            <a:ext cx="5867400" cy="4263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Up Arrow 4"/>
          <p:cNvSpPr>
            <a:spLocks noChangeArrowheads="1"/>
          </p:cNvSpPr>
          <p:nvPr/>
        </p:nvSpPr>
        <p:spPr bwMode="auto">
          <a:xfrm rot="10800000">
            <a:off x="3352800" y="331266"/>
            <a:ext cx="412416" cy="501066"/>
          </a:xfrm>
          <a:prstGeom prst="upArrow">
            <a:avLst>
              <a:gd name="adj1" fmla="val 50000"/>
              <a:gd name="adj2" fmla="val 49981"/>
            </a:avLst>
          </a:prstGeom>
          <a:solidFill>
            <a:srgbClr val="CCECFF"/>
          </a:solidFill>
          <a:ln w="9525" algn="ctr">
            <a:noFill/>
            <a:round/>
            <a:headEnd/>
            <a:tailEnd/>
          </a:ln>
        </p:spPr>
        <p:txBody>
          <a:bodyPr/>
          <a:lstStyle/>
          <a:p>
            <a:endParaRPr lang="en-US"/>
          </a:p>
        </p:txBody>
      </p:sp>
      <p:sp>
        <p:nvSpPr>
          <p:cNvPr id="3" name="Rectangle 2"/>
          <p:cNvSpPr/>
          <p:nvPr/>
        </p:nvSpPr>
        <p:spPr>
          <a:xfrm>
            <a:off x="3639476" y="304800"/>
            <a:ext cx="856324" cy="276999"/>
          </a:xfrm>
          <a:prstGeom prst="rect">
            <a:avLst/>
          </a:prstGeom>
        </p:spPr>
        <p:txBody>
          <a:bodyPr wrap="none">
            <a:spAutoFit/>
          </a:bodyPr>
          <a:lstStyle/>
          <a:p>
            <a:r>
              <a:rPr lang="en-US" sz="1200" dirty="0" smtClean="0">
                <a:latin typeface="Calibri" pitchFamily="34" charset="0"/>
              </a:rPr>
              <a:t>"the rules"</a:t>
            </a:r>
            <a:endParaRPr lang="en-US" sz="1200" dirty="0"/>
          </a:p>
        </p:txBody>
      </p:sp>
      <p:sp>
        <p:nvSpPr>
          <p:cNvPr id="12" name="Rectangle 11"/>
          <p:cNvSpPr/>
          <p:nvPr/>
        </p:nvSpPr>
        <p:spPr>
          <a:xfrm>
            <a:off x="7562817" y="5525869"/>
            <a:ext cx="798776" cy="646331"/>
          </a:xfrm>
          <a:prstGeom prst="rect">
            <a:avLst/>
          </a:prstGeom>
        </p:spPr>
        <p:txBody>
          <a:bodyPr wrap="square">
            <a:spAutoFit/>
          </a:bodyPr>
          <a:lstStyle/>
          <a:p>
            <a:pPr algn="l"/>
            <a:r>
              <a:rPr lang="en-US" sz="1200" dirty="0" smtClean="0">
                <a:latin typeface="Calibri" pitchFamily="34" charset="0"/>
              </a:rPr>
              <a:t>Grand Canyon Skywalk</a:t>
            </a:r>
            <a:endParaRPr lang="en-US" sz="1200" dirty="0"/>
          </a:p>
        </p:txBody>
      </p:sp>
    </p:spTree>
    <p:extLst>
      <p:ext uri="{BB962C8B-B14F-4D97-AF65-F5344CB8AC3E}">
        <p14:creationId xmlns:p14="http://schemas.microsoft.com/office/powerpoint/2010/main" val="106938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7" name="Rectangle 6"/>
          <p:cNvSpPr/>
          <p:nvPr/>
        </p:nvSpPr>
        <p:spPr>
          <a:xfrm>
            <a:off x="620713" y="1257072"/>
            <a:ext cx="7304088" cy="461665"/>
          </a:xfrm>
          <a:prstGeom prst="rect">
            <a:avLst/>
          </a:prstGeom>
          <a:noFill/>
        </p:spPr>
        <p:txBody>
          <a:bodyPr wrap="square">
            <a:spAutoFit/>
          </a:bodyPr>
          <a:lstStyle/>
          <a:p>
            <a:pPr algn="l"/>
            <a:r>
              <a:rPr lang="en-US" dirty="0">
                <a:solidFill>
                  <a:srgbClr val="000000"/>
                </a:solidFill>
                <a:latin typeface="Calibri" pitchFamily="34" charset="0"/>
              </a:rPr>
              <a:t>Physicists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sp>
        <p:nvSpPr>
          <p:cNvPr id="8" name="Rectangle 7"/>
          <p:cNvSpPr/>
          <p:nvPr/>
        </p:nvSpPr>
        <p:spPr>
          <a:xfrm>
            <a:off x="6758657" y="5748407"/>
            <a:ext cx="1499936" cy="461665"/>
          </a:xfrm>
          <a:prstGeom prst="rect">
            <a:avLst/>
          </a:prstGeom>
        </p:spPr>
        <p:txBody>
          <a:bodyPr wrap="square">
            <a:spAutoFit/>
          </a:bodyPr>
          <a:lstStyle/>
          <a:p>
            <a:pPr algn="l"/>
            <a:r>
              <a:rPr lang="en-US" sz="1200" dirty="0" smtClean="0">
                <a:latin typeface="Calibri" pitchFamily="34" charset="0"/>
              </a:rPr>
              <a:t>Not a parabola, so not a real shot!</a:t>
            </a:r>
            <a:endParaRPr lang="en-US" sz="1200" dirty="0"/>
          </a:p>
        </p:txBody>
      </p:sp>
      <p:sp>
        <p:nvSpPr>
          <p:cNvPr id="11" name="Up Arrow 4"/>
          <p:cNvSpPr>
            <a:spLocks noChangeArrowheads="1"/>
          </p:cNvSpPr>
          <p:nvPr/>
        </p:nvSpPr>
        <p:spPr bwMode="auto">
          <a:xfrm>
            <a:off x="5902081" y="1646718"/>
            <a:ext cx="412416" cy="501066"/>
          </a:xfrm>
          <a:prstGeom prst="upArrow">
            <a:avLst>
              <a:gd name="adj1" fmla="val 50000"/>
              <a:gd name="adj2" fmla="val 49981"/>
            </a:avLst>
          </a:prstGeom>
          <a:solidFill>
            <a:srgbClr val="CCECFF"/>
          </a:solidFill>
          <a:ln w="9525" algn="ctr">
            <a:noFill/>
            <a:round/>
            <a:headEnd/>
            <a:tailEnd/>
          </a:ln>
        </p:spPr>
        <p:txBody>
          <a:bodyPr/>
          <a:lstStyle/>
          <a:p>
            <a:endParaRPr lang="en-US"/>
          </a:p>
        </p:txBody>
      </p:sp>
      <p:sp>
        <p:nvSpPr>
          <p:cNvPr id="13" name="Rectangle 12"/>
          <p:cNvSpPr/>
          <p:nvPr/>
        </p:nvSpPr>
        <p:spPr>
          <a:xfrm>
            <a:off x="6306476" y="1897251"/>
            <a:ext cx="856324" cy="276999"/>
          </a:xfrm>
          <a:prstGeom prst="rect">
            <a:avLst/>
          </a:prstGeom>
        </p:spPr>
        <p:txBody>
          <a:bodyPr wrap="none">
            <a:spAutoFit/>
          </a:bodyPr>
          <a:lstStyle/>
          <a:p>
            <a:r>
              <a:rPr lang="en-US" sz="1200" dirty="0" smtClean="0">
                <a:latin typeface="Calibri" pitchFamily="34" charset="0"/>
              </a:rPr>
              <a:t>"the rules"</a:t>
            </a:r>
            <a:endParaRPr lang="en-US" sz="1200" dirty="0"/>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38" y="2716904"/>
            <a:ext cx="547687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219200" y="6093768"/>
            <a:ext cx="4572000" cy="230832"/>
          </a:xfrm>
          <a:prstGeom prst="rect">
            <a:avLst/>
          </a:prstGeom>
        </p:spPr>
        <p:txBody>
          <a:bodyPr>
            <a:spAutoFit/>
          </a:bodyPr>
          <a:lstStyle/>
          <a:p>
            <a:pPr algn="l"/>
            <a:r>
              <a:rPr lang="en-US" sz="900" dirty="0" smtClean="0">
                <a:latin typeface="Calibri" pitchFamily="34" charset="0"/>
              </a:rPr>
              <a:t>http://www.youtube.com/watch?feature=player_embedded&amp;v=WbaH52JI3So</a:t>
            </a:r>
            <a:endParaRPr lang="en-US" sz="900" dirty="0">
              <a:latin typeface="Calibri" pitchFamily="34" charset="0"/>
            </a:endParaRPr>
          </a:p>
        </p:txBody>
      </p:sp>
      <p:sp>
        <p:nvSpPr>
          <p:cNvPr id="4" name="Rectangle 3"/>
          <p:cNvSpPr/>
          <p:nvPr/>
        </p:nvSpPr>
        <p:spPr>
          <a:xfrm>
            <a:off x="1219200" y="6223519"/>
            <a:ext cx="4572000" cy="230832"/>
          </a:xfrm>
          <a:prstGeom prst="rect">
            <a:avLst/>
          </a:prstGeom>
        </p:spPr>
        <p:txBody>
          <a:bodyPr>
            <a:spAutoFit/>
          </a:bodyPr>
          <a:lstStyle/>
          <a:p>
            <a:pPr algn="l"/>
            <a:r>
              <a:rPr lang="en-US" sz="900" dirty="0" smtClean="0">
                <a:latin typeface="Calibri" pitchFamily="34" charset="0"/>
              </a:rPr>
              <a:t>http://www.fourandsix.com/blog/2011/8/29/seriously-amazing-beer-pong-shots.html</a:t>
            </a:r>
            <a:endParaRPr lang="en-US" sz="900" dirty="0">
              <a:latin typeface="Calibri" pitchFamily="34" charset="0"/>
            </a:endParaRPr>
          </a:p>
        </p:txBody>
      </p:sp>
    </p:spTree>
    <p:extLst>
      <p:ext uri="{BB962C8B-B14F-4D97-AF65-F5344CB8AC3E}">
        <p14:creationId xmlns:p14="http://schemas.microsoft.com/office/powerpoint/2010/main" val="316229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5696" y="1824335"/>
            <a:ext cx="5526504" cy="461665"/>
          </a:xfrm>
          <a:prstGeom prst="rect">
            <a:avLst/>
          </a:prstGeom>
          <a:noFill/>
        </p:spPr>
        <p:txBody>
          <a:bodyPr wrap="square">
            <a:spAutoFit/>
          </a:bodyPr>
          <a:lstStyle/>
          <a:p>
            <a:pPr algn="l"/>
            <a:r>
              <a:rPr lang="en-US" b="1" i="1" dirty="0" smtClean="0">
                <a:solidFill>
                  <a:srgbClr val="C00000"/>
                </a:solidFill>
                <a:latin typeface="Calibri" pitchFamily="34" charset="0"/>
              </a:rPr>
              <a:t>Mathematicians don't care either way!</a:t>
            </a:r>
            <a:endParaRPr lang="en-US" b="1" i="1" dirty="0">
              <a:solidFill>
                <a:srgbClr val="C00000"/>
              </a:solidFill>
              <a:latin typeface="Calibri" pitchFamily="34" charset="0"/>
            </a:endParaRPr>
          </a:p>
        </p:txBody>
      </p:sp>
      <p:pic>
        <p:nvPicPr>
          <p:cNvPr id="267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14600"/>
            <a:ext cx="2181726" cy="307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7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4050" t="69658" r="21776" b="15104"/>
          <a:stretch/>
        </p:blipFill>
        <p:spPr bwMode="auto">
          <a:xfrm>
            <a:off x="598196" y="3042075"/>
            <a:ext cx="5124739" cy="11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14" name="Rectangle 13"/>
          <p:cNvSpPr/>
          <p:nvPr/>
        </p:nvSpPr>
        <p:spPr>
          <a:xfrm>
            <a:off x="620713" y="1257072"/>
            <a:ext cx="7304088" cy="461665"/>
          </a:xfrm>
          <a:prstGeom prst="rect">
            <a:avLst/>
          </a:prstGeom>
          <a:noFill/>
        </p:spPr>
        <p:txBody>
          <a:bodyPr wrap="square">
            <a:spAutoFit/>
          </a:bodyPr>
          <a:lstStyle/>
          <a:p>
            <a:pPr algn="l"/>
            <a:r>
              <a:rPr lang="en-US" dirty="0">
                <a:solidFill>
                  <a:srgbClr val="000000"/>
                </a:solidFill>
                <a:latin typeface="Calibri" pitchFamily="34" charset="0"/>
              </a:rPr>
              <a:t>Physicists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sp>
        <p:nvSpPr>
          <p:cNvPr id="3" name="Rectangle 2"/>
          <p:cNvSpPr/>
          <p:nvPr/>
        </p:nvSpPr>
        <p:spPr>
          <a:xfrm>
            <a:off x="546060" y="4419600"/>
            <a:ext cx="5345404" cy="553998"/>
          </a:xfrm>
          <a:prstGeom prst="rect">
            <a:avLst/>
          </a:prstGeom>
        </p:spPr>
        <p:txBody>
          <a:bodyPr wrap="square">
            <a:spAutoFit/>
          </a:bodyPr>
          <a:lstStyle/>
          <a:p>
            <a:r>
              <a:rPr lang="en-US" sz="1500" dirty="0" smtClean="0">
                <a:solidFill>
                  <a:srgbClr val="000000"/>
                </a:solidFill>
                <a:latin typeface="Calibri" pitchFamily="34" charset="0"/>
              </a:rPr>
              <a:t>A solid sphere can be split into 5 parts and reassembled into two spheres the same size as the original (</a:t>
            </a:r>
            <a:r>
              <a:rPr lang="en-US" sz="1500" dirty="0" err="1" smtClean="0">
                <a:solidFill>
                  <a:srgbClr val="000000"/>
                </a:solidFill>
                <a:latin typeface="Calibri" pitchFamily="34" charset="0"/>
              </a:rPr>
              <a:t>Banach-Tarski</a:t>
            </a:r>
            <a:r>
              <a:rPr lang="en-US" sz="1500" dirty="0" smtClean="0">
                <a:solidFill>
                  <a:srgbClr val="000000"/>
                </a:solidFill>
                <a:latin typeface="Calibri" pitchFamily="34" charset="0"/>
              </a:rPr>
              <a:t> paradox)</a:t>
            </a:r>
            <a:endParaRPr lang="en-US" sz="1500" dirty="0"/>
          </a:p>
        </p:txBody>
      </p:sp>
      <p:sp>
        <p:nvSpPr>
          <p:cNvPr id="2" name="Rectangle 1"/>
          <p:cNvSpPr/>
          <p:nvPr/>
        </p:nvSpPr>
        <p:spPr bwMode="auto">
          <a:xfrm>
            <a:off x="6629400" y="3352800"/>
            <a:ext cx="336884" cy="12071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Rectangle 9"/>
          <p:cNvSpPr/>
          <p:nvPr/>
        </p:nvSpPr>
        <p:spPr bwMode="auto">
          <a:xfrm>
            <a:off x="6950242" y="3276600"/>
            <a:ext cx="701842" cy="9464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Rectangle 4"/>
          <p:cNvSpPr/>
          <p:nvPr/>
        </p:nvSpPr>
        <p:spPr>
          <a:xfrm>
            <a:off x="3158934" y="6186465"/>
            <a:ext cx="939681" cy="461665"/>
          </a:xfrm>
          <a:prstGeom prst="rect">
            <a:avLst/>
          </a:prstGeom>
          <a:solidFill>
            <a:srgbClr val="CCFFCC"/>
          </a:solidFill>
        </p:spPr>
        <p:txBody>
          <a:bodyPr wrap="none">
            <a:spAutoFit/>
          </a:bodyPr>
          <a:lstStyle/>
          <a:p>
            <a:r>
              <a:rPr lang="en-US" dirty="0">
                <a:solidFill>
                  <a:srgbClr val="008000"/>
                </a:solidFill>
                <a:latin typeface="Calibri" pitchFamily="34" charset="0"/>
              </a:rPr>
              <a:t>In CS</a:t>
            </a:r>
            <a:r>
              <a:rPr lang="en-US" dirty="0" smtClean="0">
                <a:solidFill>
                  <a:srgbClr val="008000"/>
                </a:solidFill>
                <a:latin typeface="Calibri" pitchFamily="34" charset="0"/>
              </a:rPr>
              <a:t>?</a:t>
            </a:r>
            <a:endParaRPr lang="en-US" dirty="0"/>
          </a:p>
        </p:txBody>
      </p:sp>
    </p:spTree>
    <p:extLst>
      <p:ext uri="{BB962C8B-B14F-4D97-AF65-F5344CB8AC3E}">
        <p14:creationId xmlns:p14="http://schemas.microsoft.com/office/powerpoint/2010/main" val="59031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5696" y="1824335"/>
            <a:ext cx="5526504" cy="461665"/>
          </a:xfrm>
          <a:prstGeom prst="rect">
            <a:avLst/>
          </a:prstGeom>
          <a:noFill/>
        </p:spPr>
        <p:txBody>
          <a:bodyPr wrap="square">
            <a:spAutoFit/>
          </a:bodyPr>
          <a:lstStyle/>
          <a:p>
            <a:pPr algn="l"/>
            <a:r>
              <a:rPr lang="en-US" i="1" dirty="0" smtClean="0">
                <a:latin typeface="Calibri" pitchFamily="34" charset="0"/>
              </a:rPr>
              <a:t>Mathematicians don't care either way!</a:t>
            </a:r>
            <a:endParaRPr lang="en-US" i="1" dirty="0">
              <a:latin typeface="Calibri" pitchFamily="34" charset="0"/>
            </a:endParaRPr>
          </a:p>
        </p:txBody>
      </p:sp>
      <p:sp>
        <p:nvSpPr>
          <p:cNvPr id="12" name="Rectangle 11"/>
          <p:cNvSpPr/>
          <p:nvPr/>
        </p:nvSpPr>
        <p:spPr>
          <a:xfrm>
            <a:off x="4272756" y="6188697"/>
            <a:ext cx="4642643" cy="461665"/>
          </a:xfrm>
          <a:prstGeom prst="rect">
            <a:avLst/>
          </a:prstGeom>
          <a:solidFill>
            <a:srgbClr val="CCFFCC"/>
          </a:solidFill>
        </p:spPr>
        <p:txBody>
          <a:bodyPr wrap="square">
            <a:spAutoFit/>
          </a:bodyPr>
          <a:lstStyle/>
          <a:p>
            <a:pPr algn="r"/>
            <a:r>
              <a:rPr lang="en-US" b="1" dirty="0" smtClean="0">
                <a:latin typeface="Calibri" pitchFamily="34" charset="0"/>
              </a:rPr>
              <a:t>Don't like reality</a:t>
            </a:r>
            <a:r>
              <a:rPr lang="en-US" b="1" dirty="0">
                <a:latin typeface="Calibri" pitchFamily="34" charset="0"/>
              </a:rPr>
              <a:t>?</a:t>
            </a:r>
            <a:r>
              <a:rPr lang="en-US" b="1" dirty="0" smtClean="0">
                <a:latin typeface="Calibri" pitchFamily="34" charset="0"/>
              </a:rPr>
              <a:t> </a:t>
            </a:r>
            <a:r>
              <a:rPr lang="en-US" b="1" i="1" dirty="0" smtClean="0">
                <a:latin typeface="Calibri" pitchFamily="34" charset="0"/>
              </a:rPr>
              <a:t>Build your own…</a:t>
            </a:r>
            <a:endParaRPr lang="en-US" b="1" i="1" dirty="0">
              <a:latin typeface="Calibri" pitchFamily="34" charset="0"/>
            </a:endParaRPr>
          </a:p>
        </p:txBody>
      </p:sp>
      <p:sp>
        <p:nvSpPr>
          <p:cNvPr id="13"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rgbClr val="000000"/>
                </a:solidFill>
                <a:latin typeface="Calibri" pitchFamily="34" charset="0"/>
              </a:rPr>
              <a:t>Engineers </a:t>
            </a:r>
            <a:r>
              <a:rPr lang="en-US" dirty="0" smtClean="0">
                <a:solidFill>
                  <a:srgbClr val="000000"/>
                </a:solidFill>
                <a:latin typeface="Calibri" pitchFamily="34" charset="0"/>
              </a:rPr>
              <a:t>believe equations approximate reality;</a:t>
            </a:r>
            <a:endParaRPr lang="en-US" dirty="0">
              <a:solidFill>
                <a:srgbClr val="000000"/>
              </a:solidFill>
              <a:latin typeface="Calibri" pitchFamily="34" charset="0"/>
            </a:endParaRPr>
          </a:p>
        </p:txBody>
      </p:sp>
      <p:sp>
        <p:nvSpPr>
          <p:cNvPr id="14" name="Rectangle 13"/>
          <p:cNvSpPr/>
          <p:nvPr/>
        </p:nvSpPr>
        <p:spPr>
          <a:xfrm>
            <a:off x="620713" y="1257072"/>
            <a:ext cx="7304088" cy="461665"/>
          </a:xfrm>
          <a:prstGeom prst="rect">
            <a:avLst/>
          </a:prstGeom>
          <a:noFill/>
        </p:spPr>
        <p:txBody>
          <a:bodyPr wrap="square">
            <a:spAutoFit/>
          </a:bodyPr>
          <a:lstStyle/>
          <a:p>
            <a:pPr algn="l"/>
            <a:r>
              <a:rPr lang="en-US" dirty="0">
                <a:solidFill>
                  <a:srgbClr val="000000"/>
                </a:solidFill>
                <a:latin typeface="Calibri" pitchFamily="34" charset="0"/>
              </a:rPr>
              <a:t>Physicists </a:t>
            </a:r>
            <a:r>
              <a:rPr lang="en-US" dirty="0" smtClean="0">
                <a:solidFill>
                  <a:srgbClr val="000000"/>
                </a:solidFill>
                <a:latin typeface="Calibri" pitchFamily="34" charset="0"/>
              </a:rPr>
              <a:t>believe reality approximates equations… </a:t>
            </a:r>
            <a:endParaRPr lang="en-US" dirty="0">
              <a:solidFill>
                <a:srgbClr val="000000"/>
              </a:solidFill>
              <a:latin typeface="Calibri" pitchFamily="34" charset="0"/>
            </a:endParaRPr>
          </a:p>
        </p:txBody>
      </p:sp>
      <p:sp>
        <p:nvSpPr>
          <p:cNvPr id="15" name="Rectangle 14"/>
          <p:cNvSpPr/>
          <p:nvPr/>
        </p:nvSpPr>
        <p:spPr>
          <a:xfrm>
            <a:off x="3158934" y="6186465"/>
            <a:ext cx="939681" cy="461665"/>
          </a:xfrm>
          <a:prstGeom prst="rect">
            <a:avLst/>
          </a:prstGeom>
          <a:solidFill>
            <a:srgbClr val="CCFFCC"/>
          </a:solidFill>
        </p:spPr>
        <p:txBody>
          <a:bodyPr wrap="none">
            <a:spAutoFit/>
          </a:bodyPr>
          <a:lstStyle/>
          <a:p>
            <a:r>
              <a:rPr lang="en-US" dirty="0">
                <a:solidFill>
                  <a:srgbClr val="008000"/>
                </a:solidFill>
                <a:latin typeface="Calibri" pitchFamily="34" charset="0"/>
              </a:rPr>
              <a:t>In CS</a:t>
            </a:r>
            <a:r>
              <a:rPr lang="en-US" dirty="0" smtClean="0">
                <a:solidFill>
                  <a:srgbClr val="008000"/>
                </a:solidFill>
                <a:latin typeface="Calibri" pitchFamily="34" charset="0"/>
              </a:rPr>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530642"/>
            <a:ext cx="3333750" cy="3190875"/>
          </a:xfrm>
          <a:prstGeom prst="rect">
            <a:avLst/>
          </a:prstGeom>
        </p:spPr>
      </p:pic>
    </p:spTree>
    <p:extLst>
      <p:ext uri="{BB962C8B-B14F-4D97-AF65-F5344CB8AC3E}">
        <p14:creationId xmlns:p14="http://schemas.microsoft.com/office/powerpoint/2010/main" val="1761652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Oval 8"/>
          <p:cNvSpPr>
            <a:spLocks noChangeArrowheads="1"/>
          </p:cNvSpPr>
          <p:nvPr/>
        </p:nvSpPr>
        <p:spPr bwMode="auto">
          <a:xfrm>
            <a:off x="1355725" y="3616523"/>
            <a:ext cx="1936750" cy="1141413"/>
          </a:xfrm>
          <a:prstGeom prst="ellipse">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Text Box 9"/>
          <p:cNvSpPr txBox="1">
            <a:spLocks noChangeArrowheads="1"/>
          </p:cNvSpPr>
          <p:nvPr/>
        </p:nvSpPr>
        <p:spPr bwMode="auto">
          <a:xfrm>
            <a:off x="1431925" y="3845123"/>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ambria" pitchFamily="18" charset="0"/>
              </a:rPr>
              <a:t>Axioms</a:t>
            </a:r>
          </a:p>
        </p:txBody>
      </p:sp>
      <p:sp>
        <p:nvSpPr>
          <p:cNvPr id="17414" name="Text Box 10"/>
          <p:cNvSpPr txBox="1">
            <a:spLocks noChangeArrowheads="1"/>
          </p:cNvSpPr>
          <p:nvPr/>
        </p:nvSpPr>
        <p:spPr bwMode="auto">
          <a:xfrm>
            <a:off x="1812925" y="4149923"/>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ambria" pitchFamily="18" charset="0"/>
              </a:rPr>
              <a:t>Definitions</a:t>
            </a:r>
          </a:p>
        </p:txBody>
      </p:sp>
      <p:sp>
        <p:nvSpPr>
          <p:cNvPr id="17415" name="Rectangle 11"/>
          <p:cNvSpPr>
            <a:spLocks noChangeArrowheads="1"/>
          </p:cNvSpPr>
          <p:nvPr/>
        </p:nvSpPr>
        <p:spPr bwMode="auto">
          <a:xfrm>
            <a:off x="1016794" y="6205954"/>
            <a:ext cx="2514600" cy="369332"/>
          </a:xfrm>
          <a:prstGeom prst="rect">
            <a:avLst/>
          </a:prstGeom>
          <a:solidFill>
            <a:schemeClr val="bg1">
              <a:lumMod val="95000"/>
            </a:schemeClr>
          </a:solidFill>
          <a:ln>
            <a:noFill/>
          </a:ln>
          <a:extLst/>
        </p:spPr>
        <p:txBody>
          <a:bodyPr>
            <a:spAutoFit/>
          </a:bodyPr>
          <a:lstStyle/>
          <a:p>
            <a:r>
              <a:rPr lang="en-US" sz="1800" b="1" dirty="0" smtClean="0">
                <a:latin typeface="Cambria" pitchFamily="18" charset="0"/>
              </a:rPr>
              <a:t>math worldview</a:t>
            </a:r>
            <a:endParaRPr lang="en-US" sz="1800" b="1" dirty="0">
              <a:latin typeface="Cambria" pitchFamily="18" charset="0"/>
            </a:endParaRPr>
          </a:p>
        </p:txBody>
      </p:sp>
      <p:sp>
        <p:nvSpPr>
          <p:cNvPr id="26" name="Rectangle 25"/>
          <p:cNvSpPr/>
          <p:nvPr/>
        </p:nvSpPr>
        <p:spPr>
          <a:xfrm>
            <a:off x="645695" y="1824335"/>
            <a:ext cx="6704429" cy="461665"/>
          </a:xfrm>
          <a:prstGeom prst="rect">
            <a:avLst/>
          </a:prstGeom>
          <a:noFill/>
        </p:spPr>
        <p:txBody>
          <a:bodyPr wrap="square">
            <a:spAutoFit/>
          </a:bodyPr>
          <a:lstStyle/>
          <a:p>
            <a:pPr algn="l"/>
            <a:r>
              <a:rPr lang="en-US" i="1" dirty="0" smtClean="0">
                <a:latin typeface="Calibri" pitchFamily="34" charset="0"/>
              </a:rPr>
              <a:t>Mathematics reasons about </a:t>
            </a:r>
            <a:r>
              <a:rPr lang="en-US" b="1" i="1" dirty="0" smtClean="0">
                <a:solidFill>
                  <a:srgbClr val="C00000"/>
                </a:solidFill>
                <a:latin typeface="Calibri" pitchFamily="34" charset="0"/>
              </a:rPr>
              <a:t>structural</a:t>
            </a:r>
            <a:r>
              <a:rPr lang="en-US" i="1" dirty="0" smtClean="0">
                <a:solidFill>
                  <a:srgbClr val="C00000"/>
                </a:solidFill>
                <a:latin typeface="Calibri" pitchFamily="34" charset="0"/>
              </a:rPr>
              <a:t> </a:t>
            </a:r>
            <a:r>
              <a:rPr lang="en-US" i="1" dirty="0" smtClean="0">
                <a:latin typeface="Calibri" pitchFamily="34" charset="0"/>
              </a:rPr>
              <a:t>rules…</a:t>
            </a:r>
            <a:endParaRPr lang="en-US" i="1" dirty="0">
              <a:latin typeface="Calibri" pitchFamily="34" charset="0"/>
            </a:endParaRPr>
          </a:p>
        </p:txBody>
      </p:sp>
      <p:sp>
        <p:nvSpPr>
          <p:cNvPr id="27"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chemeClr val="bg1">
                    <a:lumMod val="65000"/>
                  </a:schemeClr>
                </a:solidFill>
                <a:latin typeface="Calibri" pitchFamily="34" charset="0"/>
              </a:rPr>
              <a:t>Engineers </a:t>
            </a:r>
            <a:r>
              <a:rPr lang="en-US" dirty="0" smtClean="0">
                <a:solidFill>
                  <a:schemeClr val="bg1">
                    <a:lumMod val="65000"/>
                  </a:schemeClr>
                </a:solidFill>
                <a:latin typeface="Calibri" pitchFamily="34" charset="0"/>
              </a:rPr>
              <a:t>believe equations approximate reality;</a:t>
            </a:r>
            <a:endParaRPr lang="en-US" dirty="0">
              <a:solidFill>
                <a:schemeClr val="bg1">
                  <a:lumMod val="65000"/>
                </a:schemeClr>
              </a:solidFill>
              <a:latin typeface="Calibri" pitchFamily="34" charset="0"/>
            </a:endParaRPr>
          </a:p>
        </p:txBody>
      </p:sp>
      <p:sp>
        <p:nvSpPr>
          <p:cNvPr id="28" name="Rectangle 27"/>
          <p:cNvSpPr/>
          <p:nvPr/>
        </p:nvSpPr>
        <p:spPr>
          <a:xfrm>
            <a:off x="620713" y="1257072"/>
            <a:ext cx="7304088" cy="461665"/>
          </a:xfrm>
          <a:prstGeom prst="rect">
            <a:avLst/>
          </a:prstGeom>
          <a:noFill/>
        </p:spPr>
        <p:txBody>
          <a:bodyPr wrap="square">
            <a:spAutoFit/>
          </a:bodyPr>
          <a:lstStyle/>
          <a:p>
            <a:pPr algn="l"/>
            <a:r>
              <a:rPr lang="en-US" dirty="0">
                <a:solidFill>
                  <a:schemeClr val="bg1">
                    <a:lumMod val="65000"/>
                  </a:schemeClr>
                </a:solidFill>
                <a:latin typeface="Calibri" pitchFamily="34" charset="0"/>
              </a:rPr>
              <a:t>Physicists </a:t>
            </a:r>
            <a:r>
              <a:rPr lang="en-US" dirty="0" smtClean="0">
                <a:solidFill>
                  <a:schemeClr val="bg1">
                    <a:lumMod val="65000"/>
                  </a:schemeClr>
                </a:solidFill>
                <a:latin typeface="Calibri" pitchFamily="34" charset="0"/>
              </a:rPr>
              <a:t>believe reality approximates equations… </a:t>
            </a:r>
            <a:endParaRPr lang="en-US" dirty="0">
              <a:solidFill>
                <a:schemeClr val="bg1">
                  <a:lumMod val="65000"/>
                </a:schemeClr>
              </a:solidFill>
              <a:latin typeface="Calibri" pitchFamily="34" charset="0"/>
            </a:endParaRPr>
          </a:p>
        </p:txBody>
      </p:sp>
      <p:sp>
        <p:nvSpPr>
          <p:cNvPr id="29" name="Rectangle 28"/>
          <p:cNvSpPr/>
          <p:nvPr/>
        </p:nvSpPr>
        <p:spPr>
          <a:xfrm>
            <a:off x="2134771" y="2362200"/>
            <a:ext cx="6704429" cy="461665"/>
          </a:xfrm>
          <a:prstGeom prst="rect">
            <a:avLst/>
          </a:prstGeom>
          <a:noFill/>
        </p:spPr>
        <p:txBody>
          <a:bodyPr wrap="square">
            <a:spAutoFit/>
          </a:bodyPr>
          <a:lstStyle/>
          <a:p>
            <a:pPr algn="r"/>
            <a:r>
              <a:rPr lang="en-US" i="1" dirty="0" smtClean="0">
                <a:latin typeface="Calibri" pitchFamily="34" charset="0"/>
              </a:rPr>
              <a:t>… and CS reasons about </a:t>
            </a:r>
            <a:r>
              <a:rPr lang="en-US" b="1" i="1" dirty="0" smtClean="0">
                <a:solidFill>
                  <a:srgbClr val="1608F9"/>
                </a:solidFill>
                <a:latin typeface="Calibri" pitchFamily="34" charset="0"/>
              </a:rPr>
              <a:t>procedural</a:t>
            </a:r>
            <a:r>
              <a:rPr lang="en-US" i="1" dirty="0" smtClean="0">
                <a:solidFill>
                  <a:srgbClr val="1608F9"/>
                </a:solidFill>
                <a:latin typeface="Calibri" pitchFamily="34" charset="0"/>
              </a:rPr>
              <a:t> </a:t>
            </a:r>
            <a:r>
              <a:rPr lang="en-US" i="1" dirty="0" smtClean="0">
                <a:latin typeface="Calibri" pitchFamily="34" charset="0"/>
              </a:rPr>
              <a:t>ones.</a:t>
            </a:r>
            <a:endParaRPr lang="en-US" i="1" dirty="0">
              <a:latin typeface="Calibri" pitchFamily="34" charset="0"/>
            </a:endParaRPr>
          </a:p>
        </p:txBody>
      </p:sp>
      <p:sp>
        <p:nvSpPr>
          <p:cNvPr id="24" name="Text Box 9"/>
          <p:cNvSpPr txBox="1">
            <a:spLocks noChangeArrowheads="1"/>
          </p:cNvSpPr>
          <p:nvPr/>
        </p:nvSpPr>
        <p:spPr bwMode="auto">
          <a:xfrm>
            <a:off x="1275555" y="5254823"/>
            <a:ext cx="20772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Insights, tools, </a:t>
            </a:r>
            <a:r>
              <a:rPr lang="en-US" sz="1800" dirty="0" smtClean="0">
                <a:solidFill>
                  <a:srgbClr val="C00000"/>
                </a:solidFill>
                <a:latin typeface="Cambria" pitchFamily="18" charset="0"/>
              </a:rPr>
              <a:t>truths</a:t>
            </a:r>
            <a:endParaRPr lang="en-US" sz="1800" dirty="0">
              <a:solidFill>
                <a:srgbClr val="C00000"/>
              </a:solidFill>
              <a:latin typeface="Cambria" pitchFamily="18" charset="0"/>
            </a:endParaRPr>
          </a:p>
        </p:txBody>
      </p:sp>
      <p:sp>
        <p:nvSpPr>
          <p:cNvPr id="25" name="Oval 18"/>
          <p:cNvSpPr>
            <a:spLocks noChangeArrowheads="1"/>
          </p:cNvSpPr>
          <p:nvPr/>
        </p:nvSpPr>
        <p:spPr bwMode="auto">
          <a:xfrm>
            <a:off x="5318125" y="3276600"/>
            <a:ext cx="2667000" cy="1371600"/>
          </a:xfrm>
          <a:prstGeom prst="ellipse">
            <a:avLst/>
          </a:prstGeom>
          <a:noFill/>
          <a:ln w="952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Text Box 19"/>
          <p:cNvSpPr txBox="1">
            <a:spLocks noChangeArrowheads="1"/>
          </p:cNvSpPr>
          <p:nvPr/>
        </p:nvSpPr>
        <p:spPr bwMode="auto">
          <a:xfrm>
            <a:off x="6080125" y="42672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if/else</a:t>
            </a:r>
          </a:p>
        </p:txBody>
      </p:sp>
      <p:sp>
        <p:nvSpPr>
          <p:cNvPr id="31" name="Text Box 20"/>
          <p:cNvSpPr txBox="1">
            <a:spLocks noChangeArrowheads="1"/>
          </p:cNvSpPr>
          <p:nvPr/>
        </p:nvSpPr>
        <p:spPr bwMode="auto">
          <a:xfrm>
            <a:off x="5743575" y="3705225"/>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while</a:t>
            </a:r>
          </a:p>
        </p:txBody>
      </p:sp>
      <p:sp>
        <p:nvSpPr>
          <p:cNvPr id="32" name="Text Box 21"/>
          <p:cNvSpPr txBox="1">
            <a:spLocks noChangeArrowheads="1"/>
          </p:cNvSpPr>
          <p:nvPr/>
        </p:nvSpPr>
        <p:spPr bwMode="auto">
          <a:xfrm>
            <a:off x="5927725" y="33528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for</a:t>
            </a:r>
          </a:p>
        </p:txBody>
      </p:sp>
      <p:sp>
        <p:nvSpPr>
          <p:cNvPr id="33" name="Text Box 22"/>
          <p:cNvSpPr txBox="1">
            <a:spLocks noChangeArrowheads="1"/>
          </p:cNvSpPr>
          <p:nvPr/>
        </p:nvSpPr>
        <p:spPr bwMode="auto">
          <a:xfrm>
            <a:off x="5470525" y="39624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arithmetic operations</a:t>
            </a:r>
          </a:p>
        </p:txBody>
      </p:sp>
      <p:sp>
        <p:nvSpPr>
          <p:cNvPr id="34" name="Text Box 23"/>
          <p:cNvSpPr txBox="1">
            <a:spLocks noChangeArrowheads="1"/>
          </p:cNvSpPr>
          <p:nvPr/>
        </p:nvSpPr>
        <p:spPr bwMode="auto">
          <a:xfrm>
            <a:off x="6589713" y="3589338"/>
            <a:ext cx="1303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variables</a:t>
            </a:r>
          </a:p>
        </p:txBody>
      </p:sp>
      <p:sp>
        <p:nvSpPr>
          <p:cNvPr id="35" name="Text Box 24"/>
          <p:cNvSpPr txBox="1">
            <a:spLocks noChangeArrowheads="1"/>
          </p:cNvSpPr>
          <p:nvPr/>
        </p:nvSpPr>
        <p:spPr bwMode="auto">
          <a:xfrm>
            <a:off x="5622925" y="34290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Arial" pitchFamily="34" charset="0"/>
              </a:rPr>
              <a:t>lists</a:t>
            </a:r>
            <a:endParaRPr lang="en-US" sz="1400" b="1" dirty="0">
              <a:latin typeface="Arial" pitchFamily="34" charset="0"/>
            </a:endParaRPr>
          </a:p>
        </p:txBody>
      </p:sp>
      <p:sp>
        <p:nvSpPr>
          <p:cNvPr id="2" name="Down Arrow 1"/>
          <p:cNvSpPr/>
          <p:nvPr/>
        </p:nvSpPr>
        <p:spPr bwMode="auto">
          <a:xfrm>
            <a:off x="2083594" y="4521398"/>
            <a:ext cx="381000" cy="733425"/>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11"/>
          <p:cNvSpPr>
            <a:spLocks noChangeArrowheads="1"/>
          </p:cNvSpPr>
          <p:nvPr/>
        </p:nvSpPr>
        <p:spPr bwMode="auto">
          <a:xfrm>
            <a:off x="5410200" y="6205954"/>
            <a:ext cx="2514600" cy="369332"/>
          </a:xfrm>
          <a:prstGeom prst="rect">
            <a:avLst/>
          </a:prstGeom>
          <a:solidFill>
            <a:schemeClr val="bg1">
              <a:lumMod val="95000"/>
            </a:schemeClr>
          </a:solidFill>
          <a:ln>
            <a:noFill/>
          </a:ln>
          <a:extLst/>
        </p:spPr>
        <p:txBody>
          <a:bodyPr>
            <a:spAutoFit/>
          </a:bodyPr>
          <a:lstStyle/>
          <a:p>
            <a:r>
              <a:rPr lang="en-US" sz="1800" b="1" dirty="0" smtClean="0">
                <a:latin typeface="Cambria" pitchFamily="18" charset="0"/>
              </a:rPr>
              <a:t>CS worldview</a:t>
            </a:r>
            <a:endParaRPr lang="en-US" sz="1800" b="1" dirty="0">
              <a:latin typeface="Cambria" pitchFamily="18" charset="0"/>
            </a:endParaRPr>
          </a:p>
        </p:txBody>
      </p:sp>
      <p:sp>
        <p:nvSpPr>
          <p:cNvPr id="39" name="Text Box 9"/>
          <p:cNvSpPr txBox="1">
            <a:spLocks noChangeArrowheads="1"/>
          </p:cNvSpPr>
          <p:nvPr/>
        </p:nvSpPr>
        <p:spPr bwMode="auto">
          <a:xfrm>
            <a:off x="5440361" y="5305425"/>
            <a:ext cx="2484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Insights, tools, </a:t>
            </a:r>
            <a:r>
              <a:rPr lang="en-US" sz="1800" dirty="0" smtClean="0">
                <a:solidFill>
                  <a:srgbClr val="1608F9"/>
                </a:solidFill>
                <a:latin typeface="Cambria" pitchFamily="18" charset="0"/>
              </a:rPr>
              <a:t>algorithms</a:t>
            </a:r>
            <a:endParaRPr lang="en-US" sz="1800" dirty="0">
              <a:solidFill>
                <a:srgbClr val="1608F9"/>
              </a:solidFill>
              <a:latin typeface="Cambria" pitchFamily="18" charset="0"/>
            </a:endParaRPr>
          </a:p>
        </p:txBody>
      </p:sp>
      <p:sp>
        <p:nvSpPr>
          <p:cNvPr id="40" name="Down Arrow 39"/>
          <p:cNvSpPr/>
          <p:nvPr/>
        </p:nvSpPr>
        <p:spPr bwMode="auto">
          <a:xfrm>
            <a:off x="6477000" y="4572000"/>
            <a:ext cx="381000" cy="733425"/>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Text Box 10"/>
          <p:cNvSpPr txBox="1">
            <a:spLocks noChangeArrowheads="1"/>
          </p:cNvSpPr>
          <p:nvPr/>
        </p:nvSpPr>
        <p:spPr bwMode="auto">
          <a:xfrm>
            <a:off x="848440" y="48006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rgbClr val="C00000"/>
                </a:solidFill>
                <a:latin typeface="Cambria" pitchFamily="18" charset="0"/>
              </a:rPr>
              <a:t>proofs</a:t>
            </a:r>
            <a:endParaRPr lang="en-US" sz="1400" dirty="0">
              <a:solidFill>
                <a:srgbClr val="C00000"/>
              </a:solidFill>
              <a:latin typeface="Cambria" pitchFamily="18" charset="0"/>
            </a:endParaRPr>
          </a:p>
        </p:txBody>
      </p:sp>
      <p:sp>
        <p:nvSpPr>
          <p:cNvPr id="42" name="Text Box 10"/>
          <p:cNvSpPr txBox="1">
            <a:spLocks noChangeArrowheads="1"/>
          </p:cNvSpPr>
          <p:nvPr/>
        </p:nvSpPr>
        <p:spPr bwMode="auto">
          <a:xfrm>
            <a:off x="6705600" y="4824664"/>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dirty="0" smtClean="0">
                <a:solidFill>
                  <a:srgbClr val="1608F9"/>
                </a:solidFill>
                <a:latin typeface="Cambria" pitchFamily="18" charset="0"/>
              </a:rPr>
              <a:t>programs</a:t>
            </a:r>
            <a:endParaRPr lang="en-US" sz="1400" dirty="0">
              <a:solidFill>
                <a:srgbClr val="1608F9"/>
              </a:solidFill>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hw9pr2:  2D data</a:t>
            </a:r>
            <a:endParaRPr lang="en-US" sz="4000" dirty="0">
              <a:latin typeface="Cambria" pitchFamily="18" charset="0"/>
            </a:endParaRPr>
          </a:p>
        </p:txBody>
      </p:sp>
      <p:sp>
        <p:nvSpPr>
          <p:cNvPr id="33795" name="Rectangle 6"/>
          <p:cNvSpPr>
            <a:spLocks noChangeArrowheads="1"/>
          </p:cNvSpPr>
          <p:nvPr/>
        </p:nvSpPr>
        <p:spPr bwMode="auto">
          <a:xfrm>
            <a:off x="533400" y="1371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3796" name="Text Box 9"/>
          <p:cNvSpPr txBox="1">
            <a:spLocks noChangeArrowheads="1"/>
          </p:cNvSpPr>
          <p:nvPr/>
        </p:nvSpPr>
        <p:spPr bwMode="auto">
          <a:xfrm>
            <a:off x="332874" y="1631156"/>
            <a:ext cx="935038" cy="415925"/>
          </a:xfrm>
          <a:prstGeom prst="rect">
            <a:avLst/>
          </a:prstGeom>
          <a:solidFill>
            <a:schemeClr val="bg1">
              <a:lumMod val="8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Cambria" pitchFamily="18" charset="0"/>
              </a:rPr>
              <a:t>Menu</a:t>
            </a:r>
          </a:p>
        </p:txBody>
      </p:sp>
      <p:sp>
        <p:nvSpPr>
          <p:cNvPr id="33798" name="Text Box 19"/>
          <p:cNvSpPr txBox="1">
            <a:spLocks noChangeArrowheads="1"/>
          </p:cNvSpPr>
          <p:nvPr/>
        </p:nvSpPr>
        <p:spPr bwMode="auto">
          <a:xfrm>
            <a:off x="6208713" y="1631155"/>
            <a:ext cx="1295400" cy="415925"/>
          </a:xfrm>
          <a:prstGeom prst="rect">
            <a:avLst/>
          </a:prstGeom>
          <a:solidFill>
            <a:srgbClr val="CCECFF"/>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Functions</a:t>
            </a:r>
          </a:p>
        </p:txBody>
      </p:sp>
      <p:sp>
        <p:nvSpPr>
          <p:cNvPr id="33799" name="Rectangle 20"/>
          <p:cNvSpPr>
            <a:spLocks noChangeArrowheads="1"/>
          </p:cNvSpPr>
          <p:nvPr/>
        </p:nvSpPr>
        <p:spPr bwMode="auto">
          <a:xfrm>
            <a:off x="5715000" y="2209800"/>
            <a:ext cx="2652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50000"/>
              </a:lnSpc>
            </a:pPr>
            <a:r>
              <a:rPr lang="en-US" sz="1800" b="1" dirty="0" err="1">
                <a:solidFill>
                  <a:schemeClr val="accent2"/>
                </a:solidFill>
                <a:latin typeface="Courier New" pitchFamily="49" charset="0"/>
              </a:rPr>
              <a:t>printMenu</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enterValues</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print</a:t>
            </a:r>
          </a:p>
          <a:p>
            <a:pPr algn="l">
              <a:lnSpc>
                <a:spcPct val="150000"/>
              </a:lnSpc>
            </a:pPr>
            <a:r>
              <a:rPr lang="en-US" sz="1800" b="1" dirty="0" err="1">
                <a:solidFill>
                  <a:schemeClr val="accent2"/>
                </a:solidFill>
                <a:latin typeface="Courier New" pitchFamily="49" charset="0"/>
              </a:rPr>
              <a:t>multRow</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addRowSIntoRowD</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addMofRowSIntoRowD</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solve</a:t>
            </a:r>
          </a:p>
        </p:txBody>
      </p:sp>
      <p:sp>
        <p:nvSpPr>
          <p:cNvPr id="33800" name="Rectangle 22"/>
          <p:cNvSpPr>
            <a:spLocks noChangeArrowheads="1"/>
          </p:cNvSpPr>
          <p:nvPr/>
        </p:nvSpPr>
        <p:spPr bwMode="auto">
          <a:xfrm>
            <a:off x="332874" y="2336800"/>
            <a:ext cx="3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dirty="0">
                <a:latin typeface="Calibri" pitchFamily="34" charset="0"/>
              </a:rPr>
              <a:t>(1) Enter the size and values of an array</a:t>
            </a:r>
          </a:p>
          <a:p>
            <a:pPr algn="l"/>
            <a:r>
              <a:rPr lang="en-US" sz="1800" dirty="0">
                <a:latin typeface="Calibri" pitchFamily="34" charset="0"/>
              </a:rPr>
              <a:t>(2) Print the array</a:t>
            </a:r>
          </a:p>
          <a:p>
            <a:pPr algn="l"/>
            <a:r>
              <a:rPr lang="en-US" sz="1800" dirty="0">
                <a:latin typeface="Calibri" pitchFamily="34" charset="0"/>
              </a:rPr>
              <a:t>(3) Multiply an array row by a constant</a:t>
            </a:r>
          </a:p>
          <a:p>
            <a:pPr algn="l"/>
            <a:r>
              <a:rPr lang="en-US" sz="1800" dirty="0">
                <a:latin typeface="Calibri" pitchFamily="34" charset="0"/>
              </a:rPr>
              <a:t>(4) Add one row into another</a:t>
            </a:r>
          </a:p>
          <a:p>
            <a:pPr algn="l"/>
            <a:r>
              <a:rPr lang="en-US" sz="1800" dirty="0">
                <a:latin typeface="Calibri" pitchFamily="34" charset="0"/>
              </a:rPr>
              <a:t>(5) Add a multiple of one row to another</a:t>
            </a:r>
          </a:p>
          <a:p>
            <a:pPr algn="l"/>
            <a:r>
              <a:rPr lang="en-US" sz="1800" dirty="0">
                <a:latin typeface="Calibri" pitchFamily="34" charset="0"/>
              </a:rPr>
              <a:t>(6) Solve!</a:t>
            </a:r>
          </a:p>
          <a:p>
            <a:pPr algn="l"/>
            <a:endParaRPr lang="en-US" sz="1800" dirty="0">
              <a:latin typeface="Calibri" pitchFamily="34" charset="0"/>
            </a:endParaRPr>
          </a:p>
          <a:p>
            <a:pPr algn="l"/>
            <a:r>
              <a:rPr lang="en-US" sz="1800" dirty="0">
                <a:latin typeface="Calibri" pitchFamily="34" charset="0"/>
              </a:rPr>
              <a:t>(9) Quit</a:t>
            </a:r>
          </a:p>
          <a:p>
            <a:pPr algn="l"/>
            <a:endParaRPr lang="en-US" sz="1800" dirty="0">
              <a:latin typeface="Calibri" pitchFamily="34" charset="0"/>
            </a:endParaRPr>
          </a:p>
          <a:p>
            <a:pPr algn="l"/>
            <a:r>
              <a:rPr lang="en-US" sz="1800" dirty="0">
                <a:latin typeface="Calibri" pitchFamily="34" charset="0"/>
              </a:rPr>
              <a:t>Which choice would you like?</a:t>
            </a:r>
          </a:p>
        </p:txBody>
      </p:sp>
      <p:sp>
        <p:nvSpPr>
          <p:cNvPr id="33801" name="Line 23"/>
          <p:cNvSpPr>
            <a:spLocks noChangeShapeType="1"/>
          </p:cNvSpPr>
          <p:nvPr/>
        </p:nvSpPr>
        <p:spPr bwMode="auto">
          <a:xfrm flipH="1" flipV="1">
            <a:off x="7162800" y="4724400"/>
            <a:ext cx="96838" cy="906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24"/>
          <p:cNvSpPr txBox="1">
            <a:spLocks noChangeArrowheads="1"/>
          </p:cNvSpPr>
          <p:nvPr/>
        </p:nvSpPr>
        <p:spPr bwMode="auto">
          <a:xfrm>
            <a:off x="6856413" y="5634038"/>
            <a:ext cx="2192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ambria" pitchFamily="18" charset="0"/>
              </a:rPr>
              <a:t>S ~ source row index</a:t>
            </a:r>
          </a:p>
          <a:p>
            <a:pPr>
              <a:spcBef>
                <a:spcPct val="50000"/>
              </a:spcBef>
            </a:pPr>
            <a:r>
              <a:rPr lang="en-US" sz="1400">
                <a:latin typeface="Cambria" pitchFamily="18" charset="0"/>
              </a:rPr>
              <a:t>D ~ destination row index</a:t>
            </a:r>
          </a:p>
          <a:p>
            <a:pPr>
              <a:spcBef>
                <a:spcPct val="50000"/>
              </a:spcBef>
            </a:pPr>
            <a:r>
              <a:rPr lang="en-US" sz="1400">
                <a:latin typeface="Cambria" pitchFamily="18" charset="0"/>
              </a:rPr>
              <a:t>M ~ a multiplier</a:t>
            </a:r>
          </a:p>
        </p:txBody>
      </p:sp>
      <p:sp>
        <p:nvSpPr>
          <p:cNvPr id="33803" name="Line 25"/>
          <p:cNvSpPr>
            <a:spLocks noChangeShapeType="1"/>
          </p:cNvSpPr>
          <p:nvPr/>
        </p:nvSpPr>
        <p:spPr bwMode="auto">
          <a:xfrm flipV="1">
            <a:off x="7327900" y="4714875"/>
            <a:ext cx="846138"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3"/>
          <p:cNvSpPr>
            <a:spLocks noChangeShapeType="1"/>
          </p:cNvSpPr>
          <p:nvPr/>
        </p:nvSpPr>
        <p:spPr bwMode="auto">
          <a:xfrm flipH="1" flipV="1">
            <a:off x="6324600" y="4714875"/>
            <a:ext cx="838200" cy="91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9"/>
          <p:cNvSpPr txBox="1">
            <a:spLocks noChangeArrowheads="1"/>
          </p:cNvSpPr>
          <p:nvPr/>
        </p:nvSpPr>
        <p:spPr bwMode="auto">
          <a:xfrm>
            <a:off x="228600" y="5943600"/>
            <a:ext cx="2362200" cy="738664"/>
          </a:xfrm>
          <a:prstGeom prst="rect">
            <a:avLst/>
          </a:prstGeom>
          <a:solidFill>
            <a:srgbClr val="CCFFCC"/>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Demo…</a:t>
            </a:r>
            <a:endParaRPr lang="en-US" sz="4200" dirty="0">
              <a:latin typeface="Cambria" pitchFamily="18" charset="0"/>
            </a:endParaRPr>
          </a:p>
        </p:txBody>
      </p:sp>
    </p:spTree>
    <p:extLst>
      <p:ext uri="{BB962C8B-B14F-4D97-AF65-F5344CB8AC3E}">
        <p14:creationId xmlns:p14="http://schemas.microsoft.com/office/powerpoint/2010/main" val="405877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49450"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Gaussian Elimination</a:t>
            </a:r>
          </a:p>
        </p:txBody>
      </p:sp>
      <p:sp>
        <p:nvSpPr>
          <p:cNvPr id="2" name="Rectangle 1"/>
          <p:cNvSpPr/>
          <p:nvPr/>
        </p:nvSpPr>
        <p:spPr>
          <a:xfrm>
            <a:off x="546745" y="1219200"/>
            <a:ext cx="3335080" cy="461665"/>
          </a:xfrm>
          <a:prstGeom prst="rect">
            <a:avLst/>
          </a:prstGeom>
          <a:solidFill>
            <a:srgbClr val="CCECFF"/>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
        <p:nvSpPr>
          <p:cNvPr id="36" name="Text Box 34"/>
          <p:cNvSpPr txBox="1">
            <a:spLocks noChangeArrowheads="1"/>
          </p:cNvSpPr>
          <p:nvPr/>
        </p:nvSpPr>
        <p:spPr bwMode="auto">
          <a:xfrm>
            <a:off x="1443454" y="3946360"/>
            <a:ext cx="1263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err="1" smtClean="0">
                <a:solidFill>
                  <a:srgbClr val="008000"/>
                </a:solidFill>
                <a:latin typeface="Cambria" pitchFamily="18" charset="0"/>
              </a:rPr>
              <a:t>Aargh</a:t>
            </a:r>
            <a:r>
              <a:rPr lang="en-US" sz="1800" dirty="0">
                <a:solidFill>
                  <a:srgbClr val="008000"/>
                </a:solidFill>
                <a:latin typeface="Cambria" pitchFamily="18" charset="0"/>
              </a:rPr>
              <a:t>!</a:t>
            </a:r>
          </a:p>
        </p:txBody>
      </p:sp>
      <p:grpSp>
        <p:nvGrpSpPr>
          <p:cNvPr id="37" name="Group 54"/>
          <p:cNvGrpSpPr>
            <a:grpSpLocks/>
          </p:cNvGrpSpPr>
          <p:nvPr/>
        </p:nvGrpSpPr>
        <p:grpSpPr bwMode="auto">
          <a:xfrm>
            <a:off x="1143000" y="4066943"/>
            <a:ext cx="543140" cy="596958"/>
            <a:chOff x="3456" y="1784"/>
            <a:chExt cx="952" cy="1048"/>
          </a:xfrm>
        </p:grpSpPr>
        <p:sp>
          <p:nvSpPr>
            <p:cNvPr id="38"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9"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0"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41"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2"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3"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0"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2"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4"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5"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Tree>
    <p:extLst>
      <p:ext uri="{BB962C8B-B14F-4D97-AF65-F5344CB8AC3E}">
        <p14:creationId xmlns:p14="http://schemas.microsoft.com/office/powerpoint/2010/main" val="4011532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1"/>
          <p:cNvSpPr>
            <a:spLocks noChangeArrowheads="1"/>
          </p:cNvSpPr>
          <p:nvPr/>
        </p:nvSpPr>
        <p:spPr bwMode="auto">
          <a:xfrm>
            <a:off x="304800" y="223838"/>
            <a:ext cx="6705600" cy="461962"/>
          </a:xfrm>
          <a:prstGeom prst="rect">
            <a:avLst/>
          </a:prstGeom>
          <a:solidFill>
            <a:schemeClr val="bg1">
              <a:lumMod val="85000"/>
            </a:schemeClr>
          </a:solidFill>
          <a:ln>
            <a:noFill/>
          </a:ln>
        </p:spPr>
        <p:txBody>
          <a:bodyPr>
            <a:spAutoFit/>
          </a:bodyPr>
          <a:lstStyle/>
          <a:p>
            <a:r>
              <a:rPr lang="en-US" b="1" i="1" dirty="0">
                <a:latin typeface="Cambria" pitchFamily="18" charset="0"/>
              </a:rPr>
              <a:t>This Thursday </a:t>
            </a:r>
            <a:r>
              <a:rPr lang="en-US" dirty="0">
                <a:latin typeface="Cambria" pitchFamily="18" charset="0"/>
              </a:rPr>
              <a:t>will be the CS 5 in-class </a:t>
            </a:r>
            <a:r>
              <a:rPr lang="en-US" dirty="0" smtClean="0">
                <a:latin typeface="Cambria" pitchFamily="18" charset="0"/>
              </a:rPr>
              <a:t>midterm</a:t>
            </a:r>
            <a:endParaRPr lang="en-US" dirty="0">
              <a:latin typeface="Cambria" pitchFamily="18" charset="0"/>
            </a:endParaRPr>
          </a:p>
        </p:txBody>
      </p:sp>
      <p:sp>
        <p:nvSpPr>
          <p:cNvPr id="3076" name="Rectangle 42"/>
          <p:cNvSpPr>
            <a:spLocks noChangeArrowheads="1"/>
          </p:cNvSpPr>
          <p:nvPr/>
        </p:nvSpPr>
        <p:spPr bwMode="auto">
          <a:xfrm>
            <a:off x="914400" y="903287"/>
            <a:ext cx="2362200" cy="4159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i="1">
                <a:latin typeface="Cambria" pitchFamily="18" charset="0"/>
              </a:rPr>
              <a:t>Un</a:t>
            </a:r>
            <a:r>
              <a:rPr lang="en-US" sz="2100" b="1">
                <a:latin typeface="Cambria" pitchFamily="18" charset="0"/>
              </a:rPr>
              <a:t>-warnings:</a:t>
            </a:r>
          </a:p>
        </p:txBody>
      </p:sp>
      <p:sp>
        <p:nvSpPr>
          <p:cNvPr id="3077" name="Rectangle 43"/>
          <p:cNvSpPr>
            <a:spLocks noChangeArrowheads="1"/>
          </p:cNvSpPr>
          <p:nvPr/>
        </p:nvSpPr>
        <p:spPr bwMode="auto">
          <a:xfrm>
            <a:off x="1676400" y="2413671"/>
            <a:ext cx="28908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dirty="0">
                <a:latin typeface="Cambria" pitchFamily="18" charset="0"/>
              </a:rPr>
              <a:t>worth 1 </a:t>
            </a:r>
            <a:r>
              <a:rPr lang="en-US" sz="2100" dirty="0" err="1">
                <a:latin typeface="Cambria" pitchFamily="18" charset="0"/>
              </a:rPr>
              <a:t>hw</a:t>
            </a:r>
            <a:r>
              <a:rPr lang="en-US" sz="2100" dirty="0">
                <a:latin typeface="Cambria" pitchFamily="18" charset="0"/>
              </a:rPr>
              <a:t> assignment</a:t>
            </a:r>
          </a:p>
        </p:txBody>
      </p:sp>
      <p:sp>
        <p:nvSpPr>
          <p:cNvPr id="3078" name="Rectangle 42"/>
          <p:cNvSpPr>
            <a:spLocks noChangeArrowheads="1"/>
          </p:cNvSpPr>
          <p:nvPr/>
        </p:nvSpPr>
        <p:spPr bwMode="auto">
          <a:xfrm>
            <a:off x="990600" y="3681412"/>
            <a:ext cx="2362200" cy="4159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i="1">
                <a:latin typeface="Cambria" pitchFamily="18" charset="0"/>
              </a:rPr>
              <a:t>Suggestions:</a:t>
            </a:r>
            <a:endParaRPr lang="en-US" sz="2100" b="1">
              <a:latin typeface="Cambria" pitchFamily="18" charset="0"/>
            </a:endParaRPr>
          </a:p>
        </p:txBody>
      </p:sp>
      <p:sp>
        <p:nvSpPr>
          <p:cNvPr id="3079" name="Rectangle 43"/>
          <p:cNvSpPr>
            <a:spLocks noChangeArrowheads="1"/>
          </p:cNvSpPr>
          <p:nvPr/>
        </p:nvSpPr>
        <p:spPr bwMode="auto">
          <a:xfrm>
            <a:off x="1676400" y="4291012"/>
            <a:ext cx="52927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a:latin typeface="Cambria" pitchFamily="18" charset="0"/>
              </a:rPr>
              <a:t>go over in-class exercises and hwk problems</a:t>
            </a:r>
          </a:p>
        </p:txBody>
      </p:sp>
      <p:sp>
        <p:nvSpPr>
          <p:cNvPr id="3080" name="Rectangle 43"/>
          <p:cNvSpPr>
            <a:spLocks noChangeArrowheads="1"/>
          </p:cNvSpPr>
          <p:nvPr/>
        </p:nvSpPr>
        <p:spPr bwMode="auto">
          <a:xfrm>
            <a:off x="1676400" y="5357812"/>
            <a:ext cx="541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a:latin typeface="Cambria" pitchFamily="18" charset="0"/>
              </a:rPr>
              <a:t>consider small </a:t>
            </a:r>
            <a:r>
              <a:rPr lang="en-US" sz="2100" i="1" dirty="0">
                <a:latin typeface="Cambria" pitchFamily="18" charset="0"/>
              </a:rPr>
              <a:t>variations</a:t>
            </a:r>
            <a:r>
              <a:rPr lang="en-US" sz="2100" dirty="0">
                <a:latin typeface="Cambria" pitchFamily="18" charset="0"/>
              </a:rPr>
              <a:t> of the problems – and how </a:t>
            </a:r>
            <a:r>
              <a:rPr lang="en-US" sz="2100" dirty="0" smtClean="0">
                <a:latin typeface="Cambria" pitchFamily="18" charset="0"/>
              </a:rPr>
              <a:t>they </a:t>
            </a:r>
            <a:r>
              <a:rPr lang="en-US" sz="2100" dirty="0">
                <a:latin typeface="Cambria" pitchFamily="18" charset="0"/>
              </a:rPr>
              <a:t>would change the solutions…</a:t>
            </a:r>
          </a:p>
        </p:txBody>
      </p:sp>
      <p:sp>
        <p:nvSpPr>
          <p:cNvPr id="3081" name="Rectangle 43"/>
          <p:cNvSpPr>
            <a:spLocks noChangeArrowheads="1"/>
          </p:cNvSpPr>
          <p:nvPr/>
        </p:nvSpPr>
        <p:spPr bwMode="auto">
          <a:xfrm>
            <a:off x="1676400" y="2884914"/>
            <a:ext cx="63082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dirty="0" smtClean="0">
                <a:latin typeface="Cambria" pitchFamily="18" charset="0"/>
              </a:rPr>
              <a:t>score worries?   </a:t>
            </a:r>
            <a:r>
              <a:rPr lang="en-US" sz="2100" i="1" dirty="0" smtClean="0">
                <a:latin typeface="Cambria" pitchFamily="18" charset="0"/>
              </a:rPr>
              <a:t>Extra</a:t>
            </a:r>
            <a:r>
              <a:rPr lang="en-US" sz="2100" dirty="0" smtClean="0">
                <a:latin typeface="Cambria" pitchFamily="18" charset="0"/>
              </a:rPr>
              <a:t> extra-credit in hw9 and beyond</a:t>
            </a:r>
            <a:endParaRPr lang="en-US" sz="2100" dirty="0">
              <a:latin typeface="Cambria" pitchFamily="18" charset="0"/>
            </a:endParaRPr>
          </a:p>
        </p:txBody>
      </p:sp>
      <p:sp>
        <p:nvSpPr>
          <p:cNvPr id="3082" name="Rectangle 43"/>
          <p:cNvSpPr>
            <a:spLocks noChangeArrowheads="1"/>
          </p:cNvSpPr>
          <p:nvPr/>
        </p:nvSpPr>
        <p:spPr bwMode="auto">
          <a:xfrm>
            <a:off x="1676400" y="4819650"/>
            <a:ext cx="428925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100" dirty="0" smtClean="0">
                <a:latin typeface="Cambria" pitchFamily="18" charset="0"/>
              </a:rPr>
              <a:t>create </a:t>
            </a:r>
            <a:r>
              <a:rPr lang="en-US" sz="2100" dirty="0">
                <a:latin typeface="Cambria" pitchFamily="18" charset="0"/>
              </a:rPr>
              <a:t>a </a:t>
            </a:r>
            <a:r>
              <a:rPr lang="en-US" sz="2100" dirty="0" smtClean="0">
                <a:latin typeface="Cambria" pitchFamily="18" charset="0"/>
              </a:rPr>
              <a:t>page </a:t>
            </a:r>
            <a:r>
              <a:rPr lang="en-US" sz="2100" dirty="0">
                <a:latin typeface="Cambria" pitchFamily="18" charset="0"/>
              </a:rPr>
              <a:t>of </a:t>
            </a:r>
            <a:r>
              <a:rPr lang="en-US" sz="2100" dirty="0" smtClean="0">
                <a:latin typeface="Cambria" pitchFamily="18" charset="0"/>
              </a:rPr>
              <a:t>notes, 2-sided is OK</a:t>
            </a:r>
            <a:endParaRPr lang="en-US" sz="2100" dirty="0">
              <a:latin typeface="Cambria" pitchFamily="18" charset="0"/>
            </a:endParaRPr>
          </a:p>
        </p:txBody>
      </p:sp>
      <p:sp>
        <p:nvSpPr>
          <p:cNvPr id="3083" name="Rectangle 1"/>
          <p:cNvSpPr>
            <a:spLocks noChangeArrowheads="1"/>
          </p:cNvSpPr>
          <p:nvPr/>
        </p:nvSpPr>
        <p:spPr bwMode="auto">
          <a:xfrm>
            <a:off x="6200272" y="6303963"/>
            <a:ext cx="2777556" cy="41549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i="1" dirty="0">
                <a:latin typeface="Cambria" pitchFamily="18" charset="0"/>
              </a:rPr>
              <a:t>that's our approach…</a:t>
            </a:r>
          </a:p>
        </p:txBody>
      </p:sp>
      <p:sp>
        <p:nvSpPr>
          <p:cNvPr id="12" name="Rectangle 43"/>
          <p:cNvSpPr>
            <a:spLocks noChangeArrowheads="1"/>
          </p:cNvSpPr>
          <p:nvPr/>
        </p:nvSpPr>
        <p:spPr bwMode="auto">
          <a:xfrm>
            <a:off x="1676399" y="1471612"/>
            <a:ext cx="630826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b="1" i="1" dirty="0" smtClean="0">
                <a:latin typeface="Cambria" pitchFamily="18" charset="0"/>
              </a:rPr>
              <a:t>accommodations?    </a:t>
            </a:r>
            <a:r>
              <a:rPr lang="en-US" sz="2100" dirty="0" smtClean="0">
                <a:latin typeface="Cambria" pitchFamily="18" charset="0"/>
              </a:rPr>
              <a:t>concerns?   See me…</a:t>
            </a:r>
            <a:endParaRPr lang="en-US" sz="2100" b="1" i="1" dirty="0">
              <a:latin typeface="Cambria" pitchFamily="18" charset="0"/>
            </a:endParaRPr>
          </a:p>
        </p:txBody>
      </p:sp>
      <p:sp>
        <p:nvSpPr>
          <p:cNvPr id="13" name="Rectangle 43"/>
          <p:cNvSpPr>
            <a:spLocks noChangeArrowheads="1"/>
          </p:cNvSpPr>
          <p:nvPr/>
        </p:nvSpPr>
        <p:spPr bwMode="auto">
          <a:xfrm>
            <a:off x="1676400" y="1942855"/>
            <a:ext cx="3962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a:latin typeface="Cambria" pitchFamily="18" charset="0"/>
              </a:rPr>
              <a:t>f</a:t>
            </a:r>
            <a:r>
              <a:rPr lang="en-US" sz="2100" dirty="0" smtClean="0">
                <a:latin typeface="Cambria" pitchFamily="18" charset="0"/>
              </a:rPr>
              <a:t>ive problems, written</a:t>
            </a:r>
            <a:endParaRPr lang="en-US" sz="2100"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49450"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Gaussian Elimination</a:t>
            </a:r>
          </a:p>
        </p:txBody>
      </p:sp>
      <p:sp>
        <p:nvSpPr>
          <p:cNvPr id="37891"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
        <p:nvSpPr>
          <p:cNvPr id="2" name="Rectangle 1"/>
          <p:cNvSpPr/>
          <p:nvPr/>
        </p:nvSpPr>
        <p:spPr>
          <a:xfrm>
            <a:off x="546745" y="1219200"/>
            <a:ext cx="3335080" cy="461665"/>
          </a:xfrm>
          <a:prstGeom prst="rect">
            <a:avLst/>
          </a:prstGeom>
          <a:solidFill>
            <a:srgbClr val="CCECFF"/>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
        <p:nvSpPr>
          <p:cNvPr id="12" name="Text Box 14"/>
          <p:cNvSpPr txBox="1">
            <a:spLocks noChangeArrowheads="1"/>
          </p:cNvSpPr>
          <p:nvPr/>
        </p:nvSpPr>
        <p:spPr bwMode="auto">
          <a:xfrm>
            <a:off x="1600200" y="4724400"/>
            <a:ext cx="6172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25</a:t>
            </a:r>
            <a:endParaRPr lang="en-US" b="1" dirty="0">
              <a:latin typeface="Courier New" pitchFamily="49" charset="0"/>
            </a:endParaRPr>
          </a:p>
        </p:txBody>
      </p:sp>
      <p:sp>
        <p:nvSpPr>
          <p:cNvPr id="3" name="Rectangle 2"/>
          <p:cNvSpPr/>
          <p:nvPr/>
        </p:nvSpPr>
        <p:spPr>
          <a:xfrm>
            <a:off x="661736" y="3895771"/>
            <a:ext cx="6186630" cy="461665"/>
          </a:xfrm>
          <a:prstGeom prst="rect">
            <a:avLst/>
          </a:prstGeom>
        </p:spPr>
        <p:txBody>
          <a:bodyPr wrap="none">
            <a:spAutoFit/>
          </a:bodyPr>
          <a:lstStyle/>
          <a:p>
            <a:r>
              <a:rPr lang="en-US" dirty="0" smtClean="0">
                <a:latin typeface="Cambria" pitchFamily="18" charset="0"/>
              </a:rPr>
              <a:t>some sets of equations are easier than others!</a:t>
            </a:r>
            <a:endParaRPr lang="en-US" dirty="0"/>
          </a:p>
        </p:txBody>
      </p:sp>
      <p:sp>
        <p:nvSpPr>
          <p:cNvPr id="14" name="Down Arrow 13"/>
          <p:cNvSpPr/>
          <p:nvPr/>
        </p:nvSpPr>
        <p:spPr bwMode="auto">
          <a:xfrm>
            <a:off x="4517044" y="4327358"/>
            <a:ext cx="320842" cy="397042"/>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Down Arrow 14"/>
          <p:cNvSpPr/>
          <p:nvPr/>
        </p:nvSpPr>
        <p:spPr bwMode="auto">
          <a:xfrm rot="10800000">
            <a:off x="6089170" y="3565099"/>
            <a:ext cx="320842" cy="397042"/>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Text Box 34"/>
          <p:cNvSpPr txBox="1">
            <a:spLocks noChangeArrowheads="1"/>
          </p:cNvSpPr>
          <p:nvPr/>
        </p:nvSpPr>
        <p:spPr bwMode="auto">
          <a:xfrm>
            <a:off x="7502072" y="5898981"/>
            <a:ext cx="1263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I like this one!</a:t>
            </a:r>
            <a:endParaRPr lang="en-US" sz="1200" dirty="0">
              <a:solidFill>
                <a:srgbClr val="008000"/>
              </a:solidFill>
              <a:latin typeface="Cambria" pitchFamily="18" charset="0"/>
            </a:endParaRPr>
          </a:p>
        </p:txBody>
      </p:sp>
      <p:grpSp>
        <p:nvGrpSpPr>
          <p:cNvPr id="18" name="Group 54"/>
          <p:cNvGrpSpPr>
            <a:grpSpLocks/>
          </p:cNvGrpSpPr>
          <p:nvPr/>
        </p:nvGrpSpPr>
        <p:grpSpPr bwMode="auto">
          <a:xfrm>
            <a:off x="8458779" y="6096207"/>
            <a:ext cx="543140" cy="596958"/>
            <a:chOff x="3456" y="1784"/>
            <a:chExt cx="952" cy="1048"/>
          </a:xfrm>
        </p:grpSpPr>
        <p:sp>
          <p:nvSpPr>
            <p:cNvPr id="19"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2"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3"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4"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1"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3"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5"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065981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49450"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Gauss's idea:</a:t>
            </a:r>
            <a:endParaRPr lang="en-US" sz="4000" dirty="0">
              <a:latin typeface="Cambria" pitchFamily="18" charset="0"/>
            </a:endParaRPr>
          </a:p>
        </p:txBody>
      </p:sp>
      <p:sp>
        <p:nvSpPr>
          <p:cNvPr id="2" name="Rectangle 1"/>
          <p:cNvSpPr/>
          <p:nvPr/>
        </p:nvSpPr>
        <p:spPr>
          <a:xfrm>
            <a:off x="546745" y="1219200"/>
            <a:ext cx="3335080" cy="461665"/>
          </a:xfrm>
          <a:prstGeom prst="rect">
            <a:avLst/>
          </a:prstGeom>
          <a:solidFill>
            <a:srgbClr val="CCECFF"/>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277" y="84612"/>
            <a:ext cx="2408642" cy="116489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46744" y="4052866"/>
            <a:ext cx="2169698" cy="461665"/>
          </a:xfrm>
          <a:prstGeom prst="rect">
            <a:avLst/>
          </a:prstGeom>
          <a:solidFill>
            <a:schemeClr val="bg1">
              <a:lumMod val="85000"/>
            </a:schemeClr>
          </a:solidFill>
        </p:spPr>
        <p:txBody>
          <a:bodyPr wrap="none">
            <a:spAutoFit/>
          </a:bodyPr>
          <a:lstStyle/>
          <a:p>
            <a:pPr algn="l"/>
            <a:r>
              <a:rPr lang="en-US" b="1" dirty="0" smtClean="0">
                <a:latin typeface="Cambria" pitchFamily="18" charset="0"/>
              </a:rPr>
              <a:t>Use two rules:</a:t>
            </a:r>
            <a:endParaRPr lang="en-US" dirty="0"/>
          </a:p>
        </p:txBody>
      </p:sp>
      <p:sp>
        <p:nvSpPr>
          <p:cNvPr id="37" name="Rectangle 36"/>
          <p:cNvSpPr/>
          <p:nvPr/>
        </p:nvSpPr>
        <p:spPr>
          <a:xfrm>
            <a:off x="2971800" y="3810000"/>
            <a:ext cx="4001032" cy="461665"/>
          </a:xfrm>
          <a:prstGeom prst="rect">
            <a:avLst/>
          </a:prstGeom>
          <a:noFill/>
        </p:spPr>
        <p:txBody>
          <a:bodyPr wrap="none">
            <a:spAutoFit/>
          </a:bodyPr>
          <a:lstStyle/>
          <a:p>
            <a:pPr algn="l"/>
            <a:r>
              <a:rPr lang="en-US" dirty="0" smtClean="0">
                <a:latin typeface="Calibri" pitchFamily="34" charset="0"/>
              </a:rPr>
              <a:t>multiply any row by a constant</a:t>
            </a:r>
            <a:endParaRPr lang="en-US" dirty="0">
              <a:latin typeface="Calibri" pitchFamily="34" charset="0"/>
            </a:endParaRPr>
          </a:p>
        </p:txBody>
      </p:sp>
      <p:sp>
        <p:nvSpPr>
          <p:cNvPr id="38" name="Rectangle 37"/>
          <p:cNvSpPr/>
          <p:nvPr/>
        </p:nvSpPr>
        <p:spPr>
          <a:xfrm>
            <a:off x="2971800" y="4269434"/>
            <a:ext cx="4763996" cy="461665"/>
          </a:xfrm>
          <a:prstGeom prst="rect">
            <a:avLst/>
          </a:prstGeom>
          <a:noFill/>
        </p:spPr>
        <p:txBody>
          <a:bodyPr wrap="none">
            <a:spAutoFit/>
          </a:bodyPr>
          <a:lstStyle/>
          <a:p>
            <a:pPr algn="l"/>
            <a:r>
              <a:rPr lang="en-US" dirty="0" smtClean="0">
                <a:latin typeface="Calibri" pitchFamily="34" charset="0"/>
              </a:rPr>
              <a:t>add a multiple of any row to another</a:t>
            </a:r>
            <a:endParaRPr lang="en-US" dirty="0">
              <a:latin typeface="Calibri" pitchFamily="34" charset="0"/>
            </a:endParaRPr>
          </a:p>
        </p:txBody>
      </p:sp>
      <p:sp>
        <p:nvSpPr>
          <p:cNvPr id="41" name="Rectangle 40"/>
          <p:cNvSpPr/>
          <p:nvPr/>
        </p:nvSpPr>
        <p:spPr>
          <a:xfrm rot="20924589">
            <a:off x="5191888" y="5543469"/>
            <a:ext cx="3789436" cy="830997"/>
          </a:xfrm>
          <a:prstGeom prst="rect">
            <a:avLst/>
          </a:prstGeom>
          <a:solidFill>
            <a:srgbClr val="FFCCFF"/>
          </a:solidFill>
        </p:spPr>
        <p:txBody>
          <a:bodyPr wrap="square">
            <a:spAutoFit/>
          </a:bodyPr>
          <a:lstStyle/>
          <a:p>
            <a:r>
              <a:rPr lang="en-US" dirty="0" smtClean="0">
                <a:latin typeface="Cambria" pitchFamily="18" charset="0"/>
              </a:rPr>
              <a:t>Notice that these rules </a:t>
            </a:r>
            <a:r>
              <a:rPr lang="en-US" b="1" i="1" dirty="0" smtClean="0">
                <a:solidFill>
                  <a:srgbClr val="CC0099"/>
                </a:solidFill>
                <a:latin typeface="Cambria" pitchFamily="18" charset="0"/>
              </a:rPr>
              <a:t>don't change </a:t>
            </a:r>
            <a:r>
              <a:rPr lang="en-US" dirty="0" smtClean="0">
                <a:latin typeface="Cambria" pitchFamily="18" charset="0"/>
              </a:rPr>
              <a:t>the solutions!</a:t>
            </a:r>
            <a:endParaRPr lang="en-US" dirty="0">
              <a:latin typeface="Cambria" pitchFamily="18" charset="0"/>
            </a:endParaRPr>
          </a:p>
        </p:txBody>
      </p:sp>
      <p:sp>
        <p:nvSpPr>
          <p:cNvPr id="42" name="Rectangle 41"/>
          <p:cNvSpPr/>
          <p:nvPr/>
        </p:nvSpPr>
        <p:spPr>
          <a:xfrm>
            <a:off x="7853147" y="3914001"/>
            <a:ext cx="1138453" cy="246221"/>
          </a:xfrm>
          <a:prstGeom prst="rect">
            <a:avLst/>
          </a:prstGeom>
        </p:spPr>
        <p:txBody>
          <a:bodyPr wrap="none">
            <a:spAutoFit/>
          </a:bodyPr>
          <a:lstStyle/>
          <a:p>
            <a:r>
              <a:rPr lang="en-US" sz="1000" dirty="0" smtClean="0">
                <a:latin typeface="Calibri" pitchFamily="34" charset="0"/>
              </a:rPr>
              <a:t>nonzero constant!</a:t>
            </a:r>
            <a:endParaRPr lang="en-US" sz="1000" dirty="0"/>
          </a:p>
        </p:txBody>
      </p:sp>
      <p:sp>
        <p:nvSpPr>
          <p:cNvPr id="43"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Tree>
    <p:extLst>
      <p:ext uri="{BB962C8B-B14F-4D97-AF65-F5344CB8AC3E}">
        <p14:creationId xmlns:p14="http://schemas.microsoft.com/office/powerpoint/2010/main" val="3654510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49450"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Gauss's idea:</a:t>
            </a:r>
            <a:endParaRPr lang="en-US" sz="4000" dirty="0">
              <a:latin typeface="Cambria" pitchFamily="18" charset="0"/>
            </a:endParaRPr>
          </a:p>
        </p:txBody>
      </p:sp>
      <p:sp>
        <p:nvSpPr>
          <p:cNvPr id="2" name="Rectangle 1"/>
          <p:cNvSpPr/>
          <p:nvPr/>
        </p:nvSpPr>
        <p:spPr>
          <a:xfrm>
            <a:off x="546745" y="1219200"/>
            <a:ext cx="3335080" cy="461665"/>
          </a:xfrm>
          <a:prstGeom prst="rect">
            <a:avLst/>
          </a:prstGeom>
          <a:solidFill>
            <a:srgbClr val="CCECFF"/>
          </a:solidFill>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277" y="84612"/>
            <a:ext cx="2408642" cy="116489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9" name="Rectangle 38"/>
          <p:cNvSpPr/>
          <p:nvPr/>
        </p:nvSpPr>
        <p:spPr>
          <a:xfrm>
            <a:off x="280710" y="5486400"/>
            <a:ext cx="1392951" cy="646331"/>
          </a:xfrm>
          <a:prstGeom prst="rect">
            <a:avLst/>
          </a:prstGeom>
          <a:noFill/>
          <a:ln>
            <a:solidFill>
              <a:schemeClr val="bg1">
                <a:lumMod val="85000"/>
              </a:schemeClr>
            </a:solidFill>
          </a:ln>
        </p:spPr>
        <p:txBody>
          <a:bodyPr wrap="square">
            <a:spAutoFit/>
          </a:bodyPr>
          <a:lstStyle/>
          <a:p>
            <a:r>
              <a:rPr lang="en-US" sz="1800" dirty="0" smtClean="0">
                <a:latin typeface="Cambria" pitchFamily="18" charset="0"/>
              </a:rPr>
              <a:t>until it looks like:</a:t>
            </a:r>
            <a:endParaRPr lang="en-US" sz="1800" dirty="0">
              <a:latin typeface="Cambria" pitchFamily="18" charset="0"/>
            </a:endParaRPr>
          </a:p>
        </p:txBody>
      </p:sp>
      <p:sp>
        <p:nvSpPr>
          <p:cNvPr id="40" name="Text Box 14"/>
          <p:cNvSpPr txBox="1">
            <a:spLocks noChangeArrowheads="1"/>
          </p:cNvSpPr>
          <p:nvPr/>
        </p:nvSpPr>
        <p:spPr bwMode="auto">
          <a:xfrm>
            <a:off x="1600200" y="5131272"/>
            <a:ext cx="61722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0</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0</a:t>
            </a:r>
            <a:r>
              <a:rPr lang="en-US" b="1" dirty="0" smtClean="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25</a:t>
            </a:r>
            <a:endParaRPr lang="en-US" b="1" dirty="0">
              <a:latin typeface="Courier New" pitchFamily="49" charset="0"/>
            </a:endParaRPr>
          </a:p>
        </p:txBody>
      </p:sp>
      <p:sp>
        <p:nvSpPr>
          <p:cNvPr id="11" name="Rectangle 10"/>
          <p:cNvSpPr/>
          <p:nvPr/>
        </p:nvSpPr>
        <p:spPr>
          <a:xfrm>
            <a:off x="546744" y="4052866"/>
            <a:ext cx="2169698" cy="461665"/>
          </a:xfrm>
          <a:prstGeom prst="rect">
            <a:avLst/>
          </a:prstGeom>
          <a:solidFill>
            <a:schemeClr val="bg1">
              <a:lumMod val="85000"/>
            </a:schemeClr>
          </a:solidFill>
        </p:spPr>
        <p:txBody>
          <a:bodyPr wrap="none">
            <a:spAutoFit/>
          </a:bodyPr>
          <a:lstStyle/>
          <a:p>
            <a:pPr algn="l"/>
            <a:r>
              <a:rPr lang="en-US" b="1" dirty="0" smtClean="0">
                <a:latin typeface="Cambria" pitchFamily="18" charset="0"/>
              </a:rPr>
              <a:t>Use two rules:</a:t>
            </a:r>
            <a:endParaRPr lang="en-US" dirty="0"/>
          </a:p>
        </p:txBody>
      </p:sp>
      <p:sp>
        <p:nvSpPr>
          <p:cNvPr id="12" name="Rectangle 11"/>
          <p:cNvSpPr/>
          <p:nvPr/>
        </p:nvSpPr>
        <p:spPr>
          <a:xfrm>
            <a:off x="2971800" y="3810000"/>
            <a:ext cx="4001032" cy="461665"/>
          </a:xfrm>
          <a:prstGeom prst="rect">
            <a:avLst/>
          </a:prstGeom>
          <a:noFill/>
        </p:spPr>
        <p:txBody>
          <a:bodyPr wrap="none">
            <a:spAutoFit/>
          </a:bodyPr>
          <a:lstStyle/>
          <a:p>
            <a:pPr algn="l"/>
            <a:r>
              <a:rPr lang="en-US" dirty="0" smtClean="0">
                <a:latin typeface="Calibri" pitchFamily="34" charset="0"/>
              </a:rPr>
              <a:t>multiply any row by a constant</a:t>
            </a:r>
            <a:endParaRPr lang="en-US" dirty="0">
              <a:latin typeface="Calibri" pitchFamily="34" charset="0"/>
            </a:endParaRPr>
          </a:p>
        </p:txBody>
      </p:sp>
      <p:sp>
        <p:nvSpPr>
          <p:cNvPr id="13" name="Rectangle 12"/>
          <p:cNvSpPr/>
          <p:nvPr/>
        </p:nvSpPr>
        <p:spPr>
          <a:xfrm>
            <a:off x="2971800" y="4269434"/>
            <a:ext cx="4763996" cy="461665"/>
          </a:xfrm>
          <a:prstGeom prst="rect">
            <a:avLst/>
          </a:prstGeom>
          <a:noFill/>
        </p:spPr>
        <p:txBody>
          <a:bodyPr wrap="none">
            <a:spAutoFit/>
          </a:bodyPr>
          <a:lstStyle/>
          <a:p>
            <a:pPr algn="l"/>
            <a:r>
              <a:rPr lang="en-US" dirty="0" smtClean="0">
                <a:latin typeface="Calibri" pitchFamily="34" charset="0"/>
              </a:rPr>
              <a:t>add a multiple of any row to another</a:t>
            </a:r>
            <a:endParaRPr lang="en-US" dirty="0">
              <a:latin typeface="Calibri" pitchFamily="34" charset="0"/>
            </a:endParaRPr>
          </a:p>
        </p:txBody>
      </p:sp>
      <p:sp>
        <p:nvSpPr>
          <p:cNvPr id="14" name="Rectangle 13"/>
          <p:cNvSpPr/>
          <p:nvPr/>
        </p:nvSpPr>
        <p:spPr>
          <a:xfrm>
            <a:off x="7853147" y="3914001"/>
            <a:ext cx="1138453" cy="246221"/>
          </a:xfrm>
          <a:prstGeom prst="rect">
            <a:avLst/>
          </a:prstGeom>
        </p:spPr>
        <p:txBody>
          <a:bodyPr wrap="none">
            <a:spAutoFit/>
          </a:bodyPr>
          <a:lstStyle/>
          <a:p>
            <a:r>
              <a:rPr lang="en-US" sz="1000" dirty="0" smtClean="0">
                <a:latin typeface="Calibri" pitchFamily="34" charset="0"/>
              </a:rPr>
              <a:t>nonzero constant!</a:t>
            </a:r>
            <a:endParaRPr lang="en-US" sz="1000" dirty="0"/>
          </a:p>
        </p:txBody>
      </p:sp>
      <p:sp>
        <p:nvSpPr>
          <p:cNvPr id="15" name="Text Box 6"/>
          <p:cNvSpPr txBox="1">
            <a:spLocks noChangeArrowheads="1"/>
          </p:cNvSpPr>
          <p:nvPr/>
        </p:nvSpPr>
        <p:spPr bwMode="auto">
          <a:xfrm>
            <a:off x="1047082" y="2007072"/>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Tree>
    <p:extLst>
      <p:ext uri="{BB962C8B-B14F-4D97-AF65-F5344CB8AC3E}">
        <p14:creationId xmlns:p14="http://schemas.microsoft.com/office/powerpoint/2010/main" val="1045867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599"/>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2D data!</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599"/>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2D data!</a:t>
            </a:r>
            <a:endParaRPr lang="en-US" sz="4000" dirty="0">
              <a:latin typeface="Cambria" pitchFamily="18" charset="0"/>
            </a:endParaRPr>
          </a:p>
        </p:txBody>
      </p:sp>
      <p:sp>
        <p:nvSpPr>
          <p:cNvPr id="41" name="Text Box 6"/>
          <p:cNvSpPr txBox="1">
            <a:spLocks noChangeArrowheads="1"/>
          </p:cNvSpPr>
          <p:nvPr/>
        </p:nvSpPr>
        <p:spPr bwMode="auto">
          <a:xfrm>
            <a:off x="1035050" y="1702272"/>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56</a:t>
            </a:r>
            <a:endParaRPr lang="en-US" b="1" dirty="0">
              <a:latin typeface="Courier New" pitchFamily="49" charset="0"/>
            </a:endParaRPr>
          </a:p>
        </p:txBody>
      </p:sp>
      <p:sp>
        <p:nvSpPr>
          <p:cNvPr id="2" name="Rectangle 1"/>
          <p:cNvSpPr/>
          <p:nvPr/>
        </p:nvSpPr>
        <p:spPr>
          <a:xfrm>
            <a:off x="783571" y="3348335"/>
            <a:ext cx="3755131" cy="461665"/>
          </a:xfrm>
          <a:prstGeom prst="rect">
            <a:avLst/>
          </a:prstGeom>
        </p:spPr>
        <p:txBody>
          <a:bodyPr wrap="none">
            <a:spAutoFit/>
          </a:bodyPr>
          <a:lstStyle/>
          <a:p>
            <a:r>
              <a:rPr lang="en-US" dirty="0" smtClean="0">
                <a:latin typeface="Cambria" pitchFamily="18" charset="0"/>
              </a:rPr>
              <a:t>is really just the 2D matrix:</a:t>
            </a:r>
            <a:endParaRPr lang="en-US" dirty="0"/>
          </a:p>
        </p:txBody>
      </p:sp>
      <p:sp>
        <p:nvSpPr>
          <p:cNvPr id="43" name="Text Box 6"/>
          <p:cNvSpPr txBox="1">
            <a:spLocks noChangeArrowheads="1"/>
          </p:cNvSpPr>
          <p:nvPr/>
        </p:nvSpPr>
        <p:spPr bwMode="auto">
          <a:xfrm>
            <a:off x="1066800" y="42672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 </a:t>
            </a:r>
            <a:r>
              <a:rPr lang="en-US" b="1" dirty="0" smtClean="0">
                <a:latin typeface="Courier New" pitchFamily="49" charset="0"/>
              </a:rPr>
              <a:t>      3</a:t>
            </a:r>
            <a:r>
              <a:rPr lang="en-US" b="1" dirty="0" smtClean="0">
                <a:solidFill>
                  <a:schemeClr val="accent2"/>
                </a:solidFill>
                <a:latin typeface="Courier New" pitchFamily="49" charset="0"/>
              </a:rPr>
              <a:t> </a:t>
            </a:r>
            <a:r>
              <a:rPr lang="en-US" b="1" dirty="0" smtClean="0">
                <a:latin typeface="Courier New" pitchFamily="49" charset="0"/>
              </a:rPr>
              <a:t>     -1      -8</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 </a:t>
            </a:r>
            <a:r>
              <a:rPr lang="en-US" b="1" dirty="0" smtClean="0">
                <a:latin typeface="Courier New" pitchFamily="49" charset="0"/>
              </a:rPr>
              <a:t>     -1</a:t>
            </a:r>
            <a:r>
              <a:rPr lang="en-US" b="1" dirty="0">
                <a:solidFill>
                  <a:schemeClr val="accent2"/>
                </a:solidFill>
                <a:latin typeface="Courier New" pitchFamily="49" charset="0"/>
              </a:rPr>
              <a:t> </a:t>
            </a:r>
            <a:r>
              <a:rPr lang="en-US" b="1" dirty="0" smtClean="0">
                <a:latin typeface="Courier New" pitchFamily="49" charset="0"/>
              </a:rPr>
              <a:t>      2</a:t>
            </a:r>
            <a:r>
              <a:rPr lang="en-US" b="1" dirty="0" smtClean="0">
                <a:solidFill>
                  <a:schemeClr val="accent2"/>
                </a:solidFill>
                <a:latin typeface="Courier New" pitchFamily="49" charset="0"/>
              </a:rPr>
              <a:t> </a:t>
            </a:r>
            <a:r>
              <a:rPr lang="en-US" b="1" dirty="0" smtClean="0">
                <a:latin typeface="Courier New" pitchFamily="49" charset="0"/>
              </a:rPr>
              <a:t>     42             </a:t>
            </a:r>
            <a:endParaRPr lang="en-US" b="1" dirty="0">
              <a:latin typeface="Courier New" pitchFamily="49" charset="0"/>
            </a:endParaRP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 </a:t>
            </a:r>
            <a:r>
              <a:rPr lang="en-US" b="1" dirty="0" smtClean="0">
                <a:latin typeface="Courier New" pitchFamily="49" charset="0"/>
              </a:rPr>
              <a:t>     -9</a:t>
            </a:r>
            <a:r>
              <a:rPr lang="en-US" b="1" dirty="0">
                <a:solidFill>
                  <a:schemeClr val="accent2"/>
                </a:solidFill>
                <a:latin typeface="Courier New" pitchFamily="49" charset="0"/>
              </a:rPr>
              <a:t> </a:t>
            </a:r>
            <a:r>
              <a:rPr lang="en-US" b="1" dirty="0" smtClean="0">
                <a:latin typeface="Courier New" pitchFamily="49" charset="0"/>
              </a:rPr>
              <a:t>      4      56</a:t>
            </a:r>
            <a:endParaRPr lang="en-US" b="1" dirty="0">
              <a:latin typeface="Courier New" pitchFamily="49" charset="0"/>
            </a:endParaRPr>
          </a:p>
        </p:txBody>
      </p:sp>
      <p:sp>
        <p:nvSpPr>
          <p:cNvPr id="44" name="Rectangle 43"/>
          <p:cNvSpPr/>
          <p:nvPr/>
        </p:nvSpPr>
        <p:spPr>
          <a:xfrm>
            <a:off x="3923253" y="6096000"/>
            <a:ext cx="4763547" cy="461665"/>
          </a:xfrm>
          <a:prstGeom prst="rect">
            <a:avLst/>
          </a:prstGeom>
        </p:spPr>
        <p:txBody>
          <a:bodyPr wrap="none">
            <a:spAutoFit/>
          </a:bodyPr>
          <a:lstStyle/>
          <a:p>
            <a:r>
              <a:rPr lang="en-US" dirty="0" smtClean="0">
                <a:latin typeface="Cambria" pitchFamily="18" charset="0"/>
              </a:rPr>
              <a:t>…the variables aren't needed at all!</a:t>
            </a:r>
            <a:endParaRPr lang="en-US" dirty="0"/>
          </a:p>
        </p:txBody>
      </p:sp>
      <p:sp>
        <p:nvSpPr>
          <p:cNvPr id="3" name="Double Bracket 2"/>
          <p:cNvSpPr/>
          <p:nvPr/>
        </p:nvSpPr>
        <p:spPr bwMode="auto">
          <a:xfrm>
            <a:off x="1600200" y="4231104"/>
            <a:ext cx="5715000" cy="1524000"/>
          </a:xfrm>
          <a:prstGeom prst="bracketPair">
            <a:avLst>
              <a:gd name="adj" fmla="val 1272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Rectangle 4"/>
          <p:cNvSpPr/>
          <p:nvPr/>
        </p:nvSpPr>
        <p:spPr>
          <a:xfrm>
            <a:off x="783571" y="986135"/>
            <a:ext cx="1406667" cy="461665"/>
          </a:xfrm>
          <a:prstGeom prst="rect">
            <a:avLst/>
          </a:prstGeom>
        </p:spPr>
        <p:txBody>
          <a:bodyPr wrap="none">
            <a:spAutoFit/>
          </a:bodyPr>
          <a:lstStyle/>
          <a:p>
            <a:r>
              <a:rPr lang="en-US" dirty="0" smtClean="0">
                <a:solidFill>
                  <a:srgbClr val="000000"/>
                </a:solidFill>
                <a:latin typeface="Cambria" pitchFamily="18" charset="0"/>
              </a:rPr>
              <a:t>Note that</a:t>
            </a:r>
            <a:endParaRPr lang="en-US" dirty="0"/>
          </a:p>
        </p:txBody>
      </p:sp>
    </p:spTree>
    <p:extLst>
      <p:ext uri="{BB962C8B-B14F-4D97-AF65-F5344CB8AC3E}">
        <p14:creationId xmlns:p14="http://schemas.microsoft.com/office/powerpoint/2010/main" val="1352260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Lists ~ 2D data</a:t>
            </a:r>
            <a:endParaRPr lang="en-US" sz="4000" dirty="0">
              <a:latin typeface="Cambria" pitchFamily="18" charset="0"/>
            </a:endParaRPr>
          </a:p>
        </p:txBody>
      </p:sp>
      <p:sp>
        <p:nvSpPr>
          <p:cNvPr id="20485" name="Rectangle 8"/>
          <p:cNvSpPr>
            <a:spLocks noChangeArrowheads="1"/>
          </p:cNvSpPr>
          <p:nvPr/>
        </p:nvSpPr>
        <p:spPr bwMode="auto">
          <a:xfrm>
            <a:off x="2161843" y="1781395"/>
            <a:ext cx="640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200" b="1" dirty="0">
                <a:latin typeface="Courier New" pitchFamily="49" charset="0"/>
              </a:rPr>
              <a:t>A = [ 42, 75, 70 ]</a:t>
            </a:r>
          </a:p>
        </p:txBody>
      </p:sp>
      <p:sp>
        <p:nvSpPr>
          <p:cNvPr id="20486" name="AutoShape 9"/>
          <p:cNvSpPr>
            <a:spLocks noChangeArrowheads="1"/>
          </p:cNvSpPr>
          <p:nvPr/>
        </p:nvSpPr>
        <p:spPr bwMode="auto">
          <a:xfrm>
            <a:off x="3754105" y="36337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7" name="AutoShape 10"/>
          <p:cNvSpPr>
            <a:spLocks noChangeArrowheads="1"/>
          </p:cNvSpPr>
          <p:nvPr/>
        </p:nvSpPr>
        <p:spPr bwMode="auto">
          <a:xfrm>
            <a:off x="4678030" y="36337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8" name="AutoShape 11"/>
          <p:cNvSpPr>
            <a:spLocks noChangeArrowheads="1"/>
          </p:cNvSpPr>
          <p:nvPr/>
        </p:nvSpPr>
        <p:spPr bwMode="auto">
          <a:xfrm>
            <a:off x="5590843" y="363378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9" name="Rectangle 12"/>
          <p:cNvSpPr>
            <a:spLocks noChangeArrowheads="1"/>
          </p:cNvSpPr>
          <p:nvPr/>
        </p:nvSpPr>
        <p:spPr bwMode="auto">
          <a:xfrm>
            <a:off x="4003343" y="3657600"/>
            <a:ext cx="43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0490" name="Rectangle 13"/>
          <p:cNvSpPr>
            <a:spLocks noChangeArrowheads="1"/>
          </p:cNvSpPr>
          <p:nvPr/>
        </p:nvSpPr>
        <p:spPr bwMode="auto">
          <a:xfrm>
            <a:off x="4941555" y="3665538"/>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0491" name="Rectangle 14"/>
          <p:cNvSpPr>
            <a:spLocks noChangeArrowheads="1"/>
          </p:cNvSpPr>
          <p:nvPr/>
        </p:nvSpPr>
        <p:spPr bwMode="auto">
          <a:xfrm>
            <a:off x="5871830" y="3654425"/>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0492" name="AutoShape 15"/>
          <p:cNvSpPr>
            <a:spLocks noChangeArrowheads="1"/>
          </p:cNvSpPr>
          <p:nvPr/>
        </p:nvSpPr>
        <p:spPr bwMode="auto">
          <a:xfrm>
            <a:off x="2161843" y="3549650"/>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0493" name="Freeform 16"/>
          <p:cNvSpPr>
            <a:spLocks/>
          </p:cNvSpPr>
          <p:nvPr/>
        </p:nvSpPr>
        <p:spPr bwMode="auto">
          <a:xfrm>
            <a:off x="2839705" y="3413125"/>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4" name="Rectangle 17"/>
          <p:cNvSpPr>
            <a:spLocks noChangeArrowheads="1"/>
          </p:cNvSpPr>
          <p:nvPr/>
        </p:nvSpPr>
        <p:spPr bwMode="auto">
          <a:xfrm>
            <a:off x="3849355" y="393858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5" name="Rectangle 18"/>
          <p:cNvSpPr>
            <a:spLocks noChangeArrowheads="1"/>
          </p:cNvSpPr>
          <p:nvPr/>
        </p:nvSpPr>
        <p:spPr bwMode="auto">
          <a:xfrm>
            <a:off x="4768518" y="393858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6" name="Rectangle 19"/>
          <p:cNvSpPr>
            <a:spLocks noChangeArrowheads="1"/>
          </p:cNvSpPr>
          <p:nvPr/>
        </p:nvSpPr>
        <p:spPr bwMode="auto">
          <a:xfrm>
            <a:off x="5673393" y="393858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7" name="Rectangle 20"/>
          <p:cNvSpPr>
            <a:spLocks noChangeArrowheads="1"/>
          </p:cNvSpPr>
          <p:nvPr/>
        </p:nvSpPr>
        <p:spPr bwMode="auto">
          <a:xfrm>
            <a:off x="2355518" y="39608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0498" name="Rectangle 21"/>
          <p:cNvSpPr>
            <a:spLocks noChangeArrowheads="1"/>
          </p:cNvSpPr>
          <p:nvPr/>
        </p:nvSpPr>
        <p:spPr bwMode="auto">
          <a:xfrm>
            <a:off x="2496805" y="41449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40" name="Text Box 7"/>
          <p:cNvSpPr txBox="1">
            <a:spLocks noChangeArrowheads="1"/>
          </p:cNvSpPr>
          <p:nvPr/>
        </p:nvSpPr>
        <p:spPr bwMode="auto">
          <a:xfrm>
            <a:off x="4079542" y="6019800"/>
            <a:ext cx="4896977" cy="674031"/>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2100" dirty="0" smtClean="0">
                <a:latin typeface="Cambria" pitchFamily="18" charset="0"/>
              </a:rPr>
              <a:t>1D lists are familiar – but lists can hold ANY kind of data – </a:t>
            </a:r>
            <a:r>
              <a:rPr lang="en-US" sz="2100" b="1" i="1" dirty="0" smtClean="0">
                <a:latin typeface="Cambria" pitchFamily="18" charset="0"/>
              </a:rPr>
              <a:t>including lists!</a:t>
            </a:r>
            <a:endParaRPr lang="en-US" sz="2100" b="1" i="1" dirty="0">
              <a:solidFill>
                <a:srgbClr val="008000"/>
              </a:solidFill>
              <a:latin typeface="Cambria" pitchFamily="18" charset="0"/>
            </a:endParaRPr>
          </a:p>
        </p:txBody>
      </p:sp>
    </p:spTree>
    <p:extLst>
      <p:ext uri="{BB962C8B-B14F-4D97-AF65-F5344CB8AC3E}">
        <p14:creationId xmlns:p14="http://schemas.microsoft.com/office/powerpoint/2010/main" val="2543266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700087" y="2412831"/>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5603" name="Rectangle 3"/>
          <p:cNvSpPr>
            <a:spLocks noChangeArrowheads="1"/>
          </p:cNvSpPr>
          <p:nvPr/>
        </p:nvSpPr>
        <p:spPr bwMode="auto">
          <a:xfrm>
            <a:off x="912812" y="2816056"/>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5604" name="Rectangle 4"/>
          <p:cNvSpPr>
            <a:spLocks noChangeArrowheads="1"/>
          </p:cNvSpPr>
          <p:nvPr/>
        </p:nvSpPr>
        <p:spPr bwMode="auto">
          <a:xfrm>
            <a:off x="1073150" y="2992268"/>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A</a:t>
            </a:r>
            <a:endParaRPr lang="en-US" sz="1800" b="1" dirty="0">
              <a:latin typeface="Courier New" pitchFamily="49" charset="0"/>
            </a:endParaRPr>
          </a:p>
        </p:txBody>
      </p:sp>
      <p:sp>
        <p:nvSpPr>
          <p:cNvPr id="25605" name="AutoShape 5"/>
          <p:cNvSpPr>
            <a:spLocks noChangeArrowheads="1"/>
          </p:cNvSpPr>
          <p:nvPr/>
        </p:nvSpPr>
        <p:spPr bwMode="auto">
          <a:xfrm>
            <a:off x="2344737" y="3254206"/>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6" name="AutoShape 6"/>
          <p:cNvSpPr>
            <a:spLocks noChangeArrowheads="1"/>
          </p:cNvSpPr>
          <p:nvPr/>
        </p:nvSpPr>
        <p:spPr bwMode="auto">
          <a:xfrm>
            <a:off x="2344737" y="4103518"/>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5607" name="AutoShape 7"/>
          <p:cNvSpPr>
            <a:spLocks noChangeArrowheads="1"/>
          </p:cNvSpPr>
          <p:nvPr/>
        </p:nvSpPr>
        <p:spPr bwMode="auto">
          <a:xfrm>
            <a:off x="2344737" y="241759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8" name="Text Box 11"/>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Lists ~</a:t>
            </a:r>
            <a:r>
              <a:rPr lang="en-US" sz="4000" dirty="0" smtClean="0">
                <a:latin typeface="Cambria" pitchFamily="18" charset="0"/>
              </a:rPr>
              <a:t> </a:t>
            </a:r>
            <a:r>
              <a:rPr lang="en-US" sz="4000" dirty="0">
                <a:latin typeface="Cambria" pitchFamily="18" charset="0"/>
              </a:rPr>
              <a:t>2D data</a:t>
            </a:r>
          </a:p>
        </p:txBody>
      </p:sp>
      <p:sp>
        <p:nvSpPr>
          <p:cNvPr id="25609" name="Freeform 12"/>
          <p:cNvSpPr>
            <a:spLocks/>
          </p:cNvSpPr>
          <p:nvPr/>
        </p:nvSpPr>
        <p:spPr bwMode="auto">
          <a:xfrm>
            <a:off x="1416050" y="2260431"/>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3"/>
          <p:cNvSpPr>
            <a:spLocks noChangeArrowheads="1"/>
          </p:cNvSpPr>
          <p:nvPr/>
        </p:nvSpPr>
        <p:spPr bwMode="auto">
          <a:xfrm>
            <a:off x="2516187" y="2714456"/>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1" name="Rectangle 14"/>
          <p:cNvSpPr>
            <a:spLocks noChangeArrowheads="1"/>
          </p:cNvSpPr>
          <p:nvPr/>
        </p:nvSpPr>
        <p:spPr bwMode="auto">
          <a:xfrm>
            <a:off x="2517775" y="3555831"/>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2" name="Rectangle 15"/>
          <p:cNvSpPr>
            <a:spLocks noChangeArrowheads="1"/>
          </p:cNvSpPr>
          <p:nvPr/>
        </p:nvSpPr>
        <p:spPr bwMode="auto">
          <a:xfrm>
            <a:off x="2516187" y="4400381"/>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3" name="Freeform 16"/>
          <p:cNvSpPr>
            <a:spLocks/>
          </p:cNvSpPr>
          <p:nvPr/>
        </p:nvSpPr>
        <p:spPr bwMode="auto">
          <a:xfrm>
            <a:off x="2881312" y="2389018"/>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17"/>
          <p:cNvSpPr>
            <a:spLocks/>
          </p:cNvSpPr>
          <p:nvPr/>
        </p:nvSpPr>
        <p:spPr bwMode="auto">
          <a:xfrm>
            <a:off x="2867025" y="3219281"/>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Freeform 18"/>
          <p:cNvSpPr>
            <a:spLocks/>
          </p:cNvSpPr>
          <p:nvPr/>
        </p:nvSpPr>
        <p:spPr bwMode="auto">
          <a:xfrm>
            <a:off x="2876550" y="4065418"/>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Rectangle 19"/>
          <p:cNvSpPr>
            <a:spLocks noChangeArrowheads="1"/>
          </p:cNvSpPr>
          <p:nvPr/>
        </p:nvSpPr>
        <p:spPr bwMode="auto">
          <a:xfrm>
            <a:off x="2520481" y="2892256"/>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A[0]</a:t>
            </a:r>
            <a:endParaRPr lang="en-US" sz="1800" b="1">
              <a:latin typeface="Courier New" pitchFamily="49" charset="0"/>
            </a:endParaRPr>
          </a:p>
        </p:txBody>
      </p:sp>
      <p:sp>
        <p:nvSpPr>
          <p:cNvPr id="25617" name="Rectangle 20"/>
          <p:cNvSpPr>
            <a:spLocks noChangeArrowheads="1"/>
          </p:cNvSpPr>
          <p:nvPr/>
        </p:nvSpPr>
        <p:spPr bwMode="auto">
          <a:xfrm>
            <a:off x="2523656" y="3743156"/>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A[1]</a:t>
            </a:r>
            <a:endParaRPr lang="en-US" sz="1800" b="1">
              <a:latin typeface="Courier New" pitchFamily="49" charset="0"/>
            </a:endParaRPr>
          </a:p>
        </p:txBody>
      </p:sp>
      <p:sp>
        <p:nvSpPr>
          <p:cNvPr id="25618" name="Rectangle 21"/>
          <p:cNvSpPr>
            <a:spLocks noChangeArrowheads="1"/>
          </p:cNvSpPr>
          <p:nvPr/>
        </p:nvSpPr>
        <p:spPr bwMode="auto">
          <a:xfrm>
            <a:off x="2522068" y="4589293"/>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a:t>
            </a:r>
            <a:endParaRPr lang="en-US" sz="1800" b="1">
              <a:latin typeface="Courier New" pitchFamily="49" charset="0"/>
            </a:endParaRPr>
          </a:p>
        </p:txBody>
      </p:sp>
      <p:sp>
        <p:nvSpPr>
          <p:cNvPr id="25620" name="Rectangle 23"/>
          <p:cNvSpPr>
            <a:spLocks noChangeArrowheads="1"/>
          </p:cNvSpPr>
          <p:nvPr/>
        </p:nvSpPr>
        <p:spPr bwMode="auto">
          <a:xfrm>
            <a:off x="499314" y="1447800"/>
            <a:ext cx="83118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dirty="0">
                <a:latin typeface="Courier New" pitchFamily="49" charset="0"/>
              </a:rPr>
              <a:t>A = [ [1,2,3,4], [5,6], [</a:t>
            </a:r>
            <a:r>
              <a:rPr lang="en-US" sz="2700" b="1" dirty="0" smtClean="0">
                <a:latin typeface="Courier New" pitchFamily="49" charset="0"/>
              </a:rPr>
              <a:t>7,8,9,10,11] </a:t>
            </a:r>
            <a:r>
              <a:rPr lang="en-US" sz="2700" b="1" dirty="0">
                <a:latin typeface="Courier New" pitchFamily="49" charset="0"/>
              </a:rPr>
              <a:t>]</a:t>
            </a:r>
          </a:p>
        </p:txBody>
      </p:sp>
      <p:sp>
        <p:nvSpPr>
          <p:cNvPr id="25621" name="AutoShape 24"/>
          <p:cNvSpPr>
            <a:spLocks noChangeArrowheads="1"/>
          </p:cNvSpPr>
          <p:nvPr/>
        </p:nvSpPr>
        <p:spPr bwMode="auto">
          <a:xfrm>
            <a:off x="3779837"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2" name="AutoShape 25"/>
          <p:cNvSpPr>
            <a:spLocks noChangeArrowheads="1"/>
          </p:cNvSpPr>
          <p:nvPr/>
        </p:nvSpPr>
        <p:spPr bwMode="auto">
          <a:xfrm>
            <a:off x="4703762"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3" name="AutoShape 26"/>
          <p:cNvSpPr>
            <a:spLocks noChangeArrowheads="1"/>
          </p:cNvSpPr>
          <p:nvPr/>
        </p:nvSpPr>
        <p:spPr bwMode="auto">
          <a:xfrm>
            <a:off x="5616575" y="2517606"/>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4" name="AutoShape 30"/>
          <p:cNvSpPr>
            <a:spLocks noChangeArrowheads="1"/>
          </p:cNvSpPr>
          <p:nvPr/>
        </p:nvSpPr>
        <p:spPr bwMode="auto">
          <a:xfrm>
            <a:off x="3779837" y="3358981"/>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5" name="AutoShape 31"/>
          <p:cNvSpPr>
            <a:spLocks noChangeArrowheads="1"/>
          </p:cNvSpPr>
          <p:nvPr/>
        </p:nvSpPr>
        <p:spPr bwMode="auto">
          <a:xfrm>
            <a:off x="4703762" y="3358981"/>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6" name="AutoShape 34"/>
          <p:cNvSpPr>
            <a:spLocks noChangeArrowheads="1"/>
          </p:cNvSpPr>
          <p:nvPr/>
        </p:nvSpPr>
        <p:spPr bwMode="auto">
          <a:xfrm>
            <a:off x="3756025"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7" name="AutoShape 35"/>
          <p:cNvSpPr>
            <a:spLocks noChangeArrowheads="1"/>
          </p:cNvSpPr>
          <p:nvPr/>
        </p:nvSpPr>
        <p:spPr bwMode="auto">
          <a:xfrm>
            <a:off x="4679950"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8" name="AutoShape 36"/>
          <p:cNvSpPr>
            <a:spLocks noChangeArrowheads="1"/>
          </p:cNvSpPr>
          <p:nvPr/>
        </p:nvSpPr>
        <p:spPr bwMode="auto">
          <a:xfrm>
            <a:off x="5592762" y="4265443"/>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9" name="AutoShape 40"/>
          <p:cNvSpPr>
            <a:spLocks noChangeArrowheads="1"/>
          </p:cNvSpPr>
          <p:nvPr/>
        </p:nvSpPr>
        <p:spPr bwMode="auto">
          <a:xfrm>
            <a:off x="6535737" y="2517606"/>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0" name="AutoShape 42"/>
          <p:cNvSpPr>
            <a:spLocks noChangeArrowheads="1"/>
          </p:cNvSpPr>
          <p:nvPr/>
        </p:nvSpPr>
        <p:spPr bwMode="auto">
          <a:xfrm>
            <a:off x="7466012" y="4259093"/>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1" name="AutoShape 44"/>
          <p:cNvSpPr>
            <a:spLocks noChangeArrowheads="1"/>
          </p:cNvSpPr>
          <p:nvPr/>
        </p:nvSpPr>
        <p:spPr bwMode="auto">
          <a:xfrm>
            <a:off x="6511925" y="4265443"/>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 name="Down Arrow 2"/>
          <p:cNvSpPr/>
          <p:nvPr/>
        </p:nvSpPr>
        <p:spPr bwMode="auto">
          <a:xfrm rot="8071781">
            <a:off x="5905743" y="2921292"/>
            <a:ext cx="333843" cy="389647"/>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108"/>
          <p:cNvSpPr>
            <a:spLocks noChangeArrowheads="1"/>
          </p:cNvSpPr>
          <p:nvPr/>
        </p:nvSpPr>
        <p:spPr bwMode="auto">
          <a:xfrm>
            <a:off x="3826184" y="2839055"/>
            <a:ext cx="5597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A[0][0]</a:t>
            </a:r>
          </a:p>
        </p:txBody>
      </p:sp>
      <p:sp>
        <p:nvSpPr>
          <p:cNvPr id="37" name="Rectangle 108"/>
          <p:cNvSpPr>
            <a:spLocks noChangeArrowheads="1"/>
          </p:cNvSpPr>
          <p:nvPr/>
        </p:nvSpPr>
        <p:spPr bwMode="auto">
          <a:xfrm>
            <a:off x="4710062" y="2832956"/>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a:t>
            </a:r>
            <a:r>
              <a:rPr lang="en-US" sz="1000" b="1" dirty="0" smtClean="0">
                <a:latin typeface="Calibri" pitchFamily="34" charset="0"/>
              </a:rPr>
              <a:t>][1]</a:t>
            </a:r>
            <a:endParaRPr lang="en-US" sz="1000" b="1" dirty="0">
              <a:latin typeface="Calibri" pitchFamily="34" charset="0"/>
            </a:endParaRPr>
          </a:p>
        </p:txBody>
      </p:sp>
      <p:sp>
        <p:nvSpPr>
          <p:cNvPr id="38" name="Rectangle 108"/>
          <p:cNvSpPr>
            <a:spLocks noChangeArrowheads="1"/>
          </p:cNvSpPr>
          <p:nvPr/>
        </p:nvSpPr>
        <p:spPr bwMode="auto">
          <a:xfrm>
            <a:off x="6578966" y="2840314"/>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a:latin typeface="Calibri" pitchFamily="34" charset="0"/>
              </a:rPr>
              <a:t>A[0</a:t>
            </a:r>
            <a:r>
              <a:rPr lang="en-US" sz="1000" b="1" dirty="0" smtClean="0">
                <a:latin typeface="Calibri" pitchFamily="34" charset="0"/>
              </a:rPr>
              <a:t>][3]</a:t>
            </a:r>
            <a:endParaRPr lang="en-US" sz="1000" b="1" dirty="0">
              <a:latin typeface="Calibri" pitchFamily="34" charset="0"/>
            </a:endParaRPr>
          </a:p>
        </p:txBody>
      </p:sp>
      <p:sp>
        <p:nvSpPr>
          <p:cNvPr id="39" name="Rectangle 108"/>
          <p:cNvSpPr>
            <a:spLocks noChangeArrowheads="1"/>
          </p:cNvSpPr>
          <p:nvPr/>
        </p:nvSpPr>
        <p:spPr bwMode="auto">
          <a:xfrm>
            <a:off x="3799890" y="3691934"/>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A[1][0]</a:t>
            </a:r>
            <a:endParaRPr lang="en-US" sz="1000" b="1" dirty="0">
              <a:latin typeface="Calibri" pitchFamily="34" charset="0"/>
            </a:endParaRPr>
          </a:p>
        </p:txBody>
      </p:sp>
      <p:sp>
        <p:nvSpPr>
          <p:cNvPr id="40" name="Rectangle 108"/>
          <p:cNvSpPr>
            <a:spLocks noChangeArrowheads="1"/>
          </p:cNvSpPr>
          <p:nvPr/>
        </p:nvSpPr>
        <p:spPr bwMode="auto">
          <a:xfrm>
            <a:off x="4722311" y="3687330"/>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A[1][1]</a:t>
            </a:r>
            <a:endParaRPr lang="en-US" sz="1000" b="1" dirty="0">
              <a:latin typeface="Calibri" pitchFamily="34" charset="0"/>
            </a:endParaRPr>
          </a:p>
        </p:txBody>
      </p:sp>
      <p:sp>
        <p:nvSpPr>
          <p:cNvPr id="41" name="Rectangle 108"/>
          <p:cNvSpPr>
            <a:spLocks noChangeArrowheads="1"/>
          </p:cNvSpPr>
          <p:nvPr/>
        </p:nvSpPr>
        <p:spPr bwMode="auto">
          <a:xfrm>
            <a:off x="3790306"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a:t>
            </a:r>
            <a:r>
              <a:rPr lang="en-US" sz="1000" b="1" dirty="0">
                <a:latin typeface="Calibri" pitchFamily="34" charset="0"/>
              </a:rPr>
              <a:t>0</a:t>
            </a:r>
            <a:r>
              <a:rPr lang="en-US" sz="1000" b="1" dirty="0" smtClean="0">
                <a:latin typeface="Calibri" pitchFamily="34" charset="0"/>
              </a:rPr>
              <a:t>]</a:t>
            </a:r>
            <a:endParaRPr lang="en-US" sz="1000" b="1" dirty="0">
              <a:latin typeface="Calibri" pitchFamily="34" charset="0"/>
            </a:endParaRPr>
          </a:p>
        </p:txBody>
      </p:sp>
      <p:sp>
        <p:nvSpPr>
          <p:cNvPr id="42" name="Rectangle 108"/>
          <p:cNvSpPr>
            <a:spLocks noChangeArrowheads="1"/>
          </p:cNvSpPr>
          <p:nvPr/>
        </p:nvSpPr>
        <p:spPr bwMode="auto">
          <a:xfrm>
            <a:off x="4702259"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A[2][1]</a:t>
            </a:r>
            <a:endParaRPr lang="en-US" sz="1000" b="1" dirty="0">
              <a:latin typeface="Calibri" pitchFamily="34" charset="0"/>
            </a:endParaRPr>
          </a:p>
        </p:txBody>
      </p:sp>
      <p:sp>
        <p:nvSpPr>
          <p:cNvPr id="43" name="Rectangle 108"/>
          <p:cNvSpPr>
            <a:spLocks noChangeArrowheads="1"/>
          </p:cNvSpPr>
          <p:nvPr/>
        </p:nvSpPr>
        <p:spPr bwMode="auto">
          <a:xfrm>
            <a:off x="5620804"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A[2][2]</a:t>
            </a:r>
            <a:endParaRPr lang="en-US" sz="1000" b="1" dirty="0">
              <a:latin typeface="Calibri" pitchFamily="34" charset="0"/>
            </a:endParaRPr>
          </a:p>
        </p:txBody>
      </p:sp>
      <p:sp>
        <p:nvSpPr>
          <p:cNvPr id="44" name="Rectangle 108"/>
          <p:cNvSpPr>
            <a:spLocks noChangeArrowheads="1"/>
          </p:cNvSpPr>
          <p:nvPr/>
        </p:nvSpPr>
        <p:spPr bwMode="auto">
          <a:xfrm>
            <a:off x="6535737"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A[2][3]</a:t>
            </a:r>
            <a:endParaRPr lang="en-US" sz="1000" b="1" dirty="0">
              <a:latin typeface="Calibri" pitchFamily="34" charset="0"/>
            </a:endParaRPr>
          </a:p>
        </p:txBody>
      </p:sp>
      <p:sp>
        <p:nvSpPr>
          <p:cNvPr id="45" name="Rectangle 108"/>
          <p:cNvSpPr>
            <a:spLocks noChangeArrowheads="1"/>
          </p:cNvSpPr>
          <p:nvPr/>
        </p:nvSpPr>
        <p:spPr bwMode="auto">
          <a:xfrm>
            <a:off x="7491697" y="4594307"/>
            <a:ext cx="5597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dirty="0" smtClean="0">
                <a:latin typeface="Calibri" pitchFamily="34" charset="0"/>
              </a:rPr>
              <a:t>A[2][4]</a:t>
            </a:r>
            <a:endParaRPr lang="en-US" sz="1000" b="1" dirty="0">
              <a:latin typeface="Calibri" pitchFamily="34" charset="0"/>
            </a:endParaRPr>
          </a:p>
        </p:txBody>
      </p:sp>
      <p:sp>
        <p:nvSpPr>
          <p:cNvPr id="4" name="Rectangle 3"/>
          <p:cNvSpPr/>
          <p:nvPr/>
        </p:nvSpPr>
        <p:spPr>
          <a:xfrm>
            <a:off x="2492146" y="6136285"/>
            <a:ext cx="1641796" cy="415498"/>
          </a:xfrm>
          <a:prstGeom prst="rect">
            <a:avLst/>
          </a:prstGeom>
        </p:spPr>
        <p:txBody>
          <a:bodyPr wrap="none">
            <a:spAutoFit/>
          </a:bodyPr>
          <a:lstStyle/>
          <a:p>
            <a:r>
              <a:rPr lang="en-US" sz="2100" b="1" dirty="0" err="1" smtClean="0">
                <a:latin typeface="Courier New" pitchFamily="49" charset="0"/>
                <a:cs typeface="Courier New" pitchFamily="49" charset="0"/>
              </a:rPr>
              <a:t>len</a:t>
            </a:r>
            <a:r>
              <a:rPr lang="en-US" sz="2100" b="1" dirty="0" smtClean="0">
                <a:latin typeface="Courier New" pitchFamily="49" charset="0"/>
                <a:cs typeface="Courier New" pitchFamily="49" charset="0"/>
              </a:rPr>
              <a:t>(A[0])</a:t>
            </a:r>
            <a:endParaRPr lang="en-US" sz="2100" b="1" dirty="0">
              <a:latin typeface="Courier New" pitchFamily="49" charset="0"/>
              <a:cs typeface="Courier New" pitchFamily="49" charset="0"/>
            </a:endParaRPr>
          </a:p>
        </p:txBody>
      </p:sp>
      <p:sp>
        <p:nvSpPr>
          <p:cNvPr id="47" name="Rectangle 46"/>
          <p:cNvSpPr/>
          <p:nvPr/>
        </p:nvSpPr>
        <p:spPr>
          <a:xfrm>
            <a:off x="4727354" y="6136285"/>
            <a:ext cx="1156086" cy="415498"/>
          </a:xfrm>
          <a:prstGeom prst="rect">
            <a:avLst/>
          </a:prstGeom>
        </p:spPr>
        <p:txBody>
          <a:bodyPr wrap="none">
            <a:spAutoFit/>
          </a:bodyPr>
          <a:lstStyle/>
          <a:p>
            <a:r>
              <a:rPr lang="en-US" sz="2100" b="1" dirty="0" err="1" smtClean="0">
                <a:latin typeface="Courier New" pitchFamily="49" charset="0"/>
                <a:cs typeface="Courier New" pitchFamily="49" charset="0"/>
              </a:rPr>
              <a:t>len</a:t>
            </a:r>
            <a:r>
              <a:rPr lang="en-US" sz="2100" b="1" dirty="0" smtClean="0">
                <a:latin typeface="Courier New" pitchFamily="49" charset="0"/>
                <a:cs typeface="Courier New" pitchFamily="49" charset="0"/>
              </a:rPr>
              <a:t>(A)</a:t>
            </a:r>
            <a:endParaRPr lang="en-US" sz="2100" b="1" dirty="0">
              <a:latin typeface="Courier New" pitchFamily="49" charset="0"/>
              <a:cs typeface="Courier New" pitchFamily="49" charset="0"/>
            </a:endParaRPr>
          </a:p>
        </p:txBody>
      </p:sp>
      <p:sp>
        <p:nvSpPr>
          <p:cNvPr id="48" name="Rectangle 47"/>
          <p:cNvSpPr/>
          <p:nvPr/>
        </p:nvSpPr>
        <p:spPr>
          <a:xfrm>
            <a:off x="6476851" y="6136285"/>
            <a:ext cx="2321533" cy="415498"/>
          </a:xfrm>
          <a:prstGeom prst="rect">
            <a:avLst/>
          </a:prstGeom>
        </p:spPr>
        <p:txBody>
          <a:bodyPr wrap="none">
            <a:spAutoFit/>
          </a:bodyPr>
          <a:lstStyle/>
          <a:p>
            <a:r>
              <a:rPr lang="en-US" sz="2100" dirty="0">
                <a:latin typeface="Calibri" pitchFamily="34" charset="0"/>
                <a:cs typeface="Courier New" pitchFamily="49" charset="0"/>
              </a:rPr>
              <a:t>R</a:t>
            </a:r>
            <a:r>
              <a:rPr lang="en-US" sz="2100" dirty="0" smtClean="0">
                <a:latin typeface="Calibri" pitchFamily="34" charset="0"/>
                <a:cs typeface="Courier New" pitchFamily="49" charset="0"/>
              </a:rPr>
              <a:t>eplace 10 with 42.</a:t>
            </a:r>
            <a:endParaRPr lang="en-US" sz="2100" dirty="0">
              <a:latin typeface="Calibri" pitchFamily="34" charset="0"/>
              <a:cs typeface="Courier New" pitchFamily="49" charset="0"/>
            </a:endParaRPr>
          </a:p>
        </p:txBody>
      </p:sp>
      <p:sp>
        <p:nvSpPr>
          <p:cNvPr id="5" name="Rectangle 4"/>
          <p:cNvSpPr/>
          <p:nvPr/>
        </p:nvSpPr>
        <p:spPr>
          <a:xfrm>
            <a:off x="4078813" y="2462725"/>
            <a:ext cx="369012" cy="461665"/>
          </a:xfrm>
          <a:prstGeom prst="rect">
            <a:avLst/>
          </a:prstGeom>
        </p:spPr>
        <p:txBody>
          <a:bodyPr wrap="none">
            <a:spAutoFit/>
          </a:bodyPr>
          <a:lstStyle/>
          <a:p>
            <a:r>
              <a:rPr lang="en-US" b="1" dirty="0">
                <a:latin typeface="Courier New" pitchFamily="49" charset="0"/>
              </a:rPr>
              <a:t>1</a:t>
            </a:r>
            <a:endParaRPr lang="en-US" dirty="0"/>
          </a:p>
        </p:txBody>
      </p:sp>
      <p:sp>
        <p:nvSpPr>
          <p:cNvPr id="50" name="Rectangle 49"/>
          <p:cNvSpPr/>
          <p:nvPr/>
        </p:nvSpPr>
        <p:spPr>
          <a:xfrm>
            <a:off x="5001979" y="2459559"/>
            <a:ext cx="369012" cy="461665"/>
          </a:xfrm>
          <a:prstGeom prst="rect">
            <a:avLst/>
          </a:prstGeom>
        </p:spPr>
        <p:txBody>
          <a:bodyPr wrap="none">
            <a:spAutoFit/>
          </a:bodyPr>
          <a:lstStyle/>
          <a:p>
            <a:r>
              <a:rPr lang="en-US" b="1" dirty="0" smtClean="0">
                <a:latin typeface="Courier New" pitchFamily="49" charset="0"/>
              </a:rPr>
              <a:t>2</a:t>
            </a:r>
            <a:endParaRPr lang="en-US" dirty="0"/>
          </a:p>
        </p:txBody>
      </p:sp>
      <p:sp>
        <p:nvSpPr>
          <p:cNvPr id="51" name="Rectangle 50"/>
          <p:cNvSpPr/>
          <p:nvPr/>
        </p:nvSpPr>
        <p:spPr>
          <a:xfrm>
            <a:off x="6823512" y="2467163"/>
            <a:ext cx="369012" cy="461665"/>
          </a:xfrm>
          <a:prstGeom prst="rect">
            <a:avLst/>
          </a:prstGeom>
        </p:spPr>
        <p:txBody>
          <a:bodyPr wrap="none">
            <a:spAutoFit/>
          </a:bodyPr>
          <a:lstStyle/>
          <a:p>
            <a:r>
              <a:rPr lang="en-US" b="1" dirty="0">
                <a:latin typeface="Courier New" pitchFamily="49" charset="0"/>
              </a:rPr>
              <a:t>4</a:t>
            </a:r>
            <a:endParaRPr lang="en-US" dirty="0"/>
          </a:p>
        </p:txBody>
      </p:sp>
      <p:sp>
        <p:nvSpPr>
          <p:cNvPr id="6" name="Rectangle 5"/>
          <p:cNvSpPr/>
          <p:nvPr/>
        </p:nvSpPr>
        <p:spPr>
          <a:xfrm>
            <a:off x="6166547" y="3140905"/>
            <a:ext cx="324128" cy="461665"/>
          </a:xfrm>
          <a:prstGeom prst="rect">
            <a:avLst/>
          </a:prstGeom>
        </p:spPr>
        <p:txBody>
          <a:bodyPr wrap="none">
            <a:spAutoFit/>
          </a:bodyPr>
          <a:lstStyle/>
          <a:p>
            <a:r>
              <a:rPr lang="en-US" b="1" dirty="0" smtClean="0">
                <a:latin typeface="Cambria" pitchFamily="18" charset="0"/>
              </a:rPr>
              <a:t>?</a:t>
            </a:r>
            <a:endParaRPr lang="en-US" b="1" dirty="0"/>
          </a:p>
        </p:txBody>
      </p:sp>
      <p:sp>
        <p:nvSpPr>
          <p:cNvPr id="53" name="Rectangle 52"/>
          <p:cNvSpPr/>
          <p:nvPr/>
        </p:nvSpPr>
        <p:spPr>
          <a:xfrm>
            <a:off x="5888158" y="2467481"/>
            <a:ext cx="369012" cy="461665"/>
          </a:xfrm>
          <a:prstGeom prst="rect">
            <a:avLst/>
          </a:prstGeom>
        </p:spPr>
        <p:txBody>
          <a:bodyPr wrap="none">
            <a:spAutoFit/>
          </a:bodyPr>
          <a:lstStyle/>
          <a:p>
            <a:r>
              <a:rPr lang="en-US" b="1" dirty="0" smtClean="0">
                <a:latin typeface="Courier New" pitchFamily="49" charset="0"/>
              </a:rPr>
              <a:t>3</a:t>
            </a:r>
            <a:endParaRPr lang="en-US" dirty="0"/>
          </a:p>
        </p:txBody>
      </p:sp>
      <p:sp>
        <p:nvSpPr>
          <p:cNvPr id="54" name="Rectangle 53"/>
          <p:cNvSpPr/>
          <p:nvPr/>
        </p:nvSpPr>
        <p:spPr>
          <a:xfrm>
            <a:off x="4086728" y="3313763"/>
            <a:ext cx="369012" cy="461665"/>
          </a:xfrm>
          <a:prstGeom prst="rect">
            <a:avLst/>
          </a:prstGeom>
        </p:spPr>
        <p:txBody>
          <a:bodyPr wrap="none">
            <a:spAutoFit/>
          </a:bodyPr>
          <a:lstStyle/>
          <a:p>
            <a:r>
              <a:rPr lang="en-US" b="1" dirty="0" smtClean="0">
                <a:latin typeface="Courier New" pitchFamily="49" charset="0"/>
              </a:rPr>
              <a:t>5</a:t>
            </a:r>
            <a:endParaRPr lang="en-US" dirty="0"/>
          </a:p>
        </p:txBody>
      </p:sp>
      <p:sp>
        <p:nvSpPr>
          <p:cNvPr id="55" name="Rectangle 54"/>
          <p:cNvSpPr/>
          <p:nvPr/>
        </p:nvSpPr>
        <p:spPr>
          <a:xfrm>
            <a:off x="5009894" y="3310597"/>
            <a:ext cx="369012" cy="461665"/>
          </a:xfrm>
          <a:prstGeom prst="rect">
            <a:avLst/>
          </a:prstGeom>
        </p:spPr>
        <p:txBody>
          <a:bodyPr wrap="none">
            <a:spAutoFit/>
          </a:bodyPr>
          <a:lstStyle/>
          <a:p>
            <a:r>
              <a:rPr lang="en-US" b="1" dirty="0">
                <a:latin typeface="Courier New" pitchFamily="49" charset="0"/>
              </a:rPr>
              <a:t>6</a:t>
            </a:r>
            <a:endParaRPr lang="en-US" dirty="0"/>
          </a:p>
        </p:txBody>
      </p:sp>
      <p:sp>
        <p:nvSpPr>
          <p:cNvPr id="56" name="Rectangle 55"/>
          <p:cNvSpPr/>
          <p:nvPr/>
        </p:nvSpPr>
        <p:spPr>
          <a:xfrm>
            <a:off x="4042608" y="4211375"/>
            <a:ext cx="369012" cy="461665"/>
          </a:xfrm>
          <a:prstGeom prst="rect">
            <a:avLst/>
          </a:prstGeom>
        </p:spPr>
        <p:txBody>
          <a:bodyPr wrap="none">
            <a:spAutoFit/>
          </a:bodyPr>
          <a:lstStyle/>
          <a:p>
            <a:r>
              <a:rPr lang="en-US" b="1" dirty="0" smtClean="0">
                <a:latin typeface="Courier New" pitchFamily="49" charset="0"/>
              </a:rPr>
              <a:t>7</a:t>
            </a:r>
            <a:endParaRPr lang="en-US" dirty="0"/>
          </a:p>
        </p:txBody>
      </p:sp>
      <p:sp>
        <p:nvSpPr>
          <p:cNvPr id="57" name="Rectangle 56"/>
          <p:cNvSpPr/>
          <p:nvPr/>
        </p:nvSpPr>
        <p:spPr>
          <a:xfrm>
            <a:off x="4965774" y="4208209"/>
            <a:ext cx="369012" cy="461665"/>
          </a:xfrm>
          <a:prstGeom prst="rect">
            <a:avLst/>
          </a:prstGeom>
        </p:spPr>
        <p:txBody>
          <a:bodyPr wrap="none">
            <a:spAutoFit/>
          </a:bodyPr>
          <a:lstStyle/>
          <a:p>
            <a:r>
              <a:rPr lang="en-US" b="1" dirty="0" smtClean="0">
                <a:latin typeface="Courier New" pitchFamily="49" charset="0"/>
              </a:rPr>
              <a:t>8</a:t>
            </a:r>
            <a:endParaRPr lang="en-US" dirty="0"/>
          </a:p>
        </p:txBody>
      </p:sp>
      <p:sp>
        <p:nvSpPr>
          <p:cNvPr id="58" name="Rectangle 57"/>
          <p:cNvSpPr/>
          <p:nvPr/>
        </p:nvSpPr>
        <p:spPr>
          <a:xfrm>
            <a:off x="6717577" y="4215813"/>
            <a:ext cx="508473" cy="415498"/>
          </a:xfrm>
          <a:prstGeom prst="rect">
            <a:avLst/>
          </a:prstGeom>
        </p:spPr>
        <p:txBody>
          <a:bodyPr wrap="none">
            <a:spAutoFit/>
          </a:bodyPr>
          <a:lstStyle/>
          <a:p>
            <a:r>
              <a:rPr lang="en-US" sz="2100" b="1" dirty="0" smtClean="0">
                <a:latin typeface="Courier New" pitchFamily="49" charset="0"/>
              </a:rPr>
              <a:t>10</a:t>
            </a:r>
            <a:endParaRPr lang="en-US" sz="2100" dirty="0"/>
          </a:p>
        </p:txBody>
      </p:sp>
      <p:sp>
        <p:nvSpPr>
          <p:cNvPr id="59" name="Rectangle 58"/>
          <p:cNvSpPr/>
          <p:nvPr/>
        </p:nvSpPr>
        <p:spPr>
          <a:xfrm>
            <a:off x="5851953" y="4216131"/>
            <a:ext cx="369012" cy="461665"/>
          </a:xfrm>
          <a:prstGeom prst="rect">
            <a:avLst/>
          </a:prstGeom>
        </p:spPr>
        <p:txBody>
          <a:bodyPr wrap="none">
            <a:spAutoFit/>
          </a:bodyPr>
          <a:lstStyle/>
          <a:p>
            <a:r>
              <a:rPr lang="en-US" b="1" dirty="0" smtClean="0">
                <a:latin typeface="Courier New" pitchFamily="49" charset="0"/>
              </a:rPr>
              <a:t>9</a:t>
            </a:r>
            <a:endParaRPr lang="en-US" dirty="0"/>
          </a:p>
        </p:txBody>
      </p:sp>
      <p:sp>
        <p:nvSpPr>
          <p:cNvPr id="60" name="Rectangle 59"/>
          <p:cNvSpPr/>
          <p:nvPr/>
        </p:nvSpPr>
        <p:spPr>
          <a:xfrm>
            <a:off x="7721126" y="4220596"/>
            <a:ext cx="508474" cy="415498"/>
          </a:xfrm>
          <a:prstGeom prst="rect">
            <a:avLst/>
          </a:prstGeom>
        </p:spPr>
        <p:txBody>
          <a:bodyPr wrap="none">
            <a:spAutoFit/>
          </a:bodyPr>
          <a:lstStyle/>
          <a:p>
            <a:r>
              <a:rPr lang="en-US" sz="2100" b="1" dirty="0" smtClean="0">
                <a:latin typeface="Courier New" pitchFamily="49" charset="0"/>
              </a:rPr>
              <a:t>11</a:t>
            </a:r>
            <a:endParaRPr lang="en-US" sz="2100" dirty="0"/>
          </a:p>
        </p:txBody>
      </p:sp>
      <p:sp>
        <p:nvSpPr>
          <p:cNvPr id="61" name="Down Arrow 60"/>
          <p:cNvSpPr/>
          <p:nvPr/>
        </p:nvSpPr>
        <p:spPr bwMode="auto">
          <a:xfrm rot="2332905">
            <a:off x="6967407" y="3968429"/>
            <a:ext cx="333843" cy="389647"/>
          </a:xfrm>
          <a:prstGeom prst="downArrow">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 name="Rectangle 6"/>
          <p:cNvSpPr/>
          <p:nvPr/>
        </p:nvSpPr>
        <p:spPr>
          <a:xfrm>
            <a:off x="312274" y="6113202"/>
            <a:ext cx="1586460" cy="461665"/>
          </a:xfrm>
          <a:prstGeom prst="rect">
            <a:avLst/>
          </a:prstGeom>
        </p:spPr>
        <p:txBody>
          <a:bodyPr wrap="none">
            <a:spAutoFit/>
          </a:bodyPr>
          <a:lstStyle/>
          <a:p>
            <a:r>
              <a:rPr lang="en-US" dirty="0" smtClean="0">
                <a:latin typeface="Calibri" pitchFamily="34" charset="0"/>
                <a:cs typeface="Courier New" pitchFamily="49" charset="0"/>
              </a:rPr>
              <a:t>Where's 3?</a:t>
            </a:r>
            <a:endParaRPr lang="en-US" dirty="0"/>
          </a:p>
        </p:txBody>
      </p:sp>
    </p:spTree>
    <p:extLst>
      <p:ext uri="{BB962C8B-B14F-4D97-AF65-F5344CB8AC3E}">
        <p14:creationId xmlns:p14="http://schemas.microsoft.com/office/powerpoint/2010/main" val="663807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7652"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7653"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a:t>
            </a:r>
            <a:endParaRPr lang="en-US" sz="1800" b="1">
              <a:latin typeface="Courier New" pitchFamily="49" charset="0"/>
            </a:endParaRPr>
          </a:p>
        </p:txBody>
      </p:sp>
      <p:sp>
        <p:nvSpPr>
          <p:cNvPr id="27654"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5"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7656"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7"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59"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0"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1"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2"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4" name="Rectangle 86"/>
          <p:cNvSpPr>
            <a:spLocks noChangeArrowheads="1"/>
          </p:cNvSpPr>
          <p:nvPr/>
        </p:nvSpPr>
        <p:spPr bwMode="auto">
          <a:xfrm>
            <a:off x="2522069" y="2414588"/>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A[0]</a:t>
            </a:r>
            <a:endParaRPr lang="en-US" sz="1800" b="1">
              <a:latin typeface="Courier New" pitchFamily="49" charset="0"/>
            </a:endParaRPr>
          </a:p>
        </p:txBody>
      </p:sp>
      <p:sp>
        <p:nvSpPr>
          <p:cNvPr id="27665" name="Rectangle 87"/>
          <p:cNvSpPr>
            <a:spLocks noChangeArrowheads="1"/>
          </p:cNvSpPr>
          <p:nvPr/>
        </p:nvSpPr>
        <p:spPr bwMode="auto">
          <a:xfrm>
            <a:off x="2525244" y="3265488"/>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A[1]</a:t>
            </a:r>
            <a:endParaRPr lang="en-US" sz="1800" b="1">
              <a:latin typeface="Courier New" pitchFamily="49" charset="0"/>
            </a:endParaRPr>
          </a:p>
        </p:txBody>
      </p:sp>
      <p:sp>
        <p:nvSpPr>
          <p:cNvPr id="27666" name="Rectangle 88"/>
          <p:cNvSpPr>
            <a:spLocks noChangeArrowheads="1"/>
          </p:cNvSpPr>
          <p:nvPr/>
        </p:nvSpPr>
        <p:spPr bwMode="auto">
          <a:xfrm>
            <a:off x="2523656" y="4111625"/>
            <a:ext cx="5565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a:t>
            </a:r>
            <a:endParaRPr lang="en-US" sz="1800" b="1">
              <a:latin typeface="Courier New" pitchFamily="49" charset="0"/>
            </a:endParaRPr>
          </a:p>
        </p:txBody>
      </p:sp>
      <p:sp>
        <p:nvSpPr>
          <p:cNvPr id="27667"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8"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9"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0"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1"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2"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3"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4"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5"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6"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7"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8"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9" name="Text Box 103"/>
          <p:cNvSpPr txBox="1">
            <a:spLocks noChangeArrowheads="1"/>
          </p:cNvSpPr>
          <p:nvPr/>
        </p:nvSpPr>
        <p:spPr bwMode="auto">
          <a:xfrm>
            <a:off x="850900" y="5943600"/>
            <a:ext cx="433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latin typeface="Cambria" pitchFamily="18" charset="0"/>
              </a:rPr>
              <a:t>How many rows does </a:t>
            </a:r>
            <a:r>
              <a:rPr lang="en-US" sz="1800">
                <a:solidFill>
                  <a:srgbClr val="1608F9"/>
                </a:solidFill>
                <a:latin typeface="Cambria" pitchFamily="18" charset="0"/>
              </a:rPr>
              <a:t>A</a:t>
            </a:r>
            <a:r>
              <a:rPr lang="en-US" sz="1800">
                <a:latin typeface="Cambria" pitchFamily="18" charset="0"/>
              </a:rPr>
              <a:t> have, in general ?</a:t>
            </a:r>
          </a:p>
        </p:txBody>
      </p:sp>
      <p:sp>
        <p:nvSpPr>
          <p:cNvPr id="27680" name="Text Box 104"/>
          <p:cNvSpPr txBox="1">
            <a:spLocks noChangeArrowheads="1"/>
          </p:cNvSpPr>
          <p:nvPr/>
        </p:nvSpPr>
        <p:spPr bwMode="auto">
          <a:xfrm>
            <a:off x="152400" y="64150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How many columns does </a:t>
            </a:r>
            <a:r>
              <a:rPr lang="en-US" sz="1800" dirty="0">
                <a:solidFill>
                  <a:srgbClr val="1608F9"/>
                </a:solidFill>
                <a:latin typeface="Cambria" pitchFamily="18" charset="0"/>
              </a:rPr>
              <a:t>A</a:t>
            </a:r>
            <a:r>
              <a:rPr lang="en-US" sz="1800" dirty="0">
                <a:latin typeface="Cambria" pitchFamily="18" charset="0"/>
              </a:rPr>
              <a:t> have, in general ?</a:t>
            </a:r>
          </a:p>
        </p:txBody>
      </p:sp>
      <p:sp>
        <p:nvSpPr>
          <p:cNvPr id="27681" name="Text Box 105"/>
          <p:cNvSpPr txBox="1">
            <a:spLocks noChangeArrowheads="1"/>
          </p:cNvSpPr>
          <p:nvPr/>
        </p:nvSpPr>
        <p:spPr bwMode="auto">
          <a:xfrm>
            <a:off x="152400" y="54864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dirty="0">
                <a:latin typeface="Cambria" pitchFamily="18" charset="0"/>
              </a:rPr>
              <a:t>What does each component of </a:t>
            </a:r>
            <a:r>
              <a:rPr lang="en-US" sz="1800" dirty="0">
                <a:solidFill>
                  <a:srgbClr val="1608F9"/>
                </a:solidFill>
                <a:latin typeface="Cambria" pitchFamily="18" charset="0"/>
              </a:rPr>
              <a:t>A[1][2]</a:t>
            </a:r>
            <a:r>
              <a:rPr lang="en-US" sz="1800" dirty="0">
                <a:latin typeface="Cambria" pitchFamily="18" charset="0"/>
              </a:rPr>
              <a:t> mean ?</a:t>
            </a:r>
          </a:p>
        </p:txBody>
      </p:sp>
      <p:sp>
        <p:nvSpPr>
          <p:cNvPr id="27682" name="Rectangle 106"/>
          <p:cNvSpPr>
            <a:spLocks noChangeArrowheads="1"/>
          </p:cNvSpPr>
          <p:nvPr/>
        </p:nvSpPr>
        <p:spPr bwMode="auto">
          <a:xfrm>
            <a:off x="1828800" y="4978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dirty="0" smtClean="0">
                <a:latin typeface="Cambria" pitchFamily="18" charset="0"/>
              </a:rPr>
              <a:t>What is </a:t>
            </a:r>
            <a:r>
              <a:rPr lang="en-US" sz="1800" dirty="0" smtClean="0">
                <a:solidFill>
                  <a:srgbClr val="1608F9"/>
                </a:solidFill>
                <a:latin typeface="Cambria" pitchFamily="18" charset="0"/>
              </a:rPr>
              <a:t>A[1][2]</a:t>
            </a:r>
            <a:r>
              <a:rPr lang="en-US" sz="1800" dirty="0" smtClean="0">
                <a:latin typeface="Cambria" pitchFamily="18" charset="0"/>
              </a:rPr>
              <a:t>?</a:t>
            </a:r>
            <a:endParaRPr lang="en-US" sz="1800" dirty="0">
              <a:latin typeface="Cambria" pitchFamily="18" charset="0"/>
            </a:endParaRPr>
          </a:p>
        </p:txBody>
      </p:sp>
      <p:sp>
        <p:nvSpPr>
          <p:cNvPr id="27683" name="Rectangle 107"/>
          <p:cNvSpPr>
            <a:spLocks noChangeArrowheads="1"/>
          </p:cNvSpPr>
          <p:nvPr/>
        </p:nvSpPr>
        <p:spPr bwMode="auto">
          <a:xfrm>
            <a:off x="6469626" y="4297363"/>
            <a:ext cx="835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latin typeface="Courier New" pitchFamily="49" charset="0"/>
              </a:rPr>
              <a:t>A[2][3]</a:t>
            </a:r>
            <a:endParaRPr lang="en-US" sz="1800" b="1">
              <a:latin typeface="Courier New" pitchFamily="49" charset="0"/>
            </a:endParaRPr>
          </a:p>
        </p:txBody>
      </p:sp>
      <p:sp>
        <p:nvSpPr>
          <p:cNvPr id="27684" name="Rectangle 108"/>
          <p:cNvSpPr>
            <a:spLocks noChangeArrowheads="1"/>
          </p:cNvSpPr>
          <p:nvPr/>
        </p:nvSpPr>
        <p:spPr bwMode="auto">
          <a:xfrm>
            <a:off x="3688326" y="2535238"/>
            <a:ext cx="8354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dirty="0">
                <a:latin typeface="Courier New" pitchFamily="49" charset="0"/>
              </a:rPr>
              <a:t>A[0][0]</a:t>
            </a:r>
            <a:endParaRPr lang="en-US" sz="1800" b="1" dirty="0">
              <a:latin typeface="Courier New" pitchFamily="49" charset="0"/>
            </a:endParaRPr>
          </a:p>
        </p:txBody>
      </p:sp>
      <p:sp>
        <p:nvSpPr>
          <p:cNvPr id="27685" name="Rectangle 23"/>
          <p:cNvSpPr>
            <a:spLocks noChangeArrowheads="1"/>
          </p:cNvSpPr>
          <p:nvPr/>
        </p:nvSpPr>
        <p:spPr bwMode="auto">
          <a:xfrm>
            <a:off x="228600" y="1024583"/>
            <a:ext cx="8686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700" b="1" dirty="0">
                <a:latin typeface="Courier New" pitchFamily="49" charset="0"/>
              </a:rPr>
              <a:t>A = [ [1,2,3,4], </a:t>
            </a:r>
            <a:r>
              <a:rPr lang="en-US" sz="2700" b="1" dirty="0" smtClean="0">
                <a:latin typeface="Courier New" pitchFamily="49" charset="0"/>
              </a:rPr>
              <a:t>[</a:t>
            </a:r>
            <a:r>
              <a:rPr lang="en-US" sz="2700" b="1" dirty="0">
                <a:latin typeface="Courier New" pitchFamily="49" charset="0"/>
              </a:rPr>
              <a:t>5,6,7,8], </a:t>
            </a:r>
            <a:r>
              <a:rPr lang="en-US" sz="2700" b="1" dirty="0" smtClean="0">
                <a:latin typeface="Courier New" pitchFamily="49" charset="0"/>
              </a:rPr>
              <a:t>[</a:t>
            </a:r>
            <a:r>
              <a:rPr lang="en-US" sz="2700" b="1" dirty="0">
                <a:latin typeface="Courier New" pitchFamily="49" charset="0"/>
              </a:rPr>
              <a:t>9,0,1,2] ]</a:t>
            </a:r>
          </a:p>
        </p:txBody>
      </p:sp>
      <p:sp>
        <p:nvSpPr>
          <p:cNvPr id="27686" name="Rectangle 1"/>
          <p:cNvSpPr>
            <a:spLocks noChangeArrowheads="1"/>
          </p:cNvSpPr>
          <p:nvPr/>
        </p:nvSpPr>
        <p:spPr bwMode="auto">
          <a:xfrm>
            <a:off x="4081463" y="1978025"/>
            <a:ext cx="36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1</a:t>
            </a:r>
            <a:endParaRPr lang="en-US"/>
          </a:p>
        </p:txBody>
      </p:sp>
      <p:sp>
        <p:nvSpPr>
          <p:cNvPr id="27687" name="Rectangle 46"/>
          <p:cNvSpPr>
            <a:spLocks noChangeArrowheads="1"/>
          </p:cNvSpPr>
          <p:nvPr/>
        </p:nvSpPr>
        <p:spPr bwMode="auto">
          <a:xfrm>
            <a:off x="5041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2</a:t>
            </a:r>
            <a:endParaRPr lang="en-US" dirty="0"/>
          </a:p>
        </p:txBody>
      </p:sp>
      <p:sp>
        <p:nvSpPr>
          <p:cNvPr id="27688" name="Rectangle 47"/>
          <p:cNvSpPr>
            <a:spLocks noChangeArrowheads="1"/>
          </p:cNvSpPr>
          <p:nvPr/>
        </p:nvSpPr>
        <p:spPr bwMode="auto">
          <a:xfrm>
            <a:off x="5930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3</a:t>
            </a:r>
            <a:endParaRPr lang="en-US"/>
          </a:p>
        </p:txBody>
      </p:sp>
      <p:sp>
        <p:nvSpPr>
          <p:cNvPr id="27689" name="Rectangle 48"/>
          <p:cNvSpPr>
            <a:spLocks noChangeArrowheads="1"/>
          </p:cNvSpPr>
          <p:nvPr/>
        </p:nvSpPr>
        <p:spPr bwMode="auto">
          <a:xfrm>
            <a:off x="6894513" y="19812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4</a:t>
            </a:r>
            <a:endParaRPr lang="en-US"/>
          </a:p>
        </p:txBody>
      </p:sp>
      <p:sp>
        <p:nvSpPr>
          <p:cNvPr id="27690" name="Rectangle 49"/>
          <p:cNvSpPr>
            <a:spLocks noChangeArrowheads="1"/>
          </p:cNvSpPr>
          <p:nvPr/>
        </p:nvSpPr>
        <p:spPr bwMode="auto">
          <a:xfrm>
            <a:off x="4064000" y="280987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5</a:t>
            </a:r>
            <a:endParaRPr lang="en-US"/>
          </a:p>
        </p:txBody>
      </p:sp>
      <p:sp>
        <p:nvSpPr>
          <p:cNvPr id="27691" name="Rectangle 50"/>
          <p:cNvSpPr>
            <a:spLocks noChangeArrowheads="1"/>
          </p:cNvSpPr>
          <p:nvPr/>
        </p:nvSpPr>
        <p:spPr bwMode="auto">
          <a:xfrm>
            <a:off x="5024438" y="2814638"/>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6</a:t>
            </a:r>
            <a:endParaRPr lang="en-US"/>
          </a:p>
        </p:txBody>
      </p:sp>
      <p:sp>
        <p:nvSpPr>
          <p:cNvPr id="27692" name="Rectangle 51"/>
          <p:cNvSpPr>
            <a:spLocks noChangeArrowheads="1"/>
          </p:cNvSpPr>
          <p:nvPr/>
        </p:nvSpPr>
        <p:spPr bwMode="auto">
          <a:xfrm>
            <a:off x="5926138" y="2789238"/>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7</a:t>
            </a:r>
            <a:endParaRPr lang="en-US"/>
          </a:p>
        </p:txBody>
      </p:sp>
      <p:sp>
        <p:nvSpPr>
          <p:cNvPr id="27693" name="Rectangle 52"/>
          <p:cNvSpPr>
            <a:spLocks noChangeArrowheads="1"/>
          </p:cNvSpPr>
          <p:nvPr/>
        </p:nvSpPr>
        <p:spPr bwMode="auto">
          <a:xfrm>
            <a:off x="6891338" y="27892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8</a:t>
            </a:r>
            <a:endParaRPr lang="en-US"/>
          </a:p>
        </p:txBody>
      </p:sp>
      <p:sp>
        <p:nvSpPr>
          <p:cNvPr id="27694" name="Rectangle 53"/>
          <p:cNvSpPr>
            <a:spLocks noChangeArrowheads="1"/>
          </p:cNvSpPr>
          <p:nvPr/>
        </p:nvSpPr>
        <p:spPr bwMode="auto">
          <a:xfrm>
            <a:off x="4052888" y="3736975"/>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9</a:t>
            </a:r>
            <a:endParaRPr lang="en-US"/>
          </a:p>
        </p:txBody>
      </p:sp>
      <p:sp>
        <p:nvSpPr>
          <p:cNvPr id="27695" name="Rectangle 54"/>
          <p:cNvSpPr>
            <a:spLocks noChangeArrowheads="1"/>
          </p:cNvSpPr>
          <p:nvPr/>
        </p:nvSpPr>
        <p:spPr bwMode="auto">
          <a:xfrm>
            <a:off x="50117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0</a:t>
            </a:r>
            <a:endParaRPr lang="en-US"/>
          </a:p>
        </p:txBody>
      </p:sp>
      <p:sp>
        <p:nvSpPr>
          <p:cNvPr id="27696" name="Rectangle 55"/>
          <p:cNvSpPr>
            <a:spLocks noChangeArrowheads="1"/>
          </p:cNvSpPr>
          <p:nvPr/>
        </p:nvSpPr>
        <p:spPr bwMode="auto">
          <a:xfrm>
            <a:off x="5902325" y="374015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49" charset="0"/>
              </a:rPr>
              <a:t>1</a:t>
            </a:r>
            <a:endParaRPr lang="en-US"/>
          </a:p>
        </p:txBody>
      </p:sp>
      <p:sp>
        <p:nvSpPr>
          <p:cNvPr id="27697" name="Rectangle 56"/>
          <p:cNvSpPr>
            <a:spLocks noChangeArrowheads="1"/>
          </p:cNvSpPr>
          <p:nvPr/>
        </p:nvSpPr>
        <p:spPr bwMode="auto">
          <a:xfrm>
            <a:off x="68659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2</a:t>
            </a:r>
            <a:endParaRPr lang="en-US" dirty="0"/>
          </a:p>
        </p:txBody>
      </p:sp>
      <p:sp>
        <p:nvSpPr>
          <p:cNvPr id="4" name="Rectangle 3"/>
          <p:cNvSpPr/>
          <p:nvPr/>
        </p:nvSpPr>
        <p:spPr>
          <a:xfrm>
            <a:off x="342900" y="4698499"/>
            <a:ext cx="1016000" cy="369887"/>
          </a:xfrm>
          <a:prstGeom prst="rect">
            <a:avLst/>
          </a:prstGeom>
          <a:noFill/>
        </p:spPr>
        <p:txBody>
          <a:bodyPr wrap="none">
            <a:spAutoFit/>
          </a:bodyPr>
          <a:lstStyle/>
          <a:p>
            <a:pPr>
              <a:defRPr/>
            </a:pPr>
            <a:r>
              <a:rPr lang="en-US" sz="1800" b="1" dirty="0">
                <a:solidFill>
                  <a:srgbClr val="008000"/>
                </a:solidFill>
              </a:rPr>
              <a:t>To try…</a:t>
            </a:r>
            <a:endParaRPr lang="en-US" dirty="0">
              <a:solidFill>
                <a:srgbClr val="008000"/>
              </a:solidFill>
            </a:endParaRPr>
          </a:p>
        </p:txBody>
      </p:sp>
      <p:sp>
        <p:nvSpPr>
          <p:cNvPr id="52" name="Text Box 11"/>
          <p:cNvSpPr txBox="1">
            <a:spLocks noChangeArrowheads="1"/>
          </p:cNvSpPr>
          <p:nvPr/>
        </p:nvSpPr>
        <p:spPr bwMode="auto">
          <a:xfrm>
            <a:off x="762000" y="762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smtClean="0">
                <a:latin typeface="Cambria" pitchFamily="18" charset="0"/>
              </a:rPr>
              <a:t>Rectangular </a:t>
            </a:r>
            <a:r>
              <a:rPr lang="en-US" sz="4000" dirty="0" smtClean="0">
                <a:latin typeface="Cambria" pitchFamily="18" charset="0"/>
              </a:rPr>
              <a:t>2D </a:t>
            </a:r>
            <a:r>
              <a:rPr lang="en-US" sz="4000" dirty="0">
                <a:latin typeface="Cambria" pitchFamily="18" charset="0"/>
              </a:rPr>
              <a:t>data</a:t>
            </a:r>
          </a:p>
        </p:txBody>
      </p:sp>
    </p:spTree>
    <p:extLst>
      <p:ext uri="{BB962C8B-B14F-4D97-AF65-F5344CB8AC3E}">
        <p14:creationId xmlns:p14="http://schemas.microsoft.com/office/powerpoint/2010/main" val="4270963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120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i="1" dirty="0" smtClean="0">
                <a:latin typeface="Cambria" pitchFamily="18" charset="0"/>
              </a:rPr>
              <a:t>Try it…</a:t>
            </a:r>
            <a:endParaRPr lang="en-US" sz="3600" i="1" dirty="0">
              <a:latin typeface="Cambria" pitchFamily="18" charset="0"/>
            </a:endParaRPr>
          </a:p>
        </p:txBody>
      </p:sp>
      <p:sp>
        <p:nvSpPr>
          <p:cNvPr id="34819" name="Text Box 4"/>
          <p:cNvSpPr txBox="1">
            <a:spLocks noChangeArrowheads="1"/>
          </p:cNvSpPr>
          <p:nvPr/>
        </p:nvSpPr>
        <p:spPr bwMode="auto">
          <a:xfrm>
            <a:off x="6592888" y="2636838"/>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1   2   3   4</a:t>
            </a:r>
          </a:p>
          <a:p>
            <a:pPr algn="l">
              <a:lnSpc>
                <a:spcPct val="120000"/>
              </a:lnSpc>
            </a:pPr>
            <a:r>
              <a:rPr lang="en-US" sz="1800" b="1">
                <a:latin typeface="Courier New" pitchFamily="49" charset="0"/>
              </a:rPr>
              <a:t> 5   6   7   8</a:t>
            </a:r>
          </a:p>
          <a:p>
            <a:pPr algn="l">
              <a:lnSpc>
                <a:spcPct val="120000"/>
              </a:lnSpc>
            </a:pPr>
            <a:r>
              <a:rPr lang="en-US" sz="1800" b="1">
                <a:latin typeface="Courier New" pitchFamily="49" charset="0"/>
              </a:rPr>
              <a:t> 9  10  11  12</a:t>
            </a:r>
          </a:p>
        </p:txBody>
      </p:sp>
      <p:sp>
        <p:nvSpPr>
          <p:cNvPr id="34820" name="Rectangle 3"/>
          <p:cNvSpPr>
            <a:spLocks noChangeArrowheads="1"/>
          </p:cNvSpPr>
          <p:nvPr/>
        </p:nvSpPr>
        <p:spPr bwMode="auto">
          <a:xfrm>
            <a:off x="228600" y="2209800"/>
            <a:ext cx="6781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000" b="1" dirty="0" err="1">
                <a:solidFill>
                  <a:srgbClr val="EE7403"/>
                </a:solidFill>
                <a:latin typeface="Courier New" pitchFamily="49" charset="0"/>
              </a:rPr>
              <a:t>def</a:t>
            </a:r>
            <a:r>
              <a:rPr lang="en-US" sz="2000" b="1" dirty="0">
                <a:latin typeface="Courier New" pitchFamily="49" charset="0"/>
              </a:rPr>
              <a:t> mystery(A):</a:t>
            </a:r>
          </a:p>
          <a:p>
            <a:pPr algn="l"/>
            <a:r>
              <a:rPr lang="en-US" sz="2000" b="1" dirty="0">
                <a:solidFill>
                  <a:srgbClr val="008000"/>
                </a:solidFill>
                <a:latin typeface="Courier New" pitchFamily="49" charset="0"/>
              </a:rPr>
              <a:t>    """ what happens to A ? """</a:t>
            </a:r>
          </a:p>
          <a:p>
            <a:pPr algn="l"/>
            <a:endParaRPr lang="en-US" sz="2000" b="1" dirty="0">
              <a:solidFill>
                <a:srgbClr val="008000"/>
              </a:solidFill>
              <a:latin typeface="Courier New" pitchFamily="49" charset="0"/>
            </a:endParaRPr>
          </a:p>
          <a:p>
            <a:pPr algn="l"/>
            <a:r>
              <a:rPr lang="en-US" sz="2000" b="1" dirty="0">
                <a:latin typeface="Courier New" pitchFamily="49" charset="0"/>
              </a:rPr>
              <a:t>    </a:t>
            </a:r>
            <a:r>
              <a:rPr lang="en-US" sz="2000" b="1" dirty="0" smtClean="0">
                <a:latin typeface="Courier New" pitchFamily="49" charset="0"/>
              </a:rPr>
              <a:t>NROWS </a:t>
            </a:r>
            <a:r>
              <a:rPr lang="en-US" sz="2000" b="1" dirty="0">
                <a:latin typeface="Courier New" pitchFamily="49" charset="0"/>
              </a:rPr>
              <a:t>= </a:t>
            </a:r>
            <a:r>
              <a:rPr lang="en-US" sz="2000" b="1" dirty="0" err="1">
                <a:latin typeface="Courier New" pitchFamily="49" charset="0"/>
              </a:rPr>
              <a:t>len</a:t>
            </a:r>
            <a:r>
              <a:rPr lang="en-US" sz="2000" b="1" dirty="0">
                <a:latin typeface="Courier New" pitchFamily="49" charset="0"/>
              </a:rPr>
              <a:t>(A) </a:t>
            </a:r>
          </a:p>
          <a:p>
            <a:pPr algn="l"/>
            <a:r>
              <a:rPr lang="en-US" sz="2000" b="1" dirty="0">
                <a:latin typeface="Courier New" pitchFamily="49" charset="0"/>
              </a:rPr>
              <a:t>    </a:t>
            </a:r>
            <a:r>
              <a:rPr lang="en-US" sz="2000" b="1" dirty="0" smtClean="0">
                <a:latin typeface="Courier New" pitchFamily="49" charset="0"/>
              </a:rPr>
              <a:t>NCOLS </a:t>
            </a:r>
            <a:r>
              <a:rPr lang="en-US" sz="2000" b="1" dirty="0">
                <a:latin typeface="Courier New" pitchFamily="49" charset="0"/>
              </a:rPr>
              <a:t>= </a:t>
            </a:r>
            <a:r>
              <a:rPr lang="en-US" sz="2000" b="1" dirty="0" err="1">
                <a:latin typeface="Courier New" pitchFamily="49" charset="0"/>
              </a:rPr>
              <a:t>len</a:t>
            </a:r>
            <a:r>
              <a:rPr lang="en-US" sz="2000" b="1" dirty="0">
                <a:latin typeface="Courier New" pitchFamily="49" charset="0"/>
              </a:rPr>
              <a:t>(A[0])</a:t>
            </a:r>
          </a:p>
          <a:p>
            <a:pPr algn="l"/>
            <a:endParaRPr lang="en-US" sz="2000" b="1" dirty="0">
              <a:latin typeface="Courier New" pitchFamily="49" charset="0"/>
            </a:endParaRPr>
          </a:p>
          <a:p>
            <a:pPr algn="l"/>
            <a:r>
              <a:rPr lang="en-US" sz="2000" b="1" dirty="0">
                <a:latin typeface="Courier New" pitchFamily="49" charset="0"/>
              </a:rPr>
              <a:t>    </a:t>
            </a:r>
            <a:r>
              <a:rPr lang="en-US" sz="2000" b="1" dirty="0">
                <a:solidFill>
                  <a:srgbClr val="EE7403"/>
                </a:solidFill>
                <a:latin typeface="Courier New" pitchFamily="49" charset="0"/>
              </a:rPr>
              <a:t>for</a:t>
            </a:r>
            <a:r>
              <a:rPr lang="en-US" sz="2000" b="1" dirty="0">
                <a:latin typeface="Courier New" pitchFamily="49" charset="0"/>
              </a:rPr>
              <a:t> row </a:t>
            </a:r>
            <a:r>
              <a:rPr lang="en-US" sz="2000" b="1" dirty="0">
                <a:solidFill>
                  <a:srgbClr val="EE7403"/>
                </a:solidFill>
                <a:latin typeface="Courier New" pitchFamily="49" charset="0"/>
              </a:rPr>
              <a:t>in</a:t>
            </a:r>
            <a:r>
              <a:rPr lang="en-US" sz="2000" b="1" dirty="0">
                <a:latin typeface="Courier New" pitchFamily="49" charset="0"/>
              </a:rPr>
              <a:t> range( </a:t>
            </a:r>
            <a:r>
              <a:rPr lang="en-US" sz="2000" b="1" dirty="0" smtClean="0">
                <a:latin typeface="Courier New" pitchFamily="49" charset="0"/>
              </a:rPr>
              <a:t>0,NROWS </a:t>
            </a:r>
            <a:r>
              <a:rPr lang="en-US" sz="2000" b="1" dirty="0">
                <a:latin typeface="Courier New" pitchFamily="49" charset="0"/>
              </a:rPr>
              <a:t>):</a:t>
            </a:r>
          </a:p>
          <a:p>
            <a:pPr algn="l"/>
            <a:r>
              <a:rPr lang="en-US" sz="2000" b="1" dirty="0">
                <a:latin typeface="Courier New" pitchFamily="49" charset="0"/>
              </a:rPr>
              <a:t>	</a:t>
            </a:r>
            <a:r>
              <a:rPr lang="en-US" sz="2000" b="1" dirty="0">
                <a:solidFill>
                  <a:srgbClr val="EE7403"/>
                </a:solidFill>
                <a:latin typeface="Courier New" pitchFamily="49" charset="0"/>
              </a:rPr>
              <a:t>for</a:t>
            </a:r>
            <a:r>
              <a:rPr lang="en-US" sz="2000" b="1" dirty="0">
                <a:latin typeface="Courier New" pitchFamily="49" charset="0"/>
              </a:rPr>
              <a:t> col </a:t>
            </a:r>
            <a:r>
              <a:rPr lang="en-US" sz="2000" b="1" dirty="0">
                <a:solidFill>
                  <a:srgbClr val="EE7403"/>
                </a:solidFill>
                <a:latin typeface="Courier New" pitchFamily="49" charset="0"/>
              </a:rPr>
              <a:t>in</a:t>
            </a:r>
            <a:r>
              <a:rPr lang="en-US" sz="2000" b="1" dirty="0">
                <a:latin typeface="Courier New" pitchFamily="49" charset="0"/>
              </a:rPr>
              <a:t> range( </a:t>
            </a:r>
            <a:r>
              <a:rPr lang="en-US" sz="2000" b="1" dirty="0" smtClean="0">
                <a:latin typeface="Courier New" pitchFamily="49" charset="0"/>
              </a:rPr>
              <a:t>0,NCOLS </a:t>
            </a:r>
            <a:r>
              <a:rPr lang="en-US" sz="2000" b="1" dirty="0">
                <a:latin typeface="Courier New" pitchFamily="49" charset="0"/>
              </a:rPr>
              <a:t>):</a:t>
            </a:r>
          </a:p>
          <a:p>
            <a:pPr algn="l"/>
            <a:r>
              <a:rPr lang="en-US" sz="2000" b="1" dirty="0">
                <a:latin typeface="Courier New" pitchFamily="49" charset="0"/>
              </a:rPr>
              <a:t>	   </a:t>
            </a:r>
            <a:r>
              <a:rPr lang="en-US" sz="2000" b="1" dirty="0">
                <a:solidFill>
                  <a:srgbClr val="EE7403"/>
                </a:solidFill>
                <a:latin typeface="Courier New" pitchFamily="49" charset="0"/>
              </a:rPr>
              <a:t>if</a:t>
            </a:r>
            <a:r>
              <a:rPr lang="en-US" sz="2000" b="1" dirty="0">
                <a:latin typeface="Courier New" pitchFamily="49" charset="0"/>
              </a:rPr>
              <a:t> row == col:</a:t>
            </a:r>
          </a:p>
          <a:p>
            <a:pPr algn="l"/>
            <a:r>
              <a:rPr lang="en-US" sz="2000" b="1" dirty="0">
                <a:latin typeface="Courier New" pitchFamily="49" charset="0"/>
              </a:rPr>
              <a:t>		A[row][col] = 42</a:t>
            </a:r>
          </a:p>
          <a:p>
            <a:pPr algn="l"/>
            <a:r>
              <a:rPr lang="en-US" sz="2000" b="1" dirty="0">
                <a:latin typeface="Courier New" pitchFamily="49" charset="0"/>
              </a:rPr>
              <a:t>	   </a:t>
            </a:r>
            <a:r>
              <a:rPr lang="en-US" sz="2000" b="1" dirty="0">
                <a:solidFill>
                  <a:srgbClr val="EE7403"/>
                </a:solidFill>
                <a:latin typeface="Courier New" pitchFamily="49" charset="0"/>
              </a:rPr>
              <a:t>else</a:t>
            </a:r>
            <a:r>
              <a:rPr lang="en-US" sz="2000" b="1" dirty="0">
                <a:latin typeface="Courier New" pitchFamily="49" charset="0"/>
              </a:rPr>
              <a:t>:</a:t>
            </a:r>
          </a:p>
          <a:p>
            <a:pPr algn="l"/>
            <a:r>
              <a:rPr lang="en-US" sz="2000" b="1" dirty="0">
                <a:latin typeface="Courier New" pitchFamily="49" charset="0"/>
              </a:rPr>
              <a:t>		A[row][col] += 1</a:t>
            </a:r>
          </a:p>
          <a:p>
            <a:pPr algn="l"/>
            <a:endParaRPr lang="en-US" sz="2000" b="1" dirty="0">
              <a:latin typeface="Courier New" pitchFamily="49" charset="0"/>
            </a:endParaRPr>
          </a:p>
        </p:txBody>
      </p:sp>
      <p:sp>
        <p:nvSpPr>
          <p:cNvPr id="34821" name="Text Box 5"/>
          <p:cNvSpPr txBox="1">
            <a:spLocks noChangeArrowheads="1"/>
          </p:cNvSpPr>
          <p:nvPr/>
        </p:nvSpPr>
        <p:spPr bwMode="auto">
          <a:xfrm>
            <a:off x="7202488" y="2133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latin typeface="Cambria" pitchFamily="18" charset="0"/>
              </a:rPr>
              <a:t>Before</a:t>
            </a:r>
          </a:p>
        </p:txBody>
      </p:sp>
      <p:sp>
        <p:nvSpPr>
          <p:cNvPr id="34822" name="Text Box 6"/>
          <p:cNvSpPr txBox="1">
            <a:spLocks noChangeArrowheads="1"/>
          </p:cNvSpPr>
          <p:nvPr/>
        </p:nvSpPr>
        <p:spPr bwMode="auto">
          <a:xfrm>
            <a:off x="7194550" y="430371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latin typeface="Cambria" pitchFamily="18" charset="0"/>
              </a:rPr>
              <a:t>After</a:t>
            </a:r>
          </a:p>
        </p:txBody>
      </p:sp>
      <p:sp>
        <p:nvSpPr>
          <p:cNvPr id="34823" name="Rectangle 7"/>
          <p:cNvSpPr>
            <a:spLocks noChangeArrowheads="1"/>
          </p:cNvSpPr>
          <p:nvPr/>
        </p:nvSpPr>
        <p:spPr bwMode="auto">
          <a:xfrm>
            <a:off x="6897688" y="20574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4" name="Rectangle 8"/>
          <p:cNvSpPr>
            <a:spLocks noChangeArrowheads="1"/>
          </p:cNvSpPr>
          <p:nvPr/>
        </p:nvSpPr>
        <p:spPr bwMode="auto">
          <a:xfrm>
            <a:off x="6958013" y="425132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5" name="Line 11"/>
          <p:cNvSpPr>
            <a:spLocks noChangeShapeType="1"/>
          </p:cNvSpPr>
          <p:nvPr/>
        </p:nvSpPr>
        <p:spPr bwMode="auto">
          <a:xfrm>
            <a:off x="6589713" y="3017838"/>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2"/>
          <p:cNvSpPr>
            <a:spLocks noChangeShapeType="1"/>
          </p:cNvSpPr>
          <p:nvPr/>
        </p:nvSpPr>
        <p:spPr bwMode="auto">
          <a:xfrm>
            <a:off x="6592888" y="3338513"/>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3"/>
          <p:cNvSpPr>
            <a:spLocks noChangeShapeType="1"/>
          </p:cNvSpPr>
          <p:nvPr/>
        </p:nvSpPr>
        <p:spPr bwMode="auto">
          <a:xfrm rot="-5400000">
            <a:off x="6591300" y="31829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4"/>
          <p:cNvSpPr>
            <a:spLocks noChangeShapeType="1"/>
          </p:cNvSpPr>
          <p:nvPr/>
        </p:nvSpPr>
        <p:spPr bwMode="auto">
          <a:xfrm rot="-5400000">
            <a:off x="7129463" y="31813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5"/>
          <p:cNvSpPr>
            <a:spLocks noChangeShapeType="1"/>
          </p:cNvSpPr>
          <p:nvPr/>
        </p:nvSpPr>
        <p:spPr bwMode="auto">
          <a:xfrm rot="-5400000">
            <a:off x="7689850" y="317976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Rectangle 16"/>
          <p:cNvSpPr>
            <a:spLocks noChangeArrowheads="1"/>
          </p:cNvSpPr>
          <p:nvPr/>
        </p:nvSpPr>
        <p:spPr bwMode="auto">
          <a:xfrm>
            <a:off x="5683250" y="2720975"/>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4831" name="Rectangle 17"/>
          <p:cNvSpPr>
            <a:spLocks noChangeArrowheads="1"/>
          </p:cNvSpPr>
          <p:nvPr/>
        </p:nvSpPr>
        <p:spPr bwMode="auto">
          <a:xfrm>
            <a:off x="5699125" y="3049588"/>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4832" name="Rectangle 18"/>
          <p:cNvSpPr>
            <a:spLocks noChangeArrowheads="1"/>
          </p:cNvSpPr>
          <p:nvPr/>
        </p:nvSpPr>
        <p:spPr bwMode="auto">
          <a:xfrm>
            <a:off x="5691188" y="3395663"/>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4833" name="Line 19"/>
          <p:cNvSpPr>
            <a:spLocks noChangeShapeType="1"/>
          </p:cNvSpPr>
          <p:nvPr/>
        </p:nvSpPr>
        <p:spPr bwMode="auto">
          <a:xfrm>
            <a:off x="6164263" y="2852738"/>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0"/>
          <p:cNvSpPr>
            <a:spLocks noChangeShapeType="1"/>
          </p:cNvSpPr>
          <p:nvPr/>
        </p:nvSpPr>
        <p:spPr bwMode="auto">
          <a:xfrm>
            <a:off x="6169025" y="317976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1"/>
          <p:cNvSpPr>
            <a:spLocks noChangeShapeType="1"/>
          </p:cNvSpPr>
          <p:nvPr/>
        </p:nvSpPr>
        <p:spPr bwMode="auto">
          <a:xfrm>
            <a:off x="6175375" y="35258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22"/>
          <p:cNvSpPr>
            <a:spLocks noChangeArrowheads="1"/>
          </p:cNvSpPr>
          <p:nvPr/>
        </p:nvSpPr>
        <p:spPr bwMode="auto">
          <a:xfrm>
            <a:off x="6621463" y="3706813"/>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0</a:t>
            </a:r>
          </a:p>
        </p:txBody>
      </p:sp>
      <p:sp>
        <p:nvSpPr>
          <p:cNvPr id="34837" name="Rectangle 23"/>
          <p:cNvSpPr>
            <a:spLocks noChangeArrowheads="1"/>
          </p:cNvSpPr>
          <p:nvPr/>
        </p:nvSpPr>
        <p:spPr bwMode="auto">
          <a:xfrm>
            <a:off x="7162800" y="37179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1</a:t>
            </a:r>
          </a:p>
        </p:txBody>
      </p:sp>
      <p:sp>
        <p:nvSpPr>
          <p:cNvPr id="34838" name="Rectangle 24"/>
          <p:cNvSpPr>
            <a:spLocks noChangeArrowheads="1"/>
          </p:cNvSpPr>
          <p:nvPr/>
        </p:nvSpPr>
        <p:spPr bwMode="auto">
          <a:xfrm>
            <a:off x="7723188" y="371792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2</a:t>
            </a:r>
          </a:p>
        </p:txBody>
      </p:sp>
      <p:sp>
        <p:nvSpPr>
          <p:cNvPr id="34839" name="Rectangle 25"/>
          <p:cNvSpPr>
            <a:spLocks noChangeArrowheads="1"/>
          </p:cNvSpPr>
          <p:nvPr/>
        </p:nvSpPr>
        <p:spPr bwMode="auto">
          <a:xfrm>
            <a:off x="8280400" y="371792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3</a:t>
            </a:r>
          </a:p>
        </p:txBody>
      </p:sp>
      <p:sp>
        <p:nvSpPr>
          <p:cNvPr id="34840" name="Rectangle 26"/>
          <p:cNvSpPr>
            <a:spLocks noChangeArrowheads="1"/>
          </p:cNvSpPr>
          <p:nvPr/>
        </p:nvSpPr>
        <p:spPr bwMode="auto">
          <a:xfrm>
            <a:off x="6577013" y="4837113"/>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1" name="Line 27"/>
          <p:cNvSpPr>
            <a:spLocks noChangeShapeType="1"/>
          </p:cNvSpPr>
          <p:nvPr/>
        </p:nvSpPr>
        <p:spPr bwMode="auto">
          <a:xfrm>
            <a:off x="6580188" y="521970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8"/>
          <p:cNvSpPr>
            <a:spLocks noChangeShapeType="1"/>
          </p:cNvSpPr>
          <p:nvPr/>
        </p:nvSpPr>
        <p:spPr bwMode="auto">
          <a:xfrm>
            <a:off x="6583363" y="55403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9"/>
          <p:cNvSpPr>
            <a:spLocks noChangeShapeType="1"/>
          </p:cNvSpPr>
          <p:nvPr/>
        </p:nvSpPr>
        <p:spPr bwMode="auto">
          <a:xfrm rot="-5400000">
            <a:off x="6581775" y="53848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0"/>
          <p:cNvSpPr>
            <a:spLocks noChangeShapeType="1"/>
          </p:cNvSpPr>
          <p:nvPr/>
        </p:nvSpPr>
        <p:spPr bwMode="auto">
          <a:xfrm rot="-5400000">
            <a:off x="7119938" y="538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1"/>
          <p:cNvSpPr>
            <a:spLocks noChangeShapeType="1"/>
          </p:cNvSpPr>
          <p:nvPr/>
        </p:nvSpPr>
        <p:spPr bwMode="auto">
          <a:xfrm rot="-5400000">
            <a:off x="7680325" y="53816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Rectangle 33"/>
          <p:cNvSpPr>
            <a:spLocks noChangeArrowheads="1"/>
          </p:cNvSpPr>
          <p:nvPr/>
        </p:nvSpPr>
        <p:spPr bwMode="auto">
          <a:xfrm>
            <a:off x="6672322" y="6080125"/>
            <a:ext cx="20890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mbria" pitchFamily="18" charset="0"/>
              </a:rPr>
              <a:t>What are the resulting values in A?</a:t>
            </a:r>
          </a:p>
        </p:txBody>
      </p:sp>
      <p:sp>
        <p:nvSpPr>
          <p:cNvPr id="34847" name="Rectangle 23"/>
          <p:cNvSpPr>
            <a:spLocks noChangeArrowheads="1"/>
          </p:cNvSpPr>
          <p:nvPr/>
        </p:nvSpPr>
        <p:spPr bwMode="auto">
          <a:xfrm>
            <a:off x="5608637" y="968375"/>
            <a:ext cx="2492375" cy="784225"/>
          </a:xfrm>
          <a:prstGeom prst="rect">
            <a:avLst/>
          </a:prstGeom>
          <a:solidFill>
            <a:srgbClr val="CCFFCC"/>
          </a:solidFill>
          <a:ln>
            <a:noFill/>
          </a:ln>
          <a:extLst/>
        </p:spPr>
        <p:txBody>
          <a:bodyPr wrap="none">
            <a:spAutoFit/>
          </a:bodyPr>
          <a:lstStyle/>
          <a:p>
            <a:pPr algn="l"/>
            <a:r>
              <a:rPr lang="en-US" sz="1500" b="1" dirty="0">
                <a:latin typeface="Courier New" pitchFamily="49" charset="0"/>
              </a:rPr>
              <a:t>A = [ [1</a:t>
            </a:r>
            <a:r>
              <a:rPr lang="en-US" sz="1500" b="1" dirty="0" smtClean="0">
                <a:latin typeface="Courier New" pitchFamily="49" charset="0"/>
              </a:rPr>
              <a:t>, 2, 3, 4</a:t>
            </a:r>
            <a:r>
              <a:rPr lang="en-US" sz="1500" b="1" dirty="0">
                <a:latin typeface="Courier New" pitchFamily="49" charset="0"/>
              </a:rPr>
              <a:t>], </a:t>
            </a:r>
          </a:p>
          <a:p>
            <a:pPr algn="l"/>
            <a:r>
              <a:rPr lang="en-US" sz="1500" b="1" dirty="0">
                <a:latin typeface="Courier New" pitchFamily="49" charset="0"/>
              </a:rPr>
              <a:t>      [5</a:t>
            </a:r>
            <a:r>
              <a:rPr lang="en-US" sz="1500" b="1" dirty="0" smtClean="0">
                <a:latin typeface="Courier New" pitchFamily="49" charset="0"/>
              </a:rPr>
              <a:t>, 6, 7, 8</a:t>
            </a:r>
            <a:r>
              <a:rPr lang="en-US" sz="1500" b="1" dirty="0">
                <a:latin typeface="Courier New" pitchFamily="49" charset="0"/>
              </a:rPr>
              <a:t>], </a:t>
            </a:r>
          </a:p>
          <a:p>
            <a:pPr algn="l"/>
            <a:r>
              <a:rPr lang="en-US" sz="1500" b="1" dirty="0">
                <a:latin typeface="Courier New" pitchFamily="49" charset="0"/>
              </a:rPr>
              <a:t>      [9,10,11,12] ]</a:t>
            </a:r>
          </a:p>
        </p:txBody>
      </p:sp>
      <p:sp>
        <p:nvSpPr>
          <p:cNvPr id="34848" name="Text Box 10"/>
          <p:cNvSpPr txBox="1">
            <a:spLocks noChangeArrowheads="1"/>
          </p:cNvSpPr>
          <p:nvPr/>
        </p:nvSpPr>
        <p:spPr bwMode="auto">
          <a:xfrm>
            <a:off x="914400" y="1087103"/>
            <a:ext cx="3843338" cy="52322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Starting with the 2d array </a:t>
            </a:r>
            <a:r>
              <a:rPr lang="en-US" sz="1400" b="1" dirty="0">
                <a:solidFill>
                  <a:srgbClr val="008000"/>
                </a:solidFill>
                <a:latin typeface="Cambria" pitchFamily="18" charset="0"/>
              </a:rPr>
              <a:t>A</a:t>
            </a:r>
            <a:r>
              <a:rPr lang="en-US" sz="1400" dirty="0">
                <a:latin typeface="Cambria" pitchFamily="18" charset="0"/>
              </a:rPr>
              <a:t> shown here, what are the values in </a:t>
            </a:r>
            <a:r>
              <a:rPr lang="en-US" sz="1400" b="1" dirty="0">
                <a:solidFill>
                  <a:srgbClr val="008000"/>
                </a:solidFill>
                <a:latin typeface="Cambria" pitchFamily="18" charset="0"/>
              </a:rPr>
              <a:t>A</a:t>
            </a:r>
            <a:r>
              <a:rPr lang="en-US" sz="1400" dirty="0">
                <a:latin typeface="Cambria" pitchFamily="18" charset="0"/>
              </a:rPr>
              <a:t> after running this code?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85800" y="3581400"/>
            <a:ext cx="530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dirty="0" err="1">
                <a:solidFill>
                  <a:srgbClr val="EE7403"/>
                </a:solidFill>
                <a:latin typeface="Courier New" pitchFamily="49" charset="0"/>
              </a:rPr>
              <a:t>def</a:t>
            </a:r>
            <a:r>
              <a:rPr lang="en-US" b="1" dirty="0">
                <a:latin typeface="Courier New" pitchFamily="49" charset="0"/>
              </a:rPr>
              <a:t> add5ofRow1IntoRow2( A ):</a:t>
            </a:r>
          </a:p>
        </p:txBody>
      </p:sp>
      <p:sp>
        <p:nvSpPr>
          <p:cNvPr id="35843" name="Text Box 4"/>
          <p:cNvSpPr txBox="1">
            <a:spLocks noChangeArrowheads="1"/>
          </p:cNvSpPr>
          <p:nvPr/>
        </p:nvSpPr>
        <p:spPr bwMode="auto">
          <a:xfrm>
            <a:off x="4672013" y="838200"/>
            <a:ext cx="4343400" cy="935038"/>
          </a:xfrm>
          <a:prstGeom prst="rect">
            <a:avLst/>
          </a:prstGeom>
          <a:solidFill>
            <a:schemeClr val="bg1">
              <a:lumMod val="9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0.00    1.00    0.00    1.00</a:t>
            </a:r>
          </a:p>
          <a:p>
            <a:pPr algn="l"/>
            <a:r>
              <a:rPr lang="en-US" sz="1800" b="1" dirty="0">
                <a:latin typeface="Courier New" pitchFamily="49" charset="0"/>
              </a:rPr>
              <a:t>  </a:t>
            </a:r>
            <a:r>
              <a:rPr lang="en-US" sz="1800" b="1" dirty="0">
                <a:solidFill>
                  <a:srgbClr val="008000"/>
                </a:solidFill>
                <a:latin typeface="Courier New" pitchFamily="49" charset="0"/>
              </a:rPr>
              <a:t>3.00    0.50    0.50    3.00</a:t>
            </a:r>
          </a:p>
          <a:p>
            <a:pPr algn="l"/>
            <a:r>
              <a:rPr lang="en-US" sz="1800" b="1" dirty="0">
                <a:latin typeface="Courier New" pitchFamily="49" charset="0"/>
              </a:rPr>
              <a:t> 10.00   20.00   30.00   27.00</a:t>
            </a:r>
          </a:p>
        </p:txBody>
      </p:sp>
      <p:sp>
        <p:nvSpPr>
          <p:cNvPr id="35844" name="Text Box 5"/>
          <p:cNvSpPr txBox="1">
            <a:spLocks noChangeArrowheads="1"/>
          </p:cNvSpPr>
          <p:nvPr/>
        </p:nvSpPr>
        <p:spPr bwMode="auto">
          <a:xfrm>
            <a:off x="7620000" y="304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latin typeface="Cambria" pitchFamily="18" charset="0"/>
              </a:rPr>
              <a:t>before</a:t>
            </a:r>
            <a:endParaRPr lang="en-US" sz="2000">
              <a:solidFill>
                <a:srgbClr val="008000"/>
              </a:solidFill>
              <a:latin typeface="Cambria" pitchFamily="18" charset="0"/>
            </a:endParaRPr>
          </a:p>
        </p:txBody>
      </p:sp>
      <p:sp>
        <p:nvSpPr>
          <p:cNvPr id="35845" name="Text Box 6"/>
          <p:cNvSpPr txBox="1">
            <a:spLocks noChangeArrowheads="1"/>
          </p:cNvSpPr>
          <p:nvPr/>
        </p:nvSpPr>
        <p:spPr bwMode="auto">
          <a:xfrm>
            <a:off x="7620000" y="29257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latin typeface="Cambria" pitchFamily="18" charset="0"/>
              </a:rPr>
              <a:t>after</a:t>
            </a:r>
          </a:p>
        </p:txBody>
      </p:sp>
      <p:sp>
        <p:nvSpPr>
          <p:cNvPr id="35846" name="Rectangle 7"/>
          <p:cNvSpPr>
            <a:spLocks noChangeArrowheads="1"/>
          </p:cNvSpPr>
          <p:nvPr/>
        </p:nvSpPr>
        <p:spPr bwMode="auto">
          <a:xfrm>
            <a:off x="7635875" y="2286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7" name="Rectangle 8"/>
          <p:cNvSpPr>
            <a:spLocks noChangeArrowheads="1"/>
          </p:cNvSpPr>
          <p:nvPr/>
        </p:nvSpPr>
        <p:spPr bwMode="auto">
          <a:xfrm>
            <a:off x="7856538" y="28495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8" name="Text Box 9"/>
          <p:cNvSpPr txBox="1">
            <a:spLocks noChangeArrowheads="1"/>
          </p:cNvSpPr>
          <p:nvPr/>
        </p:nvSpPr>
        <p:spPr bwMode="auto">
          <a:xfrm>
            <a:off x="4672013" y="1884363"/>
            <a:ext cx="4343400" cy="935037"/>
          </a:xfrm>
          <a:prstGeom prst="rect">
            <a:avLst/>
          </a:prstGeom>
          <a:solidFill>
            <a:srgbClr val="CCFFCC"/>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0.00    1.00    0.00    1.00</a:t>
            </a:r>
          </a:p>
          <a:p>
            <a:pPr algn="l"/>
            <a:r>
              <a:rPr lang="en-US" sz="1800" b="1">
                <a:latin typeface="Courier New" pitchFamily="49" charset="0"/>
              </a:rPr>
              <a:t>  3.00    0.50    0.50    3.00</a:t>
            </a:r>
          </a:p>
          <a:p>
            <a:pPr algn="l"/>
            <a:r>
              <a:rPr lang="en-US" sz="1800" b="1">
                <a:latin typeface="Courier New" pitchFamily="49" charset="0"/>
              </a:rPr>
              <a:t> </a:t>
            </a:r>
            <a:r>
              <a:rPr lang="en-US" sz="1800" b="1" u="sng">
                <a:latin typeface="Courier New" pitchFamily="49" charset="0"/>
              </a:rPr>
              <a:t>25.00</a:t>
            </a:r>
            <a:r>
              <a:rPr lang="en-US" sz="1800" b="1">
                <a:latin typeface="Courier New" pitchFamily="49" charset="0"/>
              </a:rPr>
              <a:t>   </a:t>
            </a:r>
            <a:r>
              <a:rPr lang="en-US" sz="1800" b="1" u="sng">
                <a:latin typeface="Courier New" pitchFamily="49" charset="0"/>
              </a:rPr>
              <a:t>22.50</a:t>
            </a:r>
            <a:r>
              <a:rPr lang="en-US" sz="1800" b="1">
                <a:latin typeface="Courier New" pitchFamily="49" charset="0"/>
              </a:rPr>
              <a:t>   </a:t>
            </a:r>
            <a:r>
              <a:rPr lang="en-US" sz="1800" b="1" u="sng">
                <a:latin typeface="Courier New" pitchFamily="49" charset="0"/>
              </a:rPr>
              <a:t>32.50</a:t>
            </a:r>
            <a:r>
              <a:rPr lang="en-US" sz="1800" b="1">
                <a:latin typeface="Courier New" pitchFamily="49" charset="0"/>
              </a:rPr>
              <a:t>   </a:t>
            </a:r>
            <a:r>
              <a:rPr lang="en-US" sz="1800" b="1" u="sng">
                <a:latin typeface="Courier New" pitchFamily="49" charset="0"/>
              </a:rPr>
              <a:t>42.00</a:t>
            </a:r>
            <a:endParaRPr lang="en-US" sz="1800" b="1">
              <a:latin typeface="Courier New" pitchFamily="49" charset="0"/>
            </a:endParaRPr>
          </a:p>
        </p:txBody>
      </p:sp>
      <p:sp>
        <p:nvSpPr>
          <p:cNvPr id="35850" name="Rectangle 13"/>
          <p:cNvSpPr>
            <a:spLocks noChangeArrowheads="1"/>
          </p:cNvSpPr>
          <p:nvPr/>
        </p:nvSpPr>
        <p:spPr bwMode="auto">
          <a:xfrm>
            <a:off x="4114800" y="89058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5851" name="Rectangle 14"/>
          <p:cNvSpPr>
            <a:spLocks noChangeArrowheads="1"/>
          </p:cNvSpPr>
          <p:nvPr/>
        </p:nvSpPr>
        <p:spPr bwMode="auto">
          <a:xfrm>
            <a:off x="4136843" y="1158875"/>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5852" name="Rectangle 15"/>
          <p:cNvSpPr>
            <a:spLocks noChangeArrowheads="1"/>
          </p:cNvSpPr>
          <p:nvPr/>
        </p:nvSpPr>
        <p:spPr bwMode="auto">
          <a:xfrm>
            <a:off x="4114800" y="145256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5853" name="Rectangle 16"/>
          <p:cNvSpPr>
            <a:spLocks noChangeArrowheads="1"/>
          </p:cNvSpPr>
          <p:nvPr/>
        </p:nvSpPr>
        <p:spPr bwMode="auto">
          <a:xfrm>
            <a:off x="4114800" y="191293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5854" name="Rectangle 17"/>
          <p:cNvSpPr>
            <a:spLocks noChangeArrowheads="1"/>
          </p:cNvSpPr>
          <p:nvPr/>
        </p:nvSpPr>
        <p:spPr bwMode="auto">
          <a:xfrm>
            <a:off x="4136843" y="2181225"/>
            <a:ext cx="4972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5855" name="Rectangle 18"/>
          <p:cNvSpPr>
            <a:spLocks noChangeArrowheads="1"/>
          </p:cNvSpPr>
          <p:nvPr/>
        </p:nvSpPr>
        <p:spPr bwMode="auto">
          <a:xfrm>
            <a:off x="4114800" y="247491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5856" name="Line 19"/>
          <p:cNvSpPr>
            <a:spLocks noChangeShapeType="1"/>
          </p:cNvSpPr>
          <p:nvPr/>
        </p:nvSpPr>
        <p:spPr bwMode="auto">
          <a:xfrm>
            <a:off x="4603750" y="1022350"/>
            <a:ext cx="277813"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20"/>
          <p:cNvSpPr>
            <a:spLocks noChangeShapeType="1"/>
          </p:cNvSpPr>
          <p:nvPr/>
        </p:nvSpPr>
        <p:spPr bwMode="auto">
          <a:xfrm>
            <a:off x="4608513" y="128905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21"/>
          <p:cNvSpPr>
            <a:spLocks noChangeShapeType="1"/>
          </p:cNvSpPr>
          <p:nvPr/>
        </p:nvSpPr>
        <p:spPr bwMode="auto">
          <a:xfrm>
            <a:off x="4606925" y="15827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2"/>
          <p:cNvSpPr>
            <a:spLocks noChangeShapeType="1"/>
          </p:cNvSpPr>
          <p:nvPr/>
        </p:nvSpPr>
        <p:spPr bwMode="auto">
          <a:xfrm>
            <a:off x="4608513" y="2068513"/>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3"/>
          <p:cNvSpPr>
            <a:spLocks noChangeShapeType="1"/>
          </p:cNvSpPr>
          <p:nvPr/>
        </p:nvSpPr>
        <p:spPr bwMode="auto">
          <a:xfrm>
            <a:off x="4613275" y="233521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4"/>
          <p:cNvSpPr>
            <a:spLocks noChangeShapeType="1"/>
          </p:cNvSpPr>
          <p:nvPr/>
        </p:nvSpPr>
        <p:spPr bwMode="auto">
          <a:xfrm>
            <a:off x="4611688" y="262890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Text Box 25"/>
          <p:cNvSpPr txBox="1">
            <a:spLocks noChangeArrowheads="1"/>
          </p:cNvSpPr>
          <p:nvPr/>
        </p:nvSpPr>
        <p:spPr bwMode="auto">
          <a:xfrm>
            <a:off x="446087" y="838200"/>
            <a:ext cx="3440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dirty="0">
                <a:latin typeface="Cambria" pitchFamily="18" charset="0"/>
              </a:rPr>
              <a:t>Write a method that adds </a:t>
            </a:r>
            <a:r>
              <a:rPr lang="en-US" sz="1600" b="1" i="1" u="sng" dirty="0">
                <a:latin typeface="Cambria" pitchFamily="18" charset="0"/>
              </a:rPr>
              <a:t>five</a:t>
            </a:r>
            <a:r>
              <a:rPr lang="en-US" sz="1600" dirty="0">
                <a:latin typeface="Cambria" pitchFamily="18" charset="0"/>
              </a:rPr>
              <a:t> times the values in row #</a:t>
            </a:r>
            <a:r>
              <a:rPr lang="en-US" sz="1600" b="1" dirty="0">
                <a:latin typeface="Cambria" pitchFamily="18" charset="0"/>
              </a:rPr>
              <a:t>1</a:t>
            </a:r>
            <a:r>
              <a:rPr lang="en-US" sz="1600" dirty="0">
                <a:latin typeface="Cambria" pitchFamily="18" charset="0"/>
              </a:rPr>
              <a:t> </a:t>
            </a:r>
            <a:r>
              <a:rPr lang="en-US" sz="1600" dirty="0" smtClean="0">
                <a:latin typeface="Cambria" pitchFamily="18" charset="0"/>
              </a:rPr>
              <a:t>into </a:t>
            </a:r>
            <a:r>
              <a:rPr lang="en-US" sz="1600" dirty="0">
                <a:latin typeface="Cambria" pitchFamily="18" charset="0"/>
              </a:rPr>
              <a:t>row #</a:t>
            </a:r>
            <a:r>
              <a:rPr lang="en-US" sz="1600" b="1" dirty="0">
                <a:latin typeface="Cambria" pitchFamily="18" charset="0"/>
              </a:rPr>
              <a:t>2</a:t>
            </a:r>
            <a:r>
              <a:rPr lang="en-US" sz="1600" dirty="0">
                <a:latin typeface="Cambria" pitchFamily="18" charset="0"/>
              </a:rPr>
              <a:t>.</a:t>
            </a:r>
            <a:endParaRPr lang="en-US" sz="1200" dirty="0">
              <a:latin typeface="Cambria" pitchFamily="18" charset="0"/>
            </a:endParaRPr>
          </a:p>
        </p:txBody>
      </p:sp>
      <p:sp>
        <p:nvSpPr>
          <p:cNvPr id="35863" name="Rectangle 26"/>
          <p:cNvSpPr>
            <a:spLocks noChangeArrowheads="1"/>
          </p:cNvSpPr>
          <p:nvPr/>
        </p:nvSpPr>
        <p:spPr bwMode="auto">
          <a:xfrm>
            <a:off x="1984127" y="2269532"/>
            <a:ext cx="17419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latin typeface="Cambria" pitchFamily="18" charset="0"/>
              </a:rPr>
              <a:t>Only row 2's values change.</a:t>
            </a:r>
          </a:p>
        </p:txBody>
      </p:sp>
      <p:sp>
        <p:nvSpPr>
          <p:cNvPr id="35864" name="Rectangle 27"/>
          <p:cNvSpPr>
            <a:spLocks noChangeArrowheads="1"/>
          </p:cNvSpPr>
          <p:nvPr/>
        </p:nvSpPr>
        <p:spPr bwMode="auto">
          <a:xfrm>
            <a:off x="3786188" y="260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5867" name="Rectangle 30"/>
          <p:cNvSpPr>
            <a:spLocks noChangeArrowheads="1"/>
          </p:cNvSpPr>
          <p:nvPr/>
        </p:nvSpPr>
        <p:spPr bwMode="auto">
          <a:xfrm>
            <a:off x="200528" y="1941096"/>
            <a:ext cx="2158666"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40000"/>
              </a:lnSpc>
              <a:spcBef>
                <a:spcPct val="50000"/>
              </a:spcBef>
            </a:pPr>
            <a:r>
              <a:rPr lang="en-US" sz="2000" dirty="0">
                <a:latin typeface="Cambria" pitchFamily="18" charset="0"/>
              </a:rPr>
              <a:t> </a:t>
            </a:r>
            <a:r>
              <a:rPr lang="en-US" sz="1600" dirty="0">
                <a:latin typeface="Cambria" pitchFamily="18" charset="0"/>
              </a:rPr>
              <a:t>The values in row 1</a:t>
            </a:r>
          </a:p>
          <a:p>
            <a:pPr>
              <a:lnSpc>
                <a:spcPct val="40000"/>
              </a:lnSpc>
              <a:spcBef>
                <a:spcPct val="50000"/>
              </a:spcBef>
            </a:pPr>
            <a:r>
              <a:rPr lang="en-US" sz="1600" dirty="0">
                <a:latin typeface="Cambria" pitchFamily="18" charset="0"/>
              </a:rPr>
              <a:t>should not change</a:t>
            </a:r>
          </a:p>
        </p:txBody>
      </p:sp>
      <p:sp>
        <p:nvSpPr>
          <p:cNvPr id="35868" name="Line 38"/>
          <p:cNvSpPr>
            <a:spLocks noChangeShapeType="1"/>
          </p:cNvSpPr>
          <p:nvPr/>
        </p:nvSpPr>
        <p:spPr bwMode="auto">
          <a:xfrm>
            <a:off x="7599363" y="471488"/>
            <a:ext cx="0" cy="322262"/>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39"/>
          <p:cNvSpPr>
            <a:spLocks noChangeShapeType="1"/>
          </p:cNvSpPr>
          <p:nvPr/>
        </p:nvSpPr>
        <p:spPr bwMode="auto">
          <a:xfrm flipV="1">
            <a:off x="7812088" y="2898775"/>
            <a:ext cx="0" cy="322263"/>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9226" name="Ink 38"/>
              <p14:cNvContentPartPr>
                <a14:cpLocks xmlns:a14="http://schemas.microsoft.com/office/drawing/2010/main" noRot="1" noChangeAspect="1" noEditPoints="1" noChangeArrowheads="1" noChangeShapeType="1"/>
              </p14:cNvContentPartPr>
              <p14:nvPr/>
            </p14:nvContentPartPr>
            <p14:xfrm>
              <a:off x="5730875" y="4287838"/>
              <a:ext cx="1587" cy="6350"/>
            </p14:xfrm>
          </p:contentPart>
        </mc:Choice>
        <mc:Fallback xmlns="">
          <p:pic>
            <p:nvPicPr>
              <p:cNvPr id="9226" name="Ink 38"/>
              <p:cNvPicPr>
                <a:picLocks noRot="1" noChangeAspect="1" noEditPoints="1" noChangeArrowheads="1" noChangeShapeType="1"/>
              </p:cNvPicPr>
              <p:nvPr/>
            </p:nvPicPr>
            <p:blipFill>
              <a:blip r:embed="rId4"/>
              <a:stretch>
                <a:fillRect/>
              </a:stretch>
            </p:blipFill>
            <p:spPr>
              <a:xfrm>
                <a:off x="5726749" y="4282899"/>
                <a:ext cx="10157" cy="15875"/>
              </a:xfrm>
              <a:prstGeom prst="rect">
                <a:avLst/>
              </a:prstGeom>
            </p:spPr>
          </p:pic>
        </mc:Fallback>
      </mc:AlternateContent>
      <p:sp>
        <p:nvSpPr>
          <p:cNvPr id="35871" name="Text Box 2"/>
          <p:cNvSpPr txBox="1">
            <a:spLocks noChangeArrowheads="1"/>
          </p:cNvSpPr>
          <p:nvPr/>
        </p:nvSpPr>
        <p:spPr bwMode="auto">
          <a:xfrm>
            <a:off x="228600" y="120650"/>
            <a:ext cx="2708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i="1" dirty="0">
                <a:latin typeface="Cambria" pitchFamily="18" charset="0"/>
              </a:rPr>
              <a:t>P</a:t>
            </a:r>
            <a:r>
              <a:rPr lang="en-US" altLang="ja-JP" sz="3600" i="1" dirty="0" smtClean="0">
                <a:latin typeface="Cambria" pitchFamily="18" charset="0"/>
              </a:rPr>
              <a:t>art </a:t>
            </a:r>
            <a:r>
              <a:rPr lang="en-US" altLang="ja-JP" sz="3600" i="1" dirty="0">
                <a:latin typeface="Cambria" pitchFamily="18" charset="0"/>
              </a:rPr>
              <a:t>2</a:t>
            </a:r>
            <a:endParaRPr lang="en-US" sz="3600" i="1" dirty="0">
              <a:latin typeface="Cambria" pitchFamily="18" charset="0"/>
            </a:endParaRPr>
          </a:p>
        </p:txBody>
      </p:sp>
      <p:sp>
        <p:nvSpPr>
          <p:cNvPr id="35872" name="Rectangle 1"/>
          <p:cNvSpPr>
            <a:spLocks noChangeArrowheads="1"/>
          </p:cNvSpPr>
          <p:nvPr/>
        </p:nvSpPr>
        <p:spPr bwMode="auto">
          <a:xfrm>
            <a:off x="1401762" y="4338638"/>
            <a:ext cx="6980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b="1" dirty="0">
                <a:latin typeface="Courier New" pitchFamily="49" charset="0"/>
              </a:rPr>
              <a:t>for  ____   in range(       </a:t>
            </a:r>
            <a:r>
              <a:rPr lang="en-US" b="1" dirty="0" smtClean="0">
                <a:latin typeface="Courier New" pitchFamily="49" charset="0"/>
              </a:rPr>
              <a:t>   ):</a:t>
            </a:r>
            <a:endParaRPr lang="en-US" dirty="0"/>
          </a:p>
        </p:txBody>
      </p:sp>
      <p:sp>
        <p:nvSpPr>
          <p:cNvPr id="3" name="Rounded Rectangle 2"/>
          <p:cNvSpPr/>
          <p:nvPr/>
        </p:nvSpPr>
        <p:spPr bwMode="auto">
          <a:xfrm>
            <a:off x="2286000" y="4338638"/>
            <a:ext cx="1174750" cy="4619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p:sp>
        <p:nvSpPr>
          <p:cNvPr id="68" name="Rounded Rectangle 67"/>
          <p:cNvSpPr/>
          <p:nvPr/>
        </p:nvSpPr>
        <p:spPr bwMode="auto">
          <a:xfrm>
            <a:off x="5367337" y="4343400"/>
            <a:ext cx="1771399" cy="4572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p:sp>
        <p:nvSpPr>
          <p:cNvPr id="37" name="Rectangle 26"/>
          <p:cNvSpPr>
            <a:spLocks noChangeArrowheads="1"/>
          </p:cNvSpPr>
          <p:nvPr/>
        </p:nvSpPr>
        <p:spPr bwMode="auto">
          <a:xfrm>
            <a:off x="78206" y="6452439"/>
            <a:ext cx="56701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600" dirty="0" smtClean="0">
                <a:latin typeface="Cambria" pitchFamily="18" charset="0"/>
              </a:rPr>
              <a:t>You need only one line in the loop!     </a:t>
            </a:r>
            <a:endParaRPr lang="en-US" sz="1600" dirty="0">
              <a:latin typeface="Cambria" pitchFamily="18" charset="0"/>
            </a:endParaRPr>
          </a:p>
        </p:txBody>
      </p:sp>
      <p:sp>
        <p:nvSpPr>
          <p:cNvPr id="4" name="Rectangle 3"/>
          <p:cNvSpPr/>
          <p:nvPr/>
        </p:nvSpPr>
        <p:spPr>
          <a:xfrm>
            <a:off x="3228763" y="5105400"/>
            <a:ext cx="553357" cy="461665"/>
          </a:xfrm>
          <a:prstGeom prst="rect">
            <a:avLst/>
          </a:prstGeom>
        </p:spPr>
        <p:txBody>
          <a:bodyPr wrap="none">
            <a:spAutoFit/>
          </a:bodyPr>
          <a:lstStyle/>
          <a:p>
            <a:r>
              <a:rPr lang="en-US" b="1" dirty="0" smtClean="0">
                <a:latin typeface="Courier New" pitchFamily="49" charset="0"/>
              </a:rPr>
              <a:t>+=</a:t>
            </a:r>
            <a:endParaRPr lang="en-US" dirty="0"/>
          </a:p>
        </p:txBody>
      </p:sp>
      <p:sp>
        <p:nvSpPr>
          <p:cNvPr id="39" name="Rectangle 26"/>
          <p:cNvSpPr>
            <a:spLocks noChangeArrowheads="1"/>
          </p:cNvSpPr>
          <p:nvPr/>
        </p:nvSpPr>
        <p:spPr bwMode="auto">
          <a:xfrm>
            <a:off x="3397669" y="6477000"/>
            <a:ext cx="56701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smtClean="0">
                <a:latin typeface="Cambria" pitchFamily="18" charset="0"/>
              </a:rPr>
              <a:t>What if 5, 1, and 2 were the variables:  </a:t>
            </a:r>
            <a:r>
              <a:rPr lang="en-US" sz="1600" b="1" dirty="0" smtClean="0">
                <a:latin typeface="Cambria" pitchFamily="18" charset="0"/>
              </a:rPr>
              <a:t>m</a:t>
            </a:r>
            <a:r>
              <a:rPr lang="en-US" sz="1600" dirty="0" smtClean="0">
                <a:latin typeface="Cambria" pitchFamily="18" charset="0"/>
              </a:rPr>
              <a:t>, </a:t>
            </a:r>
            <a:r>
              <a:rPr lang="en-US" sz="1600" b="1" dirty="0" smtClean="0">
                <a:latin typeface="Cambria" pitchFamily="18" charset="0"/>
              </a:rPr>
              <a:t>s</a:t>
            </a:r>
            <a:r>
              <a:rPr lang="en-US" sz="1600" dirty="0" smtClean="0">
                <a:latin typeface="Cambria" pitchFamily="18" charset="0"/>
              </a:rPr>
              <a:t>, and </a:t>
            </a:r>
            <a:r>
              <a:rPr lang="en-US" sz="1600" b="1" dirty="0" smtClean="0">
                <a:latin typeface="Cambria" pitchFamily="18" charset="0"/>
              </a:rPr>
              <a:t>d</a:t>
            </a:r>
            <a:r>
              <a:rPr lang="en-US" sz="1600" dirty="0" smtClean="0">
                <a:latin typeface="Cambria" pitchFamily="18" charset="0"/>
              </a:rPr>
              <a:t>?</a:t>
            </a:r>
            <a:endParaRPr lang="en-US" sz="1600"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6629400"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385137"/>
            <a:ext cx="8305800" cy="1015663"/>
          </a:xfrm>
          <a:prstGeom prst="rect">
            <a:avLst/>
          </a:prstGeom>
        </p:spPr>
        <p:txBody>
          <a:bodyPr wrap="square">
            <a:spAutoFit/>
          </a:bodyPr>
          <a:lstStyle/>
          <a:p>
            <a:r>
              <a:rPr lang="en-US" sz="1500" dirty="0" smtClean="0">
                <a:latin typeface="Calibri" pitchFamily="34" charset="0"/>
              </a:rPr>
              <a:t>The 5C </a:t>
            </a:r>
            <a:r>
              <a:rPr lang="en-US" sz="1500" dirty="0" err="1" smtClean="0">
                <a:latin typeface="Calibri" pitchFamily="34" charset="0"/>
              </a:rPr>
              <a:t>Hackathon</a:t>
            </a:r>
            <a:r>
              <a:rPr lang="en-US" sz="1500" dirty="0" smtClean="0">
                <a:latin typeface="Calibri" pitchFamily="34" charset="0"/>
              </a:rPr>
              <a:t> </a:t>
            </a:r>
            <a:r>
              <a:rPr lang="en-US" sz="1500" dirty="0">
                <a:latin typeface="Calibri" pitchFamily="34" charset="0"/>
              </a:rPr>
              <a:t> is two weeks away and if possible I'd like to make an announcement in your two intro CS classes at the start of class Tuesday or later next week. In addition to the </a:t>
            </a:r>
            <a:r>
              <a:rPr lang="en-US" sz="1500" dirty="0" err="1">
                <a:latin typeface="Calibri" pitchFamily="34" charset="0"/>
              </a:rPr>
              <a:t>hackathon</a:t>
            </a:r>
            <a:r>
              <a:rPr lang="en-US" sz="1500" dirty="0">
                <a:latin typeface="Calibri" pitchFamily="34" charset="0"/>
              </a:rPr>
              <a:t>, we're holding an informal hack week series of tutorials that is designed to get beginners excited about CS and to introduce them to web programming! </a:t>
            </a:r>
            <a:r>
              <a:rPr lang="en-US" sz="1500" dirty="0" smtClean="0">
                <a:latin typeface="Calibri" pitchFamily="34" charset="0"/>
              </a:rPr>
              <a:t>     Thanks</a:t>
            </a:r>
            <a:r>
              <a:rPr lang="en-US" sz="1500" dirty="0">
                <a:latin typeface="Calibri" pitchFamily="34" charset="0"/>
              </a:rPr>
              <a:t>,    Joe    </a:t>
            </a:r>
            <a:r>
              <a:rPr lang="en-US" sz="1500" dirty="0" smtClean="0">
                <a:latin typeface="Calibri" pitchFamily="34" charset="0"/>
              </a:rPr>
              <a:t>(jnewbry14@students.claremontmckenna.edu)</a:t>
            </a:r>
            <a:endParaRPr lang="en-US" sz="1500"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Sizing up arrays…</a:t>
            </a:r>
          </a:p>
        </p:txBody>
      </p:sp>
      <p:sp>
        <p:nvSpPr>
          <p:cNvPr id="28676" name="Text Box 7"/>
          <p:cNvSpPr txBox="1">
            <a:spLocks noChangeArrowheads="1"/>
          </p:cNvSpPr>
          <p:nvPr/>
        </p:nvSpPr>
        <p:spPr bwMode="auto">
          <a:xfrm>
            <a:off x="609600" y="1402568"/>
            <a:ext cx="7772400" cy="32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pPr>
            <a:r>
              <a:rPr lang="en-US" dirty="0">
                <a:latin typeface="Cambria" pitchFamily="18" charset="0"/>
              </a:rPr>
              <a:t>How could we create this rectangular array of </a:t>
            </a:r>
            <a:r>
              <a:rPr lang="en-US" b="1" dirty="0">
                <a:latin typeface="Cambria" pitchFamily="18" charset="0"/>
              </a:rPr>
              <a:t>0</a:t>
            </a:r>
            <a:r>
              <a:rPr lang="en-US" dirty="0">
                <a:latin typeface="Cambria" pitchFamily="18" charset="0"/>
              </a:rPr>
              <a:t>s?</a:t>
            </a:r>
          </a:p>
        </p:txBody>
      </p:sp>
      <p:sp>
        <p:nvSpPr>
          <p:cNvPr id="28677" name="Text Box 37"/>
          <p:cNvSpPr txBox="1">
            <a:spLocks noChangeArrowheads="1"/>
          </p:cNvSpPr>
          <p:nvPr/>
        </p:nvSpPr>
        <p:spPr bwMode="auto">
          <a:xfrm>
            <a:off x="4112941" y="5334000"/>
            <a:ext cx="94218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or</a:t>
            </a:r>
          </a:p>
        </p:txBody>
      </p:sp>
      <p:sp>
        <p:nvSpPr>
          <p:cNvPr id="28678" name="Text Box 38"/>
          <p:cNvSpPr txBox="1">
            <a:spLocks noChangeArrowheads="1"/>
          </p:cNvSpPr>
          <p:nvPr/>
        </p:nvSpPr>
        <p:spPr bwMode="auto">
          <a:xfrm>
            <a:off x="4953000" y="5257800"/>
            <a:ext cx="419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ourier New" pitchFamily="49" charset="0"/>
              </a:rPr>
              <a:t>A = 5*[ 3*[0] ]</a:t>
            </a:r>
          </a:p>
        </p:txBody>
      </p:sp>
      <p:sp>
        <p:nvSpPr>
          <p:cNvPr id="28679" name="Text Box 39"/>
          <p:cNvSpPr txBox="1">
            <a:spLocks noChangeArrowheads="1"/>
          </p:cNvSpPr>
          <p:nvPr/>
        </p:nvSpPr>
        <p:spPr bwMode="auto">
          <a:xfrm>
            <a:off x="0" y="5271922"/>
            <a:ext cx="419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ourier New" pitchFamily="49" charset="0"/>
              </a:rPr>
              <a:t>A = 3*[ 5*[0] ]</a:t>
            </a:r>
          </a:p>
        </p:txBody>
      </p:sp>
      <p:sp>
        <p:nvSpPr>
          <p:cNvPr id="28680" name="Rectangle 50"/>
          <p:cNvSpPr>
            <a:spLocks noChangeArrowheads="1"/>
          </p:cNvSpPr>
          <p:nvPr/>
        </p:nvSpPr>
        <p:spPr bwMode="auto">
          <a:xfrm>
            <a:off x="2741613" y="2438400"/>
            <a:ext cx="33938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dirty="0">
                <a:solidFill>
                  <a:schemeClr val="bg1">
                    <a:lumMod val="50000"/>
                  </a:schemeClr>
                </a:solidFill>
                <a:latin typeface="Courier New" pitchFamily="49" charset="0"/>
              </a:rPr>
              <a:t>[[0,0,0,0,0],</a:t>
            </a:r>
          </a:p>
          <a:p>
            <a:pPr algn="l"/>
            <a:r>
              <a:rPr lang="en-US" sz="3200" b="1" dirty="0">
                <a:solidFill>
                  <a:schemeClr val="bg1">
                    <a:lumMod val="50000"/>
                  </a:schemeClr>
                </a:solidFill>
                <a:latin typeface="Courier New" pitchFamily="49" charset="0"/>
              </a:rPr>
              <a:t> [0,0,0,0,0],</a:t>
            </a:r>
          </a:p>
          <a:p>
            <a:pPr algn="l"/>
            <a:r>
              <a:rPr lang="en-US" sz="3200" b="1" dirty="0">
                <a:solidFill>
                  <a:schemeClr val="bg1">
                    <a:lumMod val="50000"/>
                  </a:schemeClr>
                </a:solidFill>
                <a:latin typeface="Courier New" pitchFamily="49" charset="0"/>
              </a:rPr>
              <a:t> [0,0,0,0,0]]</a:t>
            </a:r>
          </a:p>
        </p:txBody>
      </p:sp>
    </p:spTree>
    <p:extLst>
      <p:ext uri="{BB962C8B-B14F-4D97-AF65-F5344CB8AC3E}">
        <p14:creationId xmlns:p14="http://schemas.microsoft.com/office/powerpoint/2010/main" val="526889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Neither!</a:t>
            </a:r>
            <a:endParaRPr lang="en-US" sz="4000" dirty="0">
              <a:latin typeface="Cambria" pitchFamily="18" charset="0"/>
            </a:endParaRPr>
          </a:p>
        </p:txBody>
      </p:sp>
      <p:sp>
        <p:nvSpPr>
          <p:cNvPr id="30723"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0724" name="Text Box 7"/>
          <p:cNvSpPr txBox="1">
            <a:spLocks noChangeArrowheads="1"/>
          </p:cNvSpPr>
          <p:nvPr/>
        </p:nvSpPr>
        <p:spPr bwMode="auto">
          <a:xfrm>
            <a:off x="838200" y="1401763"/>
            <a:ext cx="670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dirty="0">
                <a:latin typeface="Courier New" pitchFamily="49" charset="0"/>
              </a:rPr>
              <a:t>A = 3*[ 5*[0] ]</a:t>
            </a:r>
          </a:p>
        </p:txBody>
      </p:sp>
      <p:sp>
        <p:nvSpPr>
          <p:cNvPr id="30725" name="Text Box 8"/>
          <p:cNvSpPr txBox="1">
            <a:spLocks noChangeArrowheads="1"/>
          </p:cNvSpPr>
          <p:nvPr/>
        </p:nvSpPr>
        <p:spPr bwMode="auto">
          <a:xfrm>
            <a:off x="5741987" y="1324014"/>
            <a:ext cx="227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008000"/>
                </a:solidFill>
                <a:latin typeface="Courier New" pitchFamily="49" charset="0"/>
              </a:rPr>
              <a:t>inner</a:t>
            </a:r>
            <a:r>
              <a:rPr lang="en-US" sz="1800" b="1" dirty="0">
                <a:latin typeface="Courier New" pitchFamily="49" charset="0"/>
              </a:rPr>
              <a:t> = 5*[0]</a:t>
            </a:r>
          </a:p>
        </p:txBody>
      </p:sp>
      <p:sp>
        <p:nvSpPr>
          <p:cNvPr id="30726" name="Text Box 9"/>
          <p:cNvSpPr txBox="1">
            <a:spLocks noChangeArrowheads="1"/>
          </p:cNvSpPr>
          <p:nvPr/>
        </p:nvSpPr>
        <p:spPr bwMode="auto">
          <a:xfrm>
            <a:off x="5741987" y="1688068"/>
            <a:ext cx="227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latin typeface="Courier New" pitchFamily="49" charset="0"/>
              </a:rPr>
              <a:t>A = 3*[</a:t>
            </a:r>
            <a:r>
              <a:rPr lang="en-US" sz="1800" b="1" dirty="0">
                <a:solidFill>
                  <a:srgbClr val="008000"/>
                </a:solidFill>
                <a:latin typeface="Courier New" pitchFamily="49" charset="0"/>
              </a:rPr>
              <a:t>inner</a:t>
            </a:r>
            <a:r>
              <a:rPr lang="en-US" sz="1800" b="1" dirty="0">
                <a:latin typeface="Courier New" pitchFamily="49" charset="0"/>
              </a:rPr>
              <a:t>]</a:t>
            </a:r>
          </a:p>
        </p:txBody>
      </p:sp>
      <p:grpSp>
        <p:nvGrpSpPr>
          <p:cNvPr id="30728" name="Group 11"/>
          <p:cNvGrpSpPr>
            <a:grpSpLocks/>
          </p:cNvGrpSpPr>
          <p:nvPr/>
        </p:nvGrpSpPr>
        <p:grpSpPr bwMode="auto">
          <a:xfrm>
            <a:off x="8521700" y="5357812"/>
            <a:ext cx="393700" cy="509588"/>
            <a:chOff x="3456" y="1784"/>
            <a:chExt cx="952" cy="1048"/>
          </a:xfrm>
        </p:grpSpPr>
        <p:sp>
          <p:nvSpPr>
            <p:cNvPr id="30754" name="Freeform 12"/>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55" name="Freeform 13"/>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56" name="Freeform 14"/>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57" name="Freeform 15"/>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58" name="Oval 16"/>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0759" name="Oval 17"/>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0" name="Oval 18"/>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1" name="Oval 19"/>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2" name="Oval 20"/>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3" name="Oval 21"/>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4" name="Oval 22"/>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765" name="AutoShape 23"/>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0766" name="Freeform 24"/>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67" name="Freeform 25"/>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68" name="Freeform 26"/>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9" name="Freeform 27"/>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70" name="Freeform 28"/>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9" name="Text Box 29"/>
          <p:cNvSpPr txBox="1">
            <a:spLocks noChangeArrowheads="1"/>
          </p:cNvSpPr>
          <p:nvPr/>
        </p:nvSpPr>
        <p:spPr bwMode="auto">
          <a:xfrm>
            <a:off x="7402744" y="5178623"/>
            <a:ext cx="1131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400" b="1" dirty="0" smtClean="0">
                <a:solidFill>
                  <a:srgbClr val="008000"/>
                </a:solidFill>
                <a:latin typeface="Calibri" pitchFamily="34" charset="0"/>
              </a:rPr>
              <a:t>Inner-</a:t>
            </a:r>
            <a:r>
              <a:rPr lang="en-US" sz="1400" dirty="0" err="1" smtClean="0">
                <a:solidFill>
                  <a:srgbClr val="008000"/>
                </a:solidFill>
                <a:latin typeface="Calibri" pitchFamily="34" charset="0"/>
              </a:rPr>
              <a:t>esting</a:t>
            </a:r>
            <a:r>
              <a:rPr lang="en-US" sz="1400" dirty="0">
                <a:solidFill>
                  <a:srgbClr val="008000"/>
                </a:solidFill>
                <a:latin typeface="Calibri" pitchFamily="34" charset="0"/>
              </a:rPr>
              <a:t>!</a:t>
            </a:r>
          </a:p>
        </p:txBody>
      </p:sp>
      <p:sp>
        <p:nvSpPr>
          <p:cNvPr id="30730" name="AutoShape 30"/>
          <p:cNvSpPr>
            <a:spLocks noChangeArrowheads="1"/>
          </p:cNvSpPr>
          <p:nvPr/>
        </p:nvSpPr>
        <p:spPr bwMode="auto">
          <a:xfrm>
            <a:off x="533400" y="30051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30731" name="Rectangle 31"/>
          <p:cNvSpPr>
            <a:spLocks noChangeArrowheads="1"/>
          </p:cNvSpPr>
          <p:nvPr/>
        </p:nvSpPr>
        <p:spPr bwMode="auto">
          <a:xfrm>
            <a:off x="746125" y="34083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30732" name="Rectangle 32"/>
          <p:cNvSpPr>
            <a:spLocks noChangeArrowheads="1"/>
          </p:cNvSpPr>
          <p:nvPr/>
        </p:nvSpPr>
        <p:spPr bwMode="auto">
          <a:xfrm>
            <a:off x="906463" y="35845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30733" name="AutoShape 33"/>
          <p:cNvSpPr>
            <a:spLocks noChangeArrowheads="1"/>
          </p:cNvSpPr>
          <p:nvPr/>
        </p:nvSpPr>
        <p:spPr bwMode="auto">
          <a:xfrm>
            <a:off x="2178050" y="38465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30734" name="AutoShape 34"/>
          <p:cNvSpPr>
            <a:spLocks noChangeArrowheads="1"/>
          </p:cNvSpPr>
          <p:nvPr/>
        </p:nvSpPr>
        <p:spPr bwMode="auto">
          <a:xfrm>
            <a:off x="2178050" y="474027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30735" name="AutoShape 35"/>
          <p:cNvSpPr>
            <a:spLocks noChangeArrowheads="1"/>
          </p:cNvSpPr>
          <p:nvPr/>
        </p:nvSpPr>
        <p:spPr bwMode="auto">
          <a:xfrm>
            <a:off x="2178050" y="30099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30736" name="Freeform 36"/>
          <p:cNvSpPr>
            <a:spLocks/>
          </p:cNvSpPr>
          <p:nvPr/>
        </p:nvSpPr>
        <p:spPr bwMode="auto">
          <a:xfrm>
            <a:off x="1249363" y="28527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7" name="Rectangle 37"/>
          <p:cNvSpPr>
            <a:spLocks noChangeArrowheads="1"/>
          </p:cNvSpPr>
          <p:nvPr/>
        </p:nvSpPr>
        <p:spPr bwMode="auto">
          <a:xfrm>
            <a:off x="2349500" y="33067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30738" name="Rectangle 38"/>
          <p:cNvSpPr>
            <a:spLocks noChangeArrowheads="1"/>
          </p:cNvSpPr>
          <p:nvPr/>
        </p:nvSpPr>
        <p:spPr bwMode="auto">
          <a:xfrm>
            <a:off x="2351088" y="41481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30739" name="Rectangle 39"/>
          <p:cNvSpPr>
            <a:spLocks noChangeArrowheads="1"/>
          </p:cNvSpPr>
          <p:nvPr/>
        </p:nvSpPr>
        <p:spPr bwMode="auto">
          <a:xfrm>
            <a:off x="2349500" y="50371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30740" name="Freeform 41"/>
          <p:cNvSpPr>
            <a:spLocks/>
          </p:cNvSpPr>
          <p:nvPr/>
        </p:nvSpPr>
        <p:spPr bwMode="auto">
          <a:xfrm>
            <a:off x="2700338" y="38115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1" name="Rectangle 43"/>
          <p:cNvSpPr>
            <a:spLocks noChangeArrowheads="1"/>
          </p:cNvSpPr>
          <p:nvPr/>
        </p:nvSpPr>
        <p:spPr bwMode="auto">
          <a:xfrm>
            <a:off x="2314575" y="3484563"/>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inner</a:t>
            </a:r>
            <a:endParaRPr lang="en-US" sz="1800" b="1">
              <a:solidFill>
                <a:schemeClr val="accent2"/>
              </a:solidFill>
              <a:latin typeface="Courier New" pitchFamily="49" charset="0"/>
            </a:endParaRPr>
          </a:p>
        </p:txBody>
      </p:sp>
      <p:sp>
        <p:nvSpPr>
          <p:cNvPr id="30742" name="Rectangle 44"/>
          <p:cNvSpPr>
            <a:spLocks noChangeArrowheads="1"/>
          </p:cNvSpPr>
          <p:nvPr/>
        </p:nvSpPr>
        <p:spPr bwMode="auto">
          <a:xfrm>
            <a:off x="2316163" y="4335463"/>
            <a:ext cx="641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inner</a:t>
            </a:r>
          </a:p>
        </p:txBody>
      </p:sp>
      <p:sp>
        <p:nvSpPr>
          <p:cNvPr id="30743" name="Rectangle 45"/>
          <p:cNvSpPr>
            <a:spLocks noChangeArrowheads="1"/>
          </p:cNvSpPr>
          <p:nvPr/>
        </p:nvSpPr>
        <p:spPr bwMode="auto">
          <a:xfrm>
            <a:off x="2312988" y="522605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inner</a:t>
            </a:r>
          </a:p>
        </p:txBody>
      </p:sp>
      <p:sp>
        <p:nvSpPr>
          <p:cNvPr id="30744" name="AutoShape 46"/>
          <p:cNvSpPr>
            <a:spLocks noChangeArrowheads="1"/>
          </p:cNvSpPr>
          <p:nvPr/>
        </p:nvSpPr>
        <p:spPr bwMode="auto">
          <a:xfrm>
            <a:off x="3797300" y="38338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5" name="AutoShape 47"/>
          <p:cNvSpPr>
            <a:spLocks noChangeArrowheads="1"/>
          </p:cNvSpPr>
          <p:nvPr/>
        </p:nvSpPr>
        <p:spPr bwMode="auto">
          <a:xfrm>
            <a:off x="4762500" y="38338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6" name="AutoShape 48"/>
          <p:cNvSpPr>
            <a:spLocks noChangeArrowheads="1"/>
          </p:cNvSpPr>
          <p:nvPr/>
        </p:nvSpPr>
        <p:spPr bwMode="auto">
          <a:xfrm>
            <a:off x="5726113" y="38338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7" name="AutoShape 49"/>
          <p:cNvSpPr>
            <a:spLocks noChangeArrowheads="1"/>
          </p:cNvSpPr>
          <p:nvPr/>
        </p:nvSpPr>
        <p:spPr bwMode="auto">
          <a:xfrm>
            <a:off x="6689725" y="38338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48" name="Freeform 50"/>
          <p:cNvSpPr>
            <a:spLocks/>
          </p:cNvSpPr>
          <p:nvPr/>
        </p:nvSpPr>
        <p:spPr bwMode="auto">
          <a:xfrm>
            <a:off x="2679700" y="2819400"/>
            <a:ext cx="1223963" cy="1054100"/>
          </a:xfrm>
          <a:custGeom>
            <a:avLst/>
            <a:gdLst>
              <a:gd name="T0" fmla="*/ 0 w 771"/>
              <a:gd name="T1" fmla="*/ 2147483647 h 664"/>
              <a:gd name="T2" fmla="*/ 0 w 771"/>
              <a:gd name="T3" fmla="*/ 0 h 664"/>
              <a:gd name="T4" fmla="*/ 2147483647 w 771"/>
              <a:gd name="T5" fmla="*/ 2147483647 h 664"/>
              <a:gd name="T6" fmla="*/ 0 60000 65536"/>
              <a:gd name="T7" fmla="*/ 0 60000 65536"/>
              <a:gd name="T8" fmla="*/ 0 60000 65536"/>
              <a:gd name="T9" fmla="*/ 0 w 771"/>
              <a:gd name="T10" fmla="*/ 0 h 664"/>
              <a:gd name="T11" fmla="*/ 771 w 771"/>
              <a:gd name="T12" fmla="*/ 664 h 664"/>
            </a:gdLst>
            <a:ahLst/>
            <a:cxnLst>
              <a:cxn ang="T6">
                <a:pos x="T0" y="T1"/>
              </a:cxn>
              <a:cxn ang="T7">
                <a:pos x="T2" y="T3"/>
              </a:cxn>
              <a:cxn ang="T8">
                <a:pos x="T4" y="T5"/>
              </a:cxn>
            </a:cxnLst>
            <a:rect l="T9" t="T10" r="T11" b="T12"/>
            <a:pathLst>
              <a:path w="771" h="664">
                <a:moveTo>
                  <a:pt x="0" y="230"/>
                </a:moveTo>
                <a:lnTo>
                  <a:pt x="0" y="0"/>
                </a:lnTo>
                <a:lnTo>
                  <a:pt x="771" y="664"/>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49" name="AutoShape 51"/>
          <p:cNvSpPr>
            <a:spLocks noChangeArrowheads="1"/>
          </p:cNvSpPr>
          <p:nvPr/>
        </p:nvSpPr>
        <p:spPr bwMode="auto">
          <a:xfrm>
            <a:off x="7653338" y="38338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30750" name="Freeform 53"/>
          <p:cNvSpPr>
            <a:spLocks/>
          </p:cNvSpPr>
          <p:nvPr/>
        </p:nvSpPr>
        <p:spPr bwMode="auto">
          <a:xfrm>
            <a:off x="2727325" y="4397375"/>
            <a:ext cx="974725" cy="534988"/>
          </a:xfrm>
          <a:custGeom>
            <a:avLst/>
            <a:gdLst>
              <a:gd name="T0" fmla="*/ 0 w 614"/>
              <a:gd name="T1" fmla="*/ 2147483647 h 337"/>
              <a:gd name="T2" fmla="*/ 0 w 614"/>
              <a:gd name="T3" fmla="*/ 2147483647 h 337"/>
              <a:gd name="T4" fmla="*/ 2147483647 w 614"/>
              <a:gd name="T5" fmla="*/ 0 h 337"/>
              <a:gd name="T6" fmla="*/ 0 60000 65536"/>
              <a:gd name="T7" fmla="*/ 0 60000 65536"/>
              <a:gd name="T8" fmla="*/ 0 60000 65536"/>
              <a:gd name="T9" fmla="*/ 0 w 614"/>
              <a:gd name="T10" fmla="*/ 0 h 337"/>
              <a:gd name="T11" fmla="*/ 614 w 614"/>
              <a:gd name="T12" fmla="*/ 337 h 337"/>
            </a:gdLst>
            <a:ahLst/>
            <a:cxnLst>
              <a:cxn ang="T6">
                <a:pos x="T0" y="T1"/>
              </a:cxn>
              <a:cxn ang="T7">
                <a:pos x="T2" y="T3"/>
              </a:cxn>
              <a:cxn ang="T8">
                <a:pos x="T4" y="T5"/>
              </a:cxn>
            </a:cxnLst>
            <a:rect l="T9" t="T10" r="T11" b="T12"/>
            <a:pathLst>
              <a:path w="614" h="337">
                <a:moveTo>
                  <a:pt x="0" y="337"/>
                </a:moveTo>
                <a:lnTo>
                  <a:pt x="0" y="239"/>
                </a:lnTo>
                <a:cubicBezTo>
                  <a:pt x="607" y="3"/>
                  <a:pt x="410" y="101"/>
                  <a:pt x="614"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1" name="Text Box 54"/>
          <p:cNvSpPr txBox="1">
            <a:spLocks noChangeArrowheads="1"/>
          </p:cNvSpPr>
          <p:nvPr/>
        </p:nvSpPr>
        <p:spPr bwMode="auto">
          <a:xfrm>
            <a:off x="1295399" y="6244844"/>
            <a:ext cx="6629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copies the list reference, not the list data</a:t>
            </a:r>
          </a:p>
        </p:txBody>
      </p:sp>
      <p:sp>
        <p:nvSpPr>
          <p:cNvPr id="30752" name="Rectangle 55"/>
          <p:cNvSpPr>
            <a:spLocks noChangeArrowheads="1"/>
          </p:cNvSpPr>
          <p:nvPr/>
        </p:nvSpPr>
        <p:spPr bwMode="auto">
          <a:xfrm>
            <a:off x="2108575" y="5638800"/>
            <a:ext cx="1185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solidFill>
                  <a:srgbClr val="008000"/>
                </a:solidFill>
                <a:latin typeface="Cambria" pitchFamily="18" charset="0"/>
              </a:rPr>
              <a:t>"shallow copy"</a:t>
            </a:r>
          </a:p>
        </p:txBody>
      </p:sp>
      <p:sp>
        <p:nvSpPr>
          <p:cNvPr id="2" name="Right Arrow 1"/>
          <p:cNvSpPr/>
          <p:nvPr/>
        </p:nvSpPr>
        <p:spPr bwMode="auto">
          <a:xfrm>
            <a:off x="4924425" y="1508680"/>
            <a:ext cx="638175" cy="364054"/>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94092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23"/>
          <p:cNvSpPr>
            <a:spLocks noChangeShapeType="1"/>
          </p:cNvSpPr>
          <p:nvPr/>
        </p:nvSpPr>
        <p:spPr bwMode="auto">
          <a:xfrm flipH="1" flipV="1">
            <a:off x="6324600" y="4714875"/>
            <a:ext cx="838200" cy="91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Rounded Rectangle 1"/>
          <p:cNvSpPr/>
          <p:nvPr/>
        </p:nvSpPr>
        <p:spPr bwMode="auto">
          <a:xfrm>
            <a:off x="5602704" y="4724400"/>
            <a:ext cx="1104900" cy="448469"/>
          </a:xfrm>
          <a:prstGeom prst="roundRect">
            <a:avLst/>
          </a:prstGeom>
          <a:solidFill>
            <a:srgbClr val="FFCCCC"/>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79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hw9pr2:  2D data</a:t>
            </a:r>
            <a:endParaRPr lang="en-US" sz="4000" dirty="0">
              <a:latin typeface="Cambria" pitchFamily="18" charset="0"/>
            </a:endParaRPr>
          </a:p>
        </p:txBody>
      </p:sp>
      <p:sp>
        <p:nvSpPr>
          <p:cNvPr id="33795" name="Rectangle 6"/>
          <p:cNvSpPr>
            <a:spLocks noChangeArrowheads="1"/>
          </p:cNvSpPr>
          <p:nvPr/>
        </p:nvSpPr>
        <p:spPr bwMode="auto">
          <a:xfrm>
            <a:off x="533400" y="1371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3796" name="Text Box 9"/>
          <p:cNvSpPr txBox="1">
            <a:spLocks noChangeArrowheads="1"/>
          </p:cNvSpPr>
          <p:nvPr/>
        </p:nvSpPr>
        <p:spPr bwMode="auto">
          <a:xfrm>
            <a:off x="332874" y="1631156"/>
            <a:ext cx="935038" cy="415925"/>
          </a:xfrm>
          <a:prstGeom prst="rect">
            <a:avLst/>
          </a:prstGeom>
          <a:solidFill>
            <a:schemeClr val="bg1">
              <a:lumMod val="8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Cambria" pitchFamily="18" charset="0"/>
              </a:rPr>
              <a:t>Menu</a:t>
            </a:r>
          </a:p>
        </p:txBody>
      </p:sp>
      <p:sp>
        <p:nvSpPr>
          <p:cNvPr id="33798" name="Text Box 19"/>
          <p:cNvSpPr txBox="1">
            <a:spLocks noChangeArrowheads="1"/>
          </p:cNvSpPr>
          <p:nvPr/>
        </p:nvSpPr>
        <p:spPr bwMode="auto">
          <a:xfrm>
            <a:off x="6208713" y="1631155"/>
            <a:ext cx="1295400" cy="415925"/>
          </a:xfrm>
          <a:prstGeom prst="rect">
            <a:avLst/>
          </a:prstGeom>
          <a:solidFill>
            <a:srgbClr val="CCECFF"/>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Functions</a:t>
            </a:r>
          </a:p>
        </p:txBody>
      </p:sp>
      <p:sp>
        <p:nvSpPr>
          <p:cNvPr id="33799" name="Rectangle 20"/>
          <p:cNvSpPr>
            <a:spLocks noChangeArrowheads="1"/>
          </p:cNvSpPr>
          <p:nvPr/>
        </p:nvSpPr>
        <p:spPr bwMode="auto">
          <a:xfrm>
            <a:off x="5715000" y="2209800"/>
            <a:ext cx="2652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50000"/>
              </a:lnSpc>
            </a:pPr>
            <a:r>
              <a:rPr lang="en-US" sz="1800" b="1" dirty="0" err="1">
                <a:solidFill>
                  <a:schemeClr val="accent2"/>
                </a:solidFill>
                <a:latin typeface="Courier New" pitchFamily="49" charset="0"/>
              </a:rPr>
              <a:t>printMenu</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enterValues</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print</a:t>
            </a:r>
          </a:p>
          <a:p>
            <a:pPr algn="l">
              <a:lnSpc>
                <a:spcPct val="150000"/>
              </a:lnSpc>
            </a:pPr>
            <a:r>
              <a:rPr lang="en-US" sz="1800" b="1" dirty="0" err="1">
                <a:solidFill>
                  <a:schemeClr val="accent2"/>
                </a:solidFill>
                <a:latin typeface="Courier New" pitchFamily="49" charset="0"/>
              </a:rPr>
              <a:t>multRow</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addRowSIntoRowD</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addMofRowSIntoRowD</a:t>
            </a:r>
            <a:endParaRPr lang="en-US" sz="1800" b="1" dirty="0">
              <a:solidFill>
                <a:schemeClr val="accent2"/>
              </a:solidFill>
              <a:latin typeface="Courier New" pitchFamily="49" charset="0"/>
            </a:endParaRPr>
          </a:p>
          <a:p>
            <a:pPr algn="l">
              <a:lnSpc>
                <a:spcPct val="150000"/>
              </a:lnSpc>
            </a:pPr>
            <a:r>
              <a:rPr lang="en-US" sz="1800" b="1" dirty="0">
                <a:latin typeface="Courier New" pitchFamily="49" charset="0"/>
              </a:rPr>
              <a:t>solve</a:t>
            </a:r>
          </a:p>
        </p:txBody>
      </p:sp>
      <p:sp>
        <p:nvSpPr>
          <p:cNvPr id="33800" name="Rectangle 22"/>
          <p:cNvSpPr>
            <a:spLocks noChangeArrowheads="1"/>
          </p:cNvSpPr>
          <p:nvPr/>
        </p:nvSpPr>
        <p:spPr bwMode="auto">
          <a:xfrm>
            <a:off x="332874" y="2336800"/>
            <a:ext cx="3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dirty="0">
                <a:latin typeface="Calibri" pitchFamily="34" charset="0"/>
              </a:rPr>
              <a:t>(1) Enter the size and values of an array</a:t>
            </a:r>
          </a:p>
          <a:p>
            <a:pPr algn="l"/>
            <a:r>
              <a:rPr lang="en-US" sz="1800" dirty="0">
                <a:latin typeface="Calibri" pitchFamily="34" charset="0"/>
              </a:rPr>
              <a:t>(2) Print the array</a:t>
            </a:r>
          </a:p>
          <a:p>
            <a:pPr algn="l"/>
            <a:r>
              <a:rPr lang="en-US" sz="1800" dirty="0">
                <a:latin typeface="Calibri" pitchFamily="34" charset="0"/>
              </a:rPr>
              <a:t>(3) Multiply an array row by a constant</a:t>
            </a:r>
          </a:p>
          <a:p>
            <a:pPr algn="l"/>
            <a:r>
              <a:rPr lang="en-US" sz="1800" dirty="0">
                <a:latin typeface="Calibri" pitchFamily="34" charset="0"/>
              </a:rPr>
              <a:t>(4) Add one row into another</a:t>
            </a:r>
          </a:p>
          <a:p>
            <a:pPr algn="l"/>
            <a:r>
              <a:rPr lang="en-US" sz="1800" dirty="0">
                <a:latin typeface="Calibri" pitchFamily="34" charset="0"/>
              </a:rPr>
              <a:t>(5) Add a multiple of one row to another</a:t>
            </a:r>
          </a:p>
          <a:p>
            <a:pPr algn="l"/>
            <a:r>
              <a:rPr lang="en-US" sz="1800" dirty="0">
                <a:latin typeface="Calibri" pitchFamily="34" charset="0"/>
              </a:rPr>
              <a:t>(6) Solve!</a:t>
            </a:r>
          </a:p>
          <a:p>
            <a:pPr algn="l"/>
            <a:endParaRPr lang="en-US" sz="1800" dirty="0">
              <a:latin typeface="Calibri" pitchFamily="34" charset="0"/>
            </a:endParaRPr>
          </a:p>
          <a:p>
            <a:pPr algn="l"/>
            <a:r>
              <a:rPr lang="en-US" sz="1800" dirty="0">
                <a:latin typeface="Calibri" pitchFamily="34" charset="0"/>
              </a:rPr>
              <a:t>(9) Quit</a:t>
            </a:r>
          </a:p>
          <a:p>
            <a:pPr algn="l"/>
            <a:endParaRPr lang="en-US" sz="1800" dirty="0">
              <a:latin typeface="Calibri" pitchFamily="34" charset="0"/>
            </a:endParaRPr>
          </a:p>
          <a:p>
            <a:pPr algn="l"/>
            <a:r>
              <a:rPr lang="en-US" sz="1800" dirty="0">
                <a:latin typeface="Calibri" pitchFamily="34" charset="0"/>
              </a:rPr>
              <a:t>Which choice would you like?</a:t>
            </a:r>
          </a:p>
        </p:txBody>
      </p:sp>
      <p:sp>
        <p:nvSpPr>
          <p:cNvPr id="33801" name="Line 23"/>
          <p:cNvSpPr>
            <a:spLocks noChangeShapeType="1"/>
          </p:cNvSpPr>
          <p:nvPr/>
        </p:nvSpPr>
        <p:spPr bwMode="auto">
          <a:xfrm flipH="1" flipV="1">
            <a:off x="7162800" y="4724400"/>
            <a:ext cx="96838" cy="906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24"/>
          <p:cNvSpPr txBox="1">
            <a:spLocks noChangeArrowheads="1"/>
          </p:cNvSpPr>
          <p:nvPr/>
        </p:nvSpPr>
        <p:spPr bwMode="auto">
          <a:xfrm>
            <a:off x="6856413" y="5634038"/>
            <a:ext cx="2192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ambria" pitchFamily="18" charset="0"/>
              </a:rPr>
              <a:t>S ~ source row index</a:t>
            </a:r>
          </a:p>
          <a:p>
            <a:pPr>
              <a:spcBef>
                <a:spcPct val="50000"/>
              </a:spcBef>
            </a:pPr>
            <a:r>
              <a:rPr lang="en-US" sz="1400">
                <a:latin typeface="Cambria" pitchFamily="18" charset="0"/>
              </a:rPr>
              <a:t>D ~ destination row index</a:t>
            </a:r>
          </a:p>
          <a:p>
            <a:pPr>
              <a:spcBef>
                <a:spcPct val="50000"/>
              </a:spcBef>
            </a:pPr>
            <a:r>
              <a:rPr lang="en-US" sz="1400">
                <a:latin typeface="Cambria" pitchFamily="18" charset="0"/>
              </a:rPr>
              <a:t>M ~ a multiplier</a:t>
            </a:r>
          </a:p>
        </p:txBody>
      </p:sp>
      <p:sp>
        <p:nvSpPr>
          <p:cNvPr id="33803" name="Line 25"/>
          <p:cNvSpPr>
            <a:spLocks noChangeShapeType="1"/>
          </p:cNvSpPr>
          <p:nvPr/>
        </p:nvSpPr>
        <p:spPr bwMode="auto">
          <a:xfrm flipV="1">
            <a:off x="7327900" y="4714875"/>
            <a:ext cx="846138"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93772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25640" y="5510464"/>
            <a:ext cx="50292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938" name="Rounded Rectangle 1"/>
          <p:cNvSpPr>
            <a:spLocks noChangeArrowheads="1"/>
          </p:cNvSpPr>
          <p:nvPr/>
        </p:nvSpPr>
        <p:spPr bwMode="auto">
          <a:xfrm>
            <a:off x="801688" y="263525"/>
            <a:ext cx="685800" cy="261938"/>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39939" name="Text Box 9"/>
          <p:cNvSpPr txBox="1">
            <a:spLocks noChangeArrowheads="1"/>
          </p:cNvSpPr>
          <p:nvPr/>
        </p:nvSpPr>
        <p:spPr bwMode="auto">
          <a:xfrm>
            <a:off x="533400" y="227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1608F9"/>
                </a:solidFill>
                <a:latin typeface="Courier New" pitchFamily="49" charset="0"/>
              </a:rPr>
              <a:t>2.00</a:t>
            </a:r>
            <a:r>
              <a:rPr lang="en-US" sz="1800" b="1">
                <a:solidFill>
                  <a:srgbClr val="FF0000"/>
                </a:solidFill>
                <a:latin typeface="Courier New" pitchFamily="49" charset="0"/>
              </a:rPr>
              <a:t>  </a:t>
            </a:r>
            <a:r>
              <a:rPr lang="en-US" sz="1800" b="1">
                <a:latin typeface="Courier New" pitchFamily="49" charset="0"/>
              </a:rPr>
              <a:t>    3.00    -1.00     -8.00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39940" name="Text Box 13"/>
          <p:cNvSpPr txBox="1">
            <a:spLocks noChangeArrowheads="1"/>
          </p:cNvSpPr>
          <p:nvPr/>
        </p:nvSpPr>
        <p:spPr bwMode="auto">
          <a:xfrm>
            <a:off x="5983288" y="48895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smtClean="0">
                <a:latin typeface="Calibri" pitchFamily="34" charset="0"/>
              </a:rPr>
              <a:t>First:  </a:t>
            </a:r>
            <a:r>
              <a:rPr lang="en-US" sz="1800" b="1" dirty="0">
                <a:solidFill>
                  <a:srgbClr val="1608F9"/>
                </a:solidFill>
                <a:latin typeface="Calibri" pitchFamily="34" charset="0"/>
              </a:rPr>
              <a:t>fix A[0][0]</a:t>
            </a:r>
          </a:p>
        </p:txBody>
      </p:sp>
      <p:sp>
        <p:nvSpPr>
          <p:cNvPr id="9" name="Text Box 12"/>
          <p:cNvSpPr txBox="1">
            <a:spLocks noChangeArrowheads="1"/>
          </p:cNvSpPr>
          <p:nvPr/>
        </p:nvSpPr>
        <p:spPr bwMode="auto">
          <a:xfrm>
            <a:off x="496888" y="5632408"/>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1.00      0.00     0.00      1.00</a:t>
            </a:r>
          </a:p>
          <a:p>
            <a:pPr algn="l"/>
            <a:r>
              <a:rPr lang="en-US" sz="1800" b="1" dirty="0">
                <a:latin typeface="Courier New" pitchFamily="49" charset="0"/>
              </a:rPr>
              <a:t>  0.00      1.00     0.00      5.00             </a:t>
            </a:r>
          </a:p>
          <a:p>
            <a:pPr algn="l"/>
            <a:r>
              <a:rPr lang="en-US" sz="1800" b="1" dirty="0">
                <a:latin typeface="Courier New" pitchFamily="49" charset="0"/>
              </a:rPr>
              <a:t>  0.00      0.00     1.00     25.00</a:t>
            </a:r>
          </a:p>
        </p:txBody>
      </p:sp>
      <p:sp>
        <p:nvSpPr>
          <p:cNvPr id="11" name="Text Box 5"/>
          <p:cNvSpPr txBox="1">
            <a:spLocks noChangeArrowheads="1"/>
          </p:cNvSpPr>
          <p:nvPr/>
        </p:nvSpPr>
        <p:spPr bwMode="auto">
          <a:xfrm>
            <a:off x="5943600" y="5791200"/>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Goal</a:t>
            </a:r>
            <a:endParaRPr lang="en-US" sz="3200" dirty="0">
              <a:latin typeface="Cambria" pitchFamily="18" charset="0"/>
            </a:endParaRPr>
          </a:p>
        </p:txBody>
      </p:sp>
      <p:sp>
        <p:nvSpPr>
          <p:cNvPr id="12" name="Text Box 30"/>
          <p:cNvSpPr txBox="1">
            <a:spLocks noChangeArrowheads="1"/>
          </p:cNvSpPr>
          <p:nvPr/>
        </p:nvSpPr>
        <p:spPr bwMode="auto">
          <a:xfrm>
            <a:off x="967665" y="1676400"/>
            <a:ext cx="7199312" cy="830997"/>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What row operation can we perform to make </a:t>
            </a:r>
            <a:r>
              <a:rPr lang="en-US" b="1" dirty="0">
                <a:latin typeface="Cambria" pitchFamily="18" charset="0"/>
              </a:rPr>
              <a:t>A[0][0]</a:t>
            </a:r>
            <a:r>
              <a:rPr lang="en-US" dirty="0">
                <a:latin typeface="Cambria" pitchFamily="18" charset="0"/>
              </a:rPr>
              <a:t>, the upper-left entry, equal to </a:t>
            </a:r>
            <a:r>
              <a:rPr lang="en-US" b="1" dirty="0">
                <a:latin typeface="Cambria" pitchFamily="18" charset="0"/>
              </a:rPr>
              <a:t>1.0</a:t>
            </a:r>
            <a:r>
              <a:rPr lang="en-US" dirty="0">
                <a:latin typeface="Cambria" pitchFamily="18" charset="0"/>
              </a:rPr>
              <a:t> ?</a:t>
            </a:r>
          </a:p>
        </p:txBody>
      </p:sp>
      <p:sp>
        <p:nvSpPr>
          <p:cNvPr id="13" name="Text Box 5"/>
          <p:cNvSpPr txBox="1">
            <a:spLocks noChangeArrowheads="1"/>
          </p:cNvSpPr>
          <p:nvPr/>
        </p:nvSpPr>
        <p:spPr bwMode="auto">
          <a:xfrm>
            <a:off x="626977" y="3503602"/>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Solve?</a:t>
            </a:r>
            <a:r>
              <a:rPr lang="en-US" sz="3200" dirty="0" smtClean="0">
                <a:latin typeface="Cambria" pitchFamily="18" charset="0"/>
              </a:rPr>
              <a:t>  </a:t>
            </a:r>
            <a:endParaRPr lang="en-US" sz="3200" dirty="0">
              <a:latin typeface="Cambria" pitchFamily="18" charset="0"/>
            </a:endParaRPr>
          </a:p>
        </p:txBody>
      </p:sp>
      <p:sp>
        <p:nvSpPr>
          <p:cNvPr id="14" name="Rectangle 13"/>
          <p:cNvSpPr/>
          <p:nvPr/>
        </p:nvSpPr>
        <p:spPr>
          <a:xfrm>
            <a:off x="2633577" y="3334324"/>
            <a:ext cx="3159839" cy="461665"/>
          </a:xfrm>
          <a:prstGeom prst="rect">
            <a:avLst/>
          </a:prstGeom>
        </p:spPr>
        <p:txBody>
          <a:bodyPr wrap="none">
            <a:spAutoFit/>
          </a:bodyPr>
          <a:lstStyle/>
          <a:p>
            <a:r>
              <a:rPr lang="en-US" dirty="0">
                <a:latin typeface="Cambria" pitchFamily="18" charset="0"/>
              </a:rPr>
              <a:t>Get 1's on the diagonal</a:t>
            </a:r>
            <a:endParaRPr lang="en-US" dirty="0"/>
          </a:p>
        </p:txBody>
      </p:sp>
      <p:sp>
        <p:nvSpPr>
          <p:cNvPr id="15" name="Rectangle 14"/>
          <p:cNvSpPr/>
          <p:nvPr/>
        </p:nvSpPr>
        <p:spPr>
          <a:xfrm>
            <a:off x="2971554" y="3803937"/>
            <a:ext cx="2483885" cy="461665"/>
          </a:xfrm>
          <a:prstGeom prst="rect">
            <a:avLst/>
          </a:prstGeom>
        </p:spPr>
        <p:txBody>
          <a:bodyPr wrap="none">
            <a:spAutoFit/>
          </a:bodyPr>
          <a:lstStyle/>
          <a:p>
            <a:r>
              <a:rPr lang="en-US" dirty="0">
                <a:latin typeface="Cambria" pitchFamily="18" charset="0"/>
              </a:rPr>
              <a:t>Get </a:t>
            </a:r>
            <a:r>
              <a:rPr lang="en-US" dirty="0" smtClean="0">
                <a:latin typeface="Cambria" pitchFamily="18" charset="0"/>
              </a:rPr>
              <a:t>0's elsewhere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ounded Rectangle 21"/>
          <p:cNvSpPr>
            <a:spLocks noChangeArrowheads="1"/>
          </p:cNvSpPr>
          <p:nvPr/>
        </p:nvSpPr>
        <p:spPr bwMode="auto">
          <a:xfrm>
            <a:off x="814388" y="1338263"/>
            <a:ext cx="685800" cy="261937"/>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63" name="Rounded Rectangle 1"/>
          <p:cNvSpPr>
            <a:spLocks noChangeArrowheads="1"/>
          </p:cNvSpPr>
          <p:nvPr/>
        </p:nvSpPr>
        <p:spPr bwMode="auto">
          <a:xfrm>
            <a:off x="801688" y="263525"/>
            <a:ext cx="685800" cy="261938"/>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0964" name="Text Box 9"/>
          <p:cNvSpPr txBox="1">
            <a:spLocks noChangeArrowheads="1"/>
          </p:cNvSpPr>
          <p:nvPr/>
        </p:nvSpPr>
        <p:spPr bwMode="auto">
          <a:xfrm>
            <a:off x="533400" y="12954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FF0000"/>
                </a:solidFill>
                <a:latin typeface="Courier New" pitchFamily="49" charset="0"/>
              </a:rPr>
              <a:t>1.00  </a:t>
            </a:r>
            <a:r>
              <a:rPr lang="en-US" sz="1800" b="1">
                <a:latin typeface="Courier New" pitchFamily="49" charset="0"/>
              </a:rPr>
              <a:t>    </a:t>
            </a:r>
            <a:r>
              <a:rPr lang="en-US" sz="1800" b="1">
                <a:solidFill>
                  <a:srgbClr val="C00000"/>
                </a:solidFill>
                <a:latin typeface="Courier New" pitchFamily="49" charset="0"/>
              </a:rPr>
              <a:t>1.50    -0.50     -4.00</a:t>
            </a: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0965" name="Text Box 13"/>
          <p:cNvSpPr txBox="1">
            <a:spLocks noChangeArrowheads="1"/>
          </p:cNvSpPr>
          <p:nvPr/>
        </p:nvSpPr>
        <p:spPr bwMode="auto">
          <a:xfrm>
            <a:off x="5969000" y="1447800"/>
            <a:ext cx="248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dirty="0">
                <a:solidFill>
                  <a:srgbClr val="008000"/>
                </a:solidFill>
                <a:latin typeface="Calibri" pitchFamily="34" charset="0"/>
              </a:rPr>
              <a:t>fixed, by … </a:t>
            </a:r>
            <a:r>
              <a:rPr lang="en-US" sz="1500" b="1" dirty="0">
                <a:solidFill>
                  <a:srgbClr val="C00000"/>
                </a:solidFill>
                <a:latin typeface="Calibri" pitchFamily="34" charset="0"/>
              </a:rPr>
              <a:t>multiplying Row 0 by 0.5</a:t>
            </a:r>
          </a:p>
        </p:txBody>
      </p:sp>
      <p:sp>
        <p:nvSpPr>
          <p:cNvPr id="40966" name="Text Box 9"/>
          <p:cNvSpPr txBox="1">
            <a:spLocks noChangeArrowheads="1"/>
          </p:cNvSpPr>
          <p:nvPr/>
        </p:nvSpPr>
        <p:spPr bwMode="auto">
          <a:xfrm>
            <a:off x="533400" y="227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1608F9"/>
                </a:solidFill>
                <a:latin typeface="Courier New" pitchFamily="49" charset="0"/>
              </a:rPr>
              <a:t>2.00</a:t>
            </a:r>
            <a:r>
              <a:rPr lang="en-US" sz="1800" b="1">
                <a:solidFill>
                  <a:srgbClr val="FF0000"/>
                </a:solidFill>
                <a:latin typeface="Courier New" pitchFamily="49" charset="0"/>
              </a:rPr>
              <a:t>  </a:t>
            </a:r>
            <a:r>
              <a:rPr lang="en-US" sz="1800" b="1">
                <a:latin typeface="Courier New" pitchFamily="49" charset="0"/>
              </a:rPr>
              <a:t>    3.00    -1.00     -8.00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10" name="Text Box 13"/>
          <p:cNvSpPr txBox="1">
            <a:spLocks noChangeArrowheads="1"/>
          </p:cNvSpPr>
          <p:nvPr/>
        </p:nvSpPr>
        <p:spPr bwMode="auto">
          <a:xfrm>
            <a:off x="5983288" y="48895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smtClean="0">
                <a:latin typeface="Calibri" pitchFamily="34" charset="0"/>
              </a:rPr>
              <a:t>First:  </a:t>
            </a:r>
            <a:r>
              <a:rPr lang="en-US" sz="1800" b="1" dirty="0">
                <a:solidFill>
                  <a:srgbClr val="1608F9"/>
                </a:solidFill>
                <a:latin typeface="Calibri" pitchFamily="34" charset="0"/>
              </a:rPr>
              <a:t>fix A[0][0]</a:t>
            </a:r>
          </a:p>
        </p:txBody>
      </p:sp>
      <p:sp>
        <p:nvSpPr>
          <p:cNvPr id="11" name="Rounded Rectangle 10"/>
          <p:cNvSpPr/>
          <p:nvPr/>
        </p:nvSpPr>
        <p:spPr bwMode="auto">
          <a:xfrm>
            <a:off x="625640" y="5510464"/>
            <a:ext cx="5029200" cy="12192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Text Box 5"/>
          <p:cNvSpPr txBox="1">
            <a:spLocks noChangeArrowheads="1"/>
          </p:cNvSpPr>
          <p:nvPr/>
        </p:nvSpPr>
        <p:spPr bwMode="auto">
          <a:xfrm>
            <a:off x="626977" y="3503602"/>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Solve?</a:t>
            </a:r>
            <a:r>
              <a:rPr lang="en-US" sz="3200" dirty="0" smtClean="0">
                <a:latin typeface="Cambria" pitchFamily="18" charset="0"/>
              </a:rPr>
              <a:t>  </a:t>
            </a:r>
            <a:endParaRPr lang="en-US" sz="3200" dirty="0">
              <a:latin typeface="Cambria" pitchFamily="18" charset="0"/>
            </a:endParaRPr>
          </a:p>
        </p:txBody>
      </p:sp>
      <p:sp>
        <p:nvSpPr>
          <p:cNvPr id="13" name="Rectangle 12"/>
          <p:cNvSpPr/>
          <p:nvPr/>
        </p:nvSpPr>
        <p:spPr>
          <a:xfrm>
            <a:off x="2633577" y="3334324"/>
            <a:ext cx="3159839" cy="461665"/>
          </a:xfrm>
          <a:prstGeom prst="rect">
            <a:avLst/>
          </a:prstGeom>
        </p:spPr>
        <p:txBody>
          <a:bodyPr wrap="none">
            <a:spAutoFit/>
          </a:bodyPr>
          <a:lstStyle/>
          <a:p>
            <a:r>
              <a:rPr lang="en-US" dirty="0">
                <a:latin typeface="Cambria" pitchFamily="18" charset="0"/>
              </a:rPr>
              <a:t>Get 1's on the diagonal</a:t>
            </a:r>
            <a:endParaRPr lang="en-US" dirty="0"/>
          </a:p>
        </p:txBody>
      </p:sp>
      <p:sp>
        <p:nvSpPr>
          <p:cNvPr id="14" name="Rectangle 13"/>
          <p:cNvSpPr/>
          <p:nvPr/>
        </p:nvSpPr>
        <p:spPr>
          <a:xfrm>
            <a:off x="2971554" y="3803937"/>
            <a:ext cx="2483885" cy="461665"/>
          </a:xfrm>
          <a:prstGeom prst="rect">
            <a:avLst/>
          </a:prstGeom>
        </p:spPr>
        <p:txBody>
          <a:bodyPr wrap="none">
            <a:spAutoFit/>
          </a:bodyPr>
          <a:lstStyle/>
          <a:p>
            <a:r>
              <a:rPr lang="en-US" dirty="0">
                <a:latin typeface="Cambria" pitchFamily="18" charset="0"/>
              </a:rPr>
              <a:t>Get </a:t>
            </a:r>
            <a:r>
              <a:rPr lang="en-US" dirty="0" smtClean="0">
                <a:latin typeface="Cambria" pitchFamily="18" charset="0"/>
              </a:rPr>
              <a:t>0's elsewhere</a:t>
            </a:r>
            <a:endParaRPr lang="en-US" dirty="0"/>
          </a:p>
        </p:txBody>
      </p:sp>
      <p:sp>
        <p:nvSpPr>
          <p:cNvPr id="15" name="Text Box 12"/>
          <p:cNvSpPr txBox="1">
            <a:spLocks noChangeArrowheads="1"/>
          </p:cNvSpPr>
          <p:nvPr/>
        </p:nvSpPr>
        <p:spPr bwMode="auto">
          <a:xfrm>
            <a:off x="496888" y="5632408"/>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1.00      0.00     0.00      1.00</a:t>
            </a:r>
          </a:p>
          <a:p>
            <a:pPr algn="l"/>
            <a:r>
              <a:rPr lang="en-US" sz="1800" b="1" dirty="0">
                <a:latin typeface="Courier New" pitchFamily="49" charset="0"/>
              </a:rPr>
              <a:t>  0.00      1.00     0.00      5.00             </a:t>
            </a:r>
          </a:p>
          <a:p>
            <a:pPr algn="l"/>
            <a:r>
              <a:rPr lang="en-US" sz="1800" b="1" dirty="0">
                <a:latin typeface="Courier New" pitchFamily="49" charset="0"/>
              </a:rPr>
              <a:t>  0.00      0.00     1.00     25.00</a:t>
            </a:r>
          </a:p>
        </p:txBody>
      </p:sp>
      <p:sp>
        <p:nvSpPr>
          <p:cNvPr id="16" name="Text Box 5"/>
          <p:cNvSpPr txBox="1">
            <a:spLocks noChangeArrowheads="1"/>
          </p:cNvSpPr>
          <p:nvPr/>
        </p:nvSpPr>
        <p:spPr bwMode="auto">
          <a:xfrm>
            <a:off x="5943600" y="5791200"/>
            <a:ext cx="177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dirty="0" smtClean="0">
                <a:latin typeface="Cambria" pitchFamily="18" charset="0"/>
              </a:rPr>
              <a:t>Goal</a:t>
            </a:r>
            <a:endParaRPr lang="en-US" sz="3200" dirty="0">
              <a:latin typeface="Cambr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790575" y="200025"/>
            <a:ext cx="754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Go one </a:t>
            </a:r>
            <a:r>
              <a:rPr lang="en-US" sz="4000" b="1" i="1" dirty="0">
                <a:solidFill>
                  <a:srgbClr val="C00000"/>
                </a:solidFill>
                <a:latin typeface="Cambria" pitchFamily="18" charset="0"/>
              </a:rPr>
              <a:t>column</a:t>
            </a:r>
            <a:r>
              <a:rPr lang="en-US" sz="4000" dirty="0">
                <a:latin typeface="Cambria" pitchFamily="18" charset="0"/>
              </a:rPr>
              <a:t> at a time</a:t>
            </a:r>
          </a:p>
        </p:txBody>
      </p:sp>
      <p:sp>
        <p:nvSpPr>
          <p:cNvPr id="43011" name="Text Box 6"/>
          <p:cNvSpPr txBox="1">
            <a:spLocks noChangeArrowheads="1"/>
          </p:cNvSpPr>
          <p:nvPr/>
        </p:nvSpPr>
        <p:spPr bwMode="auto">
          <a:xfrm>
            <a:off x="533400" y="12954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FF0000"/>
                </a:solidFill>
                <a:latin typeface="Courier New" pitchFamily="49" charset="0"/>
              </a:rPr>
              <a:t>1.00  </a:t>
            </a:r>
            <a:r>
              <a:rPr lang="en-US" sz="1800" b="1">
                <a:latin typeface="Courier New" pitchFamily="49" charset="0"/>
              </a:rPr>
              <a:t>    1.50    -0.50     -4.00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3012" name="Text Box 7"/>
          <p:cNvSpPr txBox="1">
            <a:spLocks noChangeArrowheads="1"/>
          </p:cNvSpPr>
          <p:nvPr/>
        </p:nvSpPr>
        <p:spPr bwMode="auto">
          <a:xfrm>
            <a:off x="6096000" y="15382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008000"/>
                </a:solidFill>
                <a:latin typeface="Calibri" pitchFamily="34" charset="0"/>
              </a:rPr>
              <a:t>multiply Row 0 by 0.5</a:t>
            </a:r>
          </a:p>
        </p:txBody>
      </p:sp>
      <p:sp>
        <p:nvSpPr>
          <p:cNvPr id="43013" name="Text Box 8"/>
          <p:cNvSpPr txBox="1">
            <a:spLocks noChangeArrowheads="1"/>
          </p:cNvSpPr>
          <p:nvPr/>
        </p:nvSpPr>
        <p:spPr bwMode="auto">
          <a:xfrm>
            <a:off x="533400" y="25146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1.00      1.50    -0.50     -4.00</a:t>
            </a:r>
          </a:p>
          <a:p>
            <a:pPr algn="l"/>
            <a:r>
              <a:rPr lang="en-US" sz="1800" b="1">
                <a:latin typeface="Courier New" pitchFamily="49" charset="0"/>
              </a:rPr>
              <a:t>  </a:t>
            </a:r>
            <a:r>
              <a:rPr lang="en-US" sz="1800" b="1">
                <a:solidFill>
                  <a:srgbClr val="FF0000"/>
                </a:solidFill>
                <a:latin typeface="Courier New" pitchFamily="49" charset="0"/>
              </a:rPr>
              <a:t>0.00  </a:t>
            </a:r>
            <a:r>
              <a:rPr lang="en-US" sz="1800" b="1">
                <a:latin typeface="Courier New" pitchFamily="49" charset="0"/>
              </a:rPr>
              <a:t>    3.50     0.50     30.00             </a:t>
            </a:r>
          </a:p>
          <a:p>
            <a:pPr algn="l"/>
            <a:r>
              <a:rPr lang="en-US" sz="1800" b="1">
                <a:latin typeface="Courier New" pitchFamily="49" charset="0"/>
              </a:rPr>
              <a:t> </a:t>
            </a:r>
            <a:r>
              <a:rPr lang="en-US" sz="1800" b="1">
                <a:solidFill>
                  <a:srgbClr val="FF0000"/>
                </a:solidFill>
                <a:latin typeface="Courier New" pitchFamily="49" charset="0"/>
              </a:rPr>
              <a:t> 0.00</a:t>
            </a:r>
            <a:r>
              <a:rPr lang="en-US" sz="1800" b="1">
                <a:latin typeface="Courier New" pitchFamily="49" charset="0"/>
              </a:rPr>
              <a:t>    -10.50     4.50     44.00</a:t>
            </a:r>
          </a:p>
        </p:txBody>
      </p:sp>
      <p:sp>
        <p:nvSpPr>
          <p:cNvPr id="43014" name="Text Box 9"/>
          <p:cNvSpPr txBox="1">
            <a:spLocks noChangeArrowheads="1"/>
          </p:cNvSpPr>
          <p:nvPr/>
        </p:nvSpPr>
        <p:spPr bwMode="auto">
          <a:xfrm>
            <a:off x="5867400" y="26670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008000"/>
                </a:solidFill>
                <a:latin typeface="Calibri" pitchFamily="34" charset="0"/>
              </a:rPr>
              <a:t>add 3 times Row 0 to Row 1 add -1 times Row 0 to Row 2</a:t>
            </a:r>
          </a:p>
        </p:txBody>
      </p:sp>
      <p:sp>
        <p:nvSpPr>
          <p:cNvPr id="43015" name="Line 10"/>
          <p:cNvSpPr>
            <a:spLocks noChangeShapeType="1"/>
          </p:cNvSpPr>
          <p:nvPr/>
        </p:nvSpPr>
        <p:spPr bwMode="auto">
          <a:xfrm>
            <a:off x="725488" y="2266950"/>
            <a:ext cx="747871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Text Box 11"/>
          <p:cNvSpPr txBox="1">
            <a:spLocks noChangeArrowheads="1"/>
          </p:cNvSpPr>
          <p:nvPr/>
        </p:nvSpPr>
        <p:spPr bwMode="auto">
          <a:xfrm>
            <a:off x="533400" y="38100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1.00      </a:t>
            </a:r>
            <a:r>
              <a:rPr lang="en-US" sz="1800" b="1">
                <a:solidFill>
                  <a:srgbClr val="FF0000"/>
                </a:solidFill>
                <a:latin typeface="Courier New" pitchFamily="49" charset="0"/>
              </a:rPr>
              <a:t>0.00</a:t>
            </a:r>
            <a:r>
              <a:rPr lang="en-US" sz="1800" b="1">
                <a:latin typeface="Courier New" pitchFamily="49" charset="0"/>
              </a:rPr>
              <a:t>    -0.71    -16.85</a:t>
            </a:r>
          </a:p>
          <a:p>
            <a:pPr algn="l"/>
            <a:r>
              <a:rPr lang="en-US" sz="1800" b="1">
                <a:latin typeface="Courier New" pitchFamily="49" charset="0"/>
              </a:rPr>
              <a:t>  0.00      </a:t>
            </a:r>
            <a:r>
              <a:rPr lang="en-US" sz="1800" b="1">
                <a:solidFill>
                  <a:srgbClr val="FF0000"/>
                </a:solidFill>
                <a:latin typeface="Courier New" pitchFamily="49" charset="0"/>
              </a:rPr>
              <a:t>1.00</a:t>
            </a:r>
            <a:r>
              <a:rPr lang="en-US" sz="1800" b="1">
                <a:latin typeface="Courier New" pitchFamily="49" charset="0"/>
              </a:rPr>
              <a:t>     0.14</a:t>
            </a:r>
            <a:r>
              <a:rPr lang="en-US" sz="1800" b="1">
                <a:solidFill>
                  <a:schemeClr val="accent2"/>
                </a:solidFill>
                <a:latin typeface="Courier New" pitchFamily="49" charset="0"/>
              </a:rPr>
              <a:t> </a:t>
            </a:r>
            <a:r>
              <a:rPr lang="en-US" sz="1800" b="1">
                <a:latin typeface="Courier New" pitchFamily="49" charset="0"/>
              </a:rPr>
              <a:t>    30.00             </a:t>
            </a:r>
          </a:p>
          <a:p>
            <a:pPr algn="l"/>
            <a:r>
              <a:rPr lang="en-US" sz="1800" b="1">
                <a:latin typeface="Courier New" pitchFamily="49" charset="0"/>
              </a:rPr>
              <a:t>  0.00      </a:t>
            </a:r>
            <a:r>
              <a:rPr lang="en-US" sz="1800" b="1">
                <a:solidFill>
                  <a:srgbClr val="FF0000"/>
                </a:solidFill>
                <a:latin typeface="Courier New" pitchFamily="49" charset="0"/>
              </a:rPr>
              <a:t>0.00</a:t>
            </a:r>
            <a:r>
              <a:rPr lang="en-US" sz="1800" b="1">
                <a:latin typeface="Courier New" pitchFamily="49" charset="0"/>
              </a:rPr>
              <a:t>     6.00    150.00</a:t>
            </a:r>
          </a:p>
        </p:txBody>
      </p:sp>
      <p:sp>
        <p:nvSpPr>
          <p:cNvPr id="43017" name="Text Box 12"/>
          <p:cNvSpPr txBox="1">
            <a:spLocks noChangeArrowheads="1"/>
          </p:cNvSpPr>
          <p:nvPr/>
        </p:nvSpPr>
        <p:spPr bwMode="auto">
          <a:xfrm>
            <a:off x="533400" y="5180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dirty="0">
                <a:latin typeface="Courier New" pitchFamily="49" charset="0"/>
              </a:rPr>
              <a:t>  1.00      0.00     </a:t>
            </a:r>
            <a:r>
              <a:rPr lang="en-US" sz="1800" b="1" dirty="0">
                <a:solidFill>
                  <a:srgbClr val="FF0000"/>
                </a:solidFill>
                <a:latin typeface="Courier New" pitchFamily="49" charset="0"/>
              </a:rPr>
              <a:t>0.00</a:t>
            </a:r>
            <a:r>
              <a:rPr lang="en-US" sz="1800" b="1" dirty="0">
                <a:latin typeface="Courier New" pitchFamily="49" charset="0"/>
              </a:rPr>
              <a:t>      1.00</a:t>
            </a:r>
          </a:p>
          <a:p>
            <a:pPr algn="l"/>
            <a:r>
              <a:rPr lang="en-US" sz="1800" b="1" dirty="0">
                <a:latin typeface="Courier New" pitchFamily="49" charset="0"/>
              </a:rPr>
              <a:t>  0.00      1.00     </a:t>
            </a:r>
            <a:r>
              <a:rPr lang="en-US" sz="1800" b="1" dirty="0">
                <a:solidFill>
                  <a:srgbClr val="FF0000"/>
                </a:solidFill>
                <a:latin typeface="Courier New" pitchFamily="49" charset="0"/>
              </a:rPr>
              <a:t>0.00</a:t>
            </a:r>
            <a:r>
              <a:rPr lang="en-US" sz="1800" b="1" dirty="0">
                <a:solidFill>
                  <a:schemeClr val="accent2"/>
                </a:solidFill>
                <a:latin typeface="Courier New" pitchFamily="49" charset="0"/>
              </a:rPr>
              <a:t> </a:t>
            </a:r>
            <a:r>
              <a:rPr lang="en-US" sz="1800" b="1" dirty="0">
                <a:latin typeface="Courier New" pitchFamily="49" charset="0"/>
              </a:rPr>
              <a:t>     5.00             </a:t>
            </a:r>
          </a:p>
          <a:p>
            <a:pPr algn="l"/>
            <a:r>
              <a:rPr lang="en-US" sz="1800" b="1" dirty="0">
                <a:latin typeface="Courier New" pitchFamily="49" charset="0"/>
              </a:rPr>
              <a:t>  0.00      0.00     </a:t>
            </a:r>
            <a:r>
              <a:rPr lang="en-US" sz="1800" b="1" dirty="0">
                <a:solidFill>
                  <a:srgbClr val="FF0000"/>
                </a:solidFill>
                <a:latin typeface="Courier New" pitchFamily="49" charset="0"/>
              </a:rPr>
              <a:t>1.00</a:t>
            </a:r>
            <a:r>
              <a:rPr lang="en-US" sz="1800" b="1" dirty="0">
                <a:latin typeface="Courier New" pitchFamily="49" charset="0"/>
              </a:rPr>
              <a:t>     25.00</a:t>
            </a:r>
          </a:p>
        </p:txBody>
      </p:sp>
      <p:sp>
        <p:nvSpPr>
          <p:cNvPr id="43018" name="Line 13"/>
          <p:cNvSpPr>
            <a:spLocks noChangeShapeType="1"/>
          </p:cNvSpPr>
          <p:nvPr/>
        </p:nvSpPr>
        <p:spPr bwMode="auto">
          <a:xfrm>
            <a:off x="717550" y="3581400"/>
            <a:ext cx="7478713"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14"/>
          <p:cNvSpPr>
            <a:spLocks noChangeShapeType="1"/>
          </p:cNvSpPr>
          <p:nvPr/>
        </p:nvSpPr>
        <p:spPr bwMode="auto">
          <a:xfrm>
            <a:off x="706438" y="4892675"/>
            <a:ext cx="747871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0" name="Text Box 16"/>
          <p:cNvSpPr txBox="1">
            <a:spLocks noChangeArrowheads="1"/>
          </p:cNvSpPr>
          <p:nvPr/>
        </p:nvSpPr>
        <p:spPr bwMode="auto">
          <a:xfrm>
            <a:off x="5715000" y="53482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alibri" pitchFamily="34" charset="0"/>
              </a:rPr>
              <a:t>same for other columns</a:t>
            </a:r>
          </a:p>
        </p:txBody>
      </p:sp>
      <p:sp>
        <p:nvSpPr>
          <p:cNvPr id="43021" name="Text Box 17"/>
          <p:cNvSpPr txBox="1">
            <a:spLocks noChangeArrowheads="1"/>
          </p:cNvSpPr>
          <p:nvPr/>
        </p:nvSpPr>
        <p:spPr bwMode="auto">
          <a:xfrm>
            <a:off x="5943600" y="55626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alibri" pitchFamily="34" charset="0"/>
              </a:rPr>
              <a:t>as far as </a:t>
            </a:r>
            <a:r>
              <a:rPr lang="en-US" sz="1800" b="1" u="sng">
                <a:solidFill>
                  <a:srgbClr val="008000"/>
                </a:solidFill>
                <a:latin typeface="Calibri" pitchFamily="34" charset="0"/>
              </a:rPr>
              <a:t>possible</a:t>
            </a:r>
            <a:r>
              <a:rPr lang="en-US" sz="1800" b="1">
                <a:solidFill>
                  <a:srgbClr val="008000"/>
                </a:solidFill>
                <a:latin typeface="Calibri" pitchFamily="34" charset="0"/>
              </a:rPr>
              <a:t>...</a:t>
            </a:r>
          </a:p>
        </p:txBody>
      </p:sp>
      <p:sp>
        <p:nvSpPr>
          <p:cNvPr id="43022" name="Text Box 19"/>
          <p:cNvSpPr txBox="1">
            <a:spLocks noChangeArrowheads="1"/>
          </p:cNvSpPr>
          <p:nvPr/>
        </p:nvSpPr>
        <p:spPr bwMode="auto">
          <a:xfrm>
            <a:off x="5829300" y="3843338"/>
            <a:ext cx="312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008000"/>
                </a:solidFill>
                <a:latin typeface="Calibri" pitchFamily="34" charset="0"/>
              </a:rPr>
              <a:t>multiply Row 1 by 1/3.5                add a multiple of Row 1 to Row 0   add a multiple of Row 1 to Row 2</a:t>
            </a:r>
          </a:p>
        </p:txBody>
      </p:sp>
      <p:sp>
        <p:nvSpPr>
          <p:cNvPr id="43023" name="Line 32"/>
          <p:cNvSpPr>
            <a:spLocks noChangeShapeType="1"/>
          </p:cNvSpPr>
          <p:nvPr/>
        </p:nvSpPr>
        <p:spPr bwMode="auto">
          <a:xfrm flipH="1">
            <a:off x="685800" y="2557463"/>
            <a:ext cx="0" cy="80645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32"/>
          <p:cNvSpPr>
            <a:spLocks noChangeShapeType="1"/>
          </p:cNvSpPr>
          <p:nvPr/>
        </p:nvSpPr>
        <p:spPr bwMode="auto">
          <a:xfrm flipH="1">
            <a:off x="2057400" y="3886200"/>
            <a:ext cx="0" cy="80645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32"/>
          <p:cNvSpPr>
            <a:spLocks noChangeShapeType="1"/>
          </p:cNvSpPr>
          <p:nvPr/>
        </p:nvSpPr>
        <p:spPr bwMode="auto">
          <a:xfrm flipH="1">
            <a:off x="3276600" y="5257800"/>
            <a:ext cx="0" cy="80645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01874"/>
            <a:ext cx="3200400" cy="264795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auto">
          <a:xfrm>
            <a:off x="2667000" y="3679936"/>
            <a:ext cx="1524000" cy="369888"/>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1">
                    <a:lumMod val="50000"/>
                  </a:schemeClr>
                </a:solidFill>
                <a:latin typeface="Cambria" pitchFamily="18" charset="0"/>
              </a:rPr>
              <a:t>John </a:t>
            </a:r>
            <a:r>
              <a:rPr lang="en-US" sz="1800" dirty="0" smtClean="0">
                <a:solidFill>
                  <a:schemeClr val="bg1">
                    <a:lumMod val="50000"/>
                  </a:schemeClr>
                </a:solidFill>
                <a:latin typeface="Cambria" pitchFamily="18" charset="0"/>
              </a:rPr>
              <a:t>Conway</a:t>
            </a:r>
            <a:endParaRPr lang="en-US" sz="1800" dirty="0">
              <a:solidFill>
                <a:schemeClr val="bg1">
                  <a:lumMod val="50000"/>
                </a:schemeClr>
              </a:solidFill>
              <a:latin typeface="Cambria" pitchFamily="18" charset="0"/>
            </a:endParaRPr>
          </a:p>
        </p:txBody>
      </p:sp>
      <p:sp>
        <p:nvSpPr>
          <p:cNvPr id="4" name="Text Box 5"/>
          <p:cNvSpPr txBox="1">
            <a:spLocks noChangeArrowheads="1"/>
          </p:cNvSpPr>
          <p:nvPr/>
        </p:nvSpPr>
        <p:spPr bwMode="auto">
          <a:xfrm>
            <a:off x="952500" y="228600"/>
            <a:ext cx="720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smtClean="0">
                <a:latin typeface="Cambria" pitchFamily="18" charset="0"/>
              </a:rPr>
              <a:t>Conway's L</a:t>
            </a:r>
            <a:r>
              <a:rPr lang="en-US" altLang="ja-JP" sz="4000" b="1" i="1" dirty="0" smtClean="0">
                <a:latin typeface="Cambria" pitchFamily="18" charset="0"/>
              </a:rPr>
              <a:t>ife</a:t>
            </a:r>
            <a:endParaRPr lang="en-US" sz="4000" b="1" i="1" dirty="0">
              <a:latin typeface="Cambria" pitchFamily="18" charset="0"/>
            </a:endParaRPr>
          </a:p>
        </p:txBody>
      </p:sp>
      <p:sp>
        <p:nvSpPr>
          <p:cNvPr id="5" name="TextBox 4"/>
          <p:cNvSpPr txBox="1"/>
          <p:nvPr/>
        </p:nvSpPr>
        <p:spPr>
          <a:xfrm>
            <a:off x="6517355" y="6243935"/>
            <a:ext cx="902253" cy="461665"/>
          </a:xfrm>
          <a:prstGeom prst="rect">
            <a:avLst/>
          </a:prstGeom>
          <a:solidFill>
            <a:srgbClr val="FFCCCC"/>
          </a:solidFill>
        </p:spPr>
        <p:txBody>
          <a:bodyPr wrap="square" rtlCol="0">
            <a:spAutoFit/>
          </a:bodyPr>
          <a:lstStyle/>
          <a:p>
            <a:r>
              <a:rPr lang="en-US" dirty="0" smtClean="0"/>
              <a:t>1970</a:t>
            </a:r>
            <a:endParaRPr lang="en-US" dirty="0"/>
          </a:p>
        </p:txBody>
      </p:sp>
      <p:pic>
        <p:nvPicPr>
          <p:cNvPr id="2050" name="Picture 2" descr="http://ddi.cs.uni-potsdam.de/HyFISCH/Produzieren/lis_projekt/proj_gamelife/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di.cs.uni-potsdam.de/HyFISCH/Produzieren/lis_projekt/proj_gamelife/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di.cs.uni-potsdam.de/HyFISCH/Produzieren/lis_projekt/proj_gamelife/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Line 14"/>
          <p:cNvSpPr>
            <a:spLocks noChangeShapeType="1"/>
          </p:cNvSpPr>
          <p:nvPr/>
        </p:nvSpPr>
        <p:spPr bwMode="auto">
          <a:xfrm flipH="1">
            <a:off x="5410994" y="1143000"/>
            <a:ext cx="1150937" cy="28479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5"/>
          <p:cNvSpPr>
            <a:spLocks noChangeShapeType="1"/>
          </p:cNvSpPr>
          <p:nvPr/>
        </p:nvSpPr>
        <p:spPr bwMode="auto">
          <a:xfrm>
            <a:off x="6563519" y="1152525"/>
            <a:ext cx="1150937" cy="28479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6"/>
          <p:cNvSpPr>
            <a:spLocks noChangeShapeType="1"/>
          </p:cNvSpPr>
          <p:nvPr/>
        </p:nvSpPr>
        <p:spPr bwMode="auto">
          <a:xfrm flipV="1">
            <a:off x="5418931" y="3983038"/>
            <a:ext cx="2278063" cy="31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7"/>
          <p:cNvSpPr>
            <a:spLocks noChangeShapeType="1"/>
          </p:cNvSpPr>
          <p:nvPr/>
        </p:nvSpPr>
        <p:spPr bwMode="auto">
          <a:xfrm flipV="1">
            <a:off x="5410994" y="2379663"/>
            <a:ext cx="1635125" cy="15954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8"/>
          <p:cNvSpPr>
            <a:spLocks noChangeShapeType="1"/>
          </p:cNvSpPr>
          <p:nvPr/>
        </p:nvSpPr>
        <p:spPr bwMode="auto">
          <a:xfrm flipH="1" flipV="1">
            <a:off x="6204744" y="2038350"/>
            <a:ext cx="1500187" cy="19367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9"/>
          <p:cNvSpPr txBox="1">
            <a:spLocks noChangeArrowheads="1"/>
          </p:cNvSpPr>
          <p:nvPr/>
        </p:nvSpPr>
        <p:spPr bwMode="auto">
          <a:xfrm>
            <a:off x="5380831" y="37147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60˚</a:t>
            </a:r>
          </a:p>
        </p:txBody>
      </p:sp>
      <p:sp>
        <p:nvSpPr>
          <p:cNvPr id="16" name="Text Box 20"/>
          <p:cNvSpPr txBox="1">
            <a:spLocks noChangeArrowheads="1"/>
          </p:cNvSpPr>
          <p:nvPr/>
        </p:nvSpPr>
        <p:spPr bwMode="auto">
          <a:xfrm>
            <a:off x="7042944" y="37179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70˚</a:t>
            </a:r>
          </a:p>
        </p:txBody>
      </p:sp>
      <p:sp>
        <p:nvSpPr>
          <p:cNvPr id="17" name="Text Box 21"/>
          <p:cNvSpPr txBox="1">
            <a:spLocks noChangeArrowheads="1"/>
          </p:cNvSpPr>
          <p:nvPr/>
        </p:nvSpPr>
        <p:spPr bwMode="auto">
          <a:xfrm>
            <a:off x="5434806" y="32924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20˚</a:t>
            </a:r>
          </a:p>
        </p:txBody>
      </p:sp>
      <p:sp>
        <p:nvSpPr>
          <p:cNvPr id="18" name="Text Box 22"/>
          <p:cNvSpPr txBox="1">
            <a:spLocks noChangeArrowheads="1"/>
          </p:cNvSpPr>
          <p:nvPr/>
        </p:nvSpPr>
        <p:spPr bwMode="auto">
          <a:xfrm>
            <a:off x="7420769" y="3363913"/>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10˚</a:t>
            </a:r>
          </a:p>
        </p:txBody>
      </p:sp>
      <p:sp>
        <p:nvSpPr>
          <p:cNvPr id="19" name="Freeform 23"/>
          <p:cNvSpPr>
            <a:spLocks/>
          </p:cNvSpPr>
          <p:nvPr/>
        </p:nvSpPr>
        <p:spPr bwMode="auto">
          <a:xfrm>
            <a:off x="7435056" y="3443288"/>
            <a:ext cx="214313" cy="71437"/>
          </a:xfrm>
          <a:custGeom>
            <a:avLst/>
            <a:gdLst>
              <a:gd name="T0" fmla="*/ 0 w 135"/>
              <a:gd name="T1" fmla="*/ 2147483647 h 45"/>
              <a:gd name="T2" fmla="*/ 2147483647 w 135"/>
              <a:gd name="T3" fmla="*/ 0 h 45"/>
              <a:gd name="T4" fmla="*/ 2147483647 w 135"/>
              <a:gd name="T5" fmla="*/ 2147483647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0" y="45"/>
                </a:moveTo>
                <a:cubicBezTo>
                  <a:pt x="18" y="17"/>
                  <a:pt x="20" y="9"/>
                  <a:pt x="50" y="0"/>
                </a:cubicBezTo>
                <a:cubicBezTo>
                  <a:pt x="88" y="12"/>
                  <a:pt x="87" y="40"/>
                  <a:pt x="135" y="40"/>
                </a:cubicBezTo>
              </a:path>
            </a:pathLst>
          </a:custGeom>
          <a:noFill/>
          <a:ln w="12700">
            <a:solidFill>
              <a:schemeClr val="tx1"/>
            </a:solidFill>
            <a:round/>
            <a:headEnd type="oval" w="sm" len="sm"/>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Line 24"/>
          <p:cNvSpPr>
            <a:spLocks noChangeShapeType="1"/>
          </p:cNvSpPr>
          <p:nvPr/>
        </p:nvSpPr>
        <p:spPr bwMode="auto">
          <a:xfrm>
            <a:off x="6212681" y="2038350"/>
            <a:ext cx="833438" cy="325438"/>
          </a:xfrm>
          <a:prstGeom prst="line">
            <a:avLst/>
          </a:prstGeom>
          <a:noFill/>
          <a:ln w="127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5"/>
          <p:cNvSpPr txBox="1">
            <a:spLocks noChangeArrowheads="1"/>
          </p:cNvSpPr>
          <p:nvPr/>
        </p:nvSpPr>
        <p:spPr bwMode="auto">
          <a:xfrm>
            <a:off x="6096794" y="20955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a:t>
            </a:r>
          </a:p>
        </p:txBody>
      </p:sp>
      <p:sp>
        <p:nvSpPr>
          <p:cNvPr id="22" name="Text Box 14"/>
          <p:cNvSpPr txBox="1">
            <a:spLocks noChangeArrowheads="1"/>
          </p:cNvSpPr>
          <p:nvPr/>
        </p:nvSpPr>
        <p:spPr bwMode="auto">
          <a:xfrm>
            <a:off x="7859212" y="3822700"/>
            <a:ext cx="101996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(no trig</a:t>
            </a:r>
            <a:r>
              <a:rPr lang="en-US" sz="1400" dirty="0">
                <a:latin typeface="Cambria" pitchFamily="18" charset="0"/>
              </a:rPr>
              <a:t>)</a:t>
            </a:r>
          </a:p>
        </p:txBody>
      </p:sp>
      <p:sp>
        <p:nvSpPr>
          <p:cNvPr id="23" name="TextBox 22"/>
          <p:cNvSpPr txBox="1"/>
          <p:nvPr/>
        </p:nvSpPr>
        <p:spPr>
          <a:xfrm>
            <a:off x="990600" y="1049634"/>
            <a:ext cx="3200400" cy="369332"/>
          </a:xfrm>
          <a:prstGeom prst="rect">
            <a:avLst/>
          </a:prstGeom>
          <a:noFill/>
        </p:spPr>
        <p:txBody>
          <a:bodyPr wrap="square" rtlCol="0">
            <a:spAutoFit/>
          </a:bodyPr>
          <a:lstStyle/>
          <a:p>
            <a:r>
              <a:rPr lang="en-US" sz="1800" dirty="0" smtClean="0">
                <a:latin typeface="Cambria" pitchFamily="18" charset="0"/>
              </a:rPr>
              <a:t>Geometer @ Princeton</a:t>
            </a:r>
            <a:endParaRPr lang="en-US" sz="1800" dirty="0">
              <a:latin typeface="Cambria" pitchFamily="18" charset="0"/>
            </a:endParaRPr>
          </a:p>
        </p:txBody>
      </p:sp>
      <p:sp>
        <p:nvSpPr>
          <p:cNvPr id="7" name="Rectangle 6"/>
          <p:cNvSpPr/>
          <p:nvPr/>
        </p:nvSpPr>
        <p:spPr>
          <a:xfrm>
            <a:off x="5083968" y="4028359"/>
            <a:ext cx="2947988" cy="230832"/>
          </a:xfrm>
          <a:prstGeom prst="rect">
            <a:avLst/>
          </a:prstGeom>
        </p:spPr>
        <p:txBody>
          <a:bodyPr wrap="square">
            <a:spAutoFit/>
          </a:bodyPr>
          <a:lstStyle/>
          <a:p>
            <a:r>
              <a:rPr lang="en-US" sz="900" b="1" dirty="0" smtClean="0">
                <a:latin typeface="Calibri" pitchFamily="34" charset="0"/>
              </a:rPr>
              <a:t>Solution:   </a:t>
            </a:r>
            <a:r>
              <a:rPr lang="en-US" sz="900" dirty="0" smtClean="0">
                <a:latin typeface="Calibri" pitchFamily="34" charset="0"/>
              </a:rPr>
              <a:t>www.cs.yale.edu/homes/toyama/tri/sol.html</a:t>
            </a:r>
            <a:endParaRPr lang="en-US" sz="900" dirty="0">
              <a:latin typeface="Calibri" pitchFamily="34" charset="0"/>
            </a:endParaRPr>
          </a:p>
        </p:txBody>
      </p:sp>
      <p:pic>
        <p:nvPicPr>
          <p:cNvPr id="2056"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1692" t="30877" r="8073" b="47778"/>
          <a:stretch/>
        </p:blipFill>
        <p:spPr bwMode="auto">
          <a:xfrm>
            <a:off x="990600" y="5372311"/>
            <a:ext cx="5526755" cy="1333289"/>
          </a:xfrm>
          <a:prstGeom prst="rect">
            <a:avLst/>
          </a:prstGeom>
          <a:noFill/>
          <a:ln w="28575">
            <a:solidFill>
              <a:srgbClr val="FFCCCC"/>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990601" y="4547935"/>
            <a:ext cx="4995862" cy="461665"/>
          </a:xfrm>
          <a:prstGeom prst="rect">
            <a:avLst/>
          </a:prstGeom>
          <a:noFill/>
          <a:ln w="28575">
            <a:solidFill>
              <a:srgbClr val="FFCCCC"/>
            </a:solidFill>
          </a:ln>
        </p:spPr>
        <p:txBody>
          <a:bodyPr wrap="square" rtlCol="0">
            <a:spAutoFit/>
          </a:bodyPr>
          <a:lstStyle/>
          <a:p>
            <a:pPr algn="l"/>
            <a:r>
              <a:rPr lang="en-US" dirty="0" smtClean="0">
                <a:latin typeface="Cambria" pitchFamily="18" charset="0"/>
              </a:rPr>
              <a:t>simple rules ~  surprising behavior </a:t>
            </a:r>
            <a:endParaRPr lang="en-US" dirty="0">
              <a:latin typeface="Cambria" pitchFamily="18" charset="0"/>
            </a:endParaRPr>
          </a:p>
        </p:txBody>
      </p:sp>
      <p:sp>
        <p:nvSpPr>
          <p:cNvPr id="8" name="Down Arrow 7"/>
          <p:cNvSpPr/>
          <p:nvPr/>
        </p:nvSpPr>
        <p:spPr bwMode="auto">
          <a:xfrm>
            <a:off x="6477000" y="4795691"/>
            <a:ext cx="380206" cy="495511"/>
          </a:xfrm>
          <a:prstGeom prst="downArrow">
            <a:avLst/>
          </a:prstGeom>
          <a:solidFill>
            <a:srgbClr val="FFCCCC"/>
          </a:solidFill>
          <a:ln w="9525" cap="flat" cmpd="sng" algn="ctr">
            <a:solidFill>
              <a:srgbClr val="FF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Down Arrow 28"/>
          <p:cNvSpPr/>
          <p:nvPr/>
        </p:nvSpPr>
        <p:spPr bwMode="auto">
          <a:xfrm rot="10800000">
            <a:off x="6096794" y="4300179"/>
            <a:ext cx="380206" cy="495511"/>
          </a:xfrm>
          <a:prstGeom prst="downArrow">
            <a:avLst/>
          </a:prstGeom>
          <a:solidFill>
            <a:srgbClr val="FFCCCC"/>
          </a:solidFill>
          <a:ln w="9525" cap="flat" cmpd="sng" algn="ctr">
            <a:solidFill>
              <a:srgbClr val="FFCC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871728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bwMode="auto">
          <a:xfrm>
            <a:off x="4552950" y="2362200"/>
            <a:ext cx="4286250" cy="861199"/>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034" name="Text Box 5"/>
          <p:cNvSpPr txBox="1">
            <a:spLocks noChangeArrowheads="1"/>
          </p:cNvSpPr>
          <p:nvPr/>
        </p:nvSpPr>
        <p:spPr bwMode="auto">
          <a:xfrm>
            <a:off x="952500" y="228600"/>
            <a:ext cx="720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smtClean="0">
                <a:latin typeface="Cambria" pitchFamily="18" charset="0"/>
              </a:rPr>
              <a:t>Conway's L</a:t>
            </a:r>
            <a:r>
              <a:rPr lang="en-US" altLang="ja-JP" sz="4000" b="1" i="1" dirty="0" smtClean="0">
                <a:latin typeface="Cambria" pitchFamily="18" charset="0"/>
              </a:rPr>
              <a:t>ife</a:t>
            </a:r>
            <a:endParaRPr lang="en-US" sz="4000" b="1" i="1" dirty="0">
              <a:latin typeface="Cambria" pitchFamily="18" charset="0"/>
            </a:endParaRPr>
          </a:p>
        </p:txBody>
      </p:sp>
      <p:sp>
        <p:nvSpPr>
          <p:cNvPr id="44035"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44036" name="Rectangle 13"/>
          <p:cNvSpPr>
            <a:spLocks noChangeArrowheads="1"/>
          </p:cNvSpPr>
          <p:nvPr/>
        </p:nvSpPr>
        <p:spPr bwMode="auto">
          <a:xfrm>
            <a:off x="457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7" name="Rectangle 14"/>
          <p:cNvSpPr>
            <a:spLocks noChangeArrowheads="1"/>
          </p:cNvSpPr>
          <p:nvPr/>
        </p:nvSpPr>
        <p:spPr bwMode="auto">
          <a:xfrm>
            <a:off x="1066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8" name="Rectangle 15"/>
          <p:cNvSpPr>
            <a:spLocks noChangeArrowheads="1"/>
          </p:cNvSpPr>
          <p:nvPr/>
        </p:nvSpPr>
        <p:spPr bwMode="auto">
          <a:xfrm>
            <a:off x="1676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39" name="Rectangle 16"/>
          <p:cNvSpPr>
            <a:spLocks noChangeArrowheads="1"/>
          </p:cNvSpPr>
          <p:nvPr/>
        </p:nvSpPr>
        <p:spPr bwMode="auto">
          <a:xfrm>
            <a:off x="457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0" name="Rectangle 17"/>
          <p:cNvSpPr>
            <a:spLocks noChangeArrowheads="1"/>
          </p:cNvSpPr>
          <p:nvPr/>
        </p:nvSpPr>
        <p:spPr bwMode="auto">
          <a:xfrm>
            <a:off x="1066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1" name="Rectangle 18"/>
          <p:cNvSpPr>
            <a:spLocks noChangeArrowheads="1"/>
          </p:cNvSpPr>
          <p:nvPr/>
        </p:nvSpPr>
        <p:spPr bwMode="auto">
          <a:xfrm>
            <a:off x="1676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2" name="Rectangle 19"/>
          <p:cNvSpPr>
            <a:spLocks noChangeArrowheads="1"/>
          </p:cNvSpPr>
          <p:nvPr/>
        </p:nvSpPr>
        <p:spPr bwMode="auto">
          <a:xfrm>
            <a:off x="457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3" name="Rectangle 20"/>
          <p:cNvSpPr>
            <a:spLocks noChangeArrowheads="1"/>
          </p:cNvSpPr>
          <p:nvPr/>
        </p:nvSpPr>
        <p:spPr bwMode="auto">
          <a:xfrm>
            <a:off x="10668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4" name="Rectangle 21"/>
          <p:cNvSpPr>
            <a:spLocks noChangeArrowheads="1"/>
          </p:cNvSpPr>
          <p:nvPr/>
        </p:nvSpPr>
        <p:spPr bwMode="auto">
          <a:xfrm>
            <a:off x="16764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5" name="Rectangle 22"/>
          <p:cNvSpPr>
            <a:spLocks noChangeArrowheads="1"/>
          </p:cNvSpPr>
          <p:nvPr/>
        </p:nvSpPr>
        <p:spPr bwMode="auto">
          <a:xfrm>
            <a:off x="2286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6" name="Rectangle 23"/>
          <p:cNvSpPr>
            <a:spLocks noChangeArrowheads="1"/>
          </p:cNvSpPr>
          <p:nvPr/>
        </p:nvSpPr>
        <p:spPr bwMode="auto">
          <a:xfrm>
            <a:off x="2895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7" name="Rectangle 24"/>
          <p:cNvSpPr>
            <a:spLocks noChangeArrowheads="1"/>
          </p:cNvSpPr>
          <p:nvPr/>
        </p:nvSpPr>
        <p:spPr bwMode="auto">
          <a:xfrm>
            <a:off x="3505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8" name="Rectangle 25"/>
          <p:cNvSpPr>
            <a:spLocks noChangeArrowheads="1"/>
          </p:cNvSpPr>
          <p:nvPr/>
        </p:nvSpPr>
        <p:spPr bwMode="auto">
          <a:xfrm>
            <a:off x="2286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49" name="Rectangle 26"/>
          <p:cNvSpPr>
            <a:spLocks noChangeArrowheads="1"/>
          </p:cNvSpPr>
          <p:nvPr/>
        </p:nvSpPr>
        <p:spPr bwMode="auto">
          <a:xfrm>
            <a:off x="2895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0" name="Rectangle 27"/>
          <p:cNvSpPr>
            <a:spLocks noChangeArrowheads="1"/>
          </p:cNvSpPr>
          <p:nvPr/>
        </p:nvSpPr>
        <p:spPr bwMode="auto">
          <a:xfrm>
            <a:off x="3505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1" name="Rectangle 28"/>
          <p:cNvSpPr>
            <a:spLocks noChangeArrowheads="1"/>
          </p:cNvSpPr>
          <p:nvPr/>
        </p:nvSpPr>
        <p:spPr bwMode="auto">
          <a:xfrm>
            <a:off x="2286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solidFill>
                <a:srgbClr val="FF0000"/>
              </a:solidFill>
            </a:endParaRPr>
          </a:p>
        </p:txBody>
      </p:sp>
      <p:sp>
        <p:nvSpPr>
          <p:cNvPr id="44052" name="Rectangle 29"/>
          <p:cNvSpPr>
            <a:spLocks noChangeArrowheads="1"/>
          </p:cNvSpPr>
          <p:nvPr/>
        </p:nvSpPr>
        <p:spPr bwMode="auto">
          <a:xfrm>
            <a:off x="2895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3" name="Rectangle 30"/>
          <p:cNvSpPr>
            <a:spLocks noChangeArrowheads="1"/>
          </p:cNvSpPr>
          <p:nvPr/>
        </p:nvSpPr>
        <p:spPr bwMode="auto">
          <a:xfrm>
            <a:off x="3505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4"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44055" name="Rectangle 32"/>
          <p:cNvSpPr>
            <a:spLocks noChangeArrowheads="1"/>
          </p:cNvSpPr>
          <p:nvPr/>
        </p:nvSpPr>
        <p:spPr bwMode="auto">
          <a:xfrm>
            <a:off x="457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6" name="Rectangle 33"/>
          <p:cNvSpPr>
            <a:spLocks noChangeArrowheads="1"/>
          </p:cNvSpPr>
          <p:nvPr/>
        </p:nvSpPr>
        <p:spPr bwMode="auto">
          <a:xfrm>
            <a:off x="10668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7" name="Rectangle 34"/>
          <p:cNvSpPr>
            <a:spLocks noChangeArrowheads="1"/>
          </p:cNvSpPr>
          <p:nvPr/>
        </p:nvSpPr>
        <p:spPr bwMode="auto">
          <a:xfrm>
            <a:off x="16764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8" name="Rectangle 35"/>
          <p:cNvSpPr>
            <a:spLocks noChangeArrowheads="1"/>
          </p:cNvSpPr>
          <p:nvPr/>
        </p:nvSpPr>
        <p:spPr bwMode="auto">
          <a:xfrm>
            <a:off x="457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59" name="Rectangle 36"/>
          <p:cNvSpPr>
            <a:spLocks noChangeArrowheads="1"/>
          </p:cNvSpPr>
          <p:nvPr/>
        </p:nvSpPr>
        <p:spPr bwMode="auto">
          <a:xfrm>
            <a:off x="1066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0" name="Rectangle 37"/>
          <p:cNvSpPr>
            <a:spLocks noChangeArrowheads="1"/>
          </p:cNvSpPr>
          <p:nvPr/>
        </p:nvSpPr>
        <p:spPr bwMode="auto">
          <a:xfrm>
            <a:off x="1676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1" name="Rectangle 38"/>
          <p:cNvSpPr>
            <a:spLocks noChangeArrowheads="1"/>
          </p:cNvSpPr>
          <p:nvPr/>
        </p:nvSpPr>
        <p:spPr bwMode="auto">
          <a:xfrm>
            <a:off x="457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2" name="Rectangle 39"/>
          <p:cNvSpPr>
            <a:spLocks noChangeArrowheads="1"/>
          </p:cNvSpPr>
          <p:nvPr/>
        </p:nvSpPr>
        <p:spPr bwMode="auto">
          <a:xfrm>
            <a:off x="1066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3" name="Rectangle 40"/>
          <p:cNvSpPr>
            <a:spLocks noChangeArrowheads="1"/>
          </p:cNvSpPr>
          <p:nvPr/>
        </p:nvSpPr>
        <p:spPr bwMode="auto">
          <a:xfrm>
            <a:off x="1676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4" name="Rectangle 41"/>
          <p:cNvSpPr>
            <a:spLocks noChangeArrowheads="1"/>
          </p:cNvSpPr>
          <p:nvPr/>
        </p:nvSpPr>
        <p:spPr bwMode="auto">
          <a:xfrm>
            <a:off x="22860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5" name="Rectangle 42"/>
          <p:cNvSpPr>
            <a:spLocks noChangeArrowheads="1"/>
          </p:cNvSpPr>
          <p:nvPr/>
        </p:nvSpPr>
        <p:spPr bwMode="auto">
          <a:xfrm>
            <a:off x="2895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6" name="Rectangle 43"/>
          <p:cNvSpPr>
            <a:spLocks noChangeArrowheads="1"/>
          </p:cNvSpPr>
          <p:nvPr/>
        </p:nvSpPr>
        <p:spPr bwMode="auto">
          <a:xfrm>
            <a:off x="3505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7" name="Rectangle 44"/>
          <p:cNvSpPr>
            <a:spLocks noChangeArrowheads="1"/>
          </p:cNvSpPr>
          <p:nvPr/>
        </p:nvSpPr>
        <p:spPr bwMode="auto">
          <a:xfrm>
            <a:off x="2286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8" name="Rectangle 45"/>
          <p:cNvSpPr>
            <a:spLocks noChangeArrowheads="1"/>
          </p:cNvSpPr>
          <p:nvPr/>
        </p:nvSpPr>
        <p:spPr bwMode="auto">
          <a:xfrm>
            <a:off x="2895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69" name="Rectangle 46"/>
          <p:cNvSpPr>
            <a:spLocks noChangeArrowheads="1"/>
          </p:cNvSpPr>
          <p:nvPr/>
        </p:nvSpPr>
        <p:spPr bwMode="auto">
          <a:xfrm>
            <a:off x="3505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0" name="Rectangle 47"/>
          <p:cNvSpPr>
            <a:spLocks noChangeArrowheads="1"/>
          </p:cNvSpPr>
          <p:nvPr/>
        </p:nvSpPr>
        <p:spPr bwMode="auto">
          <a:xfrm>
            <a:off x="2286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1" name="Rectangle 48"/>
          <p:cNvSpPr>
            <a:spLocks noChangeArrowheads="1"/>
          </p:cNvSpPr>
          <p:nvPr/>
        </p:nvSpPr>
        <p:spPr bwMode="auto">
          <a:xfrm>
            <a:off x="2895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2" name="Rectangle 49"/>
          <p:cNvSpPr>
            <a:spLocks noChangeArrowheads="1"/>
          </p:cNvSpPr>
          <p:nvPr/>
        </p:nvSpPr>
        <p:spPr bwMode="auto">
          <a:xfrm>
            <a:off x="3505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4073"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44074"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44075" name="Text Box 52"/>
          <p:cNvSpPr txBox="1">
            <a:spLocks noChangeArrowheads="1"/>
          </p:cNvSpPr>
          <p:nvPr/>
        </p:nvSpPr>
        <p:spPr bwMode="auto">
          <a:xfrm>
            <a:off x="9144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white cells are empty</a:t>
            </a:r>
          </a:p>
        </p:txBody>
      </p:sp>
      <p:sp>
        <p:nvSpPr>
          <p:cNvPr id="44076"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44077"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44078"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
        <p:nvSpPr>
          <p:cNvPr id="44079" name="Line 59"/>
          <p:cNvSpPr>
            <a:spLocks noChangeShapeType="1"/>
          </p:cNvSpPr>
          <p:nvPr/>
        </p:nvSpPr>
        <p:spPr bwMode="auto">
          <a:xfrm flipV="1">
            <a:off x="2574925" y="3352800"/>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0" name="Line 60"/>
          <p:cNvSpPr>
            <a:spLocks noChangeShapeType="1"/>
          </p:cNvSpPr>
          <p:nvPr/>
        </p:nvSpPr>
        <p:spPr bwMode="auto">
          <a:xfrm>
            <a:off x="2574925" y="4167188"/>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1" name="Line 61"/>
          <p:cNvSpPr>
            <a:spLocks noChangeShapeType="1"/>
          </p:cNvSpPr>
          <p:nvPr/>
        </p:nvSpPr>
        <p:spPr bwMode="auto">
          <a:xfrm rot="-5400000">
            <a:off x="3001963" y="3760788"/>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2" name="Line 62"/>
          <p:cNvSpPr>
            <a:spLocks noChangeShapeType="1"/>
          </p:cNvSpPr>
          <p:nvPr/>
        </p:nvSpPr>
        <p:spPr bwMode="auto">
          <a:xfrm rot="5400000" flipH="1">
            <a:off x="2179638" y="3763963"/>
            <a:ext cx="0" cy="3810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3" name="Line 63"/>
          <p:cNvSpPr>
            <a:spLocks noChangeShapeType="1"/>
          </p:cNvSpPr>
          <p:nvPr/>
        </p:nvSpPr>
        <p:spPr bwMode="auto">
          <a:xfrm flipV="1">
            <a:off x="2776538" y="3413125"/>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4" name="Line 64"/>
          <p:cNvSpPr>
            <a:spLocks noChangeShapeType="1"/>
          </p:cNvSpPr>
          <p:nvPr/>
        </p:nvSpPr>
        <p:spPr bwMode="auto">
          <a:xfrm rot="5400000" flipV="1">
            <a:off x="2743200" y="4114800"/>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5" name="Line 65"/>
          <p:cNvSpPr>
            <a:spLocks noChangeShapeType="1"/>
          </p:cNvSpPr>
          <p:nvPr/>
        </p:nvSpPr>
        <p:spPr bwMode="auto">
          <a:xfrm rot="16200000" flipV="1">
            <a:off x="2057400" y="3429000"/>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86" name="Line 66"/>
          <p:cNvSpPr>
            <a:spLocks noChangeShapeType="1"/>
          </p:cNvSpPr>
          <p:nvPr/>
        </p:nvSpPr>
        <p:spPr bwMode="auto">
          <a:xfrm rot="10800000" flipV="1">
            <a:off x="2074863" y="4137025"/>
            <a:ext cx="333375" cy="33337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rot="20596666">
            <a:off x="6075499" y="4548650"/>
            <a:ext cx="2737453" cy="584775"/>
          </a:xfrm>
          <a:prstGeom prst="rect">
            <a:avLst/>
          </a:prstGeom>
          <a:solidFill>
            <a:srgbClr val="CCECFF"/>
          </a:solidFill>
        </p:spPr>
        <p:txBody>
          <a:bodyPr wrap="square" rtlCol="0">
            <a:spAutoFit/>
          </a:bodyPr>
          <a:lstStyle/>
          <a:p>
            <a:r>
              <a:rPr lang="en-US" sz="3200" dirty="0" smtClean="0">
                <a:latin typeface="Calibri" pitchFamily="34" charset="0"/>
              </a:rPr>
              <a:t>Only 3</a:t>
            </a:r>
            <a:r>
              <a:rPr lang="en-US" sz="3200" dirty="0" smtClean="0">
                <a:latin typeface="Calibri" pitchFamily="34" charset="0"/>
              </a:rPr>
              <a:t> rules</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52950" y="3406001"/>
            <a:ext cx="4286250" cy="861199"/>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5058"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59"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0"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1"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2"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3"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4"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5"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6" name="Rectangle 15"/>
          <p:cNvSpPr>
            <a:spLocks noChangeArrowheads="1"/>
          </p:cNvSpPr>
          <p:nvPr/>
        </p:nvSpPr>
        <p:spPr bwMode="auto">
          <a:xfrm>
            <a:off x="18288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7"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8"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69"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0" name="Rectangle 19"/>
          <p:cNvSpPr>
            <a:spLocks noChangeArrowheads="1"/>
          </p:cNvSpPr>
          <p:nvPr/>
        </p:nvSpPr>
        <p:spPr bwMode="auto">
          <a:xfrm>
            <a:off x="2438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1"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2"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3" name="Rectangle 22"/>
          <p:cNvSpPr>
            <a:spLocks noChangeArrowheads="1"/>
          </p:cNvSpPr>
          <p:nvPr/>
        </p:nvSpPr>
        <p:spPr bwMode="auto">
          <a:xfrm>
            <a:off x="24384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74" name="Rectangle 23"/>
          <p:cNvSpPr>
            <a:spLocks noChangeArrowheads="1"/>
          </p:cNvSpPr>
          <p:nvPr/>
        </p:nvSpPr>
        <p:spPr bwMode="auto">
          <a:xfrm>
            <a:off x="3048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75"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7"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8"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79" name="Rectangle 28"/>
          <p:cNvSpPr>
            <a:spLocks noChangeArrowheads="1"/>
          </p:cNvSpPr>
          <p:nvPr/>
        </p:nvSpPr>
        <p:spPr bwMode="auto">
          <a:xfrm>
            <a:off x="18288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80"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1"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2"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3"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4"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5"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6" name="Rectangle 35"/>
          <p:cNvSpPr>
            <a:spLocks noChangeArrowheads="1"/>
          </p:cNvSpPr>
          <p:nvPr/>
        </p:nvSpPr>
        <p:spPr bwMode="auto">
          <a:xfrm>
            <a:off x="24384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5087" name="Rectangle 36"/>
          <p:cNvSpPr>
            <a:spLocks noChangeArrowheads="1"/>
          </p:cNvSpPr>
          <p:nvPr/>
        </p:nvSpPr>
        <p:spPr bwMode="auto">
          <a:xfrm>
            <a:off x="30480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8"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89" name="Rectangle 38"/>
          <p:cNvSpPr>
            <a:spLocks noChangeArrowheads="1"/>
          </p:cNvSpPr>
          <p:nvPr/>
        </p:nvSpPr>
        <p:spPr bwMode="auto">
          <a:xfrm>
            <a:off x="2438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0"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1"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2"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3"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4"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5096"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8" name="Text Box 5"/>
          <p:cNvSpPr txBox="1">
            <a:spLocks noChangeArrowheads="1"/>
          </p:cNvSpPr>
          <p:nvPr/>
        </p:nvSpPr>
        <p:spPr bwMode="auto">
          <a:xfrm>
            <a:off x="952500" y="228600"/>
            <a:ext cx="720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smtClean="0">
                <a:latin typeface="Cambria" pitchFamily="18" charset="0"/>
              </a:rPr>
              <a:t>Conway's L</a:t>
            </a:r>
            <a:r>
              <a:rPr lang="en-US" altLang="ja-JP" sz="4000" b="1" i="1" dirty="0" smtClean="0">
                <a:latin typeface="Cambria" pitchFamily="18" charset="0"/>
              </a:rPr>
              <a:t>ife</a:t>
            </a:r>
            <a:endParaRPr lang="en-US" sz="4000" b="1" i="1" dirty="0">
              <a:latin typeface="Cambria" pitchFamily="18" charset="0"/>
            </a:endParaRPr>
          </a:p>
        </p:txBody>
      </p:sp>
      <p:sp>
        <p:nvSpPr>
          <p:cNvPr id="49"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0"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1"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2"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53"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4"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5"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3"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4"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5"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6"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7"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8"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89"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0" name="Rectangle 15"/>
          <p:cNvSpPr>
            <a:spLocks noChangeArrowheads="1"/>
          </p:cNvSpPr>
          <p:nvPr/>
        </p:nvSpPr>
        <p:spPr bwMode="auto">
          <a:xfrm>
            <a:off x="18288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091"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2"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3"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4" name="Rectangle 19"/>
          <p:cNvSpPr>
            <a:spLocks noChangeArrowheads="1"/>
          </p:cNvSpPr>
          <p:nvPr/>
        </p:nvSpPr>
        <p:spPr bwMode="auto">
          <a:xfrm>
            <a:off x="24384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5"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6"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097" name="Rectangle 22"/>
          <p:cNvSpPr>
            <a:spLocks noChangeArrowheads="1"/>
          </p:cNvSpPr>
          <p:nvPr/>
        </p:nvSpPr>
        <p:spPr bwMode="auto">
          <a:xfrm>
            <a:off x="24384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098" name="Rectangle 23"/>
          <p:cNvSpPr>
            <a:spLocks noChangeArrowheads="1"/>
          </p:cNvSpPr>
          <p:nvPr/>
        </p:nvSpPr>
        <p:spPr bwMode="auto">
          <a:xfrm>
            <a:off x="3048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099"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1"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2"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3" name="Rectangle 28"/>
          <p:cNvSpPr>
            <a:spLocks noChangeArrowheads="1"/>
          </p:cNvSpPr>
          <p:nvPr/>
        </p:nvSpPr>
        <p:spPr bwMode="auto">
          <a:xfrm>
            <a:off x="18288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104"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5"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6"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7"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8"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09"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0" name="Rectangle 35"/>
          <p:cNvSpPr>
            <a:spLocks noChangeArrowheads="1"/>
          </p:cNvSpPr>
          <p:nvPr/>
        </p:nvSpPr>
        <p:spPr bwMode="auto">
          <a:xfrm>
            <a:off x="24384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111" name="Rectangle 36"/>
          <p:cNvSpPr>
            <a:spLocks noChangeArrowheads="1"/>
          </p:cNvSpPr>
          <p:nvPr/>
        </p:nvSpPr>
        <p:spPr bwMode="auto">
          <a:xfrm>
            <a:off x="30480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6112"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3" name="Rectangle 38"/>
          <p:cNvSpPr>
            <a:spLocks noChangeArrowheads="1"/>
          </p:cNvSpPr>
          <p:nvPr/>
        </p:nvSpPr>
        <p:spPr bwMode="auto">
          <a:xfrm>
            <a:off x="24384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4"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5"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6"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7"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18"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6120"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8" name="Rounded Rectangle 47"/>
          <p:cNvSpPr/>
          <p:nvPr/>
        </p:nvSpPr>
        <p:spPr bwMode="auto">
          <a:xfrm>
            <a:off x="4552949" y="4448737"/>
            <a:ext cx="4290261" cy="1964095"/>
          </a:xfrm>
          <a:prstGeom prst="roundRect">
            <a:avLst/>
          </a:prstGeom>
          <a:solidFill>
            <a:srgbClr val="FF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Text Box 5"/>
          <p:cNvSpPr txBox="1">
            <a:spLocks noChangeArrowheads="1"/>
          </p:cNvSpPr>
          <p:nvPr/>
        </p:nvSpPr>
        <p:spPr bwMode="auto">
          <a:xfrm>
            <a:off x="952500" y="228600"/>
            <a:ext cx="720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smtClean="0">
                <a:latin typeface="Cambria" pitchFamily="18" charset="0"/>
              </a:rPr>
              <a:t>Conway's L</a:t>
            </a:r>
            <a:r>
              <a:rPr lang="en-US" altLang="ja-JP" sz="4000" b="1" i="1" dirty="0" smtClean="0">
                <a:latin typeface="Cambria" pitchFamily="18" charset="0"/>
              </a:rPr>
              <a:t>ife</a:t>
            </a:r>
            <a:endParaRPr lang="en-US" sz="4000" b="1" i="1" dirty="0">
              <a:latin typeface="Cambria" pitchFamily="18" charset="0"/>
            </a:endParaRPr>
          </a:p>
        </p:txBody>
      </p:sp>
      <p:sp>
        <p:nvSpPr>
          <p:cNvPr id="50"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1"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2"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3" name="Text Box 51"/>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red cells are </a:t>
            </a:r>
            <a:r>
              <a:rPr lang="en-US" dirty="0" smtClean="0">
                <a:latin typeface="Cambria" pitchFamily="18" charset="0"/>
              </a:rPr>
              <a:t>"alive"</a:t>
            </a:r>
            <a:endParaRPr lang="en-US" dirty="0">
              <a:latin typeface="Cambria" pitchFamily="18" charset="0"/>
            </a:endParaRPr>
          </a:p>
        </p:txBody>
      </p:sp>
      <p:sp>
        <p:nvSpPr>
          <p:cNvPr id="54"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5"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6"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21368" y="152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In CS, </a:t>
            </a:r>
            <a:r>
              <a:rPr lang="en-US" sz="4000" b="1" i="1" dirty="0" smtClean="0">
                <a:latin typeface="Cambria" pitchFamily="18" charset="0"/>
              </a:rPr>
              <a:t>rules</a:t>
            </a:r>
            <a:r>
              <a:rPr lang="en-US" sz="4000" dirty="0" smtClean="0">
                <a:latin typeface="Cambria" pitchFamily="18" charset="0"/>
              </a:rPr>
              <a:t> rule!</a:t>
            </a:r>
            <a:endParaRPr lang="en-US" sz="4000" i="1" dirty="0">
              <a:latin typeface="Cambria" pitchFamily="18" charset="0"/>
            </a:endParaRPr>
          </a:p>
        </p:txBody>
      </p:sp>
      <p:sp>
        <p:nvSpPr>
          <p:cNvPr id="15" name="Rectangle 14"/>
          <p:cNvSpPr/>
          <p:nvPr/>
        </p:nvSpPr>
        <p:spPr>
          <a:xfrm>
            <a:off x="304800" y="3207603"/>
            <a:ext cx="6572056" cy="830997"/>
          </a:xfrm>
          <a:prstGeom prst="rect">
            <a:avLst/>
          </a:prstGeom>
        </p:spPr>
        <p:txBody>
          <a:bodyPr wrap="none">
            <a:spAutoFit/>
          </a:bodyPr>
          <a:lstStyle/>
          <a:p>
            <a:pPr algn="l"/>
            <a:r>
              <a:rPr lang="en-US" dirty="0" smtClean="0">
                <a:latin typeface="Cambria" pitchFamily="18" charset="0"/>
              </a:rPr>
              <a:t>(1a) Numbers and strings are handled "by value"</a:t>
            </a:r>
          </a:p>
          <a:p>
            <a:pPr algn="l"/>
            <a:r>
              <a:rPr lang="en-US" dirty="0" smtClean="0">
                <a:latin typeface="Cambria" pitchFamily="18" charset="0"/>
              </a:rPr>
              <a:t>(1b) Lists are handled "by reference"</a:t>
            </a:r>
            <a:endParaRPr lang="en-US" dirty="0" smtClean="0"/>
          </a:p>
        </p:txBody>
      </p:sp>
      <p:sp>
        <p:nvSpPr>
          <p:cNvPr id="18" name="Rectangle 17"/>
          <p:cNvSpPr/>
          <p:nvPr/>
        </p:nvSpPr>
        <p:spPr>
          <a:xfrm>
            <a:off x="304800" y="4717703"/>
            <a:ext cx="5177636" cy="461665"/>
          </a:xfrm>
          <a:prstGeom prst="rect">
            <a:avLst/>
          </a:prstGeom>
        </p:spPr>
        <p:txBody>
          <a:bodyPr wrap="none">
            <a:spAutoFit/>
          </a:bodyPr>
          <a:lstStyle/>
          <a:p>
            <a:pPr algn="l"/>
            <a:r>
              <a:rPr lang="en-US" dirty="0" smtClean="0">
                <a:latin typeface="Cambria" pitchFamily="18" charset="0"/>
              </a:rPr>
              <a:t>(2) Inputs pass to functions "by value"</a:t>
            </a:r>
            <a:endParaRPr lang="en-US" dirty="0"/>
          </a:p>
        </p:txBody>
      </p:sp>
      <p:sp>
        <p:nvSpPr>
          <p:cNvPr id="19" name="Rectangle 18"/>
          <p:cNvSpPr/>
          <p:nvPr/>
        </p:nvSpPr>
        <p:spPr>
          <a:xfrm>
            <a:off x="6019800" y="4486870"/>
            <a:ext cx="2590800" cy="923330"/>
          </a:xfrm>
          <a:prstGeom prst="rect">
            <a:avLst/>
          </a:prstGeom>
        </p:spPr>
        <p:txBody>
          <a:bodyPr wrap="square">
            <a:spAutoFit/>
          </a:bodyPr>
          <a:lstStyle/>
          <a:p>
            <a:r>
              <a:rPr lang="en-US" sz="1800" dirty="0" smtClean="0">
                <a:latin typeface="Cambria" pitchFamily="18" charset="0"/>
              </a:rPr>
              <a:t>The contents of the variable's "box" in memory are copied.</a:t>
            </a:r>
            <a:endParaRPr lang="en-US" sz="1800" dirty="0"/>
          </a:p>
        </p:txBody>
      </p:sp>
    </p:spTree>
    <p:extLst>
      <p:ext uri="{BB962C8B-B14F-4D97-AF65-F5344CB8AC3E}">
        <p14:creationId xmlns:p14="http://schemas.microsoft.com/office/powerpoint/2010/main" val="32475464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609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7" name="Rectangle 8"/>
          <p:cNvSpPr>
            <a:spLocks noChangeArrowheads="1"/>
          </p:cNvSpPr>
          <p:nvPr/>
        </p:nvSpPr>
        <p:spPr bwMode="auto">
          <a:xfrm>
            <a:off x="12192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8" name="Rectangle 9"/>
          <p:cNvSpPr>
            <a:spLocks noChangeArrowheads="1"/>
          </p:cNvSpPr>
          <p:nvPr/>
        </p:nvSpPr>
        <p:spPr bwMode="auto">
          <a:xfrm>
            <a:off x="18288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09" name="Rectangle 10"/>
          <p:cNvSpPr>
            <a:spLocks noChangeArrowheads="1"/>
          </p:cNvSpPr>
          <p:nvPr/>
        </p:nvSpPr>
        <p:spPr bwMode="auto">
          <a:xfrm>
            <a:off x="609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0" name="Rectangle 11"/>
          <p:cNvSpPr>
            <a:spLocks noChangeArrowheads="1"/>
          </p:cNvSpPr>
          <p:nvPr/>
        </p:nvSpPr>
        <p:spPr bwMode="auto">
          <a:xfrm>
            <a:off x="12192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1" name="Rectangle 12"/>
          <p:cNvSpPr>
            <a:spLocks noChangeArrowheads="1"/>
          </p:cNvSpPr>
          <p:nvPr/>
        </p:nvSpPr>
        <p:spPr bwMode="auto">
          <a:xfrm>
            <a:off x="18288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2" name="Rectangle 13"/>
          <p:cNvSpPr>
            <a:spLocks noChangeArrowheads="1"/>
          </p:cNvSpPr>
          <p:nvPr/>
        </p:nvSpPr>
        <p:spPr bwMode="auto">
          <a:xfrm>
            <a:off x="609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3" name="Rectangle 14"/>
          <p:cNvSpPr>
            <a:spLocks noChangeArrowheads="1"/>
          </p:cNvSpPr>
          <p:nvPr/>
        </p:nvSpPr>
        <p:spPr bwMode="auto">
          <a:xfrm>
            <a:off x="12192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4" name="Rectangle 15"/>
          <p:cNvSpPr>
            <a:spLocks noChangeArrowheads="1"/>
          </p:cNvSpPr>
          <p:nvPr/>
        </p:nvSpPr>
        <p:spPr bwMode="auto">
          <a:xfrm>
            <a:off x="18288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15" name="Rectangle 16"/>
          <p:cNvSpPr>
            <a:spLocks noChangeArrowheads="1"/>
          </p:cNvSpPr>
          <p:nvPr/>
        </p:nvSpPr>
        <p:spPr bwMode="auto">
          <a:xfrm>
            <a:off x="24384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6" name="Rectangle 17"/>
          <p:cNvSpPr>
            <a:spLocks noChangeArrowheads="1"/>
          </p:cNvSpPr>
          <p:nvPr/>
        </p:nvSpPr>
        <p:spPr bwMode="auto">
          <a:xfrm>
            <a:off x="30480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7" name="Rectangle 18"/>
          <p:cNvSpPr>
            <a:spLocks noChangeArrowheads="1"/>
          </p:cNvSpPr>
          <p:nvPr/>
        </p:nvSpPr>
        <p:spPr bwMode="auto">
          <a:xfrm>
            <a:off x="3657600" y="2438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18" name="Rectangle 19"/>
          <p:cNvSpPr>
            <a:spLocks noChangeArrowheads="1"/>
          </p:cNvSpPr>
          <p:nvPr/>
        </p:nvSpPr>
        <p:spPr bwMode="auto">
          <a:xfrm>
            <a:off x="2438400" y="3048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19" name="Rectangle 20"/>
          <p:cNvSpPr>
            <a:spLocks noChangeArrowheads="1"/>
          </p:cNvSpPr>
          <p:nvPr/>
        </p:nvSpPr>
        <p:spPr bwMode="auto">
          <a:xfrm>
            <a:off x="30480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0" name="Rectangle 21"/>
          <p:cNvSpPr>
            <a:spLocks noChangeArrowheads="1"/>
          </p:cNvSpPr>
          <p:nvPr/>
        </p:nvSpPr>
        <p:spPr bwMode="auto">
          <a:xfrm>
            <a:off x="3657600" y="3048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1" name="Rectangle 22"/>
          <p:cNvSpPr>
            <a:spLocks noChangeArrowheads="1"/>
          </p:cNvSpPr>
          <p:nvPr/>
        </p:nvSpPr>
        <p:spPr bwMode="auto">
          <a:xfrm>
            <a:off x="24384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2" name="Rectangle 23"/>
          <p:cNvSpPr>
            <a:spLocks noChangeArrowheads="1"/>
          </p:cNvSpPr>
          <p:nvPr/>
        </p:nvSpPr>
        <p:spPr bwMode="auto">
          <a:xfrm>
            <a:off x="3048000" y="3657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23" name="Rectangle 24"/>
          <p:cNvSpPr>
            <a:spLocks noChangeArrowheads="1"/>
          </p:cNvSpPr>
          <p:nvPr/>
        </p:nvSpPr>
        <p:spPr bwMode="auto">
          <a:xfrm>
            <a:off x="3657600" y="3657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5" name="Rectangle 26"/>
          <p:cNvSpPr>
            <a:spLocks noChangeArrowheads="1"/>
          </p:cNvSpPr>
          <p:nvPr/>
        </p:nvSpPr>
        <p:spPr bwMode="auto">
          <a:xfrm>
            <a:off x="609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6" name="Rectangle 27"/>
          <p:cNvSpPr>
            <a:spLocks noChangeArrowheads="1"/>
          </p:cNvSpPr>
          <p:nvPr/>
        </p:nvSpPr>
        <p:spPr bwMode="auto">
          <a:xfrm>
            <a:off x="12192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7" name="Rectangle 28"/>
          <p:cNvSpPr>
            <a:spLocks noChangeArrowheads="1"/>
          </p:cNvSpPr>
          <p:nvPr/>
        </p:nvSpPr>
        <p:spPr bwMode="auto">
          <a:xfrm>
            <a:off x="18288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28" name="Rectangle 29"/>
          <p:cNvSpPr>
            <a:spLocks noChangeArrowheads="1"/>
          </p:cNvSpPr>
          <p:nvPr/>
        </p:nvSpPr>
        <p:spPr bwMode="auto">
          <a:xfrm>
            <a:off x="609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29" name="Rectangle 30"/>
          <p:cNvSpPr>
            <a:spLocks noChangeArrowheads="1"/>
          </p:cNvSpPr>
          <p:nvPr/>
        </p:nvSpPr>
        <p:spPr bwMode="auto">
          <a:xfrm>
            <a:off x="12192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0" name="Rectangle 31"/>
          <p:cNvSpPr>
            <a:spLocks noChangeArrowheads="1"/>
          </p:cNvSpPr>
          <p:nvPr/>
        </p:nvSpPr>
        <p:spPr bwMode="auto">
          <a:xfrm>
            <a:off x="18288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1" name="Rectangle 32"/>
          <p:cNvSpPr>
            <a:spLocks noChangeArrowheads="1"/>
          </p:cNvSpPr>
          <p:nvPr/>
        </p:nvSpPr>
        <p:spPr bwMode="auto">
          <a:xfrm>
            <a:off x="609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2" name="Rectangle 33"/>
          <p:cNvSpPr>
            <a:spLocks noChangeArrowheads="1"/>
          </p:cNvSpPr>
          <p:nvPr/>
        </p:nvSpPr>
        <p:spPr bwMode="auto">
          <a:xfrm>
            <a:off x="12192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3" name="Rectangle 34"/>
          <p:cNvSpPr>
            <a:spLocks noChangeArrowheads="1"/>
          </p:cNvSpPr>
          <p:nvPr/>
        </p:nvSpPr>
        <p:spPr bwMode="auto">
          <a:xfrm>
            <a:off x="18288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4" name="Rectangle 35"/>
          <p:cNvSpPr>
            <a:spLocks noChangeArrowheads="1"/>
          </p:cNvSpPr>
          <p:nvPr/>
        </p:nvSpPr>
        <p:spPr bwMode="auto">
          <a:xfrm>
            <a:off x="24384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5" name="Rectangle 36"/>
          <p:cNvSpPr>
            <a:spLocks noChangeArrowheads="1"/>
          </p:cNvSpPr>
          <p:nvPr/>
        </p:nvSpPr>
        <p:spPr bwMode="auto">
          <a:xfrm>
            <a:off x="3048000" y="4267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36" name="Rectangle 37"/>
          <p:cNvSpPr>
            <a:spLocks noChangeArrowheads="1"/>
          </p:cNvSpPr>
          <p:nvPr/>
        </p:nvSpPr>
        <p:spPr bwMode="auto">
          <a:xfrm>
            <a:off x="3657600" y="4267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7" name="Rectangle 38"/>
          <p:cNvSpPr>
            <a:spLocks noChangeArrowheads="1"/>
          </p:cNvSpPr>
          <p:nvPr/>
        </p:nvSpPr>
        <p:spPr bwMode="auto">
          <a:xfrm>
            <a:off x="2438400" y="4876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7138" name="Rectangle 39"/>
          <p:cNvSpPr>
            <a:spLocks noChangeArrowheads="1"/>
          </p:cNvSpPr>
          <p:nvPr/>
        </p:nvSpPr>
        <p:spPr bwMode="auto">
          <a:xfrm>
            <a:off x="30480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39" name="Rectangle 40"/>
          <p:cNvSpPr>
            <a:spLocks noChangeArrowheads="1"/>
          </p:cNvSpPr>
          <p:nvPr/>
        </p:nvSpPr>
        <p:spPr bwMode="auto">
          <a:xfrm>
            <a:off x="3657600" y="4876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0" name="Rectangle 41"/>
          <p:cNvSpPr>
            <a:spLocks noChangeArrowheads="1"/>
          </p:cNvSpPr>
          <p:nvPr/>
        </p:nvSpPr>
        <p:spPr bwMode="auto">
          <a:xfrm>
            <a:off x="24384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1" name="Rectangle 42"/>
          <p:cNvSpPr>
            <a:spLocks noChangeArrowheads="1"/>
          </p:cNvSpPr>
          <p:nvPr/>
        </p:nvSpPr>
        <p:spPr bwMode="auto">
          <a:xfrm>
            <a:off x="30480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2" name="Rectangle 43"/>
          <p:cNvSpPr>
            <a:spLocks noChangeArrowheads="1"/>
          </p:cNvSpPr>
          <p:nvPr/>
        </p:nvSpPr>
        <p:spPr bwMode="auto">
          <a:xfrm>
            <a:off x="3657600" y="5486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7143" name="Text Box 45"/>
          <p:cNvSpPr txBox="1">
            <a:spLocks noChangeArrowheads="1"/>
          </p:cNvSpPr>
          <p:nvPr/>
        </p:nvSpPr>
        <p:spPr bwMode="auto">
          <a:xfrm>
            <a:off x="914400" y="1905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red cells are alive</a:t>
            </a:r>
          </a:p>
        </p:txBody>
      </p:sp>
      <p:sp>
        <p:nvSpPr>
          <p:cNvPr id="47144" name="Text Box 46"/>
          <p:cNvSpPr txBox="1">
            <a:spLocks noChangeArrowheads="1"/>
          </p:cNvSpPr>
          <p:nvPr/>
        </p:nvSpPr>
        <p:spPr bwMode="auto">
          <a:xfrm>
            <a:off x="10668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white cells are empty</a:t>
            </a:r>
          </a:p>
        </p:txBody>
      </p:sp>
      <p:sp>
        <p:nvSpPr>
          <p:cNvPr id="49" name="Text Box 5"/>
          <p:cNvSpPr txBox="1">
            <a:spLocks noChangeArrowheads="1"/>
          </p:cNvSpPr>
          <p:nvPr/>
        </p:nvSpPr>
        <p:spPr bwMode="auto">
          <a:xfrm>
            <a:off x="952500" y="228600"/>
            <a:ext cx="7200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smtClean="0">
                <a:latin typeface="Cambria" pitchFamily="18" charset="0"/>
              </a:rPr>
              <a:t>Conway's L</a:t>
            </a:r>
            <a:r>
              <a:rPr lang="en-US" altLang="ja-JP" sz="4000" b="1" i="1" dirty="0" smtClean="0">
                <a:latin typeface="Cambria" pitchFamily="18" charset="0"/>
              </a:rPr>
              <a:t>ife</a:t>
            </a:r>
            <a:endParaRPr lang="en-US" sz="4000" b="1" i="1" dirty="0">
              <a:latin typeface="Cambria" pitchFamily="18" charset="0"/>
            </a:endParaRPr>
          </a:p>
        </p:txBody>
      </p:sp>
      <p:sp>
        <p:nvSpPr>
          <p:cNvPr id="50" name="Text Box 12"/>
          <p:cNvSpPr txBox="1">
            <a:spLocks noChangeArrowheads="1"/>
          </p:cNvSpPr>
          <p:nvPr/>
        </p:nvSpPr>
        <p:spPr bwMode="auto">
          <a:xfrm>
            <a:off x="4800600" y="1447800"/>
            <a:ext cx="313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Evolutionary rules</a:t>
            </a:r>
          </a:p>
        </p:txBody>
      </p:sp>
      <p:sp>
        <p:nvSpPr>
          <p:cNvPr id="51" name="Text Box 31"/>
          <p:cNvSpPr txBox="1">
            <a:spLocks noChangeArrowheads="1"/>
          </p:cNvSpPr>
          <p:nvPr/>
        </p:nvSpPr>
        <p:spPr bwMode="auto">
          <a:xfrm>
            <a:off x="1371600" y="1371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ambria" pitchFamily="18" charset="0"/>
              </a:rPr>
              <a:t>Grid World</a:t>
            </a:r>
          </a:p>
        </p:txBody>
      </p:sp>
      <p:sp>
        <p:nvSpPr>
          <p:cNvPr id="52" name="Text Box 50"/>
          <p:cNvSpPr txBox="1">
            <a:spLocks noChangeArrowheads="1"/>
          </p:cNvSpPr>
          <p:nvPr/>
        </p:nvSpPr>
        <p:spPr bwMode="auto">
          <a:xfrm>
            <a:off x="4624138" y="2362200"/>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Everything depends on a </a:t>
            </a:r>
            <a:r>
              <a:rPr lang="en-US" dirty="0" smtClean="0">
                <a:latin typeface="Cambria" pitchFamily="18" charset="0"/>
              </a:rPr>
              <a:t>cell'</a:t>
            </a:r>
            <a:r>
              <a:rPr lang="en-US" altLang="ja-JP" dirty="0" smtClean="0">
                <a:latin typeface="Cambria" pitchFamily="18" charset="0"/>
              </a:rPr>
              <a:t>s eight </a:t>
            </a:r>
            <a:r>
              <a:rPr lang="en-US" altLang="ja-JP" dirty="0">
                <a:latin typeface="Cambria" pitchFamily="18" charset="0"/>
              </a:rPr>
              <a:t>neighbors</a:t>
            </a:r>
            <a:endParaRPr lang="en-US" dirty="0">
              <a:latin typeface="Cambria" pitchFamily="18" charset="0"/>
            </a:endParaRPr>
          </a:p>
        </p:txBody>
      </p:sp>
      <p:sp>
        <p:nvSpPr>
          <p:cNvPr id="54" name="Text Box 53"/>
          <p:cNvSpPr txBox="1">
            <a:spLocks noChangeArrowheads="1"/>
          </p:cNvSpPr>
          <p:nvPr/>
        </p:nvSpPr>
        <p:spPr bwMode="auto">
          <a:xfrm>
            <a:off x="4624138" y="3406001"/>
            <a:ext cx="381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3 neighbors give </a:t>
            </a:r>
            <a:r>
              <a:rPr lang="en-US" dirty="0" smtClean="0">
                <a:latin typeface="Cambria" pitchFamily="18" charset="0"/>
              </a:rPr>
              <a:t>birth to </a:t>
            </a:r>
            <a:r>
              <a:rPr lang="en-US" dirty="0">
                <a:latin typeface="Cambria" pitchFamily="18" charset="0"/>
              </a:rPr>
              <a:t>a new, live </a:t>
            </a:r>
            <a:r>
              <a:rPr lang="en-US" dirty="0" smtClean="0">
                <a:latin typeface="Cambria" pitchFamily="18" charset="0"/>
              </a:rPr>
              <a:t>cell.</a:t>
            </a:r>
            <a:endParaRPr lang="en-US" dirty="0">
              <a:latin typeface="Cambria" pitchFamily="18" charset="0"/>
            </a:endParaRPr>
          </a:p>
        </p:txBody>
      </p:sp>
      <p:sp>
        <p:nvSpPr>
          <p:cNvPr id="55" name="Text Box 54"/>
          <p:cNvSpPr txBox="1">
            <a:spLocks noChangeArrowheads="1"/>
          </p:cNvSpPr>
          <p:nvPr/>
        </p:nvSpPr>
        <p:spPr bwMode="auto">
          <a:xfrm>
            <a:off x="4624137" y="4449802"/>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Exactly 2 or 3 neighbors keep </a:t>
            </a:r>
            <a:r>
              <a:rPr lang="en-US" dirty="0" smtClean="0">
                <a:latin typeface="Cambria" pitchFamily="18" charset="0"/>
              </a:rPr>
              <a:t>an existing </a:t>
            </a:r>
            <a:r>
              <a:rPr lang="en-US" dirty="0">
                <a:latin typeface="Cambria" pitchFamily="18" charset="0"/>
              </a:rPr>
              <a:t>cell </a:t>
            </a:r>
            <a:r>
              <a:rPr lang="en-US" dirty="0" smtClean="0">
                <a:latin typeface="Cambria" pitchFamily="18" charset="0"/>
              </a:rPr>
              <a:t>alive.</a:t>
            </a:r>
            <a:endParaRPr lang="en-US" dirty="0">
              <a:latin typeface="Cambria" pitchFamily="18" charset="0"/>
            </a:endParaRPr>
          </a:p>
        </p:txBody>
      </p:sp>
      <p:sp>
        <p:nvSpPr>
          <p:cNvPr id="56" name="Text Box 55"/>
          <p:cNvSpPr txBox="1">
            <a:spLocks noChangeArrowheads="1"/>
          </p:cNvSpPr>
          <p:nvPr/>
        </p:nvSpPr>
        <p:spPr bwMode="auto">
          <a:xfrm>
            <a:off x="4624137" y="5493603"/>
            <a:ext cx="39872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dirty="0">
                <a:latin typeface="Cambria" pitchFamily="18" charset="0"/>
              </a:rPr>
              <a:t> Any other </a:t>
            </a:r>
            <a:r>
              <a:rPr lang="en-US" dirty="0" smtClean="0">
                <a:latin typeface="Cambria" pitchFamily="18" charset="0"/>
              </a:rPr>
              <a:t># of </a:t>
            </a:r>
            <a:r>
              <a:rPr lang="en-US" dirty="0">
                <a:latin typeface="Cambria" pitchFamily="18" charset="0"/>
              </a:rPr>
              <a:t>neighbors </a:t>
            </a:r>
            <a:r>
              <a:rPr lang="en-US" dirty="0" smtClean="0">
                <a:latin typeface="Cambria" pitchFamily="18" charset="0"/>
              </a:rPr>
              <a:t>and the </a:t>
            </a:r>
            <a:r>
              <a:rPr lang="en-US" dirty="0">
                <a:latin typeface="Cambria" pitchFamily="18" charset="0"/>
              </a:rPr>
              <a:t>central </a:t>
            </a:r>
            <a:r>
              <a:rPr lang="en-US" dirty="0" smtClean="0">
                <a:latin typeface="Cambria" pitchFamily="18" charset="0"/>
              </a:rPr>
              <a:t>cell dies…</a:t>
            </a:r>
            <a:endParaRPr lang="en-US" dirty="0">
              <a:latin typeface="Cambria" pitchFamily="18" charset="0"/>
            </a:endParaRPr>
          </a:p>
        </p:txBody>
      </p:sp>
      <p:sp>
        <p:nvSpPr>
          <p:cNvPr id="57" name="TextBox 56"/>
          <p:cNvSpPr txBox="1"/>
          <p:nvPr/>
        </p:nvSpPr>
        <p:spPr>
          <a:xfrm rot="20596666">
            <a:off x="4509838" y="4495142"/>
            <a:ext cx="4038600" cy="584775"/>
          </a:xfrm>
          <a:prstGeom prst="rect">
            <a:avLst/>
          </a:prstGeom>
          <a:solidFill>
            <a:srgbClr val="CCECFF"/>
          </a:solidFill>
        </p:spPr>
        <p:txBody>
          <a:bodyPr wrap="square" rtlCol="0">
            <a:spAutoFit/>
          </a:bodyPr>
          <a:lstStyle/>
          <a:p>
            <a:r>
              <a:rPr lang="en-US" sz="3200" dirty="0" smtClean="0">
                <a:latin typeface="Calibri" pitchFamily="34" charset="0"/>
              </a:rPr>
              <a:t>What's next?</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ChangeArrowheads="1"/>
          </p:cNvSpPr>
          <p:nvPr/>
        </p:nvSpPr>
        <p:spPr bwMode="auto">
          <a:xfrm>
            <a:off x="4572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79" name="Rectangle 13"/>
          <p:cNvSpPr>
            <a:spLocks noChangeArrowheads="1"/>
          </p:cNvSpPr>
          <p:nvPr/>
        </p:nvSpPr>
        <p:spPr bwMode="auto">
          <a:xfrm>
            <a:off x="10668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0" name="Rectangle 14"/>
          <p:cNvSpPr>
            <a:spLocks noChangeArrowheads="1"/>
          </p:cNvSpPr>
          <p:nvPr/>
        </p:nvSpPr>
        <p:spPr bwMode="auto">
          <a:xfrm>
            <a:off x="16764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1" name="Rectangle 15"/>
          <p:cNvSpPr>
            <a:spLocks noChangeArrowheads="1"/>
          </p:cNvSpPr>
          <p:nvPr/>
        </p:nvSpPr>
        <p:spPr bwMode="auto">
          <a:xfrm>
            <a:off x="4572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2" name="Rectangle 16"/>
          <p:cNvSpPr>
            <a:spLocks noChangeArrowheads="1"/>
          </p:cNvSpPr>
          <p:nvPr/>
        </p:nvSpPr>
        <p:spPr bwMode="auto">
          <a:xfrm>
            <a:off x="1066800" y="3276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183" name="Rectangle 17"/>
          <p:cNvSpPr>
            <a:spLocks noChangeArrowheads="1"/>
          </p:cNvSpPr>
          <p:nvPr/>
        </p:nvSpPr>
        <p:spPr bwMode="auto">
          <a:xfrm>
            <a:off x="16764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4" name="Rectangle 18"/>
          <p:cNvSpPr>
            <a:spLocks noChangeArrowheads="1"/>
          </p:cNvSpPr>
          <p:nvPr/>
        </p:nvSpPr>
        <p:spPr bwMode="auto">
          <a:xfrm>
            <a:off x="4572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5" name="Rectangle 19"/>
          <p:cNvSpPr>
            <a:spLocks noChangeArrowheads="1"/>
          </p:cNvSpPr>
          <p:nvPr/>
        </p:nvSpPr>
        <p:spPr bwMode="auto">
          <a:xfrm>
            <a:off x="10668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6" name="Rectangle 20"/>
          <p:cNvSpPr>
            <a:spLocks noChangeArrowheads="1"/>
          </p:cNvSpPr>
          <p:nvPr/>
        </p:nvSpPr>
        <p:spPr bwMode="auto">
          <a:xfrm>
            <a:off x="1676400" y="3886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187" name="Rectangle 21"/>
          <p:cNvSpPr>
            <a:spLocks noChangeArrowheads="1"/>
          </p:cNvSpPr>
          <p:nvPr/>
        </p:nvSpPr>
        <p:spPr bwMode="auto">
          <a:xfrm>
            <a:off x="22860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8" name="Rectangle 22"/>
          <p:cNvSpPr>
            <a:spLocks noChangeArrowheads="1"/>
          </p:cNvSpPr>
          <p:nvPr/>
        </p:nvSpPr>
        <p:spPr bwMode="auto">
          <a:xfrm>
            <a:off x="28956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89" name="Rectangle 23"/>
          <p:cNvSpPr>
            <a:spLocks noChangeArrowheads="1"/>
          </p:cNvSpPr>
          <p:nvPr/>
        </p:nvSpPr>
        <p:spPr bwMode="auto">
          <a:xfrm>
            <a:off x="3505200" y="2667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0" name="Rectangle 24"/>
          <p:cNvSpPr>
            <a:spLocks noChangeArrowheads="1"/>
          </p:cNvSpPr>
          <p:nvPr/>
        </p:nvSpPr>
        <p:spPr bwMode="auto">
          <a:xfrm>
            <a:off x="22860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1" name="Rectangle 25"/>
          <p:cNvSpPr>
            <a:spLocks noChangeArrowheads="1"/>
          </p:cNvSpPr>
          <p:nvPr/>
        </p:nvSpPr>
        <p:spPr bwMode="auto">
          <a:xfrm>
            <a:off x="28956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2" name="Rectangle 26"/>
          <p:cNvSpPr>
            <a:spLocks noChangeArrowheads="1"/>
          </p:cNvSpPr>
          <p:nvPr/>
        </p:nvSpPr>
        <p:spPr bwMode="auto">
          <a:xfrm>
            <a:off x="3505200" y="3276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3" name="Rectangle 27"/>
          <p:cNvSpPr>
            <a:spLocks noChangeArrowheads="1"/>
          </p:cNvSpPr>
          <p:nvPr/>
        </p:nvSpPr>
        <p:spPr bwMode="auto">
          <a:xfrm>
            <a:off x="22860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4" name="Rectangle 28"/>
          <p:cNvSpPr>
            <a:spLocks noChangeArrowheads="1"/>
          </p:cNvSpPr>
          <p:nvPr/>
        </p:nvSpPr>
        <p:spPr bwMode="auto">
          <a:xfrm>
            <a:off x="2895600" y="3886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195" name="Rectangle 29"/>
          <p:cNvSpPr>
            <a:spLocks noChangeArrowheads="1"/>
          </p:cNvSpPr>
          <p:nvPr/>
        </p:nvSpPr>
        <p:spPr bwMode="auto">
          <a:xfrm>
            <a:off x="3505200" y="3886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6" name="Rectangle 30"/>
          <p:cNvSpPr>
            <a:spLocks noChangeArrowheads="1"/>
          </p:cNvSpPr>
          <p:nvPr/>
        </p:nvSpPr>
        <p:spPr bwMode="auto">
          <a:xfrm>
            <a:off x="4572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7" name="Rectangle 31"/>
          <p:cNvSpPr>
            <a:spLocks noChangeArrowheads="1"/>
          </p:cNvSpPr>
          <p:nvPr/>
        </p:nvSpPr>
        <p:spPr bwMode="auto">
          <a:xfrm>
            <a:off x="10668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8" name="Rectangle 32"/>
          <p:cNvSpPr>
            <a:spLocks noChangeArrowheads="1"/>
          </p:cNvSpPr>
          <p:nvPr/>
        </p:nvSpPr>
        <p:spPr bwMode="auto">
          <a:xfrm>
            <a:off x="16764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199" name="Rectangle 33"/>
          <p:cNvSpPr>
            <a:spLocks noChangeArrowheads="1"/>
          </p:cNvSpPr>
          <p:nvPr/>
        </p:nvSpPr>
        <p:spPr bwMode="auto">
          <a:xfrm>
            <a:off x="4572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0" name="Rectangle 34"/>
          <p:cNvSpPr>
            <a:spLocks noChangeArrowheads="1"/>
          </p:cNvSpPr>
          <p:nvPr/>
        </p:nvSpPr>
        <p:spPr bwMode="auto">
          <a:xfrm>
            <a:off x="10668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1" name="Rectangle 35"/>
          <p:cNvSpPr>
            <a:spLocks noChangeArrowheads="1"/>
          </p:cNvSpPr>
          <p:nvPr/>
        </p:nvSpPr>
        <p:spPr bwMode="auto">
          <a:xfrm>
            <a:off x="16764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2" name="Rectangle 36"/>
          <p:cNvSpPr>
            <a:spLocks noChangeArrowheads="1"/>
          </p:cNvSpPr>
          <p:nvPr/>
        </p:nvSpPr>
        <p:spPr bwMode="auto">
          <a:xfrm>
            <a:off x="4572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3" name="Rectangle 37"/>
          <p:cNvSpPr>
            <a:spLocks noChangeArrowheads="1"/>
          </p:cNvSpPr>
          <p:nvPr/>
        </p:nvSpPr>
        <p:spPr bwMode="auto">
          <a:xfrm>
            <a:off x="10668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4" name="Rectangle 38"/>
          <p:cNvSpPr>
            <a:spLocks noChangeArrowheads="1"/>
          </p:cNvSpPr>
          <p:nvPr/>
        </p:nvSpPr>
        <p:spPr bwMode="auto">
          <a:xfrm>
            <a:off x="16764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5" name="Rectangle 39"/>
          <p:cNvSpPr>
            <a:spLocks noChangeArrowheads="1"/>
          </p:cNvSpPr>
          <p:nvPr/>
        </p:nvSpPr>
        <p:spPr bwMode="auto">
          <a:xfrm>
            <a:off x="2286000" y="4495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0206" name="Rectangle 40"/>
          <p:cNvSpPr>
            <a:spLocks noChangeArrowheads="1"/>
          </p:cNvSpPr>
          <p:nvPr/>
        </p:nvSpPr>
        <p:spPr bwMode="auto">
          <a:xfrm>
            <a:off x="28956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7" name="Rectangle 41"/>
          <p:cNvSpPr>
            <a:spLocks noChangeArrowheads="1"/>
          </p:cNvSpPr>
          <p:nvPr/>
        </p:nvSpPr>
        <p:spPr bwMode="auto">
          <a:xfrm>
            <a:off x="3505200" y="4495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8" name="Rectangle 42"/>
          <p:cNvSpPr>
            <a:spLocks noChangeArrowheads="1"/>
          </p:cNvSpPr>
          <p:nvPr/>
        </p:nvSpPr>
        <p:spPr bwMode="auto">
          <a:xfrm>
            <a:off x="22860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09" name="Rectangle 43"/>
          <p:cNvSpPr>
            <a:spLocks noChangeArrowheads="1"/>
          </p:cNvSpPr>
          <p:nvPr/>
        </p:nvSpPr>
        <p:spPr bwMode="auto">
          <a:xfrm>
            <a:off x="28956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0" name="Rectangle 44"/>
          <p:cNvSpPr>
            <a:spLocks noChangeArrowheads="1"/>
          </p:cNvSpPr>
          <p:nvPr/>
        </p:nvSpPr>
        <p:spPr bwMode="auto">
          <a:xfrm>
            <a:off x="3505200" y="5105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1" name="Rectangle 45"/>
          <p:cNvSpPr>
            <a:spLocks noChangeArrowheads="1"/>
          </p:cNvSpPr>
          <p:nvPr/>
        </p:nvSpPr>
        <p:spPr bwMode="auto">
          <a:xfrm>
            <a:off x="22860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2" name="Rectangle 46"/>
          <p:cNvSpPr>
            <a:spLocks noChangeArrowheads="1"/>
          </p:cNvSpPr>
          <p:nvPr/>
        </p:nvSpPr>
        <p:spPr bwMode="auto">
          <a:xfrm>
            <a:off x="28956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3" name="Rectangle 47"/>
          <p:cNvSpPr>
            <a:spLocks noChangeArrowheads="1"/>
          </p:cNvSpPr>
          <p:nvPr/>
        </p:nvSpPr>
        <p:spPr bwMode="auto">
          <a:xfrm>
            <a:off x="3505200" y="5715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0214" name="Text Box 84"/>
          <p:cNvSpPr txBox="1">
            <a:spLocks noChangeArrowheads="1"/>
          </p:cNvSpPr>
          <p:nvPr/>
        </p:nvSpPr>
        <p:spPr bwMode="auto">
          <a:xfrm>
            <a:off x="4786563" y="2546684"/>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t>For each </a:t>
            </a:r>
            <a:r>
              <a:rPr lang="en-US" dirty="0" smtClean="0"/>
              <a:t>cell… </a:t>
            </a:r>
            <a:endParaRPr lang="en-US" dirty="0"/>
          </a:p>
        </p:txBody>
      </p:sp>
      <p:sp>
        <p:nvSpPr>
          <p:cNvPr id="50215" name="Text Box 85"/>
          <p:cNvSpPr txBox="1">
            <a:spLocks noChangeArrowheads="1"/>
          </p:cNvSpPr>
          <p:nvPr/>
        </p:nvSpPr>
        <p:spPr bwMode="auto">
          <a:xfrm>
            <a:off x="5105400" y="3387566"/>
            <a:ext cx="31242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dirty="0">
                <a:latin typeface="Cambria" pitchFamily="18" charset="0"/>
              </a:rPr>
              <a:t> </a:t>
            </a:r>
            <a:r>
              <a:rPr lang="en-US" sz="2000" dirty="0" smtClean="0">
                <a:latin typeface="Cambria" pitchFamily="18" charset="0"/>
              </a:rPr>
              <a:t>3 live neighbors – </a:t>
            </a:r>
            <a:r>
              <a:rPr lang="en-US" sz="2000" b="1" dirty="0" smtClean="0">
                <a:latin typeface="Cambria" pitchFamily="18" charset="0"/>
              </a:rPr>
              <a:t>life!</a:t>
            </a:r>
            <a:endParaRPr lang="en-US" sz="2000" b="1" dirty="0">
              <a:latin typeface="Cambria" pitchFamily="18" charset="0"/>
            </a:endParaRPr>
          </a:p>
          <a:p>
            <a:pPr algn="l">
              <a:spcBef>
                <a:spcPct val="50000"/>
              </a:spcBef>
              <a:buFontTx/>
              <a:buChar char="•"/>
            </a:pPr>
            <a:r>
              <a:rPr lang="en-US" sz="2000" dirty="0">
                <a:latin typeface="Cambria" pitchFamily="18" charset="0"/>
              </a:rPr>
              <a:t> </a:t>
            </a:r>
            <a:r>
              <a:rPr lang="en-US" sz="2000" dirty="0" smtClean="0">
                <a:latin typeface="Cambria" pitchFamily="18" charset="0"/>
              </a:rPr>
              <a:t>2 live </a:t>
            </a:r>
            <a:r>
              <a:rPr lang="en-US" sz="2000" dirty="0">
                <a:latin typeface="Cambria" pitchFamily="18" charset="0"/>
              </a:rPr>
              <a:t>neighbors – </a:t>
            </a:r>
            <a:r>
              <a:rPr lang="en-US" sz="2000" b="1" dirty="0" smtClean="0">
                <a:latin typeface="Cambria" pitchFamily="18" charset="0"/>
              </a:rPr>
              <a:t>same</a:t>
            </a:r>
            <a:endParaRPr lang="en-US" sz="2000" b="1" dirty="0">
              <a:latin typeface="Cambria" pitchFamily="18" charset="0"/>
            </a:endParaRPr>
          </a:p>
          <a:p>
            <a:pPr algn="l">
              <a:spcBef>
                <a:spcPct val="50000"/>
              </a:spcBef>
              <a:buFontTx/>
              <a:buChar char="•"/>
            </a:pPr>
            <a:r>
              <a:rPr lang="en-US" sz="2000" dirty="0" smtClean="0">
                <a:latin typeface="Cambria" pitchFamily="18" charset="0"/>
              </a:rPr>
              <a:t> 0, 1, 4, 5, 6, 7, or 8 </a:t>
            </a:r>
            <a:r>
              <a:rPr lang="en-US" sz="2000" dirty="0">
                <a:latin typeface="Cambria" pitchFamily="18" charset="0"/>
              </a:rPr>
              <a:t>live neighbors – </a:t>
            </a:r>
            <a:r>
              <a:rPr lang="en-US" sz="2000" b="1" dirty="0" smtClean="0">
                <a:latin typeface="Cambria" pitchFamily="18" charset="0"/>
              </a:rPr>
              <a:t>death</a:t>
            </a:r>
          </a:p>
          <a:p>
            <a:pPr algn="l">
              <a:spcBef>
                <a:spcPct val="50000"/>
              </a:spcBef>
              <a:buFontTx/>
              <a:buChar char="•"/>
            </a:pPr>
            <a:r>
              <a:rPr lang="en-US" sz="2000" b="1" dirty="0">
                <a:latin typeface="Cambria" pitchFamily="18" charset="0"/>
              </a:rPr>
              <a:t> </a:t>
            </a:r>
            <a:r>
              <a:rPr lang="en-US" sz="2000" dirty="0" smtClean="0">
                <a:latin typeface="Cambria" pitchFamily="18" charset="0"/>
              </a:rPr>
              <a:t>computed all at once, not cell-by-cell: the </a:t>
            </a:r>
            <a:r>
              <a:rPr lang="en-US" sz="2000" b="1" dirty="0" smtClean="0">
                <a:latin typeface="Cambria" pitchFamily="18" charset="0"/>
              </a:rPr>
              <a:t>?</a:t>
            </a:r>
            <a:r>
              <a:rPr lang="en-US" sz="2000" dirty="0" smtClean="0">
                <a:latin typeface="Cambria" pitchFamily="18" charset="0"/>
              </a:rPr>
              <a:t> at left does NOT come to life!</a:t>
            </a:r>
            <a:endParaRPr lang="en-US" sz="2000" dirty="0">
              <a:latin typeface="Cambria" pitchFamily="18" charset="0"/>
            </a:endParaRPr>
          </a:p>
        </p:txBody>
      </p:sp>
      <p:sp>
        <p:nvSpPr>
          <p:cNvPr id="50216" name="Rectangle 86"/>
          <p:cNvSpPr>
            <a:spLocks noChangeArrowheads="1"/>
          </p:cNvSpPr>
          <p:nvPr/>
        </p:nvSpPr>
        <p:spPr bwMode="auto">
          <a:xfrm>
            <a:off x="4800600" y="6477000"/>
            <a:ext cx="4225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chemeClr val="bg2"/>
                </a:solidFill>
                <a:latin typeface="Calibri" pitchFamily="34" charset="0"/>
              </a:rPr>
              <a:t>http://www.math.com/students/wonders/life/life.html</a:t>
            </a:r>
          </a:p>
        </p:txBody>
      </p:sp>
      <p:sp>
        <p:nvSpPr>
          <p:cNvPr id="50217" name="Text Box 102"/>
          <p:cNvSpPr txBox="1">
            <a:spLocks noChangeArrowheads="1"/>
          </p:cNvSpPr>
          <p:nvPr/>
        </p:nvSpPr>
        <p:spPr bwMode="auto">
          <a:xfrm>
            <a:off x="1819275" y="4572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t>?</a:t>
            </a:r>
          </a:p>
        </p:txBody>
      </p:sp>
      <p:sp>
        <p:nvSpPr>
          <p:cNvPr id="50223"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
        <p:nvSpPr>
          <p:cNvPr id="49" name="Rectangle 123"/>
          <p:cNvSpPr>
            <a:spLocks noChangeArrowheads="1"/>
          </p:cNvSpPr>
          <p:nvPr/>
        </p:nvSpPr>
        <p:spPr bwMode="auto">
          <a:xfrm>
            <a:off x="2209800" y="1447800"/>
            <a:ext cx="4802188" cy="461963"/>
          </a:xfrm>
          <a:prstGeom prst="rect">
            <a:avLst/>
          </a:prstGeom>
          <a:solidFill>
            <a:srgbClr val="CCECFF"/>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p:spTree>
    <p:extLst>
      <p:ext uri="{BB962C8B-B14F-4D97-AF65-F5344CB8AC3E}">
        <p14:creationId xmlns:p14="http://schemas.microsoft.com/office/powerpoint/2010/main" val="4227542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1"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2"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3"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4"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5"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36"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7" name="Rectangle 18"/>
          <p:cNvSpPr>
            <a:spLocks noChangeArrowheads="1"/>
          </p:cNvSpPr>
          <p:nvPr/>
        </p:nvSpPr>
        <p:spPr bwMode="auto">
          <a:xfrm>
            <a:off x="114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8"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39"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0"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1"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2"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3"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4"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5"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6"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7"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8"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9"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0"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51"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2"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3"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4"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5"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6"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7"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8"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9"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0" name="Rectangle 41"/>
          <p:cNvSpPr>
            <a:spLocks noChangeArrowheads="1"/>
          </p:cNvSpPr>
          <p:nvPr/>
        </p:nvSpPr>
        <p:spPr bwMode="auto">
          <a:xfrm>
            <a:off x="236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1" name="Rectangle 42"/>
          <p:cNvSpPr>
            <a:spLocks noChangeArrowheads="1"/>
          </p:cNvSpPr>
          <p:nvPr/>
        </p:nvSpPr>
        <p:spPr bwMode="auto">
          <a:xfrm>
            <a:off x="297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62"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3"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4"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5"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6"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7"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8"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9"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0" name="Rectangle 51"/>
          <p:cNvSpPr>
            <a:spLocks noChangeArrowheads="1"/>
          </p:cNvSpPr>
          <p:nvPr/>
        </p:nvSpPr>
        <p:spPr bwMode="auto">
          <a:xfrm>
            <a:off x="55626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1" name="Rectangle 52"/>
          <p:cNvSpPr>
            <a:spLocks noChangeArrowheads="1"/>
          </p:cNvSpPr>
          <p:nvPr/>
        </p:nvSpPr>
        <p:spPr bwMode="auto">
          <a:xfrm>
            <a:off x="617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2"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3" name="Rectangle 54"/>
          <p:cNvSpPr>
            <a:spLocks noChangeArrowheads="1"/>
          </p:cNvSpPr>
          <p:nvPr/>
        </p:nvSpPr>
        <p:spPr bwMode="auto">
          <a:xfrm>
            <a:off x="55626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4" name="Rectangle 55"/>
          <p:cNvSpPr>
            <a:spLocks noChangeArrowheads="1"/>
          </p:cNvSpPr>
          <p:nvPr/>
        </p:nvSpPr>
        <p:spPr bwMode="auto">
          <a:xfrm>
            <a:off x="617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5"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6"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7"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8"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9"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0"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1" name="Rectangle 62"/>
          <p:cNvSpPr>
            <a:spLocks noChangeArrowheads="1"/>
          </p:cNvSpPr>
          <p:nvPr/>
        </p:nvSpPr>
        <p:spPr bwMode="auto">
          <a:xfrm>
            <a:off x="678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2"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3"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4"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5" name="Rectangle 66"/>
          <p:cNvSpPr>
            <a:spLocks noChangeArrowheads="1"/>
          </p:cNvSpPr>
          <p:nvPr/>
        </p:nvSpPr>
        <p:spPr bwMode="auto">
          <a:xfrm>
            <a:off x="55626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6" name="Rectangle 67"/>
          <p:cNvSpPr>
            <a:spLocks noChangeArrowheads="1"/>
          </p:cNvSpPr>
          <p:nvPr/>
        </p:nvSpPr>
        <p:spPr bwMode="auto">
          <a:xfrm>
            <a:off x="617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7"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8"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9"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0"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1"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2"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3"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4"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5"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6" name="Rectangle 77"/>
          <p:cNvSpPr>
            <a:spLocks noChangeArrowheads="1"/>
          </p:cNvSpPr>
          <p:nvPr/>
        </p:nvSpPr>
        <p:spPr bwMode="auto">
          <a:xfrm>
            <a:off x="67818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7"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8"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9"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0"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1"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2"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3"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04"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05"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06"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07"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08"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9"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0"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1"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2"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3"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14"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15"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6"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7"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8"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9"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0"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21"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22"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23"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24"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25"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6" name="Rectangle 123"/>
          <p:cNvSpPr>
            <a:spLocks noChangeArrowheads="1"/>
          </p:cNvSpPr>
          <p:nvPr/>
        </p:nvSpPr>
        <p:spPr bwMode="auto">
          <a:xfrm>
            <a:off x="2209800" y="1270000"/>
            <a:ext cx="4802188" cy="461963"/>
          </a:xfrm>
          <a:prstGeom prst="rect">
            <a:avLst/>
          </a:prstGeom>
          <a:solidFill>
            <a:srgbClr val="CCECFF"/>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p:sp>
        <p:nvSpPr>
          <p:cNvPr id="48229" name="Text Box 126"/>
          <p:cNvSpPr txBox="1">
            <a:spLocks noChangeArrowheads="1"/>
          </p:cNvSpPr>
          <p:nvPr/>
        </p:nvSpPr>
        <p:spPr bwMode="auto">
          <a:xfrm>
            <a:off x="762000" y="2057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old </a:t>
            </a:r>
            <a:r>
              <a:rPr lang="en-US" sz="1800" dirty="0" smtClean="0">
                <a:latin typeface="Cambria" pitchFamily="18" charset="0"/>
              </a:rPr>
              <a:t>generation is the input, A</a:t>
            </a:r>
            <a:endParaRPr lang="en-US" sz="1800" dirty="0">
              <a:latin typeface="Cambria" pitchFamily="18" charset="0"/>
            </a:endParaRPr>
          </a:p>
        </p:txBody>
      </p:sp>
      <p:sp>
        <p:nvSpPr>
          <p:cNvPr id="48230" name="Text Box 127"/>
          <p:cNvSpPr txBox="1">
            <a:spLocks noChangeArrowheads="1"/>
          </p:cNvSpPr>
          <p:nvPr/>
        </p:nvSpPr>
        <p:spPr bwMode="auto">
          <a:xfrm>
            <a:off x="5133975" y="2057400"/>
            <a:ext cx="3295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returns </a:t>
            </a:r>
            <a:r>
              <a:rPr lang="en-US" sz="1800" dirty="0" smtClean="0">
                <a:latin typeface="Cambria" pitchFamily="18" charset="0"/>
              </a:rPr>
              <a:t>the next generation</a:t>
            </a:r>
            <a:endParaRPr lang="en-US" sz="1800" dirty="0">
              <a:latin typeface="Cambria" pitchFamily="18" charset="0"/>
            </a:endParaRPr>
          </a:p>
        </p:txBody>
      </p:sp>
      <p:sp>
        <p:nvSpPr>
          <p:cNvPr id="48231"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1"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2"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3"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4"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5"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36"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7" name="Rectangle 18"/>
          <p:cNvSpPr>
            <a:spLocks noChangeArrowheads="1"/>
          </p:cNvSpPr>
          <p:nvPr/>
        </p:nvSpPr>
        <p:spPr bwMode="auto">
          <a:xfrm>
            <a:off x="114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38"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39"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0"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1"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2"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3"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4"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5"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6"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7"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8"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49"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0"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51"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2"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3"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4"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5"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6"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7"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8"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59"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0" name="Rectangle 41"/>
          <p:cNvSpPr>
            <a:spLocks noChangeArrowheads="1"/>
          </p:cNvSpPr>
          <p:nvPr/>
        </p:nvSpPr>
        <p:spPr bwMode="auto">
          <a:xfrm>
            <a:off x="236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1" name="Rectangle 42"/>
          <p:cNvSpPr>
            <a:spLocks noChangeArrowheads="1"/>
          </p:cNvSpPr>
          <p:nvPr/>
        </p:nvSpPr>
        <p:spPr bwMode="auto">
          <a:xfrm>
            <a:off x="297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62"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3"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4"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5"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6"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7"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8"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69"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0" name="Rectangle 51"/>
          <p:cNvSpPr>
            <a:spLocks noChangeArrowheads="1"/>
          </p:cNvSpPr>
          <p:nvPr/>
        </p:nvSpPr>
        <p:spPr bwMode="auto">
          <a:xfrm>
            <a:off x="55626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1" name="Rectangle 52"/>
          <p:cNvSpPr>
            <a:spLocks noChangeArrowheads="1"/>
          </p:cNvSpPr>
          <p:nvPr/>
        </p:nvSpPr>
        <p:spPr bwMode="auto">
          <a:xfrm>
            <a:off x="617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2"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3" name="Rectangle 54"/>
          <p:cNvSpPr>
            <a:spLocks noChangeArrowheads="1"/>
          </p:cNvSpPr>
          <p:nvPr/>
        </p:nvSpPr>
        <p:spPr bwMode="auto">
          <a:xfrm>
            <a:off x="556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74" name="Rectangle 55"/>
          <p:cNvSpPr>
            <a:spLocks noChangeArrowheads="1"/>
          </p:cNvSpPr>
          <p:nvPr/>
        </p:nvSpPr>
        <p:spPr bwMode="auto">
          <a:xfrm>
            <a:off x="61722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75"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6"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7"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8"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79"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0"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1" name="Rectangle 62"/>
          <p:cNvSpPr>
            <a:spLocks noChangeArrowheads="1"/>
          </p:cNvSpPr>
          <p:nvPr/>
        </p:nvSpPr>
        <p:spPr bwMode="auto">
          <a:xfrm>
            <a:off x="67818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8182"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3"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4"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5" name="Rectangle 66"/>
          <p:cNvSpPr>
            <a:spLocks noChangeArrowheads="1"/>
          </p:cNvSpPr>
          <p:nvPr/>
        </p:nvSpPr>
        <p:spPr bwMode="auto">
          <a:xfrm>
            <a:off x="55626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6" name="Rectangle 67"/>
          <p:cNvSpPr>
            <a:spLocks noChangeArrowheads="1"/>
          </p:cNvSpPr>
          <p:nvPr/>
        </p:nvSpPr>
        <p:spPr bwMode="auto">
          <a:xfrm>
            <a:off x="617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7"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8"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89"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0"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1"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2"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3"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4"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5"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6" name="Rectangle 77"/>
          <p:cNvSpPr>
            <a:spLocks noChangeArrowheads="1"/>
          </p:cNvSpPr>
          <p:nvPr/>
        </p:nvSpPr>
        <p:spPr bwMode="auto">
          <a:xfrm>
            <a:off x="67818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7"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8"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199"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0"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1"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8202"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3"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04"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05"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06"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07"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08"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09"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0"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1"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2"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3"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14"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15"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16"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17"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18"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19"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0"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8221"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8222"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8223"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8224"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8225"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8226" name="Rectangle 123"/>
          <p:cNvSpPr>
            <a:spLocks noChangeArrowheads="1"/>
          </p:cNvSpPr>
          <p:nvPr/>
        </p:nvSpPr>
        <p:spPr bwMode="auto">
          <a:xfrm>
            <a:off x="2209800" y="1270000"/>
            <a:ext cx="4802188" cy="461963"/>
          </a:xfrm>
          <a:prstGeom prst="rect">
            <a:avLst/>
          </a:prstGeom>
          <a:solidFill>
            <a:srgbClr val="FFCCCC"/>
          </a:solidFill>
          <a:ln>
            <a:noFill/>
          </a:ln>
          <a:extLst/>
        </p:spPr>
        <p:txBody>
          <a:bodyPr wrap="none">
            <a:spAutoFit/>
          </a:bodyPr>
          <a:lstStyle/>
          <a:p>
            <a:r>
              <a:rPr lang="en-US" b="1" dirty="0" err="1">
                <a:latin typeface="Courier New" pitchFamily="49" charset="0"/>
              </a:rPr>
              <a:t>next_life_generation</a:t>
            </a:r>
            <a:r>
              <a:rPr lang="en-US" b="1" dirty="0">
                <a:latin typeface="Courier New" pitchFamily="49" charset="0"/>
              </a:rPr>
              <a:t>( A )</a:t>
            </a:r>
          </a:p>
        </p:txBody>
      </p:sp>
      <p:sp>
        <p:nvSpPr>
          <p:cNvPr id="48229" name="Text Box 126"/>
          <p:cNvSpPr txBox="1">
            <a:spLocks noChangeArrowheads="1"/>
          </p:cNvSpPr>
          <p:nvPr/>
        </p:nvSpPr>
        <p:spPr bwMode="auto">
          <a:xfrm>
            <a:off x="762000" y="2057400"/>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old </a:t>
            </a:r>
            <a:r>
              <a:rPr lang="en-US" sz="1800" dirty="0" smtClean="0">
                <a:latin typeface="Cambria" pitchFamily="18" charset="0"/>
              </a:rPr>
              <a:t>generation is the input, A</a:t>
            </a:r>
            <a:endParaRPr lang="en-US" sz="1800" dirty="0">
              <a:latin typeface="Cambria" pitchFamily="18" charset="0"/>
            </a:endParaRPr>
          </a:p>
        </p:txBody>
      </p:sp>
      <p:sp>
        <p:nvSpPr>
          <p:cNvPr id="48230" name="Text Box 127"/>
          <p:cNvSpPr txBox="1">
            <a:spLocks noChangeArrowheads="1"/>
          </p:cNvSpPr>
          <p:nvPr/>
        </p:nvSpPr>
        <p:spPr bwMode="auto">
          <a:xfrm>
            <a:off x="5133975" y="2057400"/>
            <a:ext cx="3295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returns </a:t>
            </a:r>
            <a:r>
              <a:rPr lang="en-US" sz="1800" dirty="0" smtClean="0">
                <a:latin typeface="Cambria" pitchFamily="18" charset="0"/>
              </a:rPr>
              <a:t>the next generation</a:t>
            </a:r>
            <a:endParaRPr lang="en-US" sz="1800" dirty="0">
              <a:latin typeface="Cambria" pitchFamily="18" charset="0"/>
            </a:endParaRPr>
          </a:p>
        </p:txBody>
      </p:sp>
      <p:sp>
        <p:nvSpPr>
          <p:cNvPr id="48231"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Lab Problem:  </a:t>
            </a:r>
            <a:r>
              <a:rPr lang="en-US" sz="4000" b="1" i="1" dirty="0">
                <a:latin typeface="Cambria" pitchFamily="18" charset="0"/>
              </a:rPr>
              <a:t>Creating l</a:t>
            </a:r>
            <a:r>
              <a:rPr lang="en-US" altLang="ja-JP" sz="4000" b="1" i="1" dirty="0">
                <a:latin typeface="Cambria" pitchFamily="18" charset="0"/>
              </a:rPr>
              <a:t>ife</a:t>
            </a:r>
            <a:endParaRPr lang="en-US" sz="4000" b="1" i="1" dirty="0">
              <a:latin typeface="Cambria" pitchFamily="18" charset="0"/>
            </a:endParaRPr>
          </a:p>
        </p:txBody>
      </p:sp>
    </p:spTree>
    <p:extLst>
      <p:ext uri="{BB962C8B-B14F-4D97-AF65-F5344CB8AC3E}">
        <p14:creationId xmlns:p14="http://schemas.microsoft.com/office/powerpoint/2010/main" val="2412682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9"/>
          <p:cNvSpPr txBox="1">
            <a:spLocks noChangeArrowheads="1"/>
          </p:cNvSpPr>
          <p:nvPr/>
        </p:nvSpPr>
        <p:spPr bwMode="auto">
          <a:xfrm>
            <a:off x="293687" y="1524000"/>
            <a:ext cx="3287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a:latin typeface="Cambria" pitchFamily="18" charset="0"/>
              </a:rPr>
              <a:t> </a:t>
            </a:r>
            <a:r>
              <a:rPr lang="en-US" dirty="0" smtClean="0">
                <a:latin typeface="Cambria" pitchFamily="18" charset="0"/>
              </a:rPr>
              <a:t>S</a:t>
            </a:r>
            <a:r>
              <a:rPr lang="en-US" dirty="0" smtClean="0">
                <a:latin typeface="Cambria" pitchFamily="18" charset="0"/>
              </a:rPr>
              <a:t>table configurations</a:t>
            </a:r>
            <a:r>
              <a:rPr lang="en-US" dirty="0">
                <a:latin typeface="Cambria" pitchFamily="18" charset="0"/>
              </a:rPr>
              <a:t>:</a:t>
            </a:r>
            <a:endParaRPr lang="en-US" dirty="0">
              <a:latin typeface="Cambria" pitchFamily="18" charset="0"/>
            </a:endParaRPr>
          </a:p>
        </p:txBody>
      </p:sp>
      <p:sp>
        <p:nvSpPr>
          <p:cNvPr id="51203" name="Text Box 10"/>
          <p:cNvSpPr txBox="1">
            <a:spLocks noChangeArrowheads="1"/>
          </p:cNvSpPr>
          <p:nvPr/>
        </p:nvSpPr>
        <p:spPr bwMode="auto">
          <a:xfrm>
            <a:off x="1286627" y="3459163"/>
            <a:ext cx="1268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Periodic</a:t>
            </a:r>
            <a:endParaRPr lang="en-US" dirty="0">
              <a:latin typeface="Cambria" pitchFamily="18" charset="0"/>
            </a:endParaRPr>
          </a:p>
        </p:txBody>
      </p:sp>
      <p:sp>
        <p:nvSpPr>
          <p:cNvPr id="51205" name="Text Box 13"/>
          <p:cNvSpPr txBox="1">
            <a:spLocks noChangeArrowheads="1"/>
          </p:cNvSpPr>
          <p:nvPr/>
        </p:nvSpPr>
        <p:spPr bwMode="auto">
          <a:xfrm>
            <a:off x="533400" y="1904273"/>
            <a:ext cx="116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solidFill>
                  <a:srgbClr val="008000"/>
                </a:solidFill>
                <a:latin typeface="Cambria" pitchFamily="18" charset="0"/>
              </a:rPr>
              <a:t>"rocks"</a:t>
            </a:r>
          </a:p>
        </p:txBody>
      </p:sp>
      <p:sp>
        <p:nvSpPr>
          <p:cNvPr id="51206" name="Text Box 14"/>
          <p:cNvSpPr txBox="1">
            <a:spLocks noChangeArrowheads="1"/>
          </p:cNvSpPr>
          <p:nvPr/>
        </p:nvSpPr>
        <p:spPr bwMode="auto">
          <a:xfrm>
            <a:off x="1444877" y="3850441"/>
            <a:ext cx="1169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solidFill>
                  <a:srgbClr val="008000"/>
                </a:solidFill>
                <a:latin typeface="Cambria" pitchFamily="18" charset="0"/>
              </a:rPr>
              <a:t>"plants"</a:t>
            </a:r>
          </a:p>
        </p:txBody>
      </p:sp>
      <p:sp>
        <p:nvSpPr>
          <p:cNvPr id="51207" name="Text Box 15"/>
          <p:cNvSpPr txBox="1">
            <a:spLocks noChangeArrowheads="1"/>
          </p:cNvSpPr>
          <p:nvPr/>
        </p:nvSpPr>
        <p:spPr bwMode="auto">
          <a:xfrm>
            <a:off x="2286000" y="6075766"/>
            <a:ext cx="1463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a:solidFill>
                  <a:srgbClr val="008000"/>
                </a:solidFill>
                <a:latin typeface="Cambria" pitchFamily="18" charset="0"/>
              </a:rPr>
              <a:t>"animals"</a:t>
            </a:r>
          </a:p>
        </p:txBody>
      </p:sp>
      <p:sp>
        <p:nvSpPr>
          <p:cNvPr id="51209" name="Text Box 17"/>
          <p:cNvSpPr txBox="1">
            <a:spLocks noChangeArrowheads="1"/>
          </p:cNvSpPr>
          <p:nvPr/>
        </p:nvSpPr>
        <p:spPr bwMode="auto">
          <a:xfrm>
            <a:off x="5029200" y="4386386"/>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period 3</a:t>
            </a:r>
          </a:p>
        </p:txBody>
      </p:sp>
      <p:sp>
        <p:nvSpPr>
          <p:cNvPr id="51210" name="Text Box 18"/>
          <p:cNvSpPr txBox="1">
            <a:spLocks noChangeArrowheads="1"/>
          </p:cNvSpPr>
          <p:nvPr/>
        </p:nvSpPr>
        <p:spPr bwMode="auto">
          <a:xfrm>
            <a:off x="2997032" y="4097548"/>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period 2</a:t>
            </a:r>
          </a:p>
        </p:txBody>
      </p:sp>
      <p:pic>
        <p:nvPicPr>
          <p:cNvPr id="51212" name="Picture 20" descr="Game_of_life_b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073" y="131445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21" descr="30px-Game_of_life_b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895" y="1524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Lab Problem:  </a:t>
            </a:r>
            <a:r>
              <a:rPr lang="en-US" sz="4000" b="1" i="1">
                <a:latin typeface="Cambria" pitchFamily="18" charset="0"/>
              </a:rPr>
              <a:t>Creating l</a:t>
            </a:r>
            <a:r>
              <a:rPr lang="en-US" altLang="ja-JP" sz="4000" b="1" i="1">
                <a:latin typeface="Cambria" pitchFamily="18" charset="0"/>
              </a:rPr>
              <a:t>ife</a:t>
            </a:r>
            <a:endParaRPr lang="en-US" sz="4000" b="1" i="1">
              <a:latin typeface="Cambria" pitchFamily="18" charset="0"/>
            </a:endParaRPr>
          </a:p>
        </p:txBody>
      </p:sp>
      <p:pic>
        <p:nvPicPr>
          <p:cNvPr id="3074" name="Picture 2" descr="Game of life blinke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02739" y="3124201"/>
            <a:ext cx="960187" cy="9601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0"/>
          <p:cNvSpPr txBox="1">
            <a:spLocks noChangeArrowheads="1"/>
          </p:cNvSpPr>
          <p:nvPr/>
        </p:nvSpPr>
        <p:spPr bwMode="auto">
          <a:xfrm>
            <a:off x="2092283" y="5682734"/>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Self-propagating</a:t>
            </a:r>
            <a:endParaRPr lang="en-US" dirty="0">
              <a:latin typeface="Cambria" pitchFamily="18"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035" y="5345203"/>
            <a:ext cx="1132262" cy="113226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5769" y="3041400"/>
            <a:ext cx="1304925" cy="1304925"/>
          </a:xfrm>
          <a:prstGeom prst="rect">
            <a:avLst/>
          </a:prstGeom>
        </p:spPr>
      </p:pic>
      <p:sp>
        <p:nvSpPr>
          <p:cNvPr id="23" name="Text Box 17"/>
          <p:cNvSpPr txBox="1">
            <a:spLocks noChangeArrowheads="1"/>
          </p:cNvSpPr>
          <p:nvPr/>
        </p:nvSpPr>
        <p:spPr bwMode="auto">
          <a:xfrm>
            <a:off x="6581274" y="614441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dirty="0" smtClean="0">
                <a:latin typeface="Cambria" pitchFamily="18" charset="0"/>
              </a:rPr>
              <a:t>glider</a:t>
            </a:r>
            <a:endParaRPr lang="en-US" sz="1800" dirty="0">
              <a:latin typeface="Cambr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685800" y="1331488"/>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dirty="0" smtClean="0">
                <a:latin typeface="Cambria" pitchFamily="18" charset="0"/>
              </a:rPr>
              <a:t>Many life </a:t>
            </a:r>
            <a:r>
              <a:rPr lang="en-US" dirty="0">
                <a:latin typeface="Cambria" pitchFamily="18" charset="0"/>
              </a:rPr>
              <a:t>configurations </a:t>
            </a:r>
            <a:r>
              <a:rPr lang="en-US" dirty="0" smtClean="0">
                <a:latin typeface="Cambria" pitchFamily="18" charset="0"/>
              </a:rPr>
              <a:t>expand forever…</a:t>
            </a:r>
            <a:endParaRPr lang="en-US" dirty="0">
              <a:latin typeface="Cambria" pitchFamily="18" charset="0"/>
            </a:endParaRPr>
          </a:p>
        </p:txBody>
      </p:sp>
      <p:sp>
        <p:nvSpPr>
          <p:cNvPr id="52227" name="Text Box 7"/>
          <p:cNvSpPr txBox="1">
            <a:spLocks noChangeArrowheads="1"/>
          </p:cNvSpPr>
          <p:nvPr/>
        </p:nvSpPr>
        <p:spPr bwMode="auto">
          <a:xfrm>
            <a:off x="1979613" y="4485914"/>
            <a:ext cx="5603875" cy="830997"/>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 What is the largest amount of the life universe that can be filled with cells?</a:t>
            </a:r>
          </a:p>
        </p:txBody>
      </p:sp>
      <p:sp>
        <p:nvSpPr>
          <p:cNvPr id="52228" name="Text Box 8"/>
          <p:cNvSpPr txBox="1">
            <a:spLocks noChangeArrowheads="1"/>
          </p:cNvSpPr>
          <p:nvPr/>
        </p:nvSpPr>
        <p:spPr bwMode="auto">
          <a:xfrm>
            <a:off x="1638300" y="5710535"/>
            <a:ext cx="628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 How sophisticated can </a:t>
            </a:r>
            <a:r>
              <a:rPr lang="en-US" dirty="0" smtClean="0">
                <a:latin typeface="Cambria" pitchFamily="18" charset="0"/>
              </a:rPr>
              <a:t>Life-structures get?</a:t>
            </a:r>
            <a:endParaRPr lang="en-US" dirty="0">
              <a:latin typeface="Cambria" pitchFamily="18" charset="0"/>
            </a:endParaRPr>
          </a:p>
        </p:txBody>
      </p:sp>
      <p:sp>
        <p:nvSpPr>
          <p:cNvPr id="52229" name="Rectangle 9"/>
          <p:cNvSpPr>
            <a:spLocks noChangeArrowheads="1"/>
          </p:cNvSpPr>
          <p:nvPr/>
        </p:nvSpPr>
        <p:spPr bwMode="auto">
          <a:xfrm>
            <a:off x="6388768" y="6407150"/>
            <a:ext cx="26181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dirty="0" smtClean="0">
                <a:latin typeface="Calibri" pitchFamily="34" charset="0"/>
              </a:rPr>
              <a:t>www.ibiblio.org/lifepatterns</a:t>
            </a:r>
            <a:r>
              <a:rPr lang="en-US" sz="1600" dirty="0">
                <a:latin typeface="Calibri" pitchFamily="34" charset="0"/>
              </a:rPr>
              <a:t>/</a:t>
            </a:r>
          </a:p>
        </p:txBody>
      </p:sp>
      <p:pic>
        <p:nvPicPr>
          <p:cNvPr id="52231" name="Picture 11" descr="Gospers_glider_g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28044"/>
            <a:ext cx="2241550" cy="1612900"/>
          </a:xfrm>
          <a:prstGeom prst="rect">
            <a:avLst/>
          </a:prstGeom>
          <a:noFill/>
          <a:ln w="28575">
            <a:solidFill>
              <a:srgbClr val="1608F9"/>
            </a:solidFill>
            <a:miter lim="800000"/>
            <a:headEnd/>
            <a:tailEnd/>
          </a:ln>
          <a:extLst>
            <a:ext uri="{909E8E84-426E-40DD-AFC4-6F175D3DCCD1}">
              <a14:hiddenFill xmlns:a14="http://schemas.microsoft.com/office/drawing/2010/main">
                <a:solidFill>
                  <a:srgbClr val="FFFFFF"/>
                </a:solidFill>
              </a14:hiddenFill>
            </a:ext>
          </a:extLst>
        </p:spPr>
      </p:pic>
      <p:sp>
        <p:nvSpPr>
          <p:cNvPr id="52233" name="Rectangle 15"/>
          <p:cNvSpPr>
            <a:spLocks noChangeArrowheads="1"/>
          </p:cNvSpPr>
          <p:nvPr/>
        </p:nvSpPr>
        <p:spPr bwMode="auto">
          <a:xfrm>
            <a:off x="6974726" y="3821668"/>
            <a:ext cx="9428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solidFill>
                  <a:srgbClr val="1608F9"/>
                </a:solidFill>
                <a:latin typeface="Cambria" pitchFamily="18" charset="0"/>
              </a:rPr>
              <a:t>"glider"</a:t>
            </a:r>
          </a:p>
        </p:txBody>
      </p:sp>
      <p:sp>
        <p:nvSpPr>
          <p:cNvPr id="52234" name="Rectangle 16"/>
          <p:cNvSpPr>
            <a:spLocks noChangeArrowheads="1"/>
          </p:cNvSpPr>
          <p:nvPr/>
        </p:nvSpPr>
        <p:spPr bwMode="auto">
          <a:xfrm>
            <a:off x="3546476" y="2128044"/>
            <a:ext cx="2509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dirty="0">
                <a:solidFill>
                  <a:srgbClr val="1608F9"/>
                </a:solidFill>
                <a:latin typeface="Cambria" pitchFamily="18" charset="0"/>
              </a:rPr>
              <a:t>"Gosper glider gun"</a:t>
            </a:r>
          </a:p>
        </p:txBody>
      </p:sp>
      <p:sp>
        <p:nvSpPr>
          <p:cNvPr id="52235" name="Text Box 5"/>
          <p:cNvSpPr txBox="1">
            <a:spLocks noChangeArrowheads="1"/>
          </p:cNvSpPr>
          <p:nvPr/>
        </p:nvSpPr>
        <p:spPr bwMode="auto">
          <a:xfrm>
            <a:off x="169545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Lab Problem:  </a:t>
            </a:r>
            <a:r>
              <a:rPr lang="en-US" sz="4000" b="1" i="1">
                <a:latin typeface="Cambria" pitchFamily="18" charset="0"/>
              </a:rPr>
              <a:t>Creating l</a:t>
            </a:r>
            <a:r>
              <a:rPr lang="en-US" altLang="ja-JP" sz="4000" b="1" i="1">
                <a:latin typeface="Cambria" pitchFamily="18" charset="0"/>
              </a:rPr>
              <a:t>ife</a:t>
            </a:r>
            <a:endParaRPr lang="en-US" sz="4000" b="1" i="1">
              <a:latin typeface="Cambria"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907" y="2144086"/>
            <a:ext cx="1502524" cy="150252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809625" y="595313"/>
            <a:ext cx="76200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Today you'll be</a:t>
            </a:r>
            <a:endParaRPr lang="en-US" sz="4200" dirty="0">
              <a:solidFill>
                <a:srgbClr val="1608F9"/>
              </a:solidFill>
              <a:latin typeface="Cambria" pitchFamily="18" charset="0"/>
            </a:endParaRPr>
          </a:p>
          <a:p>
            <a:pPr>
              <a:spcBef>
                <a:spcPct val="50000"/>
              </a:spcBef>
            </a:pPr>
            <a:r>
              <a:rPr lang="en-US" sz="4200" b="1" i="1" dirty="0" err="1">
                <a:solidFill>
                  <a:srgbClr val="1608F9"/>
                </a:solidFill>
                <a:latin typeface="Cambria" pitchFamily="18" charset="0"/>
              </a:rPr>
              <a:t>Lifing</a:t>
            </a:r>
            <a:r>
              <a:rPr lang="en-US" sz="4200" b="1" i="1" dirty="0">
                <a:solidFill>
                  <a:srgbClr val="1608F9"/>
                </a:solidFill>
                <a:latin typeface="Cambria" pitchFamily="18" charset="0"/>
              </a:rPr>
              <a:t> it up</a:t>
            </a:r>
            <a:endParaRPr lang="en-US" sz="4200" dirty="0">
              <a:solidFill>
                <a:srgbClr val="1608F9"/>
              </a:solidFill>
              <a:latin typeface="Cambria" pitchFamily="18" charset="0"/>
            </a:endParaRPr>
          </a:p>
          <a:p>
            <a:pPr>
              <a:spcBef>
                <a:spcPct val="50000"/>
              </a:spcBef>
            </a:pPr>
            <a:r>
              <a:rPr lang="en-US" sz="4200" dirty="0">
                <a:latin typeface="Cambria" pitchFamily="18" charset="0"/>
              </a:rPr>
              <a:t>in lab!</a:t>
            </a:r>
            <a:endParaRPr lang="en-US" sz="4200" dirty="0">
              <a:solidFill>
                <a:srgbClr val="1608F9"/>
              </a:solidFill>
              <a:latin typeface="Cambria" pitchFamily="18" charset="0"/>
            </a:endParaRPr>
          </a:p>
        </p:txBody>
      </p:sp>
      <p:pic>
        <p:nvPicPr>
          <p:cNvPr id="53251" name="Picture 6"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3" y="4695825"/>
            <a:ext cx="181133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7"/>
          <p:cNvSpPr>
            <a:spLocks noChangeArrowheads="1"/>
          </p:cNvSpPr>
          <p:nvPr/>
        </p:nvSpPr>
        <p:spPr bwMode="auto">
          <a:xfrm>
            <a:off x="7051675" y="5954713"/>
            <a:ext cx="1835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1608F9"/>
                </a:solidFill>
                <a:latin typeface="Cambria" pitchFamily="18" charset="0"/>
              </a:rPr>
              <a:t>on over…</a:t>
            </a:r>
          </a:p>
        </p:txBody>
      </p:sp>
      <p:sp>
        <p:nvSpPr>
          <p:cNvPr id="53253" name="Rectangle 8"/>
          <p:cNvSpPr>
            <a:spLocks noChangeArrowheads="1"/>
          </p:cNvSpPr>
          <p:nvPr/>
        </p:nvSpPr>
        <p:spPr bwMode="auto">
          <a:xfrm>
            <a:off x="4462463" y="5954713"/>
            <a:ext cx="5953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1608F9"/>
                </a:solidFill>
                <a:latin typeface="Cambria" pitchFamily="18" charset="0"/>
              </a:rPr>
              <a:t>so</a:t>
            </a:r>
          </a:p>
        </p:txBody>
      </p:sp>
      <p:sp>
        <p:nvSpPr>
          <p:cNvPr id="53254" name="Ink 6"/>
          <p:cNvSpPr>
            <a:spLocks noRot="1" noChangeAspect="1" noEditPoints="1" noChangeArrowheads="1" noChangeShapeType="1" noTextEdit="1"/>
          </p:cNvSpPr>
          <p:nvPr/>
        </p:nvSpPr>
        <p:spPr bwMode="auto">
          <a:xfrm>
            <a:off x="7062788" y="2098675"/>
            <a:ext cx="1587"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5F4B7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7"/>
          <p:cNvSpPr>
            <a:spLocks noChangeArrowheads="1"/>
          </p:cNvSpPr>
          <p:nvPr/>
        </p:nvSpPr>
        <p:spPr bwMode="auto">
          <a:xfrm>
            <a:off x="5853147" y="6411039"/>
            <a:ext cx="4523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smtClean="0">
                <a:solidFill>
                  <a:srgbClr val="1608F9"/>
                </a:solidFill>
                <a:latin typeface="Cambria" pitchFamily="18" charset="0"/>
              </a:rPr>
              <a:t>glide</a:t>
            </a:r>
            <a:endParaRPr lang="en-US" sz="1000" dirty="0">
              <a:solidFill>
                <a:srgbClr val="1608F9"/>
              </a:solidFill>
              <a:latin typeface="Cambr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5"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6"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7"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8"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79"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80"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1" name="Rectangle 18"/>
          <p:cNvSpPr>
            <a:spLocks noChangeArrowheads="1"/>
          </p:cNvSpPr>
          <p:nvPr/>
        </p:nvSpPr>
        <p:spPr bwMode="auto">
          <a:xfrm>
            <a:off x="11430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82"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83"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4"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5"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6"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7"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8"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89"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0"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1"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2"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3"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4"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295"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6"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7"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8"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299"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0"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1"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2"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3"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4" name="Rectangle 41"/>
          <p:cNvSpPr>
            <a:spLocks noChangeArrowheads="1"/>
          </p:cNvSpPr>
          <p:nvPr/>
        </p:nvSpPr>
        <p:spPr bwMode="auto">
          <a:xfrm>
            <a:off x="23622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305" name="Rectangle 42"/>
          <p:cNvSpPr>
            <a:spLocks noChangeArrowheads="1"/>
          </p:cNvSpPr>
          <p:nvPr/>
        </p:nvSpPr>
        <p:spPr bwMode="auto">
          <a:xfrm>
            <a:off x="297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54306"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7"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8"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09"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10"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11"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12"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13"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14"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15"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16"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17"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18"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19"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20"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21"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22" name="Rectangle 123"/>
          <p:cNvSpPr>
            <a:spLocks noChangeArrowheads="1"/>
          </p:cNvSpPr>
          <p:nvPr/>
        </p:nvSpPr>
        <p:spPr bwMode="auto">
          <a:xfrm>
            <a:off x="866775" y="1270000"/>
            <a:ext cx="480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chemeClr val="accent2"/>
                </a:solidFill>
                <a:latin typeface="Courier New" pitchFamily="49" charset="0"/>
              </a:rPr>
              <a:t>next_life_generation( A )</a:t>
            </a:r>
          </a:p>
        </p:txBody>
      </p:sp>
      <p:sp>
        <p:nvSpPr>
          <p:cNvPr id="54323" name="Freeform 124"/>
          <p:cNvSpPr>
            <a:spLocks/>
          </p:cNvSpPr>
          <p:nvPr/>
        </p:nvSpPr>
        <p:spPr bwMode="auto">
          <a:xfrm>
            <a:off x="1344613" y="1762125"/>
            <a:ext cx="2922587" cy="450850"/>
          </a:xfrm>
          <a:custGeom>
            <a:avLst/>
            <a:gdLst>
              <a:gd name="T0" fmla="*/ 0 w 2215"/>
              <a:gd name="T1" fmla="*/ 2147483647 h 455"/>
              <a:gd name="T2" fmla="*/ 2147483647 w 2215"/>
              <a:gd name="T3" fmla="*/ 2147483647 h 455"/>
              <a:gd name="T4" fmla="*/ 2147483647 w 2215"/>
              <a:gd name="T5" fmla="*/ 2147483647 h 455"/>
              <a:gd name="T6" fmla="*/ 2147483647 w 2215"/>
              <a:gd name="T7" fmla="*/ 2147483647 h 455"/>
              <a:gd name="T8" fmla="*/ 2147483647 w 2215"/>
              <a:gd name="T9" fmla="*/ 2147483647 h 455"/>
              <a:gd name="T10" fmla="*/ 2147483647 w 2215"/>
              <a:gd name="T11" fmla="*/ 2147483647 h 455"/>
              <a:gd name="T12" fmla="*/ 2147483647 w 2215"/>
              <a:gd name="T13" fmla="*/ 2147483647 h 455"/>
              <a:gd name="T14" fmla="*/ 2147483647 w 2215"/>
              <a:gd name="T15" fmla="*/ 2147483647 h 455"/>
              <a:gd name="T16" fmla="*/ 2147483647 w 2215"/>
              <a:gd name="T17" fmla="*/ 2147483647 h 455"/>
              <a:gd name="T18" fmla="*/ 2147483647 w 2215"/>
              <a:gd name="T19" fmla="*/ 2147483647 h 455"/>
              <a:gd name="T20" fmla="*/ 2147483647 w 2215"/>
              <a:gd name="T21" fmla="*/ 2147483647 h 455"/>
              <a:gd name="T22" fmla="*/ 2147483647 w 2215"/>
              <a:gd name="T23" fmla="*/ 2147483647 h 455"/>
              <a:gd name="T24" fmla="*/ 2147483647 w 2215"/>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5"/>
              <a:gd name="T40" fmla="*/ 0 h 455"/>
              <a:gd name="T41" fmla="*/ 2215 w 2215"/>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5" h="455">
                <a:moveTo>
                  <a:pt x="0" y="455"/>
                </a:moveTo>
                <a:cubicBezTo>
                  <a:pt x="8" y="430"/>
                  <a:pt x="15" y="389"/>
                  <a:pt x="30" y="370"/>
                </a:cubicBezTo>
                <a:cubicBezTo>
                  <a:pt x="61" y="327"/>
                  <a:pt x="123" y="314"/>
                  <a:pt x="170" y="300"/>
                </a:cubicBezTo>
                <a:cubicBezTo>
                  <a:pt x="257" y="273"/>
                  <a:pt x="348" y="258"/>
                  <a:pt x="440" y="250"/>
                </a:cubicBezTo>
                <a:cubicBezTo>
                  <a:pt x="561" y="225"/>
                  <a:pt x="473" y="239"/>
                  <a:pt x="710" y="245"/>
                </a:cubicBezTo>
                <a:cubicBezTo>
                  <a:pt x="791" y="256"/>
                  <a:pt x="873" y="266"/>
                  <a:pt x="955" y="280"/>
                </a:cubicBezTo>
                <a:cubicBezTo>
                  <a:pt x="1094" y="278"/>
                  <a:pt x="1370" y="295"/>
                  <a:pt x="1555" y="265"/>
                </a:cubicBezTo>
                <a:cubicBezTo>
                  <a:pt x="1705" y="239"/>
                  <a:pt x="1562" y="256"/>
                  <a:pt x="1760" y="235"/>
                </a:cubicBezTo>
                <a:cubicBezTo>
                  <a:pt x="1790" y="231"/>
                  <a:pt x="1850" y="225"/>
                  <a:pt x="1850" y="225"/>
                </a:cubicBezTo>
                <a:cubicBezTo>
                  <a:pt x="1890" y="213"/>
                  <a:pt x="1936" y="216"/>
                  <a:pt x="1975" y="200"/>
                </a:cubicBezTo>
                <a:cubicBezTo>
                  <a:pt x="2035" y="174"/>
                  <a:pt x="2086" y="140"/>
                  <a:pt x="2140" y="105"/>
                </a:cubicBezTo>
                <a:cubicBezTo>
                  <a:pt x="2165" y="88"/>
                  <a:pt x="2187" y="76"/>
                  <a:pt x="2205" y="50"/>
                </a:cubicBezTo>
                <a:cubicBezTo>
                  <a:pt x="2209" y="32"/>
                  <a:pt x="2215" y="18"/>
                  <a:pt x="221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4" name="Freeform 125"/>
          <p:cNvSpPr>
            <a:spLocks/>
          </p:cNvSpPr>
          <p:nvPr/>
        </p:nvSpPr>
        <p:spPr bwMode="auto">
          <a:xfrm rot="8794038" flipH="1">
            <a:off x="5689600" y="1385888"/>
            <a:ext cx="815975" cy="706437"/>
          </a:xfrm>
          <a:custGeom>
            <a:avLst/>
            <a:gdLst>
              <a:gd name="T0" fmla="*/ 2147483647 w 1409"/>
              <a:gd name="T1" fmla="*/ 2147483647 h 473"/>
              <a:gd name="T2" fmla="*/ 2147483647 w 1409"/>
              <a:gd name="T3" fmla="*/ 2147483647 h 473"/>
              <a:gd name="T4" fmla="*/ 2147483647 w 1409"/>
              <a:gd name="T5" fmla="*/ 2147483647 h 473"/>
              <a:gd name="T6" fmla="*/ 2147483647 w 1409"/>
              <a:gd name="T7" fmla="*/ 2147483647 h 473"/>
              <a:gd name="T8" fmla="*/ 2147483647 w 1409"/>
              <a:gd name="T9" fmla="*/ 2147483647 h 473"/>
              <a:gd name="T10" fmla="*/ 2147483647 w 1409"/>
              <a:gd name="T11" fmla="*/ 2147483647 h 473"/>
              <a:gd name="T12" fmla="*/ 2147483647 w 1409"/>
              <a:gd name="T13" fmla="*/ 2147483647 h 473"/>
              <a:gd name="T14" fmla="*/ 2147483647 w 1409"/>
              <a:gd name="T15" fmla="*/ 2147483647 h 473"/>
              <a:gd name="T16" fmla="*/ 2147483647 w 1409"/>
              <a:gd name="T17" fmla="*/ 2147483647 h 473"/>
              <a:gd name="T18" fmla="*/ 2147483647 w 1409"/>
              <a:gd name="T19" fmla="*/ 0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473"/>
              <a:gd name="T32" fmla="*/ 1409 w 1409"/>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473">
                <a:moveTo>
                  <a:pt x="5" y="460"/>
                </a:moveTo>
                <a:cubicBezTo>
                  <a:pt x="30" y="409"/>
                  <a:pt x="0" y="473"/>
                  <a:pt x="20" y="415"/>
                </a:cubicBezTo>
                <a:cubicBezTo>
                  <a:pt x="35" y="369"/>
                  <a:pt x="83" y="316"/>
                  <a:pt x="115" y="285"/>
                </a:cubicBezTo>
                <a:cubicBezTo>
                  <a:pt x="131" y="268"/>
                  <a:pt x="142" y="252"/>
                  <a:pt x="165" y="245"/>
                </a:cubicBezTo>
                <a:cubicBezTo>
                  <a:pt x="212" y="209"/>
                  <a:pt x="262" y="195"/>
                  <a:pt x="320" y="185"/>
                </a:cubicBezTo>
                <a:cubicBezTo>
                  <a:pt x="333" y="182"/>
                  <a:pt x="346" y="182"/>
                  <a:pt x="360" y="180"/>
                </a:cubicBezTo>
                <a:cubicBezTo>
                  <a:pt x="376" y="177"/>
                  <a:pt x="410" y="170"/>
                  <a:pt x="410" y="170"/>
                </a:cubicBezTo>
                <a:cubicBezTo>
                  <a:pt x="569" y="173"/>
                  <a:pt x="725" y="180"/>
                  <a:pt x="885" y="185"/>
                </a:cubicBezTo>
                <a:cubicBezTo>
                  <a:pt x="960" y="174"/>
                  <a:pt x="1307" y="210"/>
                  <a:pt x="1405" y="65"/>
                </a:cubicBezTo>
                <a:cubicBezTo>
                  <a:pt x="1409" y="40"/>
                  <a:pt x="1405" y="24"/>
                  <a:pt x="140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325" name="Text Box 126"/>
          <p:cNvSpPr txBox="1">
            <a:spLocks noChangeArrowheads="1"/>
          </p:cNvSpPr>
          <p:nvPr/>
        </p:nvSpPr>
        <p:spPr bwMode="auto">
          <a:xfrm>
            <a:off x="1295400" y="2057400"/>
            <a:ext cx="2633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old generation or "array"</a:t>
            </a:r>
          </a:p>
        </p:txBody>
      </p:sp>
      <p:sp>
        <p:nvSpPr>
          <p:cNvPr id="54326" name="Text Box 127"/>
          <p:cNvSpPr txBox="1">
            <a:spLocks noChangeArrowheads="1"/>
          </p:cNvSpPr>
          <p:nvPr/>
        </p:nvSpPr>
        <p:spPr bwMode="auto">
          <a:xfrm>
            <a:off x="6564313" y="1873250"/>
            <a:ext cx="2065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returns new generation or "array"</a:t>
            </a:r>
          </a:p>
        </p:txBody>
      </p:sp>
      <p:sp>
        <p:nvSpPr>
          <p:cNvPr id="54327"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28"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29"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0"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1" name="Rectangle 51"/>
          <p:cNvSpPr>
            <a:spLocks noChangeArrowheads="1"/>
          </p:cNvSpPr>
          <p:nvPr/>
        </p:nvSpPr>
        <p:spPr bwMode="auto">
          <a:xfrm>
            <a:off x="55626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2" name="Rectangle 52"/>
          <p:cNvSpPr>
            <a:spLocks noChangeArrowheads="1"/>
          </p:cNvSpPr>
          <p:nvPr/>
        </p:nvSpPr>
        <p:spPr bwMode="auto">
          <a:xfrm>
            <a:off x="617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3"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4" name="Rectangle 54"/>
          <p:cNvSpPr>
            <a:spLocks noChangeArrowheads="1"/>
          </p:cNvSpPr>
          <p:nvPr/>
        </p:nvSpPr>
        <p:spPr bwMode="auto">
          <a:xfrm>
            <a:off x="55626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5" name="Rectangle 55"/>
          <p:cNvSpPr>
            <a:spLocks noChangeArrowheads="1"/>
          </p:cNvSpPr>
          <p:nvPr/>
        </p:nvSpPr>
        <p:spPr bwMode="auto">
          <a:xfrm>
            <a:off x="617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6"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7"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8"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39"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0"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1"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2" name="Rectangle 62"/>
          <p:cNvSpPr>
            <a:spLocks noChangeArrowheads="1"/>
          </p:cNvSpPr>
          <p:nvPr/>
        </p:nvSpPr>
        <p:spPr bwMode="auto">
          <a:xfrm>
            <a:off x="678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3"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4"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5"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6" name="Rectangle 66"/>
          <p:cNvSpPr>
            <a:spLocks noChangeArrowheads="1"/>
          </p:cNvSpPr>
          <p:nvPr/>
        </p:nvSpPr>
        <p:spPr bwMode="auto">
          <a:xfrm>
            <a:off x="55626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7" name="Rectangle 67"/>
          <p:cNvSpPr>
            <a:spLocks noChangeArrowheads="1"/>
          </p:cNvSpPr>
          <p:nvPr/>
        </p:nvSpPr>
        <p:spPr bwMode="auto">
          <a:xfrm>
            <a:off x="617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8"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49"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0"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1"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2"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3"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4"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5"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6"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7" name="Rectangle 77"/>
          <p:cNvSpPr>
            <a:spLocks noChangeArrowheads="1"/>
          </p:cNvSpPr>
          <p:nvPr/>
        </p:nvSpPr>
        <p:spPr bwMode="auto">
          <a:xfrm>
            <a:off x="67818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8"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59"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0"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1"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2"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54363"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64"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65"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66"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67"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68"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69"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54370"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54371"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54372"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54373"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54374"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54375" name="Text Box 5"/>
          <p:cNvSpPr txBox="1">
            <a:spLocks noChangeArrowheads="1"/>
          </p:cNvSpPr>
          <p:nvPr/>
        </p:nvSpPr>
        <p:spPr bwMode="auto">
          <a:xfrm>
            <a:off x="76200"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A</a:t>
            </a:r>
          </a:p>
        </p:txBody>
      </p:sp>
      <p:sp>
        <p:nvSpPr>
          <p:cNvPr id="54376" name="Text Box 5"/>
          <p:cNvSpPr txBox="1">
            <a:spLocks noChangeArrowheads="1"/>
          </p:cNvSpPr>
          <p:nvPr/>
        </p:nvSpPr>
        <p:spPr bwMode="auto">
          <a:xfrm>
            <a:off x="2047875"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B</a:t>
            </a:r>
          </a:p>
        </p:txBody>
      </p:sp>
      <p:sp>
        <p:nvSpPr>
          <p:cNvPr id="54377" name="Text Box 5"/>
          <p:cNvSpPr txBox="1">
            <a:spLocks noChangeArrowheads="1"/>
          </p:cNvSpPr>
          <p:nvPr/>
        </p:nvSpPr>
        <p:spPr bwMode="auto">
          <a:xfrm>
            <a:off x="3835400"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C</a:t>
            </a:r>
          </a:p>
        </p:txBody>
      </p:sp>
      <p:sp>
        <p:nvSpPr>
          <p:cNvPr id="54378" name="Text Box 5"/>
          <p:cNvSpPr txBox="1">
            <a:spLocks noChangeArrowheads="1"/>
          </p:cNvSpPr>
          <p:nvPr/>
        </p:nvSpPr>
        <p:spPr bwMode="auto">
          <a:xfrm>
            <a:off x="5724525"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D</a:t>
            </a:r>
          </a:p>
        </p:txBody>
      </p:sp>
      <p:sp>
        <p:nvSpPr>
          <p:cNvPr id="54379" name="Text Box 5"/>
          <p:cNvSpPr txBox="1">
            <a:spLocks noChangeArrowheads="1"/>
          </p:cNvSpPr>
          <p:nvPr/>
        </p:nvSpPr>
        <p:spPr bwMode="auto">
          <a:xfrm>
            <a:off x="7567613" y="195263"/>
            <a:ext cx="838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5400">
                <a:solidFill>
                  <a:srgbClr val="1608F9"/>
                </a:solidFill>
                <a:latin typeface="Calibri" pitchFamily="34" charset="0"/>
              </a:rPr>
              <a:t>E</a:t>
            </a:r>
          </a:p>
        </p:txBody>
      </p:sp>
      <p:sp>
        <p:nvSpPr>
          <p:cNvPr id="54380" name="Rectangle 159"/>
          <p:cNvSpPr>
            <a:spLocks noChangeArrowheads="1"/>
          </p:cNvSpPr>
          <p:nvPr/>
        </p:nvSpPr>
        <p:spPr bwMode="auto">
          <a:xfrm>
            <a:off x="27686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5</a:t>
            </a:r>
          </a:p>
        </p:txBody>
      </p:sp>
      <p:sp>
        <p:nvSpPr>
          <p:cNvPr id="54381" name="Rectangle 160"/>
          <p:cNvSpPr>
            <a:spLocks noChangeArrowheads="1"/>
          </p:cNvSpPr>
          <p:nvPr/>
        </p:nvSpPr>
        <p:spPr bwMode="auto">
          <a:xfrm>
            <a:off x="64262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7</a:t>
            </a:r>
          </a:p>
        </p:txBody>
      </p:sp>
      <p:sp>
        <p:nvSpPr>
          <p:cNvPr id="54382" name="Rectangle 161"/>
          <p:cNvSpPr>
            <a:spLocks noChangeArrowheads="1"/>
          </p:cNvSpPr>
          <p:nvPr/>
        </p:nvSpPr>
        <p:spPr bwMode="auto">
          <a:xfrm>
            <a:off x="82550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8</a:t>
            </a:r>
          </a:p>
        </p:txBody>
      </p:sp>
      <p:sp>
        <p:nvSpPr>
          <p:cNvPr id="54383" name="Rectangle 162"/>
          <p:cNvSpPr>
            <a:spLocks noChangeArrowheads="1"/>
          </p:cNvSpPr>
          <p:nvPr/>
        </p:nvSpPr>
        <p:spPr bwMode="auto">
          <a:xfrm>
            <a:off x="45212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6</a:t>
            </a:r>
          </a:p>
        </p:txBody>
      </p:sp>
      <p:sp>
        <p:nvSpPr>
          <p:cNvPr id="54384" name="Rectangle 163"/>
          <p:cNvSpPr>
            <a:spLocks noChangeArrowheads="1"/>
          </p:cNvSpPr>
          <p:nvPr/>
        </p:nvSpPr>
        <p:spPr bwMode="auto">
          <a:xfrm>
            <a:off x="762000" y="287338"/>
            <a:ext cx="508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latin typeface="Courier New" pitchFamily="49" charset="0"/>
                <a:cs typeface="Courier New" pitchFamily="49" charset="0"/>
              </a:rPr>
              <a:t>4</a:t>
            </a:r>
          </a:p>
        </p:txBody>
      </p:sp>
      <p:sp>
        <p:nvSpPr>
          <p:cNvPr id="54385" name="Text Box 5"/>
          <p:cNvSpPr txBox="1">
            <a:spLocks noChangeArrowheads="1"/>
          </p:cNvSpPr>
          <p:nvPr/>
        </p:nvSpPr>
        <p:spPr bwMode="auto">
          <a:xfrm>
            <a:off x="5078413" y="6267450"/>
            <a:ext cx="3429000"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9"/>
                </a:solidFill>
                <a:latin typeface="Calibri" pitchFamily="34" charset="0"/>
              </a:rPr>
              <a:t>How many will there be?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ChangeArrowheads="1"/>
          </p:cNvSpPr>
          <p:nvPr/>
        </p:nvSpPr>
        <p:spPr bwMode="auto">
          <a:xfrm>
            <a:off x="533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5" name="Rectangle 12"/>
          <p:cNvSpPr>
            <a:spLocks noChangeArrowheads="1"/>
          </p:cNvSpPr>
          <p:nvPr/>
        </p:nvSpPr>
        <p:spPr bwMode="auto">
          <a:xfrm>
            <a:off x="114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6" name="Rectangle 13"/>
          <p:cNvSpPr>
            <a:spLocks noChangeArrowheads="1"/>
          </p:cNvSpPr>
          <p:nvPr/>
        </p:nvSpPr>
        <p:spPr bwMode="auto">
          <a:xfrm>
            <a:off x="175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7" name="Rectangle 14"/>
          <p:cNvSpPr>
            <a:spLocks noChangeArrowheads="1"/>
          </p:cNvSpPr>
          <p:nvPr/>
        </p:nvSpPr>
        <p:spPr bwMode="auto">
          <a:xfrm>
            <a:off x="533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8" name="Rectangle 15"/>
          <p:cNvSpPr>
            <a:spLocks noChangeArrowheads="1"/>
          </p:cNvSpPr>
          <p:nvPr/>
        </p:nvSpPr>
        <p:spPr bwMode="auto">
          <a:xfrm>
            <a:off x="114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59" name="Rectangle 16"/>
          <p:cNvSpPr>
            <a:spLocks noChangeArrowheads="1"/>
          </p:cNvSpPr>
          <p:nvPr/>
        </p:nvSpPr>
        <p:spPr bwMode="auto">
          <a:xfrm>
            <a:off x="175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60" name="Rectangle 17"/>
          <p:cNvSpPr>
            <a:spLocks noChangeArrowheads="1"/>
          </p:cNvSpPr>
          <p:nvPr/>
        </p:nvSpPr>
        <p:spPr bwMode="auto">
          <a:xfrm>
            <a:off x="533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1" name="Rectangle 18"/>
          <p:cNvSpPr>
            <a:spLocks noChangeArrowheads="1"/>
          </p:cNvSpPr>
          <p:nvPr/>
        </p:nvSpPr>
        <p:spPr bwMode="auto">
          <a:xfrm>
            <a:off x="11430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62" name="Rectangle 19"/>
          <p:cNvSpPr>
            <a:spLocks noChangeArrowheads="1"/>
          </p:cNvSpPr>
          <p:nvPr/>
        </p:nvSpPr>
        <p:spPr bwMode="auto">
          <a:xfrm>
            <a:off x="175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63" name="Rectangle 20"/>
          <p:cNvSpPr>
            <a:spLocks noChangeArrowheads="1"/>
          </p:cNvSpPr>
          <p:nvPr/>
        </p:nvSpPr>
        <p:spPr bwMode="auto">
          <a:xfrm>
            <a:off x="236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4" name="Rectangle 21"/>
          <p:cNvSpPr>
            <a:spLocks noChangeArrowheads="1"/>
          </p:cNvSpPr>
          <p:nvPr/>
        </p:nvSpPr>
        <p:spPr bwMode="auto">
          <a:xfrm>
            <a:off x="297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5" name="Rectangle 22"/>
          <p:cNvSpPr>
            <a:spLocks noChangeArrowheads="1"/>
          </p:cNvSpPr>
          <p:nvPr/>
        </p:nvSpPr>
        <p:spPr bwMode="auto">
          <a:xfrm>
            <a:off x="358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6" name="Rectangle 23"/>
          <p:cNvSpPr>
            <a:spLocks noChangeArrowheads="1"/>
          </p:cNvSpPr>
          <p:nvPr/>
        </p:nvSpPr>
        <p:spPr bwMode="auto">
          <a:xfrm>
            <a:off x="23622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7" name="Rectangle 24"/>
          <p:cNvSpPr>
            <a:spLocks noChangeArrowheads="1"/>
          </p:cNvSpPr>
          <p:nvPr/>
        </p:nvSpPr>
        <p:spPr bwMode="auto">
          <a:xfrm>
            <a:off x="297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8" name="Rectangle 25"/>
          <p:cNvSpPr>
            <a:spLocks noChangeArrowheads="1"/>
          </p:cNvSpPr>
          <p:nvPr/>
        </p:nvSpPr>
        <p:spPr bwMode="auto">
          <a:xfrm>
            <a:off x="358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69" name="Rectangle 26"/>
          <p:cNvSpPr>
            <a:spLocks noChangeArrowheads="1"/>
          </p:cNvSpPr>
          <p:nvPr/>
        </p:nvSpPr>
        <p:spPr bwMode="auto">
          <a:xfrm>
            <a:off x="23622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0" name="Rectangle 27"/>
          <p:cNvSpPr>
            <a:spLocks noChangeArrowheads="1"/>
          </p:cNvSpPr>
          <p:nvPr/>
        </p:nvSpPr>
        <p:spPr bwMode="auto">
          <a:xfrm>
            <a:off x="29718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1" name="Rectangle 28"/>
          <p:cNvSpPr>
            <a:spLocks noChangeArrowheads="1"/>
          </p:cNvSpPr>
          <p:nvPr/>
        </p:nvSpPr>
        <p:spPr bwMode="auto">
          <a:xfrm>
            <a:off x="358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2" name="Rectangle 29"/>
          <p:cNvSpPr>
            <a:spLocks noChangeArrowheads="1"/>
          </p:cNvSpPr>
          <p:nvPr/>
        </p:nvSpPr>
        <p:spPr bwMode="auto">
          <a:xfrm>
            <a:off x="533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3" name="Rectangle 30"/>
          <p:cNvSpPr>
            <a:spLocks noChangeArrowheads="1"/>
          </p:cNvSpPr>
          <p:nvPr/>
        </p:nvSpPr>
        <p:spPr bwMode="auto">
          <a:xfrm>
            <a:off x="114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4" name="Rectangle 31"/>
          <p:cNvSpPr>
            <a:spLocks noChangeArrowheads="1"/>
          </p:cNvSpPr>
          <p:nvPr/>
        </p:nvSpPr>
        <p:spPr bwMode="auto">
          <a:xfrm>
            <a:off x="175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75" name="Rectangle 32"/>
          <p:cNvSpPr>
            <a:spLocks noChangeArrowheads="1"/>
          </p:cNvSpPr>
          <p:nvPr/>
        </p:nvSpPr>
        <p:spPr bwMode="auto">
          <a:xfrm>
            <a:off x="533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6" name="Rectangle 33"/>
          <p:cNvSpPr>
            <a:spLocks noChangeArrowheads="1"/>
          </p:cNvSpPr>
          <p:nvPr/>
        </p:nvSpPr>
        <p:spPr bwMode="auto">
          <a:xfrm>
            <a:off x="114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7" name="Rectangle 34"/>
          <p:cNvSpPr>
            <a:spLocks noChangeArrowheads="1"/>
          </p:cNvSpPr>
          <p:nvPr/>
        </p:nvSpPr>
        <p:spPr bwMode="auto">
          <a:xfrm>
            <a:off x="175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8" name="Rectangle 35"/>
          <p:cNvSpPr>
            <a:spLocks noChangeArrowheads="1"/>
          </p:cNvSpPr>
          <p:nvPr/>
        </p:nvSpPr>
        <p:spPr bwMode="auto">
          <a:xfrm>
            <a:off x="533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79" name="Rectangle 36"/>
          <p:cNvSpPr>
            <a:spLocks noChangeArrowheads="1"/>
          </p:cNvSpPr>
          <p:nvPr/>
        </p:nvSpPr>
        <p:spPr bwMode="auto">
          <a:xfrm>
            <a:off x="114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0" name="Rectangle 37"/>
          <p:cNvSpPr>
            <a:spLocks noChangeArrowheads="1"/>
          </p:cNvSpPr>
          <p:nvPr/>
        </p:nvSpPr>
        <p:spPr bwMode="auto">
          <a:xfrm>
            <a:off x="175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1" name="Rectangle 38"/>
          <p:cNvSpPr>
            <a:spLocks noChangeArrowheads="1"/>
          </p:cNvSpPr>
          <p:nvPr/>
        </p:nvSpPr>
        <p:spPr bwMode="auto">
          <a:xfrm>
            <a:off x="23622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2" name="Rectangle 39"/>
          <p:cNvSpPr>
            <a:spLocks noChangeArrowheads="1"/>
          </p:cNvSpPr>
          <p:nvPr/>
        </p:nvSpPr>
        <p:spPr bwMode="auto">
          <a:xfrm>
            <a:off x="297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3" name="Rectangle 40"/>
          <p:cNvSpPr>
            <a:spLocks noChangeArrowheads="1"/>
          </p:cNvSpPr>
          <p:nvPr/>
        </p:nvSpPr>
        <p:spPr bwMode="auto">
          <a:xfrm>
            <a:off x="358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4" name="Rectangle 41"/>
          <p:cNvSpPr>
            <a:spLocks noChangeArrowheads="1"/>
          </p:cNvSpPr>
          <p:nvPr/>
        </p:nvSpPr>
        <p:spPr bwMode="auto">
          <a:xfrm>
            <a:off x="23622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85" name="Rectangle 42"/>
          <p:cNvSpPr>
            <a:spLocks noChangeArrowheads="1"/>
          </p:cNvSpPr>
          <p:nvPr/>
        </p:nvSpPr>
        <p:spPr bwMode="auto">
          <a:xfrm>
            <a:off x="297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86" name="Rectangle 43"/>
          <p:cNvSpPr>
            <a:spLocks noChangeArrowheads="1"/>
          </p:cNvSpPr>
          <p:nvPr/>
        </p:nvSpPr>
        <p:spPr bwMode="auto">
          <a:xfrm>
            <a:off x="358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7" name="Rectangle 44"/>
          <p:cNvSpPr>
            <a:spLocks noChangeArrowheads="1"/>
          </p:cNvSpPr>
          <p:nvPr/>
        </p:nvSpPr>
        <p:spPr bwMode="auto">
          <a:xfrm>
            <a:off x="236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8" name="Rectangle 45"/>
          <p:cNvSpPr>
            <a:spLocks noChangeArrowheads="1"/>
          </p:cNvSpPr>
          <p:nvPr/>
        </p:nvSpPr>
        <p:spPr bwMode="auto">
          <a:xfrm>
            <a:off x="297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89" name="Rectangle 46"/>
          <p:cNvSpPr>
            <a:spLocks noChangeArrowheads="1"/>
          </p:cNvSpPr>
          <p:nvPr/>
        </p:nvSpPr>
        <p:spPr bwMode="auto">
          <a:xfrm>
            <a:off x="358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0" name="Rectangle 47"/>
          <p:cNvSpPr>
            <a:spLocks noChangeArrowheads="1"/>
          </p:cNvSpPr>
          <p:nvPr/>
        </p:nvSpPr>
        <p:spPr bwMode="auto">
          <a:xfrm>
            <a:off x="4953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1" name="Rectangle 48"/>
          <p:cNvSpPr>
            <a:spLocks noChangeArrowheads="1"/>
          </p:cNvSpPr>
          <p:nvPr/>
        </p:nvSpPr>
        <p:spPr bwMode="auto">
          <a:xfrm>
            <a:off x="55626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2" name="Rectangle 49"/>
          <p:cNvSpPr>
            <a:spLocks noChangeArrowheads="1"/>
          </p:cNvSpPr>
          <p:nvPr/>
        </p:nvSpPr>
        <p:spPr bwMode="auto">
          <a:xfrm>
            <a:off x="61722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3" name="Rectangle 50"/>
          <p:cNvSpPr>
            <a:spLocks noChangeArrowheads="1"/>
          </p:cNvSpPr>
          <p:nvPr/>
        </p:nvSpPr>
        <p:spPr bwMode="auto">
          <a:xfrm>
            <a:off x="4953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4" name="Rectangle 51"/>
          <p:cNvSpPr>
            <a:spLocks noChangeArrowheads="1"/>
          </p:cNvSpPr>
          <p:nvPr/>
        </p:nvSpPr>
        <p:spPr bwMode="auto">
          <a:xfrm>
            <a:off x="55626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5" name="Rectangle 52"/>
          <p:cNvSpPr>
            <a:spLocks noChangeArrowheads="1"/>
          </p:cNvSpPr>
          <p:nvPr/>
        </p:nvSpPr>
        <p:spPr bwMode="auto">
          <a:xfrm>
            <a:off x="6172200" y="34290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6" name="Rectangle 53"/>
          <p:cNvSpPr>
            <a:spLocks noChangeArrowheads="1"/>
          </p:cNvSpPr>
          <p:nvPr/>
        </p:nvSpPr>
        <p:spPr bwMode="auto">
          <a:xfrm>
            <a:off x="4953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197" name="Rectangle 54"/>
          <p:cNvSpPr>
            <a:spLocks noChangeArrowheads="1"/>
          </p:cNvSpPr>
          <p:nvPr/>
        </p:nvSpPr>
        <p:spPr bwMode="auto">
          <a:xfrm>
            <a:off x="55626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8" name="Rectangle 55"/>
          <p:cNvSpPr>
            <a:spLocks noChangeArrowheads="1"/>
          </p:cNvSpPr>
          <p:nvPr/>
        </p:nvSpPr>
        <p:spPr bwMode="auto">
          <a:xfrm>
            <a:off x="61722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199" name="Rectangle 56"/>
          <p:cNvSpPr>
            <a:spLocks noChangeArrowheads="1"/>
          </p:cNvSpPr>
          <p:nvPr/>
        </p:nvSpPr>
        <p:spPr bwMode="auto">
          <a:xfrm>
            <a:off x="67818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0" name="Rectangle 57"/>
          <p:cNvSpPr>
            <a:spLocks noChangeArrowheads="1"/>
          </p:cNvSpPr>
          <p:nvPr/>
        </p:nvSpPr>
        <p:spPr bwMode="auto">
          <a:xfrm>
            <a:off x="73914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1" name="Rectangle 58"/>
          <p:cNvSpPr>
            <a:spLocks noChangeArrowheads="1"/>
          </p:cNvSpPr>
          <p:nvPr/>
        </p:nvSpPr>
        <p:spPr bwMode="auto">
          <a:xfrm>
            <a:off x="8001000" y="2819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2" name="Rectangle 59"/>
          <p:cNvSpPr>
            <a:spLocks noChangeArrowheads="1"/>
          </p:cNvSpPr>
          <p:nvPr/>
        </p:nvSpPr>
        <p:spPr bwMode="auto">
          <a:xfrm>
            <a:off x="67818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3" name="Rectangle 60"/>
          <p:cNvSpPr>
            <a:spLocks noChangeArrowheads="1"/>
          </p:cNvSpPr>
          <p:nvPr/>
        </p:nvSpPr>
        <p:spPr bwMode="auto">
          <a:xfrm>
            <a:off x="73914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4" name="Rectangle 61"/>
          <p:cNvSpPr>
            <a:spLocks noChangeArrowheads="1"/>
          </p:cNvSpPr>
          <p:nvPr/>
        </p:nvSpPr>
        <p:spPr bwMode="auto">
          <a:xfrm>
            <a:off x="8001000" y="34290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5" name="Rectangle 62"/>
          <p:cNvSpPr>
            <a:spLocks noChangeArrowheads="1"/>
          </p:cNvSpPr>
          <p:nvPr/>
        </p:nvSpPr>
        <p:spPr bwMode="auto">
          <a:xfrm>
            <a:off x="6781800" y="40386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06" name="Rectangle 63"/>
          <p:cNvSpPr>
            <a:spLocks noChangeArrowheads="1"/>
          </p:cNvSpPr>
          <p:nvPr/>
        </p:nvSpPr>
        <p:spPr bwMode="auto">
          <a:xfrm>
            <a:off x="73914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7" name="Rectangle 64"/>
          <p:cNvSpPr>
            <a:spLocks noChangeArrowheads="1"/>
          </p:cNvSpPr>
          <p:nvPr/>
        </p:nvSpPr>
        <p:spPr bwMode="auto">
          <a:xfrm>
            <a:off x="8001000" y="40386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8" name="Rectangle 65"/>
          <p:cNvSpPr>
            <a:spLocks noChangeArrowheads="1"/>
          </p:cNvSpPr>
          <p:nvPr/>
        </p:nvSpPr>
        <p:spPr bwMode="auto">
          <a:xfrm>
            <a:off x="4953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09" name="Rectangle 66"/>
          <p:cNvSpPr>
            <a:spLocks noChangeArrowheads="1"/>
          </p:cNvSpPr>
          <p:nvPr/>
        </p:nvSpPr>
        <p:spPr bwMode="auto">
          <a:xfrm>
            <a:off x="55626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10" name="Rectangle 67"/>
          <p:cNvSpPr>
            <a:spLocks noChangeArrowheads="1"/>
          </p:cNvSpPr>
          <p:nvPr/>
        </p:nvSpPr>
        <p:spPr bwMode="auto">
          <a:xfrm>
            <a:off x="6172200" y="46482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11" name="Rectangle 68"/>
          <p:cNvSpPr>
            <a:spLocks noChangeArrowheads="1"/>
          </p:cNvSpPr>
          <p:nvPr/>
        </p:nvSpPr>
        <p:spPr bwMode="auto">
          <a:xfrm>
            <a:off x="4953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2" name="Rectangle 69"/>
          <p:cNvSpPr>
            <a:spLocks noChangeArrowheads="1"/>
          </p:cNvSpPr>
          <p:nvPr/>
        </p:nvSpPr>
        <p:spPr bwMode="auto">
          <a:xfrm>
            <a:off x="55626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3" name="Rectangle 70"/>
          <p:cNvSpPr>
            <a:spLocks noChangeArrowheads="1"/>
          </p:cNvSpPr>
          <p:nvPr/>
        </p:nvSpPr>
        <p:spPr bwMode="auto">
          <a:xfrm>
            <a:off x="61722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4" name="Rectangle 71"/>
          <p:cNvSpPr>
            <a:spLocks noChangeArrowheads="1"/>
          </p:cNvSpPr>
          <p:nvPr/>
        </p:nvSpPr>
        <p:spPr bwMode="auto">
          <a:xfrm>
            <a:off x="4953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5" name="Rectangle 72"/>
          <p:cNvSpPr>
            <a:spLocks noChangeArrowheads="1"/>
          </p:cNvSpPr>
          <p:nvPr/>
        </p:nvSpPr>
        <p:spPr bwMode="auto">
          <a:xfrm>
            <a:off x="55626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6" name="Rectangle 73"/>
          <p:cNvSpPr>
            <a:spLocks noChangeArrowheads="1"/>
          </p:cNvSpPr>
          <p:nvPr/>
        </p:nvSpPr>
        <p:spPr bwMode="auto">
          <a:xfrm>
            <a:off x="61722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7" name="Rectangle 74"/>
          <p:cNvSpPr>
            <a:spLocks noChangeArrowheads="1"/>
          </p:cNvSpPr>
          <p:nvPr/>
        </p:nvSpPr>
        <p:spPr bwMode="auto">
          <a:xfrm>
            <a:off x="67818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8" name="Rectangle 75"/>
          <p:cNvSpPr>
            <a:spLocks noChangeArrowheads="1"/>
          </p:cNvSpPr>
          <p:nvPr/>
        </p:nvSpPr>
        <p:spPr bwMode="auto">
          <a:xfrm>
            <a:off x="73914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19" name="Rectangle 76"/>
          <p:cNvSpPr>
            <a:spLocks noChangeArrowheads="1"/>
          </p:cNvSpPr>
          <p:nvPr/>
        </p:nvSpPr>
        <p:spPr bwMode="auto">
          <a:xfrm>
            <a:off x="8001000" y="46482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0" name="Rectangle 77"/>
          <p:cNvSpPr>
            <a:spLocks noChangeArrowheads="1"/>
          </p:cNvSpPr>
          <p:nvPr/>
        </p:nvSpPr>
        <p:spPr bwMode="auto">
          <a:xfrm>
            <a:off x="6781800" y="5257800"/>
            <a:ext cx="609600" cy="609600"/>
          </a:xfrm>
          <a:prstGeom prst="rect">
            <a:avLst/>
          </a:prstGeom>
          <a:solidFill>
            <a:srgbClr val="FF0000"/>
          </a:solidFill>
          <a:ln w="28575">
            <a:solidFill>
              <a:schemeClr val="tx1"/>
            </a:solidFill>
            <a:miter lim="800000"/>
            <a:headEnd/>
            <a:tailEnd/>
          </a:ln>
        </p:spPr>
        <p:txBody>
          <a:bodyPr wrap="none" anchor="ctr"/>
          <a:lstStyle/>
          <a:p>
            <a:endParaRPr lang="en-US"/>
          </a:p>
        </p:txBody>
      </p:sp>
      <p:sp>
        <p:nvSpPr>
          <p:cNvPr id="49221" name="Rectangle 78"/>
          <p:cNvSpPr>
            <a:spLocks noChangeArrowheads="1"/>
          </p:cNvSpPr>
          <p:nvPr/>
        </p:nvSpPr>
        <p:spPr bwMode="auto">
          <a:xfrm>
            <a:off x="73914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2" name="Rectangle 79"/>
          <p:cNvSpPr>
            <a:spLocks noChangeArrowheads="1"/>
          </p:cNvSpPr>
          <p:nvPr/>
        </p:nvSpPr>
        <p:spPr bwMode="auto">
          <a:xfrm>
            <a:off x="8001000" y="52578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3" name="Rectangle 80"/>
          <p:cNvSpPr>
            <a:spLocks noChangeArrowheads="1"/>
          </p:cNvSpPr>
          <p:nvPr/>
        </p:nvSpPr>
        <p:spPr bwMode="auto">
          <a:xfrm>
            <a:off x="67818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4" name="Rectangle 81"/>
          <p:cNvSpPr>
            <a:spLocks noChangeArrowheads="1"/>
          </p:cNvSpPr>
          <p:nvPr/>
        </p:nvSpPr>
        <p:spPr bwMode="auto">
          <a:xfrm>
            <a:off x="73914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5" name="Rectangle 82"/>
          <p:cNvSpPr>
            <a:spLocks noChangeArrowheads="1"/>
          </p:cNvSpPr>
          <p:nvPr/>
        </p:nvSpPr>
        <p:spPr bwMode="auto">
          <a:xfrm>
            <a:off x="8001000" y="5867400"/>
            <a:ext cx="609600" cy="6096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49226" name="Text Box 83"/>
          <p:cNvSpPr txBox="1">
            <a:spLocks noChangeArrowheads="1"/>
          </p:cNvSpPr>
          <p:nvPr/>
        </p:nvSpPr>
        <p:spPr bwMode="auto">
          <a:xfrm>
            <a:off x="5029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27" name="Text Box 84"/>
          <p:cNvSpPr txBox="1">
            <a:spLocks noChangeArrowheads="1"/>
          </p:cNvSpPr>
          <p:nvPr/>
        </p:nvSpPr>
        <p:spPr bwMode="auto">
          <a:xfrm>
            <a:off x="56388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28" name="Text Box 85"/>
          <p:cNvSpPr txBox="1">
            <a:spLocks noChangeArrowheads="1"/>
          </p:cNvSpPr>
          <p:nvPr/>
        </p:nvSpPr>
        <p:spPr bwMode="auto">
          <a:xfrm>
            <a:off x="62484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29" name="Text Box 86"/>
          <p:cNvSpPr txBox="1">
            <a:spLocks noChangeArrowheads="1"/>
          </p:cNvSpPr>
          <p:nvPr/>
        </p:nvSpPr>
        <p:spPr bwMode="auto">
          <a:xfrm>
            <a:off x="68580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30" name="Text Box 87"/>
          <p:cNvSpPr txBox="1">
            <a:spLocks noChangeArrowheads="1"/>
          </p:cNvSpPr>
          <p:nvPr/>
        </p:nvSpPr>
        <p:spPr bwMode="auto">
          <a:xfrm>
            <a:off x="7467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31" name="Text Box 88"/>
          <p:cNvSpPr txBox="1">
            <a:spLocks noChangeArrowheads="1"/>
          </p:cNvSpPr>
          <p:nvPr/>
        </p:nvSpPr>
        <p:spPr bwMode="auto">
          <a:xfrm>
            <a:off x="80772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32" name="Text Box 89"/>
          <p:cNvSpPr txBox="1">
            <a:spLocks noChangeArrowheads="1"/>
          </p:cNvSpPr>
          <p:nvPr/>
        </p:nvSpPr>
        <p:spPr bwMode="auto">
          <a:xfrm>
            <a:off x="609600" y="2514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33" name="Text Box 90"/>
          <p:cNvSpPr txBox="1">
            <a:spLocks noChangeArrowheads="1"/>
          </p:cNvSpPr>
          <p:nvPr/>
        </p:nvSpPr>
        <p:spPr bwMode="auto">
          <a:xfrm>
            <a:off x="12192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34" name="Text Box 91"/>
          <p:cNvSpPr txBox="1">
            <a:spLocks noChangeArrowheads="1"/>
          </p:cNvSpPr>
          <p:nvPr/>
        </p:nvSpPr>
        <p:spPr bwMode="auto">
          <a:xfrm>
            <a:off x="18288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35" name="Text Box 92"/>
          <p:cNvSpPr txBox="1">
            <a:spLocks noChangeArrowheads="1"/>
          </p:cNvSpPr>
          <p:nvPr/>
        </p:nvSpPr>
        <p:spPr bwMode="auto">
          <a:xfrm>
            <a:off x="24384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36" name="Text Box 93"/>
          <p:cNvSpPr txBox="1">
            <a:spLocks noChangeArrowheads="1"/>
          </p:cNvSpPr>
          <p:nvPr/>
        </p:nvSpPr>
        <p:spPr bwMode="auto">
          <a:xfrm>
            <a:off x="30480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37" name="Text Box 94"/>
          <p:cNvSpPr txBox="1">
            <a:spLocks noChangeArrowheads="1"/>
          </p:cNvSpPr>
          <p:nvPr/>
        </p:nvSpPr>
        <p:spPr bwMode="auto">
          <a:xfrm>
            <a:off x="3657600" y="2522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38" name="Text Box 95"/>
          <p:cNvSpPr txBox="1">
            <a:spLocks noChangeArrowheads="1"/>
          </p:cNvSpPr>
          <p:nvPr/>
        </p:nvSpPr>
        <p:spPr bwMode="auto">
          <a:xfrm>
            <a:off x="184150" y="300355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39" name="Text Box 96"/>
          <p:cNvSpPr txBox="1">
            <a:spLocks noChangeArrowheads="1"/>
          </p:cNvSpPr>
          <p:nvPr/>
        </p:nvSpPr>
        <p:spPr bwMode="auto">
          <a:xfrm>
            <a:off x="188913" y="35814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40" name="Text Box 97"/>
          <p:cNvSpPr txBox="1">
            <a:spLocks noChangeArrowheads="1"/>
          </p:cNvSpPr>
          <p:nvPr/>
        </p:nvSpPr>
        <p:spPr bwMode="auto">
          <a:xfrm>
            <a:off x="184150" y="4187825"/>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41" name="Text Box 98"/>
          <p:cNvSpPr txBox="1">
            <a:spLocks noChangeArrowheads="1"/>
          </p:cNvSpPr>
          <p:nvPr/>
        </p:nvSpPr>
        <p:spPr bwMode="auto">
          <a:xfrm>
            <a:off x="188913" y="48085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42" name="Text Box 99"/>
          <p:cNvSpPr txBox="1">
            <a:spLocks noChangeArrowheads="1"/>
          </p:cNvSpPr>
          <p:nvPr/>
        </p:nvSpPr>
        <p:spPr bwMode="auto">
          <a:xfrm>
            <a:off x="184150" y="54181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43" name="Text Box 100"/>
          <p:cNvSpPr txBox="1">
            <a:spLocks noChangeArrowheads="1"/>
          </p:cNvSpPr>
          <p:nvPr/>
        </p:nvSpPr>
        <p:spPr bwMode="auto">
          <a:xfrm>
            <a:off x="184150" y="60277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44" name="Text Box 101"/>
          <p:cNvSpPr txBox="1">
            <a:spLocks noChangeArrowheads="1"/>
          </p:cNvSpPr>
          <p:nvPr/>
        </p:nvSpPr>
        <p:spPr bwMode="auto">
          <a:xfrm>
            <a:off x="4595813" y="29956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0</a:t>
            </a:r>
          </a:p>
        </p:txBody>
      </p:sp>
      <p:sp>
        <p:nvSpPr>
          <p:cNvPr id="49245" name="Text Box 102"/>
          <p:cNvSpPr txBox="1">
            <a:spLocks noChangeArrowheads="1"/>
          </p:cNvSpPr>
          <p:nvPr/>
        </p:nvSpPr>
        <p:spPr bwMode="auto">
          <a:xfrm>
            <a:off x="4600575" y="357346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a:t>
            </a:r>
          </a:p>
        </p:txBody>
      </p:sp>
      <p:sp>
        <p:nvSpPr>
          <p:cNvPr id="49246" name="Text Box 103"/>
          <p:cNvSpPr txBox="1">
            <a:spLocks noChangeArrowheads="1"/>
          </p:cNvSpPr>
          <p:nvPr/>
        </p:nvSpPr>
        <p:spPr bwMode="auto">
          <a:xfrm>
            <a:off x="4595813" y="417988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a:t>
            </a:r>
          </a:p>
        </p:txBody>
      </p:sp>
      <p:sp>
        <p:nvSpPr>
          <p:cNvPr id="49247" name="Text Box 104"/>
          <p:cNvSpPr txBox="1">
            <a:spLocks noChangeArrowheads="1"/>
          </p:cNvSpPr>
          <p:nvPr/>
        </p:nvSpPr>
        <p:spPr bwMode="auto">
          <a:xfrm>
            <a:off x="4600575" y="48006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3</a:t>
            </a:r>
          </a:p>
        </p:txBody>
      </p:sp>
      <p:sp>
        <p:nvSpPr>
          <p:cNvPr id="49248" name="Text Box 105"/>
          <p:cNvSpPr txBox="1">
            <a:spLocks noChangeArrowheads="1"/>
          </p:cNvSpPr>
          <p:nvPr/>
        </p:nvSpPr>
        <p:spPr bwMode="auto">
          <a:xfrm>
            <a:off x="4595813" y="54102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4</a:t>
            </a:r>
          </a:p>
        </p:txBody>
      </p:sp>
      <p:sp>
        <p:nvSpPr>
          <p:cNvPr id="49249" name="Text Box 106"/>
          <p:cNvSpPr txBox="1">
            <a:spLocks noChangeArrowheads="1"/>
          </p:cNvSpPr>
          <p:nvPr/>
        </p:nvSpPr>
        <p:spPr bwMode="auto">
          <a:xfrm>
            <a:off x="4595813" y="6019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5</a:t>
            </a:r>
          </a:p>
        </p:txBody>
      </p:sp>
      <p:sp>
        <p:nvSpPr>
          <p:cNvPr id="49250" name="Rectangle 123"/>
          <p:cNvSpPr>
            <a:spLocks noChangeArrowheads="1"/>
          </p:cNvSpPr>
          <p:nvPr/>
        </p:nvSpPr>
        <p:spPr bwMode="auto">
          <a:xfrm>
            <a:off x="866775" y="1270000"/>
            <a:ext cx="4802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chemeClr val="accent2"/>
                </a:solidFill>
                <a:latin typeface="Courier New" pitchFamily="49" charset="0"/>
              </a:rPr>
              <a:t>next_life_generation( A )</a:t>
            </a:r>
          </a:p>
        </p:txBody>
      </p:sp>
      <p:sp>
        <p:nvSpPr>
          <p:cNvPr id="49251" name="Freeform 124"/>
          <p:cNvSpPr>
            <a:spLocks/>
          </p:cNvSpPr>
          <p:nvPr/>
        </p:nvSpPr>
        <p:spPr bwMode="auto">
          <a:xfrm>
            <a:off x="1344613" y="1762125"/>
            <a:ext cx="2922587" cy="450850"/>
          </a:xfrm>
          <a:custGeom>
            <a:avLst/>
            <a:gdLst>
              <a:gd name="T0" fmla="*/ 0 w 2215"/>
              <a:gd name="T1" fmla="*/ 2147483647 h 455"/>
              <a:gd name="T2" fmla="*/ 2147483647 w 2215"/>
              <a:gd name="T3" fmla="*/ 2147483647 h 455"/>
              <a:gd name="T4" fmla="*/ 2147483647 w 2215"/>
              <a:gd name="T5" fmla="*/ 2147483647 h 455"/>
              <a:gd name="T6" fmla="*/ 2147483647 w 2215"/>
              <a:gd name="T7" fmla="*/ 2147483647 h 455"/>
              <a:gd name="T8" fmla="*/ 2147483647 w 2215"/>
              <a:gd name="T9" fmla="*/ 2147483647 h 455"/>
              <a:gd name="T10" fmla="*/ 2147483647 w 2215"/>
              <a:gd name="T11" fmla="*/ 2147483647 h 455"/>
              <a:gd name="T12" fmla="*/ 2147483647 w 2215"/>
              <a:gd name="T13" fmla="*/ 2147483647 h 455"/>
              <a:gd name="T14" fmla="*/ 2147483647 w 2215"/>
              <a:gd name="T15" fmla="*/ 2147483647 h 455"/>
              <a:gd name="T16" fmla="*/ 2147483647 w 2215"/>
              <a:gd name="T17" fmla="*/ 2147483647 h 455"/>
              <a:gd name="T18" fmla="*/ 2147483647 w 2215"/>
              <a:gd name="T19" fmla="*/ 2147483647 h 455"/>
              <a:gd name="T20" fmla="*/ 2147483647 w 2215"/>
              <a:gd name="T21" fmla="*/ 2147483647 h 455"/>
              <a:gd name="T22" fmla="*/ 2147483647 w 2215"/>
              <a:gd name="T23" fmla="*/ 2147483647 h 455"/>
              <a:gd name="T24" fmla="*/ 2147483647 w 2215"/>
              <a:gd name="T25" fmla="*/ 0 h 4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15"/>
              <a:gd name="T40" fmla="*/ 0 h 455"/>
              <a:gd name="T41" fmla="*/ 2215 w 2215"/>
              <a:gd name="T42" fmla="*/ 455 h 4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15" h="455">
                <a:moveTo>
                  <a:pt x="0" y="455"/>
                </a:moveTo>
                <a:cubicBezTo>
                  <a:pt x="8" y="430"/>
                  <a:pt x="15" y="389"/>
                  <a:pt x="30" y="370"/>
                </a:cubicBezTo>
                <a:cubicBezTo>
                  <a:pt x="61" y="327"/>
                  <a:pt x="123" y="314"/>
                  <a:pt x="170" y="300"/>
                </a:cubicBezTo>
                <a:cubicBezTo>
                  <a:pt x="257" y="273"/>
                  <a:pt x="348" y="258"/>
                  <a:pt x="440" y="250"/>
                </a:cubicBezTo>
                <a:cubicBezTo>
                  <a:pt x="561" y="225"/>
                  <a:pt x="473" y="239"/>
                  <a:pt x="710" y="245"/>
                </a:cubicBezTo>
                <a:cubicBezTo>
                  <a:pt x="791" y="256"/>
                  <a:pt x="873" y="266"/>
                  <a:pt x="955" y="280"/>
                </a:cubicBezTo>
                <a:cubicBezTo>
                  <a:pt x="1094" y="278"/>
                  <a:pt x="1370" y="295"/>
                  <a:pt x="1555" y="265"/>
                </a:cubicBezTo>
                <a:cubicBezTo>
                  <a:pt x="1705" y="239"/>
                  <a:pt x="1562" y="256"/>
                  <a:pt x="1760" y="235"/>
                </a:cubicBezTo>
                <a:cubicBezTo>
                  <a:pt x="1790" y="231"/>
                  <a:pt x="1850" y="225"/>
                  <a:pt x="1850" y="225"/>
                </a:cubicBezTo>
                <a:cubicBezTo>
                  <a:pt x="1890" y="213"/>
                  <a:pt x="1936" y="216"/>
                  <a:pt x="1975" y="200"/>
                </a:cubicBezTo>
                <a:cubicBezTo>
                  <a:pt x="2035" y="174"/>
                  <a:pt x="2086" y="140"/>
                  <a:pt x="2140" y="105"/>
                </a:cubicBezTo>
                <a:cubicBezTo>
                  <a:pt x="2165" y="88"/>
                  <a:pt x="2187" y="76"/>
                  <a:pt x="2205" y="50"/>
                </a:cubicBezTo>
                <a:cubicBezTo>
                  <a:pt x="2209" y="32"/>
                  <a:pt x="2215" y="18"/>
                  <a:pt x="221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52" name="Freeform 125"/>
          <p:cNvSpPr>
            <a:spLocks/>
          </p:cNvSpPr>
          <p:nvPr/>
        </p:nvSpPr>
        <p:spPr bwMode="auto">
          <a:xfrm rot="8794038" flipH="1">
            <a:off x="5689600" y="1385888"/>
            <a:ext cx="815975" cy="706437"/>
          </a:xfrm>
          <a:custGeom>
            <a:avLst/>
            <a:gdLst>
              <a:gd name="T0" fmla="*/ 2147483647 w 1409"/>
              <a:gd name="T1" fmla="*/ 2147483647 h 473"/>
              <a:gd name="T2" fmla="*/ 2147483647 w 1409"/>
              <a:gd name="T3" fmla="*/ 2147483647 h 473"/>
              <a:gd name="T4" fmla="*/ 2147483647 w 1409"/>
              <a:gd name="T5" fmla="*/ 2147483647 h 473"/>
              <a:gd name="T6" fmla="*/ 2147483647 w 1409"/>
              <a:gd name="T7" fmla="*/ 2147483647 h 473"/>
              <a:gd name="T8" fmla="*/ 2147483647 w 1409"/>
              <a:gd name="T9" fmla="*/ 2147483647 h 473"/>
              <a:gd name="T10" fmla="*/ 2147483647 w 1409"/>
              <a:gd name="T11" fmla="*/ 2147483647 h 473"/>
              <a:gd name="T12" fmla="*/ 2147483647 w 1409"/>
              <a:gd name="T13" fmla="*/ 2147483647 h 473"/>
              <a:gd name="T14" fmla="*/ 2147483647 w 1409"/>
              <a:gd name="T15" fmla="*/ 2147483647 h 473"/>
              <a:gd name="T16" fmla="*/ 2147483647 w 1409"/>
              <a:gd name="T17" fmla="*/ 2147483647 h 473"/>
              <a:gd name="T18" fmla="*/ 2147483647 w 1409"/>
              <a:gd name="T19" fmla="*/ 0 h 4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473"/>
              <a:gd name="T32" fmla="*/ 1409 w 1409"/>
              <a:gd name="T33" fmla="*/ 473 h 4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473">
                <a:moveTo>
                  <a:pt x="5" y="460"/>
                </a:moveTo>
                <a:cubicBezTo>
                  <a:pt x="30" y="409"/>
                  <a:pt x="0" y="473"/>
                  <a:pt x="20" y="415"/>
                </a:cubicBezTo>
                <a:cubicBezTo>
                  <a:pt x="35" y="369"/>
                  <a:pt x="83" y="316"/>
                  <a:pt x="115" y="285"/>
                </a:cubicBezTo>
                <a:cubicBezTo>
                  <a:pt x="131" y="268"/>
                  <a:pt x="142" y="252"/>
                  <a:pt x="165" y="245"/>
                </a:cubicBezTo>
                <a:cubicBezTo>
                  <a:pt x="212" y="209"/>
                  <a:pt x="262" y="195"/>
                  <a:pt x="320" y="185"/>
                </a:cubicBezTo>
                <a:cubicBezTo>
                  <a:pt x="333" y="182"/>
                  <a:pt x="346" y="182"/>
                  <a:pt x="360" y="180"/>
                </a:cubicBezTo>
                <a:cubicBezTo>
                  <a:pt x="376" y="177"/>
                  <a:pt x="410" y="170"/>
                  <a:pt x="410" y="170"/>
                </a:cubicBezTo>
                <a:cubicBezTo>
                  <a:pt x="569" y="173"/>
                  <a:pt x="725" y="180"/>
                  <a:pt x="885" y="185"/>
                </a:cubicBezTo>
                <a:cubicBezTo>
                  <a:pt x="960" y="174"/>
                  <a:pt x="1307" y="210"/>
                  <a:pt x="1405" y="65"/>
                </a:cubicBezTo>
                <a:cubicBezTo>
                  <a:pt x="1409" y="40"/>
                  <a:pt x="1405" y="24"/>
                  <a:pt x="1405" y="0"/>
                </a:cubicBez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253" name="Text Box 126"/>
          <p:cNvSpPr txBox="1">
            <a:spLocks noChangeArrowheads="1"/>
          </p:cNvSpPr>
          <p:nvPr/>
        </p:nvSpPr>
        <p:spPr bwMode="auto">
          <a:xfrm>
            <a:off x="1295400" y="2057400"/>
            <a:ext cx="2633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old generation or "array"</a:t>
            </a:r>
          </a:p>
        </p:txBody>
      </p:sp>
      <p:sp>
        <p:nvSpPr>
          <p:cNvPr id="49254" name="Text Box 127"/>
          <p:cNvSpPr txBox="1">
            <a:spLocks noChangeArrowheads="1"/>
          </p:cNvSpPr>
          <p:nvPr/>
        </p:nvSpPr>
        <p:spPr bwMode="auto">
          <a:xfrm>
            <a:off x="6564313" y="1873250"/>
            <a:ext cx="2065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8000"/>
                </a:solidFill>
                <a:latin typeface="Arial" pitchFamily="34" charset="0"/>
              </a:rPr>
              <a:t>returns new generation or "array"</a:t>
            </a:r>
          </a:p>
        </p:txBody>
      </p:sp>
      <p:sp>
        <p:nvSpPr>
          <p:cNvPr id="49255" name="Ink 107"/>
          <p:cNvSpPr>
            <a:spLocks noRot="1" noChangeAspect="1" noEditPoints="1" noChangeArrowheads="1" noChangeShapeType="1" noTextEdit="1"/>
          </p:cNvSpPr>
          <p:nvPr/>
        </p:nvSpPr>
        <p:spPr bwMode="auto">
          <a:xfrm>
            <a:off x="8259763" y="1928813"/>
            <a:ext cx="1587" cy="1587"/>
          </a:xfrm>
          <a:custGeom>
            <a:avLst/>
            <a:gdLst>
              <a:gd name="T0" fmla="*/ 0 w 1"/>
              <a:gd name="T1" fmla="*/ 2147483647 h 1"/>
              <a:gd name="T2" fmla="*/ 0 w 1"/>
              <a:gd name="T3" fmla="*/ 2147483647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extrusionOk="0">
                <a:moveTo>
                  <a:pt x="0" y="0"/>
                </a:moveTo>
                <a:lnTo>
                  <a:pt x="0" y="0"/>
                </a:ln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256" name="Text Box 5"/>
          <p:cNvSpPr txBox="1">
            <a:spLocks noChangeArrowheads="1"/>
          </p:cNvSpPr>
          <p:nvPr/>
        </p:nvSpPr>
        <p:spPr bwMode="auto">
          <a:xfrm>
            <a:off x="1562100" y="319088"/>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Lab Problem:  </a:t>
            </a:r>
            <a:r>
              <a:rPr lang="en-US" sz="4000" b="1" i="1"/>
              <a:t>Creating l</a:t>
            </a:r>
            <a:r>
              <a:rPr lang="en-US" altLang="ja-JP" sz="4000" b="1" i="1"/>
              <a:t>ife</a:t>
            </a:r>
            <a:endParaRPr lang="en-US" sz="4000" b="1" i="1"/>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39560" y="3527280"/>
              <a:ext cx="2089800" cy="2607840"/>
            </p14:xfrm>
          </p:contentPart>
        </mc:Choice>
        <mc:Fallback xmlns="">
          <p:pic>
            <p:nvPicPr>
              <p:cNvPr id="2" name="Ink 1"/>
              <p:cNvPicPr/>
              <p:nvPr/>
            </p:nvPicPr>
            <p:blipFill>
              <a:blip r:embed="rId4"/>
              <a:stretch>
                <a:fillRect/>
              </a:stretch>
            </p:blipFill>
            <p:spPr>
              <a:xfrm>
                <a:off x="1330200" y="3517920"/>
                <a:ext cx="2108520" cy="2626560"/>
              </a:xfrm>
              <a:prstGeom prst="rect">
                <a:avLst/>
              </a:prstGeom>
            </p:spPr>
          </p:pic>
        </mc:Fallback>
      </mc:AlternateContent>
    </p:spTree>
    <p:extLst>
      <p:ext uri="{BB962C8B-B14F-4D97-AF65-F5344CB8AC3E}">
        <p14:creationId xmlns:p14="http://schemas.microsoft.com/office/powerpoint/2010/main" val="1221284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381000" y="2286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a:t>Rectangular</a:t>
            </a:r>
            <a:r>
              <a:rPr lang="en-US" sz="4000"/>
              <a:t> arrays</a:t>
            </a:r>
          </a:p>
        </p:txBody>
      </p:sp>
      <p:sp>
        <p:nvSpPr>
          <p:cNvPr id="55299"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55300"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55301"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55302"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55303"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55304"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55305"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55307"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55308"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55309"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0"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1"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2" name="Rectangle 86"/>
          <p:cNvSpPr>
            <a:spLocks noChangeArrowheads="1"/>
          </p:cNvSpPr>
          <p:nvPr/>
        </p:nvSpPr>
        <p:spPr bwMode="auto">
          <a:xfrm>
            <a:off x="2525713" y="24145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55313" name="Rectangle 87"/>
          <p:cNvSpPr>
            <a:spLocks noChangeArrowheads="1"/>
          </p:cNvSpPr>
          <p:nvPr/>
        </p:nvSpPr>
        <p:spPr bwMode="auto">
          <a:xfrm>
            <a:off x="2528888" y="3265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55314" name="Rectangle 88"/>
          <p:cNvSpPr>
            <a:spLocks noChangeArrowheads="1"/>
          </p:cNvSpPr>
          <p:nvPr/>
        </p:nvSpPr>
        <p:spPr bwMode="auto">
          <a:xfrm>
            <a:off x="2527300" y="4111625"/>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55315"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6"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7"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8"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19"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0"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1"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2"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3"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4"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5"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6"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55327" name="Text Box 103"/>
          <p:cNvSpPr txBox="1">
            <a:spLocks noChangeArrowheads="1"/>
          </p:cNvSpPr>
          <p:nvPr/>
        </p:nvSpPr>
        <p:spPr bwMode="auto">
          <a:xfrm>
            <a:off x="609600" y="5791200"/>
            <a:ext cx="433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How many rows does </a:t>
            </a:r>
            <a:r>
              <a:rPr lang="en-US" sz="1800" b="1">
                <a:solidFill>
                  <a:srgbClr val="1608F9"/>
                </a:solidFill>
                <a:latin typeface="Courier New" pitchFamily="49" charset="0"/>
              </a:rPr>
              <a:t>A</a:t>
            </a:r>
            <a:r>
              <a:rPr lang="en-US" sz="1800" b="1"/>
              <a:t> have, in general ?</a:t>
            </a:r>
          </a:p>
        </p:txBody>
      </p:sp>
      <p:sp>
        <p:nvSpPr>
          <p:cNvPr id="55328" name="Text Box 104"/>
          <p:cNvSpPr txBox="1">
            <a:spLocks noChangeArrowheads="1"/>
          </p:cNvSpPr>
          <p:nvPr/>
        </p:nvSpPr>
        <p:spPr bwMode="auto">
          <a:xfrm>
            <a:off x="609600" y="62626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How many columns does </a:t>
            </a:r>
            <a:r>
              <a:rPr lang="en-US" sz="1800" b="1">
                <a:solidFill>
                  <a:srgbClr val="1608F9"/>
                </a:solidFill>
                <a:latin typeface="Courier New" pitchFamily="49" charset="0"/>
              </a:rPr>
              <a:t>A</a:t>
            </a:r>
            <a:r>
              <a:rPr lang="en-US" sz="1800" b="1"/>
              <a:t> have, in general ?</a:t>
            </a:r>
          </a:p>
        </p:txBody>
      </p:sp>
      <p:sp>
        <p:nvSpPr>
          <p:cNvPr id="55329" name="Text Box 105"/>
          <p:cNvSpPr txBox="1">
            <a:spLocks noChangeArrowheads="1"/>
          </p:cNvSpPr>
          <p:nvPr/>
        </p:nvSpPr>
        <p:spPr bwMode="auto">
          <a:xfrm>
            <a:off x="609600" y="53340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What does each component of </a:t>
            </a:r>
            <a:r>
              <a:rPr lang="en-US" sz="1800" b="1">
                <a:solidFill>
                  <a:srgbClr val="1608F9"/>
                </a:solidFill>
                <a:latin typeface="Courier New" pitchFamily="49" charset="0"/>
              </a:rPr>
              <a:t>A[1][2]</a:t>
            </a:r>
            <a:r>
              <a:rPr lang="en-US" sz="1800" b="1"/>
              <a:t> mean ?</a:t>
            </a:r>
          </a:p>
        </p:txBody>
      </p:sp>
      <p:sp>
        <p:nvSpPr>
          <p:cNvPr id="55330" name="Rectangle 106"/>
          <p:cNvSpPr>
            <a:spLocks noChangeArrowheads="1"/>
          </p:cNvSpPr>
          <p:nvPr/>
        </p:nvSpPr>
        <p:spPr bwMode="auto">
          <a:xfrm>
            <a:off x="5486400" y="304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chemeClr val="accent2"/>
                </a:solidFill>
                <a:latin typeface="Courier New" pitchFamily="49" charset="0"/>
              </a:rPr>
              <a:t>A[1][2] = 42</a:t>
            </a:r>
          </a:p>
        </p:txBody>
      </p:sp>
      <p:sp>
        <p:nvSpPr>
          <p:cNvPr id="55331" name="Rectangle 107"/>
          <p:cNvSpPr>
            <a:spLocks noChangeArrowheads="1"/>
          </p:cNvSpPr>
          <p:nvPr/>
        </p:nvSpPr>
        <p:spPr bwMode="auto">
          <a:xfrm>
            <a:off x="6475413" y="4297363"/>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A[2][3]</a:t>
            </a:r>
            <a:endParaRPr lang="en-US" sz="1800" b="1">
              <a:solidFill>
                <a:schemeClr val="accent2"/>
              </a:solidFill>
              <a:latin typeface="Courier New" pitchFamily="49" charset="0"/>
            </a:endParaRPr>
          </a:p>
        </p:txBody>
      </p:sp>
      <p:sp>
        <p:nvSpPr>
          <p:cNvPr id="55332" name="Rectangle 108"/>
          <p:cNvSpPr>
            <a:spLocks noChangeArrowheads="1"/>
          </p:cNvSpPr>
          <p:nvPr/>
        </p:nvSpPr>
        <p:spPr bwMode="auto">
          <a:xfrm>
            <a:off x="3694113" y="2535238"/>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A[0][0]</a:t>
            </a:r>
            <a:endParaRPr lang="en-US" sz="1800" b="1">
              <a:solidFill>
                <a:schemeClr val="accent2"/>
              </a:solidFill>
              <a:latin typeface="Courier New" pitchFamily="49" charset="0"/>
            </a:endParaRPr>
          </a:p>
        </p:txBody>
      </p:sp>
      <p:sp>
        <p:nvSpPr>
          <p:cNvPr id="55333" name="Ink 50"/>
          <p:cNvSpPr>
            <a:spLocks noRot="1" noChangeAspect="1" noEditPoints="1" noChangeArrowheads="1" noChangeShapeType="1" noTextEdit="1"/>
          </p:cNvSpPr>
          <p:nvPr/>
        </p:nvSpPr>
        <p:spPr bwMode="auto">
          <a:xfrm>
            <a:off x="5872163" y="2751138"/>
            <a:ext cx="511175" cy="460375"/>
          </a:xfrm>
          <a:custGeom>
            <a:avLst/>
            <a:gdLst>
              <a:gd name="T0" fmla="*/ 2147483647 w 1422"/>
              <a:gd name="T1" fmla="*/ 2147483647 h 1276"/>
              <a:gd name="T2" fmla="*/ 2147483647 w 1422"/>
              <a:gd name="T3" fmla="*/ 2147483647 h 1276"/>
              <a:gd name="T4" fmla="*/ 2147483647 w 1422"/>
              <a:gd name="T5" fmla="*/ 2147483647 h 1276"/>
              <a:gd name="T6" fmla="*/ 0 w 1422"/>
              <a:gd name="T7" fmla="*/ 2147483647 h 1276"/>
              <a:gd name="T8" fmla="*/ 2147483647 w 1422"/>
              <a:gd name="T9" fmla="*/ 2147483647 h 1276"/>
              <a:gd name="T10" fmla="*/ 2147483647 w 1422"/>
              <a:gd name="T11" fmla="*/ 2147483647 h 1276"/>
              <a:gd name="T12" fmla="*/ 2147483647 w 1422"/>
              <a:gd name="T13" fmla="*/ 2147483647 h 1276"/>
              <a:gd name="T14" fmla="*/ 2147483647 w 1422"/>
              <a:gd name="T15" fmla="*/ 2147483647 h 1276"/>
              <a:gd name="T16" fmla="*/ 2147483647 w 1422"/>
              <a:gd name="T17" fmla="*/ 2147483647 h 1276"/>
              <a:gd name="T18" fmla="*/ 2147483647 w 1422"/>
              <a:gd name="T19" fmla="*/ 2147483647 h 1276"/>
              <a:gd name="T20" fmla="*/ 2147483647 w 1422"/>
              <a:gd name="T21" fmla="*/ 2147483647 h 1276"/>
              <a:gd name="T22" fmla="*/ 2147483647 w 1422"/>
              <a:gd name="T23" fmla="*/ 2147483647 h 1276"/>
              <a:gd name="T24" fmla="*/ 2147483647 w 1422"/>
              <a:gd name="T25" fmla="*/ 2147483647 h 1276"/>
              <a:gd name="T26" fmla="*/ 2147483647 w 1422"/>
              <a:gd name="T27" fmla="*/ 2147483647 h 1276"/>
              <a:gd name="T28" fmla="*/ 2147483647 w 1422"/>
              <a:gd name="T29" fmla="*/ 2147483647 h 1276"/>
              <a:gd name="T30" fmla="*/ 2147483647 w 1422"/>
              <a:gd name="T31" fmla="*/ 2147483647 h 1276"/>
              <a:gd name="T32" fmla="*/ 2147483647 w 1422"/>
              <a:gd name="T33" fmla="*/ 2147483647 h 1276"/>
              <a:gd name="T34" fmla="*/ 2147483647 w 1422"/>
              <a:gd name="T35" fmla="*/ 2147483647 h 1276"/>
              <a:gd name="T36" fmla="*/ 2147483647 w 1422"/>
              <a:gd name="T37" fmla="*/ 2147483647 h 1276"/>
              <a:gd name="T38" fmla="*/ 2147483647 w 1422"/>
              <a:gd name="T39" fmla="*/ 2147483647 h 1276"/>
              <a:gd name="T40" fmla="*/ 2147483647 w 1422"/>
              <a:gd name="T41" fmla="*/ 2147483647 h 1276"/>
              <a:gd name="T42" fmla="*/ 2147483647 w 1422"/>
              <a:gd name="T43" fmla="*/ 2147483647 h 1276"/>
              <a:gd name="T44" fmla="*/ 2147483647 w 1422"/>
              <a:gd name="T45" fmla="*/ 2147483647 h 1276"/>
              <a:gd name="T46" fmla="*/ 2147483647 w 1422"/>
              <a:gd name="T47" fmla="*/ 2147483647 h 1276"/>
              <a:gd name="T48" fmla="*/ 2147483647 w 1422"/>
              <a:gd name="T49" fmla="*/ 2147483647 h 1276"/>
              <a:gd name="T50" fmla="*/ 2147483647 w 1422"/>
              <a:gd name="T51" fmla="*/ 2147483647 h 1276"/>
              <a:gd name="T52" fmla="*/ 2147483647 w 1422"/>
              <a:gd name="T53" fmla="*/ 2147483647 h 1276"/>
              <a:gd name="T54" fmla="*/ 2147483647 w 1422"/>
              <a:gd name="T55" fmla="*/ 2147483647 h 12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2"/>
              <a:gd name="T85" fmla="*/ 0 h 1276"/>
              <a:gd name="T86" fmla="*/ 1422 w 1422"/>
              <a:gd name="T87" fmla="*/ 1276 h 12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2" h="1276" extrusionOk="0">
                <a:moveTo>
                  <a:pt x="148" y="303"/>
                </a:moveTo>
                <a:cubicBezTo>
                  <a:pt x="143" y="318"/>
                  <a:pt x="145" y="313"/>
                  <a:pt x="137" y="327"/>
                </a:cubicBezTo>
                <a:cubicBezTo>
                  <a:pt x="118" y="361"/>
                  <a:pt x="93" y="390"/>
                  <a:pt x="73" y="423"/>
                </a:cubicBezTo>
                <a:cubicBezTo>
                  <a:pt x="47" y="465"/>
                  <a:pt x="1" y="517"/>
                  <a:pt x="0" y="569"/>
                </a:cubicBezTo>
                <a:cubicBezTo>
                  <a:pt x="-1" y="604"/>
                  <a:pt x="31" y="629"/>
                  <a:pt x="59" y="643"/>
                </a:cubicBezTo>
                <a:cubicBezTo>
                  <a:pt x="129" y="678"/>
                  <a:pt x="217" y="680"/>
                  <a:pt x="293" y="686"/>
                </a:cubicBezTo>
                <a:cubicBezTo>
                  <a:pt x="358" y="691"/>
                  <a:pt x="422" y="691"/>
                  <a:pt x="487" y="688"/>
                </a:cubicBezTo>
                <a:cubicBezTo>
                  <a:pt x="522" y="686"/>
                  <a:pt x="551" y="693"/>
                  <a:pt x="558" y="653"/>
                </a:cubicBezTo>
                <a:cubicBezTo>
                  <a:pt x="563" y="626"/>
                  <a:pt x="559" y="590"/>
                  <a:pt x="561" y="562"/>
                </a:cubicBezTo>
              </a:path>
              <a:path w="1422" h="1276" extrusionOk="0">
                <a:moveTo>
                  <a:pt x="670" y="0"/>
                </a:moveTo>
                <a:cubicBezTo>
                  <a:pt x="660" y="21"/>
                  <a:pt x="650" y="55"/>
                  <a:pt x="645" y="88"/>
                </a:cubicBezTo>
                <a:cubicBezTo>
                  <a:pt x="631" y="179"/>
                  <a:pt x="618" y="269"/>
                  <a:pt x="606" y="361"/>
                </a:cubicBezTo>
                <a:cubicBezTo>
                  <a:pt x="586" y="521"/>
                  <a:pt x="565" y="680"/>
                  <a:pt x="541" y="839"/>
                </a:cubicBezTo>
                <a:cubicBezTo>
                  <a:pt x="521" y="969"/>
                  <a:pt x="497" y="1099"/>
                  <a:pt x="479" y="1230"/>
                </a:cubicBezTo>
                <a:cubicBezTo>
                  <a:pt x="475" y="1254"/>
                  <a:pt x="474" y="1260"/>
                  <a:pt x="473" y="1275"/>
                </a:cubicBezTo>
                <a:cubicBezTo>
                  <a:pt x="487" y="1230"/>
                  <a:pt x="500" y="1186"/>
                  <a:pt x="513" y="1141"/>
                </a:cubicBezTo>
              </a:path>
              <a:path w="1422" h="1276" extrusionOk="0">
                <a:moveTo>
                  <a:pt x="877" y="239"/>
                </a:moveTo>
                <a:cubicBezTo>
                  <a:pt x="893" y="230"/>
                  <a:pt x="910" y="221"/>
                  <a:pt x="925" y="214"/>
                </a:cubicBezTo>
                <a:cubicBezTo>
                  <a:pt x="954" y="200"/>
                  <a:pt x="985" y="187"/>
                  <a:pt x="1016" y="176"/>
                </a:cubicBezTo>
                <a:cubicBezTo>
                  <a:pt x="1063" y="159"/>
                  <a:pt x="1114" y="142"/>
                  <a:pt x="1163" y="131"/>
                </a:cubicBezTo>
                <a:cubicBezTo>
                  <a:pt x="1204" y="122"/>
                  <a:pt x="1249" y="117"/>
                  <a:pt x="1271" y="159"/>
                </a:cubicBezTo>
                <a:cubicBezTo>
                  <a:pt x="1303" y="221"/>
                  <a:pt x="1271" y="315"/>
                  <a:pt x="1253" y="375"/>
                </a:cubicBezTo>
                <a:cubicBezTo>
                  <a:pt x="1198" y="555"/>
                  <a:pt x="1095" y="721"/>
                  <a:pt x="979" y="868"/>
                </a:cubicBezTo>
                <a:cubicBezTo>
                  <a:pt x="933" y="926"/>
                  <a:pt x="870" y="976"/>
                  <a:pt x="828" y="1037"/>
                </a:cubicBezTo>
                <a:cubicBezTo>
                  <a:pt x="817" y="1049"/>
                  <a:pt x="811" y="1051"/>
                  <a:pt x="817" y="1061"/>
                </a:cubicBezTo>
                <a:cubicBezTo>
                  <a:pt x="959" y="1023"/>
                  <a:pt x="1104" y="1002"/>
                  <a:pt x="1251" y="1002"/>
                </a:cubicBezTo>
                <a:cubicBezTo>
                  <a:pt x="1298" y="1002"/>
                  <a:pt x="1355" y="1014"/>
                  <a:pt x="1402" y="1005"/>
                </a:cubicBezTo>
                <a:cubicBezTo>
                  <a:pt x="1414" y="1005"/>
                  <a:pt x="1418" y="1005"/>
                  <a:pt x="1421" y="9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4" name="Ink 51"/>
          <p:cNvSpPr>
            <a:spLocks noRot="1" noChangeAspect="1" noEditPoints="1" noChangeArrowheads="1" noChangeShapeType="1" noTextEdit="1"/>
          </p:cNvSpPr>
          <p:nvPr/>
        </p:nvSpPr>
        <p:spPr bwMode="auto">
          <a:xfrm>
            <a:off x="5926138" y="1360488"/>
            <a:ext cx="581025" cy="436562"/>
          </a:xfrm>
          <a:custGeom>
            <a:avLst/>
            <a:gdLst>
              <a:gd name="T0" fmla="*/ 2147483647 w 1611"/>
              <a:gd name="T1" fmla="*/ 2147483647 h 1214"/>
              <a:gd name="T2" fmla="*/ 2147483647 w 1611"/>
              <a:gd name="T3" fmla="*/ 2147483647 h 1214"/>
              <a:gd name="T4" fmla="*/ 2147483647 w 1611"/>
              <a:gd name="T5" fmla="*/ 2147483647 h 1214"/>
              <a:gd name="T6" fmla="*/ 2147483647 w 1611"/>
              <a:gd name="T7" fmla="*/ 2147483647 h 1214"/>
              <a:gd name="T8" fmla="*/ 2147483647 w 1611"/>
              <a:gd name="T9" fmla="*/ 2147483647 h 1214"/>
              <a:gd name="T10" fmla="*/ 2147483647 w 1611"/>
              <a:gd name="T11" fmla="*/ 2147483647 h 1214"/>
              <a:gd name="T12" fmla="*/ 2147483647 w 1611"/>
              <a:gd name="T13" fmla="*/ 2147483647 h 1214"/>
              <a:gd name="T14" fmla="*/ 2147483647 w 1611"/>
              <a:gd name="T15" fmla="*/ 2147483647 h 1214"/>
              <a:gd name="T16" fmla="*/ 2147483647 w 1611"/>
              <a:gd name="T17" fmla="*/ 2147483647 h 1214"/>
              <a:gd name="T18" fmla="*/ 2147483647 w 1611"/>
              <a:gd name="T19" fmla="*/ 2147483647 h 1214"/>
              <a:gd name="T20" fmla="*/ 2147483647 w 1611"/>
              <a:gd name="T21" fmla="*/ 2147483647 h 1214"/>
              <a:gd name="T22" fmla="*/ 2147483647 w 1611"/>
              <a:gd name="T23" fmla="*/ 2147483647 h 1214"/>
              <a:gd name="T24" fmla="*/ 2147483647 w 1611"/>
              <a:gd name="T25" fmla="*/ 2147483647 h 1214"/>
              <a:gd name="T26" fmla="*/ 2147483647 w 1611"/>
              <a:gd name="T27" fmla="*/ 2147483647 h 1214"/>
              <a:gd name="T28" fmla="*/ 2147483647 w 1611"/>
              <a:gd name="T29" fmla="*/ 2147483647 h 1214"/>
              <a:gd name="T30" fmla="*/ 2147483647 w 1611"/>
              <a:gd name="T31" fmla="*/ 2147483647 h 1214"/>
              <a:gd name="T32" fmla="*/ 2147483647 w 1611"/>
              <a:gd name="T33" fmla="*/ 2147483647 h 1214"/>
              <a:gd name="T34" fmla="*/ 2147483647 w 1611"/>
              <a:gd name="T35" fmla="*/ 2147483647 h 1214"/>
              <a:gd name="T36" fmla="*/ 2147483647 w 1611"/>
              <a:gd name="T37" fmla="*/ 2147483647 h 1214"/>
              <a:gd name="T38" fmla="*/ 2147483647 w 1611"/>
              <a:gd name="T39" fmla="*/ 2147483647 h 1214"/>
              <a:gd name="T40" fmla="*/ 2147483647 w 1611"/>
              <a:gd name="T41" fmla="*/ 2147483647 h 1214"/>
              <a:gd name="T42" fmla="*/ 2147483647 w 1611"/>
              <a:gd name="T43" fmla="*/ 2147483647 h 1214"/>
              <a:gd name="T44" fmla="*/ 2147483647 w 1611"/>
              <a:gd name="T45" fmla="*/ 2147483647 h 1214"/>
              <a:gd name="T46" fmla="*/ 2147483647 w 1611"/>
              <a:gd name="T47" fmla="*/ 2147483647 h 1214"/>
              <a:gd name="T48" fmla="*/ 2147483647 w 1611"/>
              <a:gd name="T49" fmla="*/ 2147483647 h 1214"/>
              <a:gd name="T50" fmla="*/ 2147483647 w 1611"/>
              <a:gd name="T51" fmla="*/ 2147483647 h 1214"/>
              <a:gd name="T52" fmla="*/ 2147483647 w 1611"/>
              <a:gd name="T53" fmla="*/ 2147483647 h 1214"/>
              <a:gd name="T54" fmla="*/ 2147483647 w 1611"/>
              <a:gd name="T55" fmla="*/ 2147483647 h 1214"/>
              <a:gd name="T56" fmla="*/ 2147483647 w 1611"/>
              <a:gd name="T57" fmla="*/ 2147483647 h 1214"/>
              <a:gd name="T58" fmla="*/ 2147483647 w 1611"/>
              <a:gd name="T59" fmla="*/ 2147483647 h 1214"/>
              <a:gd name="T60" fmla="*/ 2147483647 w 1611"/>
              <a:gd name="T61" fmla="*/ 2147483647 h 1214"/>
              <a:gd name="T62" fmla="*/ 2147483647 w 1611"/>
              <a:gd name="T63" fmla="*/ 2147483647 h 1214"/>
              <a:gd name="T64" fmla="*/ 2147483647 w 1611"/>
              <a:gd name="T65" fmla="*/ 2147483647 h 1214"/>
              <a:gd name="T66" fmla="*/ 2147483647 w 1611"/>
              <a:gd name="T67" fmla="*/ 2147483647 h 1214"/>
              <a:gd name="T68" fmla="*/ 2147483647 w 1611"/>
              <a:gd name="T69" fmla="*/ 2147483647 h 1214"/>
              <a:gd name="T70" fmla="*/ 2147483647 w 1611"/>
              <a:gd name="T71" fmla="*/ 2147483647 h 1214"/>
              <a:gd name="T72" fmla="*/ 2147483647 w 1611"/>
              <a:gd name="T73" fmla="*/ 2147483647 h 1214"/>
              <a:gd name="T74" fmla="*/ 2147483647 w 1611"/>
              <a:gd name="T75" fmla="*/ 2147483647 h 1214"/>
              <a:gd name="T76" fmla="*/ 2147483647 w 1611"/>
              <a:gd name="T77" fmla="*/ 2147483647 h 1214"/>
              <a:gd name="T78" fmla="*/ 2147483647 w 1611"/>
              <a:gd name="T79" fmla="*/ 2147483647 h 1214"/>
              <a:gd name="T80" fmla="*/ 2147483647 w 1611"/>
              <a:gd name="T81" fmla="*/ 2147483647 h 1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1"/>
              <a:gd name="T124" fmla="*/ 0 h 1214"/>
              <a:gd name="T125" fmla="*/ 1611 w 1611"/>
              <a:gd name="T126" fmla="*/ 1214 h 1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1" h="1214" extrusionOk="0">
                <a:moveTo>
                  <a:pt x="269" y="785"/>
                </a:moveTo>
                <a:cubicBezTo>
                  <a:pt x="277" y="750"/>
                  <a:pt x="284" y="716"/>
                  <a:pt x="292" y="682"/>
                </a:cubicBezTo>
                <a:cubicBezTo>
                  <a:pt x="298" y="656"/>
                  <a:pt x="302" y="624"/>
                  <a:pt x="287" y="599"/>
                </a:cubicBezTo>
                <a:cubicBezTo>
                  <a:pt x="271" y="571"/>
                  <a:pt x="247" y="555"/>
                  <a:pt x="213" y="564"/>
                </a:cubicBezTo>
                <a:cubicBezTo>
                  <a:pt x="171" y="575"/>
                  <a:pt x="140" y="612"/>
                  <a:pt x="116" y="646"/>
                </a:cubicBezTo>
                <a:cubicBezTo>
                  <a:pt x="54" y="731"/>
                  <a:pt x="21" y="839"/>
                  <a:pt x="7" y="942"/>
                </a:cubicBezTo>
                <a:cubicBezTo>
                  <a:pt x="-1" y="1002"/>
                  <a:pt x="-7" y="1073"/>
                  <a:pt x="9" y="1132"/>
                </a:cubicBezTo>
                <a:cubicBezTo>
                  <a:pt x="21" y="1174"/>
                  <a:pt x="38" y="1214"/>
                  <a:pt x="87" y="1213"/>
                </a:cubicBezTo>
                <a:cubicBezTo>
                  <a:pt x="98" y="1211"/>
                  <a:pt x="108" y="1209"/>
                  <a:pt x="119" y="1207"/>
                </a:cubicBezTo>
              </a:path>
              <a:path w="1611" h="1214" extrusionOk="0">
                <a:moveTo>
                  <a:pt x="499" y="944"/>
                </a:moveTo>
                <a:cubicBezTo>
                  <a:pt x="472" y="968"/>
                  <a:pt x="445" y="991"/>
                  <a:pt x="424" y="1020"/>
                </a:cubicBezTo>
                <a:cubicBezTo>
                  <a:pt x="406" y="1044"/>
                  <a:pt x="388" y="1064"/>
                  <a:pt x="393" y="1097"/>
                </a:cubicBezTo>
                <a:cubicBezTo>
                  <a:pt x="397" y="1126"/>
                  <a:pt x="426" y="1138"/>
                  <a:pt x="453" y="1140"/>
                </a:cubicBezTo>
                <a:cubicBezTo>
                  <a:pt x="490" y="1143"/>
                  <a:pt x="538" y="1122"/>
                  <a:pt x="565" y="1097"/>
                </a:cubicBezTo>
                <a:cubicBezTo>
                  <a:pt x="592" y="1072"/>
                  <a:pt x="613" y="1038"/>
                  <a:pt x="614" y="1001"/>
                </a:cubicBezTo>
                <a:cubicBezTo>
                  <a:pt x="614" y="985"/>
                  <a:pt x="584" y="950"/>
                  <a:pt x="586" y="941"/>
                </a:cubicBezTo>
                <a:cubicBezTo>
                  <a:pt x="594" y="906"/>
                  <a:pt x="644" y="870"/>
                  <a:pt x="666" y="846"/>
                </a:cubicBezTo>
                <a:cubicBezTo>
                  <a:pt x="788" y="712"/>
                  <a:pt x="894" y="554"/>
                  <a:pt x="914" y="370"/>
                </a:cubicBezTo>
                <a:cubicBezTo>
                  <a:pt x="926" y="261"/>
                  <a:pt x="918" y="127"/>
                  <a:pt x="860" y="31"/>
                </a:cubicBezTo>
                <a:cubicBezTo>
                  <a:pt x="845" y="11"/>
                  <a:pt x="842" y="6"/>
                  <a:pt x="827" y="0"/>
                </a:cubicBezTo>
                <a:cubicBezTo>
                  <a:pt x="789" y="25"/>
                  <a:pt x="779" y="35"/>
                  <a:pt x="762" y="86"/>
                </a:cubicBezTo>
                <a:cubicBezTo>
                  <a:pt x="724" y="203"/>
                  <a:pt x="723" y="334"/>
                  <a:pt x="726" y="456"/>
                </a:cubicBezTo>
                <a:cubicBezTo>
                  <a:pt x="729" y="572"/>
                  <a:pt x="744" y="686"/>
                  <a:pt x="763" y="800"/>
                </a:cubicBezTo>
                <a:cubicBezTo>
                  <a:pt x="780" y="899"/>
                  <a:pt x="803" y="994"/>
                  <a:pt x="831" y="1090"/>
                </a:cubicBezTo>
                <a:cubicBezTo>
                  <a:pt x="834" y="1099"/>
                  <a:pt x="855" y="1211"/>
                  <a:pt x="882" y="1199"/>
                </a:cubicBezTo>
                <a:cubicBezTo>
                  <a:pt x="894" y="1193"/>
                  <a:pt x="905" y="1151"/>
                  <a:pt x="908" y="1143"/>
                </a:cubicBezTo>
              </a:path>
              <a:path w="1611" h="1214" extrusionOk="0">
                <a:moveTo>
                  <a:pt x="1173" y="332"/>
                </a:moveTo>
                <a:cubicBezTo>
                  <a:pt x="1177" y="301"/>
                  <a:pt x="1180" y="264"/>
                  <a:pt x="1193" y="235"/>
                </a:cubicBezTo>
                <a:cubicBezTo>
                  <a:pt x="1216" y="184"/>
                  <a:pt x="1274" y="133"/>
                  <a:pt x="1330" y="128"/>
                </a:cubicBezTo>
                <a:cubicBezTo>
                  <a:pt x="1365" y="125"/>
                  <a:pt x="1392" y="146"/>
                  <a:pt x="1411" y="175"/>
                </a:cubicBezTo>
                <a:cubicBezTo>
                  <a:pt x="1451" y="237"/>
                  <a:pt x="1467" y="316"/>
                  <a:pt x="1473" y="388"/>
                </a:cubicBezTo>
                <a:cubicBezTo>
                  <a:pt x="1481" y="489"/>
                  <a:pt x="1469" y="595"/>
                  <a:pt x="1436" y="691"/>
                </a:cubicBezTo>
                <a:cubicBezTo>
                  <a:pt x="1410" y="768"/>
                  <a:pt x="1367" y="834"/>
                  <a:pt x="1306" y="887"/>
                </a:cubicBezTo>
                <a:cubicBezTo>
                  <a:pt x="1284" y="906"/>
                  <a:pt x="1241" y="942"/>
                  <a:pt x="1208" y="930"/>
                </a:cubicBezTo>
                <a:cubicBezTo>
                  <a:pt x="1193" y="923"/>
                  <a:pt x="1187" y="919"/>
                  <a:pt x="1185" y="905"/>
                </a:cubicBezTo>
                <a:cubicBezTo>
                  <a:pt x="1212" y="894"/>
                  <a:pt x="1207" y="885"/>
                  <a:pt x="1245" y="898"/>
                </a:cubicBezTo>
                <a:cubicBezTo>
                  <a:pt x="1287" y="912"/>
                  <a:pt x="1326" y="932"/>
                  <a:pt x="1368" y="944"/>
                </a:cubicBezTo>
                <a:cubicBezTo>
                  <a:pt x="1412" y="957"/>
                  <a:pt x="1455" y="964"/>
                  <a:pt x="1501" y="960"/>
                </a:cubicBezTo>
                <a:cubicBezTo>
                  <a:pt x="1529" y="958"/>
                  <a:pt x="1562" y="953"/>
                  <a:pt x="1588" y="941"/>
                </a:cubicBezTo>
                <a:cubicBezTo>
                  <a:pt x="1621" y="926"/>
                  <a:pt x="1603" y="922"/>
                  <a:pt x="1591" y="900"/>
                </a:cubicBezTo>
                <a:cubicBezTo>
                  <a:pt x="1588" y="896"/>
                  <a:pt x="1584" y="891"/>
                  <a:pt x="1581" y="88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5" name="Ink 52"/>
          <p:cNvSpPr>
            <a:spLocks noRot="1" noChangeAspect="1" noEditPoints="1" noChangeArrowheads="1" noChangeShapeType="1" noTextEdit="1"/>
          </p:cNvSpPr>
          <p:nvPr/>
        </p:nvSpPr>
        <p:spPr bwMode="auto">
          <a:xfrm>
            <a:off x="7835900" y="2643188"/>
            <a:ext cx="850900" cy="441325"/>
          </a:xfrm>
          <a:custGeom>
            <a:avLst/>
            <a:gdLst>
              <a:gd name="T0" fmla="*/ 2147483647 w 2363"/>
              <a:gd name="T1" fmla="*/ 2147483647 h 1226"/>
              <a:gd name="T2" fmla="*/ 2147483647 w 2363"/>
              <a:gd name="T3" fmla="*/ 2147483647 h 1226"/>
              <a:gd name="T4" fmla="*/ 2147483647 w 2363"/>
              <a:gd name="T5" fmla="*/ 2147483647 h 1226"/>
              <a:gd name="T6" fmla="*/ 2147483647 w 2363"/>
              <a:gd name="T7" fmla="*/ 2147483647 h 1226"/>
              <a:gd name="T8" fmla="*/ 2147483647 w 2363"/>
              <a:gd name="T9" fmla="*/ 2147483647 h 1226"/>
              <a:gd name="T10" fmla="*/ 2147483647 w 2363"/>
              <a:gd name="T11" fmla="*/ 2147483647 h 1226"/>
              <a:gd name="T12" fmla="*/ 2147483647 w 2363"/>
              <a:gd name="T13" fmla="*/ 2147483647 h 1226"/>
              <a:gd name="T14" fmla="*/ 2147483647 w 2363"/>
              <a:gd name="T15" fmla="*/ 2147483647 h 1226"/>
              <a:gd name="T16" fmla="*/ 2147483647 w 2363"/>
              <a:gd name="T17" fmla="*/ 2147483647 h 1226"/>
              <a:gd name="T18" fmla="*/ 2147483647 w 2363"/>
              <a:gd name="T19" fmla="*/ 2147483647 h 1226"/>
              <a:gd name="T20" fmla="*/ 2147483647 w 2363"/>
              <a:gd name="T21" fmla="*/ 2147483647 h 1226"/>
              <a:gd name="T22" fmla="*/ 2147483647 w 2363"/>
              <a:gd name="T23" fmla="*/ 2147483647 h 1226"/>
              <a:gd name="T24" fmla="*/ 2147483647 w 2363"/>
              <a:gd name="T25" fmla="*/ 2147483647 h 1226"/>
              <a:gd name="T26" fmla="*/ 2147483647 w 2363"/>
              <a:gd name="T27" fmla="*/ 2147483647 h 1226"/>
              <a:gd name="T28" fmla="*/ 2147483647 w 2363"/>
              <a:gd name="T29" fmla="*/ 2147483647 h 1226"/>
              <a:gd name="T30" fmla="*/ 2147483647 w 2363"/>
              <a:gd name="T31" fmla="*/ 2147483647 h 1226"/>
              <a:gd name="T32" fmla="*/ 2147483647 w 2363"/>
              <a:gd name="T33" fmla="*/ 2147483647 h 1226"/>
              <a:gd name="T34" fmla="*/ 2147483647 w 2363"/>
              <a:gd name="T35" fmla="*/ 2147483647 h 1226"/>
              <a:gd name="T36" fmla="*/ 2147483647 w 2363"/>
              <a:gd name="T37" fmla="*/ 2147483647 h 1226"/>
              <a:gd name="T38" fmla="*/ 2147483647 w 2363"/>
              <a:gd name="T39" fmla="*/ 2147483647 h 1226"/>
              <a:gd name="T40" fmla="*/ 2147483647 w 2363"/>
              <a:gd name="T41" fmla="*/ 2147483647 h 1226"/>
              <a:gd name="T42" fmla="*/ 2147483647 w 2363"/>
              <a:gd name="T43" fmla="*/ 2147483647 h 1226"/>
              <a:gd name="T44" fmla="*/ 2147483647 w 2363"/>
              <a:gd name="T45" fmla="*/ 2147483647 h 1226"/>
              <a:gd name="T46" fmla="*/ 2147483647 w 2363"/>
              <a:gd name="T47" fmla="*/ 2147483647 h 1226"/>
              <a:gd name="T48" fmla="*/ 2147483647 w 2363"/>
              <a:gd name="T49" fmla="*/ 2147483647 h 1226"/>
              <a:gd name="T50" fmla="*/ 2147483647 w 2363"/>
              <a:gd name="T51" fmla="*/ 2147483647 h 1226"/>
              <a:gd name="T52" fmla="*/ 2147483647 w 2363"/>
              <a:gd name="T53" fmla="*/ 2147483647 h 1226"/>
              <a:gd name="T54" fmla="*/ 2147483647 w 2363"/>
              <a:gd name="T55" fmla="*/ 2147483647 h 1226"/>
              <a:gd name="T56" fmla="*/ 2147483647 w 2363"/>
              <a:gd name="T57" fmla="*/ 2147483647 h 1226"/>
              <a:gd name="T58" fmla="*/ 2147483647 w 2363"/>
              <a:gd name="T59" fmla="*/ 2147483647 h 1226"/>
              <a:gd name="T60" fmla="*/ 2147483647 w 2363"/>
              <a:gd name="T61" fmla="*/ 2147483647 h 1226"/>
              <a:gd name="T62" fmla="*/ 2147483647 w 2363"/>
              <a:gd name="T63" fmla="*/ 2147483647 h 1226"/>
              <a:gd name="T64" fmla="*/ 2147483647 w 2363"/>
              <a:gd name="T65" fmla="*/ 2147483647 h 1226"/>
              <a:gd name="T66" fmla="*/ 2147483647 w 2363"/>
              <a:gd name="T67" fmla="*/ 2147483647 h 1226"/>
              <a:gd name="T68" fmla="*/ 2147483647 w 2363"/>
              <a:gd name="T69" fmla="*/ 2147483647 h 1226"/>
              <a:gd name="T70" fmla="*/ 2147483647 w 2363"/>
              <a:gd name="T71" fmla="*/ 2147483647 h 1226"/>
              <a:gd name="T72" fmla="*/ 2147483647 w 2363"/>
              <a:gd name="T73" fmla="*/ 2147483647 h 1226"/>
              <a:gd name="T74" fmla="*/ 2147483647 w 2363"/>
              <a:gd name="T75" fmla="*/ 2147483647 h 1226"/>
              <a:gd name="T76" fmla="*/ 2147483647 w 2363"/>
              <a:gd name="T77" fmla="*/ 2147483647 h 1226"/>
              <a:gd name="T78" fmla="*/ 2147483647 w 2363"/>
              <a:gd name="T79" fmla="*/ 2147483647 h 1226"/>
              <a:gd name="T80" fmla="*/ 2147483647 w 2363"/>
              <a:gd name="T81" fmla="*/ 2147483647 h 1226"/>
              <a:gd name="T82" fmla="*/ 2147483647 w 2363"/>
              <a:gd name="T83" fmla="*/ 2147483647 h 1226"/>
              <a:gd name="T84" fmla="*/ 2147483647 w 2363"/>
              <a:gd name="T85" fmla="*/ 2147483647 h 1226"/>
              <a:gd name="T86" fmla="*/ 2147483647 w 2363"/>
              <a:gd name="T87" fmla="*/ 2147483647 h 1226"/>
              <a:gd name="T88" fmla="*/ 2147483647 w 2363"/>
              <a:gd name="T89" fmla="*/ 2147483647 h 1226"/>
              <a:gd name="T90" fmla="*/ 2147483647 w 2363"/>
              <a:gd name="T91" fmla="*/ 2147483647 h 1226"/>
              <a:gd name="T92" fmla="*/ 2147483647 w 2363"/>
              <a:gd name="T93" fmla="*/ 2147483647 h 12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63"/>
              <a:gd name="T142" fmla="*/ 0 h 1226"/>
              <a:gd name="T143" fmla="*/ 2363 w 2363"/>
              <a:gd name="T144" fmla="*/ 1226 h 12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63" h="1226" extrusionOk="0">
                <a:moveTo>
                  <a:pt x="16" y="785"/>
                </a:moveTo>
                <a:cubicBezTo>
                  <a:pt x="13" y="796"/>
                  <a:pt x="5" y="828"/>
                  <a:pt x="12" y="869"/>
                </a:cubicBezTo>
                <a:cubicBezTo>
                  <a:pt x="32" y="989"/>
                  <a:pt x="66" y="1109"/>
                  <a:pt x="104" y="1225"/>
                </a:cubicBezTo>
                <a:cubicBezTo>
                  <a:pt x="94" y="1171"/>
                  <a:pt x="81" y="1118"/>
                  <a:pt x="71" y="1064"/>
                </a:cubicBezTo>
                <a:cubicBezTo>
                  <a:pt x="49" y="950"/>
                  <a:pt x="18" y="819"/>
                  <a:pt x="46" y="704"/>
                </a:cubicBezTo>
                <a:cubicBezTo>
                  <a:pt x="63" y="632"/>
                  <a:pt x="123" y="601"/>
                  <a:pt x="192" y="589"/>
                </a:cubicBezTo>
                <a:cubicBezTo>
                  <a:pt x="261" y="577"/>
                  <a:pt x="337" y="569"/>
                  <a:pt x="407" y="571"/>
                </a:cubicBezTo>
                <a:cubicBezTo>
                  <a:pt x="472" y="573"/>
                  <a:pt x="540" y="572"/>
                  <a:pt x="605" y="580"/>
                </a:cubicBezTo>
                <a:cubicBezTo>
                  <a:pt x="647" y="585"/>
                  <a:pt x="658" y="597"/>
                  <a:pt x="686" y="615"/>
                </a:cubicBezTo>
                <a:cubicBezTo>
                  <a:pt x="667" y="659"/>
                  <a:pt x="645" y="697"/>
                  <a:pt x="619" y="738"/>
                </a:cubicBezTo>
                <a:cubicBezTo>
                  <a:pt x="573" y="809"/>
                  <a:pt x="535" y="879"/>
                  <a:pt x="508" y="959"/>
                </a:cubicBezTo>
                <a:cubicBezTo>
                  <a:pt x="496" y="995"/>
                  <a:pt x="470" y="1076"/>
                  <a:pt x="524" y="1097"/>
                </a:cubicBezTo>
                <a:cubicBezTo>
                  <a:pt x="573" y="1116"/>
                  <a:pt x="642" y="1076"/>
                  <a:pt x="679" y="1048"/>
                </a:cubicBezTo>
                <a:cubicBezTo>
                  <a:pt x="738" y="1003"/>
                  <a:pt x="779" y="941"/>
                  <a:pt x="801" y="871"/>
                </a:cubicBezTo>
                <a:cubicBezTo>
                  <a:pt x="824" y="799"/>
                  <a:pt x="824" y="723"/>
                  <a:pt x="822" y="648"/>
                </a:cubicBezTo>
                <a:cubicBezTo>
                  <a:pt x="821" y="608"/>
                  <a:pt x="817" y="569"/>
                  <a:pt x="813" y="529"/>
                </a:cubicBezTo>
                <a:cubicBezTo>
                  <a:pt x="815" y="573"/>
                  <a:pt x="817" y="617"/>
                  <a:pt x="822" y="662"/>
                </a:cubicBezTo>
                <a:cubicBezTo>
                  <a:pt x="832" y="750"/>
                  <a:pt x="864" y="877"/>
                  <a:pt x="964" y="904"/>
                </a:cubicBezTo>
                <a:cubicBezTo>
                  <a:pt x="1032" y="922"/>
                  <a:pt x="1078" y="870"/>
                  <a:pt x="1124" y="832"/>
                </a:cubicBezTo>
                <a:cubicBezTo>
                  <a:pt x="1134" y="821"/>
                  <a:pt x="1137" y="818"/>
                  <a:pt x="1146" y="814"/>
                </a:cubicBezTo>
                <a:cubicBezTo>
                  <a:pt x="1163" y="852"/>
                  <a:pt x="1176" y="901"/>
                  <a:pt x="1204" y="933"/>
                </a:cubicBezTo>
                <a:cubicBezTo>
                  <a:pt x="1236" y="970"/>
                  <a:pt x="1281" y="979"/>
                  <a:pt x="1328" y="972"/>
                </a:cubicBezTo>
                <a:cubicBezTo>
                  <a:pt x="1378" y="965"/>
                  <a:pt x="1422" y="937"/>
                  <a:pt x="1434" y="885"/>
                </a:cubicBezTo>
                <a:cubicBezTo>
                  <a:pt x="1447" y="827"/>
                  <a:pt x="1425" y="764"/>
                  <a:pt x="1401" y="712"/>
                </a:cubicBezTo>
                <a:cubicBezTo>
                  <a:pt x="1377" y="660"/>
                  <a:pt x="1341" y="617"/>
                  <a:pt x="1311" y="570"/>
                </a:cubicBezTo>
                <a:cubicBezTo>
                  <a:pt x="1299" y="551"/>
                  <a:pt x="1297" y="540"/>
                  <a:pt x="1296" y="519"/>
                </a:cubicBezTo>
                <a:cubicBezTo>
                  <a:pt x="1299" y="517"/>
                  <a:pt x="1302" y="515"/>
                  <a:pt x="1305" y="513"/>
                </a:cubicBezTo>
              </a:path>
              <a:path w="2363" h="1226" extrusionOk="0">
                <a:moveTo>
                  <a:pt x="1763" y="448"/>
                </a:moveTo>
                <a:cubicBezTo>
                  <a:pt x="1793" y="459"/>
                  <a:pt x="1794" y="461"/>
                  <a:pt x="1821" y="451"/>
                </a:cubicBezTo>
                <a:cubicBezTo>
                  <a:pt x="1860" y="436"/>
                  <a:pt x="1883" y="382"/>
                  <a:pt x="1899" y="348"/>
                </a:cubicBezTo>
                <a:cubicBezTo>
                  <a:pt x="1928" y="288"/>
                  <a:pt x="1951" y="222"/>
                  <a:pt x="1969" y="158"/>
                </a:cubicBezTo>
                <a:cubicBezTo>
                  <a:pt x="1983" y="108"/>
                  <a:pt x="1998" y="58"/>
                  <a:pt x="2014" y="9"/>
                </a:cubicBezTo>
                <a:cubicBezTo>
                  <a:pt x="2015" y="6"/>
                  <a:pt x="2017" y="3"/>
                  <a:pt x="2018" y="0"/>
                </a:cubicBezTo>
                <a:cubicBezTo>
                  <a:pt x="2015" y="30"/>
                  <a:pt x="2012" y="60"/>
                  <a:pt x="2009" y="90"/>
                </a:cubicBezTo>
                <a:cubicBezTo>
                  <a:pt x="2001" y="162"/>
                  <a:pt x="1996" y="235"/>
                  <a:pt x="1991" y="307"/>
                </a:cubicBezTo>
                <a:cubicBezTo>
                  <a:pt x="1985" y="398"/>
                  <a:pt x="1978" y="489"/>
                  <a:pt x="1973" y="581"/>
                </a:cubicBezTo>
                <a:cubicBezTo>
                  <a:pt x="1969" y="653"/>
                  <a:pt x="1971" y="725"/>
                  <a:pt x="1968" y="797"/>
                </a:cubicBezTo>
                <a:cubicBezTo>
                  <a:pt x="1967" y="830"/>
                  <a:pt x="1960" y="869"/>
                  <a:pt x="1968" y="902"/>
                </a:cubicBezTo>
                <a:cubicBezTo>
                  <a:pt x="1971" y="909"/>
                  <a:pt x="1973" y="917"/>
                  <a:pt x="1976" y="924"/>
                </a:cubicBezTo>
              </a:path>
              <a:path w="2363" h="1226" extrusionOk="0">
                <a:moveTo>
                  <a:pt x="1710" y="999"/>
                </a:moveTo>
                <a:cubicBezTo>
                  <a:pt x="1712" y="1026"/>
                  <a:pt x="1709" y="1033"/>
                  <a:pt x="1745" y="1041"/>
                </a:cubicBezTo>
                <a:cubicBezTo>
                  <a:pt x="1804" y="1055"/>
                  <a:pt x="1866" y="1053"/>
                  <a:pt x="1926" y="1055"/>
                </a:cubicBezTo>
                <a:cubicBezTo>
                  <a:pt x="1998" y="1057"/>
                  <a:pt x="2069" y="1058"/>
                  <a:pt x="2141" y="1063"/>
                </a:cubicBezTo>
                <a:cubicBezTo>
                  <a:pt x="2194" y="1067"/>
                  <a:pt x="2244" y="1075"/>
                  <a:pt x="2293" y="1096"/>
                </a:cubicBezTo>
                <a:cubicBezTo>
                  <a:pt x="2313" y="1104"/>
                  <a:pt x="2343" y="1117"/>
                  <a:pt x="2355" y="1138"/>
                </a:cubicBezTo>
                <a:cubicBezTo>
                  <a:pt x="2360" y="1147"/>
                  <a:pt x="2362" y="1150"/>
                  <a:pt x="2362" y="1157"/>
                </a:cubicBezTo>
                <a:cubicBezTo>
                  <a:pt x="2340" y="1147"/>
                  <a:pt x="2319" y="1134"/>
                  <a:pt x="2298" y="112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6" name="Ink 53"/>
          <p:cNvSpPr>
            <a:spLocks noRot="1" noChangeAspect="1" noEditPoints="1" noChangeArrowheads="1" noChangeShapeType="1" noTextEdit="1"/>
          </p:cNvSpPr>
          <p:nvPr/>
        </p:nvSpPr>
        <p:spPr bwMode="auto">
          <a:xfrm>
            <a:off x="4095750" y="4679950"/>
            <a:ext cx="3138488" cy="727075"/>
          </a:xfrm>
          <a:custGeom>
            <a:avLst/>
            <a:gdLst>
              <a:gd name="T0" fmla="*/ 2147483647 w 8719"/>
              <a:gd name="T1" fmla="*/ 2147483647 h 2021"/>
              <a:gd name="T2" fmla="*/ 2147483647 w 8719"/>
              <a:gd name="T3" fmla="*/ 2147483647 h 2021"/>
              <a:gd name="T4" fmla="*/ 2147483647 w 8719"/>
              <a:gd name="T5" fmla="*/ 2147483647 h 2021"/>
              <a:gd name="T6" fmla="*/ 2147483647 w 8719"/>
              <a:gd name="T7" fmla="*/ 2147483647 h 2021"/>
              <a:gd name="T8" fmla="*/ 2147483647 w 8719"/>
              <a:gd name="T9" fmla="*/ 2147483647 h 2021"/>
              <a:gd name="T10" fmla="*/ 2147483647 w 8719"/>
              <a:gd name="T11" fmla="*/ 2147483647 h 2021"/>
              <a:gd name="T12" fmla="*/ 2147483647 w 8719"/>
              <a:gd name="T13" fmla="*/ 2147483647 h 2021"/>
              <a:gd name="T14" fmla="*/ 2147483647 w 8719"/>
              <a:gd name="T15" fmla="*/ 2147483647 h 2021"/>
              <a:gd name="T16" fmla="*/ 2147483647 w 8719"/>
              <a:gd name="T17" fmla="*/ 2147483647 h 2021"/>
              <a:gd name="T18" fmla="*/ 2147483647 w 8719"/>
              <a:gd name="T19" fmla="*/ 2147483647 h 2021"/>
              <a:gd name="T20" fmla="*/ 2147483647 w 8719"/>
              <a:gd name="T21" fmla="*/ 2147483647 h 2021"/>
              <a:gd name="T22" fmla="*/ 2147483647 w 8719"/>
              <a:gd name="T23" fmla="*/ 2147483647 h 2021"/>
              <a:gd name="T24" fmla="*/ 2147483647 w 8719"/>
              <a:gd name="T25" fmla="*/ 2147483647 h 2021"/>
              <a:gd name="T26" fmla="*/ 2147483647 w 8719"/>
              <a:gd name="T27" fmla="*/ 2147483647 h 2021"/>
              <a:gd name="T28" fmla="*/ 2147483647 w 8719"/>
              <a:gd name="T29" fmla="*/ 2147483647 h 2021"/>
              <a:gd name="T30" fmla="*/ 2147483647 w 8719"/>
              <a:gd name="T31" fmla="*/ 2147483647 h 2021"/>
              <a:gd name="T32" fmla="*/ 2147483647 w 8719"/>
              <a:gd name="T33" fmla="*/ 2147483647 h 2021"/>
              <a:gd name="T34" fmla="*/ 2147483647 w 8719"/>
              <a:gd name="T35" fmla="*/ 2147483647 h 2021"/>
              <a:gd name="T36" fmla="*/ 2147483647 w 8719"/>
              <a:gd name="T37" fmla="*/ 2147483647 h 2021"/>
              <a:gd name="T38" fmla="*/ 2147483647 w 8719"/>
              <a:gd name="T39" fmla="*/ 2147483647 h 2021"/>
              <a:gd name="T40" fmla="*/ 2147483647 w 8719"/>
              <a:gd name="T41" fmla="*/ 2147483647 h 2021"/>
              <a:gd name="T42" fmla="*/ 2147483647 w 8719"/>
              <a:gd name="T43" fmla="*/ 2147483647 h 2021"/>
              <a:gd name="T44" fmla="*/ 2147483647 w 8719"/>
              <a:gd name="T45" fmla="*/ 2147483647 h 2021"/>
              <a:gd name="T46" fmla="*/ 2147483647 w 8719"/>
              <a:gd name="T47" fmla="*/ 2147483647 h 2021"/>
              <a:gd name="T48" fmla="*/ 2147483647 w 8719"/>
              <a:gd name="T49" fmla="*/ 2147483647 h 2021"/>
              <a:gd name="T50" fmla="*/ 2147483647 w 8719"/>
              <a:gd name="T51" fmla="*/ 2147483647 h 2021"/>
              <a:gd name="T52" fmla="*/ 2147483647 w 8719"/>
              <a:gd name="T53" fmla="*/ 2147483647 h 2021"/>
              <a:gd name="T54" fmla="*/ 2147483647 w 8719"/>
              <a:gd name="T55" fmla="*/ 2147483647 h 2021"/>
              <a:gd name="T56" fmla="*/ 2147483647 w 8719"/>
              <a:gd name="T57" fmla="*/ 2147483647 h 2021"/>
              <a:gd name="T58" fmla="*/ 2147483647 w 8719"/>
              <a:gd name="T59" fmla="*/ 2147483647 h 2021"/>
              <a:gd name="T60" fmla="*/ 2147483647 w 8719"/>
              <a:gd name="T61" fmla="*/ 2147483647 h 2021"/>
              <a:gd name="T62" fmla="*/ 2147483647 w 8719"/>
              <a:gd name="T63" fmla="*/ 2147483647 h 2021"/>
              <a:gd name="T64" fmla="*/ 2147483647 w 8719"/>
              <a:gd name="T65" fmla="*/ 2147483647 h 2021"/>
              <a:gd name="T66" fmla="*/ 2147483647 w 8719"/>
              <a:gd name="T67" fmla="*/ 2147483647 h 2021"/>
              <a:gd name="T68" fmla="*/ 2147483647 w 8719"/>
              <a:gd name="T69" fmla="*/ 2147483647 h 2021"/>
              <a:gd name="T70" fmla="*/ 2147483647 w 8719"/>
              <a:gd name="T71" fmla="*/ 2147483647 h 2021"/>
              <a:gd name="T72" fmla="*/ 2147483647 w 8719"/>
              <a:gd name="T73" fmla="*/ 2147483647 h 2021"/>
              <a:gd name="T74" fmla="*/ 2147483647 w 8719"/>
              <a:gd name="T75" fmla="*/ 2147483647 h 2021"/>
              <a:gd name="T76" fmla="*/ 2147483647 w 8719"/>
              <a:gd name="T77" fmla="*/ 2147483647 h 2021"/>
              <a:gd name="T78" fmla="*/ 2147483647 w 8719"/>
              <a:gd name="T79" fmla="*/ 2147483647 h 2021"/>
              <a:gd name="T80" fmla="*/ 2147483647 w 8719"/>
              <a:gd name="T81" fmla="*/ 2147483647 h 20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19"/>
              <a:gd name="T124" fmla="*/ 0 h 2021"/>
              <a:gd name="T125" fmla="*/ 8719 w 8719"/>
              <a:gd name="T126" fmla="*/ 2021 h 20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19" h="2021" extrusionOk="0">
                <a:moveTo>
                  <a:pt x="5875" y="212"/>
                </a:moveTo>
                <a:cubicBezTo>
                  <a:pt x="5853" y="209"/>
                  <a:pt x="5849" y="220"/>
                  <a:pt x="5827" y="216"/>
                </a:cubicBezTo>
                <a:cubicBezTo>
                  <a:pt x="4842" y="42"/>
                  <a:pt x="3849" y="18"/>
                  <a:pt x="2876" y="309"/>
                </a:cubicBezTo>
                <a:cubicBezTo>
                  <a:pt x="2246" y="497"/>
                  <a:pt x="1639" y="838"/>
                  <a:pt x="1087" y="1191"/>
                </a:cubicBezTo>
                <a:cubicBezTo>
                  <a:pt x="740" y="1412"/>
                  <a:pt x="476" y="1707"/>
                  <a:pt x="155" y="1955"/>
                </a:cubicBezTo>
                <a:cubicBezTo>
                  <a:pt x="118" y="1983"/>
                  <a:pt x="74" y="1998"/>
                  <a:pt x="41" y="2019"/>
                </a:cubicBezTo>
                <a:cubicBezTo>
                  <a:pt x="30" y="1892"/>
                  <a:pt x="11" y="1760"/>
                  <a:pt x="48" y="1633"/>
                </a:cubicBezTo>
                <a:cubicBezTo>
                  <a:pt x="78" y="1529"/>
                  <a:pt x="137" y="1467"/>
                  <a:pt x="199" y="1386"/>
                </a:cubicBezTo>
                <a:cubicBezTo>
                  <a:pt x="188" y="1421"/>
                  <a:pt x="178" y="1458"/>
                  <a:pt x="166" y="1493"/>
                </a:cubicBezTo>
                <a:cubicBezTo>
                  <a:pt x="113" y="1649"/>
                  <a:pt x="52" y="1808"/>
                  <a:pt x="2" y="1962"/>
                </a:cubicBezTo>
                <a:cubicBezTo>
                  <a:pt x="38" y="1952"/>
                  <a:pt x="86" y="1948"/>
                  <a:pt x="128" y="1933"/>
                </a:cubicBezTo>
                <a:cubicBezTo>
                  <a:pt x="293" y="1872"/>
                  <a:pt x="421" y="1801"/>
                  <a:pt x="596" y="1801"/>
                </a:cubicBezTo>
                <a:cubicBezTo>
                  <a:pt x="608" y="1801"/>
                  <a:pt x="613" y="1813"/>
                  <a:pt x="627" y="1813"/>
                </a:cubicBezTo>
              </a:path>
              <a:path w="8719" h="2021" extrusionOk="0">
                <a:moveTo>
                  <a:pt x="6112" y="390"/>
                </a:moveTo>
                <a:cubicBezTo>
                  <a:pt x="6137" y="409"/>
                  <a:pt x="6147" y="417"/>
                  <a:pt x="6161" y="460"/>
                </a:cubicBezTo>
                <a:cubicBezTo>
                  <a:pt x="6180" y="520"/>
                  <a:pt x="6201" y="579"/>
                  <a:pt x="6221" y="639"/>
                </a:cubicBezTo>
                <a:cubicBezTo>
                  <a:pt x="6237" y="686"/>
                  <a:pt x="6250" y="734"/>
                  <a:pt x="6271" y="779"/>
                </a:cubicBezTo>
                <a:cubicBezTo>
                  <a:pt x="6273" y="783"/>
                  <a:pt x="6274" y="786"/>
                  <a:pt x="6276" y="790"/>
                </a:cubicBezTo>
                <a:cubicBezTo>
                  <a:pt x="6259" y="736"/>
                  <a:pt x="6240" y="681"/>
                  <a:pt x="6219" y="628"/>
                </a:cubicBezTo>
                <a:cubicBezTo>
                  <a:pt x="6190" y="555"/>
                  <a:pt x="6160" y="482"/>
                  <a:pt x="6141" y="406"/>
                </a:cubicBezTo>
                <a:cubicBezTo>
                  <a:pt x="6129" y="356"/>
                  <a:pt x="6120" y="295"/>
                  <a:pt x="6160" y="254"/>
                </a:cubicBezTo>
                <a:cubicBezTo>
                  <a:pt x="6200" y="213"/>
                  <a:pt x="6274" y="200"/>
                  <a:pt x="6326" y="185"/>
                </a:cubicBezTo>
                <a:cubicBezTo>
                  <a:pt x="6403" y="164"/>
                  <a:pt x="6481" y="150"/>
                  <a:pt x="6556" y="125"/>
                </a:cubicBezTo>
                <a:cubicBezTo>
                  <a:pt x="6603" y="110"/>
                  <a:pt x="6646" y="90"/>
                  <a:pt x="6689" y="68"/>
                </a:cubicBezTo>
              </a:path>
              <a:path w="8719" h="2021" extrusionOk="0">
                <a:moveTo>
                  <a:pt x="6846" y="324"/>
                </a:moveTo>
                <a:cubicBezTo>
                  <a:pt x="6841" y="331"/>
                  <a:pt x="6837" y="344"/>
                  <a:pt x="6817" y="364"/>
                </a:cubicBezTo>
                <a:cubicBezTo>
                  <a:pt x="6776" y="405"/>
                  <a:pt x="6738" y="449"/>
                  <a:pt x="6707" y="498"/>
                </a:cubicBezTo>
                <a:cubicBezTo>
                  <a:pt x="6676" y="547"/>
                  <a:pt x="6625" y="640"/>
                  <a:pt x="6669" y="696"/>
                </a:cubicBezTo>
                <a:cubicBezTo>
                  <a:pt x="6701" y="736"/>
                  <a:pt x="6772" y="724"/>
                  <a:pt x="6813" y="710"/>
                </a:cubicBezTo>
                <a:cubicBezTo>
                  <a:pt x="6877" y="688"/>
                  <a:pt x="6936" y="643"/>
                  <a:pt x="6973" y="586"/>
                </a:cubicBezTo>
                <a:cubicBezTo>
                  <a:pt x="7012" y="526"/>
                  <a:pt x="7033" y="454"/>
                  <a:pt x="7043" y="384"/>
                </a:cubicBezTo>
                <a:cubicBezTo>
                  <a:pt x="7050" y="335"/>
                  <a:pt x="7052" y="284"/>
                  <a:pt x="7054" y="234"/>
                </a:cubicBezTo>
                <a:cubicBezTo>
                  <a:pt x="7064" y="272"/>
                  <a:pt x="7069" y="306"/>
                  <a:pt x="7070" y="347"/>
                </a:cubicBezTo>
                <a:cubicBezTo>
                  <a:pt x="7072" y="407"/>
                  <a:pt x="7067" y="496"/>
                  <a:pt x="7088" y="552"/>
                </a:cubicBezTo>
                <a:cubicBezTo>
                  <a:pt x="7095" y="573"/>
                  <a:pt x="7096" y="580"/>
                  <a:pt x="7109" y="588"/>
                </a:cubicBezTo>
                <a:cubicBezTo>
                  <a:pt x="7150" y="578"/>
                  <a:pt x="7171" y="566"/>
                  <a:pt x="7207" y="541"/>
                </a:cubicBezTo>
                <a:cubicBezTo>
                  <a:pt x="7227" y="527"/>
                  <a:pt x="7247" y="503"/>
                  <a:pt x="7274" y="514"/>
                </a:cubicBezTo>
                <a:cubicBezTo>
                  <a:pt x="7308" y="528"/>
                  <a:pt x="7333" y="571"/>
                  <a:pt x="7367" y="588"/>
                </a:cubicBezTo>
                <a:cubicBezTo>
                  <a:pt x="7433" y="622"/>
                  <a:pt x="7509" y="633"/>
                  <a:pt x="7583" y="631"/>
                </a:cubicBezTo>
                <a:cubicBezTo>
                  <a:pt x="7705" y="627"/>
                  <a:pt x="7821" y="578"/>
                  <a:pt x="7852" y="450"/>
                </a:cubicBezTo>
                <a:cubicBezTo>
                  <a:pt x="7882" y="324"/>
                  <a:pt x="7837" y="163"/>
                  <a:pt x="7792" y="45"/>
                </a:cubicBezTo>
                <a:cubicBezTo>
                  <a:pt x="7780" y="20"/>
                  <a:pt x="7776" y="16"/>
                  <a:pt x="7774" y="0"/>
                </a:cubicBezTo>
              </a:path>
              <a:path w="8719" h="2021" extrusionOk="0">
                <a:moveTo>
                  <a:pt x="6952" y="1433"/>
                </a:moveTo>
                <a:cubicBezTo>
                  <a:pt x="6942" y="1451"/>
                  <a:pt x="6984" y="1467"/>
                  <a:pt x="6947" y="1500"/>
                </a:cubicBezTo>
                <a:cubicBezTo>
                  <a:pt x="6848" y="1589"/>
                  <a:pt x="6687" y="1593"/>
                  <a:pt x="6562" y="1605"/>
                </a:cubicBezTo>
                <a:cubicBezTo>
                  <a:pt x="5956" y="1661"/>
                  <a:pt x="5302" y="1472"/>
                  <a:pt x="4710" y="1367"/>
                </a:cubicBezTo>
                <a:cubicBezTo>
                  <a:pt x="4155" y="1269"/>
                  <a:pt x="3539" y="1094"/>
                  <a:pt x="2971" y="1146"/>
                </a:cubicBezTo>
                <a:cubicBezTo>
                  <a:pt x="2660" y="1174"/>
                  <a:pt x="2432" y="1302"/>
                  <a:pt x="2166" y="1451"/>
                </a:cubicBezTo>
                <a:cubicBezTo>
                  <a:pt x="2071" y="1504"/>
                  <a:pt x="1934" y="1554"/>
                  <a:pt x="1866" y="1644"/>
                </a:cubicBezTo>
                <a:cubicBezTo>
                  <a:pt x="1826" y="1696"/>
                  <a:pt x="1815" y="1756"/>
                  <a:pt x="1767" y="1807"/>
                </a:cubicBezTo>
                <a:cubicBezTo>
                  <a:pt x="1744" y="1832"/>
                  <a:pt x="1716" y="1849"/>
                  <a:pt x="1692" y="1871"/>
                </a:cubicBezTo>
                <a:cubicBezTo>
                  <a:pt x="1743" y="1787"/>
                  <a:pt x="1793" y="1705"/>
                  <a:pt x="1835" y="1616"/>
                </a:cubicBezTo>
                <a:cubicBezTo>
                  <a:pt x="1888" y="1503"/>
                  <a:pt x="1929" y="1390"/>
                  <a:pt x="1965" y="1271"/>
                </a:cubicBezTo>
                <a:cubicBezTo>
                  <a:pt x="1945" y="1307"/>
                  <a:pt x="1924" y="1344"/>
                  <a:pt x="1904" y="1381"/>
                </a:cubicBezTo>
                <a:cubicBezTo>
                  <a:pt x="1835" y="1506"/>
                  <a:pt x="1750" y="1623"/>
                  <a:pt x="1668" y="1738"/>
                </a:cubicBezTo>
                <a:cubicBezTo>
                  <a:pt x="1731" y="1740"/>
                  <a:pt x="1796" y="1743"/>
                  <a:pt x="1859" y="1745"/>
                </a:cubicBezTo>
                <a:cubicBezTo>
                  <a:pt x="1992" y="1750"/>
                  <a:pt x="2308" y="1862"/>
                  <a:pt x="2424" y="1807"/>
                </a:cubicBezTo>
                <a:cubicBezTo>
                  <a:pt x="2465" y="1788"/>
                  <a:pt x="2479" y="1750"/>
                  <a:pt x="2514" y="1720"/>
                </a:cubicBezTo>
                <a:cubicBezTo>
                  <a:pt x="2529" y="1705"/>
                  <a:pt x="2544" y="1690"/>
                  <a:pt x="2559" y="1675"/>
                </a:cubicBezTo>
              </a:path>
              <a:path w="8719" h="2021" extrusionOk="0">
                <a:moveTo>
                  <a:pt x="7613" y="1464"/>
                </a:moveTo>
                <a:cubicBezTo>
                  <a:pt x="7642" y="1447"/>
                  <a:pt x="7685" y="1434"/>
                  <a:pt x="7702" y="1402"/>
                </a:cubicBezTo>
                <a:cubicBezTo>
                  <a:pt x="7714" y="1378"/>
                  <a:pt x="7710" y="1330"/>
                  <a:pt x="7697" y="1308"/>
                </a:cubicBezTo>
                <a:cubicBezTo>
                  <a:pt x="7661" y="1247"/>
                  <a:pt x="7591" y="1272"/>
                  <a:pt x="7539" y="1292"/>
                </a:cubicBezTo>
                <a:cubicBezTo>
                  <a:pt x="7442" y="1330"/>
                  <a:pt x="7309" y="1480"/>
                  <a:pt x="7331" y="1593"/>
                </a:cubicBezTo>
                <a:cubicBezTo>
                  <a:pt x="7350" y="1695"/>
                  <a:pt x="7425" y="1745"/>
                  <a:pt x="7528" y="1742"/>
                </a:cubicBezTo>
                <a:cubicBezTo>
                  <a:pt x="7592" y="1740"/>
                  <a:pt x="7674" y="1713"/>
                  <a:pt x="7730" y="1684"/>
                </a:cubicBezTo>
                <a:cubicBezTo>
                  <a:pt x="7799" y="1649"/>
                  <a:pt x="7867" y="1610"/>
                  <a:pt x="7936" y="1573"/>
                </a:cubicBezTo>
                <a:cubicBezTo>
                  <a:pt x="7979" y="1550"/>
                  <a:pt x="8023" y="1515"/>
                  <a:pt x="8064" y="1495"/>
                </a:cubicBezTo>
                <a:cubicBezTo>
                  <a:pt x="8070" y="1494"/>
                  <a:pt x="8075" y="1493"/>
                  <a:pt x="8081" y="1492"/>
                </a:cubicBezTo>
                <a:cubicBezTo>
                  <a:pt x="8052" y="1503"/>
                  <a:pt x="8023" y="1504"/>
                  <a:pt x="7992" y="1524"/>
                </a:cubicBezTo>
                <a:cubicBezTo>
                  <a:pt x="7945" y="1554"/>
                  <a:pt x="7849" y="1620"/>
                  <a:pt x="7877" y="1689"/>
                </a:cubicBezTo>
                <a:cubicBezTo>
                  <a:pt x="7897" y="1737"/>
                  <a:pt x="7965" y="1732"/>
                  <a:pt x="8006" y="1729"/>
                </a:cubicBezTo>
                <a:cubicBezTo>
                  <a:pt x="8095" y="1722"/>
                  <a:pt x="8188" y="1657"/>
                  <a:pt x="8186" y="1562"/>
                </a:cubicBezTo>
                <a:cubicBezTo>
                  <a:pt x="8185" y="1533"/>
                  <a:pt x="8150" y="1511"/>
                  <a:pt x="8158" y="1484"/>
                </a:cubicBezTo>
                <a:cubicBezTo>
                  <a:pt x="8167" y="1456"/>
                  <a:pt x="8246" y="1419"/>
                  <a:pt x="8267" y="1404"/>
                </a:cubicBezTo>
                <a:cubicBezTo>
                  <a:pt x="8529" y="1216"/>
                  <a:pt x="8700" y="949"/>
                  <a:pt x="8718" y="622"/>
                </a:cubicBezTo>
                <a:cubicBezTo>
                  <a:pt x="8724" y="516"/>
                  <a:pt x="8708" y="441"/>
                  <a:pt x="8664" y="350"/>
                </a:cubicBezTo>
                <a:cubicBezTo>
                  <a:pt x="8610" y="373"/>
                  <a:pt x="8591" y="385"/>
                  <a:pt x="8555" y="447"/>
                </a:cubicBezTo>
                <a:cubicBezTo>
                  <a:pt x="8493" y="553"/>
                  <a:pt x="8447" y="673"/>
                  <a:pt x="8412" y="790"/>
                </a:cubicBezTo>
                <a:cubicBezTo>
                  <a:pt x="8335" y="1046"/>
                  <a:pt x="8304" y="1349"/>
                  <a:pt x="8454" y="1584"/>
                </a:cubicBezTo>
                <a:cubicBezTo>
                  <a:pt x="8488" y="1637"/>
                  <a:pt x="8541" y="1675"/>
                  <a:pt x="8575" y="1726"/>
                </a:cubicBezTo>
                <a:cubicBezTo>
                  <a:pt x="8598" y="1760"/>
                  <a:pt x="8596" y="1732"/>
                  <a:pt x="8576" y="1742"/>
                </a:cubicBezTo>
                <a:cubicBezTo>
                  <a:pt x="8571" y="1738"/>
                  <a:pt x="8566" y="1733"/>
                  <a:pt x="8561" y="172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7" name="Ink 54"/>
          <p:cNvSpPr>
            <a:spLocks noRot="1" noChangeAspect="1" noEditPoints="1" noChangeArrowheads="1" noChangeShapeType="1" noTextEdit="1"/>
          </p:cNvSpPr>
          <p:nvPr/>
        </p:nvSpPr>
        <p:spPr bwMode="auto">
          <a:xfrm>
            <a:off x="5494338" y="5802313"/>
            <a:ext cx="14287" cy="19050"/>
          </a:xfrm>
          <a:custGeom>
            <a:avLst/>
            <a:gdLst>
              <a:gd name="T0" fmla="*/ 2147483647 w 42"/>
              <a:gd name="T1" fmla="*/ 2147483647 h 55"/>
              <a:gd name="T2" fmla="*/ 2147483647 w 42"/>
              <a:gd name="T3" fmla="*/ 2147483647 h 55"/>
              <a:gd name="T4" fmla="*/ 0 60000 65536"/>
              <a:gd name="T5" fmla="*/ 0 60000 65536"/>
              <a:gd name="T6" fmla="*/ 0 w 42"/>
              <a:gd name="T7" fmla="*/ 0 h 55"/>
              <a:gd name="T8" fmla="*/ 42 w 42"/>
              <a:gd name="T9" fmla="*/ 55 h 55"/>
            </a:gdLst>
            <a:ahLst/>
            <a:cxnLst>
              <a:cxn ang="T4">
                <a:pos x="T0" y="T1"/>
              </a:cxn>
              <a:cxn ang="T5">
                <a:pos x="T2" y="T3"/>
              </a:cxn>
            </a:cxnLst>
            <a:rect l="T6" t="T7" r="T8" b="T9"/>
            <a:pathLst>
              <a:path w="42" h="55" extrusionOk="0">
                <a:moveTo>
                  <a:pt x="8" y="0"/>
                </a:moveTo>
                <a:cubicBezTo>
                  <a:pt x="-4" y="37"/>
                  <a:pt x="7" y="37"/>
                  <a:pt x="41" y="5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8" name="Ink 55"/>
          <p:cNvSpPr>
            <a:spLocks noRot="1" noChangeAspect="1" noEditPoints="1" noChangeArrowheads="1" noChangeShapeType="1" noTextEdit="1"/>
          </p:cNvSpPr>
          <p:nvPr/>
        </p:nvSpPr>
        <p:spPr bwMode="auto">
          <a:xfrm>
            <a:off x="5022850" y="5672138"/>
            <a:ext cx="1192213" cy="517525"/>
          </a:xfrm>
          <a:custGeom>
            <a:avLst/>
            <a:gdLst>
              <a:gd name="T0" fmla="*/ 2147483647 w 3310"/>
              <a:gd name="T1" fmla="*/ 2147483647 h 1437"/>
              <a:gd name="T2" fmla="*/ 2147483647 w 3310"/>
              <a:gd name="T3" fmla="*/ 2147483647 h 1437"/>
              <a:gd name="T4" fmla="*/ 2147483647 w 3310"/>
              <a:gd name="T5" fmla="*/ 2147483647 h 1437"/>
              <a:gd name="T6" fmla="*/ 0 w 3310"/>
              <a:gd name="T7" fmla="*/ 2147483647 h 1437"/>
              <a:gd name="T8" fmla="*/ 2147483647 w 3310"/>
              <a:gd name="T9" fmla="*/ 2147483647 h 1437"/>
              <a:gd name="T10" fmla="*/ 2147483647 w 3310"/>
              <a:gd name="T11" fmla="*/ 2147483647 h 1437"/>
              <a:gd name="T12" fmla="*/ 2147483647 w 3310"/>
              <a:gd name="T13" fmla="*/ 2147483647 h 1437"/>
              <a:gd name="T14" fmla="*/ 2147483647 w 3310"/>
              <a:gd name="T15" fmla="*/ 2147483647 h 1437"/>
              <a:gd name="T16" fmla="*/ 2147483647 w 3310"/>
              <a:gd name="T17" fmla="*/ 2147483647 h 1437"/>
              <a:gd name="T18" fmla="*/ 2147483647 w 3310"/>
              <a:gd name="T19" fmla="*/ 2147483647 h 1437"/>
              <a:gd name="T20" fmla="*/ 2147483647 w 3310"/>
              <a:gd name="T21" fmla="*/ 2147483647 h 1437"/>
              <a:gd name="T22" fmla="*/ 2147483647 w 3310"/>
              <a:gd name="T23" fmla="*/ 2147483647 h 1437"/>
              <a:gd name="T24" fmla="*/ 2147483647 w 3310"/>
              <a:gd name="T25" fmla="*/ 2147483647 h 1437"/>
              <a:gd name="T26" fmla="*/ 2147483647 w 3310"/>
              <a:gd name="T27" fmla="*/ 2147483647 h 1437"/>
              <a:gd name="T28" fmla="*/ 2147483647 w 3310"/>
              <a:gd name="T29" fmla="*/ 2147483647 h 1437"/>
              <a:gd name="T30" fmla="*/ 2147483647 w 3310"/>
              <a:gd name="T31" fmla="*/ 2147483647 h 1437"/>
              <a:gd name="T32" fmla="*/ 2147483647 w 3310"/>
              <a:gd name="T33" fmla="*/ 2147483647 h 1437"/>
              <a:gd name="T34" fmla="*/ 2147483647 w 3310"/>
              <a:gd name="T35" fmla="*/ 2147483647 h 1437"/>
              <a:gd name="T36" fmla="*/ 2147483647 w 3310"/>
              <a:gd name="T37" fmla="*/ 2147483647 h 1437"/>
              <a:gd name="T38" fmla="*/ 2147483647 w 3310"/>
              <a:gd name="T39" fmla="*/ 2147483647 h 1437"/>
              <a:gd name="T40" fmla="*/ 2147483647 w 3310"/>
              <a:gd name="T41" fmla="*/ 2147483647 h 1437"/>
              <a:gd name="T42" fmla="*/ 2147483647 w 3310"/>
              <a:gd name="T43" fmla="*/ 2147483647 h 1437"/>
              <a:gd name="T44" fmla="*/ 2147483647 w 3310"/>
              <a:gd name="T45" fmla="*/ 2147483647 h 1437"/>
              <a:gd name="T46" fmla="*/ 2147483647 w 3310"/>
              <a:gd name="T47" fmla="*/ 2147483647 h 1437"/>
              <a:gd name="T48" fmla="*/ 2147483647 w 3310"/>
              <a:gd name="T49" fmla="*/ 2147483647 h 1437"/>
              <a:gd name="T50" fmla="*/ 2147483647 w 3310"/>
              <a:gd name="T51" fmla="*/ 2147483647 h 1437"/>
              <a:gd name="T52" fmla="*/ 2147483647 w 3310"/>
              <a:gd name="T53" fmla="*/ 2147483647 h 1437"/>
              <a:gd name="T54" fmla="*/ 2147483647 w 3310"/>
              <a:gd name="T55" fmla="*/ 2147483647 h 1437"/>
              <a:gd name="T56" fmla="*/ 2147483647 w 3310"/>
              <a:gd name="T57" fmla="*/ 2147483647 h 1437"/>
              <a:gd name="T58" fmla="*/ 2147483647 w 3310"/>
              <a:gd name="T59" fmla="*/ 2147483647 h 1437"/>
              <a:gd name="T60" fmla="*/ 2147483647 w 3310"/>
              <a:gd name="T61" fmla="*/ 2147483647 h 1437"/>
              <a:gd name="T62" fmla="*/ 2147483647 w 3310"/>
              <a:gd name="T63" fmla="*/ 2147483647 h 1437"/>
              <a:gd name="T64" fmla="*/ 2147483647 w 3310"/>
              <a:gd name="T65" fmla="*/ 2147483647 h 1437"/>
              <a:gd name="T66" fmla="*/ 2147483647 w 3310"/>
              <a:gd name="T67" fmla="*/ 2147483647 h 1437"/>
              <a:gd name="T68" fmla="*/ 2147483647 w 3310"/>
              <a:gd name="T69" fmla="*/ 2147483647 h 1437"/>
              <a:gd name="T70" fmla="*/ 2147483647 w 3310"/>
              <a:gd name="T71" fmla="*/ 2147483647 h 1437"/>
              <a:gd name="T72" fmla="*/ 2147483647 w 3310"/>
              <a:gd name="T73" fmla="*/ 2147483647 h 14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10"/>
              <a:gd name="T112" fmla="*/ 0 h 1437"/>
              <a:gd name="T113" fmla="*/ 3310 w 3310"/>
              <a:gd name="T114" fmla="*/ 1437 h 14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10" h="1437" extrusionOk="0">
                <a:moveTo>
                  <a:pt x="70" y="154"/>
                </a:moveTo>
                <a:cubicBezTo>
                  <a:pt x="78" y="137"/>
                  <a:pt x="88" y="132"/>
                  <a:pt x="82" y="111"/>
                </a:cubicBezTo>
                <a:cubicBezTo>
                  <a:pt x="79" y="109"/>
                  <a:pt x="76" y="106"/>
                  <a:pt x="73" y="104"/>
                </a:cubicBezTo>
                <a:cubicBezTo>
                  <a:pt x="73" y="125"/>
                  <a:pt x="73" y="146"/>
                  <a:pt x="75" y="168"/>
                </a:cubicBezTo>
                <a:cubicBezTo>
                  <a:pt x="88" y="343"/>
                  <a:pt x="79" y="518"/>
                  <a:pt x="54" y="691"/>
                </a:cubicBezTo>
                <a:cubicBezTo>
                  <a:pt x="45" y="752"/>
                  <a:pt x="35" y="812"/>
                  <a:pt x="22" y="872"/>
                </a:cubicBezTo>
                <a:cubicBezTo>
                  <a:pt x="15" y="904"/>
                  <a:pt x="8" y="936"/>
                  <a:pt x="2" y="968"/>
                </a:cubicBezTo>
                <a:cubicBezTo>
                  <a:pt x="1" y="971"/>
                  <a:pt x="1" y="975"/>
                  <a:pt x="0" y="978"/>
                </a:cubicBezTo>
                <a:cubicBezTo>
                  <a:pt x="17" y="949"/>
                  <a:pt x="30" y="918"/>
                  <a:pt x="44" y="887"/>
                </a:cubicBezTo>
                <a:cubicBezTo>
                  <a:pt x="69" y="830"/>
                  <a:pt x="95" y="776"/>
                  <a:pt x="127" y="722"/>
                </a:cubicBezTo>
                <a:cubicBezTo>
                  <a:pt x="159" y="667"/>
                  <a:pt x="212" y="557"/>
                  <a:pt x="282" y="542"/>
                </a:cubicBezTo>
                <a:cubicBezTo>
                  <a:pt x="305" y="537"/>
                  <a:pt x="326" y="553"/>
                  <a:pt x="337" y="573"/>
                </a:cubicBezTo>
                <a:cubicBezTo>
                  <a:pt x="375" y="642"/>
                  <a:pt x="381" y="741"/>
                  <a:pt x="386" y="817"/>
                </a:cubicBezTo>
                <a:cubicBezTo>
                  <a:pt x="391" y="888"/>
                  <a:pt x="381" y="960"/>
                  <a:pt x="385" y="1030"/>
                </a:cubicBezTo>
                <a:cubicBezTo>
                  <a:pt x="390" y="1053"/>
                  <a:pt x="392" y="1061"/>
                  <a:pt x="399" y="1030"/>
                </a:cubicBezTo>
              </a:path>
              <a:path w="3310" h="1437" extrusionOk="0">
                <a:moveTo>
                  <a:pt x="568" y="768"/>
                </a:moveTo>
                <a:cubicBezTo>
                  <a:pt x="601" y="784"/>
                  <a:pt x="617" y="791"/>
                  <a:pt x="653" y="790"/>
                </a:cubicBezTo>
                <a:cubicBezTo>
                  <a:pt x="702" y="789"/>
                  <a:pt x="741" y="763"/>
                  <a:pt x="780" y="734"/>
                </a:cubicBezTo>
                <a:cubicBezTo>
                  <a:pt x="825" y="700"/>
                  <a:pt x="866" y="659"/>
                  <a:pt x="897" y="611"/>
                </a:cubicBezTo>
                <a:cubicBezTo>
                  <a:pt x="914" y="584"/>
                  <a:pt x="921" y="565"/>
                  <a:pt x="925" y="535"/>
                </a:cubicBezTo>
                <a:cubicBezTo>
                  <a:pt x="892" y="509"/>
                  <a:pt x="859" y="520"/>
                  <a:pt x="819" y="537"/>
                </a:cubicBezTo>
                <a:cubicBezTo>
                  <a:pt x="744" y="570"/>
                  <a:pt x="681" y="630"/>
                  <a:pt x="626" y="689"/>
                </a:cubicBezTo>
                <a:cubicBezTo>
                  <a:pt x="579" y="740"/>
                  <a:pt x="536" y="801"/>
                  <a:pt x="531" y="872"/>
                </a:cubicBezTo>
                <a:cubicBezTo>
                  <a:pt x="527" y="921"/>
                  <a:pt x="556" y="954"/>
                  <a:pt x="599" y="971"/>
                </a:cubicBezTo>
                <a:cubicBezTo>
                  <a:pt x="657" y="994"/>
                  <a:pt x="732" y="989"/>
                  <a:pt x="790" y="969"/>
                </a:cubicBezTo>
                <a:cubicBezTo>
                  <a:pt x="838" y="953"/>
                  <a:pt x="895" y="918"/>
                  <a:pt x="930" y="882"/>
                </a:cubicBezTo>
                <a:cubicBezTo>
                  <a:pt x="961" y="850"/>
                  <a:pt x="985" y="808"/>
                  <a:pt x="1010" y="771"/>
                </a:cubicBezTo>
              </a:path>
              <a:path w="3310" h="1437" extrusionOk="0">
                <a:moveTo>
                  <a:pt x="1164" y="652"/>
                </a:moveTo>
                <a:cubicBezTo>
                  <a:pt x="1189" y="686"/>
                  <a:pt x="1190" y="708"/>
                  <a:pt x="1195" y="749"/>
                </a:cubicBezTo>
                <a:cubicBezTo>
                  <a:pt x="1201" y="798"/>
                  <a:pt x="1200" y="843"/>
                  <a:pt x="1196" y="893"/>
                </a:cubicBezTo>
                <a:cubicBezTo>
                  <a:pt x="1194" y="916"/>
                  <a:pt x="1182" y="942"/>
                  <a:pt x="1200" y="946"/>
                </a:cubicBezTo>
                <a:cubicBezTo>
                  <a:pt x="1211" y="916"/>
                  <a:pt x="1221" y="886"/>
                  <a:pt x="1231" y="855"/>
                </a:cubicBezTo>
              </a:path>
              <a:path w="3310" h="1437" extrusionOk="0">
                <a:moveTo>
                  <a:pt x="1570" y="591"/>
                </a:moveTo>
                <a:cubicBezTo>
                  <a:pt x="1556" y="632"/>
                  <a:pt x="1534" y="669"/>
                  <a:pt x="1503" y="700"/>
                </a:cubicBezTo>
                <a:cubicBezTo>
                  <a:pt x="1462" y="741"/>
                  <a:pt x="1415" y="774"/>
                  <a:pt x="1381" y="823"/>
                </a:cubicBezTo>
                <a:cubicBezTo>
                  <a:pt x="1366" y="849"/>
                  <a:pt x="1361" y="855"/>
                  <a:pt x="1362" y="875"/>
                </a:cubicBezTo>
                <a:cubicBezTo>
                  <a:pt x="1398" y="894"/>
                  <a:pt x="1414" y="903"/>
                  <a:pt x="1463" y="891"/>
                </a:cubicBezTo>
                <a:cubicBezTo>
                  <a:pt x="1525" y="876"/>
                  <a:pt x="1578" y="843"/>
                  <a:pt x="1626" y="803"/>
                </a:cubicBezTo>
                <a:cubicBezTo>
                  <a:pt x="1662" y="773"/>
                  <a:pt x="1694" y="735"/>
                  <a:pt x="1727" y="703"/>
                </a:cubicBezTo>
                <a:cubicBezTo>
                  <a:pt x="1752" y="736"/>
                  <a:pt x="1763" y="763"/>
                  <a:pt x="1775" y="807"/>
                </a:cubicBezTo>
                <a:cubicBezTo>
                  <a:pt x="1817" y="958"/>
                  <a:pt x="1866" y="1133"/>
                  <a:pt x="1832" y="1290"/>
                </a:cubicBezTo>
                <a:cubicBezTo>
                  <a:pt x="1818" y="1355"/>
                  <a:pt x="1778" y="1414"/>
                  <a:pt x="1712" y="1432"/>
                </a:cubicBezTo>
                <a:cubicBezTo>
                  <a:pt x="1655" y="1448"/>
                  <a:pt x="1586" y="1420"/>
                  <a:pt x="1553" y="1373"/>
                </a:cubicBezTo>
                <a:cubicBezTo>
                  <a:pt x="1513" y="1316"/>
                  <a:pt x="1520" y="1257"/>
                  <a:pt x="1518" y="1192"/>
                </a:cubicBezTo>
              </a:path>
              <a:path w="3310" h="1437" extrusionOk="0">
                <a:moveTo>
                  <a:pt x="1940" y="28"/>
                </a:moveTo>
                <a:cubicBezTo>
                  <a:pt x="1947" y="31"/>
                  <a:pt x="1954" y="41"/>
                  <a:pt x="1953" y="110"/>
                </a:cubicBezTo>
                <a:cubicBezTo>
                  <a:pt x="1950" y="348"/>
                  <a:pt x="1910" y="620"/>
                  <a:pt x="1969" y="853"/>
                </a:cubicBezTo>
                <a:cubicBezTo>
                  <a:pt x="1980" y="881"/>
                  <a:pt x="1979" y="888"/>
                  <a:pt x="1997" y="896"/>
                </a:cubicBezTo>
                <a:cubicBezTo>
                  <a:pt x="2040" y="863"/>
                  <a:pt x="2056" y="843"/>
                  <a:pt x="2083" y="789"/>
                </a:cubicBezTo>
                <a:cubicBezTo>
                  <a:pt x="2111" y="732"/>
                  <a:pt x="2137" y="674"/>
                  <a:pt x="2164" y="617"/>
                </a:cubicBezTo>
                <a:cubicBezTo>
                  <a:pt x="2173" y="598"/>
                  <a:pt x="2174" y="592"/>
                  <a:pt x="2186" y="586"/>
                </a:cubicBezTo>
                <a:cubicBezTo>
                  <a:pt x="2196" y="624"/>
                  <a:pt x="2201" y="660"/>
                  <a:pt x="2206" y="700"/>
                </a:cubicBezTo>
                <a:cubicBezTo>
                  <a:pt x="2214" y="762"/>
                  <a:pt x="2223" y="823"/>
                  <a:pt x="2256" y="876"/>
                </a:cubicBezTo>
                <a:cubicBezTo>
                  <a:pt x="2296" y="859"/>
                  <a:pt x="2314" y="848"/>
                  <a:pt x="2339" y="804"/>
                </a:cubicBezTo>
                <a:cubicBezTo>
                  <a:pt x="2388" y="717"/>
                  <a:pt x="2413" y="619"/>
                  <a:pt x="2441" y="524"/>
                </a:cubicBezTo>
                <a:cubicBezTo>
                  <a:pt x="2476" y="408"/>
                  <a:pt x="2492" y="290"/>
                  <a:pt x="2511" y="171"/>
                </a:cubicBezTo>
                <a:cubicBezTo>
                  <a:pt x="2519" y="118"/>
                  <a:pt x="2524" y="68"/>
                  <a:pt x="2528" y="14"/>
                </a:cubicBezTo>
                <a:cubicBezTo>
                  <a:pt x="2508" y="45"/>
                  <a:pt x="2517" y="59"/>
                  <a:pt x="2513" y="96"/>
                </a:cubicBezTo>
                <a:cubicBezTo>
                  <a:pt x="2495" y="277"/>
                  <a:pt x="2479" y="460"/>
                  <a:pt x="2473" y="642"/>
                </a:cubicBezTo>
                <a:cubicBezTo>
                  <a:pt x="2472" y="676"/>
                  <a:pt x="2448" y="845"/>
                  <a:pt x="2473" y="874"/>
                </a:cubicBezTo>
                <a:cubicBezTo>
                  <a:pt x="2484" y="895"/>
                  <a:pt x="2487" y="901"/>
                  <a:pt x="2494" y="870"/>
                </a:cubicBezTo>
                <a:cubicBezTo>
                  <a:pt x="2496" y="793"/>
                  <a:pt x="2488" y="730"/>
                  <a:pt x="2466" y="655"/>
                </a:cubicBezTo>
                <a:cubicBezTo>
                  <a:pt x="2442" y="576"/>
                  <a:pt x="2400" y="495"/>
                  <a:pt x="2346" y="432"/>
                </a:cubicBezTo>
                <a:cubicBezTo>
                  <a:pt x="2320" y="408"/>
                  <a:pt x="2312" y="400"/>
                  <a:pt x="2292" y="388"/>
                </a:cubicBezTo>
                <a:cubicBezTo>
                  <a:pt x="2330" y="424"/>
                  <a:pt x="2373" y="447"/>
                  <a:pt x="2425" y="459"/>
                </a:cubicBezTo>
                <a:cubicBezTo>
                  <a:pt x="2495" y="476"/>
                  <a:pt x="2563" y="476"/>
                  <a:pt x="2631" y="452"/>
                </a:cubicBezTo>
                <a:cubicBezTo>
                  <a:pt x="2674" y="431"/>
                  <a:pt x="2689" y="424"/>
                  <a:pt x="2717" y="409"/>
                </a:cubicBezTo>
              </a:path>
              <a:path w="3310" h="1437" extrusionOk="0">
                <a:moveTo>
                  <a:pt x="2988" y="458"/>
                </a:moveTo>
                <a:cubicBezTo>
                  <a:pt x="3018" y="487"/>
                  <a:pt x="3034" y="489"/>
                  <a:pt x="3076" y="487"/>
                </a:cubicBezTo>
                <a:cubicBezTo>
                  <a:pt x="3118" y="485"/>
                  <a:pt x="3166" y="470"/>
                  <a:pt x="3202" y="449"/>
                </a:cubicBezTo>
                <a:cubicBezTo>
                  <a:pt x="3226" y="435"/>
                  <a:pt x="3242" y="416"/>
                  <a:pt x="3260" y="395"/>
                </a:cubicBezTo>
              </a:path>
              <a:path w="3310" h="1437" extrusionOk="0">
                <a:moveTo>
                  <a:pt x="2971" y="674"/>
                </a:moveTo>
                <a:cubicBezTo>
                  <a:pt x="3046" y="715"/>
                  <a:pt x="3097" y="717"/>
                  <a:pt x="3183" y="702"/>
                </a:cubicBezTo>
                <a:cubicBezTo>
                  <a:pt x="3248" y="689"/>
                  <a:pt x="3270" y="684"/>
                  <a:pt x="3309" y="66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9" name="Ink 56"/>
          <p:cNvSpPr>
            <a:spLocks noRot="1" noChangeAspect="1" noEditPoints="1" noChangeArrowheads="1" noChangeShapeType="1" noTextEdit="1"/>
          </p:cNvSpPr>
          <p:nvPr/>
        </p:nvSpPr>
        <p:spPr bwMode="auto">
          <a:xfrm>
            <a:off x="6378575" y="5445125"/>
            <a:ext cx="1181100" cy="550863"/>
          </a:xfrm>
          <a:custGeom>
            <a:avLst/>
            <a:gdLst>
              <a:gd name="T0" fmla="*/ 2147483647 w 3280"/>
              <a:gd name="T1" fmla="*/ 2147483647 h 1531"/>
              <a:gd name="T2" fmla="*/ 2147483647 w 3280"/>
              <a:gd name="T3" fmla="*/ 2147483647 h 1531"/>
              <a:gd name="T4" fmla="*/ 2147483647 w 3280"/>
              <a:gd name="T5" fmla="*/ 2147483647 h 1531"/>
              <a:gd name="T6" fmla="*/ 2147483647 w 3280"/>
              <a:gd name="T7" fmla="*/ 2147483647 h 1531"/>
              <a:gd name="T8" fmla="*/ 2147483647 w 3280"/>
              <a:gd name="T9" fmla="*/ 2147483647 h 1531"/>
              <a:gd name="T10" fmla="*/ 2147483647 w 3280"/>
              <a:gd name="T11" fmla="*/ 2147483647 h 1531"/>
              <a:gd name="T12" fmla="*/ 2147483647 w 3280"/>
              <a:gd name="T13" fmla="*/ 2147483647 h 1531"/>
              <a:gd name="T14" fmla="*/ 2147483647 w 3280"/>
              <a:gd name="T15" fmla="*/ 2147483647 h 1531"/>
              <a:gd name="T16" fmla="*/ 2147483647 w 3280"/>
              <a:gd name="T17" fmla="*/ 2147483647 h 1531"/>
              <a:gd name="T18" fmla="*/ 2147483647 w 3280"/>
              <a:gd name="T19" fmla="*/ 2147483647 h 1531"/>
              <a:gd name="T20" fmla="*/ 2147483647 w 3280"/>
              <a:gd name="T21" fmla="*/ 2147483647 h 1531"/>
              <a:gd name="T22" fmla="*/ 2147483647 w 3280"/>
              <a:gd name="T23" fmla="*/ 2147483647 h 1531"/>
              <a:gd name="T24" fmla="*/ 2147483647 w 3280"/>
              <a:gd name="T25" fmla="*/ 2147483647 h 1531"/>
              <a:gd name="T26" fmla="*/ 2147483647 w 3280"/>
              <a:gd name="T27" fmla="*/ 2147483647 h 1531"/>
              <a:gd name="T28" fmla="*/ 2147483647 w 3280"/>
              <a:gd name="T29" fmla="*/ 2147483647 h 1531"/>
              <a:gd name="T30" fmla="*/ 2147483647 w 3280"/>
              <a:gd name="T31" fmla="*/ 2147483647 h 1531"/>
              <a:gd name="T32" fmla="*/ 2147483647 w 3280"/>
              <a:gd name="T33" fmla="*/ 2147483647 h 1531"/>
              <a:gd name="T34" fmla="*/ 2147483647 w 3280"/>
              <a:gd name="T35" fmla="*/ 2147483647 h 1531"/>
              <a:gd name="T36" fmla="*/ 2147483647 w 3280"/>
              <a:gd name="T37" fmla="*/ 2147483647 h 1531"/>
              <a:gd name="T38" fmla="*/ 2147483647 w 3280"/>
              <a:gd name="T39" fmla="*/ 2147483647 h 1531"/>
              <a:gd name="T40" fmla="*/ 2147483647 w 3280"/>
              <a:gd name="T41" fmla="*/ 2147483647 h 1531"/>
              <a:gd name="T42" fmla="*/ 2147483647 w 3280"/>
              <a:gd name="T43" fmla="*/ 2147483647 h 1531"/>
              <a:gd name="T44" fmla="*/ 2147483647 w 3280"/>
              <a:gd name="T45" fmla="*/ 2147483647 h 1531"/>
              <a:gd name="T46" fmla="*/ 2147483647 w 3280"/>
              <a:gd name="T47" fmla="*/ 2147483647 h 1531"/>
              <a:gd name="T48" fmla="*/ 2147483647 w 3280"/>
              <a:gd name="T49" fmla="*/ 2147483647 h 1531"/>
              <a:gd name="T50" fmla="*/ 2147483647 w 3280"/>
              <a:gd name="T51" fmla="*/ 2147483647 h 1531"/>
              <a:gd name="T52" fmla="*/ 2147483647 w 3280"/>
              <a:gd name="T53" fmla="*/ 2147483647 h 1531"/>
              <a:gd name="T54" fmla="*/ 2147483647 w 3280"/>
              <a:gd name="T55" fmla="*/ 2147483647 h 1531"/>
              <a:gd name="T56" fmla="*/ 2147483647 w 3280"/>
              <a:gd name="T57" fmla="*/ 2147483647 h 1531"/>
              <a:gd name="T58" fmla="*/ 2147483647 w 3280"/>
              <a:gd name="T59" fmla="*/ 2147483647 h 1531"/>
              <a:gd name="T60" fmla="*/ 2147483647 w 3280"/>
              <a:gd name="T61" fmla="*/ 2147483647 h 1531"/>
              <a:gd name="T62" fmla="*/ 2147483647 w 3280"/>
              <a:gd name="T63" fmla="*/ 2147483647 h 1531"/>
              <a:gd name="T64" fmla="*/ 2147483647 w 3280"/>
              <a:gd name="T65" fmla="*/ 2147483647 h 1531"/>
              <a:gd name="T66" fmla="*/ 2147483647 w 3280"/>
              <a:gd name="T67" fmla="*/ 2147483647 h 1531"/>
              <a:gd name="T68" fmla="*/ 2147483647 w 3280"/>
              <a:gd name="T69" fmla="*/ 2147483647 h 1531"/>
              <a:gd name="T70" fmla="*/ 2147483647 w 3280"/>
              <a:gd name="T71" fmla="*/ 2147483647 h 1531"/>
              <a:gd name="T72" fmla="*/ 2147483647 w 3280"/>
              <a:gd name="T73" fmla="*/ 2147483647 h 1531"/>
              <a:gd name="T74" fmla="*/ 2147483647 w 3280"/>
              <a:gd name="T75" fmla="*/ 2147483647 h 1531"/>
              <a:gd name="T76" fmla="*/ 2147483647 w 3280"/>
              <a:gd name="T77" fmla="*/ 2147483647 h 1531"/>
              <a:gd name="T78" fmla="*/ 2147483647 w 3280"/>
              <a:gd name="T79" fmla="*/ 2147483647 h 1531"/>
              <a:gd name="T80" fmla="*/ 2147483647 w 3280"/>
              <a:gd name="T81" fmla="*/ 2147483647 h 1531"/>
              <a:gd name="T82" fmla="*/ 2147483647 w 3280"/>
              <a:gd name="T83" fmla="*/ 2147483647 h 1531"/>
              <a:gd name="T84" fmla="*/ 2147483647 w 3280"/>
              <a:gd name="T85" fmla="*/ 2147483647 h 1531"/>
              <a:gd name="T86" fmla="*/ 2147483647 w 3280"/>
              <a:gd name="T87" fmla="*/ 2147483647 h 1531"/>
              <a:gd name="T88" fmla="*/ 2147483647 w 3280"/>
              <a:gd name="T89" fmla="*/ 2147483647 h 1531"/>
              <a:gd name="T90" fmla="*/ 2147483647 w 3280"/>
              <a:gd name="T91" fmla="*/ 2147483647 h 1531"/>
              <a:gd name="T92" fmla="*/ 2147483647 w 3280"/>
              <a:gd name="T93" fmla="*/ 2147483647 h 1531"/>
              <a:gd name="T94" fmla="*/ 2147483647 w 3280"/>
              <a:gd name="T95" fmla="*/ 2147483647 h 1531"/>
              <a:gd name="T96" fmla="*/ 2147483647 w 3280"/>
              <a:gd name="T97" fmla="*/ 2147483647 h 1531"/>
              <a:gd name="T98" fmla="*/ 2147483647 w 3280"/>
              <a:gd name="T99" fmla="*/ 2147483647 h 1531"/>
              <a:gd name="T100" fmla="*/ 2147483647 w 3280"/>
              <a:gd name="T101" fmla="*/ 2147483647 h 15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0"/>
              <a:gd name="T154" fmla="*/ 0 h 1531"/>
              <a:gd name="T155" fmla="*/ 3280 w 3280"/>
              <a:gd name="T156" fmla="*/ 1531 h 15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0" h="1531" extrusionOk="0">
                <a:moveTo>
                  <a:pt x="255" y="232"/>
                </a:moveTo>
                <a:cubicBezTo>
                  <a:pt x="223" y="222"/>
                  <a:pt x="188" y="183"/>
                  <a:pt x="154" y="219"/>
                </a:cubicBezTo>
                <a:cubicBezTo>
                  <a:pt x="99" y="278"/>
                  <a:pt x="100" y="420"/>
                  <a:pt x="89" y="492"/>
                </a:cubicBezTo>
                <a:cubicBezTo>
                  <a:pt x="56" y="702"/>
                  <a:pt x="21" y="914"/>
                  <a:pt x="5" y="1126"/>
                </a:cubicBezTo>
                <a:cubicBezTo>
                  <a:pt x="-3" y="1228"/>
                  <a:pt x="-10" y="1342"/>
                  <a:pt x="36" y="1436"/>
                </a:cubicBezTo>
                <a:cubicBezTo>
                  <a:pt x="74" y="1512"/>
                  <a:pt x="146" y="1535"/>
                  <a:pt x="226" y="1530"/>
                </a:cubicBezTo>
                <a:cubicBezTo>
                  <a:pt x="326" y="1524"/>
                  <a:pt x="415" y="1480"/>
                  <a:pt x="492" y="1419"/>
                </a:cubicBezTo>
                <a:cubicBezTo>
                  <a:pt x="588" y="1342"/>
                  <a:pt x="679" y="1207"/>
                  <a:pt x="625" y="1079"/>
                </a:cubicBezTo>
                <a:cubicBezTo>
                  <a:pt x="590" y="996"/>
                  <a:pt x="484" y="987"/>
                  <a:pt x="412" y="1021"/>
                </a:cubicBezTo>
                <a:cubicBezTo>
                  <a:pt x="313" y="1069"/>
                  <a:pt x="244" y="1196"/>
                  <a:pt x="263" y="1304"/>
                </a:cubicBezTo>
                <a:cubicBezTo>
                  <a:pt x="274" y="1367"/>
                  <a:pt x="323" y="1423"/>
                  <a:pt x="382" y="1446"/>
                </a:cubicBezTo>
                <a:cubicBezTo>
                  <a:pt x="446" y="1471"/>
                  <a:pt x="534" y="1465"/>
                  <a:pt x="599" y="1448"/>
                </a:cubicBezTo>
                <a:cubicBezTo>
                  <a:pt x="769" y="1403"/>
                  <a:pt x="894" y="1282"/>
                  <a:pt x="1004" y="1153"/>
                </a:cubicBezTo>
                <a:cubicBezTo>
                  <a:pt x="1038" y="1113"/>
                  <a:pt x="1068" y="1071"/>
                  <a:pt x="1099" y="1028"/>
                </a:cubicBezTo>
                <a:cubicBezTo>
                  <a:pt x="1101" y="1068"/>
                  <a:pt x="1101" y="1103"/>
                  <a:pt x="1097" y="1145"/>
                </a:cubicBezTo>
                <a:cubicBezTo>
                  <a:pt x="1091" y="1218"/>
                  <a:pt x="1076" y="1298"/>
                  <a:pt x="1092" y="1370"/>
                </a:cubicBezTo>
                <a:cubicBezTo>
                  <a:pt x="1095" y="1374"/>
                  <a:pt x="1099" y="1377"/>
                  <a:pt x="1102" y="1381"/>
                </a:cubicBezTo>
                <a:cubicBezTo>
                  <a:pt x="1128" y="1362"/>
                  <a:pt x="1157" y="1348"/>
                  <a:pt x="1183" y="1321"/>
                </a:cubicBezTo>
                <a:cubicBezTo>
                  <a:pt x="1230" y="1273"/>
                  <a:pt x="1265" y="1215"/>
                  <a:pt x="1317" y="1172"/>
                </a:cubicBezTo>
                <a:cubicBezTo>
                  <a:pt x="1323" y="1169"/>
                  <a:pt x="1330" y="1166"/>
                  <a:pt x="1336" y="1163"/>
                </a:cubicBezTo>
                <a:cubicBezTo>
                  <a:pt x="1352" y="1190"/>
                  <a:pt x="1371" y="1202"/>
                  <a:pt x="1381" y="1247"/>
                </a:cubicBezTo>
                <a:cubicBezTo>
                  <a:pt x="1388" y="1279"/>
                  <a:pt x="1394" y="1442"/>
                  <a:pt x="1438" y="1453"/>
                </a:cubicBezTo>
                <a:cubicBezTo>
                  <a:pt x="1477" y="1462"/>
                  <a:pt x="1461" y="1435"/>
                  <a:pt x="1494" y="1427"/>
                </a:cubicBezTo>
              </a:path>
              <a:path w="3280" h="1531" extrusionOk="0">
                <a:moveTo>
                  <a:pt x="1948" y="249"/>
                </a:moveTo>
                <a:cubicBezTo>
                  <a:pt x="1931" y="283"/>
                  <a:pt x="1914" y="316"/>
                  <a:pt x="1900" y="352"/>
                </a:cubicBezTo>
                <a:cubicBezTo>
                  <a:pt x="1860" y="455"/>
                  <a:pt x="1822" y="559"/>
                  <a:pt x="1788" y="664"/>
                </a:cubicBezTo>
                <a:cubicBezTo>
                  <a:pt x="1724" y="860"/>
                  <a:pt x="1667" y="1064"/>
                  <a:pt x="1671" y="1272"/>
                </a:cubicBezTo>
                <a:cubicBezTo>
                  <a:pt x="1672" y="1341"/>
                  <a:pt x="1677" y="1390"/>
                  <a:pt x="1729" y="1433"/>
                </a:cubicBezTo>
                <a:cubicBezTo>
                  <a:pt x="1769" y="1410"/>
                  <a:pt x="1786" y="1388"/>
                  <a:pt x="1817" y="1352"/>
                </a:cubicBezTo>
              </a:path>
              <a:path w="3280" h="1531" extrusionOk="0">
                <a:moveTo>
                  <a:pt x="2483" y="223"/>
                </a:moveTo>
                <a:cubicBezTo>
                  <a:pt x="2502" y="204"/>
                  <a:pt x="2505" y="201"/>
                  <a:pt x="2517" y="191"/>
                </a:cubicBezTo>
                <a:cubicBezTo>
                  <a:pt x="2496" y="245"/>
                  <a:pt x="2470" y="291"/>
                  <a:pt x="2440" y="343"/>
                </a:cubicBezTo>
                <a:cubicBezTo>
                  <a:pt x="2275" y="627"/>
                  <a:pt x="2124" y="922"/>
                  <a:pt x="2040" y="1241"/>
                </a:cubicBezTo>
                <a:cubicBezTo>
                  <a:pt x="2037" y="1252"/>
                  <a:pt x="2001" y="1425"/>
                  <a:pt x="2009" y="1325"/>
                </a:cubicBezTo>
              </a:path>
              <a:path w="3280" h="1531" extrusionOk="0">
                <a:moveTo>
                  <a:pt x="2403" y="287"/>
                </a:moveTo>
                <a:cubicBezTo>
                  <a:pt x="2429" y="240"/>
                  <a:pt x="2453" y="196"/>
                  <a:pt x="2484" y="152"/>
                </a:cubicBezTo>
                <a:cubicBezTo>
                  <a:pt x="2497" y="205"/>
                  <a:pt x="2501" y="257"/>
                  <a:pt x="2504" y="315"/>
                </a:cubicBezTo>
                <a:cubicBezTo>
                  <a:pt x="2510" y="446"/>
                  <a:pt x="2516" y="578"/>
                  <a:pt x="2529" y="709"/>
                </a:cubicBezTo>
                <a:cubicBezTo>
                  <a:pt x="2543" y="848"/>
                  <a:pt x="2569" y="985"/>
                  <a:pt x="2600" y="1121"/>
                </a:cubicBezTo>
                <a:cubicBezTo>
                  <a:pt x="2617" y="1194"/>
                  <a:pt x="2638" y="1263"/>
                  <a:pt x="2674" y="1329"/>
                </a:cubicBezTo>
                <a:cubicBezTo>
                  <a:pt x="2676" y="1333"/>
                  <a:pt x="2679" y="1336"/>
                  <a:pt x="2681" y="1340"/>
                </a:cubicBezTo>
              </a:path>
              <a:path w="3280" h="1531" extrusionOk="0">
                <a:moveTo>
                  <a:pt x="2229" y="844"/>
                </a:moveTo>
                <a:cubicBezTo>
                  <a:pt x="2199" y="860"/>
                  <a:pt x="2302" y="875"/>
                  <a:pt x="2330" y="881"/>
                </a:cubicBezTo>
                <a:cubicBezTo>
                  <a:pt x="2406" y="898"/>
                  <a:pt x="2486" y="918"/>
                  <a:pt x="2563" y="924"/>
                </a:cubicBezTo>
                <a:cubicBezTo>
                  <a:pt x="2616" y="928"/>
                  <a:pt x="2660" y="917"/>
                  <a:pt x="2709" y="900"/>
                </a:cubicBezTo>
              </a:path>
              <a:path w="3280" h="1531" extrusionOk="0">
                <a:moveTo>
                  <a:pt x="2929" y="67"/>
                </a:moveTo>
                <a:cubicBezTo>
                  <a:pt x="2970" y="22"/>
                  <a:pt x="2999" y="-16"/>
                  <a:pt x="3067" y="4"/>
                </a:cubicBezTo>
                <a:cubicBezTo>
                  <a:pt x="3155" y="30"/>
                  <a:pt x="3202" y="127"/>
                  <a:pt x="3229" y="206"/>
                </a:cubicBezTo>
                <a:cubicBezTo>
                  <a:pt x="3331" y="504"/>
                  <a:pt x="3272" y="854"/>
                  <a:pt x="3200" y="1152"/>
                </a:cubicBezTo>
                <a:cubicBezTo>
                  <a:pt x="3179" y="1239"/>
                  <a:pt x="3157" y="1341"/>
                  <a:pt x="3112" y="1419"/>
                </a:cubicBezTo>
                <a:cubicBezTo>
                  <a:pt x="3107" y="1435"/>
                  <a:pt x="3107" y="1441"/>
                  <a:pt x="3093" y="143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0" name="Ink 57"/>
          <p:cNvSpPr>
            <a:spLocks noRot="1" noChangeAspect="1" noEditPoints="1" noChangeArrowheads="1" noChangeShapeType="1" noTextEdit="1"/>
          </p:cNvSpPr>
          <p:nvPr/>
        </p:nvSpPr>
        <p:spPr bwMode="auto">
          <a:xfrm>
            <a:off x="5208588" y="6129338"/>
            <a:ext cx="1301750" cy="344487"/>
          </a:xfrm>
          <a:custGeom>
            <a:avLst/>
            <a:gdLst>
              <a:gd name="T0" fmla="*/ 2147483647 w 3617"/>
              <a:gd name="T1" fmla="*/ 2147483647 h 956"/>
              <a:gd name="T2" fmla="*/ 2147483647 w 3617"/>
              <a:gd name="T3" fmla="*/ 2147483647 h 956"/>
              <a:gd name="T4" fmla="*/ 2147483647 w 3617"/>
              <a:gd name="T5" fmla="*/ 2147483647 h 956"/>
              <a:gd name="T6" fmla="*/ 2147483647 w 3617"/>
              <a:gd name="T7" fmla="*/ 2147483647 h 956"/>
              <a:gd name="T8" fmla="*/ 2147483647 w 3617"/>
              <a:gd name="T9" fmla="*/ 2147483647 h 956"/>
              <a:gd name="T10" fmla="*/ 2147483647 w 3617"/>
              <a:gd name="T11" fmla="*/ 2147483647 h 956"/>
              <a:gd name="T12" fmla="*/ 2147483647 w 3617"/>
              <a:gd name="T13" fmla="*/ 2147483647 h 956"/>
              <a:gd name="T14" fmla="*/ 2147483647 w 3617"/>
              <a:gd name="T15" fmla="*/ 2147483647 h 956"/>
              <a:gd name="T16" fmla="*/ 2147483647 w 3617"/>
              <a:gd name="T17" fmla="*/ 2147483647 h 956"/>
              <a:gd name="T18" fmla="*/ 2147483647 w 3617"/>
              <a:gd name="T19" fmla="*/ 2147483647 h 956"/>
              <a:gd name="T20" fmla="*/ 2147483647 w 3617"/>
              <a:gd name="T21" fmla="*/ 2147483647 h 956"/>
              <a:gd name="T22" fmla="*/ 2147483647 w 3617"/>
              <a:gd name="T23" fmla="*/ 2147483647 h 956"/>
              <a:gd name="T24" fmla="*/ 2147483647 w 3617"/>
              <a:gd name="T25" fmla="*/ 2147483647 h 956"/>
              <a:gd name="T26" fmla="*/ 2147483647 w 3617"/>
              <a:gd name="T27" fmla="*/ 2147483647 h 956"/>
              <a:gd name="T28" fmla="*/ 2147483647 w 3617"/>
              <a:gd name="T29" fmla="*/ 2147483647 h 956"/>
              <a:gd name="T30" fmla="*/ 2147483647 w 3617"/>
              <a:gd name="T31" fmla="*/ 2147483647 h 956"/>
              <a:gd name="T32" fmla="*/ 2147483647 w 3617"/>
              <a:gd name="T33" fmla="*/ 2147483647 h 956"/>
              <a:gd name="T34" fmla="*/ 2147483647 w 3617"/>
              <a:gd name="T35" fmla="*/ 2147483647 h 956"/>
              <a:gd name="T36" fmla="*/ 2147483647 w 3617"/>
              <a:gd name="T37" fmla="*/ 2147483647 h 956"/>
              <a:gd name="T38" fmla="*/ 2147483647 w 3617"/>
              <a:gd name="T39" fmla="*/ 2147483647 h 956"/>
              <a:gd name="T40" fmla="*/ 2147483647 w 3617"/>
              <a:gd name="T41" fmla="*/ 2147483647 h 956"/>
              <a:gd name="T42" fmla="*/ 2147483647 w 3617"/>
              <a:gd name="T43" fmla="*/ 2147483647 h 956"/>
              <a:gd name="T44" fmla="*/ 2147483647 w 3617"/>
              <a:gd name="T45" fmla="*/ 2147483647 h 956"/>
              <a:gd name="T46" fmla="*/ 2147483647 w 3617"/>
              <a:gd name="T47" fmla="*/ 2147483647 h 956"/>
              <a:gd name="T48" fmla="*/ 2147483647 w 3617"/>
              <a:gd name="T49" fmla="*/ 2147483647 h 956"/>
              <a:gd name="T50" fmla="*/ 2147483647 w 3617"/>
              <a:gd name="T51" fmla="*/ 2147483647 h 956"/>
              <a:gd name="T52" fmla="*/ 2147483647 w 3617"/>
              <a:gd name="T53" fmla="*/ 2147483647 h 956"/>
              <a:gd name="T54" fmla="*/ 2147483647 w 3617"/>
              <a:gd name="T55" fmla="*/ 2147483647 h 956"/>
              <a:gd name="T56" fmla="*/ 2147483647 w 3617"/>
              <a:gd name="T57" fmla="*/ 2147483647 h 956"/>
              <a:gd name="T58" fmla="*/ 2147483647 w 3617"/>
              <a:gd name="T59" fmla="*/ 2147483647 h 956"/>
              <a:gd name="T60" fmla="*/ 2147483647 w 3617"/>
              <a:gd name="T61" fmla="*/ 2147483647 h 956"/>
              <a:gd name="T62" fmla="*/ 2147483647 w 3617"/>
              <a:gd name="T63" fmla="*/ 2147483647 h 9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7"/>
              <a:gd name="T97" fmla="*/ 0 h 956"/>
              <a:gd name="T98" fmla="*/ 3617 w 3617"/>
              <a:gd name="T99" fmla="*/ 956 h 9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7" h="956" extrusionOk="0">
                <a:moveTo>
                  <a:pt x="158" y="535"/>
                </a:moveTo>
                <a:cubicBezTo>
                  <a:pt x="140" y="527"/>
                  <a:pt x="123" y="520"/>
                  <a:pt x="105" y="512"/>
                </a:cubicBezTo>
                <a:cubicBezTo>
                  <a:pt x="101" y="510"/>
                  <a:pt x="98" y="509"/>
                  <a:pt x="94" y="507"/>
                </a:cubicBezTo>
                <a:cubicBezTo>
                  <a:pt x="81" y="532"/>
                  <a:pt x="67" y="556"/>
                  <a:pt x="56" y="583"/>
                </a:cubicBezTo>
                <a:cubicBezTo>
                  <a:pt x="34" y="638"/>
                  <a:pt x="18" y="694"/>
                  <a:pt x="7" y="752"/>
                </a:cubicBezTo>
                <a:cubicBezTo>
                  <a:pt x="-9" y="838"/>
                  <a:pt x="4" y="904"/>
                  <a:pt x="94" y="939"/>
                </a:cubicBezTo>
                <a:cubicBezTo>
                  <a:pt x="154" y="962"/>
                  <a:pt x="249" y="904"/>
                  <a:pt x="296" y="875"/>
                </a:cubicBezTo>
                <a:cubicBezTo>
                  <a:pt x="370" y="829"/>
                  <a:pt x="434" y="769"/>
                  <a:pt x="494" y="707"/>
                </a:cubicBezTo>
                <a:cubicBezTo>
                  <a:pt x="524" y="676"/>
                  <a:pt x="553" y="627"/>
                  <a:pt x="588" y="601"/>
                </a:cubicBezTo>
                <a:cubicBezTo>
                  <a:pt x="610" y="585"/>
                  <a:pt x="625" y="606"/>
                  <a:pt x="645" y="616"/>
                </a:cubicBezTo>
                <a:cubicBezTo>
                  <a:pt x="678" y="633"/>
                  <a:pt x="711" y="646"/>
                  <a:pt x="749" y="648"/>
                </a:cubicBezTo>
                <a:cubicBezTo>
                  <a:pt x="780" y="650"/>
                  <a:pt x="819" y="650"/>
                  <a:pt x="850" y="641"/>
                </a:cubicBezTo>
                <a:cubicBezTo>
                  <a:pt x="873" y="635"/>
                  <a:pt x="884" y="623"/>
                  <a:pt x="888" y="600"/>
                </a:cubicBezTo>
                <a:cubicBezTo>
                  <a:pt x="890" y="587"/>
                  <a:pt x="886" y="565"/>
                  <a:pt x="886" y="551"/>
                </a:cubicBezTo>
                <a:cubicBezTo>
                  <a:pt x="886" y="533"/>
                  <a:pt x="886" y="515"/>
                  <a:pt x="886" y="497"/>
                </a:cubicBezTo>
                <a:cubicBezTo>
                  <a:pt x="887" y="461"/>
                  <a:pt x="886" y="425"/>
                  <a:pt x="885" y="389"/>
                </a:cubicBezTo>
                <a:cubicBezTo>
                  <a:pt x="884" y="370"/>
                  <a:pt x="891" y="352"/>
                  <a:pt x="892" y="349"/>
                </a:cubicBezTo>
              </a:path>
              <a:path w="3617" h="956" extrusionOk="0">
                <a:moveTo>
                  <a:pt x="1264" y="463"/>
                </a:moveTo>
                <a:cubicBezTo>
                  <a:pt x="1275" y="487"/>
                  <a:pt x="1287" y="515"/>
                  <a:pt x="1286" y="542"/>
                </a:cubicBezTo>
                <a:cubicBezTo>
                  <a:pt x="1285" y="584"/>
                  <a:pt x="1275" y="630"/>
                  <a:pt x="1266" y="671"/>
                </a:cubicBezTo>
                <a:cubicBezTo>
                  <a:pt x="1257" y="710"/>
                  <a:pt x="1244" y="750"/>
                  <a:pt x="1239" y="789"/>
                </a:cubicBezTo>
                <a:cubicBezTo>
                  <a:pt x="1231" y="850"/>
                  <a:pt x="1231" y="786"/>
                  <a:pt x="1235" y="761"/>
                </a:cubicBezTo>
              </a:path>
              <a:path w="3617" h="956" extrusionOk="0">
                <a:moveTo>
                  <a:pt x="1274" y="322"/>
                </a:moveTo>
                <a:cubicBezTo>
                  <a:pt x="1255" y="305"/>
                  <a:pt x="1294" y="294"/>
                  <a:pt x="1310" y="284"/>
                </a:cubicBezTo>
              </a:path>
              <a:path w="3617" h="956" extrusionOk="0">
                <a:moveTo>
                  <a:pt x="1817" y="58"/>
                </a:moveTo>
                <a:cubicBezTo>
                  <a:pt x="1845" y="60"/>
                  <a:pt x="1872" y="45"/>
                  <a:pt x="1882" y="77"/>
                </a:cubicBezTo>
                <a:cubicBezTo>
                  <a:pt x="1893" y="110"/>
                  <a:pt x="1869" y="155"/>
                  <a:pt x="1861" y="187"/>
                </a:cubicBezTo>
                <a:cubicBezTo>
                  <a:pt x="1841" y="261"/>
                  <a:pt x="1829" y="338"/>
                  <a:pt x="1818" y="414"/>
                </a:cubicBezTo>
                <a:cubicBezTo>
                  <a:pt x="1805" y="505"/>
                  <a:pt x="1800" y="597"/>
                  <a:pt x="1793" y="689"/>
                </a:cubicBezTo>
                <a:cubicBezTo>
                  <a:pt x="1791" y="719"/>
                  <a:pt x="1789" y="748"/>
                  <a:pt x="1788" y="778"/>
                </a:cubicBezTo>
                <a:cubicBezTo>
                  <a:pt x="1779" y="752"/>
                  <a:pt x="1774" y="732"/>
                  <a:pt x="1755" y="711"/>
                </a:cubicBezTo>
                <a:cubicBezTo>
                  <a:pt x="1723" y="675"/>
                  <a:pt x="1680" y="665"/>
                  <a:pt x="1636" y="688"/>
                </a:cubicBezTo>
                <a:cubicBezTo>
                  <a:pt x="1566" y="725"/>
                  <a:pt x="1533" y="820"/>
                  <a:pt x="1565" y="892"/>
                </a:cubicBezTo>
                <a:cubicBezTo>
                  <a:pt x="1606" y="986"/>
                  <a:pt x="1698" y="957"/>
                  <a:pt x="1760" y="909"/>
                </a:cubicBezTo>
                <a:cubicBezTo>
                  <a:pt x="1794" y="874"/>
                  <a:pt x="1807" y="860"/>
                  <a:pt x="1829" y="834"/>
                </a:cubicBezTo>
              </a:path>
              <a:path w="3617" h="956" extrusionOk="0">
                <a:moveTo>
                  <a:pt x="2376" y="209"/>
                </a:moveTo>
                <a:cubicBezTo>
                  <a:pt x="2387" y="173"/>
                  <a:pt x="2408" y="130"/>
                  <a:pt x="2366" y="105"/>
                </a:cubicBezTo>
                <a:cubicBezTo>
                  <a:pt x="2334" y="86"/>
                  <a:pt x="2290" y="146"/>
                  <a:pt x="2278" y="165"/>
                </a:cubicBezTo>
                <a:cubicBezTo>
                  <a:pt x="2186" y="317"/>
                  <a:pt x="2180" y="517"/>
                  <a:pt x="2177" y="689"/>
                </a:cubicBezTo>
                <a:cubicBezTo>
                  <a:pt x="2177" y="704"/>
                  <a:pt x="2177" y="864"/>
                  <a:pt x="2203" y="833"/>
                </a:cubicBezTo>
                <a:cubicBezTo>
                  <a:pt x="2205" y="825"/>
                  <a:pt x="2206" y="816"/>
                  <a:pt x="2208" y="808"/>
                </a:cubicBezTo>
              </a:path>
              <a:path w="3617" h="956" extrusionOk="0">
                <a:moveTo>
                  <a:pt x="2129" y="399"/>
                </a:moveTo>
                <a:cubicBezTo>
                  <a:pt x="2142" y="367"/>
                  <a:pt x="2134" y="382"/>
                  <a:pt x="2195" y="372"/>
                </a:cubicBezTo>
                <a:cubicBezTo>
                  <a:pt x="2320" y="352"/>
                  <a:pt x="2427" y="282"/>
                  <a:pt x="2523" y="203"/>
                </a:cubicBezTo>
                <a:cubicBezTo>
                  <a:pt x="2579" y="157"/>
                  <a:pt x="2633" y="101"/>
                  <a:pt x="2675" y="41"/>
                </a:cubicBezTo>
                <a:cubicBezTo>
                  <a:pt x="2689" y="18"/>
                  <a:pt x="2692" y="14"/>
                  <a:pt x="2700" y="0"/>
                </a:cubicBezTo>
                <a:cubicBezTo>
                  <a:pt x="2680" y="53"/>
                  <a:pt x="2662" y="105"/>
                  <a:pt x="2645" y="159"/>
                </a:cubicBezTo>
                <a:cubicBezTo>
                  <a:pt x="2607" y="277"/>
                  <a:pt x="2511" y="466"/>
                  <a:pt x="2526" y="593"/>
                </a:cubicBezTo>
                <a:cubicBezTo>
                  <a:pt x="2528" y="609"/>
                  <a:pt x="2526" y="614"/>
                  <a:pt x="2538" y="616"/>
                </a:cubicBezTo>
                <a:cubicBezTo>
                  <a:pt x="2567" y="595"/>
                  <a:pt x="2587" y="575"/>
                  <a:pt x="2611" y="546"/>
                </a:cubicBezTo>
                <a:cubicBezTo>
                  <a:pt x="2635" y="517"/>
                  <a:pt x="2656" y="481"/>
                  <a:pt x="2690" y="463"/>
                </a:cubicBezTo>
                <a:cubicBezTo>
                  <a:pt x="2695" y="463"/>
                  <a:pt x="2701" y="463"/>
                  <a:pt x="2706" y="463"/>
                </a:cubicBezTo>
                <a:cubicBezTo>
                  <a:pt x="2728" y="503"/>
                  <a:pt x="2743" y="537"/>
                  <a:pt x="2755" y="584"/>
                </a:cubicBezTo>
                <a:cubicBezTo>
                  <a:pt x="2768" y="635"/>
                  <a:pt x="2778" y="732"/>
                  <a:pt x="2815" y="772"/>
                </a:cubicBezTo>
                <a:cubicBezTo>
                  <a:pt x="2837" y="796"/>
                  <a:pt x="2844" y="790"/>
                  <a:pt x="2864" y="766"/>
                </a:cubicBezTo>
                <a:cubicBezTo>
                  <a:pt x="2868" y="757"/>
                  <a:pt x="2872" y="748"/>
                  <a:pt x="2876" y="739"/>
                </a:cubicBezTo>
              </a:path>
              <a:path w="3617" h="956" extrusionOk="0">
                <a:moveTo>
                  <a:pt x="3139" y="338"/>
                </a:moveTo>
                <a:cubicBezTo>
                  <a:pt x="3174" y="339"/>
                  <a:pt x="3205" y="346"/>
                  <a:pt x="3239" y="350"/>
                </a:cubicBezTo>
                <a:cubicBezTo>
                  <a:pt x="3304" y="357"/>
                  <a:pt x="3378" y="351"/>
                  <a:pt x="3439" y="327"/>
                </a:cubicBezTo>
                <a:cubicBezTo>
                  <a:pt x="3468" y="316"/>
                  <a:pt x="3506" y="302"/>
                  <a:pt x="3532" y="285"/>
                </a:cubicBezTo>
                <a:cubicBezTo>
                  <a:pt x="3535" y="282"/>
                  <a:pt x="3538" y="279"/>
                  <a:pt x="3541" y="276"/>
                </a:cubicBezTo>
              </a:path>
              <a:path w="3617" h="956" extrusionOk="0">
                <a:moveTo>
                  <a:pt x="3289" y="397"/>
                </a:moveTo>
                <a:cubicBezTo>
                  <a:pt x="3296" y="430"/>
                  <a:pt x="3307" y="437"/>
                  <a:pt x="3339" y="448"/>
                </a:cubicBezTo>
                <a:cubicBezTo>
                  <a:pt x="3378" y="462"/>
                  <a:pt x="3407" y="460"/>
                  <a:pt x="3445" y="451"/>
                </a:cubicBezTo>
                <a:cubicBezTo>
                  <a:pt x="3507" y="435"/>
                  <a:pt x="3561" y="402"/>
                  <a:pt x="3616" y="37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1" name="Ink 58"/>
          <p:cNvSpPr>
            <a:spLocks noRot="1" noChangeAspect="1" noEditPoints="1" noChangeArrowheads="1" noChangeShapeType="1" noTextEdit="1"/>
          </p:cNvSpPr>
          <p:nvPr/>
        </p:nvSpPr>
        <p:spPr bwMode="auto">
          <a:xfrm>
            <a:off x="6742113" y="5888038"/>
            <a:ext cx="1604962" cy="566737"/>
          </a:xfrm>
          <a:custGeom>
            <a:avLst/>
            <a:gdLst>
              <a:gd name="T0" fmla="*/ 2147483647 w 4459"/>
              <a:gd name="T1" fmla="*/ 2147483647 h 1576"/>
              <a:gd name="T2" fmla="*/ 2147483647 w 4459"/>
              <a:gd name="T3" fmla="*/ 2147483647 h 1576"/>
              <a:gd name="T4" fmla="*/ 0 w 4459"/>
              <a:gd name="T5" fmla="*/ 2147483647 h 1576"/>
              <a:gd name="T6" fmla="*/ 2147483647 w 4459"/>
              <a:gd name="T7" fmla="*/ 2147483647 h 1576"/>
              <a:gd name="T8" fmla="*/ 2147483647 w 4459"/>
              <a:gd name="T9" fmla="*/ 2147483647 h 1576"/>
              <a:gd name="T10" fmla="*/ 2147483647 w 4459"/>
              <a:gd name="T11" fmla="*/ 2147483647 h 1576"/>
              <a:gd name="T12" fmla="*/ 2147483647 w 4459"/>
              <a:gd name="T13" fmla="*/ 2147483647 h 1576"/>
              <a:gd name="T14" fmla="*/ 2147483647 w 4459"/>
              <a:gd name="T15" fmla="*/ 2147483647 h 1576"/>
              <a:gd name="T16" fmla="*/ 2147483647 w 4459"/>
              <a:gd name="T17" fmla="*/ 2147483647 h 1576"/>
              <a:gd name="T18" fmla="*/ 2147483647 w 4459"/>
              <a:gd name="T19" fmla="*/ 2147483647 h 1576"/>
              <a:gd name="T20" fmla="*/ 2147483647 w 4459"/>
              <a:gd name="T21" fmla="*/ 2147483647 h 1576"/>
              <a:gd name="T22" fmla="*/ 2147483647 w 4459"/>
              <a:gd name="T23" fmla="*/ 2147483647 h 1576"/>
              <a:gd name="T24" fmla="*/ 2147483647 w 4459"/>
              <a:gd name="T25" fmla="*/ 2147483647 h 1576"/>
              <a:gd name="T26" fmla="*/ 2147483647 w 4459"/>
              <a:gd name="T27" fmla="*/ 2147483647 h 1576"/>
              <a:gd name="T28" fmla="*/ 2147483647 w 4459"/>
              <a:gd name="T29" fmla="*/ 2147483647 h 1576"/>
              <a:gd name="T30" fmla="*/ 2147483647 w 4459"/>
              <a:gd name="T31" fmla="*/ 2147483647 h 1576"/>
              <a:gd name="T32" fmla="*/ 2147483647 w 4459"/>
              <a:gd name="T33" fmla="*/ 2147483647 h 1576"/>
              <a:gd name="T34" fmla="*/ 2147483647 w 4459"/>
              <a:gd name="T35" fmla="*/ 2147483647 h 1576"/>
              <a:gd name="T36" fmla="*/ 2147483647 w 4459"/>
              <a:gd name="T37" fmla="*/ 2147483647 h 1576"/>
              <a:gd name="T38" fmla="*/ 2147483647 w 4459"/>
              <a:gd name="T39" fmla="*/ 2147483647 h 1576"/>
              <a:gd name="T40" fmla="*/ 2147483647 w 4459"/>
              <a:gd name="T41" fmla="*/ 2147483647 h 1576"/>
              <a:gd name="T42" fmla="*/ 2147483647 w 4459"/>
              <a:gd name="T43" fmla="*/ 2147483647 h 1576"/>
              <a:gd name="T44" fmla="*/ 2147483647 w 4459"/>
              <a:gd name="T45" fmla="*/ 2147483647 h 1576"/>
              <a:gd name="T46" fmla="*/ 2147483647 w 4459"/>
              <a:gd name="T47" fmla="*/ 2147483647 h 1576"/>
              <a:gd name="T48" fmla="*/ 2147483647 w 4459"/>
              <a:gd name="T49" fmla="*/ 2147483647 h 1576"/>
              <a:gd name="T50" fmla="*/ 2147483647 w 4459"/>
              <a:gd name="T51" fmla="*/ 2147483647 h 1576"/>
              <a:gd name="T52" fmla="*/ 2147483647 w 4459"/>
              <a:gd name="T53" fmla="*/ 2147483647 h 1576"/>
              <a:gd name="T54" fmla="*/ 2147483647 w 4459"/>
              <a:gd name="T55" fmla="*/ 2147483647 h 1576"/>
              <a:gd name="T56" fmla="*/ 2147483647 w 4459"/>
              <a:gd name="T57" fmla="*/ 2147483647 h 1576"/>
              <a:gd name="T58" fmla="*/ 2147483647 w 4459"/>
              <a:gd name="T59" fmla="*/ 2147483647 h 1576"/>
              <a:gd name="T60" fmla="*/ 2147483647 w 4459"/>
              <a:gd name="T61" fmla="*/ 2147483647 h 1576"/>
              <a:gd name="T62" fmla="*/ 2147483647 w 4459"/>
              <a:gd name="T63" fmla="*/ 2147483647 h 1576"/>
              <a:gd name="T64" fmla="*/ 2147483647 w 4459"/>
              <a:gd name="T65" fmla="*/ 2147483647 h 1576"/>
              <a:gd name="T66" fmla="*/ 2147483647 w 4459"/>
              <a:gd name="T67" fmla="*/ 2147483647 h 1576"/>
              <a:gd name="T68" fmla="*/ 2147483647 w 4459"/>
              <a:gd name="T69" fmla="*/ 2147483647 h 1576"/>
              <a:gd name="T70" fmla="*/ 2147483647 w 4459"/>
              <a:gd name="T71" fmla="*/ 2147483647 h 1576"/>
              <a:gd name="T72" fmla="*/ 2147483647 w 4459"/>
              <a:gd name="T73" fmla="*/ 2147483647 h 1576"/>
              <a:gd name="T74" fmla="*/ 2147483647 w 4459"/>
              <a:gd name="T75" fmla="*/ 2147483647 h 1576"/>
              <a:gd name="T76" fmla="*/ 2147483647 w 4459"/>
              <a:gd name="T77" fmla="*/ 2147483647 h 1576"/>
              <a:gd name="T78" fmla="*/ 2147483647 w 4459"/>
              <a:gd name="T79" fmla="*/ 2147483647 h 1576"/>
              <a:gd name="T80" fmla="*/ 2147483647 w 4459"/>
              <a:gd name="T81" fmla="*/ 2147483647 h 1576"/>
              <a:gd name="T82" fmla="*/ 2147483647 w 4459"/>
              <a:gd name="T83" fmla="*/ 2147483647 h 1576"/>
              <a:gd name="T84" fmla="*/ 2147483647 w 4459"/>
              <a:gd name="T85" fmla="*/ 2147483647 h 1576"/>
              <a:gd name="T86" fmla="*/ 2147483647 w 4459"/>
              <a:gd name="T87" fmla="*/ 2147483647 h 15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59"/>
              <a:gd name="T133" fmla="*/ 0 h 1576"/>
              <a:gd name="T134" fmla="*/ 4459 w 4459"/>
              <a:gd name="T135" fmla="*/ 1576 h 15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59" h="1576" extrusionOk="0">
                <a:moveTo>
                  <a:pt x="79" y="459"/>
                </a:moveTo>
                <a:cubicBezTo>
                  <a:pt x="70" y="442"/>
                  <a:pt x="68" y="438"/>
                  <a:pt x="59" y="430"/>
                </a:cubicBezTo>
                <a:cubicBezTo>
                  <a:pt x="47" y="449"/>
                  <a:pt x="32" y="481"/>
                  <a:pt x="26" y="516"/>
                </a:cubicBezTo>
                <a:cubicBezTo>
                  <a:pt x="11" y="601"/>
                  <a:pt x="10" y="690"/>
                  <a:pt x="9" y="776"/>
                </a:cubicBezTo>
                <a:cubicBezTo>
                  <a:pt x="7" y="892"/>
                  <a:pt x="11" y="1009"/>
                  <a:pt x="13" y="1125"/>
                </a:cubicBezTo>
                <a:cubicBezTo>
                  <a:pt x="15" y="1272"/>
                  <a:pt x="11" y="1419"/>
                  <a:pt x="0" y="1565"/>
                </a:cubicBezTo>
                <a:cubicBezTo>
                  <a:pt x="7" y="1539"/>
                  <a:pt x="14" y="1512"/>
                  <a:pt x="22" y="1486"/>
                </a:cubicBezTo>
              </a:path>
              <a:path w="4459" h="1576" extrusionOk="0">
                <a:moveTo>
                  <a:pt x="272" y="1036"/>
                </a:moveTo>
                <a:cubicBezTo>
                  <a:pt x="311" y="1112"/>
                  <a:pt x="358" y="1171"/>
                  <a:pt x="447" y="1188"/>
                </a:cubicBezTo>
                <a:cubicBezTo>
                  <a:pt x="499" y="1198"/>
                  <a:pt x="568" y="1187"/>
                  <a:pt x="608" y="1150"/>
                </a:cubicBezTo>
                <a:cubicBezTo>
                  <a:pt x="636" y="1124"/>
                  <a:pt x="636" y="1081"/>
                  <a:pt x="624" y="1048"/>
                </a:cubicBezTo>
                <a:cubicBezTo>
                  <a:pt x="603" y="989"/>
                  <a:pt x="541" y="944"/>
                  <a:pt x="479" y="947"/>
                </a:cubicBezTo>
                <a:cubicBezTo>
                  <a:pt x="436" y="949"/>
                  <a:pt x="397" y="977"/>
                  <a:pt x="372" y="1011"/>
                </a:cubicBezTo>
                <a:cubicBezTo>
                  <a:pt x="307" y="1099"/>
                  <a:pt x="317" y="1250"/>
                  <a:pt x="413" y="1313"/>
                </a:cubicBezTo>
                <a:cubicBezTo>
                  <a:pt x="488" y="1363"/>
                  <a:pt x="581" y="1333"/>
                  <a:pt x="655" y="1298"/>
                </a:cubicBezTo>
                <a:cubicBezTo>
                  <a:pt x="709" y="1272"/>
                  <a:pt x="758" y="1235"/>
                  <a:pt x="803" y="1195"/>
                </a:cubicBezTo>
                <a:cubicBezTo>
                  <a:pt x="837" y="1164"/>
                  <a:pt x="864" y="1129"/>
                  <a:pt x="895" y="1097"/>
                </a:cubicBezTo>
                <a:cubicBezTo>
                  <a:pt x="905" y="1082"/>
                  <a:pt x="907" y="1078"/>
                  <a:pt x="919" y="1074"/>
                </a:cubicBezTo>
                <a:cubicBezTo>
                  <a:pt x="924" y="1103"/>
                  <a:pt x="922" y="1182"/>
                  <a:pt x="962" y="1186"/>
                </a:cubicBezTo>
                <a:cubicBezTo>
                  <a:pt x="991" y="1189"/>
                  <a:pt x="1024" y="1158"/>
                  <a:pt x="1045" y="1141"/>
                </a:cubicBezTo>
                <a:cubicBezTo>
                  <a:pt x="1064" y="1125"/>
                  <a:pt x="1094" y="1085"/>
                  <a:pt x="1123" y="1089"/>
                </a:cubicBezTo>
                <a:cubicBezTo>
                  <a:pt x="1157" y="1094"/>
                  <a:pt x="1169" y="1138"/>
                  <a:pt x="1180" y="1165"/>
                </a:cubicBezTo>
                <a:cubicBezTo>
                  <a:pt x="1197" y="1206"/>
                  <a:pt x="1210" y="1262"/>
                  <a:pt x="1239" y="1297"/>
                </a:cubicBezTo>
                <a:cubicBezTo>
                  <a:pt x="1263" y="1326"/>
                  <a:pt x="1278" y="1333"/>
                  <a:pt x="1313" y="1314"/>
                </a:cubicBezTo>
                <a:cubicBezTo>
                  <a:pt x="1321" y="1307"/>
                  <a:pt x="1328" y="1301"/>
                  <a:pt x="1336" y="1294"/>
                </a:cubicBezTo>
              </a:path>
              <a:path w="4459" h="1576" extrusionOk="0">
                <a:moveTo>
                  <a:pt x="1734" y="476"/>
                </a:moveTo>
                <a:cubicBezTo>
                  <a:pt x="1749" y="464"/>
                  <a:pt x="1753" y="461"/>
                  <a:pt x="1759" y="451"/>
                </a:cubicBezTo>
                <a:cubicBezTo>
                  <a:pt x="1746" y="480"/>
                  <a:pt x="1724" y="514"/>
                  <a:pt x="1705" y="546"/>
                </a:cubicBezTo>
                <a:cubicBezTo>
                  <a:pt x="1581" y="755"/>
                  <a:pt x="1468" y="1003"/>
                  <a:pt x="1464" y="1250"/>
                </a:cubicBezTo>
                <a:cubicBezTo>
                  <a:pt x="1463" y="1283"/>
                  <a:pt x="1464" y="1386"/>
                  <a:pt x="1504" y="1407"/>
                </a:cubicBezTo>
                <a:cubicBezTo>
                  <a:pt x="1534" y="1422"/>
                  <a:pt x="1567" y="1387"/>
                  <a:pt x="1588" y="1373"/>
                </a:cubicBezTo>
              </a:path>
              <a:path w="4459" h="1576" extrusionOk="0">
                <a:moveTo>
                  <a:pt x="2263" y="458"/>
                </a:moveTo>
                <a:cubicBezTo>
                  <a:pt x="2236" y="472"/>
                  <a:pt x="2226" y="487"/>
                  <a:pt x="2201" y="517"/>
                </a:cubicBezTo>
                <a:cubicBezTo>
                  <a:pt x="2160" y="567"/>
                  <a:pt x="2121" y="617"/>
                  <a:pt x="2085" y="671"/>
                </a:cubicBezTo>
                <a:cubicBezTo>
                  <a:pt x="2005" y="793"/>
                  <a:pt x="1929" y="918"/>
                  <a:pt x="1870" y="1052"/>
                </a:cubicBezTo>
                <a:cubicBezTo>
                  <a:pt x="1841" y="1117"/>
                  <a:pt x="1815" y="1186"/>
                  <a:pt x="1796" y="1255"/>
                </a:cubicBezTo>
                <a:cubicBezTo>
                  <a:pt x="1791" y="1274"/>
                  <a:pt x="1789" y="1291"/>
                  <a:pt x="1787" y="1308"/>
                </a:cubicBezTo>
                <a:cubicBezTo>
                  <a:pt x="1804" y="1275"/>
                  <a:pt x="1822" y="1242"/>
                  <a:pt x="1839" y="1209"/>
                </a:cubicBezTo>
              </a:path>
              <a:path w="4459" h="1576" extrusionOk="0">
                <a:moveTo>
                  <a:pt x="2165" y="612"/>
                </a:moveTo>
                <a:cubicBezTo>
                  <a:pt x="2192" y="557"/>
                  <a:pt x="2217" y="491"/>
                  <a:pt x="2261" y="453"/>
                </a:cubicBezTo>
                <a:cubicBezTo>
                  <a:pt x="2274" y="520"/>
                  <a:pt x="2264" y="588"/>
                  <a:pt x="2259" y="658"/>
                </a:cubicBezTo>
                <a:cubicBezTo>
                  <a:pt x="2251" y="774"/>
                  <a:pt x="2242" y="890"/>
                  <a:pt x="2242" y="1007"/>
                </a:cubicBezTo>
                <a:cubicBezTo>
                  <a:pt x="2242" y="1096"/>
                  <a:pt x="2245" y="1191"/>
                  <a:pt x="2268" y="1277"/>
                </a:cubicBezTo>
                <a:cubicBezTo>
                  <a:pt x="2279" y="1318"/>
                  <a:pt x="2289" y="1313"/>
                  <a:pt x="2302" y="1325"/>
                </a:cubicBezTo>
              </a:path>
              <a:path w="4459" h="1576" extrusionOk="0">
                <a:moveTo>
                  <a:pt x="2040" y="1034"/>
                </a:moveTo>
                <a:cubicBezTo>
                  <a:pt x="2053" y="1075"/>
                  <a:pt x="2086" y="1079"/>
                  <a:pt x="2127" y="1089"/>
                </a:cubicBezTo>
                <a:cubicBezTo>
                  <a:pt x="2193" y="1104"/>
                  <a:pt x="2262" y="1097"/>
                  <a:pt x="2327" y="1078"/>
                </a:cubicBezTo>
                <a:cubicBezTo>
                  <a:pt x="2383" y="1058"/>
                  <a:pt x="2402" y="1051"/>
                  <a:pt x="2437" y="1032"/>
                </a:cubicBezTo>
              </a:path>
              <a:path w="4459" h="1576" extrusionOk="0">
                <a:moveTo>
                  <a:pt x="2918" y="176"/>
                </a:moveTo>
                <a:cubicBezTo>
                  <a:pt x="2894" y="168"/>
                  <a:pt x="2893" y="158"/>
                  <a:pt x="2867" y="171"/>
                </a:cubicBezTo>
                <a:cubicBezTo>
                  <a:pt x="2837" y="186"/>
                  <a:pt x="2812" y="214"/>
                  <a:pt x="2792" y="240"/>
                </a:cubicBezTo>
                <a:cubicBezTo>
                  <a:pt x="2751" y="292"/>
                  <a:pt x="2724" y="360"/>
                  <a:pt x="2702" y="422"/>
                </a:cubicBezTo>
                <a:cubicBezTo>
                  <a:pt x="2673" y="505"/>
                  <a:pt x="2655" y="591"/>
                  <a:pt x="2638" y="677"/>
                </a:cubicBezTo>
                <a:cubicBezTo>
                  <a:pt x="2623" y="754"/>
                  <a:pt x="2609" y="831"/>
                  <a:pt x="2599" y="909"/>
                </a:cubicBezTo>
                <a:cubicBezTo>
                  <a:pt x="2589" y="987"/>
                  <a:pt x="2577" y="1079"/>
                  <a:pt x="2638" y="1139"/>
                </a:cubicBezTo>
                <a:cubicBezTo>
                  <a:pt x="2672" y="1173"/>
                  <a:pt x="2724" y="1188"/>
                  <a:pt x="2770" y="1198"/>
                </a:cubicBezTo>
                <a:cubicBezTo>
                  <a:pt x="2808" y="1206"/>
                  <a:pt x="2847" y="1207"/>
                  <a:pt x="2885" y="1210"/>
                </a:cubicBezTo>
                <a:cubicBezTo>
                  <a:pt x="2913" y="1212"/>
                  <a:pt x="2908" y="1214"/>
                  <a:pt x="2909" y="1190"/>
                </a:cubicBezTo>
                <a:cubicBezTo>
                  <a:pt x="2908" y="1184"/>
                  <a:pt x="2907" y="1178"/>
                  <a:pt x="2906" y="1172"/>
                </a:cubicBezTo>
              </a:path>
              <a:path w="4459" h="1576" extrusionOk="0">
                <a:moveTo>
                  <a:pt x="3042" y="642"/>
                </a:moveTo>
                <a:cubicBezTo>
                  <a:pt x="3031" y="670"/>
                  <a:pt x="3024" y="676"/>
                  <a:pt x="3012" y="703"/>
                </a:cubicBezTo>
                <a:cubicBezTo>
                  <a:pt x="2987" y="758"/>
                  <a:pt x="2969" y="815"/>
                  <a:pt x="2968" y="876"/>
                </a:cubicBezTo>
                <a:cubicBezTo>
                  <a:pt x="2967" y="931"/>
                  <a:pt x="2984" y="993"/>
                  <a:pt x="3035" y="1022"/>
                </a:cubicBezTo>
                <a:cubicBezTo>
                  <a:pt x="3100" y="1059"/>
                  <a:pt x="3196" y="1028"/>
                  <a:pt x="3250" y="985"/>
                </a:cubicBezTo>
                <a:cubicBezTo>
                  <a:pt x="3310" y="938"/>
                  <a:pt x="3355" y="866"/>
                  <a:pt x="3374" y="793"/>
                </a:cubicBezTo>
                <a:cubicBezTo>
                  <a:pt x="3393" y="721"/>
                  <a:pt x="3393" y="638"/>
                  <a:pt x="3366" y="568"/>
                </a:cubicBezTo>
                <a:cubicBezTo>
                  <a:pt x="3348" y="520"/>
                  <a:pt x="3307" y="472"/>
                  <a:pt x="3258" y="454"/>
                </a:cubicBezTo>
                <a:cubicBezTo>
                  <a:pt x="3232" y="444"/>
                  <a:pt x="3182" y="443"/>
                  <a:pt x="3156" y="451"/>
                </a:cubicBezTo>
                <a:cubicBezTo>
                  <a:pt x="3149" y="461"/>
                  <a:pt x="3147" y="464"/>
                  <a:pt x="3137" y="462"/>
                </a:cubicBezTo>
              </a:path>
              <a:path w="4459" h="1576" extrusionOk="0">
                <a:moveTo>
                  <a:pt x="3395" y="254"/>
                </a:moveTo>
                <a:cubicBezTo>
                  <a:pt x="3427" y="241"/>
                  <a:pt x="3465" y="233"/>
                  <a:pt x="3496" y="219"/>
                </a:cubicBezTo>
                <a:cubicBezTo>
                  <a:pt x="3558" y="190"/>
                  <a:pt x="3617" y="151"/>
                  <a:pt x="3678" y="120"/>
                </a:cubicBezTo>
                <a:cubicBezTo>
                  <a:pt x="3736" y="91"/>
                  <a:pt x="3833" y="14"/>
                  <a:pt x="3902" y="24"/>
                </a:cubicBezTo>
                <a:cubicBezTo>
                  <a:pt x="3905" y="29"/>
                  <a:pt x="3907" y="33"/>
                  <a:pt x="3910" y="38"/>
                </a:cubicBezTo>
                <a:cubicBezTo>
                  <a:pt x="3900" y="98"/>
                  <a:pt x="3873" y="152"/>
                  <a:pt x="3855" y="211"/>
                </a:cubicBezTo>
                <a:cubicBezTo>
                  <a:pt x="3822" y="317"/>
                  <a:pt x="3796" y="426"/>
                  <a:pt x="3786" y="537"/>
                </a:cubicBezTo>
                <a:cubicBezTo>
                  <a:pt x="3778" y="626"/>
                  <a:pt x="3785" y="717"/>
                  <a:pt x="3809" y="804"/>
                </a:cubicBezTo>
                <a:cubicBezTo>
                  <a:pt x="3818" y="837"/>
                  <a:pt x="3846" y="875"/>
                  <a:pt x="3845" y="910"/>
                </a:cubicBezTo>
                <a:cubicBezTo>
                  <a:pt x="3844" y="930"/>
                  <a:pt x="3820" y="935"/>
                  <a:pt x="3804" y="940"/>
                </a:cubicBezTo>
                <a:cubicBezTo>
                  <a:pt x="3760" y="955"/>
                  <a:pt x="3707" y="966"/>
                  <a:pt x="3664" y="948"/>
                </a:cubicBezTo>
                <a:cubicBezTo>
                  <a:pt x="3634" y="936"/>
                  <a:pt x="3638" y="919"/>
                  <a:pt x="3631" y="891"/>
                </a:cubicBezTo>
              </a:path>
              <a:path w="4459" h="1576" extrusionOk="0">
                <a:moveTo>
                  <a:pt x="4260" y="39"/>
                </a:moveTo>
                <a:cubicBezTo>
                  <a:pt x="4250" y="24"/>
                  <a:pt x="4239" y="13"/>
                  <a:pt x="4229" y="0"/>
                </a:cubicBezTo>
                <a:cubicBezTo>
                  <a:pt x="4234" y="41"/>
                  <a:pt x="4245" y="76"/>
                  <a:pt x="4260" y="116"/>
                </a:cubicBezTo>
                <a:cubicBezTo>
                  <a:pt x="4313" y="253"/>
                  <a:pt x="4360" y="394"/>
                  <a:pt x="4395" y="537"/>
                </a:cubicBezTo>
                <a:cubicBezTo>
                  <a:pt x="4441" y="723"/>
                  <a:pt x="4463" y="912"/>
                  <a:pt x="4458" y="1104"/>
                </a:cubicBezTo>
                <a:cubicBezTo>
                  <a:pt x="4454" y="1237"/>
                  <a:pt x="4434" y="1373"/>
                  <a:pt x="4407" y="1503"/>
                </a:cubicBezTo>
                <a:cubicBezTo>
                  <a:pt x="4399" y="1541"/>
                  <a:pt x="4372" y="1589"/>
                  <a:pt x="4404" y="154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2" name="Ink 59"/>
          <p:cNvSpPr>
            <a:spLocks noRot="1" noChangeAspect="1" noEditPoints="1" noChangeArrowheads="1" noChangeShapeType="1" noTextEdit="1"/>
          </p:cNvSpPr>
          <p:nvPr/>
        </p:nvSpPr>
        <p:spPr bwMode="auto">
          <a:xfrm>
            <a:off x="5280025" y="92075"/>
            <a:ext cx="3248025" cy="1162050"/>
          </a:xfrm>
          <a:custGeom>
            <a:avLst/>
            <a:gdLst>
              <a:gd name="T0" fmla="*/ 2147483647 w 9021"/>
              <a:gd name="T1" fmla="*/ 2147483647 h 3230"/>
              <a:gd name="T2" fmla="*/ 2147483647 w 9021"/>
              <a:gd name="T3" fmla="*/ 2147483647 h 3230"/>
              <a:gd name="T4" fmla="*/ 2147483647 w 9021"/>
              <a:gd name="T5" fmla="*/ 2147483647 h 3230"/>
              <a:gd name="T6" fmla="*/ 2147483647 w 9021"/>
              <a:gd name="T7" fmla="*/ 2147483647 h 3230"/>
              <a:gd name="T8" fmla="*/ 2147483647 w 9021"/>
              <a:gd name="T9" fmla="*/ 2147483647 h 3230"/>
              <a:gd name="T10" fmla="*/ 2147483647 w 9021"/>
              <a:gd name="T11" fmla="*/ 2147483647 h 3230"/>
              <a:gd name="T12" fmla="*/ 2147483647 w 9021"/>
              <a:gd name="T13" fmla="*/ 2147483647 h 3230"/>
              <a:gd name="T14" fmla="*/ 2147483647 w 9021"/>
              <a:gd name="T15" fmla="*/ 2147483647 h 3230"/>
              <a:gd name="T16" fmla="*/ 2147483647 w 9021"/>
              <a:gd name="T17" fmla="*/ 2147483647 h 3230"/>
              <a:gd name="T18" fmla="*/ 2147483647 w 9021"/>
              <a:gd name="T19" fmla="*/ 2147483647 h 3230"/>
              <a:gd name="T20" fmla="*/ 2147483647 w 9021"/>
              <a:gd name="T21" fmla="*/ 2147483647 h 3230"/>
              <a:gd name="T22" fmla="*/ 2147483647 w 9021"/>
              <a:gd name="T23" fmla="*/ 2147483647 h 3230"/>
              <a:gd name="T24" fmla="*/ 2147483647 w 9021"/>
              <a:gd name="T25" fmla="*/ 2147483647 h 3230"/>
              <a:gd name="T26" fmla="*/ 2147483647 w 9021"/>
              <a:gd name="T27" fmla="*/ 2147483647 h 3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1"/>
              <a:gd name="T43" fmla="*/ 0 h 3230"/>
              <a:gd name="T44" fmla="*/ 9021 w 9021"/>
              <a:gd name="T45" fmla="*/ 3230 h 3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1" h="3230" extrusionOk="0">
                <a:moveTo>
                  <a:pt x="1055" y="1948"/>
                </a:moveTo>
                <a:cubicBezTo>
                  <a:pt x="1056" y="1950"/>
                  <a:pt x="1064" y="2030"/>
                  <a:pt x="1082" y="2060"/>
                </a:cubicBezTo>
                <a:cubicBezTo>
                  <a:pt x="1375" y="2542"/>
                  <a:pt x="2068" y="2706"/>
                  <a:pt x="2566" y="2852"/>
                </a:cubicBezTo>
                <a:cubicBezTo>
                  <a:pt x="3645" y="3169"/>
                  <a:pt x="4848" y="3268"/>
                  <a:pt x="5968" y="3221"/>
                </a:cubicBezTo>
                <a:cubicBezTo>
                  <a:pt x="6985" y="3178"/>
                  <a:pt x="8126" y="2926"/>
                  <a:pt x="8783" y="2078"/>
                </a:cubicBezTo>
                <a:cubicBezTo>
                  <a:pt x="9034" y="1754"/>
                  <a:pt x="9082" y="1377"/>
                  <a:pt x="8907" y="1009"/>
                </a:cubicBezTo>
                <a:cubicBezTo>
                  <a:pt x="8691" y="555"/>
                  <a:pt x="8093" y="355"/>
                  <a:pt x="7644" y="247"/>
                </a:cubicBezTo>
                <a:cubicBezTo>
                  <a:pt x="6881" y="63"/>
                  <a:pt x="6067" y="16"/>
                  <a:pt x="5284" y="1"/>
                </a:cubicBezTo>
                <a:cubicBezTo>
                  <a:pt x="3964" y="-24"/>
                  <a:pt x="2674" y="102"/>
                  <a:pt x="1391" y="413"/>
                </a:cubicBezTo>
                <a:cubicBezTo>
                  <a:pt x="984" y="512"/>
                  <a:pt x="370" y="592"/>
                  <a:pt x="82" y="935"/>
                </a:cubicBezTo>
                <a:cubicBezTo>
                  <a:pt x="-132" y="1189"/>
                  <a:pt x="113" y="1468"/>
                  <a:pt x="297" y="1645"/>
                </a:cubicBezTo>
                <a:cubicBezTo>
                  <a:pt x="789" y="2118"/>
                  <a:pt x="1706" y="2453"/>
                  <a:pt x="2389" y="2465"/>
                </a:cubicBezTo>
                <a:cubicBezTo>
                  <a:pt x="2438" y="2466"/>
                  <a:pt x="2518" y="2501"/>
                  <a:pt x="2559" y="2479"/>
                </a:cubicBezTo>
                <a:cubicBezTo>
                  <a:pt x="2551" y="2435"/>
                  <a:pt x="2544" y="2413"/>
                  <a:pt x="2524" y="23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43" name="Ink 60"/>
          <p:cNvSpPr>
            <a:spLocks noRot="1" noChangeAspect="1" noEditPoints="1" noChangeArrowheads="1" noChangeShapeType="1" noTextEdit="1"/>
          </p:cNvSpPr>
          <p:nvPr/>
        </p:nvSpPr>
        <p:spPr bwMode="auto">
          <a:xfrm>
            <a:off x="533400" y="1295400"/>
            <a:ext cx="1952625" cy="2035175"/>
          </a:xfrm>
          <a:custGeom>
            <a:avLst/>
            <a:gdLst>
              <a:gd name="T0" fmla="*/ 2147483647 w 5424"/>
              <a:gd name="T1" fmla="*/ 2147483647 h 5652"/>
              <a:gd name="T2" fmla="*/ 2147483647 w 5424"/>
              <a:gd name="T3" fmla="*/ 2147483647 h 5652"/>
              <a:gd name="T4" fmla="*/ 2147483647 w 5424"/>
              <a:gd name="T5" fmla="*/ 2147483647 h 5652"/>
              <a:gd name="T6" fmla="*/ 2147483647 w 5424"/>
              <a:gd name="T7" fmla="*/ 2147483647 h 5652"/>
              <a:gd name="T8" fmla="*/ 2147483647 w 5424"/>
              <a:gd name="T9" fmla="*/ 2147483647 h 5652"/>
              <a:gd name="T10" fmla="*/ 2147483647 w 5424"/>
              <a:gd name="T11" fmla="*/ 2147483647 h 5652"/>
              <a:gd name="T12" fmla="*/ 2147483647 w 5424"/>
              <a:gd name="T13" fmla="*/ 2147483647 h 5652"/>
              <a:gd name="T14" fmla="*/ 2147483647 w 5424"/>
              <a:gd name="T15" fmla="*/ 2147483647 h 5652"/>
              <a:gd name="T16" fmla="*/ 0 60000 65536"/>
              <a:gd name="T17" fmla="*/ 0 60000 65536"/>
              <a:gd name="T18" fmla="*/ 0 60000 65536"/>
              <a:gd name="T19" fmla="*/ 0 60000 65536"/>
              <a:gd name="T20" fmla="*/ 0 60000 65536"/>
              <a:gd name="T21" fmla="*/ 0 60000 65536"/>
              <a:gd name="T22" fmla="*/ 0 60000 65536"/>
              <a:gd name="T23" fmla="*/ 0 60000 65536"/>
              <a:gd name="T24" fmla="*/ 0 w 5424"/>
              <a:gd name="T25" fmla="*/ 0 h 5652"/>
              <a:gd name="T26" fmla="*/ 5424 w 5424"/>
              <a:gd name="T27" fmla="*/ 5652 h 5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4" h="5652" extrusionOk="0">
                <a:moveTo>
                  <a:pt x="3980" y="877"/>
                </a:moveTo>
                <a:cubicBezTo>
                  <a:pt x="3663" y="509"/>
                  <a:pt x="3279" y="376"/>
                  <a:pt x="2795" y="317"/>
                </a:cubicBezTo>
                <a:cubicBezTo>
                  <a:pt x="1322" y="137"/>
                  <a:pt x="115" y="1187"/>
                  <a:pt x="9" y="2643"/>
                </a:cubicBezTo>
                <a:cubicBezTo>
                  <a:pt x="-47" y="3406"/>
                  <a:pt x="23" y="4373"/>
                  <a:pt x="498" y="5006"/>
                </a:cubicBezTo>
                <a:cubicBezTo>
                  <a:pt x="996" y="5669"/>
                  <a:pt x="1940" y="5747"/>
                  <a:pt x="2685" y="5557"/>
                </a:cubicBezTo>
                <a:cubicBezTo>
                  <a:pt x="3976" y="5228"/>
                  <a:pt x="5182" y="4046"/>
                  <a:pt x="5393" y="2706"/>
                </a:cubicBezTo>
                <a:cubicBezTo>
                  <a:pt x="5517" y="1920"/>
                  <a:pt x="5266" y="974"/>
                  <a:pt x="4665" y="428"/>
                </a:cubicBezTo>
                <a:cubicBezTo>
                  <a:pt x="4147" y="-42"/>
                  <a:pt x="3472" y="-31"/>
                  <a:pt x="2825" y="6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21368" y="152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In CS, </a:t>
            </a:r>
            <a:r>
              <a:rPr lang="en-US" sz="4000" b="1" i="1" dirty="0" smtClean="0">
                <a:latin typeface="Cambria" pitchFamily="18" charset="0"/>
              </a:rPr>
              <a:t>rules</a:t>
            </a:r>
            <a:r>
              <a:rPr lang="en-US" sz="4000" dirty="0" smtClean="0">
                <a:latin typeface="Cambria" pitchFamily="18" charset="0"/>
              </a:rPr>
              <a:t> rule!</a:t>
            </a:r>
            <a:endParaRPr lang="en-US" sz="4000" i="1" dirty="0">
              <a:latin typeface="Cambria" pitchFamily="18" charset="0"/>
            </a:endParaRPr>
          </a:p>
        </p:txBody>
      </p:sp>
      <p:sp>
        <p:nvSpPr>
          <p:cNvPr id="15" name="Rectangle 14"/>
          <p:cNvSpPr/>
          <p:nvPr/>
        </p:nvSpPr>
        <p:spPr>
          <a:xfrm>
            <a:off x="304800" y="3207603"/>
            <a:ext cx="6572056" cy="830997"/>
          </a:xfrm>
          <a:prstGeom prst="rect">
            <a:avLst/>
          </a:prstGeom>
        </p:spPr>
        <p:txBody>
          <a:bodyPr wrap="none">
            <a:spAutoFit/>
          </a:bodyPr>
          <a:lstStyle/>
          <a:p>
            <a:pPr algn="l"/>
            <a:r>
              <a:rPr lang="en-US" dirty="0" smtClean="0">
                <a:latin typeface="Cambria" pitchFamily="18" charset="0"/>
              </a:rPr>
              <a:t>(1a) Numbers and strings are handled "by value"</a:t>
            </a:r>
          </a:p>
          <a:p>
            <a:pPr algn="l"/>
            <a:r>
              <a:rPr lang="en-US" dirty="0" smtClean="0">
                <a:latin typeface="Cambria" pitchFamily="18" charset="0"/>
              </a:rPr>
              <a:t>(1b) Lists are handled "by reference"</a:t>
            </a:r>
            <a:endParaRPr lang="en-US" dirty="0" smtClean="0"/>
          </a:p>
        </p:txBody>
      </p:sp>
      <p:sp>
        <p:nvSpPr>
          <p:cNvPr id="18" name="Rectangle 17"/>
          <p:cNvSpPr/>
          <p:nvPr/>
        </p:nvSpPr>
        <p:spPr>
          <a:xfrm>
            <a:off x="304800" y="4717703"/>
            <a:ext cx="5177636" cy="461665"/>
          </a:xfrm>
          <a:prstGeom prst="rect">
            <a:avLst/>
          </a:prstGeom>
        </p:spPr>
        <p:txBody>
          <a:bodyPr wrap="none">
            <a:spAutoFit/>
          </a:bodyPr>
          <a:lstStyle/>
          <a:p>
            <a:pPr algn="l"/>
            <a:r>
              <a:rPr lang="en-US" dirty="0" smtClean="0">
                <a:latin typeface="Cambria" pitchFamily="18" charset="0"/>
              </a:rPr>
              <a:t>(2) Inputs pass to functions "by value"</a:t>
            </a:r>
            <a:endParaRPr lang="en-US" dirty="0"/>
          </a:p>
        </p:txBody>
      </p:sp>
      <p:sp>
        <p:nvSpPr>
          <p:cNvPr id="19" name="Rectangle 18"/>
          <p:cNvSpPr/>
          <p:nvPr/>
        </p:nvSpPr>
        <p:spPr>
          <a:xfrm>
            <a:off x="6019800" y="4486870"/>
            <a:ext cx="2590800" cy="923330"/>
          </a:xfrm>
          <a:prstGeom prst="rect">
            <a:avLst/>
          </a:prstGeom>
        </p:spPr>
        <p:txBody>
          <a:bodyPr wrap="square">
            <a:spAutoFit/>
          </a:bodyPr>
          <a:lstStyle/>
          <a:p>
            <a:r>
              <a:rPr lang="en-US" sz="1800" dirty="0" smtClean="0">
                <a:latin typeface="Cambria" pitchFamily="18" charset="0"/>
              </a:rPr>
              <a:t>The contents of the variable's "box" in memory are copied.</a:t>
            </a:r>
            <a:endParaRPr lang="en-US" sz="1800" dirty="0"/>
          </a:p>
        </p:txBody>
      </p:sp>
      <p:sp>
        <p:nvSpPr>
          <p:cNvPr id="60" name="AutoShape 7"/>
          <p:cNvSpPr>
            <a:spLocks noChangeArrowheads="1"/>
          </p:cNvSpPr>
          <p:nvPr/>
        </p:nvSpPr>
        <p:spPr bwMode="auto">
          <a:xfrm>
            <a:off x="1092333" y="5562600"/>
            <a:ext cx="1692935" cy="8382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61" name="Rectangle 8"/>
          <p:cNvSpPr>
            <a:spLocks noChangeArrowheads="1"/>
          </p:cNvSpPr>
          <p:nvPr/>
        </p:nvSpPr>
        <p:spPr bwMode="auto">
          <a:xfrm>
            <a:off x="1741755" y="5530768"/>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7</a:t>
            </a:r>
          </a:p>
        </p:txBody>
      </p:sp>
      <p:sp>
        <p:nvSpPr>
          <p:cNvPr id="62" name="Rectangle 9"/>
          <p:cNvSpPr>
            <a:spLocks noChangeArrowheads="1"/>
          </p:cNvSpPr>
          <p:nvPr/>
        </p:nvSpPr>
        <p:spPr bwMode="auto">
          <a:xfrm>
            <a:off x="1408369" y="6010024"/>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latin typeface="Courier New" pitchFamily="49" charset="0"/>
              </a:rPr>
              <a:t>fav</a:t>
            </a:r>
            <a:endParaRPr lang="en-US" sz="1800" b="1" dirty="0">
              <a:solidFill>
                <a:schemeClr val="accent2"/>
              </a:solidFill>
              <a:latin typeface="Courier New" pitchFamily="49" charset="0"/>
            </a:endParaRPr>
          </a:p>
        </p:txBody>
      </p:sp>
      <p:sp>
        <p:nvSpPr>
          <p:cNvPr id="64" name="AutoShape 7"/>
          <p:cNvSpPr>
            <a:spLocks noChangeArrowheads="1"/>
          </p:cNvSpPr>
          <p:nvPr/>
        </p:nvSpPr>
        <p:spPr bwMode="auto">
          <a:xfrm>
            <a:off x="5554921" y="5783431"/>
            <a:ext cx="1692935" cy="838200"/>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65" name="Rectangle 8"/>
          <p:cNvSpPr>
            <a:spLocks noChangeArrowheads="1"/>
          </p:cNvSpPr>
          <p:nvPr/>
        </p:nvSpPr>
        <p:spPr bwMode="auto">
          <a:xfrm>
            <a:off x="6204343" y="5751599"/>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1608F9"/>
                </a:solidFill>
                <a:latin typeface="Courier New" pitchFamily="49" charset="0"/>
              </a:rPr>
              <a:t>7</a:t>
            </a:r>
          </a:p>
        </p:txBody>
      </p:sp>
      <p:sp>
        <p:nvSpPr>
          <p:cNvPr id="66" name="Rectangle 9"/>
          <p:cNvSpPr>
            <a:spLocks noChangeArrowheads="1"/>
          </p:cNvSpPr>
          <p:nvPr/>
        </p:nvSpPr>
        <p:spPr bwMode="auto">
          <a:xfrm>
            <a:off x="5870957" y="6230855"/>
            <a:ext cx="598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smtClean="0">
                <a:solidFill>
                  <a:srgbClr val="1608F9"/>
                </a:solidFill>
                <a:latin typeface="Courier New" pitchFamily="49" charset="0"/>
              </a:rPr>
              <a:t>fav</a:t>
            </a:r>
            <a:endParaRPr lang="en-US" sz="1800" b="1" dirty="0">
              <a:solidFill>
                <a:srgbClr val="1608F9"/>
              </a:solidFill>
              <a:latin typeface="Courier New" pitchFamily="49" charset="0"/>
            </a:endParaRPr>
          </a:p>
        </p:txBody>
      </p:sp>
      <p:sp>
        <p:nvSpPr>
          <p:cNvPr id="6" name="Rectangle 5"/>
          <p:cNvSpPr/>
          <p:nvPr/>
        </p:nvSpPr>
        <p:spPr>
          <a:xfrm>
            <a:off x="3158506" y="6014767"/>
            <a:ext cx="1659430" cy="461665"/>
          </a:xfrm>
          <a:prstGeom prst="rect">
            <a:avLst/>
          </a:prstGeom>
        </p:spPr>
        <p:txBody>
          <a:bodyPr wrap="none">
            <a:spAutoFit/>
          </a:bodyPr>
          <a:lstStyle/>
          <a:p>
            <a:r>
              <a:rPr lang="en-US" b="1" dirty="0" smtClean="0">
                <a:latin typeface="Courier New" pitchFamily="49" charset="0"/>
                <a:cs typeface="Courier New" pitchFamily="49" charset="0"/>
              </a:rPr>
              <a:t>f( </a:t>
            </a:r>
            <a:r>
              <a:rPr lang="en-US" b="1" dirty="0" err="1" smtClean="0">
                <a:latin typeface="Courier New" pitchFamily="49" charset="0"/>
                <a:cs typeface="Courier New" pitchFamily="49" charset="0"/>
              </a:rPr>
              <a:t>fav</a:t>
            </a:r>
            <a:r>
              <a:rPr lang="en-US" b="1" dirty="0" smtClean="0">
                <a:latin typeface="Courier New" pitchFamily="49" charset="0"/>
                <a:cs typeface="Courier New" pitchFamily="49" charset="0"/>
              </a:rPr>
              <a:t> )</a:t>
            </a:r>
            <a:endParaRPr lang="en-US" b="1" dirty="0">
              <a:latin typeface="Courier New" pitchFamily="49" charset="0"/>
              <a:cs typeface="Courier New" pitchFamily="49" charset="0"/>
            </a:endParaRPr>
          </a:p>
        </p:txBody>
      </p:sp>
      <p:cxnSp>
        <p:nvCxnSpPr>
          <p:cNvPr id="8" name="Straight Arrow Connector 7"/>
          <p:cNvCxnSpPr/>
          <p:nvPr/>
        </p:nvCxnSpPr>
        <p:spPr bwMode="auto">
          <a:xfrm>
            <a:off x="2132531" y="5747335"/>
            <a:ext cx="4061610" cy="196768"/>
          </a:xfrm>
          <a:prstGeom prst="straightConnector1">
            <a:avLst/>
          </a:prstGeom>
          <a:solidFill>
            <a:schemeClr val="accent1"/>
          </a:solidFill>
          <a:ln w="28575" cap="flat" cmpd="sng" algn="ctr">
            <a:solidFill>
              <a:srgbClr val="1608F9"/>
            </a:solidFill>
            <a:prstDash val="solid"/>
            <a:round/>
            <a:headEnd type="none" w="med" len="med"/>
            <a:tailEnd type="arrow"/>
          </a:ln>
          <a:effectLst/>
        </p:spPr>
      </p:cxnSp>
      <p:sp>
        <p:nvSpPr>
          <p:cNvPr id="9" name="Rectangle 8"/>
          <p:cNvSpPr/>
          <p:nvPr/>
        </p:nvSpPr>
        <p:spPr>
          <a:xfrm>
            <a:off x="7470775" y="5655235"/>
            <a:ext cx="1121496" cy="830997"/>
          </a:xfrm>
          <a:prstGeom prst="rect">
            <a:avLst/>
          </a:prstGeom>
        </p:spPr>
        <p:txBody>
          <a:bodyPr wrap="square">
            <a:spAutoFit/>
          </a:bodyPr>
          <a:lstStyle/>
          <a:p>
            <a:r>
              <a:rPr lang="en-US" dirty="0" smtClean="0">
                <a:latin typeface="Cambria" pitchFamily="18" charset="0"/>
              </a:rPr>
              <a:t>copy of </a:t>
            </a:r>
            <a:r>
              <a:rPr lang="en-US" b="1" dirty="0" err="1" smtClean="0">
                <a:latin typeface="Courier New" pitchFamily="49" charset="0"/>
                <a:cs typeface="Courier New" pitchFamily="49" charset="0"/>
              </a:rPr>
              <a:t>fav</a:t>
            </a:r>
            <a:endParaRPr lang="en-US" b="1" dirty="0">
              <a:latin typeface="Courier New" pitchFamily="49" charset="0"/>
              <a:cs typeface="Courier New" pitchFamily="49" charset="0"/>
            </a:endParaRPr>
          </a:p>
        </p:txBody>
      </p:sp>
      <p:sp>
        <p:nvSpPr>
          <p:cNvPr id="71" name="AutoShape 15"/>
          <p:cNvSpPr>
            <a:spLocks noChangeArrowheads="1"/>
          </p:cNvSpPr>
          <p:nvPr/>
        </p:nvSpPr>
        <p:spPr bwMode="auto">
          <a:xfrm>
            <a:off x="698500" y="1828800"/>
            <a:ext cx="1331912" cy="696912"/>
          </a:xfrm>
          <a:prstGeom prst="cube">
            <a:avLst>
              <a:gd name="adj" fmla="val 46366"/>
            </a:avLst>
          </a:prstGeom>
          <a:solidFill>
            <a:schemeClr val="bg1"/>
          </a:solidFill>
          <a:ln w="28575">
            <a:solidFill>
              <a:srgbClr val="008000"/>
            </a:solidFill>
            <a:miter lim="800000"/>
            <a:headEnd/>
            <a:tailEnd/>
          </a:ln>
        </p:spPr>
        <p:txBody>
          <a:bodyPr wrap="none" anchor="ctr"/>
          <a:lstStyle/>
          <a:p>
            <a:endParaRPr lang="en-US"/>
          </a:p>
        </p:txBody>
      </p:sp>
      <p:sp>
        <p:nvSpPr>
          <p:cNvPr id="72" name="Freeform 16"/>
          <p:cNvSpPr>
            <a:spLocks/>
          </p:cNvSpPr>
          <p:nvPr/>
        </p:nvSpPr>
        <p:spPr bwMode="auto">
          <a:xfrm>
            <a:off x="1360487" y="1547812"/>
            <a:ext cx="1157288"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Text Box 17"/>
          <p:cNvSpPr txBox="1">
            <a:spLocks noChangeArrowheads="1"/>
          </p:cNvSpPr>
          <p:nvPr/>
        </p:nvSpPr>
        <p:spPr bwMode="auto">
          <a:xfrm>
            <a:off x="814387" y="2160587"/>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ourier New" pitchFamily="49" charset="0"/>
              </a:rPr>
              <a:t>L</a:t>
            </a:r>
          </a:p>
        </p:txBody>
      </p:sp>
      <p:sp>
        <p:nvSpPr>
          <p:cNvPr id="74" name="AutoShape 18"/>
          <p:cNvSpPr>
            <a:spLocks noChangeArrowheads="1"/>
          </p:cNvSpPr>
          <p:nvPr/>
        </p:nvSpPr>
        <p:spPr bwMode="auto">
          <a:xfrm>
            <a:off x="2374900" y="2057400"/>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5" name="AutoShape 19"/>
          <p:cNvSpPr>
            <a:spLocks noChangeArrowheads="1"/>
          </p:cNvSpPr>
          <p:nvPr/>
        </p:nvSpPr>
        <p:spPr bwMode="auto">
          <a:xfrm>
            <a:off x="3136900" y="2057400"/>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6" name="AutoShape 20"/>
          <p:cNvSpPr>
            <a:spLocks noChangeArrowheads="1"/>
          </p:cNvSpPr>
          <p:nvPr/>
        </p:nvSpPr>
        <p:spPr bwMode="auto">
          <a:xfrm>
            <a:off x="3975100" y="2057400"/>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7" name="Text Box 21"/>
          <p:cNvSpPr txBox="1">
            <a:spLocks noChangeArrowheads="1"/>
          </p:cNvSpPr>
          <p:nvPr/>
        </p:nvSpPr>
        <p:spPr bwMode="auto">
          <a:xfrm>
            <a:off x="2262187"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78" name="Text Box 22"/>
          <p:cNvSpPr txBox="1">
            <a:spLocks noChangeArrowheads="1"/>
          </p:cNvSpPr>
          <p:nvPr/>
        </p:nvSpPr>
        <p:spPr bwMode="auto">
          <a:xfrm>
            <a:off x="3017837" y="23622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79" name="Text Box 23"/>
          <p:cNvSpPr txBox="1">
            <a:spLocks noChangeArrowheads="1"/>
          </p:cNvSpPr>
          <p:nvPr/>
        </p:nvSpPr>
        <p:spPr bwMode="auto">
          <a:xfrm>
            <a:off x="3848100" y="2362200"/>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L[2]</a:t>
            </a:r>
          </a:p>
        </p:txBody>
      </p:sp>
      <p:sp>
        <p:nvSpPr>
          <p:cNvPr id="80" name="Text Box 24"/>
          <p:cNvSpPr txBox="1">
            <a:spLocks noChangeArrowheads="1"/>
          </p:cNvSpPr>
          <p:nvPr/>
        </p:nvSpPr>
        <p:spPr bwMode="auto">
          <a:xfrm>
            <a:off x="533400" y="1022350"/>
            <a:ext cx="9683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5000"/>
              </a:lnSpc>
              <a:spcBef>
                <a:spcPct val="50000"/>
              </a:spcBef>
            </a:pPr>
            <a:r>
              <a:rPr lang="en-US" sz="1400" b="1" i="1">
                <a:solidFill>
                  <a:srgbClr val="008000"/>
                </a:solidFill>
              </a:rPr>
              <a:t>Reference</a:t>
            </a:r>
          </a:p>
          <a:p>
            <a:pPr>
              <a:lnSpc>
                <a:spcPct val="75000"/>
              </a:lnSpc>
              <a:spcBef>
                <a:spcPct val="50000"/>
              </a:spcBef>
            </a:pPr>
            <a:r>
              <a:rPr lang="en-US" sz="1400" b="1" i="1">
                <a:solidFill>
                  <a:srgbClr val="008000"/>
                </a:solidFill>
              </a:rPr>
              <a:t>Pointer</a:t>
            </a:r>
          </a:p>
          <a:p>
            <a:pPr>
              <a:lnSpc>
                <a:spcPct val="75000"/>
              </a:lnSpc>
              <a:spcBef>
                <a:spcPct val="50000"/>
              </a:spcBef>
            </a:pPr>
            <a:r>
              <a:rPr lang="en-US" sz="1400" b="1">
                <a:solidFill>
                  <a:srgbClr val="008000"/>
                </a:solidFill>
                <a:latin typeface="Courier New" pitchFamily="49" charset="0"/>
                <a:cs typeface="Courier New" pitchFamily="49" charset="0"/>
              </a:rPr>
              <a:t>id</a:t>
            </a:r>
            <a:endParaRPr lang="en-US" sz="1400" b="1">
              <a:latin typeface="Courier New" pitchFamily="49" charset="0"/>
              <a:cs typeface="Courier New" pitchFamily="49" charset="0"/>
            </a:endParaRPr>
          </a:p>
        </p:txBody>
      </p:sp>
      <p:sp>
        <p:nvSpPr>
          <p:cNvPr id="81" name="Text Box 26"/>
          <p:cNvSpPr txBox="1">
            <a:spLocks noChangeArrowheads="1"/>
          </p:cNvSpPr>
          <p:nvPr/>
        </p:nvSpPr>
        <p:spPr bwMode="auto">
          <a:xfrm>
            <a:off x="1849437" y="1295400"/>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008000"/>
                </a:solidFill>
                <a:latin typeface="Courier New" pitchFamily="49" charset="0"/>
              </a:rPr>
              <a:t>L = [5,42,'hi']</a:t>
            </a:r>
          </a:p>
        </p:txBody>
      </p:sp>
      <p:sp>
        <p:nvSpPr>
          <p:cNvPr id="82" name="Text Box 28"/>
          <p:cNvSpPr txBox="1">
            <a:spLocks noChangeArrowheads="1"/>
          </p:cNvSpPr>
          <p:nvPr/>
        </p:nvSpPr>
        <p:spPr bwMode="auto">
          <a:xfrm>
            <a:off x="2382837" y="20574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83" name="Text Box 29"/>
          <p:cNvSpPr txBox="1">
            <a:spLocks noChangeArrowheads="1"/>
          </p:cNvSpPr>
          <p:nvPr/>
        </p:nvSpPr>
        <p:spPr bwMode="auto">
          <a:xfrm>
            <a:off x="3136900" y="20542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84" name="Text Box 30"/>
          <p:cNvSpPr txBox="1">
            <a:spLocks noChangeArrowheads="1"/>
          </p:cNvSpPr>
          <p:nvPr/>
        </p:nvSpPr>
        <p:spPr bwMode="auto">
          <a:xfrm>
            <a:off x="3983037" y="2051050"/>
            <a:ext cx="804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latin typeface="Courier New" pitchFamily="49" charset="0"/>
              </a:rPr>
              <a:t>'hi'</a:t>
            </a:r>
          </a:p>
        </p:txBody>
      </p:sp>
      <p:sp>
        <p:nvSpPr>
          <p:cNvPr id="85" name="AutoShape 36"/>
          <p:cNvSpPr>
            <a:spLocks noChangeArrowheads="1"/>
          </p:cNvSpPr>
          <p:nvPr/>
        </p:nvSpPr>
        <p:spPr bwMode="auto">
          <a:xfrm>
            <a:off x="6535737" y="1960562"/>
            <a:ext cx="1331913" cy="696913"/>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86" name="Text Box 37"/>
          <p:cNvSpPr txBox="1">
            <a:spLocks noChangeArrowheads="1"/>
          </p:cNvSpPr>
          <p:nvPr/>
        </p:nvSpPr>
        <p:spPr bwMode="auto">
          <a:xfrm>
            <a:off x="6665912" y="2300287"/>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s</a:t>
            </a:r>
            <a:endParaRPr lang="en-US" sz="1800" b="1">
              <a:solidFill>
                <a:srgbClr val="008000"/>
              </a:solidFill>
              <a:latin typeface="Courier New" pitchFamily="49" charset="0"/>
            </a:endParaRPr>
          </a:p>
        </p:txBody>
      </p:sp>
      <p:sp>
        <p:nvSpPr>
          <p:cNvPr id="87" name="Text Box 38"/>
          <p:cNvSpPr txBox="1">
            <a:spLocks noChangeArrowheads="1"/>
          </p:cNvSpPr>
          <p:nvPr/>
        </p:nvSpPr>
        <p:spPr bwMode="auto">
          <a:xfrm>
            <a:off x="6791325" y="1973262"/>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'hi'</a:t>
            </a:r>
          </a:p>
        </p:txBody>
      </p:sp>
      <p:sp>
        <p:nvSpPr>
          <p:cNvPr id="88" name="Text Box 39"/>
          <p:cNvSpPr txBox="1">
            <a:spLocks noChangeArrowheads="1"/>
          </p:cNvSpPr>
          <p:nvPr/>
        </p:nvSpPr>
        <p:spPr bwMode="auto">
          <a:xfrm>
            <a:off x="5849937" y="1295400"/>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latin typeface="Courier New" pitchFamily="49" charset="0"/>
              </a:rPr>
              <a:t>s = 'hi'</a:t>
            </a:r>
          </a:p>
        </p:txBody>
      </p:sp>
    </p:spTree>
    <p:extLst>
      <p:ext uri="{BB962C8B-B14F-4D97-AF65-F5344CB8AC3E}">
        <p14:creationId xmlns:p14="http://schemas.microsoft.com/office/powerpoint/2010/main" val="41272527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120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b="1" i="1"/>
              <a:t>Quiz</a:t>
            </a:r>
            <a:endParaRPr lang="en-US" sz="3600" b="1" i="1"/>
          </a:p>
        </p:txBody>
      </p:sp>
      <p:sp>
        <p:nvSpPr>
          <p:cNvPr id="34819" name="Text Box 4"/>
          <p:cNvSpPr txBox="1">
            <a:spLocks noChangeArrowheads="1"/>
          </p:cNvSpPr>
          <p:nvPr/>
        </p:nvSpPr>
        <p:spPr bwMode="auto">
          <a:xfrm>
            <a:off x="6592888" y="2408238"/>
            <a:ext cx="2286000" cy="1101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1   2   3   4</a:t>
            </a:r>
          </a:p>
          <a:p>
            <a:pPr algn="l">
              <a:lnSpc>
                <a:spcPct val="120000"/>
              </a:lnSpc>
            </a:pPr>
            <a:r>
              <a:rPr lang="en-US" sz="1800" b="1">
                <a:latin typeface="Courier New" pitchFamily="49" charset="0"/>
              </a:rPr>
              <a:t> 5   6   7   8</a:t>
            </a:r>
          </a:p>
          <a:p>
            <a:pPr algn="l">
              <a:lnSpc>
                <a:spcPct val="120000"/>
              </a:lnSpc>
            </a:pPr>
            <a:r>
              <a:rPr lang="en-US" sz="1800" b="1">
                <a:latin typeface="Courier New" pitchFamily="49" charset="0"/>
              </a:rPr>
              <a:t> 9  10  11  12</a:t>
            </a:r>
          </a:p>
        </p:txBody>
      </p:sp>
      <p:sp>
        <p:nvSpPr>
          <p:cNvPr id="34820" name="Rectangle 3"/>
          <p:cNvSpPr>
            <a:spLocks noChangeArrowheads="1"/>
          </p:cNvSpPr>
          <p:nvPr/>
        </p:nvSpPr>
        <p:spPr bwMode="auto">
          <a:xfrm>
            <a:off x="228600" y="2209800"/>
            <a:ext cx="6781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000" b="1">
                <a:solidFill>
                  <a:srgbClr val="EE7403"/>
                </a:solidFill>
                <a:latin typeface="Courier New" pitchFamily="49" charset="0"/>
              </a:rPr>
              <a:t>def</a:t>
            </a:r>
            <a:r>
              <a:rPr lang="en-US" sz="2000" b="1">
                <a:latin typeface="Courier New" pitchFamily="49" charset="0"/>
              </a:rPr>
              <a:t> mystery(A):</a:t>
            </a:r>
          </a:p>
          <a:p>
            <a:pPr algn="l"/>
            <a:r>
              <a:rPr lang="en-US" sz="2000" b="1">
                <a:solidFill>
                  <a:srgbClr val="008000"/>
                </a:solidFill>
                <a:latin typeface="Courier New" pitchFamily="49" charset="0"/>
              </a:rPr>
              <a:t>    """ what happens to A ? """</a:t>
            </a:r>
          </a:p>
          <a:p>
            <a:pPr algn="l"/>
            <a:endParaRPr lang="en-US" sz="2000" b="1">
              <a:solidFill>
                <a:srgbClr val="008000"/>
              </a:solidFill>
              <a:latin typeface="Courier New" pitchFamily="49" charset="0"/>
            </a:endParaRPr>
          </a:p>
          <a:p>
            <a:pPr algn="l"/>
            <a:r>
              <a:rPr lang="en-US" sz="2000" b="1">
                <a:latin typeface="Courier New" pitchFamily="49" charset="0"/>
              </a:rPr>
              <a:t>    NUM_ROWS = len(A) </a:t>
            </a:r>
          </a:p>
          <a:p>
            <a:pPr algn="l"/>
            <a:r>
              <a:rPr lang="en-US" sz="2000" b="1">
                <a:latin typeface="Courier New" pitchFamily="49" charset="0"/>
              </a:rPr>
              <a:t>    NUM_COLS = len(A[0])</a:t>
            </a:r>
          </a:p>
          <a:p>
            <a:pPr algn="l"/>
            <a:endParaRPr lang="en-US" sz="2000" b="1">
              <a:latin typeface="Courier New" pitchFamily="49" charset="0"/>
            </a:endParaRPr>
          </a:p>
          <a:p>
            <a:pPr algn="l"/>
            <a:r>
              <a:rPr lang="en-US" sz="2000" b="1">
                <a:latin typeface="Courier New" pitchFamily="49" charset="0"/>
              </a:rPr>
              <a:t>    </a:t>
            </a:r>
            <a:r>
              <a:rPr lang="en-US" sz="2000" b="1">
                <a:solidFill>
                  <a:srgbClr val="EE7403"/>
                </a:solidFill>
                <a:latin typeface="Courier New" pitchFamily="49" charset="0"/>
              </a:rPr>
              <a:t>for</a:t>
            </a:r>
            <a:r>
              <a:rPr lang="en-US" sz="2000" b="1">
                <a:latin typeface="Courier New" pitchFamily="49" charset="0"/>
              </a:rPr>
              <a:t> row </a:t>
            </a:r>
            <a:r>
              <a:rPr lang="en-US" sz="2000" b="1">
                <a:solidFill>
                  <a:srgbClr val="EE7403"/>
                </a:solidFill>
                <a:latin typeface="Courier New" pitchFamily="49" charset="0"/>
              </a:rPr>
              <a:t>in</a:t>
            </a:r>
            <a:r>
              <a:rPr lang="en-US" sz="2000" b="1">
                <a:latin typeface="Courier New" pitchFamily="49" charset="0"/>
              </a:rPr>
              <a:t> range( 0,NUM_ROWS ):</a:t>
            </a:r>
          </a:p>
          <a:p>
            <a:pPr algn="l"/>
            <a:r>
              <a:rPr lang="en-US" sz="2000" b="1">
                <a:latin typeface="Courier New" pitchFamily="49" charset="0"/>
              </a:rPr>
              <a:t>	</a:t>
            </a:r>
            <a:r>
              <a:rPr lang="en-US" sz="2000" b="1">
                <a:solidFill>
                  <a:srgbClr val="EE7403"/>
                </a:solidFill>
                <a:latin typeface="Courier New" pitchFamily="49" charset="0"/>
              </a:rPr>
              <a:t>for</a:t>
            </a:r>
            <a:r>
              <a:rPr lang="en-US" sz="2000" b="1">
                <a:latin typeface="Courier New" pitchFamily="49" charset="0"/>
              </a:rPr>
              <a:t> col </a:t>
            </a:r>
            <a:r>
              <a:rPr lang="en-US" sz="2000" b="1">
                <a:solidFill>
                  <a:srgbClr val="EE7403"/>
                </a:solidFill>
                <a:latin typeface="Courier New" pitchFamily="49" charset="0"/>
              </a:rPr>
              <a:t>in</a:t>
            </a:r>
            <a:r>
              <a:rPr lang="en-US" sz="2000" b="1">
                <a:latin typeface="Courier New" pitchFamily="49" charset="0"/>
              </a:rPr>
              <a:t> range( 0,NUM_COLS ):</a:t>
            </a:r>
          </a:p>
          <a:p>
            <a:pPr algn="l"/>
            <a:r>
              <a:rPr lang="en-US" sz="2000" b="1">
                <a:latin typeface="Courier New" pitchFamily="49" charset="0"/>
              </a:rPr>
              <a:t>	   </a:t>
            </a:r>
            <a:r>
              <a:rPr lang="en-US" sz="2000" b="1">
                <a:solidFill>
                  <a:srgbClr val="EE7403"/>
                </a:solidFill>
                <a:latin typeface="Courier New" pitchFamily="49" charset="0"/>
              </a:rPr>
              <a:t>if</a:t>
            </a:r>
            <a:r>
              <a:rPr lang="en-US" sz="2000" b="1">
                <a:latin typeface="Courier New" pitchFamily="49" charset="0"/>
              </a:rPr>
              <a:t> row == col:</a:t>
            </a:r>
          </a:p>
          <a:p>
            <a:pPr algn="l"/>
            <a:r>
              <a:rPr lang="en-US" sz="2000" b="1">
                <a:latin typeface="Courier New" pitchFamily="49" charset="0"/>
              </a:rPr>
              <a:t>		A[row][col] = 42</a:t>
            </a:r>
          </a:p>
          <a:p>
            <a:pPr algn="l"/>
            <a:r>
              <a:rPr lang="en-US" sz="2000" b="1">
                <a:latin typeface="Courier New" pitchFamily="49" charset="0"/>
              </a:rPr>
              <a:t>	   </a:t>
            </a:r>
            <a:r>
              <a:rPr lang="en-US" sz="2000" b="1">
                <a:solidFill>
                  <a:srgbClr val="EE7403"/>
                </a:solidFill>
                <a:latin typeface="Courier New" pitchFamily="49" charset="0"/>
              </a:rPr>
              <a:t>else</a:t>
            </a:r>
            <a:r>
              <a:rPr lang="en-US" sz="2000" b="1">
                <a:latin typeface="Courier New" pitchFamily="49" charset="0"/>
              </a:rPr>
              <a:t>:</a:t>
            </a:r>
          </a:p>
          <a:p>
            <a:pPr algn="l"/>
            <a:r>
              <a:rPr lang="en-US" sz="2000" b="1">
                <a:latin typeface="Courier New" pitchFamily="49" charset="0"/>
              </a:rPr>
              <a:t>		A[row][col] += 1</a:t>
            </a:r>
          </a:p>
          <a:p>
            <a:pPr algn="l"/>
            <a:endParaRPr lang="en-US" sz="2000" b="1">
              <a:latin typeface="Courier New" pitchFamily="49" charset="0"/>
            </a:endParaRPr>
          </a:p>
        </p:txBody>
      </p:sp>
      <p:sp>
        <p:nvSpPr>
          <p:cNvPr id="34821" name="Text Box 5"/>
          <p:cNvSpPr txBox="1">
            <a:spLocks noChangeArrowheads="1"/>
          </p:cNvSpPr>
          <p:nvPr/>
        </p:nvSpPr>
        <p:spPr bwMode="auto">
          <a:xfrm>
            <a:off x="7202488" y="1905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Before</a:t>
            </a:r>
          </a:p>
        </p:txBody>
      </p:sp>
      <p:sp>
        <p:nvSpPr>
          <p:cNvPr id="34822" name="Text Box 6"/>
          <p:cNvSpPr txBox="1">
            <a:spLocks noChangeArrowheads="1"/>
          </p:cNvSpPr>
          <p:nvPr/>
        </p:nvSpPr>
        <p:spPr bwMode="auto">
          <a:xfrm>
            <a:off x="7194550" y="430371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After</a:t>
            </a:r>
          </a:p>
        </p:txBody>
      </p:sp>
      <p:sp>
        <p:nvSpPr>
          <p:cNvPr id="34823" name="Rectangle 7"/>
          <p:cNvSpPr>
            <a:spLocks noChangeArrowheads="1"/>
          </p:cNvSpPr>
          <p:nvPr/>
        </p:nvSpPr>
        <p:spPr bwMode="auto">
          <a:xfrm>
            <a:off x="6897688" y="18288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4" name="Rectangle 8"/>
          <p:cNvSpPr>
            <a:spLocks noChangeArrowheads="1"/>
          </p:cNvSpPr>
          <p:nvPr/>
        </p:nvSpPr>
        <p:spPr bwMode="auto">
          <a:xfrm>
            <a:off x="6958013" y="4251325"/>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4825" name="Line 11"/>
          <p:cNvSpPr>
            <a:spLocks noChangeShapeType="1"/>
          </p:cNvSpPr>
          <p:nvPr/>
        </p:nvSpPr>
        <p:spPr bwMode="auto">
          <a:xfrm>
            <a:off x="6589713" y="2789238"/>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2"/>
          <p:cNvSpPr>
            <a:spLocks noChangeShapeType="1"/>
          </p:cNvSpPr>
          <p:nvPr/>
        </p:nvSpPr>
        <p:spPr bwMode="auto">
          <a:xfrm>
            <a:off x="6592888" y="3109913"/>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3"/>
          <p:cNvSpPr>
            <a:spLocks noChangeShapeType="1"/>
          </p:cNvSpPr>
          <p:nvPr/>
        </p:nvSpPr>
        <p:spPr bwMode="auto">
          <a:xfrm rot="-5400000">
            <a:off x="6591300" y="29543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4"/>
          <p:cNvSpPr>
            <a:spLocks noChangeShapeType="1"/>
          </p:cNvSpPr>
          <p:nvPr/>
        </p:nvSpPr>
        <p:spPr bwMode="auto">
          <a:xfrm rot="-5400000">
            <a:off x="7129463" y="29527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5"/>
          <p:cNvSpPr>
            <a:spLocks noChangeShapeType="1"/>
          </p:cNvSpPr>
          <p:nvPr/>
        </p:nvSpPr>
        <p:spPr bwMode="auto">
          <a:xfrm rot="-5400000">
            <a:off x="7689850" y="295116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Rectangle 16"/>
          <p:cNvSpPr>
            <a:spLocks noChangeArrowheads="1"/>
          </p:cNvSpPr>
          <p:nvPr/>
        </p:nvSpPr>
        <p:spPr bwMode="auto">
          <a:xfrm>
            <a:off x="5683250" y="2492375"/>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0</a:t>
            </a:r>
          </a:p>
        </p:txBody>
      </p:sp>
      <p:sp>
        <p:nvSpPr>
          <p:cNvPr id="34831" name="Rectangle 17"/>
          <p:cNvSpPr>
            <a:spLocks noChangeArrowheads="1"/>
          </p:cNvSpPr>
          <p:nvPr/>
        </p:nvSpPr>
        <p:spPr bwMode="auto">
          <a:xfrm>
            <a:off x="5699125" y="2820988"/>
            <a:ext cx="493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1</a:t>
            </a:r>
          </a:p>
        </p:txBody>
      </p:sp>
      <p:sp>
        <p:nvSpPr>
          <p:cNvPr id="34832" name="Rectangle 18"/>
          <p:cNvSpPr>
            <a:spLocks noChangeArrowheads="1"/>
          </p:cNvSpPr>
          <p:nvPr/>
        </p:nvSpPr>
        <p:spPr bwMode="auto">
          <a:xfrm>
            <a:off x="5691188" y="3167063"/>
            <a:ext cx="514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row 2</a:t>
            </a:r>
          </a:p>
        </p:txBody>
      </p:sp>
      <p:sp>
        <p:nvSpPr>
          <p:cNvPr id="34833" name="Line 19"/>
          <p:cNvSpPr>
            <a:spLocks noChangeShapeType="1"/>
          </p:cNvSpPr>
          <p:nvPr/>
        </p:nvSpPr>
        <p:spPr bwMode="auto">
          <a:xfrm>
            <a:off x="6164263" y="2624138"/>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0"/>
          <p:cNvSpPr>
            <a:spLocks noChangeShapeType="1"/>
          </p:cNvSpPr>
          <p:nvPr/>
        </p:nvSpPr>
        <p:spPr bwMode="auto">
          <a:xfrm>
            <a:off x="6169025" y="295116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21"/>
          <p:cNvSpPr>
            <a:spLocks noChangeShapeType="1"/>
          </p:cNvSpPr>
          <p:nvPr/>
        </p:nvSpPr>
        <p:spPr bwMode="auto">
          <a:xfrm>
            <a:off x="6175375" y="32972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22"/>
          <p:cNvSpPr>
            <a:spLocks noChangeArrowheads="1"/>
          </p:cNvSpPr>
          <p:nvPr/>
        </p:nvSpPr>
        <p:spPr bwMode="auto">
          <a:xfrm>
            <a:off x="6621463" y="3478213"/>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0</a:t>
            </a:r>
          </a:p>
        </p:txBody>
      </p:sp>
      <p:sp>
        <p:nvSpPr>
          <p:cNvPr id="34837" name="Rectangle 23"/>
          <p:cNvSpPr>
            <a:spLocks noChangeArrowheads="1"/>
          </p:cNvSpPr>
          <p:nvPr/>
        </p:nvSpPr>
        <p:spPr bwMode="auto">
          <a:xfrm>
            <a:off x="7162800" y="3489325"/>
            <a:ext cx="446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1</a:t>
            </a:r>
          </a:p>
        </p:txBody>
      </p:sp>
      <p:sp>
        <p:nvSpPr>
          <p:cNvPr id="34838" name="Rectangle 24"/>
          <p:cNvSpPr>
            <a:spLocks noChangeArrowheads="1"/>
          </p:cNvSpPr>
          <p:nvPr/>
        </p:nvSpPr>
        <p:spPr bwMode="auto">
          <a:xfrm>
            <a:off x="7723188" y="348932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2</a:t>
            </a:r>
          </a:p>
        </p:txBody>
      </p:sp>
      <p:sp>
        <p:nvSpPr>
          <p:cNvPr id="34839" name="Rectangle 25"/>
          <p:cNvSpPr>
            <a:spLocks noChangeArrowheads="1"/>
          </p:cNvSpPr>
          <p:nvPr/>
        </p:nvSpPr>
        <p:spPr bwMode="auto">
          <a:xfrm>
            <a:off x="8280400" y="3489325"/>
            <a:ext cx="466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6E0416"/>
                </a:solidFill>
                <a:latin typeface="Comic Sans MS" pitchFamily="66" charset="0"/>
              </a:rPr>
              <a:t>col 3</a:t>
            </a:r>
          </a:p>
        </p:txBody>
      </p:sp>
      <p:sp>
        <p:nvSpPr>
          <p:cNvPr id="34840" name="Rectangle 26"/>
          <p:cNvSpPr>
            <a:spLocks noChangeArrowheads="1"/>
          </p:cNvSpPr>
          <p:nvPr/>
        </p:nvSpPr>
        <p:spPr bwMode="auto">
          <a:xfrm>
            <a:off x="6577013" y="4837113"/>
            <a:ext cx="2301875" cy="1100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41" name="Line 27"/>
          <p:cNvSpPr>
            <a:spLocks noChangeShapeType="1"/>
          </p:cNvSpPr>
          <p:nvPr/>
        </p:nvSpPr>
        <p:spPr bwMode="auto">
          <a:xfrm>
            <a:off x="6580188" y="5219700"/>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8"/>
          <p:cNvSpPr>
            <a:spLocks noChangeShapeType="1"/>
          </p:cNvSpPr>
          <p:nvPr/>
        </p:nvSpPr>
        <p:spPr bwMode="auto">
          <a:xfrm>
            <a:off x="6583363" y="5540375"/>
            <a:ext cx="2278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9"/>
          <p:cNvSpPr>
            <a:spLocks noChangeShapeType="1"/>
          </p:cNvSpPr>
          <p:nvPr/>
        </p:nvSpPr>
        <p:spPr bwMode="auto">
          <a:xfrm rot="-5400000">
            <a:off x="6581775" y="53848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4" name="Line 30"/>
          <p:cNvSpPr>
            <a:spLocks noChangeShapeType="1"/>
          </p:cNvSpPr>
          <p:nvPr/>
        </p:nvSpPr>
        <p:spPr bwMode="auto">
          <a:xfrm rot="-5400000">
            <a:off x="7119938" y="538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5" name="Line 31"/>
          <p:cNvSpPr>
            <a:spLocks noChangeShapeType="1"/>
          </p:cNvSpPr>
          <p:nvPr/>
        </p:nvSpPr>
        <p:spPr bwMode="auto">
          <a:xfrm rot="-5400000">
            <a:off x="7680325" y="53816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6" name="Rectangle 33"/>
          <p:cNvSpPr>
            <a:spLocks noChangeArrowheads="1"/>
          </p:cNvSpPr>
          <p:nvPr/>
        </p:nvSpPr>
        <p:spPr bwMode="auto">
          <a:xfrm>
            <a:off x="6729413" y="6080125"/>
            <a:ext cx="197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What are the resulting values in A?</a:t>
            </a:r>
          </a:p>
        </p:txBody>
      </p:sp>
      <p:sp>
        <p:nvSpPr>
          <p:cNvPr id="34847" name="Rectangle 23"/>
          <p:cNvSpPr>
            <a:spLocks noChangeArrowheads="1"/>
          </p:cNvSpPr>
          <p:nvPr/>
        </p:nvSpPr>
        <p:spPr bwMode="auto">
          <a:xfrm>
            <a:off x="6496050" y="338138"/>
            <a:ext cx="2492375" cy="7842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500" b="1">
                <a:solidFill>
                  <a:schemeClr val="accent2"/>
                </a:solidFill>
                <a:latin typeface="Courier New" pitchFamily="49" charset="0"/>
              </a:rPr>
              <a:t>A = [ [1,2,3,4], </a:t>
            </a:r>
          </a:p>
          <a:p>
            <a:pPr algn="l"/>
            <a:r>
              <a:rPr lang="en-US" sz="1500" b="1">
                <a:solidFill>
                  <a:schemeClr val="accent2"/>
                </a:solidFill>
                <a:latin typeface="Courier New" pitchFamily="49" charset="0"/>
              </a:rPr>
              <a:t>      [5,6,7,8], </a:t>
            </a:r>
          </a:p>
          <a:p>
            <a:pPr algn="l"/>
            <a:r>
              <a:rPr lang="en-US" sz="1500" b="1">
                <a:solidFill>
                  <a:schemeClr val="accent2"/>
                </a:solidFill>
                <a:latin typeface="Courier New" pitchFamily="49" charset="0"/>
              </a:rPr>
              <a:t>      [9,10,11,12] ]</a:t>
            </a:r>
          </a:p>
        </p:txBody>
      </p:sp>
      <p:sp>
        <p:nvSpPr>
          <p:cNvPr id="34848" name="Text Box 10"/>
          <p:cNvSpPr txBox="1">
            <a:spLocks noChangeArrowheads="1"/>
          </p:cNvSpPr>
          <p:nvPr/>
        </p:nvSpPr>
        <p:spPr bwMode="auto">
          <a:xfrm>
            <a:off x="1185863" y="1100138"/>
            <a:ext cx="2514600" cy="7302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t>Starting with the 2d array </a:t>
            </a:r>
            <a:r>
              <a:rPr lang="en-US" sz="1400" b="1">
                <a:solidFill>
                  <a:srgbClr val="008000"/>
                </a:solidFill>
                <a:latin typeface="Courier New" pitchFamily="49" charset="0"/>
              </a:rPr>
              <a:t>A</a:t>
            </a:r>
            <a:r>
              <a:rPr lang="en-US" sz="1400"/>
              <a:t> shown here, what are the values in </a:t>
            </a:r>
            <a:r>
              <a:rPr lang="en-US" sz="1400" b="1">
                <a:solidFill>
                  <a:srgbClr val="008000"/>
                </a:solidFill>
                <a:latin typeface="Courier New" pitchFamily="49" charset="0"/>
              </a:rPr>
              <a:t>A</a:t>
            </a:r>
            <a:r>
              <a:rPr lang="en-US" sz="1400"/>
              <a:t> after running this code?</a:t>
            </a:r>
          </a:p>
        </p:txBody>
      </p:sp>
      <p:sp>
        <p:nvSpPr>
          <p:cNvPr id="34849" name="AutoShape 32"/>
          <p:cNvSpPr>
            <a:spLocks noChangeArrowheads="1"/>
          </p:cNvSpPr>
          <p:nvPr/>
        </p:nvSpPr>
        <p:spPr bwMode="auto">
          <a:xfrm>
            <a:off x="1109663" y="1023938"/>
            <a:ext cx="2701925" cy="881062"/>
          </a:xfrm>
          <a:prstGeom prst="roundRect">
            <a:avLst>
              <a:gd name="adj" fmla="val 16667"/>
            </a:avLst>
          </a:prstGeom>
          <a:noFill/>
          <a:ln w="19050">
            <a:solidFill>
              <a:srgbClr val="6E041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4120" y="133920"/>
              <a:ext cx="8608320" cy="5787000"/>
            </p14:xfrm>
          </p:contentPart>
        </mc:Choice>
        <mc:Fallback xmlns="">
          <p:pic>
            <p:nvPicPr>
              <p:cNvPr id="2" name="Ink 1"/>
              <p:cNvPicPr/>
              <p:nvPr/>
            </p:nvPicPr>
            <p:blipFill>
              <a:blip r:embed="rId4"/>
              <a:stretch>
                <a:fillRect/>
              </a:stretch>
            </p:blipFill>
            <p:spPr>
              <a:xfrm>
                <a:off x="374760" y="124560"/>
                <a:ext cx="8627040" cy="5805720"/>
              </a:xfrm>
              <a:prstGeom prst="rect">
                <a:avLst/>
              </a:prstGeom>
            </p:spPr>
          </p:pic>
        </mc:Fallback>
      </mc:AlternateContent>
    </p:spTree>
    <p:extLst>
      <p:ext uri="{BB962C8B-B14F-4D97-AF65-F5344CB8AC3E}">
        <p14:creationId xmlns:p14="http://schemas.microsoft.com/office/powerpoint/2010/main" val="3977406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1066800" y="3581400"/>
            <a:ext cx="530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rgbClr val="EE7403"/>
                </a:solidFill>
                <a:latin typeface="Courier New" pitchFamily="49" charset="0"/>
              </a:rPr>
              <a:t>def</a:t>
            </a:r>
            <a:r>
              <a:rPr lang="en-US" b="1">
                <a:latin typeface="Courier New" pitchFamily="49" charset="0"/>
              </a:rPr>
              <a:t> add5ofRow1IntoRow2( A ):</a:t>
            </a:r>
          </a:p>
        </p:txBody>
      </p:sp>
      <p:sp>
        <p:nvSpPr>
          <p:cNvPr id="35843" name="Text Box 4"/>
          <p:cNvSpPr txBox="1">
            <a:spLocks noChangeArrowheads="1"/>
          </p:cNvSpPr>
          <p:nvPr/>
        </p:nvSpPr>
        <p:spPr bwMode="auto">
          <a:xfrm>
            <a:off x="4672013" y="838200"/>
            <a:ext cx="4343400" cy="935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0.00    1.00    0.00    1.00</a:t>
            </a:r>
          </a:p>
          <a:p>
            <a:pPr algn="l"/>
            <a:r>
              <a:rPr lang="en-US" sz="1800" b="1">
                <a:latin typeface="Courier New" pitchFamily="49" charset="0"/>
              </a:rPr>
              <a:t>  3.00    0.50    0.50    3.00</a:t>
            </a:r>
          </a:p>
          <a:p>
            <a:pPr algn="l"/>
            <a:r>
              <a:rPr lang="en-US" sz="1800" b="1">
                <a:latin typeface="Courier New" pitchFamily="49" charset="0"/>
              </a:rPr>
              <a:t> 10.00   20.00   30.00   27.00</a:t>
            </a:r>
          </a:p>
        </p:txBody>
      </p:sp>
      <p:sp>
        <p:nvSpPr>
          <p:cNvPr id="35844" name="Text Box 5"/>
          <p:cNvSpPr txBox="1">
            <a:spLocks noChangeArrowheads="1"/>
          </p:cNvSpPr>
          <p:nvPr/>
        </p:nvSpPr>
        <p:spPr bwMode="auto">
          <a:xfrm>
            <a:off x="7620000" y="304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rPr>
              <a:t>before</a:t>
            </a:r>
            <a:endParaRPr lang="en-US" sz="2000">
              <a:solidFill>
                <a:srgbClr val="008000"/>
              </a:solidFill>
            </a:endParaRPr>
          </a:p>
        </p:txBody>
      </p:sp>
      <p:sp>
        <p:nvSpPr>
          <p:cNvPr id="35845" name="Text Box 6"/>
          <p:cNvSpPr txBox="1">
            <a:spLocks noChangeArrowheads="1"/>
          </p:cNvSpPr>
          <p:nvPr/>
        </p:nvSpPr>
        <p:spPr bwMode="auto">
          <a:xfrm>
            <a:off x="7620000" y="29257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a:solidFill>
                  <a:srgbClr val="008000"/>
                </a:solidFill>
              </a:rPr>
              <a:t>after</a:t>
            </a:r>
          </a:p>
        </p:txBody>
      </p:sp>
      <p:sp>
        <p:nvSpPr>
          <p:cNvPr id="35846" name="Rectangle 7"/>
          <p:cNvSpPr>
            <a:spLocks noChangeArrowheads="1"/>
          </p:cNvSpPr>
          <p:nvPr/>
        </p:nvSpPr>
        <p:spPr bwMode="auto">
          <a:xfrm>
            <a:off x="7635875" y="228600"/>
            <a:ext cx="42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7" name="Rectangle 8"/>
          <p:cNvSpPr>
            <a:spLocks noChangeArrowheads="1"/>
          </p:cNvSpPr>
          <p:nvPr/>
        </p:nvSpPr>
        <p:spPr bwMode="auto">
          <a:xfrm>
            <a:off x="7856538" y="2849563"/>
            <a:ext cx="428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8000"/>
                </a:solidFill>
                <a:latin typeface="Courier New" pitchFamily="49" charset="0"/>
              </a:rPr>
              <a:t>A</a:t>
            </a:r>
          </a:p>
        </p:txBody>
      </p:sp>
      <p:sp>
        <p:nvSpPr>
          <p:cNvPr id="35848" name="Text Box 9"/>
          <p:cNvSpPr txBox="1">
            <a:spLocks noChangeArrowheads="1"/>
          </p:cNvSpPr>
          <p:nvPr/>
        </p:nvSpPr>
        <p:spPr bwMode="auto">
          <a:xfrm>
            <a:off x="4672013" y="1884363"/>
            <a:ext cx="4343400" cy="9350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0.00    1.00    0.00    1.00</a:t>
            </a:r>
          </a:p>
          <a:p>
            <a:pPr algn="l"/>
            <a:r>
              <a:rPr lang="en-US" sz="1800" b="1">
                <a:latin typeface="Courier New" pitchFamily="49" charset="0"/>
              </a:rPr>
              <a:t>  3.00    0.50    0.50    3.00</a:t>
            </a:r>
          </a:p>
          <a:p>
            <a:pPr algn="l"/>
            <a:r>
              <a:rPr lang="en-US" sz="1800" b="1">
                <a:latin typeface="Courier New" pitchFamily="49" charset="0"/>
              </a:rPr>
              <a:t> </a:t>
            </a:r>
            <a:r>
              <a:rPr lang="en-US" sz="1800" b="1" u="sng">
                <a:latin typeface="Courier New" pitchFamily="49" charset="0"/>
              </a:rPr>
              <a:t>25.00</a:t>
            </a:r>
            <a:r>
              <a:rPr lang="en-US" sz="1800" b="1">
                <a:latin typeface="Courier New" pitchFamily="49" charset="0"/>
              </a:rPr>
              <a:t>   </a:t>
            </a:r>
            <a:r>
              <a:rPr lang="en-US" sz="1800" b="1" u="sng">
                <a:latin typeface="Courier New" pitchFamily="49" charset="0"/>
              </a:rPr>
              <a:t>22.50</a:t>
            </a:r>
            <a:r>
              <a:rPr lang="en-US" sz="1800" b="1">
                <a:latin typeface="Courier New" pitchFamily="49" charset="0"/>
              </a:rPr>
              <a:t>   </a:t>
            </a:r>
            <a:r>
              <a:rPr lang="en-US" sz="1800" b="1" u="sng">
                <a:latin typeface="Courier New" pitchFamily="49" charset="0"/>
              </a:rPr>
              <a:t>32.50</a:t>
            </a:r>
            <a:r>
              <a:rPr lang="en-US" sz="1800" b="1">
                <a:latin typeface="Courier New" pitchFamily="49" charset="0"/>
              </a:rPr>
              <a:t>   </a:t>
            </a:r>
            <a:r>
              <a:rPr lang="en-US" sz="1800" b="1" u="sng">
                <a:latin typeface="Courier New" pitchFamily="49" charset="0"/>
              </a:rPr>
              <a:t>42.00</a:t>
            </a:r>
            <a:endParaRPr lang="en-US" sz="1800" b="1">
              <a:latin typeface="Courier New" pitchFamily="49" charset="0"/>
            </a:endParaRPr>
          </a:p>
        </p:txBody>
      </p:sp>
      <p:sp>
        <p:nvSpPr>
          <p:cNvPr id="35849" name="Text Box 10"/>
          <p:cNvSpPr txBox="1">
            <a:spLocks noChangeArrowheads="1"/>
          </p:cNvSpPr>
          <p:nvPr/>
        </p:nvSpPr>
        <p:spPr bwMode="auto">
          <a:xfrm>
            <a:off x="2468563" y="685800"/>
            <a:ext cx="1447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6E0416"/>
                </a:solidFill>
                <a:latin typeface="Comic Sans MS" pitchFamily="66" charset="0"/>
              </a:rPr>
              <a:t>five of row 1 will be added to row 2</a:t>
            </a:r>
          </a:p>
        </p:txBody>
      </p:sp>
      <p:sp>
        <p:nvSpPr>
          <p:cNvPr id="35850" name="Rectangle 13"/>
          <p:cNvSpPr>
            <a:spLocks noChangeArrowheads="1"/>
          </p:cNvSpPr>
          <p:nvPr/>
        </p:nvSpPr>
        <p:spPr bwMode="auto">
          <a:xfrm>
            <a:off x="4114800" y="89058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0</a:t>
            </a:r>
          </a:p>
        </p:txBody>
      </p:sp>
      <p:sp>
        <p:nvSpPr>
          <p:cNvPr id="35851" name="Rectangle 14"/>
          <p:cNvSpPr>
            <a:spLocks noChangeArrowheads="1"/>
          </p:cNvSpPr>
          <p:nvPr/>
        </p:nvSpPr>
        <p:spPr bwMode="auto">
          <a:xfrm>
            <a:off x="4119563" y="1158875"/>
            <a:ext cx="531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1</a:t>
            </a:r>
          </a:p>
        </p:txBody>
      </p:sp>
      <p:sp>
        <p:nvSpPr>
          <p:cNvPr id="35852" name="Rectangle 15"/>
          <p:cNvSpPr>
            <a:spLocks noChangeArrowheads="1"/>
          </p:cNvSpPr>
          <p:nvPr/>
        </p:nvSpPr>
        <p:spPr bwMode="auto">
          <a:xfrm>
            <a:off x="4114800" y="145256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2</a:t>
            </a:r>
          </a:p>
        </p:txBody>
      </p:sp>
      <p:sp>
        <p:nvSpPr>
          <p:cNvPr id="35853" name="Rectangle 16"/>
          <p:cNvSpPr>
            <a:spLocks noChangeArrowheads="1"/>
          </p:cNvSpPr>
          <p:nvPr/>
        </p:nvSpPr>
        <p:spPr bwMode="auto">
          <a:xfrm>
            <a:off x="4114800" y="1912938"/>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0</a:t>
            </a:r>
          </a:p>
        </p:txBody>
      </p:sp>
      <p:sp>
        <p:nvSpPr>
          <p:cNvPr id="35854" name="Rectangle 17"/>
          <p:cNvSpPr>
            <a:spLocks noChangeArrowheads="1"/>
          </p:cNvSpPr>
          <p:nvPr/>
        </p:nvSpPr>
        <p:spPr bwMode="auto">
          <a:xfrm>
            <a:off x="4119563" y="2181225"/>
            <a:ext cx="531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1</a:t>
            </a:r>
          </a:p>
        </p:txBody>
      </p:sp>
      <p:sp>
        <p:nvSpPr>
          <p:cNvPr id="35855" name="Rectangle 18"/>
          <p:cNvSpPr>
            <a:spLocks noChangeArrowheads="1"/>
          </p:cNvSpPr>
          <p:nvPr/>
        </p:nvSpPr>
        <p:spPr bwMode="auto">
          <a:xfrm>
            <a:off x="4114800" y="2474913"/>
            <a:ext cx="531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6E0416"/>
                </a:solidFill>
                <a:latin typeface="Comic Sans MS" pitchFamily="66" charset="0"/>
              </a:rPr>
              <a:t>row 2</a:t>
            </a:r>
          </a:p>
        </p:txBody>
      </p:sp>
      <p:sp>
        <p:nvSpPr>
          <p:cNvPr id="35856" name="Line 19"/>
          <p:cNvSpPr>
            <a:spLocks noChangeShapeType="1"/>
          </p:cNvSpPr>
          <p:nvPr/>
        </p:nvSpPr>
        <p:spPr bwMode="auto">
          <a:xfrm>
            <a:off x="4603750" y="1022350"/>
            <a:ext cx="277813"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20"/>
          <p:cNvSpPr>
            <a:spLocks noChangeShapeType="1"/>
          </p:cNvSpPr>
          <p:nvPr/>
        </p:nvSpPr>
        <p:spPr bwMode="auto">
          <a:xfrm>
            <a:off x="4608513" y="128905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21"/>
          <p:cNvSpPr>
            <a:spLocks noChangeShapeType="1"/>
          </p:cNvSpPr>
          <p:nvPr/>
        </p:nvSpPr>
        <p:spPr bwMode="auto">
          <a:xfrm>
            <a:off x="4606925" y="1582738"/>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22"/>
          <p:cNvSpPr>
            <a:spLocks noChangeShapeType="1"/>
          </p:cNvSpPr>
          <p:nvPr/>
        </p:nvSpPr>
        <p:spPr bwMode="auto">
          <a:xfrm>
            <a:off x="4608513" y="2068513"/>
            <a:ext cx="277812"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23"/>
          <p:cNvSpPr>
            <a:spLocks noChangeShapeType="1"/>
          </p:cNvSpPr>
          <p:nvPr/>
        </p:nvSpPr>
        <p:spPr bwMode="auto">
          <a:xfrm>
            <a:off x="4613275" y="2335213"/>
            <a:ext cx="277813" cy="1587"/>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4"/>
          <p:cNvSpPr>
            <a:spLocks noChangeShapeType="1"/>
          </p:cNvSpPr>
          <p:nvPr/>
        </p:nvSpPr>
        <p:spPr bwMode="auto">
          <a:xfrm>
            <a:off x="4611688" y="2628900"/>
            <a:ext cx="277812" cy="1588"/>
          </a:xfrm>
          <a:prstGeom prst="line">
            <a:avLst/>
          </a:prstGeom>
          <a:noFill/>
          <a:ln w="19050">
            <a:solidFill>
              <a:srgbClr val="6E0416"/>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Text Box 25"/>
          <p:cNvSpPr txBox="1">
            <a:spLocks noChangeArrowheads="1"/>
          </p:cNvSpPr>
          <p:nvPr/>
        </p:nvSpPr>
        <p:spPr bwMode="auto">
          <a:xfrm>
            <a:off x="141288" y="990600"/>
            <a:ext cx="2057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Write a method that adds </a:t>
            </a:r>
            <a:r>
              <a:rPr lang="en-US" sz="1600" b="1" i="1" u="sng"/>
              <a:t>five</a:t>
            </a:r>
            <a:r>
              <a:rPr lang="en-US" sz="1600"/>
              <a:t> times the values in row #</a:t>
            </a:r>
            <a:r>
              <a:rPr lang="en-US" sz="1600" b="1">
                <a:latin typeface="Courier New" pitchFamily="49" charset="0"/>
              </a:rPr>
              <a:t>1</a:t>
            </a:r>
            <a:r>
              <a:rPr lang="en-US" sz="1600"/>
              <a:t> into the values in row #</a:t>
            </a:r>
            <a:r>
              <a:rPr lang="en-US" sz="1600" b="1">
                <a:latin typeface="Courier New" pitchFamily="49" charset="0"/>
              </a:rPr>
              <a:t>2</a:t>
            </a:r>
            <a:r>
              <a:rPr lang="en-US" sz="1600"/>
              <a:t>.</a:t>
            </a:r>
            <a:endParaRPr lang="en-US" sz="1200">
              <a:latin typeface="Comic Sans MS" pitchFamily="66" charset="0"/>
            </a:endParaRPr>
          </a:p>
        </p:txBody>
      </p:sp>
      <p:sp>
        <p:nvSpPr>
          <p:cNvPr id="35863" name="Rectangle 26"/>
          <p:cNvSpPr>
            <a:spLocks noChangeArrowheads="1"/>
          </p:cNvSpPr>
          <p:nvPr/>
        </p:nvSpPr>
        <p:spPr bwMode="auto">
          <a:xfrm>
            <a:off x="2460625" y="2230438"/>
            <a:ext cx="13668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omic Sans MS" pitchFamily="66" charset="0"/>
              </a:rPr>
              <a:t>Only row 2's values change.</a:t>
            </a:r>
          </a:p>
        </p:txBody>
      </p:sp>
      <p:sp>
        <p:nvSpPr>
          <p:cNvPr id="35864" name="Rectangle 27"/>
          <p:cNvSpPr>
            <a:spLocks noChangeArrowheads="1"/>
          </p:cNvSpPr>
          <p:nvPr/>
        </p:nvSpPr>
        <p:spPr bwMode="auto">
          <a:xfrm>
            <a:off x="3786188" y="260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5865" name="Rectangle 28"/>
          <p:cNvSpPr>
            <a:spLocks noChangeArrowheads="1"/>
          </p:cNvSpPr>
          <p:nvPr/>
        </p:nvSpPr>
        <p:spPr bwMode="auto">
          <a:xfrm>
            <a:off x="139700" y="2051050"/>
            <a:ext cx="207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latin typeface="Comic Sans MS" pitchFamily="66" charset="0"/>
              </a:rPr>
              <a:t>You may assume that A has at least three rows!</a:t>
            </a:r>
          </a:p>
        </p:txBody>
      </p:sp>
      <p:sp>
        <p:nvSpPr>
          <p:cNvPr id="35866" name="Rectangle 29"/>
          <p:cNvSpPr>
            <a:spLocks noChangeArrowheads="1"/>
          </p:cNvSpPr>
          <p:nvPr/>
        </p:nvSpPr>
        <p:spPr bwMode="auto">
          <a:xfrm>
            <a:off x="46038" y="6348413"/>
            <a:ext cx="5637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200" b="1" i="1">
                <a:latin typeface="Calibri" pitchFamily="34" charset="0"/>
              </a:rPr>
              <a:t>Extra!     </a:t>
            </a:r>
            <a:r>
              <a:rPr lang="en-US" sz="1200">
                <a:latin typeface="Calibri" pitchFamily="34" charset="0"/>
              </a:rPr>
              <a:t>How could you make the multipier, the source row number, and the destination row number into  </a:t>
            </a:r>
            <a:r>
              <a:rPr lang="en-US" sz="1200" b="1" i="1">
                <a:latin typeface="Calibri" pitchFamily="34" charset="0"/>
              </a:rPr>
              <a:t>inputs</a:t>
            </a:r>
            <a:r>
              <a:rPr lang="en-US" sz="1200">
                <a:latin typeface="Calibri" pitchFamily="34" charset="0"/>
              </a:rPr>
              <a:t> to this function – and then </a:t>
            </a:r>
            <a:r>
              <a:rPr lang="en-US" sz="1200" b="1" i="1" u="sng">
                <a:latin typeface="Calibri" pitchFamily="34" charset="0"/>
              </a:rPr>
              <a:t>use</a:t>
            </a:r>
            <a:r>
              <a:rPr lang="en-US" sz="1200">
                <a:latin typeface="Calibri" pitchFamily="34" charset="0"/>
              </a:rPr>
              <a:t> those inputs?</a:t>
            </a:r>
          </a:p>
        </p:txBody>
      </p:sp>
      <p:sp>
        <p:nvSpPr>
          <p:cNvPr id="35867" name="Rectangle 30"/>
          <p:cNvSpPr>
            <a:spLocks noChangeArrowheads="1"/>
          </p:cNvSpPr>
          <p:nvPr/>
        </p:nvSpPr>
        <p:spPr bwMode="auto">
          <a:xfrm>
            <a:off x="2286000" y="1692275"/>
            <a:ext cx="16938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40000"/>
              </a:lnSpc>
              <a:spcBef>
                <a:spcPct val="50000"/>
              </a:spcBef>
            </a:pPr>
            <a:r>
              <a:rPr lang="en-US" sz="1600"/>
              <a:t> </a:t>
            </a:r>
            <a:r>
              <a:rPr lang="en-US" sz="1200">
                <a:latin typeface="Comic Sans MS" pitchFamily="66" charset="0"/>
              </a:rPr>
              <a:t>The values in row 1</a:t>
            </a:r>
          </a:p>
          <a:p>
            <a:pPr>
              <a:lnSpc>
                <a:spcPct val="40000"/>
              </a:lnSpc>
              <a:spcBef>
                <a:spcPct val="50000"/>
              </a:spcBef>
            </a:pPr>
            <a:r>
              <a:rPr lang="en-US" sz="1200">
                <a:latin typeface="Comic Sans MS" pitchFamily="66" charset="0"/>
              </a:rPr>
              <a:t>should not change</a:t>
            </a:r>
          </a:p>
        </p:txBody>
      </p:sp>
      <p:sp>
        <p:nvSpPr>
          <p:cNvPr id="35868" name="Line 38"/>
          <p:cNvSpPr>
            <a:spLocks noChangeShapeType="1"/>
          </p:cNvSpPr>
          <p:nvPr/>
        </p:nvSpPr>
        <p:spPr bwMode="auto">
          <a:xfrm>
            <a:off x="7599363" y="471488"/>
            <a:ext cx="0" cy="322262"/>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69" name="Line 39"/>
          <p:cNvSpPr>
            <a:spLocks noChangeShapeType="1"/>
          </p:cNvSpPr>
          <p:nvPr/>
        </p:nvSpPr>
        <p:spPr bwMode="auto">
          <a:xfrm flipV="1">
            <a:off x="7812088" y="2898775"/>
            <a:ext cx="0" cy="322263"/>
          </a:xfrm>
          <a:prstGeom prst="line">
            <a:avLst/>
          </a:prstGeom>
          <a:noFill/>
          <a:ln w="9525">
            <a:solidFill>
              <a:srgbClr val="008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9226" name="Ink 38"/>
              <p14:cNvContentPartPr>
                <a14:cpLocks xmlns:a14="http://schemas.microsoft.com/office/drawing/2010/main" noRot="1" noChangeAspect="1" noEditPoints="1" noChangeArrowheads="1" noChangeShapeType="1"/>
              </p14:cNvContentPartPr>
              <p14:nvPr/>
            </p14:nvContentPartPr>
            <p14:xfrm>
              <a:off x="6111875" y="4287838"/>
              <a:ext cx="1587" cy="6350"/>
            </p14:xfrm>
          </p:contentPart>
        </mc:Choice>
        <mc:Fallback xmlns="">
          <p:pic>
            <p:nvPicPr>
              <p:cNvPr id="9226" name="Ink 38"/>
              <p:cNvPicPr>
                <a:picLocks noRot="1" noChangeAspect="1" noEditPoints="1" noChangeArrowheads="1" noChangeShapeType="1"/>
              </p:cNvPicPr>
              <p:nvPr/>
            </p:nvPicPr>
            <p:blipFill>
              <a:blip r:embed="rId4"/>
              <a:stretch>
                <a:fillRect/>
              </a:stretch>
            </p:blipFill>
            <p:spPr>
              <a:xfrm>
                <a:off x="6106717" y="4282609"/>
                <a:ext cx="12299" cy="16435"/>
              </a:xfrm>
              <a:prstGeom prst="rect">
                <a:avLst/>
              </a:prstGeom>
            </p:spPr>
          </p:pic>
        </mc:Fallback>
      </mc:AlternateContent>
      <p:sp>
        <p:nvSpPr>
          <p:cNvPr id="35871" name="Text Box 2"/>
          <p:cNvSpPr txBox="1">
            <a:spLocks noChangeArrowheads="1"/>
          </p:cNvSpPr>
          <p:nvPr/>
        </p:nvSpPr>
        <p:spPr bwMode="auto">
          <a:xfrm>
            <a:off x="228600" y="120650"/>
            <a:ext cx="2708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altLang="ja-JP" sz="3600" b="1" i="1"/>
              <a:t>Quiz, part 2</a:t>
            </a:r>
            <a:endParaRPr lang="en-US" sz="3600" b="1" i="1"/>
          </a:p>
        </p:txBody>
      </p:sp>
      <p:sp>
        <p:nvSpPr>
          <p:cNvPr id="35872" name="Rectangle 1"/>
          <p:cNvSpPr>
            <a:spLocks noChangeArrowheads="1"/>
          </p:cNvSpPr>
          <p:nvPr/>
        </p:nvSpPr>
        <p:spPr bwMode="auto">
          <a:xfrm>
            <a:off x="1782763" y="4338638"/>
            <a:ext cx="617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latin typeface="Courier New" pitchFamily="49" charset="0"/>
              </a:rPr>
              <a:t>for  ____   in range(       ):</a:t>
            </a:r>
            <a:endParaRPr lang="en-US"/>
          </a:p>
        </p:txBody>
      </p:sp>
      <p:sp>
        <p:nvSpPr>
          <p:cNvPr id="66" name="Rectangle 65"/>
          <p:cNvSpPr/>
          <p:nvPr/>
        </p:nvSpPr>
        <p:spPr>
          <a:xfrm>
            <a:off x="2678113" y="5176838"/>
            <a:ext cx="4895850" cy="461962"/>
          </a:xfrm>
          <a:prstGeom prst="rect">
            <a:avLst/>
          </a:prstGeom>
          <a:solidFill>
            <a:schemeClr val="bg1">
              <a:lumMod val="85000"/>
            </a:schemeClr>
          </a:solidFill>
        </p:spPr>
        <p:txBody>
          <a:bodyPr>
            <a:spAutoFit/>
          </a:bodyPr>
          <a:lstStyle/>
          <a:p>
            <a:pPr algn="l">
              <a:defRPr/>
            </a:pPr>
            <a:r>
              <a:rPr lang="en-US" b="1" dirty="0">
                <a:latin typeface="Courier New" pitchFamily="49" charset="0"/>
              </a:rPr>
              <a:t>         +=                 </a:t>
            </a:r>
            <a:endParaRPr lang="en-US" dirty="0"/>
          </a:p>
        </p:txBody>
      </p:sp>
      <p:sp>
        <p:nvSpPr>
          <p:cNvPr id="3" name="Rounded Rectangle 2"/>
          <p:cNvSpPr/>
          <p:nvPr/>
        </p:nvSpPr>
        <p:spPr bwMode="auto">
          <a:xfrm>
            <a:off x="2544763" y="4338638"/>
            <a:ext cx="1174750" cy="4619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p:sp>
        <p:nvSpPr>
          <p:cNvPr id="68" name="Rounded Rectangle 67"/>
          <p:cNvSpPr/>
          <p:nvPr/>
        </p:nvSpPr>
        <p:spPr bwMode="auto">
          <a:xfrm>
            <a:off x="5748338" y="4338638"/>
            <a:ext cx="1174750" cy="461962"/>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endParaRPr lang="en-US">
              <a:latin typeface="Times" pitchFamily="1" charset="0"/>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616480" y="223200"/>
              <a:ext cx="6402960" cy="6126120"/>
            </p14:xfrm>
          </p:contentPart>
        </mc:Choice>
        <mc:Fallback xmlns="">
          <p:pic>
            <p:nvPicPr>
              <p:cNvPr id="2" name="Ink 1"/>
              <p:cNvPicPr/>
              <p:nvPr/>
            </p:nvPicPr>
            <p:blipFill>
              <a:blip r:embed="rId6"/>
              <a:stretch>
                <a:fillRect/>
              </a:stretch>
            </p:blipFill>
            <p:spPr>
              <a:xfrm>
                <a:off x="2607120" y="213840"/>
                <a:ext cx="6421680" cy="6144840"/>
              </a:xfrm>
              <a:prstGeom prst="rect">
                <a:avLst/>
              </a:prstGeom>
            </p:spPr>
          </p:pic>
        </mc:Fallback>
      </mc:AlternateContent>
    </p:spTree>
    <p:extLst>
      <p:ext uri="{BB962C8B-B14F-4D97-AF65-F5344CB8AC3E}">
        <p14:creationId xmlns:p14="http://schemas.microsoft.com/office/powerpoint/2010/main" val="3067967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21"/>
          <p:cNvSpPr>
            <a:spLocks noChangeArrowheads="1"/>
          </p:cNvSpPr>
          <p:nvPr/>
        </p:nvSpPr>
        <p:spPr bwMode="auto">
          <a:xfrm>
            <a:off x="814388" y="1338263"/>
            <a:ext cx="685800" cy="261937"/>
          </a:xfrm>
          <a:prstGeom prst="roundRect">
            <a:avLst>
              <a:gd name="adj" fmla="val 16667"/>
            </a:avLst>
          </a:prstGeom>
          <a:solidFill>
            <a:srgbClr val="FF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1987" name="Rounded Rectangle 1"/>
          <p:cNvSpPr>
            <a:spLocks noChangeArrowheads="1"/>
          </p:cNvSpPr>
          <p:nvPr/>
        </p:nvSpPr>
        <p:spPr bwMode="auto">
          <a:xfrm>
            <a:off x="801688" y="263525"/>
            <a:ext cx="685800" cy="261938"/>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1988" name="Text Box 9"/>
          <p:cNvSpPr txBox="1">
            <a:spLocks noChangeArrowheads="1"/>
          </p:cNvSpPr>
          <p:nvPr/>
        </p:nvSpPr>
        <p:spPr bwMode="auto">
          <a:xfrm>
            <a:off x="533400" y="1295400"/>
            <a:ext cx="548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FF0000"/>
                </a:solidFill>
                <a:latin typeface="Courier New" pitchFamily="49" charset="0"/>
              </a:rPr>
              <a:t>1.00  </a:t>
            </a:r>
            <a:r>
              <a:rPr lang="en-US" sz="1800" b="1">
                <a:latin typeface="Courier New" pitchFamily="49" charset="0"/>
              </a:rPr>
              <a:t>    </a:t>
            </a:r>
            <a:r>
              <a:rPr lang="en-US" sz="1800" b="1">
                <a:solidFill>
                  <a:srgbClr val="C00000"/>
                </a:solidFill>
                <a:latin typeface="Courier New" pitchFamily="49" charset="0"/>
              </a:rPr>
              <a:t>1.50    -0.50     -4.00</a:t>
            </a: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1989" name="Text Box 13"/>
          <p:cNvSpPr txBox="1">
            <a:spLocks noChangeArrowheads="1"/>
          </p:cNvSpPr>
          <p:nvPr/>
        </p:nvSpPr>
        <p:spPr bwMode="auto">
          <a:xfrm>
            <a:off x="5892800" y="1592263"/>
            <a:ext cx="29718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b="1">
                <a:solidFill>
                  <a:srgbClr val="008000"/>
                </a:solidFill>
                <a:latin typeface="Arial" pitchFamily="34" charset="0"/>
              </a:rPr>
              <a:t>by … multiplying Row 0 by 0.5</a:t>
            </a:r>
          </a:p>
        </p:txBody>
      </p:sp>
      <p:sp>
        <p:nvSpPr>
          <p:cNvPr id="41990" name="Line 19"/>
          <p:cNvSpPr>
            <a:spLocks noChangeShapeType="1"/>
          </p:cNvSpPr>
          <p:nvPr/>
        </p:nvSpPr>
        <p:spPr bwMode="auto">
          <a:xfrm>
            <a:off x="725488" y="2266950"/>
            <a:ext cx="7478712"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1" name="Text Box 28"/>
          <p:cNvSpPr txBox="1">
            <a:spLocks noChangeArrowheads="1"/>
          </p:cNvSpPr>
          <p:nvPr/>
        </p:nvSpPr>
        <p:spPr bwMode="auto">
          <a:xfrm>
            <a:off x="1684338" y="4343400"/>
            <a:ext cx="5562600" cy="13716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chemeClr val="accent2"/>
                </a:solidFill>
                <a:latin typeface="Comic Sans MS" pitchFamily="66" charset="0"/>
              </a:rPr>
              <a:t>Which term should we fix next !?!</a:t>
            </a:r>
          </a:p>
        </p:txBody>
      </p:sp>
      <p:sp>
        <p:nvSpPr>
          <p:cNvPr id="41992" name="AutoShape 29"/>
          <p:cNvSpPr>
            <a:spLocks/>
          </p:cNvSpPr>
          <p:nvPr/>
        </p:nvSpPr>
        <p:spPr bwMode="auto">
          <a:xfrm rot="5400000">
            <a:off x="2324100" y="952500"/>
            <a:ext cx="228600" cy="3200400"/>
          </a:xfrm>
          <a:prstGeom prst="rightBrace">
            <a:avLst>
              <a:gd name="adj1" fmla="val 116667"/>
              <a:gd name="adj2" fmla="val 50000"/>
            </a:avLst>
          </a:prstGeom>
          <a:noFill/>
          <a:ln w="28575">
            <a:solidFill>
              <a:srgbClr val="1608F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3" name="Text Box 30"/>
          <p:cNvSpPr txBox="1">
            <a:spLocks noChangeArrowheads="1"/>
          </p:cNvSpPr>
          <p:nvPr/>
        </p:nvSpPr>
        <p:spPr bwMode="auto">
          <a:xfrm>
            <a:off x="838200" y="2743200"/>
            <a:ext cx="342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9"/>
                </a:solidFill>
                <a:latin typeface="Comic Sans MS" pitchFamily="66" charset="0"/>
              </a:rPr>
              <a:t>GOAL: to get this side to look like the identity matrix.</a:t>
            </a:r>
          </a:p>
        </p:txBody>
      </p:sp>
      <p:sp>
        <p:nvSpPr>
          <p:cNvPr id="41994" name="Text Box 31"/>
          <p:cNvSpPr txBox="1">
            <a:spLocks noChangeArrowheads="1"/>
          </p:cNvSpPr>
          <p:nvPr/>
        </p:nvSpPr>
        <p:spPr bwMode="auto">
          <a:xfrm>
            <a:off x="5095875" y="2949575"/>
            <a:ext cx="342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1608F9"/>
                </a:solidFill>
                <a:latin typeface="Comic Sans MS" pitchFamily="66" charset="0"/>
              </a:rPr>
              <a:t>RESULT: this column will be our solution!</a:t>
            </a:r>
          </a:p>
        </p:txBody>
      </p:sp>
      <p:sp>
        <p:nvSpPr>
          <p:cNvPr id="41995" name="Line 32"/>
          <p:cNvSpPr>
            <a:spLocks noChangeShapeType="1"/>
          </p:cNvSpPr>
          <p:nvPr/>
        </p:nvSpPr>
        <p:spPr bwMode="auto">
          <a:xfrm flipH="1" flipV="1">
            <a:off x="5103813" y="2198688"/>
            <a:ext cx="788987" cy="674687"/>
          </a:xfrm>
          <a:prstGeom prst="line">
            <a:avLst/>
          </a:prstGeom>
          <a:noFill/>
          <a:ln w="19050">
            <a:solidFill>
              <a:srgbClr val="1608F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6" name="Text Box 9"/>
          <p:cNvSpPr txBox="1">
            <a:spLocks noChangeArrowheads="1"/>
          </p:cNvSpPr>
          <p:nvPr/>
        </p:nvSpPr>
        <p:spPr bwMode="auto">
          <a:xfrm>
            <a:off x="533400" y="22701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r>
              <a:rPr lang="en-US" sz="1800" b="1">
                <a:latin typeface="Courier New" pitchFamily="49" charset="0"/>
              </a:rPr>
              <a:t>  </a:t>
            </a:r>
            <a:r>
              <a:rPr lang="en-US" sz="1800" b="1">
                <a:solidFill>
                  <a:srgbClr val="1608F9"/>
                </a:solidFill>
                <a:latin typeface="Courier New" pitchFamily="49" charset="0"/>
              </a:rPr>
              <a:t>2.00</a:t>
            </a:r>
            <a:r>
              <a:rPr lang="en-US" sz="1800" b="1">
                <a:solidFill>
                  <a:srgbClr val="FF0000"/>
                </a:solidFill>
                <a:latin typeface="Courier New" pitchFamily="49" charset="0"/>
              </a:rPr>
              <a:t>  </a:t>
            </a:r>
            <a:r>
              <a:rPr lang="en-US" sz="1800" b="1">
                <a:latin typeface="Courier New" pitchFamily="49" charset="0"/>
              </a:rPr>
              <a:t>    3.00    -1.00     -8.00</a:t>
            </a:r>
            <a:endParaRPr lang="en-US" sz="1800" b="1">
              <a:solidFill>
                <a:srgbClr val="FF0000"/>
              </a:solidFill>
              <a:latin typeface="Courier New" pitchFamily="49" charset="0"/>
            </a:endParaRPr>
          </a:p>
          <a:p>
            <a:pPr algn="l"/>
            <a:r>
              <a:rPr lang="en-US" sz="1800" b="1">
                <a:latin typeface="Courier New" pitchFamily="49" charset="0"/>
              </a:rPr>
              <a:t> -3.00     -1.00     2.00</a:t>
            </a:r>
            <a:r>
              <a:rPr lang="en-US" sz="1800" b="1">
                <a:solidFill>
                  <a:schemeClr val="accent2"/>
                </a:solidFill>
                <a:latin typeface="Courier New" pitchFamily="49" charset="0"/>
              </a:rPr>
              <a:t> </a:t>
            </a:r>
            <a:r>
              <a:rPr lang="en-US" sz="1800" b="1">
                <a:latin typeface="Courier New" pitchFamily="49" charset="0"/>
              </a:rPr>
              <a:t>    42.00             </a:t>
            </a:r>
          </a:p>
          <a:p>
            <a:pPr algn="l"/>
            <a:r>
              <a:rPr lang="en-US" sz="1800" b="1">
                <a:latin typeface="Courier New" pitchFamily="49" charset="0"/>
              </a:rPr>
              <a:t>  1.00     -9.00     4.00     56.00</a:t>
            </a:r>
          </a:p>
        </p:txBody>
      </p:sp>
      <p:sp>
        <p:nvSpPr>
          <p:cNvPr id="41997" name="Text Box 13"/>
          <p:cNvSpPr txBox="1">
            <a:spLocks noChangeArrowheads="1"/>
          </p:cNvSpPr>
          <p:nvPr/>
        </p:nvSpPr>
        <p:spPr bwMode="auto">
          <a:xfrm>
            <a:off x="5983288" y="48895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Arial" pitchFamily="34" charset="0"/>
              </a:rPr>
              <a:t>ORIGINAL:  </a:t>
            </a:r>
            <a:r>
              <a:rPr lang="en-US" sz="1800" b="1">
                <a:solidFill>
                  <a:srgbClr val="1608F9"/>
                </a:solidFill>
                <a:latin typeface="Arial" pitchFamily="34" charset="0"/>
              </a:rPr>
              <a:t>fix A[0][0]</a:t>
            </a:r>
          </a:p>
        </p:txBody>
      </p:sp>
    </p:spTree>
    <p:extLst>
      <p:ext uri="{BB962C8B-B14F-4D97-AF65-F5344CB8AC3E}">
        <p14:creationId xmlns:p14="http://schemas.microsoft.com/office/powerpoint/2010/main" val="3118019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762000" y="2286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Gaussian Elimination</a:t>
            </a:r>
          </a:p>
        </p:txBody>
      </p:sp>
      <p:sp>
        <p:nvSpPr>
          <p:cNvPr id="37891" name="Text Box 6"/>
          <p:cNvSpPr txBox="1">
            <a:spLocks noChangeArrowheads="1"/>
          </p:cNvSpPr>
          <p:nvPr/>
        </p:nvSpPr>
        <p:spPr bwMode="auto">
          <a:xfrm>
            <a:off x="762000" y="1295400"/>
            <a:ext cx="5943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2</a:t>
            </a:r>
            <a:r>
              <a:rPr lang="en-US" sz="1800" b="1">
                <a:solidFill>
                  <a:schemeClr val="accent2"/>
                </a:solidFill>
                <a:latin typeface="Courier New" pitchFamily="49" charset="0"/>
              </a:rPr>
              <a:t>p</a:t>
            </a:r>
            <a:r>
              <a:rPr lang="en-US" sz="1800" b="1">
                <a:latin typeface="Courier New" pitchFamily="49" charset="0"/>
              </a:rPr>
              <a:t>  +      3</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-8.00</a:t>
            </a:r>
          </a:p>
          <a:p>
            <a:pPr algn="l">
              <a:lnSpc>
                <a:spcPct val="120000"/>
              </a:lnSpc>
            </a:pPr>
            <a:r>
              <a:rPr lang="en-US" sz="1800" b="1">
                <a:latin typeface="Courier New" pitchFamily="49" charset="0"/>
              </a:rPr>
              <a:t>    -3</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2</a:t>
            </a:r>
            <a:r>
              <a:rPr lang="en-US" sz="1800" b="1">
                <a:solidFill>
                  <a:schemeClr val="accent2"/>
                </a:solidFill>
                <a:latin typeface="Courier New" pitchFamily="49" charset="0"/>
              </a:rPr>
              <a:t>q </a:t>
            </a:r>
            <a:r>
              <a:rPr lang="en-US" sz="1800" b="1">
                <a:latin typeface="Courier New" pitchFamily="49" charset="0"/>
              </a:rPr>
              <a:t> =  42.00             </a:t>
            </a:r>
          </a:p>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-9</a:t>
            </a:r>
            <a:r>
              <a:rPr lang="en-US" sz="1800" b="1">
                <a:solidFill>
                  <a:schemeClr val="accent2"/>
                </a:solidFill>
                <a:latin typeface="Courier New" pitchFamily="49" charset="0"/>
              </a:rPr>
              <a:t>n</a:t>
            </a:r>
            <a:r>
              <a:rPr lang="en-US" sz="1800" b="1">
                <a:latin typeface="Courier New" pitchFamily="49" charset="0"/>
              </a:rPr>
              <a:t>  +     4</a:t>
            </a:r>
            <a:r>
              <a:rPr lang="en-US" sz="1800" b="1">
                <a:solidFill>
                  <a:schemeClr val="accent2"/>
                </a:solidFill>
                <a:latin typeface="Courier New" pitchFamily="49" charset="0"/>
              </a:rPr>
              <a:t>q</a:t>
            </a:r>
            <a:r>
              <a:rPr lang="en-US" sz="1800" b="1">
                <a:latin typeface="Courier New" pitchFamily="49" charset="0"/>
              </a:rPr>
              <a:t>  =  56.00</a:t>
            </a:r>
          </a:p>
        </p:txBody>
      </p:sp>
      <p:pic>
        <p:nvPicPr>
          <p:cNvPr id="3789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152400"/>
            <a:ext cx="220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8"/>
          <p:cNvSpPr txBox="1">
            <a:spLocks noChangeArrowheads="1"/>
          </p:cNvSpPr>
          <p:nvPr/>
        </p:nvSpPr>
        <p:spPr bwMode="auto">
          <a:xfrm>
            <a:off x="1143000" y="28194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7894" name="Text Box 9"/>
          <p:cNvSpPr txBox="1">
            <a:spLocks noChangeArrowheads="1"/>
          </p:cNvSpPr>
          <p:nvPr/>
        </p:nvSpPr>
        <p:spPr bwMode="auto">
          <a:xfrm>
            <a:off x="3962400" y="26828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7895" name="Text Box 10"/>
          <p:cNvSpPr txBox="1">
            <a:spLocks noChangeArrowheads="1"/>
          </p:cNvSpPr>
          <p:nvPr/>
        </p:nvSpPr>
        <p:spPr bwMode="auto">
          <a:xfrm>
            <a:off x="3962400" y="30480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7896" name="Line 11"/>
          <p:cNvSpPr>
            <a:spLocks noChangeShapeType="1"/>
          </p:cNvSpPr>
          <p:nvPr/>
        </p:nvSpPr>
        <p:spPr bwMode="auto">
          <a:xfrm>
            <a:off x="685800" y="25908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2"/>
          <p:cNvSpPr>
            <a:spLocks noChangeShapeType="1"/>
          </p:cNvSpPr>
          <p:nvPr/>
        </p:nvSpPr>
        <p:spPr bwMode="auto">
          <a:xfrm>
            <a:off x="685800" y="35814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Rectangle 13"/>
          <p:cNvSpPr>
            <a:spLocks noChangeArrowheads="1"/>
          </p:cNvSpPr>
          <p:nvPr/>
        </p:nvSpPr>
        <p:spPr bwMode="auto">
          <a:xfrm>
            <a:off x="1752600" y="28670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7899" name="TextBox 1"/>
          <p:cNvSpPr txBox="1">
            <a:spLocks noChangeArrowheads="1"/>
          </p:cNvSpPr>
          <p:nvPr/>
        </p:nvSpPr>
        <p:spPr bwMode="auto">
          <a:xfrm rot="1290129">
            <a:off x="5394325" y="3979863"/>
            <a:ext cx="3340100" cy="15700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a:t>What rules can we use without changing the meaning of these equations?</a:t>
            </a:r>
          </a:p>
        </p:txBody>
      </p:sp>
    </p:spTree>
    <p:extLst>
      <p:ext uri="{BB962C8B-B14F-4D97-AF65-F5344CB8AC3E}">
        <p14:creationId xmlns:p14="http://schemas.microsoft.com/office/powerpoint/2010/main" val="25955366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762000" y="2286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Gaussian Elimination</a:t>
            </a:r>
          </a:p>
        </p:txBody>
      </p:sp>
      <p:sp>
        <p:nvSpPr>
          <p:cNvPr id="38915" name="Text Box 6"/>
          <p:cNvSpPr txBox="1">
            <a:spLocks noChangeArrowheads="1"/>
          </p:cNvSpPr>
          <p:nvPr/>
        </p:nvSpPr>
        <p:spPr bwMode="auto">
          <a:xfrm>
            <a:off x="762000" y="1295400"/>
            <a:ext cx="5943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2</a:t>
            </a:r>
            <a:r>
              <a:rPr lang="en-US" sz="1800" b="1">
                <a:solidFill>
                  <a:schemeClr val="accent2"/>
                </a:solidFill>
                <a:latin typeface="Courier New" pitchFamily="49" charset="0"/>
              </a:rPr>
              <a:t>p</a:t>
            </a:r>
            <a:r>
              <a:rPr lang="en-US" sz="1800" b="1">
                <a:latin typeface="Courier New" pitchFamily="49" charset="0"/>
              </a:rPr>
              <a:t>  +      3</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-8.00</a:t>
            </a:r>
          </a:p>
          <a:p>
            <a:pPr algn="l">
              <a:lnSpc>
                <a:spcPct val="120000"/>
              </a:lnSpc>
            </a:pPr>
            <a:r>
              <a:rPr lang="en-US" sz="1800" b="1">
                <a:latin typeface="Courier New" pitchFamily="49" charset="0"/>
              </a:rPr>
              <a:t>    -3</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2</a:t>
            </a:r>
            <a:r>
              <a:rPr lang="en-US" sz="1800" b="1">
                <a:solidFill>
                  <a:schemeClr val="accent2"/>
                </a:solidFill>
                <a:latin typeface="Courier New" pitchFamily="49" charset="0"/>
              </a:rPr>
              <a:t>q </a:t>
            </a:r>
            <a:r>
              <a:rPr lang="en-US" sz="1800" b="1">
                <a:latin typeface="Courier New" pitchFamily="49" charset="0"/>
              </a:rPr>
              <a:t> =  42.00             </a:t>
            </a:r>
          </a:p>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-9</a:t>
            </a:r>
            <a:r>
              <a:rPr lang="en-US" sz="1800" b="1">
                <a:solidFill>
                  <a:schemeClr val="accent2"/>
                </a:solidFill>
                <a:latin typeface="Courier New" pitchFamily="49" charset="0"/>
              </a:rPr>
              <a:t>n</a:t>
            </a:r>
            <a:r>
              <a:rPr lang="en-US" sz="1800" b="1">
                <a:latin typeface="Courier New" pitchFamily="49" charset="0"/>
              </a:rPr>
              <a:t>  +     4</a:t>
            </a:r>
            <a:r>
              <a:rPr lang="en-US" sz="1800" b="1">
                <a:solidFill>
                  <a:schemeClr val="accent2"/>
                </a:solidFill>
                <a:latin typeface="Courier New" pitchFamily="49" charset="0"/>
              </a:rPr>
              <a:t>q</a:t>
            </a:r>
            <a:r>
              <a:rPr lang="en-US" sz="1800" b="1">
                <a:latin typeface="Courier New" pitchFamily="49" charset="0"/>
              </a:rPr>
              <a:t>  =  56.00</a:t>
            </a:r>
          </a:p>
        </p:txBody>
      </p:sp>
      <p:pic>
        <p:nvPicPr>
          <p:cNvPr id="389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152400"/>
            <a:ext cx="220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1143000" y="28194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8918" name="Text Box 9"/>
          <p:cNvSpPr txBox="1">
            <a:spLocks noChangeArrowheads="1"/>
          </p:cNvSpPr>
          <p:nvPr/>
        </p:nvSpPr>
        <p:spPr bwMode="auto">
          <a:xfrm>
            <a:off x="3962400" y="26828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8919" name="Text Box 10"/>
          <p:cNvSpPr txBox="1">
            <a:spLocks noChangeArrowheads="1"/>
          </p:cNvSpPr>
          <p:nvPr/>
        </p:nvSpPr>
        <p:spPr bwMode="auto">
          <a:xfrm>
            <a:off x="3962400" y="30480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8920" name="Line 11"/>
          <p:cNvSpPr>
            <a:spLocks noChangeShapeType="1"/>
          </p:cNvSpPr>
          <p:nvPr/>
        </p:nvSpPr>
        <p:spPr bwMode="auto">
          <a:xfrm>
            <a:off x="685800" y="25908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2"/>
          <p:cNvSpPr>
            <a:spLocks noChangeShapeType="1"/>
          </p:cNvSpPr>
          <p:nvPr/>
        </p:nvSpPr>
        <p:spPr bwMode="auto">
          <a:xfrm>
            <a:off x="685800" y="35814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Rectangle 13"/>
          <p:cNvSpPr>
            <a:spLocks noChangeArrowheads="1"/>
          </p:cNvSpPr>
          <p:nvPr/>
        </p:nvSpPr>
        <p:spPr bwMode="auto">
          <a:xfrm>
            <a:off x="1752600" y="28670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8923" name="Text Box 14"/>
          <p:cNvSpPr txBox="1">
            <a:spLocks noChangeArrowheads="1"/>
          </p:cNvSpPr>
          <p:nvPr/>
        </p:nvSpPr>
        <p:spPr bwMode="auto">
          <a:xfrm>
            <a:off x="1219200" y="3794125"/>
            <a:ext cx="5486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0</a:t>
            </a:r>
            <a:r>
              <a:rPr lang="en-US" sz="1800" b="1">
                <a:solidFill>
                  <a:schemeClr val="accent2"/>
                </a:solidFill>
                <a:latin typeface="Courier New" pitchFamily="49" charset="0"/>
              </a:rPr>
              <a:t>n</a:t>
            </a:r>
            <a:r>
              <a:rPr lang="en-US" sz="1800" b="1">
                <a:latin typeface="Courier New" pitchFamily="49" charset="0"/>
              </a:rPr>
              <a:t>  +     0</a:t>
            </a:r>
            <a:r>
              <a:rPr lang="en-US" sz="1800" b="1">
                <a:solidFill>
                  <a:schemeClr val="accent2"/>
                </a:solidFill>
                <a:latin typeface="Courier New" pitchFamily="49" charset="0"/>
              </a:rPr>
              <a:t>q</a:t>
            </a:r>
            <a:r>
              <a:rPr lang="en-US" sz="1800" b="1">
                <a:latin typeface="Courier New" pitchFamily="49" charset="0"/>
              </a:rPr>
              <a:t>  =   1.00</a:t>
            </a:r>
          </a:p>
          <a:p>
            <a:pPr algn="l">
              <a:lnSpc>
                <a:spcPct val="120000"/>
              </a:lnSpc>
            </a:pPr>
            <a:r>
              <a:rPr lang="en-US" sz="1800" b="1">
                <a:latin typeface="Courier New" pitchFamily="49" charset="0"/>
              </a:rPr>
              <a:t>  0</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0</a:t>
            </a:r>
            <a:r>
              <a:rPr lang="en-US" sz="1800" b="1">
                <a:solidFill>
                  <a:schemeClr val="accent2"/>
                </a:solidFill>
                <a:latin typeface="Courier New" pitchFamily="49" charset="0"/>
              </a:rPr>
              <a:t>q </a:t>
            </a:r>
            <a:r>
              <a:rPr lang="en-US" sz="1800" b="1">
                <a:latin typeface="Courier New" pitchFamily="49" charset="0"/>
              </a:rPr>
              <a:t> =   5.00             </a:t>
            </a:r>
          </a:p>
          <a:p>
            <a:pPr algn="l">
              <a:lnSpc>
                <a:spcPct val="120000"/>
              </a:lnSpc>
            </a:pPr>
            <a:r>
              <a:rPr lang="en-US" sz="1800" b="1">
                <a:latin typeface="Courier New" pitchFamily="49" charset="0"/>
              </a:rPr>
              <a:t>  0</a:t>
            </a:r>
            <a:r>
              <a:rPr lang="en-US" sz="1800" b="1">
                <a:solidFill>
                  <a:schemeClr val="accent2"/>
                </a:solidFill>
                <a:latin typeface="Courier New" pitchFamily="49" charset="0"/>
              </a:rPr>
              <a:t>p</a:t>
            </a:r>
            <a:r>
              <a:rPr lang="en-US" sz="1800" b="1">
                <a:latin typeface="Courier New" pitchFamily="49" charset="0"/>
              </a:rPr>
              <a:t>  +      0</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25.00</a:t>
            </a:r>
          </a:p>
        </p:txBody>
      </p:sp>
      <p:sp>
        <p:nvSpPr>
          <p:cNvPr id="38924" name="Text Box 15"/>
          <p:cNvSpPr txBox="1">
            <a:spLocks noChangeArrowheads="1"/>
          </p:cNvSpPr>
          <p:nvPr/>
        </p:nvSpPr>
        <p:spPr bwMode="auto">
          <a:xfrm>
            <a:off x="1828800" y="5867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Just  the array is necessary !</a:t>
            </a:r>
          </a:p>
        </p:txBody>
      </p:sp>
      <p:sp>
        <p:nvSpPr>
          <p:cNvPr id="38925" name="Text Box 16"/>
          <p:cNvSpPr txBox="1">
            <a:spLocks noChangeArrowheads="1"/>
          </p:cNvSpPr>
          <p:nvPr/>
        </p:nvSpPr>
        <p:spPr bwMode="auto">
          <a:xfrm>
            <a:off x="1844675" y="61722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We can get rid of the variables...</a:t>
            </a:r>
          </a:p>
        </p:txBody>
      </p:sp>
      <p:sp>
        <p:nvSpPr>
          <p:cNvPr id="38926" name="Text Box 18"/>
          <p:cNvSpPr txBox="1">
            <a:spLocks noChangeArrowheads="1"/>
          </p:cNvSpPr>
          <p:nvPr/>
        </p:nvSpPr>
        <p:spPr bwMode="auto">
          <a:xfrm>
            <a:off x="533400" y="5195888"/>
            <a:ext cx="69342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Arial" pitchFamily="34" charset="0"/>
              </a:rPr>
              <a:t>Using only row operations (our methods) !</a:t>
            </a:r>
          </a:p>
        </p:txBody>
      </p:sp>
      <p:sp>
        <p:nvSpPr>
          <p:cNvPr id="38927" name="Text Box 19"/>
          <p:cNvSpPr txBox="1">
            <a:spLocks noChangeArrowheads="1"/>
          </p:cNvSpPr>
          <p:nvPr/>
        </p:nvSpPr>
        <p:spPr bwMode="auto">
          <a:xfrm>
            <a:off x="7467600" y="6400800"/>
            <a:ext cx="1447800" cy="355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where to start?</a:t>
            </a:r>
          </a:p>
        </p:txBody>
      </p:sp>
      <p:sp>
        <p:nvSpPr>
          <p:cNvPr id="38928" name="Down Arrow 1"/>
          <p:cNvSpPr>
            <a:spLocks noChangeArrowheads="1"/>
          </p:cNvSpPr>
          <p:nvPr/>
        </p:nvSpPr>
        <p:spPr bwMode="auto">
          <a:xfrm>
            <a:off x="1606550" y="3444875"/>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29" name="Down Arrow 19"/>
          <p:cNvSpPr>
            <a:spLocks noChangeArrowheads="1"/>
          </p:cNvSpPr>
          <p:nvPr/>
        </p:nvSpPr>
        <p:spPr bwMode="auto">
          <a:xfrm>
            <a:off x="29781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0" name="Down Arrow 20"/>
          <p:cNvSpPr>
            <a:spLocks noChangeArrowheads="1"/>
          </p:cNvSpPr>
          <p:nvPr/>
        </p:nvSpPr>
        <p:spPr bwMode="auto">
          <a:xfrm>
            <a:off x="43497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1" name="Down Arrow 21"/>
          <p:cNvSpPr>
            <a:spLocks noChangeArrowheads="1"/>
          </p:cNvSpPr>
          <p:nvPr/>
        </p:nvSpPr>
        <p:spPr bwMode="auto">
          <a:xfrm>
            <a:off x="55689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33242096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49450" y="228599"/>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Gaussian Elimination</a:t>
            </a:r>
          </a:p>
        </p:txBody>
      </p:sp>
      <p:sp>
        <p:nvSpPr>
          <p:cNvPr id="37891" name="Text Box 6"/>
          <p:cNvSpPr txBox="1">
            <a:spLocks noChangeArrowheads="1"/>
          </p:cNvSpPr>
          <p:nvPr/>
        </p:nvSpPr>
        <p:spPr bwMode="auto">
          <a:xfrm>
            <a:off x="1035050" y="2057400"/>
            <a:ext cx="7010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-8.00</a:t>
            </a:r>
          </a:p>
          <a:p>
            <a:pPr algn="l">
              <a:lnSpc>
                <a:spcPct val="120000"/>
              </a:lnSpc>
            </a:pPr>
            <a:r>
              <a:rPr lang="en-US" b="1" dirty="0">
                <a:latin typeface="Courier New" pitchFamily="49" charset="0"/>
              </a:rPr>
              <a:t>    -</a:t>
            </a:r>
            <a:r>
              <a:rPr lang="en-US" b="1" dirty="0" smtClean="0">
                <a:latin typeface="Courier New" pitchFamily="49" charset="0"/>
              </a:rPr>
              <a:t>3</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2</a:t>
            </a:r>
            <a:r>
              <a:rPr lang="en-US" b="1" dirty="0">
                <a:solidFill>
                  <a:schemeClr val="accent2"/>
                </a:solidFill>
                <a:latin typeface="Courier New" pitchFamily="49" charset="0"/>
              </a:rPr>
              <a:t>z</a:t>
            </a:r>
            <a:r>
              <a:rPr lang="en-US" b="1" dirty="0" smtClean="0">
                <a:solidFill>
                  <a:schemeClr val="accent2"/>
                </a:solidFill>
                <a:latin typeface="Courier New" pitchFamily="49" charset="0"/>
              </a:rPr>
              <a:t> </a:t>
            </a:r>
            <a:r>
              <a:rPr lang="en-US" b="1" dirty="0" smtClean="0">
                <a:latin typeface="Courier New" pitchFamily="49" charset="0"/>
              </a:rPr>
              <a:t> </a:t>
            </a:r>
            <a:r>
              <a:rPr lang="en-US" b="1" dirty="0">
                <a:latin typeface="Courier New" pitchFamily="49" charset="0"/>
              </a:rPr>
              <a:t>=  42.00             </a:t>
            </a:r>
          </a:p>
          <a:p>
            <a:pPr algn="l">
              <a:lnSpc>
                <a:spcPct val="120000"/>
              </a:lnSpc>
            </a:pPr>
            <a:r>
              <a:rPr lang="en-US" b="1" dirty="0">
                <a:latin typeface="Courier New" pitchFamily="49" charset="0"/>
              </a:rPr>
              <a:t>     </a:t>
            </a:r>
            <a:r>
              <a:rPr lang="en-US" b="1" dirty="0" smtClean="0">
                <a:latin typeface="Courier New" pitchFamily="49" charset="0"/>
              </a:rPr>
              <a:t>1</a:t>
            </a:r>
            <a:r>
              <a:rPr lang="en-US" b="1" dirty="0">
                <a:solidFill>
                  <a:schemeClr val="accent2"/>
                </a:solidFill>
                <a:latin typeface="Courier New" pitchFamily="49" charset="0"/>
              </a:rPr>
              <a:t>x</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-9</a:t>
            </a:r>
            <a:r>
              <a:rPr lang="en-US" b="1" dirty="0">
                <a:solidFill>
                  <a:schemeClr val="accent2"/>
                </a:solidFill>
                <a:latin typeface="Courier New" pitchFamily="49" charset="0"/>
              </a:rPr>
              <a:t>y</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4</a:t>
            </a:r>
            <a:r>
              <a:rPr lang="en-US" b="1" dirty="0">
                <a:solidFill>
                  <a:schemeClr val="accent2"/>
                </a:solidFill>
                <a:latin typeface="Courier New" pitchFamily="49" charset="0"/>
              </a:rPr>
              <a:t>z</a:t>
            </a:r>
            <a:r>
              <a:rPr lang="en-US" b="1" dirty="0" smtClean="0">
                <a:latin typeface="Courier New" pitchFamily="49" charset="0"/>
              </a:rPr>
              <a:t>  </a:t>
            </a:r>
            <a:r>
              <a:rPr lang="en-US" b="1" dirty="0">
                <a:latin typeface="Courier New" pitchFamily="49" charset="0"/>
              </a:rPr>
              <a:t>=  56.00</a:t>
            </a:r>
          </a:p>
        </p:txBody>
      </p:sp>
      <p:sp>
        <p:nvSpPr>
          <p:cNvPr id="37893" name="Text Box 8"/>
          <p:cNvSpPr txBox="1">
            <a:spLocks noChangeArrowheads="1"/>
          </p:cNvSpPr>
          <p:nvPr/>
        </p:nvSpPr>
        <p:spPr bwMode="auto">
          <a:xfrm>
            <a:off x="1143000" y="40272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7894" name="Text Box 9"/>
          <p:cNvSpPr txBox="1">
            <a:spLocks noChangeArrowheads="1"/>
          </p:cNvSpPr>
          <p:nvPr/>
        </p:nvSpPr>
        <p:spPr bwMode="auto">
          <a:xfrm>
            <a:off x="3962400" y="38906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7895" name="Text Box 10"/>
          <p:cNvSpPr txBox="1">
            <a:spLocks noChangeArrowheads="1"/>
          </p:cNvSpPr>
          <p:nvPr/>
        </p:nvSpPr>
        <p:spPr bwMode="auto">
          <a:xfrm>
            <a:off x="3962400" y="42558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7896" name="Line 11"/>
          <p:cNvSpPr>
            <a:spLocks noChangeShapeType="1"/>
          </p:cNvSpPr>
          <p:nvPr/>
        </p:nvSpPr>
        <p:spPr bwMode="auto">
          <a:xfrm>
            <a:off x="685800" y="37986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12"/>
          <p:cNvSpPr>
            <a:spLocks noChangeShapeType="1"/>
          </p:cNvSpPr>
          <p:nvPr/>
        </p:nvSpPr>
        <p:spPr bwMode="auto">
          <a:xfrm>
            <a:off x="685800" y="47892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Rectangle 13"/>
          <p:cNvSpPr>
            <a:spLocks noChangeArrowheads="1"/>
          </p:cNvSpPr>
          <p:nvPr/>
        </p:nvSpPr>
        <p:spPr bwMode="auto">
          <a:xfrm>
            <a:off x="1752600" y="40748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7899" name="TextBox 1"/>
          <p:cNvSpPr txBox="1">
            <a:spLocks noChangeArrowheads="1"/>
          </p:cNvSpPr>
          <p:nvPr/>
        </p:nvSpPr>
        <p:spPr bwMode="auto">
          <a:xfrm rot="1290129">
            <a:off x="5394325" y="5187663"/>
            <a:ext cx="3340100" cy="15700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a:t>What rules can we use without changing the meaning of these equations?</a:t>
            </a:r>
          </a:p>
        </p:txBody>
      </p:sp>
      <p:sp>
        <p:nvSpPr>
          <p:cNvPr id="2" name="Rectangle 1"/>
          <p:cNvSpPr/>
          <p:nvPr/>
        </p:nvSpPr>
        <p:spPr>
          <a:xfrm>
            <a:off x="546745" y="1219200"/>
            <a:ext cx="3335080" cy="461665"/>
          </a:xfrm>
          <a:prstGeom prst="rect">
            <a:avLst/>
          </a:prstGeom>
        </p:spPr>
        <p:txBody>
          <a:bodyPr wrap="none">
            <a:spAutoFit/>
          </a:bodyPr>
          <a:lstStyle/>
          <a:p>
            <a:r>
              <a:rPr lang="en-US" b="1" dirty="0" smtClean="0">
                <a:latin typeface="Cambria" pitchFamily="18" charset="0"/>
              </a:rPr>
              <a:t>Goal:  </a:t>
            </a:r>
            <a:r>
              <a:rPr lang="en-US" dirty="0" smtClean="0">
                <a:latin typeface="Cambria" pitchFamily="18" charset="0"/>
              </a:rPr>
              <a:t>to find </a:t>
            </a:r>
            <a:r>
              <a:rPr lang="en-US" b="1" dirty="0" smtClean="0">
                <a:solidFill>
                  <a:srgbClr val="1608F9"/>
                </a:solidFill>
                <a:latin typeface="Cambria" pitchFamily="18" charset="0"/>
              </a:rPr>
              <a:t>x</a:t>
            </a:r>
            <a:r>
              <a:rPr lang="en-US" dirty="0" smtClean="0">
                <a:latin typeface="Cambria" pitchFamily="18" charset="0"/>
              </a:rPr>
              <a:t>, </a:t>
            </a:r>
            <a:r>
              <a:rPr lang="en-US" b="1" dirty="0" smtClean="0">
                <a:solidFill>
                  <a:srgbClr val="1608F9"/>
                </a:solidFill>
                <a:latin typeface="Cambria" pitchFamily="18" charset="0"/>
              </a:rPr>
              <a:t>y</a:t>
            </a:r>
            <a:r>
              <a:rPr lang="en-US" dirty="0" smtClean="0">
                <a:latin typeface="Cambria" pitchFamily="18" charset="0"/>
              </a:rPr>
              <a:t>, and </a:t>
            </a:r>
            <a:r>
              <a:rPr lang="en-US" b="1" dirty="0" smtClean="0">
                <a:solidFill>
                  <a:srgbClr val="1608F9"/>
                </a:solidFill>
                <a:latin typeface="Cambria" pitchFamily="18" charset="0"/>
              </a:rPr>
              <a:t>z</a:t>
            </a:r>
            <a:r>
              <a:rPr lang="en-US" dirty="0" smtClean="0">
                <a:latin typeface="Cambria" pitchFamily="18" charset="0"/>
              </a:rPr>
              <a:t>:</a:t>
            </a:r>
            <a:endParaRPr lang="en-US" dirty="0"/>
          </a:p>
        </p:txBody>
      </p:sp>
    </p:spTree>
    <p:extLst>
      <p:ext uri="{BB962C8B-B14F-4D97-AF65-F5344CB8AC3E}">
        <p14:creationId xmlns:p14="http://schemas.microsoft.com/office/powerpoint/2010/main" val="612989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762000" y="228600"/>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Gaussian Elimination</a:t>
            </a:r>
          </a:p>
        </p:txBody>
      </p:sp>
      <p:sp>
        <p:nvSpPr>
          <p:cNvPr id="38915" name="Text Box 6"/>
          <p:cNvSpPr txBox="1">
            <a:spLocks noChangeArrowheads="1"/>
          </p:cNvSpPr>
          <p:nvPr/>
        </p:nvSpPr>
        <p:spPr bwMode="auto">
          <a:xfrm>
            <a:off x="762000" y="1295400"/>
            <a:ext cx="5943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a:latin typeface="Courier New" pitchFamily="49" charset="0"/>
              </a:rPr>
              <a:t>     2</a:t>
            </a:r>
            <a:r>
              <a:rPr lang="en-US" sz="1800" b="1">
                <a:solidFill>
                  <a:schemeClr val="accent2"/>
                </a:solidFill>
                <a:latin typeface="Courier New" pitchFamily="49" charset="0"/>
              </a:rPr>
              <a:t>p</a:t>
            </a:r>
            <a:r>
              <a:rPr lang="en-US" sz="1800" b="1">
                <a:latin typeface="Courier New" pitchFamily="49" charset="0"/>
              </a:rPr>
              <a:t>  +      3</a:t>
            </a:r>
            <a:r>
              <a:rPr lang="en-US" sz="1800" b="1">
                <a:solidFill>
                  <a:schemeClr val="accent2"/>
                </a:solidFill>
                <a:latin typeface="Courier New" pitchFamily="49" charset="0"/>
              </a:rPr>
              <a:t>n</a:t>
            </a:r>
            <a:r>
              <a:rPr lang="en-US" sz="1800" b="1">
                <a:latin typeface="Courier New" pitchFamily="49" charset="0"/>
              </a:rPr>
              <a:t>  +    -1</a:t>
            </a:r>
            <a:r>
              <a:rPr lang="en-US" sz="1800" b="1">
                <a:solidFill>
                  <a:schemeClr val="accent2"/>
                </a:solidFill>
                <a:latin typeface="Courier New" pitchFamily="49" charset="0"/>
              </a:rPr>
              <a:t>q</a:t>
            </a:r>
            <a:r>
              <a:rPr lang="en-US" sz="1800" b="1">
                <a:latin typeface="Courier New" pitchFamily="49" charset="0"/>
              </a:rPr>
              <a:t>  =  -8.00</a:t>
            </a:r>
          </a:p>
          <a:p>
            <a:pPr algn="l">
              <a:lnSpc>
                <a:spcPct val="120000"/>
              </a:lnSpc>
            </a:pPr>
            <a:r>
              <a:rPr lang="en-US" sz="1800" b="1">
                <a:latin typeface="Courier New" pitchFamily="49" charset="0"/>
              </a:rPr>
              <a:t>    -3</a:t>
            </a:r>
            <a:r>
              <a:rPr lang="en-US" sz="1800" b="1">
                <a:solidFill>
                  <a:schemeClr val="accent2"/>
                </a:solidFill>
                <a:latin typeface="Courier New" pitchFamily="49" charset="0"/>
              </a:rPr>
              <a:t>p</a:t>
            </a:r>
            <a:r>
              <a:rPr lang="en-US" sz="1800" b="1">
                <a:latin typeface="Courier New" pitchFamily="49" charset="0"/>
              </a:rPr>
              <a:t>  +     -1</a:t>
            </a:r>
            <a:r>
              <a:rPr lang="en-US" sz="1800" b="1">
                <a:solidFill>
                  <a:schemeClr val="accent2"/>
                </a:solidFill>
                <a:latin typeface="Courier New" pitchFamily="49" charset="0"/>
              </a:rPr>
              <a:t>n</a:t>
            </a:r>
            <a:r>
              <a:rPr lang="en-US" sz="1800" b="1">
                <a:latin typeface="Courier New" pitchFamily="49" charset="0"/>
              </a:rPr>
              <a:t>  +     2</a:t>
            </a:r>
            <a:r>
              <a:rPr lang="en-US" sz="1800" b="1">
                <a:solidFill>
                  <a:schemeClr val="accent2"/>
                </a:solidFill>
                <a:latin typeface="Courier New" pitchFamily="49" charset="0"/>
              </a:rPr>
              <a:t>q </a:t>
            </a:r>
            <a:r>
              <a:rPr lang="en-US" sz="1800" b="1">
                <a:latin typeface="Courier New" pitchFamily="49" charset="0"/>
              </a:rPr>
              <a:t> =  42.00             </a:t>
            </a:r>
          </a:p>
          <a:p>
            <a:pPr algn="l">
              <a:lnSpc>
                <a:spcPct val="120000"/>
              </a:lnSpc>
            </a:pPr>
            <a:r>
              <a:rPr lang="en-US" sz="1800" b="1">
                <a:latin typeface="Courier New" pitchFamily="49" charset="0"/>
              </a:rPr>
              <a:t>     1</a:t>
            </a:r>
            <a:r>
              <a:rPr lang="en-US" sz="1800" b="1">
                <a:solidFill>
                  <a:schemeClr val="accent2"/>
                </a:solidFill>
                <a:latin typeface="Courier New" pitchFamily="49" charset="0"/>
              </a:rPr>
              <a:t>p</a:t>
            </a:r>
            <a:r>
              <a:rPr lang="en-US" sz="1800" b="1">
                <a:latin typeface="Courier New" pitchFamily="49" charset="0"/>
              </a:rPr>
              <a:t>  +     -9</a:t>
            </a:r>
            <a:r>
              <a:rPr lang="en-US" sz="1800" b="1">
                <a:solidFill>
                  <a:schemeClr val="accent2"/>
                </a:solidFill>
                <a:latin typeface="Courier New" pitchFamily="49" charset="0"/>
              </a:rPr>
              <a:t>n</a:t>
            </a:r>
            <a:r>
              <a:rPr lang="en-US" sz="1800" b="1">
                <a:latin typeface="Courier New" pitchFamily="49" charset="0"/>
              </a:rPr>
              <a:t>  +     4</a:t>
            </a:r>
            <a:r>
              <a:rPr lang="en-US" sz="1800" b="1">
                <a:solidFill>
                  <a:schemeClr val="accent2"/>
                </a:solidFill>
                <a:latin typeface="Courier New" pitchFamily="49" charset="0"/>
              </a:rPr>
              <a:t>q</a:t>
            </a:r>
            <a:r>
              <a:rPr lang="en-US" sz="1800" b="1">
                <a:latin typeface="Courier New" pitchFamily="49" charset="0"/>
              </a:rPr>
              <a:t>  =  56.00</a:t>
            </a:r>
          </a:p>
        </p:txBody>
      </p:sp>
      <p:pic>
        <p:nvPicPr>
          <p:cNvPr id="389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152400"/>
            <a:ext cx="2205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1143000" y="2819400"/>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b="1"/>
              <a:t>Goal</a:t>
            </a:r>
            <a:r>
              <a:rPr lang="en-US"/>
              <a:t>:</a:t>
            </a:r>
          </a:p>
        </p:txBody>
      </p:sp>
      <p:sp>
        <p:nvSpPr>
          <p:cNvPr id="38918" name="Text Box 9"/>
          <p:cNvSpPr txBox="1">
            <a:spLocks noChangeArrowheads="1"/>
          </p:cNvSpPr>
          <p:nvPr/>
        </p:nvSpPr>
        <p:spPr bwMode="auto">
          <a:xfrm>
            <a:off x="3962400" y="2682875"/>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1s along the diagonal</a:t>
            </a:r>
          </a:p>
        </p:txBody>
      </p:sp>
      <p:sp>
        <p:nvSpPr>
          <p:cNvPr id="38919" name="Text Box 10"/>
          <p:cNvSpPr txBox="1">
            <a:spLocks noChangeArrowheads="1"/>
          </p:cNvSpPr>
          <p:nvPr/>
        </p:nvSpPr>
        <p:spPr bwMode="auto">
          <a:xfrm>
            <a:off x="3962400" y="3048000"/>
            <a:ext cx="3168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sz="2000"/>
              <a:t> get 0s elsewhere on the left</a:t>
            </a:r>
          </a:p>
        </p:txBody>
      </p:sp>
      <p:sp>
        <p:nvSpPr>
          <p:cNvPr id="38920" name="Line 11"/>
          <p:cNvSpPr>
            <a:spLocks noChangeShapeType="1"/>
          </p:cNvSpPr>
          <p:nvPr/>
        </p:nvSpPr>
        <p:spPr bwMode="auto">
          <a:xfrm>
            <a:off x="685800" y="25908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2"/>
          <p:cNvSpPr>
            <a:spLocks noChangeShapeType="1"/>
          </p:cNvSpPr>
          <p:nvPr/>
        </p:nvSpPr>
        <p:spPr bwMode="auto">
          <a:xfrm>
            <a:off x="685800" y="3581400"/>
            <a:ext cx="662940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2" name="Rectangle 13"/>
          <p:cNvSpPr>
            <a:spLocks noChangeArrowheads="1"/>
          </p:cNvSpPr>
          <p:nvPr/>
        </p:nvSpPr>
        <p:spPr bwMode="auto">
          <a:xfrm>
            <a:off x="1752600" y="28670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Find  </a:t>
            </a:r>
            <a:r>
              <a:rPr lang="en-US" sz="1800" b="1">
                <a:solidFill>
                  <a:schemeClr val="accent2"/>
                </a:solidFill>
                <a:latin typeface="Courier New" pitchFamily="49" charset="0"/>
              </a:rPr>
              <a:t>p,n,q</a:t>
            </a:r>
          </a:p>
        </p:txBody>
      </p:sp>
      <p:sp>
        <p:nvSpPr>
          <p:cNvPr id="38923" name="Text Box 14"/>
          <p:cNvSpPr txBox="1">
            <a:spLocks noChangeArrowheads="1"/>
          </p:cNvSpPr>
          <p:nvPr/>
        </p:nvSpPr>
        <p:spPr bwMode="auto">
          <a:xfrm>
            <a:off x="1219200" y="3794125"/>
            <a:ext cx="5486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120000"/>
              </a:lnSpc>
            </a:pPr>
            <a:r>
              <a:rPr lang="en-US" sz="1800" b="1" dirty="0">
                <a:latin typeface="Courier New" pitchFamily="49" charset="0"/>
              </a:rPr>
              <a:t>  1</a:t>
            </a:r>
            <a:r>
              <a:rPr lang="en-US" sz="1800" b="1" dirty="0">
                <a:solidFill>
                  <a:schemeClr val="accent2"/>
                </a:solidFill>
                <a:latin typeface="Courier New" pitchFamily="49" charset="0"/>
              </a:rPr>
              <a:t>p</a:t>
            </a:r>
            <a:r>
              <a:rPr lang="en-US" sz="1800" b="1" dirty="0">
                <a:latin typeface="Courier New" pitchFamily="49" charset="0"/>
              </a:rPr>
              <a:t>  +      0</a:t>
            </a:r>
            <a:r>
              <a:rPr lang="en-US" sz="1800" b="1" dirty="0">
                <a:solidFill>
                  <a:schemeClr val="accent2"/>
                </a:solidFill>
                <a:latin typeface="Courier New" pitchFamily="49" charset="0"/>
              </a:rPr>
              <a:t>n</a:t>
            </a:r>
            <a:r>
              <a:rPr lang="en-US" sz="1800" b="1" dirty="0">
                <a:latin typeface="Courier New" pitchFamily="49" charset="0"/>
              </a:rPr>
              <a:t>  +     0</a:t>
            </a:r>
            <a:r>
              <a:rPr lang="en-US" sz="1800" b="1" dirty="0">
                <a:solidFill>
                  <a:schemeClr val="accent2"/>
                </a:solidFill>
                <a:latin typeface="Courier New" pitchFamily="49" charset="0"/>
              </a:rPr>
              <a:t>q</a:t>
            </a:r>
            <a:r>
              <a:rPr lang="en-US" sz="1800" b="1" dirty="0">
                <a:latin typeface="Courier New" pitchFamily="49" charset="0"/>
              </a:rPr>
              <a:t>  =   1.00</a:t>
            </a:r>
          </a:p>
          <a:p>
            <a:pPr algn="l">
              <a:lnSpc>
                <a:spcPct val="120000"/>
              </a:lnSpc>
            </a:pPr>
            <a:r>
              <a:rPr lang="en-US" sz="1800" b="1" dirty="0">
                <a:latin typeface="Courier New" pitchFamily="49" charset="0"/>
              </a:rPr>
              <a:t>  0</a:t>
            </a:r>
            <a:r>
              <a:rPr lang="en-US" sz="1800" b="1" dirty="0">
                <a:solidFill>
                  <a:schemeClr val="accent2"/>
                </a:solidFill>
                <a:latin typeface="Courier New" pitchFamily="49" charset="0"/>
              </a:rPr>
              <a:t>p</a:t>
            </a:r>
            <a:r>
              <a:rPr lang="en-US" sz="1800" b="1" dirty="0">
                <a:latin typeface="Courier New" pitchFamily="49" charset="0"/>
              </a:rPr>
              <a:t>  +      1</a:t>
            </a:r>
            <a:r>
              <a:rPr lang="en-US" sz="1800" b="1" dirty="0">
                <a:solidFill>
                  <a:schemeClr val="accent2"/>
                </a:solidFill>
                <a:latin typeface="Courier New" pitchFamily="49" charset="0"/>
              </a:rPr>
              <a:t>n</a:t>
            </a:r>
            <a:r>
              <a:rPr lang="en-US" sz="1800" b="1" dirty="0">
                <a:latin typeface="Courier New" pitchFamily="49" charset="0"/>
              </a:rPr>
              <a:t>  +     0</a:t>
            </a:r>
            <a:r>
              <a:rPr lang="en-US" sz="1800" b="1" dirty="0">
                <a:solidFill>
                  <a:schemeClr val="accent2"/>
                </a:solidFill>
                <a:latin typeface="Courier New" pitchFamily="49" charset="0"/>
              </a:rPr>
              <a:t>q </a:t>
            </a:r>
            <a:r>
              <a:rPr lang="en-US" sz="1800" b="1" dirty="0">
                <a:latin typeface="Courier New" pitchFamily="49" charset="0"/>
              </a:rPr>
              <a:t> =   5.00             </a:t>
            </a:r>
          </a:p>
          <a:p>
            <a:pPr algn="l">
              <a:lnSpc>
                <a:spcPct val="120000"/>
              </a:lnSpc>
            </a:pPr>
            <a:r>
              <a:rPr lang="en-US" sz="1800" b="1" dirty="0">
                <a:latin typeface="Courier New" pitchFamily="49" charset="0"/>
              </a:rPr>
              <a:t>  0</a:t>
            </a:r>
            <a:r>
              <a:rPr lang="en-US" sz="1800" b="1" dirty="0">
                <a:solidFill>
                  <a:schemeClr val="accent2"/>
                </a:solidFill>
                <a:latin typeface="Courier New" pitchFamily="49" charset="0"/>
              </a:rPr>
              <a:t>p</a:t>
            </a:r>
            <a:r>
              <a:rPr lang="en-US" sz="1800" b="1" dirty="0">
                <a:latin typeface="Courier New" pitchFamily="49" charset="0"/>
              </a:rPr>
              <a:t>  +      0</a:t>
            </a:r>
            <a:r>
              <a:rPr lang="en-US" sz="1800" b="1" dirty="0">
                <a:solidFill>
                  <a:schemeClr val="accent2"/>
                </a:solidFill>
                <a:latin typeface="Courier New" pitchFamily="49" charset="0"/>
              </a:rPr>
              <a:t>n</a:t>
            </a:r>
            <a:r>
              <a:rPr lang="en-US" sz="1800" b="1" dirty="0">
                <a:latin typeface="Courier New" pitchFamily="49" charset="0"/>
              </a:rPr>
              <a:t>  +     1</a:t>
            </a:r>
            <a:r>
              <a:rPr lang="en-US" sz="1800" b="1" dirty="0">
                <a:solidFill>
                  <a:schemeClr val="accent2"/>
                </a:solidFill>
                <a:latin typeface="Courier New" pitchFamily="49" charset="0"/>
              </a:rPr>
              <a:t>q</a:t>
            </a:r>
            <a:r>
              <a:rPr lang="en-US" sz="1800" b="1" dirty="0">
                <a:latin typeface="Courier New" pitchFamily="49" charset="0"/>
              </a:rPr>
              <a:t>  =  25.00</a:t>
            </a:r>
          </a:p>
        </p:txBody>
      </p:sp>
      <p:sp>
        <p:nvSpPr>
          <p:cNvPr id="38924" name="Text Box 15"/>
          <p:cNvSpPr txBox="1">
            <a:spLocks noChangeArrowheads="1"/>
          </p:cNvSpPr>
          <p:nvPr/>
        </p:nvSpPr>
        <p:spPr bwMode="auto">
          <a:xfrm>
            <a:off x="1828800" y="58674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Just  the array is necessary !</a:t>
            </a:r>
          </a:p>
        </p:txBody>
      </p:sp>
      <p:sp>
        <p:nvSpPr>
          <p:cNvPr id="38925" name="Text Box 16"/>
          <p:cNvSpPr txBox="1">
            <a:spLocks noChangeArrowheads="1"/>
          </p:cNvSpPr>
          <p:nvPr/>
        </p:nvSpPr>
        <p:spPr bwMode="auto">
          <a:xfrm>
            <a:off x="1844675" y="61722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0000"/>
                </a:solidFill>
                <a:latin typeface="Arial" pitchFamily="34" charset="0"/>
              </a:rPr>
              <a:t>We can get rid of the variables...</a:t>
            </a:r>
          </a:p>
        </p:txBody>
      </p:sp>
      <p:sp>
        <p:nvSpPr>
          <p:cNvPr id="38926" name="Text Box 18"/>
          <p:cNvSpPr txBox="1">
            <a:spLocks noChangeArrowheads="1"/>
          </p:cNvSpPr>
          <p:nvPr/>
        </p:nvSpPr>
        <p:spPr bwMode="auto">
          <a:xfrm>
            <a:off x="533400" y="5195888"/>
            <a:ext cx="69342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Arial" pitchFamily="34" charset="0"/>
              </a:rPr>
              <a:t>Using only row operations (our methods) !</a:t>
            </a:r>
          </a:p>
        </p:txBody>
      </p:sp>
      <p:sp>
        <p:nvSpPr>
          <p:cNvPr id="38927" name="Text Box 19"/>
          <p:cNvSpPr txBox="1">
            <a:spLocks noChangeArrowheads="1"/>
          </p:cNvSpPr>
          <p:nvPr/>
        </p:nvSpPr>
        <p:spPr bwMode="auto">
          <a:xfrm>
            <a:off x="7467600" y="6400800"/>
            <a:ext cx="1447800" cy="355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a:t>where to start?</a:t>
            </a:r>
          </a:p>
        </p:txBody>
      </p:sp>
      <p:sp>
        <p:nvSpPr>
          <p:cNvPr id="38928" name="Down Arrow 1"/>
          <p:cNvSpPr>
            <a:spLocks noChangeArrowheads="1"/>
          </p:cNvSpPr>
          <p:nvPr/>
        </p:nvSpPr>
        <p:spPr bwMode="auto">
          <a:xfrm>
            <a:off x="1606550" y="3444875"/>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29" name="Down Arrow 19"/>
          <p:cNvSpPr>
            <a:spLocks noChangeArrowheads="1"/>
          </p:cNvSpPr>
          <p:nvPr/>
        </p:nvSpPr>
        <p:spPr bwMode="auto">
          <a:xfrm>
            <a:off x="29781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0" name="Down Arrow 20"/>
          <p:cNvSpPr>
            <a:spLocks noChangeArrowheads="1"/>
          </p:cNvSpPr>
          <p:nvPr/>
        </p:nvSpPr>
        <p:spPr bwMode="auto">
          <a:xfrm>
            <a:off x="43497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
        <p:nvSpPr>
          <p:cNvPr id="38931" name="Down Arrow 21"/>
          <p:cNvSpPr>
            <a:spLocks noChangeArrowheads="1"/>
          </p:cNvSpPr>
          <p:nvPr/>
        </p:nvSpPr>
        <p:spPr bwMode="auto">
          <a:xfrm>
            <a:off x="5568950" y="3441700"/>
            <a:ext cx="374650" cy="349250"/>
          </a:xfrm>
          <a:prstGeom prst="downArrow">
            <a:avLst>
              <a:gd name="adj1" fmla="val 50000"/>
              <a:gd name="adj2" fmla="val 50000"/>
            </a:avLst>
          </a:prstGeom>
          <a:solidFill>
            <a:srgbClr val="CCFFCC"/>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937102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Lists ~ flexibility</a:t>
            </a:r>
            <a:endParaRPr lang="en-US" sz="4000" dirty="0">
              <a:latin typeface="Cambria" pitchFamily="18" charset="0"/>
            </a:endParaRPr>
          </a:p>
        </p:txBody>
      </p:sp>
      <p:sp>
        <p:nvSpPr>
          <p:cNvPr id="20483"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0484" name="Text Box 7"/>
          <p:cNvSpPr txBox="1">
            <a:spLocks noChangeArrowheads="1"/>
          </p:cNvSpPr>
          <p:nvPr/>
        </p:nvSpPr>
        <p:spPr bwMode="auto">
          <a:xfrm>
            <a:off x="457200" y="1295400"/>
            <a:ext cx="4495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latin typeface="Cambria" pitchFamily="18" charset="0"/>
              </a:rPr>
              <a:t>Lists can hold </a:t>
            </a:r>
            <a:r>
              <a:rPr lang="en-US" b="1">
                <a:latin typeface="Cambria" pitchFamily="18" charset="0"/>
              </a:rPr>
              <a:t>ANY</a:t>
            </a:r>
            <a:r>
              <a:rPr lang="en-US">
                <a:latin typeface="Cambria" pitchFamily="18" charset="0"/>
              </a:rPr>
              <a:t> type of data</a:t>
            </a:r>
          </a:p>
        </p:txBody>
      </p:sp>
      <p:sp>
        <p:nvSpPr>
          <p:cNvPr id="20485" name="Rectangle 8"/>
          <p:cNvSpPr>
            <a:spLocks noChangeArrowheads="1"/>
          </p:cNvSpPr>
          <p:nvPr/>
        </p:nvSpPr>
        <p:spPr bwMode="auto">
          <a:xfrm>
            <a:off x="304800" y="2057400"/>
            <a:ext cx="37607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8000"/>
                </a:solidFill>
                <a:latin typeface="Courier New" pitchFamily="49" charset="0"/>
              </a:rPr>
              <a:t>A = [ 42, 75, 70 ]</a:t>
            </a:r>
          </a:p>
        </p:txBody>
      </p:sp>
      <p:sp>
        <p:nvSpPr>
          <p:cNvPr id="20486" name="AutoShape 9"/>
          <p:cNvSpPr>
            <a:spLocks noChangeArrowheads="1"/>
          </p:cNvSpPr>
          <p:nvPr/>
        </p:nvSpPr>
        <p:spPr bwMode="auto">
          <a:xfrm>
            <a:off x="5857875"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7" name="AutoShape 10"/>
          <p:cNvSpPr>
            <a:spLocks noChangeArrowheads="1"/>
          </p:cNvSpPr>
          <p:nvPr/>
        </p:nvSpPr>
        <p:spPr bwMode="auto">
          <a:xfrm>
            <a:off x="6781800"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8" name="AutoShape 11"/>
          <p:cNvSpPr>
            <a:spLocks noChangeArrowheads="1"/>
          </p:cNvSpPr>
          <p:nvPr/>
        </p:nvSpPr>
        <p:spPr bwMode="auto">
          <a:xfrm>
            <a:off x="7694613" y="20494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0489" name="Rectangle 12"/>
          <p:cNvSpPr>
            <a:spLocks noChangeArrowheads="1"/>
          </p:cNvSpPr>
          <p:nvPr/>
        </p:nvSpPr>
        <p:spPr bwMode="auto">
          <a:xfrm>
            <a:off x="6107113" y="2073275"/>
            <a:ext cx="43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0490" name="Rectangle 13"/>
          <p:cNvSpPr>
            <a:spLocks noChangeArrowheads="1"/>
          </p:cNvSpPr>
          <p:nvPr/>
        </p:nvSpPr>
        <p:spPr bwMode="auto">
          <a:xfrm>
            <a:off x="7045325" y="2081213"/>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0491" name="Rectangle 14"/>
          <p:cNvSpPr>
            <a:spLocks noChangeArrowheads="1"/>
          </p:cNvSpPr>
          <p:nvPr/>
        </p:nvSpPr>
        <p:spPr bwMode="auto">
          <a:xfrm>
            <a:off x="7975600" y="2070100"/>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0492" name="AutoShape 15"/>
          <p:cNvSpPr>
            <a:spLocks noChangeArrowheads="1"/>
          </p:cNvSpPr>
          <p:nvPr/>
        </p:nvSpPr>
        <p:spPr bwMode="auto">
          <a:xfrm>
            <a:off x="4265613" y="19653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0493" name="Freeform 16"/>
          <p:cNvSpPr>
            <a:spLocks/>
          </p:cNvSpPr>
          <p:nvPr/>
        </p:nvSpPr>
        <p:spPr bwMode="auto">
          <a:xfrm>
            <a:off x="4943475" y="18288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94" name="Rectangle 17"/>
          <p:cNvSpPr>
            <a:spLocks noChangeArrowheads="1"/>
          </p:cNvSpPr>
          <p:nvPr/>
        </p:nvSpPr>
        <p:spPr bwMode="auto">
          <a:xfrm>
            <a:off x="5953125"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5" name="Rectangle 18"/>
          <p:cNvSpPr>
            <a:spLocks noChangeArrowheads="1"/>
          </p:cNvSpPr>
          <p:nvPr/>
        </p:nvSpPr>
        <p:spPr bwMode="auto">
          <a:xfrm>
            <a:off x="6872288"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6" name="Rectangle 19"/>
          <p:cNvSpPr>
            <a:spLocks noChangeArrowheads="1"/>
          </p:cNvSpPr>
          <p:nvPr/>
        </p:nvSpPr>
        <p:spPr bwMode="auto">
          <a:xfrm>
            <a:off x="7777163"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0497" name="Rectangle 20"/>
          <p:cNvSpPr>
            <a:spLocks noChangeArrowheads="1"/>
          </p:cNvSpPr>
          <p:nvPr/>
        </p:nvSpPr>
        <p:spPr bwMode="auto">
          <a:xfrm>
            <a:off x="4459288" y="2376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0498" name="Rectangle 21"/>
          <p:cNvSpPr>
            <a:spLocks noChangeArrowheads="1"/>
          </p:cNvSpPr>
          <p:nvPr/>
        </p:nvSpPr>
        <p:spPr bwMode="auto">
          <a:xfrm>
            <a:off x="4600575" y="25606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0499" name="Text Box 36"/>
          <p:cNvSpPr txBox="1">
            <a:spLocks noChangeArrowheads="1"/>
          </p:cNvSpPr>
          <p:nvPr/>
        </p:nvSpPr>
        <p:spPr bwMode="auto">
          <a:xfrm>
            <a:off x="838200" y="3429000"/>
            <a:ext cx="2209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3200" dirty="0">
                <a:latin typeface="Calibri" pitchFamily="34" charset="0"/>
              </a:rPr>
              <a:t>they </a:t>
            </a:r>
            <a:r>
              <a:rPr lang="en-US" sz="3200" dirty="0" smtClean="0">
                <a:latin typeface="Calibri" pitchFamily="34" charset="0"/>
              </a:rPr>
              <a:t>don't</a:t>
            </a:r>
            <a:r>
              <a:rPr lang="en-US" altLang="ja-JP" sz="3200" dirty="0" smtClean="0">
                <a:latin typeface="Calibri" pitchFamily="34" charset="0"/>
              </a:rPr>
              <a:t> </a:t>
            </a:r>
            <a:r>
              <a:rPr lang="en-US" altLang="ja-JP" sz="3200" dirty="0">
                <a:latin typeface="Calibri" pitchFamily="34" charset="0"/>
              </a:rPr>
              <a:t>have to be </a:t>
            </a:r>
            <a:r>
              <a:rPr lang="en-US" altLang="ja-JP" sz="3200" i="1" dirty="0">
                <a:latin typeface="Calibri" pitchFamily="34" charset="0"/>
              </a:rPr>
              <a:t>horizontal</a:t>
            </a:r>
            <a:endParaRPr lang="en-US" sz="3200" dirty="0">
              <a:latin typeface="Calibri" pitchFamily="34" charset="0"/>
            </a:endParaRPr>
          </a:p>
        </p:txBody>
      </p:sp>
      <p:sp>
        <p:nvSpPr>
          <p:cNvPr id="20500" name="Line 37"/>
          <p:cNvSpPr>
            <a:spLocks noChangeShapeType="1"/>
          </p:cNvSpPr>
          <p:nvPr/>
        </p:nvSpPr>
        <p:spPr bwMode="auto">
          <a:xfrm>
            <a:off x="6400800" y="30480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0501" name="Group 54"/>
          <p:cNvGrpSpPr>
            <a:grpSpLocks/>
          </p:cNvGrpSpPr>
          <p:nvPr/>
        </p:nvGrpSpPr>
        <p:grpSpPr bwMode="auto">
          <a:xfrm rot="-5400000">
            <a:off x="481806" y="5995194"/>
            <a:ext cx="631825" cy="681038"/>
            <a:chOff x="3456" y="1784"/>
            <a:chExt cx="952" cy="1048"/>
          </a:xfrm>
        </p:grpSpPr>
        <p:sp>
          <p:nvSpPr>
            <p:cNvPr id="20503"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4"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5"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506"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507"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508"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09"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0"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1"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2"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3"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514"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515"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516"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517"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8"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519"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02" name="Text Box 72"/>
          <p:cNvSpPr txBox="1">
            <a:spLocks noChangeArrowheads="1"/>
          </p:cNvSpPr>
          <p:nvPr/>
        </p:nvSpPr>
        <p:spPr bwMode="auto">
          <a:xfrm>
            <a:off x="292100" y="5710238"/>
            <a:ext cx="2506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dirty="0">
                <a:solidFill>
                  <a:srgbClr val="0A6819"/>
                </a:solidFill>
                <a:latin typeface="Cambria" pitchFamily="18" charset="0"/>
              </a:rPr>
              <a:t>It looks vertical to me!</a:t>
            </a:r>
          </a:p>
        </p:txBody>
      </p:sp>
    </p:spTree>
    <p:extLst>
      <p:ext uri="{BB962C8B-B14F-4D97-AF65-F5344CB8AC3E}">
        <p14:creationId xmlns:p14="http://schemas.microsoft.com/office/powerpoint/2010/main" val="6078059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3"/>
          <p:cNvSpPr>
            <a:spLocks noChangeArrowheads="1"/>
          </p:cNvSpPr>
          <p:nvPr/>
        </p:nvSpPr>
        <p:spPr bwMode="auto">
          <a:xfrm>
            <a:off x="5859463" y="416718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07" name="AutoShape 24"/>
          <p:cNvSpPr>
            <a:spLocks noChangeArrowheads="1"/>
          </p:cNvSpPr>
          <p:nvPr/>
        </p:nvSpPr>
        <p:spPr bwMode="auto">
          <a:xfrm>
            <a:off x="5840413" y="49641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08" name="AutoShape 25"/>
          <p:cNvSpPr>
            <a:spLocks noChangeArrowheads="1"/>
          </p:cNvSpPr>
          <p:nvPr/>
        </p:nvSpPr>
        <p:spPr bwMode="auto">
          <a:xfrm>
            <a:off x="5848350" y="573405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09" name="Rectangle 26"/>
          <p:cNvSpPr>
            <a:spLocks noChangeArrowheads="1"/>
          </p:cNvSpPr>
          <p:nvPr/>
        </p:nvSpPr>
        <p:spPr bwMode="auto">
          <a:xfrm>
            <a:off x="6108700" y="4191000"/>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1510" name="Rectangle 27"/>
          <p:cNvSpPr>
            <a:spLocks noChangeArrowheads="1"/>
          </p:cNvSpPr>
          <p:nvPr/>
        </p:nvSpPr>
        <p:spPr bwMode="auto">
          <a:xfrm>
            <a:off x="6103938" y="4995863"/>
            <a:ext cx="430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1511" name="Rectangle 28"/>
          <p:cNvSpPr>
            <a:spLocks noChangeArrowheads="1"/>
          </p:cNvSpPr>
          <p:nvPr/>
        </p:nvSpPr>
        <p:spPr bwMode="auto">
          <a:xfrm>
            <a:off x="6129338" y="5754688"/>
            <a:ext cx="4302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1512" name="AutoShape 29"/>
          <p:cNvSpPr>
            <a:spLocks noChangeArrowheads="1"/>
          </p:cNvSpPr>
          <p:nvPr/>
        </p:nvSpPr>
        <p:spPr bwMode="auto">
          <a:xfrm>
            <a:off x="4267200" y="4083050"/>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1513" name="Freeform 30"/>
          <p:cNvSpPr>
            <a:spLocks/>
          </p:cNvSpPr>
          <p:nvPr/>
        </p:nvSpPr>
        <p:spPr bwMode="auto">
          <a:xfrm>
            <a:off x="4945063" y="3946525"/>
            <a:ext cx="1071562"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4" name="Rectangle 31"/>
          <p:cNvSpPr>
            <a:spLocks noChangeArrowheads="1"/>
          </p:cNvSpPr>
          <p:nvPr/>
        </p:nvSpPr>
        <p:spPr bwMode="auto">
          <a:xfrm>
            <a:off x="5953125" y="447833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15" name="Rectangle 32"/>
          <p:cNvSpPr>
            <a:spLocks noChangeArrowheads="1"/>
          </p:cNvSpPr>
          <p:nvPr/>
        </p:nvSpPr>
        <p:spPr bwMode="auto">
          <a:xfrm>
            <a:off x="5929313" y="5270500"/>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16" name="Rectangle 33"/>
          <p:cNvSpPr>
            <a:spLocks noChangeArrowheads="1"/>
          </p:cNvSpPr>
          <p:nvPr/>
        </p:nvSpPr>
        <p:spPr bwMode="auto">
          <a:xfrm>
            <a:off x="5929313" y="6032500"/>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17" name="Rectangle 34"/>
          <p:cNvSpPr>
            <a:spLocks noChangeArrowheads="1"/>
          </p:cNvSpPr>
          <p:nvPr/>
        </p:nvSpPr>
        <p:spPr bwMode="auto">
          <a:xfrm>
            <a:off x="4460875" y="4486275"/>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1518" name="Rectangle 35"/>
          <p:cNvSpPr>
            <a:spLocks noChangeArrowheads="1"/>
          </p:cNvSpPr>
          <p:nvPr/>
        </p:nvSpPr>
        <p:spPr bwMode="auto">
          <a:xfrm>
            <a:off x="4602163" y="46783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1519" name="Text Box 36"/>
          <p:cNvSpPr txBox="1">
            <a:spLocks noChangeArrowheads="1"/>
          </p:cNvSpPr>
          <p:nvPr/>
        </p:nvSpPr>
        <p:spPr bwMode="auto">
          <a:xfrm>
            <a:off x="685800" y="3200400"/>
            <a:ext cx="2667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sz="3200">
                <a:latin typeface="Calibri" pitchFamily="34" charset="0"/>
              </a:rPr>
              <a:t>We can equally well imagine them as </a:t>
            </a:r>
            <a:r>
              <a:rPr lang="en-US" sz="3200" b="1">
                <a:solidFill>
                  <a:srgbClr val="008000"/>
                </a:solidFill>
                <a:latin typeface="Calibri" pitchFamily="34" charset="0"/>
              </a:rPr>
              <a:t>vertical</a:t>
            </a:r>
            <a:r>
              <a:rPr lang="en-US" sz="3200">
                <a:latin typeface="Calibri" pitchFamily="34" charset="0"/>
              </a:rPr>
              <a:t> structures. </a:t>
            </a:r>
          </a:p>
        </p:txBody>
      </p:sp>
      <p:sp>
        <p:nvSpPr>
          <p:cNvPr id="21520" name="Line 38"/>
          <p:cNvSpPr>
            <a:spLocks noChangeShapeType="1"/>
          </p:cNvSpPr>
          <p:nvPr/>
        </p:nvSpPr>
        <p:spPr bwMode="auto">
          <a:xfrm rot="5400000">
            <a:off x="6553200" y="51054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Text Box 42"/>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Times New Roman" pitchFamily="18" charset="0"/>
              </a:rPr>
              <a:t>Lists'</a:t>
            </a:r>
            <a:r>
              <a:rPr lang="en-US" altLang="ja-JP" sz="4000">
                <a:latin typeface="Times New Roman" pitchFamily="18" charset="0"/>
              </a:rPr>
              <a:t> flexibility</a:t>
            </a:r>
            <a:endParaRPr lang="en-US" sz="4000">
              <a:latin typeface="Times New Roman" pitchFamily="18" charset="0"/>
            </a:endParaRPr>
          </a:p>
        </p:txBody>
      </p:sp>
      <p:sp>
        <p:nvSpPr>
          <p:cNvPr id="21522" name="Rectangle 43"/>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1523" name="Text Box 44"/>
          <p:cNvSpPr txBox="1">
            <a:spLocks noChangeArrowheads="1"/>
          </p:cNvSpPr>
          <p:nvPr/>
        </p:nvSpPr>
        <p:spPr bwMode="auto">
          <a:xfrm>
            <a:off x="457200" y="1295400"/>
            <a:ext cx="4495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a:t>
            </a:r>
          </a:p>
        </p:txBody>
      </p:sp>
      <p:sp>
        <p:nvSpPr>
          <p:cNvPr id="21524" name="Rectangle 8"/>
          <p:cNvSpPr>
            <a:spLocks noChangeArrowheads="1"/>
          </p:cNvSpPr>
          <p:nvPr/>
        </p:nvSpPr>
        <p:spPr bwMode="auto">
          <a:xfrm>
            <a:off x="304800" y="2057400"/>
            <a:ext cx="37607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b="1">
                <a:solidFill>
                  <a:srgbClr val="008000"/>
                </a:solidFill>
                <a:latin typeface="Courier New" pitchFamily="49" charset="0"/>
              </a:rPr>
              <a:t>A = [ 42, 75, 70 ]</a:t>
            </a:r>
          </a:p>
        </p:txBody>
      </p:sp>
      <p:sp>
        <p:nvSpPr>
          <p:cNvPr id="21525" name="AutoShape 9"/>
          <p:cNvSpPr>
            <a:spLocks noChangeArrowheads="1"/>
          </p:cNvSpPr>
          <p:nvPr/>
        </p:nvSpPr>
        <p:spPr bwMode="auto">
          <a:xfrm>
            <a:off x="5857875"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26" name="AutoShape 10"/>
          <p:cNvSpPr>
            <a:spLocks noChangeArrowheads="1"/>
          </p:cNvSpPr>
          <p:nvPr/>
        </p:nvSpPr>
        <p:spPr bwMode="auto">
          <a:xfrm>
            <a:off x="6781800"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27" name="AutoShape 11"/>
          <p:cNvSpPr>
            <a:spLocks noChangeArrowheads="1"/>
          </p:cNvSpPr>
          <p:nvPr/>
        </p:nvSpPr>
        <p:spPr bwMode="auto">
          <a:xfrm>
            <a:off x="7694613" y="20494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1528" name="Rectangle 12"/>
          <p:cNvSpPr>
            <a:spLocks noChangeArrowheads="1"/>
          </p:cNvSpPr>
          <p:nvPr/>
        </p:nvSpPr>
        <p:spPr bwMode="auto">
          <a:xfrm>
            <a:off x="6107113" y="2073275"/>
            <a:ext cx="430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1529" name="Rectangle 13"/>
          <p:cNvSpPr>
            <a:spLocks noChangeArrowheads="1"/>
          </p:cNvSpPr>
          <p:nvPr/>
        </p:nvSpPr>
        <p:spPr bwMode="auto">
          <a:xfrm>
            <a:off x="7045325" y="2081213"/>
            <a:ext cx="430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a:t>
            </a:r>
          </a:p>
        </p:txBody>
      </p:sp>
      <p:sp>
        <p:nvSpPr>
          <p:cNvPr id="21530" name="Rectangle 14"/>
          <p:cNvSpPr>
            <a:spLocks noChangeArrowheads="1"/>
          </p:cNvSpPr>
          <p:nvPr/>
        </p:nvSpPr>
        <p:spPr bwMode="auto">
          <a:xfrm>
            <a:off x="7975600" y="2070100"/>
            <a:ext cx="430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a:t>
            </a:r>
          </a:p>
        </p:txBody>
      </p:sp>
      <p:sp>
        <p:nvSpPr>
          <p:cNvPr id="21531" name="AutoShape 15"/>
          <p:cNvSpPr>
            <a:spLocks noChangeArrowheads="1"/>
          </p:cNvSpPr>
          <p:nvPr/>
        </p:nvSpPr>
        <p:spPr bwMode="auto">
          <a:xfrm>
            <a:off x="4265613" y="19653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1532" name="Freeform 16"/>
          <p:cNvSpPr>
            <a:spLocks/>
          </p:cNvSpPr>
          <p:nvPr/>
        </p:nvSpPr>
        <p:spPr bwMode="auto">
          <a:xfrm>
            <a:off x="4943475" y="18288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3" name="Rectangle 17"/>
          <p:cNvSpPr>
            <a:spLocks noChangeArrowheads="1"/>
          </p:cNvSpPr>
          <p:nvPr/>
        </p:nvSpPr>
        <p:spPr bwMode="auto">
          <a:xfrm>
            <a:off x="5953125"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34" name="Rectangle 18"/>
          <p:cNvSpPr>
            <a:spLocks noChangeArrowheads="1"/>
          </p:cNvSpPr>
          <p:nvPr/>
        </p:nvSpPr>
        <p:spPr bwMode="auto">
          <a:xfrm>
            <a:off x="6872288"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35" name="Rectangle 19"/>
          <p:cNvSpPr>
            <a:spLocks noChangeArrowheads="1"/>
          </p:cNvSpPr>
          <p:nvPr/>
        </p:nvSpPr>
        <p:spPr bwMode="auto">
          <a:xfrm>
            <a:off x="7777163" y="235426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1536" name="Rectangle 20"/>
          <p:cNvSpPr>
            <a:spLocks noChangeArrowheads="1"/>
          </p:cNvSpPr>
          <p:nvPr/>
        </p:nvSpPr>
        <p:spPr bwMode="auto">
          <a:xfrm>
            <a:off x="4459288" y="2376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1537" name="Rectangle 21"/>
          <p:cNvSpPr>
            <a:spLocks noChangeArrowheads="1"/>
          </p:cNvSpPr>
          <p:nvPr/>
        </p:nvSpPr>
        <p:spPr bwMode="auto">
          <a:xfrm>
            <a:off x="4600575" y="25606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1538" name="Line 37"/>
          <p:cNvSpPr>
            <a:spLocks noChangeShapeType="1"/>
          </p:cNvSpPr>
          <p:nvPr/>
        </p:nvSpPr>
        <p:spPr bwMode="auto">
          <a:xfrm>
            <a:off x="6400800" y="30480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539" name="Group 54"/>
          <p:cNvGrpSpPr>
            <a:grpSpLocks/>
          </p:cNvGrpSpPr>
          <p:nvPr/>
        </p:nvGrpSpPr>
        <p:grpSpPr bwMode="auto">
          <a:xfrm rot="-8430639">
            <a:off x="144463" y="6054725"/>
            <a:ext cx="631825" cy="679450"/>
            <a:chOff x="3456" y="1784"/>
            <a:chExt cx="952" cy="1048"/>
          </a:xfrm>
        </p:grpSpPr>
        <p:sp>
          <p:nvSpPr>
            <p:cNvPr id="2154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4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4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154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4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4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4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5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5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5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5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1540" name="Text Box 72"/>
          <p:cNvSpPr txBox="1">
            <a:spLocks noChangeArrowheads="1"/>
          </p:cNvSpPr>
          <p:nvPr/>
        </p:nvSpPr>
        <p:spPr bwMode="auto">
          <a:xfrm>
            <a:off x="685800" y="6507163"/>
            <a:ext cx="25066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200">
                <a:solidFill>
                  <a:srgbClr val="0A6819"/>
                </a:solidFill>
                <a:latin typeface="Comic Sans MS" pitchFamily="66" charset="0"/>
              </a:rPr>
              <a:t>or diagonal...</a:t>
            </a:r>
          </a:p>
        </p:txBody>
      </p:sp>
    </p:spTree>
    <p:extLst>
      <p:ext uri="{BB962C8B-B14F-4D97-AF65-F5344CB8AC3E}">
        <p14:creationId xmlns:p14="http://schemas.microsoft.com/office/powerpoint/2010/main" val="1339710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Lists'</a:t>
            </a:r>
            <a:r>
              <a:rPr lang="en-US" altLang="ja-JP" sz="4000"/>
              <a:t> </a:t>
            </a:r>
            <a:r>
              <a:rPr lang="en-US" altLang="ja-JP" sz="4000">
                <a:latin typeface="Times New Roman" pitchFamily="18" charset="0"/>
              </a:rPr>
              <a:t>flexibility</a:t>
            </a:r>
            <a:endParaRPr lang="en-US" sz="4000">
              <a:latin typeface="Times New Roman" pitchFamily="18" charset="0"/>
            </a:endParaRPr>
          </a:p>
        </p:txBody>
      </p:sp>
      <p:sp>
        <p:nvSpPr>
          <p:cNvPr id="22531"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2532" name="Text Box 7"/>
          <p:cNvSpPr txBox="1">
            <a:spLocks noChangeArrowheads="1"/>
          </p:cNvSpPr>
          <p:nvPr/>
        </p:nvSpPr>
        <p:spPr bwMode="auto">
          <a:xfrm>
            <a:off x="457200" y="1295400"/>
            <a:ext cx="4495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a:t>
            </a:r>
          </a:p>
        </p:txBody>
      </p:sp>
      <p:sp>
        <p:nvSpPr>
          <p:cNvPr id="22533" name="AutoShape 12"/>
          <p:cNvSpPr>
            <a:spLocks noChangeArrowheads="1"/>
          </p:cNvSpPr>
          <p:nvPr/>
        </p:nvSpPr>
        <p:spPr bwMode="auto">
          <a:xfrm>
            <a:off x="5857875"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34" name="AutoShape 13"/>
          <p:cNvSpPr>
            <a:spLocks noChangeArrowheads="1"/>
          </p:cNvSpPr>
          <p:nvPr/>
        </p:nvSpPr>
        <p:spPr bwMode="auto">
          <a:xfrm>
            <a:off x="6781800" y="20494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35" name="AutoShape 14"/>
          <p:cNvSpPr>
            <a:spLocks noChangeArrowheads="1"/>
          </p:cNvSpPr>
          <p:nvPr/>
        </p:nvSpPr>
        <p:spPr bwMode="auto">
          <a:xfrm>
            <a:off x="7694613" y="20494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36" name="Rectangle 15"/>
          <p:cNvSpPr>
            <a:spLocks noChangeArrowheads="1"/>
          </p:cNvSpPr>
          <p:nvPr/>
        </p:nvSpPr>
        <p:spPr bwMode="auto">
          <a:xfrm>
            <a:off x="5986463" y="2073275"/>
            <a:ext cx="671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42.0</a:t>
            </a:r>
          </a:p>
        </p:txBody>
      </p:sp>
      <p:sp>
        <p:nvSpPr>
          <p:cNvPr id="22537" name="Rectangle 16"/>
          <p:cNvSpPr>
            <a:spLocks noChangeArrowheads="1"/>
          </p:cNvSpPr>
          <p:nvPr/>
        </p:nvSpPr>
        <p:spPr bwMode="auto">
          <a:xfrm>
            <a:off x="6924675" y="2081213"/>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75.0</a:t>
            </a:r>
          </a:p>
        </p:txBody>
      </p:sp>
      <p:sp>
        <p:nvSpPr>
          <p:cNvPr id="22538" name="Rectangle 17"/>
          <p:cNvSpPr>
            <a:spLocks noChangeArrowheads="1"/>
          </p:cNvSpPr>
          <p:nvPr/>
        </p:nvSpPr>
        <p:spPr bwMode="auto">
          <a:xfrm>
            <a:off x="7854950" y="2070100"/>
            <a:ext cx="671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70.0</a:t>
            </a:r>
          </a:p>
        </p:txBody>
      </p:sp>
      <p:sp>
        <p:nvSpPr>
          <p:cNvPr id="22539" name="AutoShape 18"/>
          <p:cNvSpPr>
            <a:spLocks noChangeArrowheads="1"/>
          </p:cNvSpPr>
          <p:nvPr/>
        </p:nvSpPr>
        <p:spPr bwMode="auto">
          <a:xfrm>
            <a:off x="4265613" y="19653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2540" name="Freeform 19"/>
          <p:cNvSpPr>
            <a:spLocks/>
          </p:cNvSpPr>
          <p:nvPr/>
        </p:nvSpPr>
        <p:spPr bwMode="auto">
          <a:xfrm>
            <a:off x="4943475" y="18288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41" name="Rectangle 20"/>
          <p:cNvSpPr>
            <a:spLocks noChangeArrowheads="1"/>
          </p:cNvSpPr>
          <p:nvPr/>
        </p:nvSpPr>
        <p:spPr bwMode="auto">
          <a:xfrm>
            <a:off x="5815013" y="23780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double</a:t>
            </a:r>
            <a:endParaRPr lang="en-US" sz="1800" b="1">
              <a:solidFill>
                <a:schemeClr val="accent2"/>
              </a:solidFill>
              <a:latin typeface="Courier New" pitchFamily="49" charset="0"/>
            </a:endParaRPr>
          </a:p>
        </p:txBody>
      </p:sp>
      <p:sp>
        <p:nvSpPr>
          <p:cNvPr id="22542" name="Rectangle 21"/>
          <p:cNvSpPr>
            <a:spLocks noChangeArrowheads="1"/>
          </p:cNvSpPr>
          <p:nvPr/>
        </p:nvSpPr>
        <p:spPr bwMode="auto">
          <a:xfrm>
            <a:off x="6734175" y="2373313"/>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double</a:t>
            </a:r>
            <a:endParaRPr lang="en-US" sz="1800" b="1">
              <a:solidFill>
                <a:schemeClr val="accent2"/>
              </a:solidFill>
              <a:latin typeface="Courier New" pitchFamily="49" charset="0"/>
            </a:endParaRPr>
          </a:p>
        </p:txBody>
      </p:sp>
      <p:sp>
        <p:nvSpPr>
          <p:cNvPr id="22543" name="Rectangle 22"/>
          <p:cNvSpPr>
            <a:spLocks noChangeArrowheads="1"/>
          </p:cNvSpPr>
          <p:nvPr/>
        </p:nvSpPr>
        <p:spPr bwMode="auto">
          <a:xfrm>
            <a:off x="7639050" y="23653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double</a:t>
            </a:r>
            <a:endParaRPr lang="en-US" sz="1800" b="1">
              <a:solidFill>
                <a:schemeClr val="accent2"/>
              </a:solidFill>
              <a:latin typeface="Courier New" pitchFamily="49" charset="0"/>
            </a:endParaRPr>
          </a:p>
        </p:txBody>
      </p:sp>
      <p:sp>
        <p:nvSpPr>
          <p:cNvPr id="22544" name="Rectangle 23"/>
          <p:cNvSpPr>
            <a:spLocks noChangeArrowheads="1"/>
          </p:cNvSpPr>
          <p:nvPr/>
        </p:nvSpPr>
        <p:spPr bwMode="auto">
          <a:xfrm>
            <a:off x="4464050" y="236855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2545" name="Rectangle 24"/>
          <p:cNvSpPr>
            <a:spLocks noChangeArrowheads="1"/>
          </p:cNvSpPr>
          <p:nvPr/>
        </p:nvSpPr>
        <p:spPr bwMode="auto">
          <a:xfrm>
            <a:off x="4600575" y="25606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2546" name="Line 92"/>
          <p:cNvSpPr>
            <a:spLocks noChangeShapeType="1"/>
          </p:cNvSpPr>
          <p:nvPr/>
        </p:nvSpPr>
        <p:spPr bwMode="auto">
          <a:xfrm>
            <a:off x="6400800" y="30480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2547" name="AutoShape 94"/>
          <p:cNvSpPr>
            <a:spLocks noChangeArrowheads="1"/>
          </p:cNvSpPr>
          <p:nvPr/>
        </p:nvSpPr>
        <p:spPr bwMode="auto">
          <a:xfrm>
            <a:off x="5857875" y="37258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48" name="AutoShape 95"/>
          <p:cNvSpPr>
            <a:spLocks noChangeArrowheads="1"/>
          </p:cNvSpPr>
          <p:nvPr/>
        </p:nvSpPr>
        <p:spPr bwMode="auto">
          <a:xfrm>
            <a:off x="6781800" y="37258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49" name="AutoShape 96"/>
          <p:cNvSpPr>
            <a:spLocks noChangeArrowheads="1"/>
          </p:cNvSpPr>
          <p:nvPr/>
        </p:nvSpPr>
        <p:spPr bwMode="auto">
          <a:xfrm>
            <a:off x="7694613" y="37258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50" name="Rectangle 97"/>
          <p:cNvSpPr>
            <a:spLocks noChangeArrowheads="1"/>
          </p:cNvSpPr>
          <p:nvPr/>
        </p:nvSpPr>
        <p:spPr bwMode="auto">
          <a:xfrm>
            <a:off x="6108700" y="3749675"/>
            <a:ext cx="428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42</a:t>
            </a:r>
          </a:p>
        </p:txBody>
      </p:sp>
      <p:sp>
        <p:nvSpPr>
          <p:cNvPr id="22551" name="Rectangle 98"/>
          <p:cNvSpPr>
            <a:spLocks noChangeArrowheads="1"/>
          </p:cNvSpPr>
          <p:nvPr/>
        </p:nvSpPr>
        <p:spPr bwMode="auto">
          <a:xfrm>
            <a:off x="7107238" y="3757613"/>
            <a:ext cx="306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7</a:t>
            </a:r>
          </a:p>
        </p:txBody>
      </p:sp>
      <p:sp>
        <p:nvSpPr>
          <p:cNvPr id="22552" name="Rectangle 99"/>
          <p:cNvSpPr>
            <a:spLocks noChangeArrowheads="1"/>
          </p:cNvSpPr>
          <p:nvPr/>
        </p:nvSpPr>
        <p:spPr bwMode="auto">
          <a:xfrm>
            <a:off x="7916863" y="3746500"/>
            <a:ext cx="549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00"/>
                </a:solidFill>
                <a:latin typeface="Courier New" pitchFamily="49" charset="0"/>
              </a:rPr>
              <a:t>-11</a:t>
            </a:r>
          </a:p>
        </p:txBody>
      </p:sp>
      <p:sp>
        <p:nvSpPr>
          <p:cNvPr id="22553" name="AutoShape 100"/>
          <p:cNvSpPr>
            <a:spLocks noChangeArrowheads="1"/>
          </p:cNvSpPr>
          <p:nvPr/>
        </p:nvSpPr>
        <p:spPr bwMode="auto">
          <a:xfrm>
            <a:off x="4265613" y="36417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2554" name="Freeform 101"/>
          <p:cNvSpPr>
            <a:spLocks/>
          </p:cNvSpPr>
          <p:nvPr/>
        </p:nvSpPr>
        <p:spPr bwMode="auto">
          <a:xfrm>
            <a:off x="4943475" y="35052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55" name="Rectangle 102"/>
          <p:cNvSpPr>
            <a:spLocks noChangeArrowheads="1"/>
          </p:cNvSpPr>
          <p:nvPr/>
        </p:nvSpPr>
        <p:spPr bwMode="auto">
          <a:xfrm>
            <a:off x="5953125" y="4054475"/>
            <a:ext cx="45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2556" name="Rectangle 103"/>
          <p:cNvSpPr>
            <a:spLocks noChangeArrowheads="1"/>
          </p:cNvSpPr>
          <p:nvPr/>
        </p:nvSpPr>
        <p:spPr bwMode="auto">
          <a:xfrm>
            <a:off x="6872288" y="4049713"/>
            <a:ext cx="45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2557" name="Rectangle 104"/>
          <p:cNvSpPr>
            <a:spLocks noChangeArrowheads="1"/>
          </p:cNvSpPr>
          <p:nvPr/>
        </p:nvSpPr>
        <p:spPr bwMode="auto">
          <a:xfrm>
            <a:off x="7777163" y="4041775"/>
            <a:ext cx="458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int</a:t>
            </a:r>
            <a:endParaRPr lang="en-US" sz="1800" b="1">
              <a:solidFill>
                <a:schemeClr val="accent2"/>
              </a:solidFill>
              <a:latin typeface="Courier New" pitchFamily="49" charset="0"/>
            </a:endParaRPr>
          </a:p>
        </p:txBody>
      </p:sp>
      <p:sp>
        <p:nvSpPr>
          <p:cNvPr id="22558" name="Rectangle 105"/>
          <p:cNvSpPr>
            <a:spLocks noChangeArrowheads="1"/>
          </p:cNvSpPr>
          <p:nvPr/>
        </p:nvSpPr>
        <p:spPr bwMode="auto">
          <a:xfrm>
            <a:off x="4459288" y="404495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2559" name="Rectangle 106"/>
          <p:cNvSpPr>
            <a:spLocks noChangeArrowheads="1"/>
          </p:cNvSpPr>
          <p:nvPr/>
        </p:nvSpPr>
        <p:spPr bwMode="auto">
          <a:xfrm>
            <a:off x="4600575" y="42370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2560" name="Line 108"/>
          <p:cNvSpPr>
            <a:spLocks noChangeShapeType="1"/>
          </p:cNvSpPr>
          <p:nvPr/>
        </p:nvSpPr>
        <p:spPr bwMode="auto">
          <a:xfrm>
            <a:off x="6400800" y="47244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AutoShape 110"/>
          <p:cNvSpPr>
            <a:spLocks noChangeArrowheads="1"/>
          </p:cNvSpPr>
          <p:nvPr/>
        </p:nvSpPr>
        <p:spPr bwMode="auto">
          <a:xfrm>
            <a:off x="5857875" y="54022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62" name="AutoShape 111"/>
          <p:cNvSpPr>
            <a:spLocks noChangeArrowheads="1"/>
          </p:cNvSpPr>
          <p:nvPr/>
        </p:nvSpPr>
        <p:spPr bwMode="auto">
          <a:xfrm>
            <a:off x="6781800" y="540226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63" name="AutoShape 112"/>
          <p:cNvSpPr>
            <a:spLocks noChangeArrowheads="1"/>
          </p:cNvSpPr>
          <p:nvPr/>
        </p:nvSpPr>
        <p:spPr bwMode="auto">
          <a:xfrm>
            <a:off x="7694613" y="540226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2564" name="Rectangle 113"/>
          <p:cNvSpPr>
            <a:spLocks noChangeArrowheads="1"/>
          </p:cNvSpPr>
          <p:nvPr/>
        </p:nvSpPr>
        <p:spPr bwMode="auto">
          <a:xfrm>
            <a:off x="6111875" y="5426075"/>
            <a:ext cx="515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a:solidFill>
                  <a:srgbClr val="000000"/>
                </a:solidFill>
                <a:latin typeface="Courier New" pitchFamily="49" charset="0"/>
              </a:rPr>
              <a:t>“</a:t>
            </a:r>
            <a:r>
              <a:rPr lang="en-US" altLang="ja-JP" sz="1600" b="1">
                <a:solidFill>
                  <a:srgbClr val="000000"/>
                </a:solidFill>
                <a:latin typeface="Courier New" pitchFamily="49" charset="0"/>
              </a:rPr>
              <a:t>O</a:t>
            </a:r>
            <a:r>
              <a:rPr lang="ja-JP" altLang="en-US" sz="1600" b="1">
                <a:solidFill>
                  <a:srgbClr val="000000"/>
                </a:solidFill>
                <a:latin typeface="Courier New" pitchFamily="49" charset="0"/>
              </a:rPr>
              <a:t>”</a:t>
            </a:r>
            <a:endParaRPr lang="en-US" sz="1600" b="1">
              <a:solidFill>
                <a:srgbClr val="000000"/>
              </a:solidFill>
              <a:latin typeface="Courier New" pitchFamily="49" charset="0"/>
            </a:endParaRPr>
          </a:p>
        </p:txBody>
      </p:sp>
      <p:sp>
        <p:nvSpPr>
          <p:cNvPr id="22565" name="Rectangle 114"/>
          <p:cNvSpPr>
            <a:spLocks noChangeArrowheads="1"/>
          </p:cNvSpPr>
          <p:nvPr/>
        </p:nvSpPr>
        <p:spPr bwMode="auto">
          <a:xfrm>
            <a:off x="6991350" y="5434013"/>
            <a:ext cx="639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a:solidFill>
                  <a:srgbClr val="000000"/>
                </a:solidFill>
                <a:latin typeface="Courier New" pitchFamily="49" charset="0"/>
              </a:rPr>
              <a:t>“</a:t>
            </a:r>
            <a:r>
              <a:rPr lang="en-US" altLang="ja-JP" sz="1600" b="1">
                <a:solidFill>
                  <a:srgbClr val="000000"/>
                </a:solidFill>
                <a:latin typeface="Courier New" pitchFamily="49" charset="0"/>
              </a:rPr>
              <a:t>hi</a:t>
            </a:r>
            <a:r>
              <a:rPr lang="ja-JP" altLang="en-US" sz="1600" b="1">
                <a:solidFill>
                  <a:srgbClr val="000000"/>
                </a:solidFill>
                <a:latin typeface="Courier New" pitchFamily="49" charset="0"/>
              </a:rPr>
              <a:t>”</a:t>
            </a:r>
            <a:endParaRPr lang="en-US" sz="1600" b="1">
              <a:solidFill>
                <a:srgbClr val="000000"/>
              </a:solidFill>
              <a:latin typeface="Courier New" pitchFamily="49" charset="0"/>
            </a:endParaRPr>
          </a:p>
        </p:txBody>
      </p:sp>
      <p:sp>
        <p:nvSpPr>
          <p:cNvPr id="22566" name="Rectangle 115"/>
          <p:cNvSpPr>
            <a:spLocks noChangeArrowheads="1"/>
          </p:cNvSpPr>
          <p:nvPr/>
        </p:nvSpPr>
        <p:spPr bwMode="auto">
          <a:xfrm rot="-1079613">
            <a:off x="7918450" y="5445125"/>
            <a:ext cx="523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200" b="1">
                <a:solidFill>
                  <a:srgbClr val="000000"/>
                </a:solidFill>
                <a:latin typeface="Courier New" pitchFamily="49" charset="0"/>
              </a:rPr>
              <a:t>“</a:t>
            </a:r>
            <a:r>
              <a:rPr lang="en-US" altLang="ja-JP" sz="1200" b="1">
                <a:solidFill>
                  <a:srgbClr val="000000"/>
                </a:solidFill>
                <a:latin typeface="Courier New" pitchFamily="49" charset="0"/>
              </a:rPr>
              <a:t>O!</a:t>
            </a:r>
            <a:r>
              <a:rPr lang="ja-JP" altLang="en-US" sz="1200" b="1">
                <a:solidFill>
                  <a:srgbClr val="000000"/>
                </a:solidFill>
                <a:latin typeface="Courier New" pitchFamily="49" charset="0"/>
              </a:rPr>
              <a:t>”</a:t>
            </a:r>
            <a:endParaRPr lang="en-US" sz="1200" b="1">
              <a:solidFill>
                <a:srgbClr val="000000"/>
              </a:solidFill>
              <a:latin typeface="Courier New" pitchFamily="49" charset="0"/>
            </a:endParaRPr>
          </a:p>
        </p:txBody>
      </p:sp>
      <p:sp>
        <p:nvSpPr>
          <p:cNvPr id="22567" name="AutoShape 116"/>
          <p:cNvSpPr>
            <a:spLocks noChangeArrowheads="1"/>
          </p:cNvSpPr>
          <p:nvPr/>
        </p:nvSpPr>
        <p:spPr bwMode="auto">
          <a:xfrm>
            <a:off x="4265613" y="5318125"/>
            <a:ext cx="1371600" cy="838200"/>
          </a:xfrm>
          <a:prstGeom prst="cube">
            <a:avLst>
              <a:gd name="adj" fmla="val 48676"/>
            </a:avLst>
          </a:prstGeom>
          <a:solidFill>
            <a:schemeClr val="bg1"/>
          </a:solidFill>
          <a:ln w="19050">
            <a:solidFill>
              <a:srgbClr val="008000"/>
            </a:solidFill>
            <a:miter lim="800000"/>
            <a:headEnd/>
            <a:tailEnd/>
          </a:ln>
        </p:spPr>
        <p:txBody>
          <a:bodyPr wrap="none" anchor="ctr"/>
          <a:lstStyle/>
          <a:p>
            <a:endParaRPr lang="en-US"/>
          </a:p>
        </p:txBody>
      </p:sp>
      <p:sp>
        <p:nvSpPr>
          <p:cNvPr id="22568" name="Freeform 117"/>
          <p:cNvSpPr>
            <a:spLocks/>
          </p:cNvSpPr>
          <p:nvPr/>
        </p:nvSpPr>
        <p:spPr bwMode="auto">
          <a:xfrm>
            <a:off x="4943475" y="5181600"/>
            <a:ext cx="1071563"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69" name="Rectangle 118"/>
          <p:cNvSpPr>
            <a:spLocks noChangeArrowheads="1"/>
          </p:cNvSpPr>
          <p:nvPr/>
        </p:nvSpPr>
        <p:spPr bwMode="auto">
          <a:xfrm>
            <a:off x="5816600" y="57308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String</a:t>
            </a:r>
            <a:endParaRPr lang="en-US" sz="1800" b="1">
              <a:solidFill>
                <a:schemeClr val="accent2"/>
              </a:solidFill>
              <a:latin typeface="Courier New" pitchFamily="49" charset="0"/>
            </a:endParaRPr>
          </a:p>
        </p:txBody>
      </p:sp>
      <p:sp>
        <p:nvSpPr>
          <p:cNvPr id="22570" name="Rectangle 119"/>
          <p:cNvSpPr>
            <a:spLocks noChangeArrowheads="1"/>
          </p:cNvSpPr>
          <p:nvPr/>
        </p:nvSpPr>
        <p:spPr bwMode="auto">
          <a:xfrm>
            <a:off x="6735763" y="5726113"/>
            <a:ext cx="733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String</a:t>
            </a:r>
            <a:endParaRPr lang="en-US" sz="1800" b="1">
              <a:solidFill>
                <a:schemeClr val="accent2"/>
              </a:solidFill>
              <a:latin typeface="Courier New" pitchFamily="49" charset="0"/>
            </a:endParaRPr>
          </a:p>
        </p:txBody>
      </p:sp>
      <p:sp>
        <p:nvSpPr>
          <p:cNvPr id="22571" name="Rectangle 120"/>
          <p:cNvSpPr>
            <a:spLocks noChangeArrowheads="1"/>
          </p:cNvSpPr>
          <p:nvPr/>
        </p:nvSpPr>
        <p:spPr bwMode="auto">
          <a:xfrm>
            <a:off x="7640638" y="5718175"/>
            <a:ext cx="733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String</a:t>
            </a:r>
            <a:endParaRPr lang="en-US" sz="1800" b="1">
              <a:solidFill>
                <a:schemeClr val="accent2"/>
              </a:solidFill>
              <a:latin typeface="Courier New" pitchFamily="49" charset="0"/>
            </a:endParaRPr>
          </a:p>
        </p:txBody>
      </p:sp>
      <p:sp>
        <p:nvSpPr>
          <p:cNvPr id="22572" name="Rectangle 121"/>
          <p:cNvSpPr>
            <a:spLocks noChangeArrowheads="1"/>
          </p:cNvSpPr>
          <p:nvPr/>
        </p:nvSpPr>
        <p:spPr bwMode="auto">
          <a:xfrm>
            <a:off x="4464050" y="572135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2573" name="Rectangle 122"/>
          <p:cNvSpPr>
            <a:spLocks noChangeArrowheads="1"/>
          </p:cNvSpPr>
          <p:nvPr/>
        </p:nvSpPr>
        <p:spPr bwMode="auto">
          <a:xfrm>
            <a:off x="4600575" y="59134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A</a:t>
            </a:r>
            <a:endParaRPr lang="en-US" sz="1800" b="1">
              <a:solidFill>
                <a:schemeClr val="accent2"/>
              </a:solidFill>
              <a:latin typeface="Courier New" pitchFamily="49" charset="0"/>
            </a:endParaRPr>
          </a:p>
        </p:txBody>
      </p:sp>
      <p:sp>
        <p:nvSpPr>
          <p:cNvPr id="22574" name="Line 124"/>
          <p:cNvSpPr>
            <a:spLocks noChangeShapeType="1"/>
          </p:cNvSpPr>
          <p:nvPr/>
        </p:nvSpPr>
        <p:spPr bwMode="auto">
          <a:xfrm>
            <a:off x="6400800" y="6400800"/>
            <a:ext cx="1371600" cy="0"/>
          </a:xfrm>
          <a:prstGeom prst="line">
            <a:avLst/>
          </a:prstGeom>
          <a:noFill/>
          <a:ln w="9525">
            <a:solidFill>
              <a:srgbClr val="FF0000"/>
            </a:solidFill>
            <a:round/>
            <a:headEnd type="triangle" w="sm" len="me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16287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8128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Reference     vs.    Value</a:t>
            </a:r>
          </a:p>
        </p:txBody>
      </p:sp>
      <p:sp>
        <p:nvSpPr>
          <p:cNvPr id="9219" name="AutoShape 15"/>
          <p:cNvSpPr>
            <a:spLocks noChangeArrowheads="1"/>
          </p:cNvSpPr>
          <p:nvPr/>
        </p:nvSpPr>
        <p:spPr bwMode="auto">
          <a:xfrm>
            <a:off x="411163" y="3011488"/>
            <a:ext cx="1331912" cy="696912"/>
          </a:xfrm>
          <a:prstGeom prst="cube">
            <a:avLst>
              <a:gd name="adj" fmla="val 46366"/>
            </a:avLst>
          </a:prstGeom>
          <a:solidFill>
            <a:schemeClr val="bg1"/>
          </a:solidFill>
          <a:ln w="28575">
            <a:solidFill>
              <a:srgbClr val="008000"/>
            </a:solidFill>
            <a:miter lim="800000"/>
            <a:headEnd/>
            <a:tailEnd/>
          </a:ln>
        </p:spPr>
        <p:txBody>
          <a:bodyPr wrap="none" anchor="ctr"/>
          <a:lstStyle/>
          <a:p>
            <a:endParaRPr lang="en-US"/>
          </a:p>
        </p:txBody>
      </p:sp>
      <p:sp>
        <p:nvSpPr>
          <p:cNvPr id="9220" name="Freeform 16"/>
          <p:cNvSpPr>
            <a:spLocks/>
          </p:cNvSpPr>
          <p:nvPr/>
        </p:nvSpPr>
        <p:spPr bwMode="auto">
          <a:xfrm>
            <a:off x="1073150" y="2730500"/>
            <a:ext cx="1157288" cy="454025"/>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1" name="Text Box 17"/>
          <p:cNvSpPr txBox="1">
            <a:spLocks noChangeArrowheads="1"/>
          </p:cNvSpPr>
          <p:nvPr/>
        </p:nvSpPr>
        <p:spPr bwMode="auto">
          <a:xfrm>
            <a:off x="527050" y="3343275"/>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8000"/>
                </a:solidFill>
                <a:latin typeface="Courier New" pitchFamily="49" charset="0"/>
              </a:rPr>
              <a:t>L</a:t>
            </a:r>
          </a:p>
        </p:txBody>
      </p:sp>
      <p:sp>
        <p:nvSpPr>
          <p:cNvPr id="9222" name="AutoShape 18"/>
          <p:cNvSpPr>
            <a:spLocks noChangeArrowheads="1"/>
          </p:cNvSpPr>
          <p:nvPr/>
        </p:nvSpPr>
        <p:spPr bwMode="auto">
          <a:xfrm>
            <a:off x="2087563" y="32400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9223" name="AutoShape 19"/>
          <p:cNvSpPr>
            <a:spLocks noChangeArrowheads="1"/>
          </p:cNvSpPr>
          <p:nvPr/>
        </p:nvSpPr>
        <p:spPr bwMode="auto">
          <a:xfrm>
            <a:off x="2849563" y="32400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9224" name="AutoShape 20"/>
          <p:cNvSpPr>
            <a:spLocks noChangeArrowheads="1"/>
          </p:cNvSpPr>
          <p:nvPr/>
        </p:nvSpPr>
        <p:spPr bwMode="auto">
          <a:xfrm>
            <a:off x="3687763" y="3240088"/>
            <a:ext cx="825500" cy="601662"/>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9225" name="Text Box 21"/>
          <p:cNvSpPr txBox="1">
            <a:spLocks noChangeArrowheads="1"/>
          </p:cNvSpPr>
          <p:nvPr/>
        </p:nvSpPr>
        <p:spPr bwMode="auto">
          <a:xfrm>
            <a:off x="1974850" y="35448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L[0]</a:t>
            </a:r>
          </a:p>
        </p:txBody>
      </p:sp>
      <p:sp>
        <p:nvSpPr>
          <p:cNvPr id="9226" name="Text Box 22"/>
          <p:cNvSpPr txBox="1">
            <a:spLocks noChangeArrowheads="1"/>
          </p:cNvSpPr>
          <p:nvPr/>
        </p:nvSpPr>
        <p:spPr bwMode="auto">
          <a:xfrm>
            <a:off x="2730500" y="35448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L[1]</a:t>
            </a:r>
          </a:p>
        </p:txBody>
      </p:sp>
      <p:sp>
        <p:nvSpPr>
          <p:cNvPr id="9227" name="Text Box 23"/>
          <p:cNvSpPr txBox="1">
            <a:spLocks noChangeArrowheads="1"/>
          </p:cNvSpPr>
          <p:nvPr/>
        </p:nvSpPr>
        <p:spPr bwMode="auto">
          <a:xfrm>
            <a:off x="3560763" y="3544888"/>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L[2]</a:t>
            </a:r>
          </a:p>
        </p:txBody>
      </p:sp>
      <p:sp>
        <p:nvSpPr>
          <p:cNvPr id="9228" name="Text Box 24"/>
          <p:cNvSpPr txBox="1">
            <a:spLocks noChangeArrowheads="1"/>
          </p:cNvSpPr>
          <p:nvPr/>
        </p:nvSpPr>
        <p:spPr bwMode="auto">
          <a:xfrm>
            <a:off x="246063" y="2205038"/>
            <a:ext cx="9683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5000"/>
              </a:lnSpc>
              <a:spcBef>
                <a:spcPct val="50000"/>
              </a:spcBef>
            </a:pPr>
            <a:r>
              <a:rPr lang="en-US" sz="1400" b="1" i="1">
                <a:solidFill>
                  <a:srgbClr val="008000"/>
                </a:solidFill>
              </a:rPr>
              <a:t>Reference</a:t>
            </a:r>
          </a:p>
          <a:p>
            <a:pPr>
              <a:lnSpc>
                <a:spcPct val="75000"/>
              </a:lnSpc>
              <a:spcBef>
                <a:spcPct val="50000"/>
              </a:spcBef>
            </a:pPr>
            <a:r>
              <a:rPr lang="en-US" sz="1400" b="1" i="1">
                <a:solidFill>
                  <a:srgbClr val="008000"/>
                </a:solidFill>
              </a:rPr>
              <a:t>Pointer</a:t>
            </a:r>
          </a:p>
          <a:p>
            <a:pPr>
              <a:lnSpc>
                <a:spcPct val="75000"/>
              </a:lnSpc>
              <a:spcBef>
                <a:spcPct val="50000"/>
              </a:spcBef>
            </a:pPr>
            <a:r>
              <a:rPr lang="en-US" sz="1400" b="1">
                <a:solidFill>
                  <a:srgbClr val="008000"/>
                </a:solidFill>
                <a:latin typeface="Courier New" pitchFamily="49" charset="0"/>
                <a:cs typeface="Courier New" pitchFamily="49" charset="0"/>
              </a:rPr>
              <a:t>id</a:t>
            </a:r>
            <a:endParaRPr lang="en-US" sz="1400" b="1">
              <a:latin typeface="Courier New" pitchFamily="49" charset="0"/>
              <a:cs typeface="Courier New" pitchFamily="49" charset="0"/>
            </a:endParaRPr>
          </a:p>
        </p:txBody>
      </p:sp>
      <p:sp>
        <p:nvSpPr>
          <p:cNvPr id="9229" name="Text Box 26"/>
          <p:cNvSpPr txBox="1">
            <a:spLocks noChangeArrowheads="1"/>
          </p:cNvSpPr>
          <p:nvPr/>
        </p:nvSpPr>
        <p:spPr bwMode="auto">
          <a:xfrm>
            <a:off x="1447800" y="1911350"/>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dirty="0">
                <a:solidFill>
                  <a:srgbClr val="008000"/>
                </a:solidFill>
                <a:latin typeface="Courier New" pitchFamily="49" charset="0"/>
              </a:rPr>
              <a:t>L = [5,42,'hi']</a:t>
            </a:r>
          </a:p>
        </p:txBody>
      </p:sp>
      <p:sp>
        <p:nvSpPr>
          <p:cNvPr id="9230" name="Text Box 28"/>
          <p:cNvSpPr txBox="1">
            <a:spLocks noChangeArrowheads="1"/>
          </p:cNvSpPr>
          <p:nvPr/>
        </p:nvSpPr>
        <p:spPr bwMode="auto">
          <a:xfrm>
            <a:off x="2095500" y="3240088"/>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5</a:t>
            </a:r>
          </a:p>
        </p:txBody>
      </p:sp>
      <p:sp>
        <p:nvSpPr>
          <p:cNvPr id="9231" name="Text Box 29"/>
          <p:cNvSpPr txBox="1">
            <a:spLocks noChangeArrowheads="1"/>
          </p:cNvSpPr>
          <p:nvPr/>
        </p:nvSpPr>
        <p:spPr bwMode="auto">
          <a:xfrm>
            <a:off x="2849563" y="323691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42</a:t>
            </a:r>
          </a:p>
        </p:txBody>
      </p:sp>
      <p:sp>
        <p:nvSpPr>
          <p:cNvPr id="9232" name="Text Box 30"/>
          <p:cNvSpPr txBox="1">
            <a:spLocks noChangeArrowheads="1"/>
          </p:cNvSpPr>
          <p:nvPr/>
        </p:nvSpPr>
        <p:spPr bwMode="auto">
          <a:xfrm>
            <a:off x="3695700" y="3233738"/>
            <a:ext cx="804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b="1">
                <a:latin typeface="Courier New" pitchFamily="49" charset="0"/>
              </a:rPr>
              <a:t>'hi'</a:t>
            </a:r>
          </a:p>
        </p:txBody>
      </p:sp>
      <p:sp>
        <p:nvSpPr>
          <p:cNvPr id="9233" name="Line 33"/>
          <p:cNvSpPr>
            <a:spLocks noChangeShapeType="1"/>
          </p:cNvSpPr>
          <p:nvPr/>
        </p:nvSpPr>
        <p:spPr bwMode="auto">
          <a:xfrm>
            <a:off x="4800600" y="2133600"/>
            <a:ext cx="0" cy="4424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AutoShape 36"/>
          <p:cNvSpPr>
            <a:spLocks noChangeArrowheads="1"/>
          </p:cNvSpPr>
          <p:nvPr/>
        </p:nvSpPr>
        <p:spPr bwMode="auto">
          <a:xfrm>
            <a:off x="6096000" y="2895600"/>
            <a:ext cx="1331913" cy="696913"/>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9235" name="Text Box 37"/>
          <p:cNvSpPr txBox="1">
            <a:spLocks noChangeArrowheads="1"/>
          </p:cNvSpPr>
          <p:nvPr/>
        </p:nvSpPr>
        <p:spPr bwMode="auto">
          <a:xfrm>
            <a:off x="6226175" y="3235325"/>
            <a:ext cx="804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latin typeface="Courier New" pitchFamily="49" charset="0"/>
              </a:rPr>
              <a:t>s</a:t>
            </a:r>
            <a:endParaRPr lang="en-US" sz="1800" b="1">
              <a:solidFill>
                <a:srgbClr val="008000"/>
              </a:solidFill>
              <a:latin typeface="Courier New" pitchFamily="49" charset="0"/>
            </a:endParaRPr>
          </a:p>
        </p:txBody>
      </p:sp>
      <p:sp>
        <p:nvSpPr>
          <p:cNvPr id="9236" name="Text Box 38"/>
          <p:cNvSpPr txBox="1">
            <a:spLocks noChangeArrowheads="1"/>
          </p:cNvSpPr>
          <p:nvPr/>
        </p:nvSpPr>
        <p:spPr bwMode="auto">
          <a:xfrm>
            <a:off x="6351588" y="2908300"/>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Courier New" pitchFamily="49" charset="0"/>
              </a:rPr>
              <a:t>'hi'</a:t>
            </a:r>
          </a:p>
        </p:txBody>
      </p:sp>
      <p:sp>
        <p:nvSpPr>
          <p:cNvPr id="9237" name="Text Box 39"/>
          <p:cNvSpPr txBox="1">
            <a:spLocks noChangeArrowheads="1"/>
          </p:cNvSpPr>
          <p:nvPr/>
        </p:nvSpPr>
        <p:spPr bwMode="auto">
          <a:xfrm>
            <a:off x="5410200" y="2043113"/>
            <a:ext cx="295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1608F9"/>
                </a:solidFill>
                <a:latin typeface="Courier New" pitchFamily="49" charset="0"/>
              </a:rPr>
              <a:t>s = 'hi'</a:t>
            </a:r>
          </a:p>
        </p:txBody>
      </p:sp>
      <p:grpSp>
        <p:nvGrpSpPr>
          <p:cNvPr id="9238" name="Group 40"/>
          <p:cNvGrpSpPr>
            <a:grpSpLocks/>
          </p:cNvGrpSpPr>
          <p:nvPr/>
        </p:nvGrpSpPr>
        <p:grpSpPr bwMode="auto">
          <a:xfrm>
            <a:off x="1751013" y="2630488"/>
            <a:ext cx="254000" cy="285750"/>
            <a:chOff x="3456" y="1784"/>
            <a:chExt cx="952" cy="1048"/>
          </a:xfrm>
        </p:grpSpPr>
        <p:sp>
          <p:nvSpPr>
            <p:cNvPr id="9246" name="Freeform 41"/>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247" name="Freeform 42"/>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248" name="Freeform 43"/>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9249" name="Freeform 44"/>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250" name="Oval 45"/>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9251" name="Oval 46"/>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52" name="Oval 47"/>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53" name="Oval 48"/>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54" name="Oval 49"/>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55" name="Oval 50"/>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56" name="Oval 51"/>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257" name="AutoShape 52"/>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258" name="Freeform 53"/>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259" name="Freeform 54"/>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260" name="Freeform 55"/>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1" name="Freeform 56"/>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262" name="Freeform 57"/>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239" name="Text Box 58"/>
          <p:cNvSpPr txBox="1">
            <a:spLocks noChangeArrowheads="1"/>
          </p:cNvSpPr>
          <p:nvPr/>
        </p:nvSpPr>
        <p:spPr bwMode="auto">
          <a:xfrm>
            <a:off x="1744663" y="2622550"/>
            <a:ext cx="701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A6819"/>
                </a:solidFill>
                <a:latin typeface="Comic Sans MS" pitchFamily="66" charset="0"/>
              </a:rPr>
              <a:t>Whee!</a:t>
            </a:r>
          </a:p>
        </p:txBody>
      </p:sp>
      <p:sp>
        <p:nvSpPr>
          <p:cNvPr id="9240" name="Line 61"/>
          <p:cNvSpPr>
            <a:spLocks noChangeShapeType="1"/>
          </p:cNvSpPr>
          <p:nvPr/>
        </p:nvSpPr>
        <p:spPr bwMode="auto">
          <a:xfrm flipH="1" flipV="1">
            <a:off x="1404938" y="2578100"/>
            <a:ext cx="304800" cy="1524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Line 62"/>
          <p:cNvSpPr>
            <a:spLocks noChangeShapeType="1"/>
          </p:cNvSpPr>
          <p:nvPr/>
        </p:nvSpPr>
        <p:spPr bwMode="auto">
          <a:xfrm flipH="1" flipV="1">
            <a:off x="1404938" y="2654300"/>
            <a:ext cx="304800" cy="1524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2" name="Line 63"/>
          <p:cNvSpPr>
            <a:spLocks noChangeShapeType="1"/>
          </p:cNvSpPr>
          <p:nvPr/>
        </p:nvSpPr>
        <p:spPr bwMode="auto">
          <a:xfrm flipH="1" flipV="1">
            <a:off x="1557338" y="2578100"/>
            <a:ext cx="152400" cy="762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2" name="Text Box 13"/>
          <p:cNvSpPr txBox="1">
            <a:spLocks noChangeArrowheads="1"/>
          </p:cNvSpPr>
          <p:nvPr/>
        </p:nvSpPr>
        <p:spPr bwMode="auto">
          <a:xfrm>
            <a:off x="1077913" y="1084263"/>
            <a:ext cx="6934200" cy="461962"/>
          </a:xfrm>
          <a:prstGeom prst="rect">
            <a:avLst/>
          </a:prstGeom>
          <a:solidFill>
            <a:schemeClr val="bg1">
              <a:lumMod val="9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defRPr/>
            </a:pPr>
            <a:r>
              <a:rPr lang="en-US" dirty="0" smtClean="0">
                <a:solidFill>
                  <a:srgbClr val="800000"/>
                </a:solidFill>
                <a:latin typeface="Calibri" pitchFamily="34" charset="0"/>
                <a:cs typeface="Calibri" pitchFamily="34" charset="0"/>
              </a:rPr>
              <a:t>Python's two methods for handling data</a:t>
            </a:r>
          </a:p>
        </p:txBody>
      </p:sp>
      <p:sp>
        <p:nvSpPr>
          <p:cNvPr id="7203" name="Rectangle 1"/>
          <p:cNvSpPr>
            <a:spLocks noChangeArrowheads="1"/>
          </p:cNvSpPr>
          <p:nvPr/>
        </p:nvSpPr>
        <p:spPr bwMode="auto">
          <a:xfrm>
            <a:off x="415925" y="4306888"/>
            <a:ext cx="4003675" cy="646112"/>
          </a:xfrm>
          <a:prstGeom prst="rect">
            <a:avLst/>
          </a:prstGeom>
          <a:solidFill>
            <a:schemeClr val="bg1">
              <a:lumMod val="95000"/>
            </a:schemeClr>
          </a:solidFill>
          <a:ln>
            <a:noFill/>
          </a:ln>
        </p:spPr>
        <p:txBody>
          <a:bodyPr>
            <a:spAutoFit/>
          </a:bodyPr>
          <a:lstStyle/>
          <a:p>
            <a:pPr>
              <a:defRPr/>
            </a:pPr>
            <a:r>
              <a:rPr lang="en-US" sz="1800" b="1" dirty="0">
                <a:latin typeface="Calibri" pitchFamily="34" charset="0"/>
                <a:cs typeface="Calibri" pitchFamily="34" charset="0"/>
              </a:rPr>
              <a:t>Lists</a:t>
            </a:r>
            <a:r>
              <a:rPr lang="en-US" sz="1800" dirty="0">
                <a:latin typeface="Calibri" pitchFamily="34" charset="0"/>
                <a:cs typeface="Calibri" pitchFamily="34" charset="0"/>
              </a:rPr>
              <a:t> are handled by reference (the variables really hold a </a:t>
            </a:r>
            <a:r>
              <a:rPr lang="en-US" sz="1800" b="1" i="1" dirty="0">
                <a:latin typeface="Calibri" pitchFamily="34" charset="0"/>
                <a:cs typeface="Calibri" pitchFamily="34" charset="0"/>
              </a:rPr>
              <a:t>memory address</a:t>
            </a:r>
            <a:r>
              <a:rPr lang="en-US" sz="1800" dirty="0">
                <a:latin typeface="Calibri" pitchFamily="34" charset="0"/>
                <a:cs typeface="Calibri" pitchFamily="34" charset="0"/>
              </a:rPr>
              <a:t>)</a:t>
            </a:r>
            <a:endParaRPr lang="en-US" sz="1800" dirty="0"/>
          </a:p>
        </p:txBody>
      </p:sp>
      <p:sp>
        <p:nvSpPr>
          <p:cNvPr id="7204" name="Rectangle 59"/>
          <p:cNvSpPr>
            <a:spLocks noChangeArrowheads="1"/>
          </p:cNvSpPr>
          <p:nvPr/>
        </p:nvSpPr>
        <p:spPr bwMode="auto">
          <a:xfrm>
            <a:off x="4987925" y="4306888"/>
            <a:ext cx="4003675" cy="646112"/>
          </a:xfrm>
          <a:prstGeom prst="rect">
            <a:avLst/>
          </a:prstGeom>
          <a:solidFill>
            <a:schemeClr val="bg1">
              <a:lumMod val="95000"/>
            </a:schemeClr>
          </a:solidFill>
          <a:ln>
            <a:noFill/>
          </a:ln>
        </p:spPr>
        <p:txBody>
          <a:bodyPr>
            <a:spAutoFit/>
          </a:bodyPr>
          <a:lstStyle/>
          <a:p>
            <a:pPr>
              <a:defRPr/>
            </a:pPr>
            <a:r>
              <a:rPr lang="en-US" sz="1800" b="1" dirty="0">
                <a:latin typeface="Calibri" pitchFamily="34" charset="0"/>
                <a:cs typeface="Calibri" pitchFamily="34" charset="0"/>
              </a:rPr>
              <a:t>Primitive data</a:t>
            </a:r>
            <a:r>
              <a:rPr lang="en-US" sz="1800" dirty="0">
                <a:latin typeface="Calibri" pitchFamily="34" charset="0"/>
                <a:cs typeface="Calibri" pitchFamily="34" charset="0"/>
              </a:rPr>
              <a:t> and strings are handled by value: imagine they </a:t>
            </a:r>
            <a:r>
              <a:rPr lang="en-US" sz="1800" b="1" i="1" dirty="0">
                <a:latin typeface="Calibri" pitchFamily="34" charset="0"/>
                <a:cs typeface="Calibri" pitchFamily="34" charset="0"/>
              </a:rPr>
              <a:t>hold </a:t>
            </a:r>
            <a:r>
              <a:rPr lang="en-US" sz="1800" dirty="0">
                <a:latin typeface="Calibri" pitchFamily="34" charset="0"/>
                <a:cs typeface="Calibri" pitchFamily="34" charset="0"/>
              </a:rPr>
              <a:t>the data</a:t>
            </a:r>
            <a:endParaRPr lang="en-US" sz="1800" dirty="0"/>
          </a:p>
        </p:txBody>
      </p:sp>
    </p:spTree>
    <p:extLst>
      <p:ext uri="{BB962C8B-B14F-4D97-AF65-F5344CB8AC3E}">
        <p14:creationId xmlns:p14="http://schemas.microsoft.com/office/powerpoint/2010/main" val="3790844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2d lists or </a:t>
            </a:r>
            <a:r>
              <a:rPr lang="en-US" sz="4000" b="1" i="1"/>
              <a:t>arrays</a:t>
            </a:r>
            <a:endParaRPr lang="en-US" sz="4000"/>
          </a:p>
        </p:txBody>
      </p:sp>
      <p:sp>
        <p:nvSpPr>
          <p:cNvPr id="23555" name="Rectangle 9"/>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3556" name="Text Box 10"/>
          <p:cNvSpPr txBox="1">
            <a:spLocks noChangeArrowheads="1"/>
          </p:cNvSpPr>
          <p:nvPr/>
        </p:nvSpPr>
        <p:spPr bwMode="auto">
          <a:xfrm>
            <a:off x="457200" y="12954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 -- including lists !</a:t>
            </a:r>
          </a:p>
        </p:txBody>
      </p:sp>
      <p:sp>
        <p:nvSpPr>
          <p:cNvPr id="23557" name="AutoShape 66"/>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3558" name="Freeform 67"/>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9" name="Rectangle 68"/>
          <p:cNvSpPr>
            <a:spLocks noChangeArrowheads="1"/>
          </p:cNvSpPr>
          <p:nvPr/>
        </p:nvSpPr>
        <p:spPr bwMode="auto">
          <a:xfrm>
            <a:off x="1238250" y="34544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3560" name="Rectangle 69"/>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3561" name="Rectangle 70"/>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349040" y="535680"/>
              <a:ext cx="723600" cy="616680"/>
            </p14:xfrm>
          </p:contentPart>
        </mc:Choice>
        <mc:Fallback xmlns="">
          <p:pic>
            <p:nvPicPr>
              <p:cNvPr id="2" name="Ink 1"/>
              <p:cNvPicPr/>
              <p:nvPr/>
            </p:nvPicPr>
            <p:blipFill>
              <a:blip r:embed="rId4"/>
              <a:stretch>
                <a:fillRect/>
              </a:stretch>
            </p:blipFill>
            <p:spPr>
              <a:xfrm>
                <a:off x="7339680" y="526320"/>
                <a:ext cx="742320" cy="635400"/>
              </a:xfrm>
              <a:prstGeom prst="rect">
                <a:avLst/>
              </a:prstGeom>
            </p:spPr>
          </p:pic>
        </mc:Fallback>
      </mc:AlternateContent>
    </p:spTree>
    <p:extLst>
      <p:ext uri="{BB962C8B-B14F-4D97-AF65-F5344CB8AC3E}">
        <p14:creationId xmlns:p14="http://schemas.microsoft.com/office/powerpoint/2010/main" val="3393489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3"/>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4579" name="Rectangle 54"/>
          <p:cNvSpPr>
            <a:spLocks noChangeArrowheads="1"/>
          </p:cNvSpPr>
          <p:nvPr/>
        </p:nvSpPr>
        <p:spPr bwMode="auto">
          <a:xfrm>
            <a:off x="1219200" y="34464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4580" name="Rectangle 55"/>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4581" name="AutoShape 2"/>
          <p:cNvSpPr>
            <a:spLocks noChangeArrowheads="1"/>
          </p:cNvSpPr>
          <p:nvPr/>
        </p:nvSpPr>
        <p:spPr bwMode="auto">
          <a:xfrm>
            <a:off x="2651125" y="38846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4582" name="AutoShape 3"/>
          <p:cNvSpPr>
            <a:spLocks noChangeArrowheads="1"/>
          </p:cNvSpPr>
          <p:nvPr/>
        </p:nvSpPr>
        <p:spPr bwMode="auto">
          <a:xfrm>
            <a:off x="2651125" y="473392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4583" name="AutoShape 4"/>
          <p:cNvSpPr>
            <a:spLocks noChangeArrowheads="1"/>
          </p:cNvSpPr>
          <p:nvPr/>
        </p:nvSpPr>
        <p:spPr bwMode="auto">
          <a:xfrm>
            <a:off x="2651125" y="30480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4584" name="Text Box 8"/>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2d arrays</a:t>
            </a:r>
          </a:p>
        </p:txBody>
      </p:sp>
      <p:sp>
        <p:nvSpPr>
          <p:cNvPr id="24585" name="Freeform 14"/>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6" name="Rectangle 15"/>
          <p:cNvSpPr>
            <a:spLocks noChangeArrowheads="1"/>
          </p:cNvSpPr>
          <p:nvPr/>
        </p:nvSpPr>
        <p:spPr bwMode="auto">
          <a:xfrm>
            <a:off x="2822575" y="33448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4587" name="Rectangle 16"/>
          <p:cNvSpPr>
            <a:spLocks noChangeArrowheads="1"/>
          </p:cNvSpPr>
          <p:nvPr/>
        </p:nvSpPr>
        <p:spPr bwMode="auto">
          <a:xfrm>
            <a:off x="2824163" y="41862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4588" name="Rectangle 17"/>
          <p:cNvSpPr>
            <a:spLocks noChangeArrowheads="1"/>
          </p:cNvSpPr>
          <p:nvPr/>
        </p:nvSpPr>
        <p:spPr bwMode="auto">
          <a:xfrm>
            <a:off x="2822575" y="5030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4589" name="Freeform 38"/>
          <p:cNvSpPr>
            <a:spLocks/>
          </p:cNvSpPr>
          <p:nvPr/>
        </p:nvSpPr>
        <p:spPr bwMode="auto">
          <a:xfrm>
            <a:off x="3187700" y="3019425"/>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0" name="Freeform 39"/>
          <p:cNvSpPr>
            <a:spLocks/>
          </p:cNvSpPr>
          <p:nvPr/>
        </p:nvSpPr>
        <p:spPr bwMode="auto">
          <a:xfrm>
            <a:off x="3173413" y="38496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1" name="Freeform 40"/>
          <p:cNvSpPr>
            <a:spLocks/>
          </p:cNvSpPr>
          <p:nvPr/>
        </p:nvSpPr>
        <p:spPr bwMode="auto">
          <a:xfrm>
            <a:off x="3182938" y="4695825"/>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48"/>
          <p:cNvSpPr>
            <a:spLocks noChangeArrowheads="1"/>
          </p:cNvSpPr>
          <p:nvPr/>
        </p:nvSpPr>
        <p:spPr bwMode="auto">
          <a:xfrm>
            <a:off x="2830513" y="35226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4593" name="Rectangle 49"/>
          <p:cNvSpPr>
            <a:spLocks noChangeArrowheads="1"/>
          </p:cNvSpPr>
          <p:nvPr/>
        </p:nvSpPr>
        <p:spPr bwMode="auto">
          <a:xfrm>
            <a:off x="2833688" y="43735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4594" name="Rectangle 50"/>
          <p:cNvSpPr>
            <a:spLocks noChangeArrowheads="1"/>
          </p:cNvSpPr>
          <p:nvPr/>
        </p:nvSpPr>
        <p:spPr bwMode="auto">
          <a:xfrm>
            <a:off x="2832100" y="52197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4595" name="Text Box 56"/>
          <p:cNvSpPr txBox="1">
            <a:spLocks noChangeArrowheads="1"/>
          </p:cNvSpPr>
          <p:nvPr/>
        </p:nvSpPr>
        <p:spPr bwMode="auto">
          <a:xfrm>
            <a:off x="457200" y="12954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 -- including lists !</a:t>
            </a:r>
          </a:p>
        </p:txBody>
      </p:sp>
      <p:sp>
        <p:nvSpPr>
          <p:cNvPr id="24596" name="Rectangle 58"/>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53880" y="4732560"/>
              <a:ext cx="1134360" cy="1215000"/>
            </p14:xfrm>
          </p:contentPart>
        </mc:Choice>
        <mc:Fallback xmlns="">
          <p:pic>
            <p:nvPicPr>
              <p:cNvPr id="2" name="Ink 1"/>
              <p:cNvPicPr/>
              <p:nvPr/>
            </p:nvPicPr>
            <p:blipFill>
              <a:blip r:embed="rId4"/>
              <a:stretch>
                <a:fillRect/>
              </a:stretch>
            </p:blipFill>
            <p:spPr>
              <a:xfrm>
                <a:off x="3044520" y="4723200"/>
                <a:ext cx="1153080" cy="1233720"/>
              </a:xfrm>
              <a:prstGeom prst="rect">
                <a:avLst/>
              </a:prstGeom>
            </p:spPr>
          </p:pic>
        </mc:Fallback>
      </mc:AlternateContent>
    </p:spTree>
    <p:extLst>
      <p:ext uri="{BB962C8B-B14F-4D97-AF65-F5344CB8AC3E}">
        <p14:creationId xmlns:p14="http://schemas.microsoft.com/office/powerpoint/2010/main" val="2706449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5603" name="Rectangle 3"/>
          <p:cNvSpPr>
            <a:spLocks noChangeArrowheads="1"/>
          </p:cNvSpPr>
          <p:nvPr/>
        </p:nvSpPr>
        <p:spPr bwMode="auto">
          <a:xfrm>
            <a:off x="1219200" y="34464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5604" name="Rectangle 4"/>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5605" name="AutoShape 5"/>
          <p:cNvSpPr>
            <a:spLocks noChangeArrowheads="1"/>
          </p:cNvSpPr>
          <p:nvPr/>
        </p:nvSpPr>
        <p:spPr bwMode="auto">
          <a:xfrm>
            <a:off x="2651125" y="38846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6" name="AutoShape 6"/>
          <p:cNvSpPr>
            <a:spLocks noChangeArrowheads="1"/>
          </p:cNvSpPr>
          <p:nvPr/>
        </p:nvSpPr>
        <p:spPr bwMode="auto">
          <a:xfrm>
            <a:off x="2651125" y="473392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5607" name="AutoShape 7"/>
          <p:cNvSpPr>
            <a:spLocks noChangeArrowheads="1"/>
          </p:cNvSpPr>
          <p:nvPr/>
        </p:nvSpPr>
        <p:spPr bwMode="auto">
          <a:xfrm>
            <a:off x="2651125" y="30480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5608" name="Text Box 11"/>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a:t>Jagged </a:t>
            </a:r>
            <a:r>
              <a:rPr lang="en-US" sz="4000"/>
              <a:t>arrays</a:t>
            </a:r>
            <a:endParaRPr lang="en-US" sz="4000" i="1"/>
          </a:p>
        </p:txBody>
      </p:sp>
      <p:sp>
        <p:nvSpPr>
          <p:cNvPr id="25609" name="Freeform 12"/>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3"/>
          <p:cNvSpPr>
            <a:spLocks noChangeArrowheads="1"/>
          </p:cNvSpPr>
          <p:nvPr/>
        </p:nvSpPr>
        <p:spPr bwMode="auto">
          <a:xfrm>
            <a:off x="2822575" y="33448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1" name="Rectangle 14"/>
          <p:cNvSpPr>
            <a:spLocks noChangeArrowheads="1"/>
          </p:cNvSpPr>
          <p:nvPr/>
        </p:nvSpPr>
        <p:spPr bwMode="auto">
          <a:xfrm>
            <a:off x="2824163" y="41862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2" name="Rectangle 15"/>
          <p:cNvSpPr>
            <a:spLocks noChangeArrowheads="1"/>
          </p:cNvSpPr>
          <p:nvPr/>
        </p:nvSpPr>
        <p:spPr bwMode="auto">
          <a:xfrm>
            <a:off x="2822575" y="5030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5613" name="Freeform 16"/>
          <p:cNvSpPr>
            <a:spLocks/>
          </p:cNvSpPr>
          <p:nvPr/>
        </p:nvSpPr>
        <p:spPr bwMode="auto">
          <a:xfrm>
            <a:off x="3187700" y="3019425"/>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Freeform 17"/>
          <p:cNvSpPr>
            <a:spLocks/>
          </p:cNvSpPr>
          <p:nvPr/>
        </p:nvSpPr>
        <p:spPr bwMode="auto">
          <a:xfrm>
            <a:off x="3173413" y="38496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5" name="Freeform 18"/>
          <p:cNvSpPr>
            <a:spLocks/>
          </p:cNvSpPr>
          <p:nvPr/>
        </p:nvSpPr>
        <p:spPr bwMode="auto">
          <a:xfrm>
            <a:off x="3182938" y="4695825"/>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6" name="Rectangle 19"/>
          <p:cNvSpPr>
            <a:spLocks noChangeArrowheads="1"/>
          </p:cNvSpPr>
          <p:nvPr/>
        </p:nvSpPr>
        <p:spPr bwMode="auto">
          <a:xfrm>
            <a:off x="2830513" y="35226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5617" name="Rectangle 20"/>
          <p:cNvSpPr>
            <a:spLocks noChangeArrowheads="1"/>
          </p:cNvSpPr>
          <p:nvPr/>
        </p:nvSpPr>
        <p:spPr bwMode="auto">
          <a:xfrm>
            <a:off x="2833688" y="43735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5618" name="Rectangle 21"/>
          <p:cNvSpPr>
            <a:spLocks noChangeArrowheads="1"/>
          </p:cNvSpPr>
          <p:nvPr/>
        </p:nvSpPr>
        <p:spPr bwMode="auto">
          <a:xfrm>
            <a:off x="2832100" y="52197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5619" name="Text Box 22"/>
          <p:cNvSpPr txBox="1">
            <a:spLocks noChangeArrowheads="1"/>
          </p:cNvSpPr>
          <p:nvPr/>
        </p:nvSpPr>
        <p:spPr bwMode="auto">
          <a:xfrm>
            <a:off x="457200" y="12954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90000"/>
              </a:lnSpc>
              <a:spcBef>
                <a:spcPct val="50000"/>
              </a:spcBef>
            </a:pPr>
            <a:r>
              <a:rPr lang="en-US"/>
              <a:t>Lists can hold </a:t>
            </a:r>
            <a:r>
              <a:rPr lang="en-US" b="1"/>
              <a:t>ANY</a:t>
            </a:r>
            <a:r>
              <a:rPr lang="en-US"/>
              <a:t> type of data -- including lists !</a:t>
            </a:r>
          </a:p>
        </p:txBody>
      </p:sp>
      <p:sp>
        <p:nvSpPr>
          <p:cNvPr id="25620" name="Rectangle 23"/>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p:sp>
        <p:nvSpPr>
          <p:cNvPr id="25621" name="AutoShape 24"/>
          <p:cNvSpPr>
            <a:spLocks noChangeArrowheads="1"/>
          </p:cNvSpPr>
          <p:nvPr/>
        </p:nvSpPr>
        <p:spPr bwMode="auto">
          <a:xfrm>
            <a:off x="40862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2" name="AutoShape 25"/>
          <p:cNvSpPr>
            <a:spLocks noChangeArrowheads="1"/>
          </p:cNvSpPr>
          <p:nvPr/>
        </p:nvSpPr>
        <p:spPr bwMode="auto">
          <a:xfrm>
            <a:off x="5010150"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3" name="AutoShape 26"/>
          <p:cNvSpPr>
            <a:spLocks noChangeArrowheads="1"/>
          </p:cNvSpPr>
          <p:nvPr/>
        </p:nvSpPr>
        <p:spPr bwMode="auto">
          <a:xfrm>
            <a:off x="5922963" y="31480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4" name="AutoShape 30"/>
          <p:cNvSpPr>
            <a:spLocks noChangeArrowheads="1"/>
          </p:cNvSpPr>
          <p:nvPr/>
        </p:nvSpPr>
        <p:spPr bwMode="auto">
          <a:xfrm>
            <a:off x="4086225"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5" name="AutoShape 31"/>
          <p:cNvSpPr>
            <a:spLocks noChangeArrowheads="1"/>
          </p:cNvSpPr>
          <p:nvPr/>
        </p:nvSpPr>
        <p:spPr bwMode="auto">
          <a:xfrm>
            <a:off x="5010150"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6" name="AutoShape 34"/>
          <p:cNvSpPr>
            <a:spLocks noChangeArrowheads="1"/>
          </p:cNvSpPr>
          <p:nvPr/>
        </p:nvSpPr>
        <p:spPr bwMode="auto">
          <a:xfrm>
            <a:off x="40624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7" name="AutoShape 35"/>
          <p:cNvSpPr>
            <a:spLocks noChangeArrowheads="1"/>
          </p:cNvSpPr>
          <p:nvPr/>
        </p:nvSpPr>
        <p:spPr bwMode="auto">
          <a:xfrm>
            <a:off x="4986338"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8" name="AutoShape 36"/>
          <p:cNvSpPr>
            <a:spLocks noChangeArrowheads="1"/>
          </p:cNvSpPr>
          <p:nvPr/>
        </p:nvSpPr>
        <p:spPr bwMode="auto">
          <a:xfrm>
            <a:off x="5899150" y="489585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29" name="AutoShape 40"/>
          <p:cNvSpPr>
            <a:spLocks noChangeArrowheads="1"/>
          </p:cNvSpPr>
          <p:nvPr/>
        </p:nvSpPr>
        <p:spPr bwMode="auto">
          <a:xfrm>
            <a:off x="68421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0" name="AutoShape 42"/>
          <p:cNvSpPr>
            <a:spLocks noChangeArrowheads="1"/>
          </p:cNvSpPr>
          <p:nvPr/>
        </p:nvSpPr>
        <p:spPr bwMode="auto">
          <a:xfrm>
            <a:off x="7772400" y="488950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1" name="AutoShape 44"/>
          <p:cNvSpPr>
            <a:spLocks noChangeArrowheads="1"/>
          </p:cNvSpPr>
          <p:nvPr/>
        </p:nvSpPr>
        <p:spPr bwMode="auto">
          <a:xfrm>
            <a:off x="68183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5632" name="Text Box 46"/>
          <p:cNvSpPr txBox="1">
            <a:spLocks noChangeArrowheads="1"/>
          </p:cNvSpPr>
          <p:nvPr/>
        </p:nvSpPr>
        <p:spPr bwMode="auto">
          <a:xfrm>
            <a:off x="685800" y="60198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solidFill>
                  <a:srgbClr val="1608F9"/>
                </a:solidFill>
              </a:rPr>
              <a:t>Rows within 2d arrays need not be the same length…</a:t>
            </a:r>
          </a:p>
        </p:txBody>
      </p:sp>
    </p:spTree>
    <p:extLst>
      <p:ext uri="{BB962C8B-B14F-4D97-AF65-F5344CB8AC3E}">
        <p14:creationId xmlns:p14="http://schemas.microsoft.com/office/powerpoint/2010/main" val="2321474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1006475" y="3043238"/>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6627" name="Rectangle 3"/>
          <p:cNvSpPr>
            <a:spLocks noChangeArrowheads="1"/>
          </p:cNvSpPr>
          <p:nvPr/>
        </p:nvSpPr>
        <p:spPr bwMode="auto">
          <a:xfrm>
            <a:off x="1219200" y="34464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6628" name="Rectangle 4"/>
          <p:cNvSpPr>
            <a:spLocks noChangeArrowheads="1"/>
          </p:cNvSpPr>
          <p:nvPr/>
        </p:nvSpPr>
        <p:spPr bwMode="auto">
          <a:xfrm>
            <a:off x="1379538" y="3622675"/>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6629" name="AutoShape 5"/>
          <p:cNvSpPr>
            <a:spLocks noChangeArrowheads="1"/>
          </p:cNvSpPr>
          <p:nvPr/>
        </p:nvSpPr>
        <p:spPr bwMode="auto">
          <a:xfrm>
            <a:off x="2651125" y="3884613"/>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6630" name="AutoShape 6"/>
          <p:cNvSpPr>
            <a:spLocks noChangeArrowheads="1"/>
          </p:cNvSpPr>
          <p:nvPr/>
        </p:nvSpPr>
        <p:spPr bwMode="auto">
          <a:xfrm>
            <a:off x="2651125" y="4733925"/>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6631" name="AutoShape 7"/>
          <p:cNvSpPr>
            <a:spLocks noChangeArrowheads="1"/>
          </p:cNvSpPr>
          <p:nvPr/>
        </p:nvSpPr>
        <p:spPr bwMode="auto">
          <a:xfrm>
            <a:off x="2651125" y="3048000"/>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6632" name="Freeform 12"/>
          <p:cNvSpPr>
            <a:spLocks/>
          </p:cNvSpPr>
          <p:nvPr/>
        </p:nvSpPr>
        <p:spPr bwMode="auto">
          <a:xfrm>
            <a:off x="1722438" y="2890838"/>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3" name="Rectangle 13"/>
          <p:cNvSpPr>
            <a:spLocks noChangeArrowheads="1"/>
          </p:cNvSpPr>
          <p:nvPr/>
        </p:nvSpPr>
        <p:spPr bwMode="auto">
          <a:xfrm>
            <a:off x="2822575" y="33448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6634" name="Rectangle 14"/>
          <p:cNvSpPr>
            <a:spLocks noChangeArrowheads="1"/>
          </p:cNvSpPr>
          <p:nvPr/>
        </p:nvSpPr>
        <p:spPr bwMode="auto">
          <a:xfrm>
            <a:off x="2824163" y="418623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6635" name="Rectangle 15"/>
          <p:cNvSpPr>
            <a:spLocks noChangeArrowheads="1"/>
          </p:cNvSpPr>
          <p:nvPr/>
        </p:nvSpPr>
        <p:spPr bwMode="auto">
          <a:xfrm>
            <a:off x="2822575" y="5030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6636" name="Freeform 16"/>
          <p:cNvSpPr>
            <a:spLocks/>
          </p:cNvSpPr>
          <p:nvPr/>
        </p:nvSpPr>
        <p:spPr bwMode="auto">
          <a:xfrm>
            <a:off x="3187700" y="3019425"/>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7" name="Freeform 17"/>
          <p:cNvSpPr>
            <a:spLocks/>
          </p:cNvSpPr>
          <p:nvPr/>
        </p:nvSpPr>
        <p:spPr bwMode="auto">
          <a:xfrm>
            <a:off x="3173413" y="3849688"/>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8" name="Freeform 18"/>
          <p:cNvSpPr>
            <a:spLocks/>
          </p:cNvSpPr>
          <p:nvPr/>
        </p:nvSpPr>
        <p:spPr bwMode="auto">
          <a:xfrm>
            <a:off x="3182938" y="4695825"/>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Rectangle 19"/>
          <p:cNvSpPr>
            <a:spLocks noChangeArrowheads="1"/>
          </p:cNvSpPr>
          <p:nvPr/>
        </p:nvSpPr>
        <p:spPr bwMode="auto">
          <a:xfrm>
            <a:off x="2830513" y="35226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6640" name="Rectangle 20"/>
          <p:cNvSpPr>
            <a:spLocks noChangeArrowheads="1"/>
          </p:cNvSpPr>
          <p:nvPr/>
        </p:nvSpPr>
        <p:spPr bwMode="auto">
          <a:xfrm>
            <a:off x="2833688" y="43735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6641" name="Rectangle 21"/>
          <p:cNvSpPr>
            <a:spLocks noChangeArrowheads="1"/>
          </p:cNvSpPr>
          <p:nvPr/>
        </p:nvSpPr>
        <p:spPr bwMode="auto">
          <a:xfrm>
            <a:off x="2832100" y="5219700"/>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6642" name="Rectangle 23"/>
          <p:cNvSpPr>
            <a:spLocks noChangeArrowheads="1"/>
          </p:cNvSpPr>
          <p:nvPr/>
        </p:nvSpPr>
        <p:spPr bwMode="auto">
          <a:xfrm>
            <a:off x="846138" y="1922463"/>
            <a:ext cx="731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A = [ [1,2,3,4], [5,6], [7,8,9,10,11] ]</a:t>
            </a:r>
          </a:p>
        </p:txBody>
      </p:sp>
      <p:sp>
        <p:nvSpPr>
          <p:cNvPr id="26643" name="AutoShape 24"/>
          <p:cNvSpPr>
            <a:spLocks noChangeArrowheads="1"/>
          </p:cNvSpPr>
          <p:nvPr/>
        </p:nvSpPr>
        <p:spPr bwMode="auto">
          <a:xfrm>
            <a:off x="40862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4" name="AutoShape 25"/>
          <p:cNvSpPr>
            <a:spLocks noChangeArrowheads="1"/>
          </p:cNvSpPr>
          <p:nvPr/>
        </p:nvSpPr>
        <p:spPr bwMode="auto">
          <a:xfrm>
            <a:off x="5010150"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5" name="AutoShape 26"/>
          <p:cNvSpPr>
            <a:spLocks noChangeArrowheads="1"/>
          </p:cNvSpPr>
          <p:nvPr/>
        </p:nvSpPr>
        <p:spPr bwMode="auto">
          <a:xfrm>
            <a:off x="5922963" y="3148013"/>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6" name="AutoShape 27"/>
          <p:cNvSpPr>
            <a:spLocks noChangeArrowheads="1"/>
          </p:cNvSpPr>
          <p:nvPr/>
        </p:nvSpPr>
        <p:spPr bwMode="auto">
          <a:xfrm>
            <a:off x="4086225"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7" name="AutoShape 28"/>
          <p:cNvSpPr>
            <a:spLocks noChangeArrowheads="1"/>
          </p:cNvSpPr>
          <p:nvPr/>
        </p:nvSpPr>
        <p:spPr bwMode="auto">
          <a:xfrm>
            <a:off x="5010150" y="398938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8" name="AutoShape 29"/>
          <p:cNvSpPr>
            <a:spLocks noChangeArrowheads="1"/>
          </p:cNvSpPr>
          <p:nvPr/>
        </p:nvSpPr>
        <p:spPr bwMode="auto">
          <a:xfrm>
            <a:off x="40624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49" name="AutoShape 30"/>
          <p:cNvSpPr>
            <a:spLocks noChangeArrowheads="1"/>
          </p:cNvSpPr>
          <p:nvPr/>
        </p:nvSpPr>
        <p:spPr bwMode="auto">
          <a:xfrm>
            <a:off x="4986338"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0" name="AutoShape 31"/>
          <p:cNvSpPr>
            <a:spLocks noChangeArrowheads="1"/>
          </p:cNvSpPr>
          <p:nvPr/>
        </p:nvSpPr>
        <p:spPr bwMode="auto">
          <a:xfrm>
            <a:off x="5899150" y="489585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1" name="AutoShape 32"/>
          <p:cNvSpPr>
            <a:spLocks noChangeArrowheads="1"/>
          </p:cNvSpPr>
          <p:nvPr/>
        </p:nvSpPr>
        <p:spPr bwMode="auto">
          <a:xfrm>
            <a:off x="6842125" y="31480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2" name="AutoShape 33"/>
          <p:cNvSpPr>
            <a:spLocks noChangeArrowheads="1"/>
          </p:cNvSpPr>
          <p:nvPr/>
        </p:nvSpPr>
        <p:spPr bwMode="auto">
          <a:xfrm>
            <a:off x="7772400" y="4889500"/>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3" name="AutoShape 34"/>
          <p:cNvSpPr>
            <a:spLocks noChangeArrowheads="1"/>
          </p:cNvSpPr>
          <p:nvPr/>
        </p:nvSpPr>
        <p:spPr bwMode="auto">
          <a:xfrm>
            <a:off x="6818313" y="489585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6654" name="Text Box 35"/>
          <p:cNvSpPr txBox="1">
            <a:spLocks noChangeArrowheads="1"/>
          </p:cNvSpPr>
          <p:nvPr/>
        </p:nvSpPr>
        <p:spPr bwMode="auto">
          <a:xfrm>
            <a:off x="685800" y="6019800"/>
            <a:ext cx="777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solidFill>
                  <a:srgbClr val="1608F9"/>
                </a:solidFill>
              </a:rPr>
              <a:t>Rows within 2d arrays need not be the same length…</a:t>
            </a:r>
          </a:p>
        </p:txBody>
      </p:sp>
      <p:sp>
        <p:nvSpPr>
          <p:cNvPr id="26655" name="Text Box 36"/>
          <p:cNvSpPr txBox="1">
            <a:spLocks noChangeArrowheads="1"/>
          </p:cNvSpPr>
          <p:nvPr/>
        </p:nvSpPr>
        <p:spPr bwMode="auto">
          <a:xfrm>
            <a:off x="738188" y="19685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No</a:t>
            </a:r>
            <a:r>
              <a:rPr lang="en-US" sz="4000"/>
              <a:t> "jagged" arrays for us…</a:t>
            </a:r>
          </a:p>
        </p:txBody>
      </p:sp>
      <p:sp>
        <p:nvSpPr>
          <p:cNvPr id="26656" name="Text Box 39"/>
          <p:cNvSpPr txBox="1">
            <a:spLocks noChangeArrowheads="1"/>
          </p:cNvSpPr>
          <p:nvPr/>
        </p:nvSpPr>
        <p:spPr bwMode="auto">
          <a:xfrm>
            <a:off x="7021513" y="898525"/>
            <a:ext cx="1797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FF0000"/>
                </a:solidFill>
                <a:latin typeface="Comic Sans MS" pitchFamily="66" charset="0"/>
              </a:rPr>
              <a:t>at least not in hw 9</a:t>
            </a:r>
          </a:p>
        </p:txBody>
      </p:sp>
      <p:sp>
        <p:nvSpPr>
          <p:cNvPr id="26657" name="TextBox 37"/>
          <p:cNvSpPr txBox="1">
            <a:spLocks noChangeArrowheads="1"/>
          </p:cNvSpPr>
          <p:nvPr/>
        </p:nvSpPr>
        <p:spPr bwMode="auto">
          <a:xfrm rot="-917412">
            <a:off x="760413" y="3159125"/>
            <a:ext cx="6096000" cy="1384300"/>
          </a:xfrm>
          <a:prstGeom prst="rect">
            <a:avLst/>
          </a:prstGeom>
          <a:solidFill>
            <a:srgbClr val="FFCCFF"/>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r>
              <a:rPr lang="en-US" sz="4200">
                <a:solidFill>
                  <a:srgbClr val="FF0000"/>
                </a:solidFill>
              </a:rPr>
              <a:t>May all your arrays be memory-aligned!</a:t>
            </a:r>
          </a:p>
        </p:txBody>
      </p:sp>
    </p:spTree>
    <p:extLst>
      <p:ext uri="{BB962C8B-B14F-4D97-AF65-F5344CB8AC3E}">
        <p14:creationId xmlns:p14="http://schemas.microsoft.com/office/powerpoint/2010/main" val="11844049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381000" y="2286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4000" i="1"/>
              <a:t>Rectangular</a:t>
            </a:r>
            <a:r>
              <a:rPr lang="en-US" sz="4000"/>
              <a:t> arrays</a:t>
            </a:r>
          </a:p>
        </p:txBody>
      </p:sp>
      <p:sp>
        <p:nvSpPr>
          <p:cNvPr id="27651" name="AutoShape 73"/>
          <p:cNvSpPr>
            <a:spLocks noChangeArrowheads="1"/>
          </p:cNvSpPr>
          <p:nvPr/>
        </p:nvSpPr>
        <p:spPr bwMode="auto">
          <a:xfrm>
            <a:off x="701675" y="1935163"/>
            <a:ext cx="1431925" cy="838200"/>
          </a:xfrm>
          <a:prstGeom prst="cube">
            <a:avLst>
              <a:gd name="adj" fmla="val 48676"/>
            </a:avLst>
          </a:prstGeom>
          <a:solidFill>
            <a:schemeClr val="bg1"/>
          </a:solidFill>
          <a:ln w="28575">
            <a:solidFill>
              <a:srgbClr val="008000"/>
            </a:solidFill>
            <a:miter lim="800000"/>
            <a:headEnd/>
            <a:tailEnd/>
          </a:ln>
        </p:spPr>
        <p:txBody>
          <a:bodyPr wrap="none" anchor="ctr"/>
          <a:lstStyle/>
          <a:p>
            <a:endParaRPr lang="en-US"/>
          </a:p>
        </p:txBody>
      </p:sp>
      <p:sp>
        <p:nvSpPr>
          <p:cNvPr id="27652" name="Rectangle 74"/>
          <p:cNvSpPr>
            <a:spLocks noChangeArrowheads="1"/>
          </p:cNvSpPr>
          <p:nvPr/>
        </p:nvSpPr>
        <p:spPr bwMode="auto">
          <a:xfrm>
            <a:off x="914400" y="23383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800" b="1">
              <a:solidFill>
                <a:schemeClr val="accent2"/>
              </a:solidFill>
              <a:latin typeface="Courier New" pitchFamily="49" charset="0"/>
            </a:endParaRPr>
          </a:p>
        </p:txBody>
      </p:sp>
      <p:sp>
        <p:nvSpPr>
          <p:cNvPr id="27653" name="Rectangle 75"/>
          <p:cNvSpPr>
            <a:spLocks noChangeArrowheads="1"/>
          </p:cNvSpPr>
          <p:nvPr/>
        </p:nvSpPr>
        <p:spPr bwMode="auto">
          <a:xfrm>
            <a:off x="1074738" y="2514600"/>
            <a:ext cx="276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a:t>
            </a:r>
            <a:endParaRPr lang="en-US" sz="1800" b="1">
              <a:solidFill>
                <a:schemeClr val="accent2"/>
              </a:solidFill>
              <a:latin typeface="Courier New" pitchFamily="49" charset="0"/>
            </a:endParaRPr>
          </a:p>
        </p:txBody>
      </p:sp>
      <p:sp>
        <p:nvSpPr>
          <p:cNvPr id="27654" name="AutoShape 76"/>
          <p:cNvSpPr>
            <a:spLocks noChangeArrowheads="1"/>
          </p:cNvSpPr>
          <p:nvPr/>
        </p:nvSpPr>
        <p:spPr bwMode="auto">
          <a:xfrm>
            <a:off x="2346325" y="2776538"/>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5" name="AutoShape 77"/>
          <p:cNvSpPr>
            <a:spLocks noChangeArrowheads="1"/>
          </p:cNvSpPr>
          <p:nvPr/>
        </p:nvSpPr>
        <p:spPr bwMode="auto">
          <a:xfrm>
            <a:off x="2346325" y="3625850"/>
            <a:ext cx="1217613" cy="742950"/>
          </a:xfrm>
          <a:prstGeom prst="cube">
            <a:avLst>
              <a:gd name="adj" fmla="val 45301"/>
            </a:avLst>
          </a:prstGeom>
          <a:solidFill>
            <a:schemeClr val="bg1"/>
          </a:solidFill>
          <a:ln w="19050">
            <a:solidFill>
              <a:srgbClr val="008000"/>
            </a:solidFill>
            <a:miter lim="800000"/>
            <a:headEnd/>
            <a:tailEnd/>
          </a:ln>
        </p:spPr>
        <p:txBody>
          <a:bodyPr wrap="none" anchor="ctr"/>
          <a:lstStyle/>
          <a:p>
            <a:endParaRPr lang="en-US"/>
          </a:p>
        </p:txBody>
      </p:sp>
      <p:sp>
        <p:nvSpPr>
          <p:cNvPr id="27656" name="AutoShape 78"/>
          <p:cNvSpPr>
            <a:spLocks noChangeArrowheads="1"/>
          </p:cNvSpPr>
          <p:nvPr/>
        </p:nvSpPr>
        <p:spPr bwMode="auto">
          <a:xfrm>
            <a:off x="2346325" y="1939925"/>
            <a:ext cx="1217613" cy="742950"/>
          </a:xfrm>
          <a:prstGeom prst="cube">
            <a:avLst>
              <a:gd name="adj" fmla="val 46366"/>
            </a:avLst>
          </a:prstGeom>
          <a:solidFill>
            <a:schemeClr val="bg1"/>
          </a:solidFill>
          <a:ln w="19050">
            <a:solidFill>
              <a:srgbClr val="008000"/>
            </a:solidFill>
            <a:miter lim="800000"/>
            <a:headEnd/>
            <a:tailEnd/>
          </a:ln>
        </p:spPr>
        <p:txBody>
          <a:bodyPr wrap="none" anchor="ctr"/>
          <a:lstStyle/>
          <a:p>
            <a:endParaRPr lang="en-US"/>
          </a:p>
        </p:txBody>
      </p:sp>
      <p:sp>
        <p:nvSpPr>
          <p:cNvPr id="27657" name="Freeform 79"/>
          <p:cNvSpPr>
            <a:spLocks/>
          </p:cNvSpPr>
          <p:nvPr/>
        </p:nvSpPr>
        <p:spPr bwMode="auto">
          <a:xfrm>
            <a:off x="1417638" y="1782763"/>
            <a:ext cx="1023937" cy="381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8" name="Rectangle 80"/>
          <p:cNvSpPr>
            <a:spLocks noChangeArrowheads="1"/>
          </p:cNvSpPr>
          <p:nvPr/>
        </p:nvSpPr>
        <p:spPr bwMode="auto">
          <a:xfrm>
            <a:off x="2517775" y="22367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59" name="Rectangle 81"/>
          <p:cNvSpPr>
            <a:spLocks noChangeArrowheads="1"/>
          </p:cNvSpPr>
          <p:nvPr/>
        </p:nvSpPr>
        <p:spPr bwMode="auto">
          <a:xfrm>
            <a:off x="2519363" y="307816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0" name="Rectangle 82"/>
          <p:cNvSpPr>
            <a:spLocks noChangeArrowheads="1"/>
          </p:cNvSpPr>
          <p:nvPr/>
        </p:nvSpPr>
        <p:spPr bwMode="auto">
          <a:xfrm>
            <a:off x="2517775" y="392271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8000"/>
                </a:solidFill>
                <a:latin typeface="Courier New" pitchFamily="49" charset="0"/>
              </a:rPr>
              <a:t>list</a:t>
            </a:r>
            <a:endParaRPr lang="en-US" sz="1200" b="1">
              <a:solidFill>
                <a:schemeClr val="accent2"/>
              </a:solidFill>
              <a:latin typeface="Courier New" pitchFamily="49" charset="0"/>
            </a:endParaRPr>
          </a:p>
        </p:txBody>
      </p:sp>
      <p:sp>
        <p:nvSpPr>
          <p:cNvPr id="27661" name="Freeform 83"/>
          <p:cNvSpPr>
            <a:spLocks/>
          </p:cNvSpPr>
          <p:nvPr/>
        </p:nvSpPr>
        <p:spPr bwMode="auto">
          <a:xfrm>
            <a:off x="2882900" y="1911350"/>
            <a:ext cx="1071563" cy="277813"/>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2" name="Freeform 84"/>
          <p:cNvSpPr>
            <a:spLocks/>
          </p:cNvSpPr>
          <p:nvPr/>
        </p:nvSpPr>
        <p:spPr bwMode="auto">
          <a:xfrm>
            <a:off x="2868613" y="2741613"/>
            <a:ext cx="1071562" cy="269875"/>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Freeform 85"/>
          <p:cNvSpPr>
            <a:spLocks/>
          </p:cNvSpPr>
          <p:nvPr/>
        </p:nvSpPr>
        <p:spPr bwMode="auto">
          <a:xfrm>
            <a:off x="2878138" y="3587750"/>
            <a:ext cx="1071562" cy="254000"/>
          </a:xfrm>
          <a:custGeom>
            <a:avLst/>
            <a:gdLst>
              <a:gd name="T0" fmla="*/ 0 w 675"/>
              <a:gd name="T1" fmla="*/ 2147483647 h 240"/>
              <a:gd name="T2" fmla="*/ 0 w 675"/>
              <a:gd name="T3" fmla="*/ 0 h 240"/>
              <a:gd name="T4" fmla="*/ 2147483647 w 675"/>
              <a:gd name="T5" fmla="*/ 2147483647 h 240"/>
              <a:gd name="T6" fmla="*/ 0 60000 65536"/>
              <a:gd name="T7" fmla="*/ 0 60000 65536"/>
              <a:gd name="T8" fmla="*/ 0 60000 65536"/>
              <a:gd name="T9" fmla="*/ 0 w 675"/>
              <a:gd name="T10" fmla="*/ 0 h 240"/>
              <a:gd name="T11" fmla="*/ 675 w 675"/>
              <a:gd name="T12" fmla="*/ 240 h 240"/>
            </a:gdLst>
            <a:ahLst/>
            <a:cxnLst>
              <a:cxn ang="T6">
                <a:pos x="T0" y="T1"/>
              </a:cxn>
              <a:cxn ang="T7">
                <a:pos x="T2" y="T3"/>
              </a:cxn>
              <a:cxn ang="T8">
                <a:pos x="T4" y="T5"/>
              </a:cxn>
            </a:cxnLst>
            <a:rect l="T9" t="T10" r="T11" b="T12"/>
            <a:pathLst>
              <a:path w="675" h="240">
                <a:moveTo>
                  <a:pt x="0" y="240"/>
                </a:moveTo>
                <a:lnTo>
                  <a:pt x="0" y="0"/>
                </a:lnTo>
                <a:lnTo>
                  <a:pt x="675" y="218"/>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4" name="Rectangle 86"/>
          <p:cNvSpPr>
            <a:spLocks noChangeArrowheads="1"/>
          </p:cNvSpPr>
          <p:nvPr/>
        </p:nvSpPr>
        <p:spPr bwMode="auto">
          <a:xfrm>
            <a:off x="2525713" y="24145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a:t>
            </a:r>
            <a:endParaRPr lang="en-US" sz="1800" b="1">
              <a:solidFill>
                <a:schemeClr val="accent2"/>
              </a:solidFill>
              <a:latin typeface="Courier New" pitchFamily="49" charset="0"/>
            </a:endParaRPr>
          </a:p>
        </p:txBody>
      </p:sp>
      <p:sp>
        <p:nvSpPr>
          <p:cNvPr id="27665" name="Rectangle 87"/>
          <p:cNvSpPr>
            <a:spLocks noChangeArrowheads="1"/>
          </p:cNvSpPr>
          <p:nvPr/>
        </p:nvSpPr>
        <p:spPr bwMode="auto">
          <a:xfrm>
            <a:off x="2528888" y="3265488"/>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A[1]</a:t>
            </a:r>
            <a:endParaRPr lang="en-US" sz="1800" b="1">
              <a:solidFill>
                <a:schemeClr val="accent2"/>
              </a:solidFill>
              <a:latin typeface="Courier New" pitchFamily="49" charset="0"/>
            </a:endParaRPr>
          </a:p>
        </p:txBody>
      </p:sp>
      <p:sp>
        <p:nvSpPr>
          <p:cNvPr id="27666" name="Rectangle 88"/>
          <p:cNvSpPr>
            <a:spLocks noChangeArrowheads="1"/>
          </p:cNvSpPr>
          <p:nvPr/>
        </p:nvSpPr>
        <p:spPr bwMode="auto">
          <a:xfrm>
            <a:off x="2527300" y="4111625"/>
            <a:ext cx="549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a:t>
            </a:r>
            <a:endParaRPr lang="en-US" sz="1800" b="1">
              <a:solidFill>
                <a:schemeClr val="accent2"/>
              </a:solidFill>
              <a:latin typeface="Courier New" pitchFamily="49" charset="0"/>
            </a:endParaRPr>
          </a:p>
        </p:txBody>
      </p:sp>
      <p:sp>
        <p:nvSpPr>
          <p:cNvPr id="27667" name="AutoShape 89"/>
          <p:cNvSpPr>
            <a:spLocks noChangeArrowheads="1"/>
          </p:cNvSpPr>
          <p:nvPr/>
        </p:nvSpPr>
        <p:spPr bwMode="auto">
          <a:xfrm>
            <a:off x="3781425"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8" name="AutoShape 90"/>
          <p:cNvSpPr>
            <a:spLocks noChangeArrowheads="1"/>
          </p:cNvSpPr>
          <p:nvPr/>
        </p:nvSpPr>
        <p:spPr bwMode="auto">
          <a:xfrm>
            <a:off x="4705350" y="2039938"/>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69" name="AutoShape 91"/>
          <p:cNvSpPr>
            <a:spLocks noChangeArrowheads="1"/>
          </p:cNvSpPr>
          <p:nvPr/>
        </p:nvSpPr>
        <p:spPr bwMode="auto">
          <a:xfrm>
            <a:off x="56181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0" name="AutoShape 92"/>
          <p:cNvSpPr>
            <a:spLocks noChangeArrowheads="1"/>
          </p:cNvSpPr>
          <p:nvPr/>
        </p:nvSpPr>
        <p:spPr bwMode="auto">
          <a:xfrm>
            <a:off x="3781425"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1" name="AutoShape 93"/>
          <p:cNvSpPr>
            <a:spLocks noChangeArrowheads="1"/>
          </p:cNvSpPr>
          <p:nvPr/>
        </p:nvSpPr>
        <p:spPr bwMode="auto">
          <a:xfrm>
            <a:off x="4705350" y="2881313"/>
            <a:ext cx="992188"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2" name="AutoShape 94"/>
          <p:cNvSpPr>
            <a:spLocks noChangeArrowheads="1"/>
          </p:cNvSpPr>
          <p:nvPr/>
        </p:nvSpPr>
        <p:spPr bwMode="auto">
          <a:xfrm>
            <a:off x="3757613"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3" name="AutoShape 95"/>
          <p:cNvSpPr>
            <a:spLocks noChangeArrowheads="1"/>
          </p:cNvSpPr>
          <p:nvPr/>
        </p:nvSpPr>
        <p:spPr bwMode="auto">
          <a:xfrm>
            <a:off x="4681538" y="3787775"/>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4" name="AutoShape 96"/>
          <p:cNvSpPr>
            <a:spLocks noChangeArrowheads="1"/>
          </p:cNvSpPr>
          <p:nvPr/>
        </p:nvSpPr>
        <p:spPr bwMode="auto">
          <a:xfrm>
            <a:off x="55943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5" name="AutoShape 97"/>
          <p:cNvSpPr>
            <a:spLocks noChangeArrowheads="1"/>
          </p:cNvSpPr>
          <p:nvPr/>
        </p:nvSpPr>
        <p:spPr bwMode="auto">
          <a:xfrm>
            <a:off x="56499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6" name="AutoShape 100"/>
          <p:cNvSpPr>
            <a:spLocks noChangeArrowheads="1"/>
          </p:cNvSpPr>
          <p:nvPr/>
        </p:nvSpPr>
        <p:spPr bwMode="auto">
          <a:xfrm>
            <a:off x="6596063" y="2039938"/>
            <a:ext cx="992187" cy="541337"/>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7" name="AutoShape 101"/>
          <p:cNvSpPr>
            <a:spLocks noChangeArrowheads="1"/>
          </p:cNvSpPr>
          <p:nvPr/>
        </p:nvSpPr>
        <p:spPr bwMode="auto">
          <a:xfrm>
            <a:off x="6572250" y="3787775"/>
            <a:ext cx="992188"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8" name="AutoShape 102"/>
          <p:cNvSpPr>
            <a:spLocks noChangeArrowheads="1"/>
          </p:cNvSpPr>
          <p:nvPr/>
        </p:nvSpPr>
        <p:spPr bwMode="auto">
          <a:xfrm>
            <a:off x="6627813" y="2832100"/>
            <a:ext cx="992187" cy="541338"/>
          </a:xfrm>
          <a:prstGeom prst="cube">
            <a:avLst>
              <a:gd name="adj" fmla="val 65690"/>
            </a:avLst>
          </a:prstGeom>
          <a:solidFill>
            <a:schemeClr val="bg1"/>
          </a:solidFill>
          <a:ln w="19050">
            <a:solidFill>
              <a:srgbClr val="008000"/>
            </a:solidFill>
            <a:miter lim="800000"/>
            <a:headEnd/>
            <a:tailEnd/>
          </a:ln>
        </p:spPr>
        <p:txBody>
          <a:bodyPr wrap="none" anchor="ctr"/>
          <a:lstStyle/>
          <a:p>
            <a:endParaRPr lang="en-US"/>
          </a:p>
        </p:txBody>
      </p:sp>
      <p:sp>
        <p:nvSpPr>
          <p:cNvPr id="27679" name="Text Box 103"/>
          <p:cNvSpPr txBox="1">
            <a:spLocks noChangeArrowheads="1"/>
          </p:cNvSpPr>
          <p:nvPr/>
        </p:nvSpPr>
        <p:spPr bwMode="auto">
          <a:xfrm>
            <a:off x="850900" y="5943600"/>
            <a:ext cx="433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t>How many rows does </a:t>
            </a:r>
            <a:r>
              <a:rPr lang="en-US" sz="1800" b="1">
                <a:solidFill>
                  <a:srgbClr val="1608F9"/>
                </a:solidFill>
                <a:latin typeface="Courier New" pitchFamily="49" charset="0"/>
              </a:rPr>
              <a:t>A</a:t>
            </a:r>
            <a:r>
              <a:rPr lang="en-US" sz="1800" b="1"/>
              <a:t> have, in general ?</a:t>
            </a:r>
          </a:p>
        </p:txBody>
      </p:sp>
      <p:sp>
        <p:nvSpPr>
          <p:cNvPr id="27680" name="Text Box 104"/>
          <p:cNvSpPr txBox="1">
            <a:spLocks noChangeArrowheads="1"/>
          </p:cNvSpPr>
          <p:nvPr/>
        </p:nvSpPr>
        <p:spPr bwMode="auto">
          <a:xfrm>
            <a:off x="152400" y="6415088"/>
            <a:ext cx="502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t>How many columns does </a:t>
            </a:r>
            <a:r>
              <a:rPr lang="en-US" sz="1800" b="1">
                <a:solidFill>
                  <a:srgbClr val="1608F9"/>
                </a:solidFill>
                <a:latin typeface="Courier New" pitchFamily="49" charset="0"/>
              </a:rPr>
              <a:t>A</a:t>
            </a:r>
            <a:r>
              <a:rPr lang="en-US" sz="1800" b="1"/>
              <a:t> have, in general ?</a:t>
            </a:r>
          </a:p>
        </p:txBody>
      </p:sp>
      <p:sp>
        <p:nvSpPr>
          <p:cNvPr id="27681" name="Text Box 105"/>
          <p:cNvSpPr txBox="1">
            <a:spLocks noChangeArrowheads="1"/>
          </p:cNvSpPr>
          <p:nvPr/>
        </p:nvSpPr>
        <p:spPr bwMode="auto">
          <a:xfrm>
            <a:off x="152400" y="54864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t>What does each component of </a:t>
            </a:r>
            <a:r>
              <a:rPr lang="en-US" sz="1800" b="1">
                <a:solidFill>
                  <a:srgbClr val="1608F9"/>
                </a:solidFill>
                <a:latin typeface="Courier New" pitchFamily="49" charset="0"/>
              </a:rPr>
              <a:t>A[1][2]</a:t>
            </a:r>
            <a:r>
              <a:rPr lang="en-US" sz="1800" b="1"/>
              <a:t> mean ?</a:t>
            </a:r>
          </a:p>
        </p:txBody>
      </p:sp>
      <p:sp>
        <p:nvSpPr>
          <p:cNvPr id="27682" name="Rectangle 106"/>
          <p:cNvSpPr>
            <a:spLocks noChangeArrowheads="1"/>
          </p:cNvSpPr>
          <p:nvPr/>
        </p:nvSpPr>
        <p:spPr bwMode="auto">
          <a:xfrm>
            <a:off x="1981200" y="497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800" b="1">
                <a:solidFill>
                  <a:srgbClr val="000000"/>
                </a:solidFill>
              </a:rPr>
              <a:t>Set   </a:t>
            </a:r>
            <a:r>
              <a:rPr lang="en-US" b="1">
                <a:solidFill>
                  <a:schemeClr val="accent2"/>
                </a:solidFill>
                <a:latin typeface="Courier New" pitchFamily="49" charset="0"/>
              </a:rPr>
              <a:t>A[1][2] = 42</a:t>
            </a:r>
          </a:p>
        </p:txBody>
      </p:sp>
      <p:sp>
        <p:nvSpPr>
          <p:cNvPr id="27683" name="Rectangle 107"/>
          <p:cNvSpPr>
            <a:spLocks noChangeArrowheads="1"/>
          </p:cNvSpPr>
          <p:nvPr/>
        </p:nvSpPr>
        <p:spPr bwMode="auto">
          <a:xfrm>
            <a:off x="6475413" y="4297363"/>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A[2][3]</a:t>
            </a:r>
            <a:endParaRPr lang="en-US" sz="1800" b="1">
              <a:solidFill>
                <a:schemeClr val="accent2"/>
              </a:solidFill>
              <a:latin typeface="Courier New" pitchFamily="49" charset="0"/>
            </a:endParaRPr>
          </a:p>
        </p:txBody>
      </p:sp>
      <p:sp>
        <p:nvSpPr>
          <p:cNvPr id="27684" name="Rectangle 108"/>
          <p:cNvSpPr>
            <a:spLocks noChangeArrowheads="1"/>
          </p:cNvSpPr>
          <p:nvPr/>
        </p:nvSpPr>
        <p:spPr bwMode="auto">
          <a:xfrm>
            <a:off x="3694113" y="2535238"/>
            <a:ext cx="823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chemeClr val="accent2"/>
                </a:solidFill>
                <a:latin typeface="Courier New" pitchFamily="49" charset="0"/>
              </a:rPr>
              <a:t>A[0][0]</a:t>
            </a:r>
            <a:endParaRPr lang="en-US" sz="1800" b="1">
              <a:solidFill>
                <a:schemeClr val="accent2"/>
              </a:solidFill>
              <a:latin typeface="Courier New" pitchFamily="49" charset="0"/>
            </a:endParaRPr>
          </a:p>
        </p:txBody>
      </p:sp>
      <p:sp>
        <p:nvSpPr>
          <p:cNvPr id="27685" name="Rectangle 23"/>
          <p:cNvSpPr>
            <a:spLocks noChangeArrowheads="1"/>
          </p:cNvSpPr>
          <p:nvPr/>
        </p:nvSpPr>
        <p:spPr bwMode="auto">
          <a:xfrm>
            <a:off x="4951413" y="228600"/>
            <a:ext cx="3319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b="1">
                <a:solidFill>
                  <a:schemeClr val="accent2"/>
                </a:solidFill>
                <a:latin typeface="Courier New" pitchFamily="49" charset="0"/>
              </a:rPr>
              <a:t>A = [ [1,2,3,4], </a:t>
            </a:r>
          </a:p>
          <a:p>
            <a:pPr algn="l"/>
            <a:r>
              <a:rPr lang="en-US" b="1">
                <a:solidFill>
                  <a:schemeClr val="accent2"/>
                </a:solidFill>
                <a:latin typeface="Courier New" pitchFamily="49" charset="0"/>
              </a:rPr>
              <a:t>      [5,6,7,8], </a:t>
            </a:r>
          </a:p>
          <a:p>
            <a:pPr algn="l"/>
            <a:r>
              <a:rPr lang="en-US" b="1">
                <a:solidFill>
                  <a:schemeClr val="accent2"/>
                </a:solidFill>
                <a:latin typeface="Courier New" pitchFamily="49" charset="0"/>
              </a:rPr>
              <a:t>      [9,0,1,2] ]</a:t>
            </a:r>
          </a:p>
        </p:txBody>
      </p:sp>
      <p:sp>
        <p:nvSpPr>
          <p:cNvPr id="27686" name="Rectangle 1"/>
          <p:cNvSpPr>
            <a:spLocks noChangeArrowheads="1"/>
          </p:cNvSpPr>
          <p:nvPr/>
        </p:nvSpPr>
        <p:spPr bwMode="auto">
          <a:xfrm>
            <a:off x="4081463" y="1978025"/>
            <a:ext cx="368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endParaRPr lang="en-US"/>
          </a:p>
        </p:txBody>
      </p:sp>
      <p:sp>
        <p:nvSpPr>
          <p:cNvPr id="27687" name="Rectangle 46"/>
          <p:cNvSpPr>
            <a:spLocks noChangeArrowheads="1"/>
          </p:cNvSpPr>
          <p:nvPr/>
        </p:nvSpPr>
        <p:spPr bwMode="auto">
          <a:xfrm>
            <a:off x="5041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2</a:t>
            </a:r>
            <a:endParaRPr lang="en-US"/>
          </a:p>
        </p:txBody>
      </p:sp>
      <p:sp>
        <p:nvSpPr>
          <p:cNvPr id="27688" name="Rectangle 47"/>
          <p:cNvSpPr>
            <a:spLocks noChangeArrowheads="1"/>
          </p:cNvSpPr>
          <p:nvPr/>
        </p:nvSpPr>
        <p:spPr bwMode="auto">
          <a:xfrm>
            <a:off x="5930900" y="198120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3</a:t>
            </a:r>
            <a:endParaRPr lang="en-US"/>
          </a:p>
        </p:txBody>
      </p:sp>
      <p:sp>
        <p:nvSpPr>
          <p:cNvPr id="27689" name="Rectangle 48"/>
          <p:cNvSpPr>
            <a:spLocks noChangeArrowheads="1"/>
          </p:cNvSpPr>
          <p:nvPr/>
        </p:nvSpPr>
        <p:spPr bwMode="auto">
          <a:xfrm>
            <a:off x="6894513" y="198120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4</a:t>
            </a:r>
            <a:endParaRPr lang="en-US"/>
          </a:p>
        </p:txBody>
      </p:sp>
      <p:sp>
        <p:nvSpPr>
          <p:cNvPr id="27690" name="Rectangle 49"/>
          <p:cNvSpPr>
            <a:spLocks noChangeArrowheads="1"/>
          </p:cNvSpPr>
          <p:nvPr/>
        </p:nvSpPr>
        <p:spPr bwMode="auto">
          <a:xfrm>
            <a:off x="4064000" y="2809875"/>
            <a:ext cx="369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5</a:t>
            </a:r>
            <a:endParaRPr lang="en-US"/>
          </a:p>
        </p:txBody>
      </p:sp>
      <p:sp>
        <p:nvSpPr>
          <p:cNvPr id="27691" name="Rectangle 50"/>
          <p:cNvSpPr>
            <a:spLocks noChangeArrowheads="1"/>
          </p:cNvSpPr>
          <p:nvPr/>
        </p:nvSpPr>
        <p:spPr bwMode="auto">
          <a:xfrm>
            <a:off x="5024438" y="2814638"/>
            <a:ext cx="369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6</a:t>
            </a:r>
            <a:endParaRPr lang="en-US"/>
          </a:p>
        </p:txBody>
      </p:sp>
      <p:sp>
        <p:nvSpPr>
          <p:cNvPr id="27692" name="Rectangle 51"/>
          <p:cNvSpPr>
            <a:spLocks noChangeArrowheads="1"/>
          </p:cNvSpPr>
          <p:nvPr/>
        </p:nvSpPr>
        <p:spPr bwMode="auto">
          <a:xfrm>
            <a:off x="5926138" y="2789238"/>
            <a:ext cx="369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7</a:t>
            </a:r>
            <a:endParaRPr lang="en-US"/>
          </a:p>
        </p:txBody>
      </p:sp>
      <p:sp>
        <p:nvSpPr>
          <p:cNvPr id="27693" name="Rectangle 52"/>
          <p:cNvSpPr>
            <a:spLocks noChangeArrowheads="1"/>
          </p:cNvSpPr>
          <p:nvPr/>
        </p:nvSpPr>
        <p:spPr bwMode="auto">
          <a:xfrm>
            <a:off x="6891338" y="27892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8</a:t>
            </a:r>
            <a:endParaRPr lang="en-US"/>
          </a:p>
        </p:txBody>
      </p:sp>
      <p:sp>
        <p:nvSpPr>
          <p:cNvPr id="27694" name="Rectangle 53"/>
          <p:cNvSpPr>
            <a:spLocks noChangeArrowheads="1"/>
          </p:cNvSpPr>
          <p:nvPr/>
        </p:nvSpPr>
        <p:spPr bwMode="auto">
          <a:xfrm>
            <a:off x="4052888" y="3736975"/>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9</a:t>
            </a:r>
            <a:endParaRPr lang="en-US"/>
          </a:p>
        </p:txBody>
      </p:sp>
      <p:sp>
        <p:nvSpPr>
          <p:cNvPr id="27695" name="Rectangle 54"/>
          <p:cNvSpPr>
            <a:spLocks noChangeArrowheads="1"/>
          </p:cNvSpPr>
          <p:nvPr/>
        </p:nvSpPr>
        <p:spPr bwMode="auto">
          <a:xfrm>
            <a:off x="50117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0</a:t>
            </a:r>
            <a:endParaRPr lang="en-US"/>
          </a:p>
        </p:txBody>
      </p:sp>
      <p:sp>
        <p:nvSpPr>
          <p:cNvPr id="27696" name="Rectangle 55"/>
          <p:cNvSpPr>
            <a:spLocks noChangeArrowheads="1"/>
          </p:cNvSpPr>
          <p:nvPr/>
        </p:nvSpPr>
        <p:spPr bwMode="auto">
          <a:xfrm>
            <a:off x="5902325" y="3740150"/>
            <a:ext cx="36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1</a:t>
            </a:r>
            <a:endParaRPr lang="en-US"/>
          </a:p>
        </p:txBody>
      </p:sp>
      <p:sp>
        <p:nvSpPr>
          <p:cNvPr id="27697" name="Rectangle 56"/>
          <p:cNvSpPr>
            <a:spLocks noChangeArrowheads="1"/>
          </p:cNvSpPr>
          <p:nvPr/>
        </p:nvSpPr>
        <p:spPr bwMode="auto">
          <a:xfrm>
            <a:off x="6865938" y="3740150"/>
            <a:ext cx="369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accent2"/>
                </a:solidFill>
                <a:latin typeface="Courier New" pitchFamily="49" charset="0"/>
              </a:rPr>
              <a:t>2</a:t>
            </a:r>
            <a:endParaRPr lang="en-US"/>
          </a:p>
        </p:txBody>
      </p:sp>
      <p:sp>
        <p:nvSpPr>
          <p:cNvPr id="4" name="Rectangle 3"/>
          <p:cNvSpPr/>
          <p:nvPr/>
        </p:nvSpPr>
        <p:spPr>
          <a:xfrm>
            <a:off x="406400" y="4659313"/>
            <a:ext cx="1016000" cy="369887"/>
          </a:xfrm>
          <a:prstGeom prst="rect">
            <a:avLst/>
          </a:prstGeom>
          <a:solidFill>
            <a:schemeClr val="bg1">
              <a:lumMod val="85000"/>
            </a:schemeClr>
          </a:solidFill>
        </p:spPr>
        <p:txBody>
          <a:bodyPr wrap="none">
            <a:spAutoFit/>
          </a:bodyPr>
          <a:lstStyle/>
          <a:p>
            <a:pPr>
              <a:defRPr/>
            </a:pPr>
            <a:r>
              <a:rPr lang="en-US" sz="1800" b="1" dirty="0">
                <a:solidFill>
                  <a:srgbClr val="000000"/>
                </a:solidFill>
              </a:rPr>
              <a:t>To try…</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77000" y="1509120"/>
              <a:ext cx="6161760" cy="5188680"/>
            </p14:xfrm>
          </p:contentPart>
        </mc:Choice>
        <mc:Fallback xmlns="">
          <p:pic>
            <p:nvPicPr>
              <p:cNvPr id="2" name="Ink 1"/>
              <p:cNvPicPr/>
              <p:nvPr/>
            </p:nvPicPr>
            <p:blipFill>
              <a:blip r:embed="rId4"/>
              <a:stretch>
                <a:fillRect/>
              </a:stretch>
            </p:blipFill>
            <p:spPr>
              <a:xfrm>
                <a:off x="2267640" y="1499760"/>
                <a:ext cx="6180480" cy="5207400"/>
              </a:xfrm>
              <a:prstGeom prst="rect">
                <a:avLst/>
              </a:prstGeom>
            </p:spPr>
          </p:pic>
        </mc:Fallback>
      </mc:AlternateContent>
    </p:spTree>
    <p:extLst>
      <p:ext uri="{BB962C8B-B14F-4D97-AF65-F5344CB8AC3E}">
        <p14:creationId xmlns:p14="http://schemas.microsoft.com/office/powerpoint/2010/main" val="33878945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38351"/>
            <a:ext cx="365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Rules rule!?</a:t>
            </a:r>
            <a:endParaRPr lang="en-US" dirty="0">
              <a:latin typeface="Cambria" pitchFamily="18" charset="0"/>
            </a:endParaRPr>
          </a:p>
        </p:txBody>
      </p:sp>
      <p:sp>
        <p:nvSpPr>
          <p:cNvPr id="7171" name="Rectangle 6"/>
          <p:cNvSpPr>
            <a:spLocks noChangeArrowheads="1"/>
          </p:cNvSpPr>
          <p:nvPr/>
        </p:nvSpPr>
        <p:spPr bwMode="auto">
          <a:xfrm>
            <a:off x="152400" y="1143000"/>
            <a:ext cx="28432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a:solidFill>
                  <a:srgbClr val="EE7403"/>
                </a:solidFill>
                <a:latin typeface="Calibri" pitchFamily="34" charset="0"/>
              </a:rPr>
              <a:t>def</a:t>
            </a:r>
            <a:r>
              <a:rPr lang="en-US" sz="2100">
                <a:solidFill>
                  <a:srgbClr val="008000"/>
                </a:solidFill>
                <a:latin typeface="Calibri" pitchFamily="34" charset="0"/>
              </a:rPr>
              <a:t> </a:t>
            </a:r>
            <a:r>
              <a:rPr lang="en-US" sz="2100">
                <a:solidFill>
                  <a:srgbClr val="1608F9"/>
                </a:solidFill>
                <a:latin typeface="Calibri" pitchFamily="34" charset="0"/>
              </a:rPr>
              <a:t>conform1(fav)</a:t>
            </a:r>
          </a:p>
          <a:p>
            <a:pPr algn="l"/>
            <a:r>
              <a:rPr lang="en-US" sz="2100">
                <a:solidFill>
                  <a:srgbClr val="1608F9"/>
                </a:solidFill>
                <a:latin typeface="Calibri" pitchFamily="34" charset="0"/>
              </a:rPr>
              <a:t>    fav = 42</a:t>
            </a:r>
            <a:endParaRPr lang="en-US" sz="2100">
              <a:latin typeface="Calibri" pitchFamily="34" charset="0"/>
            </a:endParaRPr>
          </a:p>
          <a:p>
            <a:pPr algn="l"/>
            <a:r>
              <a:rPr lang="en-US" sz="2100">
                <a:latin typeface="Calibri" pitchFamily="34" charset="0"/>
              </a:rPr>
              <a:t>    </a:t>
            </a:r>
            <a:r>
              <a:rPr lang="en-US" sz="2100">
                <a:solidFill>
                  <a:srgbClr val="EE7403"/>
                </a:solidFill>
                <a:latin typeface="Calibri" pitchFamily="34" charset="0"/>
              </a:rPr>
              <a:t>return </a:t>
            </a:r>
            <a:r>
              <a:rPr lang="en-US" sz="2100">
                <a:solidFill>
                  <a:srgbClr val="1608F9"/>
                </a:solidFill>
                <a:latin typeface="Calibri" pitchFamily="34" charset="0"/>
              </a:rPr>
              <a:t>fav </a:t>
            </a:r>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r>
              <a:rPr lang="en-US" sz="2100">
                <a:solidFill>
                  <a:srgbClr val="EE7403"/>
                </a:solidFill>
                <a:latin typeface="Calibri" pitchFamily="34" charset="0"/>
              </a:rPr>
              <a:t>def</a:t>
            </a:r>
            <a:r>
              <a:rPr lang="en-US" sz="2100">
                <a:solidFill>
                  <a:schemeClr val="accent2"/>
                </a:solidFill>
                <a:latin typeface="Calibri" pitchFamily="34" charset="0"/>
              </a:rPr>
              <a:t> </a:t>
            </a:r>
            <a:r>
              <a:rPr lang="en-US" sz="2100">
                <a:latin typeface="Calibri" pitchFamily="34" charset="0"/>
              </a:rPr>
              <a:t>main1()</a:t>
            </a:r>
            <a:endParaRPr lang="en-US" sz="2100">
              <a:solidFill>
                <a:schemeClr val="accent2"/>
              </a:solidFill>
              <a:latin typeface="Calibri" pitchFamily="34" charset="0"/>
            </a:endParaRPr>
          </a:p>
          <a:p>
            <a:pPr algn="l"/>
            <a:r>
              <a:rPr lang="en-US" sz="2100">
                <a:latin typeface="Calibri" pitchFamily="34" charset="0"/>
              </a:rPr>
              <a:t>    fav = 7</a:t>
            </a:r>
            <a:r>
              <a:rPr lang="en-US" sz="2100">
                <a:solidFill>
                  <a:schemeClr val="accent2"/>
                </a:solidFill>
                <a:latin typeface="Calibri" pitchFamily="34" charset="0"/>
              </a:rPr>
              <a:t>  </a:t>
            </a:r>
          </a:p>
          <a:p>
            <a:pPr algn="l"/>
            <a:r>
              <a:rPr lang="en-US" sz="2100">
                <a:solidFill>
                  <a:schemeClr val="accent2"/>
                </a:solidFill>
                <a:latin typeface="Calibri" pitchFamily="34" charset="0"/>
              </a:rPr>
              <a:t>    </a:t>
            </a:r>
            <a:r>
              <a:rPr lang="en-US" sz="2100">
                <a:latin typeface="Calibri" pitchFamily="34" charset="0"/>
              </a:rPr>
              <a:t>conform1(fav)</a:t>
            </a:r>
          </a:p>
          <a:p>
            <a:pPr algn="l"/>
            <a:r>
              <a:rPr lang="en-US" sz="2100">
                <a:solidFill>
                  <a:schemeClr val="accent2"/>
                </a:solidFill>
                <a:latin typeface="Calibri" pitchFamily="34" charset="0"/>
              </a:rPr>
              <a:t>    </a:t>
            </a:r>
            <a:r>
              <a:rPr lang="en-US" sz="2100">
                <a:solidFill>
                  <a:srgbClr val="EE7403"/>
                </a:solidFill>
                <a:latin typeface="Calibri" pitchFamily="34" charset="0"/>
              </a:rPr>
              <a:t>print </a:t>
            </a:r>
            <a:r>
              <a:rPr lang="en-US" sz="2100">
                <a:solidFill>
                  <a:srgbClr val="008000"/>
                </a:solidFill>
                <a:latin typeface="Calibri" pitchFamily="34" charset="0"/>
              </a:rPr>
              <a:t>"Fave:"</a:t>
            </a:r>
            <a:r>
              <a:rPr lang="en-US" sz="2100">
                <a:latin typeface="Calibri" pitchFamily="34" charset="0"/>
              </a:rPr>
              <a:t>, fav</a:t>
            </a:r>
            <a:endParaRPr lang="en-US" sz="2100">
              <a:solidFill>
                <a:schemeClr val="accent2"/>
              </a:solidFill>
              <a:latin typeface="Calibri" pitchFamily="34" charset="0"/>
            </a:endParaRPr>
          </a:p>
        </p:txBody>
      </p:sp>
      <p:sp>
        <p:nvSpPr>
          <p:cNvPr id="7172" name="Line 14"/>
          <p:cNvSpPr>
            <a:spLocks noChangeShapeType="1"/>
          </p:cNvSpPr>
          <p:nvPr/>
        </p:nvSpPr>
        <p:spPr bwMode="auto">
          <a:xfrm>
            <a:off x="357188" y="3048000"/>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Rectangle 6"/>
          <p:cNvSpPr>
            <a:spLocks noChangeArrowheads="1"/>
          </p:cNvSpPr>
          <p:nvPr/>
        </p:nvSpPr>
        <p:spPr bwMode="auto">
          <a:xfrm>
            <a:off x="3048000" y="1143000"/>
            <a:ext cx="2843213"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a:solidFill>
                  <a:srgbClr val="EE7403"/>
                </a:solidFill>
                <a:latin typeface="Calibri" pitchFamily="34" charset="0"/>
              </a:rPr>
              <a:t>def</a:t>
            </a:r>
            <a:r>
              <a:rPr lang="en-US" sz="2100">
                <a:solidFill>
                  <a:srgbClr val="008000"/>
                </a:solidFill>
                <a:latin typeface="Calibri" pitchFamily="34" charset="0"/>
              </a:rPr>
              <a:t> </a:t>
            </a:r>
            <a:r>
              <a:rPr lang="en-US" sz="2100">
                <a:solidFill>
                  <a:srgbClr val="1608F9"/>
                </a:solidFill>
                <a:latin typeface="Calibri" pitchFamily="34" charset="0"/>
              </a:rPr>
              <a:t>conform2(faves)</a:t>
            </a:r>
          </a:p>
          <a:p>
            <a:pPr algn="l"/>
            <a:r>
              <a:rPr lang="en-US" sz="2100">
                <a:solidFill>
                  <a:srgbClr val="1608F9"/>
                </a:solidFill>
                <a:latin typeface="Calibri" pitchFamily="34" charset="0"/>
              </a:rPr>
              <a:t>    faves = [42,42]</a:t>
            </a:r>
            <a:endParaRPr lang="en-US" sz="2100">
              <a:latin typeface="Calibri" pitchFamily="34" charset="0"/>
            </a:endParaRPr>
          </a:p>
          <a:p>
            <a:pPr algn="l"/>
            <a:r>
              <a:rPr lang="en-US" sz="2100">
                <a:latin typeface="Calibri" pitchFamily="34" charset="0"/>
              </a:rPr>
              <a:t>    </a:t>
            </a:r>
            <a:r>
              <a:rPr lang="en-US" sz="2100">
                <a:solidFill>
                  <a:srgbClr val="EE7403"/>
                </a:solidFill>
                <a:latin typeface="Calibri" pitchFamily="34" charset="0"/>
              </a:rPr>
              <a:t>return </a:t>
            </a:r>
            <a:r>
              <a:rPr lang="en-US" sz="2100">
                <a:solidFill>
                  <a:srgbClr val="1608F9"/>
                </a:solidFill>
                <a:latin typeface="Calibri" pitchFamily="34" charset="0"/>
              </a:rPr>
              <a:t>faves</a:t>
            </a: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r>
              <a:rPr lang="en-US" sz="2100">
                <a:solidFill>
                  <a:srgbClr val="EE7403"/>
                </a:solidFill>
                <a:latin typeface="Calibri" pitchFamily="34" charset="0"/>
              </a:rPr>
              <a:t>def</a:t>
            </a:r>
            <a:r>
              <a:rPr lang="en-US" sz="2100">
                <a:solidFill>
                  <a:schemeClr val="accent2"/>
                </a:solidFill>
                <a:latin typeface="Calibri" pitchFamily="34" charset="0"/>
              </a:rPr>
              <a:t> </a:t>
            </a:r>
            <a:r>
              <a:rPr lang="en-US" sz="2100">
                <a:latin typeface="Calibri" pitchFamily="34" charset="0"/>
              </a:rPr>
              <a:t>main2()</a:t>
            </a:r>
            <a:endParaRPr lang="en-US" sz="2100">
              <a:solidFill>
                <a:schemeClr val="accent2"/>
              </a:solidFill>
              <a:latin typeface="Calibri" pitchFamily="34" charset="0"/>
            </a:endParaRPr>
          </a:p>
          <a:p>
            <a:pPr algn="l"/>
            <a:r>
              <a:rPr lang="en-US" sz="2100">
                <a:solidFill>
                  <a:schemeClr val="accent2"/>
                </a:solidFill>
                <a:latin typeface="Calibri" pitchFamily="34" charset="0"/>
              </a:rPr>
              <a:t>    </a:t>
            </a:r>
            <a:r>
              <a:rPr lang="en-US" sz="2100">
                <a:latin typeface="Calibri" pitchFamily="34" charset="0"/>
              </a:rPr>
              <a:t>faves = [7,11]</a:t>
            </a:r>
            <a:r>
              <a:rPr lang="en-US" sz="2100">
                <a:solidFill>
                  <a:schemeClr val="accent2"/>
                </a:solidFill>
                <a:latin typeface="Calibri" pitchFamily="34" charset="0"/>
              </a:rPr>
              <a:t>  </a:t>
            </a:r>
          </a:p>
          <a:p>
            <a:pPr algn="l"/>
            <a:r>
              <a:rPr lang="en-US" sz="2100">
                <a:solidFill>
                  <a:schemeClr val="accent2"/>
                </a:solidFill>
                <a:latin typeface="Calibri" pitchFamily="34" charset="0"/>
              </a:rPr>
              <a:t>    </a:t>
            </a:r>
            <a:r>
              <a:rPr lang="en-US" sz="2100">
                <a:latin typeface="Calibri" pitchFamily="34" charset="0"/>
              </a:rPr>
              <a:t>conform2(faves)</a:t>
            </a:r>
          </a:p>
          <a:p>
            <a:pPr algn="l"/>
            <a:r>
              <a:rPr lang="en-US" sz="2100">
                <a:solidFill>
                  <a:schemeClr val="accent2"/>
                </a:solidFill>
                <a:latin typeface="Calibri" pitchFamily="34" charset="0"/>
              </a:rPr>
              <a:t>    </a:t>
            </a:r>
            <a:r>
              <a:rPr lang="en-US" sz="2100">
                <a:solidFill>
                  <a:srgbClr val="EE7403"/>
                </a:solidFill>
                <a:latin typeface="Calibri" pitchFamily="34" charset="0"/>
              </a:rPr>
              <a:t>print </a:t>
            </a:r>
            <a:r>
              <a:rPr lang="en-US" sz="2100">
                <a:solidFill>
                  <a:srgbClr val="008000"/>
                </a:solidFill>
                <a:latin typeface="Calibri" pitchFamily="34" charset="0"/>
              </a:rPr>
              <a:t>"Faves:"</a:t>
            </a:r>
            <a:r>
              <a:rPr lang="en-US" sz="2100">
                <a:latin typeface="Calibri" pitchFamily="34" charset="0"/>
              </a:rPr>
              <a:t>, faves</a:t>
            </a:r>
          </a:p>
        </p:txBody>
      </p:sp>
      <p:sp>
        <p:nvSpPr>
          <p:cNvPr id="7174" name="Line 14"/>
          <p:cNvSpPr>
            <a:spLocks noChangeShapeType="1"/>
          </p:cNvSpPr>
          <p:nvPr/>
        </p:nvSpPr>
        <p:spPr bwMode="auto">
          <a:xfrm rot="-5400000">
            <a:off x="3717925" y="3381375"/>
            <a:ext cx="436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0"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Quiz</a:t>
            </a:r>
          </a:p>
        </p:txBody>
      </p:sp>
      <p:sp>
        <p:nvSpPr>
          <p:cNvPr id="7176" name="Text Box 5"/>
          <p:cNvSpPr txBox="1">
            <a:spLocks noChangeArrowheads="1"/>
          </p:cNvSpPr>
          <p:nvPr/>
        </p:nvSpPr>
        <p:spPr bwMode="auto">
          <a:xfrm>
            <a:off x="5105400" y="184666"/>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latin typeface="Cambria" pitchFamily="18" charset="0"/>
              </a:rPr>
              <a:t>Name(s) </a:t>
            </a:r>
            <a:r>
              <a:rPr lang="en-US" sz="1800" dirty="0" smtClean="0">
                <a:latin typeface="Cambria" pitchFamily="18" charset="0"/>
              </a:rPr>
              <a:t>______________________________</a:t>
            </a:r>
            <a:endParaRPr lang="en-US" sz="1800" dirty="0">
              <a:latin typeface="Cambria" pitchFamily="18" charset="0"/>
            </a:endParaRPr>
          </a:p>
        </p:txBody>
      </p:sp>
      <p:sp>
        <p:nvSpPr>
          <p:cNvPr id="7177" name="Text Box 5"/>
          <p:cNvSpPr txBox="1">
            <a:spLocks noChangeArrowheads="1"/>
          </p:cNvSpPr>
          <p:nvPr/>
        </p:nvSpPr>
        <p:spPr bwMode="auto">
          <a:xfrm>
            <a:off x="838200" y="6243638"/>
            <a:ext cx="762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Cambria" pitchFamily="18" charset="0"/>
              </a:rPr>
              <a:t>What will </a:t>
            </a:r>
            <a:r>
              <a:rPr lang="en-US" b="1">
                <a:latin typeface="Courier New" pitchFamily="49" charset="0"/>
                <a:cs typeface="Courier New" pitchFamily="49" charset="0"/>
              </a:rPr>
              <a:t>main1</a:t>
            </a:r>
            <a:r>
              <a:rPr lang="en-US">
                <a:latin typeface="Cambria" pitchFamily="18" charset="0"/>
              </a:rPr>
              <a:t>, </a:t>
            </a:r>
            <a:r>
              <a:rPr lang="en-US" b="1">
                <a:latin typeface="Courier New" pitchFamily="49" charset="0"/>
                <a:cs typeface="Courier New" pitchFamily="49" charset="0"/>
              </a:rPr>
              <a:t>main2</a:t>
            </a:r>
            <a:r>
              <a:rPr lang="en-US">
                <a:latin typeface="Cambria" pitchFamily="18" charset="0"/>
              </a:rPr>
              <a:t>, and </a:t>
            </a:r>
            <a:r>
              <a:rPr lang="en-US" b="1">
                <a:latin typeface="Courier New" pitchFamily="49" charset="0"/>
                <a:cs typeface="Courier New" pitchFamily="49" charset="0"/>
              </a:rPr>
              <a:t>main3</a:t>
            </a:r>
            <a:r>
              <a:rPr lang="en-US">
                <a:latin typeface="Cambria" pitchFamily="18" charset="0"/>
              </a:rPr>
              <a:t> end up printing?</a:t>
            </a:r>
          </a:p>
        </p:txBody>
      </p:sp>
      <p:sp>
        <p:nvSpPr>
          <p:cNvPr id="7178" name="Rectangle 6"/>
          <p:cNvSpPr>
            <a:spLocks noChangeArrowheads="1"/>
          </p:cNvSpPr>
          <p:nvPr/>
        </p:nvSpPr>
        <p:spPr bwMode="auto">
          <a:xfrm>
            <a:off x="6148388" y="1143000"/>
            <a:ext cx="2843212"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100">
                <a:solidFill>
                  <a:srgbClr val="EE7403"/>
                </a:solidFill>
                <a:latin typeface="Calibri" pitchFamily="34" charset="0"/>
              </a:rPr>
              <a:t>def</a:t>
            </a:r>
            <a:r>
              <a:rPr lang="en-US" sz="2100">
                <a:solidFill>
                  <a:srgbClr val="008000"/>
                </a:solidFill>
                <a:latin typeface="Calibri" pitchFamily="34" charset="0"/>
              </a:rPr>
              <a:t> </a:t>
            </a:r>
            <a:r>
              <a:rPr lang="en-US" sz="2100">
                <a:solidFill>
                  <a:srgbClr val="1608F9"/>
                </a:solidFill>
                <a:latin typeface="Calibri" pitchFamily="34" charset="0"/>
              </a:rPr>
              <a:t>conform3(faves)</a:t>
            </a:r>
          </a:p>
          <a:p>
            <a:pPr algn="l"/>
            <a:r>
              <a:rPr lang="en-US" sz="2100">
                <a:solidFill>
                  <a:srgbClr val="1608F9"/>
                </a:solidFill>
                <a:latin typeface="Calibri" pitchFamily="34" charset="0"/>
              </a:rPr>
              <a:t>    faves[0] = 42</a:t>
            </a:r>
          </a:p>
          <a:p>
            <a:pPr algn="l"/>
            <a:r>
              <a:rPr lang="en-US" sz="2100">
                <a:solidFill>
                  <a:srgbClr val="1608F9"/>
                </a:solidFill>
                <a:latin typeface="Calibri" pitchFamily="34" charset="0"/>
              </a:rPr>
              <a:t>    faves[1] = 42</a:t>
            </a: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endParaRPr lang="en-US" sz="2100">
              <a:solidFill>
                <a:srgbClr val="EE7403"/>
              </a:solidFill>
              <a:latin typeface="Calibri" pitchFamily="34" charset="0"/>
            </a:endParaRPr>
          </a:p>
          <a:p>
            <a:pPr algn="l"/>
            <a:r>
              <a:rPr lang="en-US" sz="2100">
                <a:solidFill>
                  <a:srgbClr val="EE7403"/>
                </a:solidFill>
                <a:latin typeface="Calibri" pitchFamily="34" charset="0"/>
              </a:rPr>
              <a:t>def</a:t>
            </a:r>
            <a:r>
              <a:rPr lang="en-US" sz="2100">
                <a:solidFill>
                  <a:schemeClr val="accent2"/>
                </a:solidFill>
                <a:latin typeface="Calibri" pitchFamily="34" charset="0"/>
              </a:rPr>
              <a:t> </a:t>
            </a:r>
            <a:r>
              <a:rPr lang="en-US" sz="2100">
                <a:latin typeface="Calibri" pitchFamily="34" charset="0"/>
              </a:rPr>
              <a:t>main3()</a:t>
            </a:r>
            <a:endParaRPr lang="en-US" sz="2100">
              <a:solidFill>
                <a:schemeClr val="accent2"/>
              </a:solidFill>
              <a:latin typeface="Calibri" pitchFamily="34" charset="0"/>
            </a:endParaRPr>
          </a:p>
          <a:p>
            <a:pPr algn="l"/>
            <a:r>
              <a:rPr lang="en-US" sz="2100">
                <a:solidFill>
                  <a:schemeClr val="accent2"/>
                </a:solidFill>
                <a:latin typeface="Calibri" pitchFamily="34" charset="0"/>
              </a:rPr>
              <a:t>    </a:t>
            </a:r>
            <a:r>
              <a:rPr lang="en-US" sz="2100">
                <a:latin typeface="Calibri" pitchFamily="34" charset="0"/>
              </a:rPr>
              <a:t>faves = [7,11]</a:t>
            </a:r>
            <a:r>
              <a:rPr lang="en-US" sz="2100">
                <a:solidFill>
                  <a:schemeClr val="accent2"/>
                </a:solidFill>
                <a:latin typeface="Calibri" pitchFamily="34" charset="0"/>
              </a:rPr>
              <a:t>  </a:t>
            </a:r>
          </a:p>
          <a:p>
            <a:pPr algn="l"/>
            <a:r>
              <a:rPr lang="en-US" sz="2100">
                <a:solidFill>
                  <a:schemeClr val="accent2"/>
                </a:solidFill>
                <a:latin typeface="Calibri" pitchFamily="34" charset="0"/>
              </a:rPr>
              <a:t>    </a:t>
            </a:r>
            <a:r>
              <a:rPr lang="en-US" sz="2100">
                <a:latin typeface="Calibri" pitchFamily="34" charset="0"/>
              </a:rPr>
              <a:t>conform3(faves)</a:t>
            </a:r>
          </a:p>
          <a:p>
            <a:pPr algn="l"/>
            <a:r>
              <a:rPr lang="en-US" sz="2100">
                <a:solidFill>
                  <a:schemeClr val="accent2"/>
                </a:solidFill>
                <a:latin typeface="Calibri" pitchFamily="34" charset="0"/>
              </a:rPr>
              <a:t>    </a:t>
            </a:r>
            <a:r>
              <a:rPr lang="en-US" sz="2100">
                <a:solidFill>
                  <a:srgbClr val="EE7403"/>
                </a:solidFill>
                <a:latin typeface="Calibri" pitchFamily="34" charset="0"/>
              </a:rPr>
              <a:t>print </a:t>
            </a:r>
            <a:r>
              <a:rPr lang="en-US" sz="2100">
                <a:solidFill>
                  <a:srgbClr val="008000"/>
                </a:solidFill>
                <a:latin typeface="Calibri" pitchFamily="34" charset="0"/>
              </a:rPr>
              <a:t>"Faves:"</a:t>
            </a:r>
            <a:r>
              <a:rPr lang="en-US" sz="2100">
                <a:latin typeface="Calibri" pitchFamily="34" charset="0"/>
              </a:rPr>
              <a:t>, faves</a:t>
            </a:r>
          </a:p>
        </p:txBody>
      </p:sp>
      <p:sp>
        <p:nvSpPr>
          <p:cNvPr id="7179" name="Line 14"/>
          <p:cNvSpPr>
            <a:spLocks noChangeShapeType="1"/>
          </p:cNvSpPr>
          <p:nvPr/>
        </p:nvSpPr>
        <p:spPr bwMode="auto">
          <a:xfrm rot="-5400000">
            <a:off x="638175" y="3381375"/>
            <a:ext cx="4362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Line 14"/>
          <p:cNvSpPr>
            <a:spLocks noChangeShapeType="1"/>
          </p:cNvSpPr>
          <p:nvPr/>
        </p:nvSpPr>
        <p:spPr bwMode="auto">
          <a:xfrm>
            <a:off x="3200400" y="3048000"/>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14"/>
          <p:cNvSpPr>
            <a:spLocks noChangeShapeType="1"/>
          </p:cNvSpPr>
          <p:nvPr/>
        </p:nvSpPr>
        <p:spPr bwMode="auto">
          <a:xfrm>
            <a:off x="6324600" y="3048000"/>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AutoShape 10"/>
          <p:cNvSpPr>
            <a:spLocks noChangeArrowheads="1"/>
          </p:cNvSpPr>
          <p:nvPr/>
        </p:nvSpPr>
        <p:spPr bwMode="auto">
          <a:xfrm>
            <a:off x="1511300" y="2298700"/>
            <a:ext cx="1079500" cy="571500"/>
          </a:xfrm>
          <a:prstGeom prst="cube">
            <a:avLst>
              <a:gd name="adj" fmla="val 46366"/>
            </a:avLst>
          </a:prstGeom>
          <a:solidFill>
            <a:schemeClr val="bg1"/>
          </a:solidFill>
          <a:ln w="1270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1579563" y="25288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1608F9"/>
                </a:solidFill>
                <a:latin typeface="Courier New" pitchFamily="49" charset="0"/>
              </a:rPr>
              <a:t>fav</a:t>
            </a:r>
            <a:endParaRPr lang="en-US" sz="1800" b="1">
              <a:solidFill>
                <a:srgbClr val="008000"/>
              </a:solidFill>
              <a:latin typeface="Courier New" pitchFamily="49" charset="0"/>
            </a:endParaRPr>
          </a:p>
        </p:txBody>
      </p:sp>
      <p:sp>
        <p:nvSpPr>
          <p:cNvPr id="7184" name="AutoShape 10"/>
          <p:cNvSpPr>
            <a:spLocks noChangeArrowheads="1"/>
          </p:cNvSpPr>
          <p:nvPr/>
        </p:nvSpPr>
        <p:spPr bwMode="auto">
          <a:xfrm>
            <a:off x="1524000" y="33655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1592263" y="35956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6" name="AutoShape 10"/>
          <p:cNvSpPr>
            <a:spLocks noChangeArrowheads="1"/>
          </p:cNvSpPr>
          <p:nvPr/>
        </p:nvSpPr>
        <p:spPr bwMode="auto">
          <a:xfrm>
            <a:off x="4635500" y="2298700"/>
            <a:ext cx="1079500" cy="571500"/>
          </a:xfrm>
          <a:prstGeom prst="cube">
            <a:avLst>
              <a:gd name="adj" fmla="val 46366"/>
            </a:avLst>
          </a:prstGeom>
          <a:solidFill>
            <a:schemeClr val="bg1"/>
          </a:solidFill>
          <a:ln w="12700">
            <a:solidFill>
              <a:srgbClr val="1608F9"/>
            </a:solidFill>
            <a:miter lim="800000"/>
            <a:headEnd/>
            <a:tailEnd/>
          </a:ln>
        </p:spPr>
        <p:txBody>
          <a:bodyPr wrap="none" anchor="ctr"/>
          <a:lstStyle/>
          <a:p>
            <a:endParaRPr lang="en-US"/>
          </a:p>
        </p:txBody>
      </p:sp>
      <p:sp>
        <p:nvSpPr>
          <p:cNvPr id="7187" name="Rectangle 11"/>
          <p:cNvSpPr>
            <a:spLocks noChangeArrowheads="1"/>
          </p:cNvSpPr>
          <p:nvPr/>
        </p:nvSpPr>
        <p:spPr bwMode="auto">
          <a:xfrm>
            <a:off x="4621213" y="2528888"/>
            <a:ext cx="760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608F9"/>
                </a:solidFill>
                <a:latin typeface="Courier New" pitchFamily="49" charset="0"/>
              </a:rPr>
              <a:t>faves</a:t>
            </a:r>
            <a:endParaRPr lang="en-US" sz="1500" b="1">
              <a:solidFill>
                <a:srgbClr val="008000"/>
              </a:solidFill>
              <a:latin typeface="Courier New" pitchFamily="49" charset="0"/>
            </a:endParaRPr>
          </a:p>
        </p:txBody>
      </p:sp>
      <p:sp>
        <p:nvSpPr>
          <p:cNvPr id="7188" name="AutoShape 10"/>
          <p:cNvSpPr>
            <a:spLocks noChangeArrowheads="1"/>
          </p:cNvSpPr>
          <p:nvPr/>
        </p:nvSpPr>
        <p:spPr bwMode="auto">
          <a:xfrm>
            <a:off x="7912100" y="2311400"/>
            <a:ext cx="1079500" cy="571500"/>
          </a:xfrm>
          <a:prstGeom prst="cube">
            <a:avLst>
              <a:gd name="adj" fmla="val 46366"/>
            </a:avLst>
          </a:prstGeom>
          <a:solidFill>
            <a:schemeClr val="bg1"/>
          </a:solidFill>
          <a:ln w="1270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7897813" y="2541588"/>
            <a:ext cx="7604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608F9"/>
                </a:solidFill>
                <a:latin typeface="Courier New" pitchFamily="49" charset="0"/>
              </a:rPr>
              <a:t>faves</a:t>
            </a:r>
            <a:endParaRPr lang="en-US" sz="1800" b="1">
              <a:solidFill>
                <a:srgbClr val="008000"/>
              </a:solidFill>
              <a:latin typeface="Courier New" pitchFamily="49" charset="0"/>
            </a:endParaRPr>
          </a:p>
        </p:txBody>
      </p:sp>
      <p:sp>
        <p:nvSpPr>
          <p:cNvPr id="7190" name="AutoShape 10"/>
          <p:cNvSpPr>
            <a:spLocks noChangeArrowheads="1"/>
          </p:cNvSpPr>
          <p:nvPr/>
        </p:nvSpPr>
        <p:spPr bwMode="auto">
          <a:xfrm>
            <a:off x="4635500" y="33528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4621213" y="3582988"/>
            <a:ext cx="760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faves</a:t>
            </a:r>
            <a:endParaRPr lang="en-US" sz="1800" b="1">
              <a:latin typeface="Courier New" pitchFamily="49" charset="0"/>
            </a:endParaRPr>
          </a:p>
        </p:txBody>
      </p:sp>
      <p:sp>
        <p:nvSpPr>
          <p:cNvPr id="7192" name="AutoShape 10"/>
          <p:cNvSpPr>
            <a:spLocks noChangeArrowheads="1"/>
          </p:cNvSpPr>
          <p:nvPr/>
        </p:nvSpPr>
        <p:spPr bwMode="auto">
          <a:xfrm>
            <a:off x="7924800" y="33528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3" name="Rectangle 11"/>
          <p:cNvSpPr>
            <a:spLocks noChangeArrowheads="1"/>
          </p:cNvSpPr>
          <p:nvPr/>
        </p:nvSpPr>
        <p:spPr bwMode="auto">
          <a:xfrm>
            <a:off x="7910513" y="3582988"/>
            <a:ext cx="760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latin typeface="Courier New" pitchFamily="49" charset="0"/>
              </a:rPr>
              <a:t>faves</a:t>
            </a:r>
            <a:endParaRPr lang="en-US" sz="1800" b="1">
              <a:latin typeface="Courier New" pitchFamily="49"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7280" y="633960"/>
              <a:ext cx="8929800" cy="5527800"/>
            </p14:xfrm>
          </p:contentPart>
        </mc:Choice>
        <mc:Fallback xmlns="">
          <p:pic>
            <p:nvPicPr>
              <p:cNvPr id="2" name="Ink 1"/>
              <p:cNvPicPr/>
              <p:nvPr/>
            </p:nvPicPr>
            <p:blipFill>
              <a:blip r:embed="rId4"/>
              <a:stretch>
                <a:fillRect/>
              </a:stretch>
            </p:blipFill>
            <p:spPr>
              <a:xfrm>
                <a:off x="97920" y="624600"/>
                <a:ext cx="8948520" cy="5546520"/>
              </a:xfrm>
              <a:prstGeom prst="rect">
                <a:avLst/>
              </a:prstGeom>
            </p:spPr>
          </p:pic>
        </mc:Fallback>
      </mc:AlternateContent>
    </p:spTree>
    <p:extLst>
      <p:ext uri="{BB962C8B-B14F-4D97-AF65-F5344CB8AC3E}">
        <p14:creationId xmlns:p14="http://schemas.microsoft.com/office/powerpoint/2010/main" val="13239244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7"/>
          <p:cNvSpPr txBox="1">
            <a:spLocks noChangeArrowheads="1"/>
          </p:cNvSpPr>
          <p:nvPr/>
        </p:nvSpPr>
        <p:spPr bwMode="auto">
          <a:xfrm>
            <a:off x="1090613" y="3597275"/>
            <a:ext cx="1884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a:solidFill>
                  <a:srgbClr val="FF0000"/>
                </a:solidFill>
              </a:rPr>
              <a:t>or</a:t>
            </a:r>
          </a:p>
        </p:txBody>
      </p:sp>
      <p:sp>
        <p:nvSpPr>
          <p:cNvPr id="29699" name="Text Box 38"/>
          <p:cNvSpPr txBox="1">
            <a:spLocks noChangeArrowheads="1"/>
          </p:cNvSpPr>
          <p:nvPr/>
        </p:nvSpPr>
        <p:spPr bwMode="auto">
          <a:xfrm>
            <a:off x="304800" y="4572000"/>
            <a:ext cx="419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rPr>
              <a:t>A = 5*[ 3*[0] ]</a:t>
            </a:r>
          </a:p>
        </p:txBody>
      </p:sp>
      <p:sp>
        <p:nvSpPr>
          <p:cNvPr id="29700" name="Text Box 39"/>
          <p:cNvSpPr txBox="1">
            <a:spLocks noChangeArrowheads="1"/>
          </p:cNvSpPr>
          <p:nvPr/>
        </p:nvSpPr>
        <p:spPr bwMode="auto">
          <a:xfrm>
            <a:off x="304800" y="2468563"/>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3200" b="1">
                <a:latin typeface="Courier New" pitchFamily="49" charset="0"/>
              </a:rPr>
              <a:t>A = 3*[ 5*[0] ]</a:t>
            </a:r>
          </a:p>
        </p:txBody>
      </p:sp>
      <p:sp>
        <p:nvSpPr>
          <p:cNvPr id="29701" name="Rectangle 50"/>
          <p:cNvSpPr>
            <a:spLocks noChangeArrowheads="1"/>
          </p:cNvSpPr>
          <p:nvPr/>
        </p:nvSpPr>
        <p:spPr bwMode="auto">
          <a:xfrm>
            <a:off x="4970463" y="3146425"/>
            <a:ext cx="33543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b="1">
                <a:solidFill>
                  <a:schemeClr val="bg2"/>
                </a:solidFill>
                <a:latin typeface="Courier New" pitchFamily="49" charset="0"/>
              </a:rPr>
              <a:t>[[0,0,0,0,0],</a:t>
            </a:r>
          </a:p>
          <a:p>
            <a:pPr algn="l"/>
            <a:r>
              <a:rPr lang="en-US" sz="3200" b="1">
                <a:solidFill>
                  <a:schemeClr val="bg2"/>
                </a:solidFill>
                <a:latin typeface="Courier New" pitchFamily="49" charset="0"/>
              </a:rPr>
              <a:t> [0,0,0,0,0],</a:t>
            </a:r>
          </a:p>
          <a:p>
            <a:pPr algn="l"/>
            <a:r>
              <a:rPr lang="en-US" sz="3200" b="1">
                <a:solidFill>
                  <a:schemeClr val="bg2"/>
                </a:solidFill>
                <a:latin typeface="Courier New" pitchFamily="49" charset="0"/>
              </a:rPr>
              <a:t> [0,0,0,0,0]]</a:t>
            </a:r>
          </a:p>
        </p:txBody>
      </p:sp>
      <p:sp>
        <p:nvSpPr>
          <p:cNvPr id="29702" name="Rounded Rectangle 13"/>
          <p:cNvSpPr>
            <a:spLocks noChangeArrowheads="1"/>
          </p:cNvSpPr>
          <p:nvPr/>
        </p:nvSpPr>
        <p:spPr bwMode="auto">
          <a:xfrm rot="-1411359">
            <a:off x="1435100" y="2563813"/>
            <a:ext cx="7010400" cy="1981200"/>
          </a:xfrm>
          <a:prstGeom prst="roundRect">
            <a:avLst>
              <a:gd name="adj" fmla="val 16667"/>
            </a:avLst>
          </a:prstGeom>
          <a:solidFill>
            <a:srgbClr val="FFCCFF"/>
          </a:solidFill>
          <a:ln w="9525">
            <a:solidFill>
              <a:srgbClr val="C00000"/>
            </a:solidFill>
            <a:round/>
            <a:headEnd/>
            <a:tailEnd/>
          </a:ln>
        </p:spPr>
        <p:txBody>
          <a:bodyPr/>
          <a:lstStyle/>
          <a:p>
            <a:endParaRPr lang="en-US"/>
          </a:p>
        </p:txBody>
      </p:sp>
      <p:sp>
        <p:nvSpPr>
          <p:cNvPr id="29703"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t>Sizing up arrays…</a:t>
            </a:r>
          </a:p>
        </p:txBody>
      </p:sp>
      <p:sp>
        <p:nvSpPr>
          <p:cNvPr id="29704"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29705" name="Text Box 7"/>
          <p:cNvSpPr txBox="1">
            <a:spLocks noChangeArrowheads="1"/>
          </p:cNvSpPr>
          <p:nvPr/>
        </p:nvSpPr>
        <p:spPr bwMode="auto">
          <a:xfrm>
            <a:off x="457200" y="1371600"/>
            <a:ext cx="77724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lnSpc>
                <a:spcPct val="60000"/>
              </a:lnSpc>
              <a:spcBef>
                <a:spcPct val="50000"/>
              </a:spcBef>
            </a:pPr>
            <a:r>
              <a:rPr lang="en-US">
                <a:solidFill>
                  <a:srgbClr val="1608F9"/>
                </a:solidFill>
              </a:rPr>
              <a:t>How could we create this rectangular array of </a:t>
            </a:r>
            <a:r>
              <a:rPr lang="en-US" b="1">
                <a:solidFill>
                  <a:schemeClr val="bg2"/>
                </a:solidFill>
                <a:latin typeface="Courier New" pitchFamily="49" charset="0"/>
              </a:rPr>
              <a:t>0</a:t>
            </a:r>
            <a:r>
              <a:rPr lang="en-US">
                <a:solidFill>
                  <a:srgbClr val="1608F9"/>
                </a:solidFill>
              </a:rPr>
              <a:t>s?</a:t>
            </a:r>
          </a:p>
        </p:txBody>
      </p:sp>
      <p:sp>
        <p:nvSpPr>
          <p:cNvPr id="29706" name="Text Box 11"/>
          <p:cNvSpPr txBox="1">
            <a:spLocks noChangeArrowheads="1"/>
          </p:cNvSpPr>
          <p:nvPr/>
        </p:nvSpPr>
        <p:spPr bwMode="auto">
          <a:xfrm rot="-1382863">
            <a:off x="1431925" y="3068638"/>
            <a:ext cx="6718300" cy="7016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a:solidFill>
                  <a:srgbClr val="1608F9"/>
                </a:solidFill>
              </a:rPr>
              <a:t>NEITHER ONE works!</a:t>
            </a:r>
          </a:p>
        </p:txBody>
      </p:sp>
      <p:sp>
        <p:nvSpPr>
          <p:cNvPr id="29707" name="Text Box 16"/>
          <p:cNvSpPr txBox="1">
            <a:spLocks noChangeArrowheads="1"/>
          </p:cNvSpPr>
          <p:nvPr/>
        </p:nvSpPr>
        <p:spPr bwMode="auto">
          <a:xfrm rot="-1364331">
            <a:off x="2986088" y="3784600"/>
            <a:ext cx="3876675" cy="3048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i="1">
                <a:solidFill>
                  <a:srgbClr val="1608F9"/>
                </a:solidFill>
                <a:latin typeface="Comic Sans MS" pitchFamily="66" charset="0"/>
              </a:rPr>
              <a:t>because lists are handled  </a:t>
            </a:r>
            <a:r>
              <a:rPr lang="en-US" sz="1400" b="1" i="1">
                <a:solidFill>
                  <a:srgbClr val="1608F9"/>
                </a:solidFill>
                <a:latin typeface="Comic Sans MS" pitchFamily="66" charset="0"/>
              </a:rPr>
              <a:t>by reference </a:t>
            </a:r>
            <a:r>
              <a:rPr lang="en-US" sz="1400" i="1">
                <a:solidFill>
                  <a:srgbClr val="1608F9"/>
                </a:solidFill>
                <a:latin typeface="Comic Sans MS" pitchFamily="66" charset="0"/>
              </a:rPr>
              <a:t>!</a:t>
            </a:r>
          </a:p>
        </p:txBody>
      </p:sp>
    </p:spTree>
    <p:extLst>
      <p:ext uri="{BB962C8B-B14F-4D97-AF65-F5344CB8AC3E}">
        <p14:creationId xmlns:p14="http://schemas.microsoft.com/office/powerpoint/2010/main" val="29845144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Safely</a:t>
            </a:r>
            <a:r>
              <a:rPr lang="en-US" sz="4000"/>
              <a:t> creating arrays…</a:t>
            </a:r>
          </a:p>
        </p:txBody>
      </p:sp>
      <p:sp>
        <p:nvSpPr>
          <p:cNvPr id="31747"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1748" name="Rectangle 8"/>
          <p:cNvSpPr>
            <a:spLocks noChangeArrowheads="1"/>
          </p:cNvSpPr>
          <p:nvPr/>
        </p:nvSpPr>
        <p:spPr bwMode="auto">
          <a:xfrm>
            <a:off x="533400" y="1447800"/>
            <a:ext cx="7772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EE7403"/>
                </a:solidFill>
                <a:latin typeface="Courier New" pitchFamily="49" charset="0"/>
              </a:rPr>
              <a:t>def</a:t>
            </a:r>
            <a:r>
              <a:rPr lang="en-US" b="1">
                <a:latin typeface="Courier New" pitchFamily="49" charset="0"/>
              </a:rPr>
              <a:t> createOneRow( width ):</a:t>
            </a:r>
          </a:p>
          <a:p>
            <a:pPr algn="l"/>
            <a:r>
              <a:rPr lang="en-US" b="1">
                <a:latin typeface="Courier New" pitchFamily="49" charset="0"/>
              </a:rPr>
              <a:t>    </a:t>
            </a:r>
            <a:r>
              <a:rPr lang="en-US" b="1">
                <a:solidFill>
                  <a:srgbClr val="008000"/>
                </a:solidFill>
                <a:latin typeface="Courier New" pitchFamily="49" charset="0"/>
              </a:rPr>
              <a:t>""" does just that """</a:t>
            </a:r>
          </a:p>
          <a:p>
            <a:pPr algn="l"/>
            <a:endParaRPr lang="en-US" b="1">
              <a:solidFill>
                <a:srgbClr val="008000"/>
              </a:solidFill>
              <a:latin typeface="Courier New" pitchFamily="49" charset="0"/>
            </a:endParaRPr>
          </a:p>
          <a:p>
            <a:pPr algn="l"/>
            <a:r>
              <a:rPr lang="en-US" b="1">
                <a:latin typeface="Courier New" pitchFamily="49" charset="0"/>
              </a:rPr>
              <a:t>    row = []   </a:t>
            </a:r>
            <a:r>
              <a:rPr lang="en-US" b="1">
                <a:solidFill>
                  <a:srgbClr val="FF0000"/>
                </a:solidFill>
                <a:latin typeface="Courier New" pitchFamily="49" charset="0"/>
              </a:rPr>
              <a:t># start with nothing</a:t>
            </a:r>
          </a:p>
          <a:p>
            <a:pPr algn="l"/>
            <a:endParaRPr lang="en-US" b="1">
              <a:latin typeface="Courier New" pitchFamily="49" charset="0"/>
            </a:endParaRPr>
          </a:p>
          <a:p>
            <a:pPr algn="l"/>
            <a:r>
              <a:rPr lang="en-US" b="1">
                <a:solidFill>
                  <a:srgbClr val="EE7403"/>
                </a:solidFill>
                <a:latin typeface="Courier New" pitchFamily="49" charset="0"/>
              </a:rPr>
              <a:t>    for</a:t>
            </a:r>
            <a:r>
              <a:rPr lang="en-US" b="1">
                <a:latin typeface="Courier New" pitchFamily="49" charset="0"/>
              </a:rPr>
              <a:t> col </a:t>
            </a:r>
            <a:r>
              <a:rPr lang="en-US" b="1">
                <a:solidFill>
                  <a:srgbClr val="EE7403"/>
                </a:solidFill>
                <a:latin typeface="Courier New" pitchFamily="49" charset="0"/>
              </a:rPr>
              <a:t>in</a:t>
            </a:r>
            <a:r>
              <a:rPr lang="en-US" b="1">
                <a:latin typeface="Courier New" pitchFamily="49" charset="0"/>
              </a:rPr>
              <a:t> range( width ):</a:t>
            </a:r>
          </a:p>
          <a:p>
            <a:pPr algn="l"/>
            <a:endParaRPr lang="en-US" b="1">
              <a:latin typeface="Courier New" pitchFamily="49" charset="0"/>
            </a:endParaRPr>
          </a:p>
          <a:p>
            <a:pPr algn="l"/>
            <a:r>
              <a:rPr lang="en-US" b="1">
                <a:latin typeface="Courier New" pitchFamily="49" charset="0"/>
              </a:rPr>
              <a:t>		row = row + [0]</a:t>
            </a:r>
          </a:p>
          <a:p>
            <a:pPr algn="l"/>
            <a:endParaRPr lang="en-US" b="1">
              <a:latin typeface="Courier New" pitchFamily="49" charset="0"/>
            </a:endParaRPr>
          </a:p>
          <a:p>
            <a:pPr algn="l"/>
            <a:r>
              <a:rPr lang="en-US" b="1">
                <a:latin typeface="Courier New" pitchFamily="49" charset="0"/>
              </a:rPr>
              <a:t>    </a:t>
            </a:r>
            <a:r>
              <a:rPr lang="en-US" b="1">
                <a:solidFill>
                  <a:srgbClr val="EE7403"/>
                </a:solidFill>
                <a:latin typeface="Courier New" pitchFamily="49" charset="0"/>
              </a:rPr>
              <a:t>return</a:t>
            </a:r>
            <a:r>
              <a:rPr lang="en-US" b="1">
                <a:latin typeface="Courier New" pitchFamily="49" charset="0"/>
              </a:rPr>
              <a:t> row</a:t>
            </a:r>
            <a:endParaRPr lang="en-US" b="1">
              <a:solidFill>
                <a:schemeClr val="accent2"/>
              </a:solidFill>
              <a:latin typeface="Courier New" pitchFamily="49" charset="0"/>
            </a:endParaRPr>
          </a:p>
        </p:txBody>
      </p:sp>
      <p:sp>
        <p:nvSpPr>
          <p:cNvPr id="31749" name="Text Box 79"/>
          <p:cNvSpPr txBox="1">
            <a:spLocks noChangeArrowheads="1"/>
          </p:cNvSpPr>
          <p:nvPr/>
        </p:nvSpPr>
        <p:spPr bwMode="auto">
          <a:xfrm>
            <a:off x="6673850" y="6132513"/>
            <a:ext cx="236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So, how would you create a </a:t>
            </a:r>
            <a:r>
              <a:rPr lang="en-US" sz="1800" b="1" i="1"/>
              <a:t>list of rows</a:t>
            </a:r>
            <a:r>
              <a:rPr lang="en-US" sz="1800"/>
              <a:t>!?</a:t>
            </a:r>
          </a:p>
        </p:txBody>
      </p:sp>
      <p:sp>
        <p:nvSpPr>
          <p:cNvPr id="31750" name="Rectangle 8"/>
          <p:cNvSpPr>
            <a:spLocks noChangeArrowheads="1"/>
          </p:cNvSpPr>
          <p:nvPr/>
        </p:nvSpPr>
        <p:spPr bwMode="auto">
          <a:xfrm>
            <a:off x="5867400" y="3962400"/>
            <a:ext cx="2949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ourier New" pitchFamily="49" charset="0"/>
              </a:rPr>
              <a:t># loop and add!</a:t>
            </a:r>
            <a:endParaRPr lang="en-US"/>
          </a:p>
        </p:txBody>
      </p:sp>
      <p:sp>
        <p:nvSpPr>
          <p:cNvPr id="31751" name="Text Box 79"/>
          <p:cNvSpPr txBox="1">
            <a:spLocks noChangeArrowheads="1"/>
          </p:cNvSpPr>
          <p:nvPr/>
        </p:nvSpPr>
        <p:spPr bwMode="auto">
          <a:xfrm>
            <a:off x="5216525" y="5145088"/>
            <a:ext cx="2368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adding lists with lists!</a:t>
            </a:r>
          </a:p>
        </p:txBody>
      </p:sp>
      <p:cxnSp>
        <p:nvCxnSpPr>
          <p:cNvPr id="31752" name="Straight Arrow Connector 2"/>
          <p:cNvCxnSpPr>
            <a:cxnSpLocks noChangeShapeType="1"/>
          </p:cNvCxnSpPr>
          <p:nvPr/>
        </p:nvCxnSpPr>
        <p:spPr bwMode="auto">
          <a:xfrm flipH="1" flipV="1">
            <a:off x="4910138" y="4441825"/>
            <a:ext cx="685800" cy="6635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14240" y="3321720"/>
              <a:ext cx="4786920" cy="1215000"/>
            </p14:xfrm>
          </p:contentPart>
        </mc:Choice>
        <mc:Fallback xmlns="">
          <p:pic>
            <p:nvPicPr>
              <p:cNvPr id="2" name="Ink 1"/>
              <p:cNvPicPr/>
              <p:nvPr/>
            </p:nvPicPr>
            <p:blipFill>
              <a:blip r:embed="rId4"/>
              <a:stretch>
                <a:fillRect/>
              </a:stretch>
            </p:blipFill>
            <p:spPr>
              <a:xfrm>
                <a:off x="704880" y="3312360"/>
                <a:ext cx="4805640" cy="1233720"/>
              </a:xfrm>
              <a:prstGeom prst="rect">
                <a:avLst/>
              </a:prstGeom>
            </p:spPr>
          </p:pic>
        </mc:Fallback>
      </mc:AlternateContent>
    </p:spTree>
    <p:extLst>
      <p:ext uri="{BB962C8B-B14F-4D97-AF65-F5344CB8AC3E}">
        <p14:creationId xmlns:p14="http://schemas.microsoft.com/office/powerpoint/2010/main" val="30834342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b="1" i="1"/>
              <a:t>Safely</a:t>
            </a:r>
            <a:r>
              <a:rPr lang="en-US" sz="4000"/>
              <a:t> creating arrays…</a:t>
            </a:r>
          </a:p>
        </p:txBody>
      </p:sp>
      <p:sp>
        <p:nvSpPr>
          <p:cNvPr id="32771" name="Rectangle 6"/>
          <p:cNvSpPr>
            <a:spLocks noChangeArrowheads="1"/>
          </p:cNvSpPr>
          <p:nvPr/>
        </p:nvSpPr>
        <p:spPr bwMode="auto">
          <a:xfrm>
            <a:off x="457200" y="1447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2772" name="Rectangle 8"/>
          <p:cNvSpPr>
            <a:spLocks noChangeArrowheads="1"/>
          </p:cNvSpPr>
          <p:nvPr/>
        </p:nvSpPr>
        <p:spPr bwMode="auto">
          <a:xfrm>
            <a:off x="533400" y="1447800"/>
            <a:ext cx="7772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a:solidFill>
                  <a:srgbClr val="EE7403"/>
                </a:solidFill>
                <a:latin typeface="Courier New" pitchFamily="49" charset="0"/>
              </a:rPr>
              <a:t>def</a:t>
            </a:r>
            <a:r>
              <a:rPr lang="en-US" b="1">
                <a:latin typeface="Courier New" pitchFamily="49" charset="0"/>
              </a:rPr>
              <a:t> create2dArray( width, height ):</a:t>
            </a:r>
          </a:p>
          <a:p>
            <a:pPr algn="l"/>
            <a:r>
              <a:rPr lang="en-US" b="1">
                <a:latin typeface="Courier New" pitchFamily="49" charset="0"/>
              </a:rPr>
              <a:t>    </a:t>
            </a:r>
            <a:r>
              <a:rPr lang="en-US" b="1">
                <a:solidFill>
                  <a:srgbClr val="008000"/>
                </a:solidFill>
                <a:latin typeface="Courier New" pitchFamily="49" charset="0"/>
              </a:rPr>
              <a:t>""" does just that """</a:t>
            </a:r>
          </a:p>
          <a:p>
            <a:pPr algn="l"/>
            <a:endParaRPr lang="en-US" b="1">
              <a:solidFill>
                <a:srgbClr val="008000"/>
              </a:solidFill>
              <a:latin typeface="Courier New" pitchFamily="49" charset="0"/>
            </a:endParaRPr>
          </a:p>
          <a:p>
            <a:pPr algn="l"/>
            <a:r>
              <a:rPr lang="en-US" b="1">
                <a:latin typeface="Courier New" pitchFamily="49" charset="0"/>
              </a:rPr>
              <a:t>    A = []   </a:t>
            </a:r>
            <a:r>
              <a:rPr lang="en-US" b="1">
                <a:solidFill>
                  <a:srgbClr val="FF0000"/>
                </a:solidFill>
                <a:latin typeface="Courier New" pitchFamily="49" charset="0"/>
              </a:rPr>
              <a:t># start with nothing</a:t>
            </a:r>
          </a:p>
          <a:p>
            <a:pPr algn="l"/>
            <a:endParaRPr lang="en-US" b="1">
              <a:latin typeface="Courier New" pitchFamily="49" charset="0"/>
            </a:endParaRPr>
          </a:p>
          <a:p>
            <a:pPr algn="l"/>
            <a:r>
              <a:rPr lang="en-US" b="1">
                <a:solidFill>
                  <a:srgbClr val="EE7403"/>
                </a:solidFill>
                <a:latin typeface="Courier New" pitchFamily="49" charset="0"/>
              </a:rPr>
              <a:t>    for</a:t>
            </a:r>
            <a:r>
              <a:rPr lang="en-US" b="1">
                <a:latin typeface="Courier New" pitchFamily="49" charset="0"/>
              </a:rPr>
              <a:t> row </a:t>
            </a:r>
            <a:r>
              <a:rPr lang="en-US" b="1">
                <a:solidFill>
                  <a:srgbClr val="EE7403"/>
                </a:solidFill>
                <a:latin typeface="Courier New" pitchFamily="49" charset="0"/>
              </a:rPr>
              <a:t>in</a:t>
            </a:r>
            <a:r>
              <a:rPr lang="en-US" b="1">
                <a:latin typeface="Courier New" pitchFamily="49" charset="0"/>
              </a:rPr>
              <a:t> range( height ):</a:t>
            </a:r>
          </a:p>
          <a:p>
            <a:pPr algn="l"/>
            <a:endParaRPr lang="en-US" b="1">
              <a:latin typeface="Courier New" pitchFamily="49" charset="0"/>
            </a:endParaRPr>
          </a:p>
          <a:p>
            <a:pPr algn="l"/>
            <a:r>
              <a:rPr lang="en-US" b="1">
                <a:latin typeface="Courier New" pitchFamily="49" charset="0"/>
              </a:rPr>
              <a:t>		row = createOneRow( width )</a:t>
            </a:r>
          </a:p>
          <a:p>
            <a:pPr algn="l"/>
            <a:r>
              <a:rPr lang="en-US" b="1">
                <a:latin typeface="Courier New" pitchFamily="49" charset="0"/>
              </a:rPr>
              <a:t>		A = A + [row]</a:t>
            </a:r>
          </a:p>
          <a:p>
            <a:pPr algn="l"/>
            <a:endParaRPr lang="en-US" b="1">
              <a:latin typeface="Courier New" pitchFamily="49" charset="0"/>
            </a:endParaRPr>
          </a:p>
          <a:p>
            <a:pPr algn="l"/>
            <a:r>
              <a:rPr lang="en-US" b="1">
                <a:latin typeface="Courier New" pitchFamily="49" charset="0"/>
              </a:rPr>
              <a:t>    </a:t>
            </a:r>
            <a:r>
              <a:rPr lang="en-US" b="1">
                <a:solidFill>
                  <a:srgbClr val="EE7403"/>
                </a:solidFill>
                <a:latin typeface="Courier New" pitchFamily="49" charset="0"/>
              </a:rPr>
              <a:t>return</a:t>
            </a:r>
            <a:r>
              <a:rPr lang="en-US" b="1">
                <a:latin typeface="Courier New" pitchFamily="49" charset="0"/>
              </a:rPr>
              <a:t> A</a:t>
            </a:r>
            <a:endParaRPr lang="en-US" b="1">
              <a:solidFill>
                <a:schemeClr val="accent2"/>
              </a:solidFill>
              <a:latin typeface="Courier New" pitchFamily="49" charset="0"/>
            </a:endParaRPr>
          </a:p>
        </p:txBody>
      </p:sp>
      <p:sp>
        <p:nvSpPr>
          <p:cNvPr id="32773" name="Text Box 79"/>
          <p:cNvSpPr txBox="1">
            <a:spLocks noChangeArrowheads="1"/>
          </p:cNvSpPr>
          <p:nvPr/>
        </p:nvSpPr>
        <p:spPr bwMode="auto">
          <a:xfrm>
            <a:off x="4572000" y="5916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t>the same approach as before; now, adding lists of rows with lists of rows!</a:t>
            </a:r>
          </a:p>
        </p:txBody>
      </p:sp>
      <p:cxnSp>
        <p:nvCxnSpPr>
          <p:cNvPr id="32774" name="Straight Arrow Connector 2"/>
          <p:cNvCxnSpPr>
            <a:cxnSpLocks noChangeShapeType="1"/>
          </p:cNvCxnSpPr>
          <p:nvPr/>
        </p:nvCxnSpPr>
        <p:spPr bwMode="auto">
          <a:xfrm flipH="1" flipV="1">
            <a:off x="4419600" y="4876800"/>
            <a:ext cx="1371600" cy="1066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591127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762000" y="228600"/>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hw9pr2:  2D data</a:t>
            </a:r>
            <a:endParaRPr lang="en-US" sz="4000" dirty="0">
              <a:latin typeface="Cambria" pitchFamily="18" charset="0"/>
            </a:endParaRPr>
          </a:p>
        </p:txBody>
      </p:sp>
      <p:sp>
        <p:nvSpPr>
          <p:cNvPr id="33795" name="Rectangle 6"/>
          <p:cNvSpPr>
            <a:spLocks noChangeArrowheads="1"/>
          </p:cNvSpPr>
          <p:nvPr/>
        </p:nvSpPr>
        <p:spPr bwMode="auto">
          <a:xfrm>
            <a:off x="533400" y="13716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sz="2800"/>
          </a:p>
        </p:txBody>
      </p:sp>
      <p:sp>
        <p:nvSpPr>
          <p:cNvPr id="33796" name="Text Box 9"/>
          <p:cNvSpPr txBox="1">
            <a:spLocks noChangeArrowheads="1"/>
          </p:cNvSpPr>
          <p:nvPr/>
        </p:nvSpPr>
        <p:spPr bwMode="auto">
          <a:xfrm>
            <a:off x="332874" y="1631156"/>
            <a:ext cx="935038" cy="415925"/>
          </a:xfrm>
          <a:prstGeom prst="rect">
            <a:avLst/>
          </a:prstGeom>
          <a:solidFill>
            <a:schemeClr val="bg1">
              <a:lumMod val="85000"/>
            </a:schemeClr>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t>Menu</a:t>
            </a:r>
          </a:p>
        </p:txBody>
      </p:sp>
      <p:sp>
        <p:nvSpPr>
          <p:cNvPr id="33798" name="Text Box 19"/>
          <p:cNvSpPr txBox="1">
            <a:spLocks noChangeArrowheads="1"/>
          </p:cNvSpPr>
          <p:nvPr/>
        </p:nvSpPr>
        <p:spPr bwMode="auto">
          <a:xfrm>
            <a:off x="6208713" y="1631155"/>
            <a:ext cx="1295400" cy="415925"/>
          </a:xfrm>
          <a:prstGeom prst="rect">
            <a:avLst/>
          </a:prstGeom>
          <a:solidFill>
            <a:srgbClr val="CCECFF"/>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t>Functions</a:t>
            </a:r>
          </a:p>
        </p:txBody>
      </p:sp>
      <p:sp>
        <p:nvSpPr>
          <p:cNvPr id="33799" name="Rectangle 20"/>
          <p:cNvSpPr>
            <a:spLocks noChangeArrowheads="1"/>
          </p:cNvSpPr>
          <p:nvPr/>
        </p:nvSpPr>
        <p:spPr bwMode="auto">
          <a:xfrm>
            <a:off x="5715000" y="2209800"/>
            <a:ext cx="2652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50000"/>
              </a:lnSpc>
            </a:pPr>
            <a:r>
              <a:rPr lang="en-US" sz="1800" b="1" dirty="0" err="1">
                <a:solidFill>
                  <a:schemeClr val="accent2"/>
                </a:solidFill>
                <a:latin typeface="Courier New" pitchFamily="49" charset="0"/>
              </a:rPr>
              <a:t>printMenu</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enterValues</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print</a:t>
            </a:r>
          </a:p>
          <a:p>
            <a:pPr algn="l">
              <a:lnSpc>
                <a:spcPct val="150000"/>
              </a:lnSpc>
            </a:pPr>
            <a:r>
              <a:rPr lang="en-US" sz="1800" b="1" dirty="0" err="1">
                <a:solidFill>
                  <a:schemeClr val="accent2"/>
                </a:solidFill>
                <a:latin typeface="Courier New" pitchFamily="49" charset="0"/>
              </a:rPr>
              <a:t>multRow</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addRowSIntoRowD</a:t>
            </a:r>
            <a:endParaRPr lang="en-US" sz="1800" b="1" dirty="0">
              <a:solidFill>
                <a:schemeClr val="accent2"/>
              </a:solidFill>
              <a:latin typeface="Courier New" pitchFamily="49" charset="0"/>
            </a:endParaRPr>
          </a:p>
          <a:p>
            <a:pPr algn="l">
              <a:lnSpc>
                <a:spcPct val="150000"/>
              </a:lnSpc>
            </a:pPr>
            <a:r>
              <a:rPr lang="en-US" sz="1800" b="1" dirty="0" err="1">
                <a:solidFill>
                  <a:schemeClr val="accent2"/>
                </a:solidFill>
                <a:latin typeface="Courier New" pitchFamily="49" charset="0"/>
              </a:rPr>
              <a:t>addMofRowSIntoRowD</a:t>
            </a:r>
            <a:endParaRPr lang="en-US" sz="1800" b="1" dirty="0">
              <a:solidFill>
                <a:schemeClr val="accent2"/>
              </a:solidFill>
              <a:latin typeface="Courier New" pitchFamily="49" charset="0"/>
            </a:endParaRPr>
          </a:p>
          <a:p>
            <a:pPr algn="l">
              <a:lnSpc>
                <a:spcPct val="150000"/>
              </a:lnSpc>
            </a:pPr>
            <a:r>
              <a:rPr lang="en-US" sz="1800" b="1" dirty="0">
                <a:solidFill>
                  <a:schemeClr val="accent2"/>
                </a:solidFill>
                <a:latin typeface="Courier New" pitchFamily="49" charset="0"/>
              </a:rPr>
              <a:t>solve</a:t>
            </a:r>
          </a:p>
        </p:txBody>
      </p:sp>
      <p:sp>
        <p:nvSpPr>
          <p:cNvPr id="33800" name="Rectangle 22"/>
          <p:cNvSpPr>
            <a:spLocks noChangeArrowheads="1"/>
          </p:cNvSpPr>
          <p:nvPr/>
        </p:nvSpPr>
        <p:spPr bwMode="auto">
          <a:xfrm>
            <a:off x="332874" y="2336800"/>
            <a:ext cx="39913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dirty="0">
                <a:latin typeface="Calibri" pitchFamily="34" charset="0"/>
              </a:rPr>
              <a:t>(1) Enter the size and values of an array</a:t>
            </a:r>
          </a:p>
          <a:p>
            <a:pPr algn="l"/>
            <a:r>
              <a:rPr lang="en-US" sz="1800" dirty="0">
                <a:latin typeface="Calibri" pitchFamily="34" charset="0"/>
              </a:rPr>
              <a:t>(2) Print the array</a:t>
            </a:r>
          </a:p>
          <a:p>
            <a:pPr algn="l"/>
            <a:r>
              <a:rPr lang="en-US" sz="1800" dirty="0">
                <a:latin typeface="Calibri" pitchFamily="34" charset="0"/>
              </a:rPr>
              <a:t>(3) Multiply an array row by a constant</a:t>
            </a:r>
          </a:p>
          <a:p>
            <a:pPr algn="l"/>
            <a:r>
              <a:rPr lang="en-US" sz="1800" dirty="0">
                <a:latin typeface="Calibri" pitchFamily="34" charset="0"/>
              </a:rPr>
              <a:t>(4) Add one row into another</a:t>
            </a:r>
          </a:p>
          <a:p>
            <a:pPr algn="l"/>
            <a:r>
              <a:rPr lang="en-US" sz="1800" dirty="0">
                <a:latin typeface="Calibri" pitchFamily="34" charset="0"/>
              </a:rPr>
              <a:t>(5) Add a multiple of one row to another</a:t>
            </a:r>
          </a:p>
          <a:p>
            <a:pPr algn="l"/>
            <a:r>
              <a:rPr lang="en-US" sz="1800" dirty="0">
                <a:latin typeface="Calibri" pitchFamily="34" charset="0"/>
              </a:rPr>
              <a:t>(6) Solve!</a:t>
            </a:r>
          </a:p>
          <a:p>
            <a:pPr algn="l"/>
            <a:endParaRPr lang="en-US" sz="1800" dirty="0">
              <a:latin typeface="Calibri" pitchFamily="34" charset="0"/>
            </a:endParaRPr>
          </a:p>
          <a:p>
            <a:pPr algn="l"/>
            <a:r>
              <a:rPr lang="en-US" sz="1800" dirty="0">
                <a:latin typeface="Calibri" pitchFamily="34" charset="0"/>
              </a:rPr>
              <a:t>(9) Quit</a:t>
            </a:r>
          </a:p>
          <a:p>
            <a:pPr algn="l"/>
            <a:endParaRPr lang="en-US" sz="1800" dirty="0">
              <a:latin typeface="Calibri" pitchFamily="34" charset="0"/>
            </a:endParaRPr>
          </a:p>
          <a:p>
            <a:pPr algn="l"/>
            <a:r>
              <a:rPr lang="en-US" sz="1800" dirty="0">
                <a:latin typeface="Calibri" pitchFamily="34" charset="0"/>
              </a:rPr>
              <a:t>Which choice would you like?</a:t>
            </a:r>
          </a:p>
        </p:txBody>
      </p:sp>
      <p:sp>
        <p:nvSpPr>
          <p:cNvPr id="33801" name="Line 23"/>
          <p:cNvSpPr>
            <a:spLocks noChangeShapeType="1"/>
          </p:cNvSpPr>
          <p:nvPr/>
        </p:nvSpPr>
        <p:spPr bwMode="auto">
          <a:xfrm flipH="1" flipV="1">
            <a:off x="7162800" y="4724400"/>
            <a:ext cx="96838" cy="906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2" name="Text Box 24"/>
          <p:cNvSpPr txBox="1">
            <a:spLocks noChangeArrowheads="1"/>
          </p:cNvSpPr>
          <p:nvPr/>
        </p:nvSpPr>
        <p:spPr bwMode="auto">
          <a:xfrm>
            <a:off x="6856413" y="5634038"/>
            <a:ext cx="2192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ambria" pitchFamily="18" charset="0"/>
              </a:rPr>
              <a:t>S ~ source row index</a:t>
            </a:r>
          </a:p>
          <a:p>
            <a:pPr>
              <a:spcBef>
                <a:spcPct val="50000"/>
              </a:spcBef>
            </a:pPr>
            <a:r>
              <a:rPr lang="en-US" sz="1400">
                <a:latin typeface="Cambria" pitchFamily="18" charset="0"/>
              </a:rPr>
              <a:t>D ~ destination row index</a:t>
            </a:r>
          </a:p>
          <a:p>
            <a:pPr>
              <a:spcBef>
                <a:spcPct val="50000"/>
              </a:spcBef>
            </a:pPr>
            <a:r>
              <a:rPr lang="en-US" sz="1400">
                <a:latin typeface="Cambria" pitchFamily="18" charset="0"/>
              </a:rPr>
              <a:t>M ~ a multiplier</a:t>
            </a:r>
          </a:p>
        </p:txBody>
      </p:sp>
      <p:sp>
        <p:nvSpPr>
          <p:cNvPr id="33803" name="Line 25"/>
          <p:cNvSpPr>
            <a:spLocks noChangeShapeType="1"/>
          </p:cNvSpPr>
          <p:nvPr/>
        </p:nvSpPr>
        <p:spPr bwMode="auto">
          <a:xfrm flipV="1">
            <a:off x="7327900" y="4714875"/>
            <a:ext cx="846138" cy="920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23"/>
          <p:cNvSpPr>
            <a:spLocks noChangeShapeType="1"/>
          </p:cNvSpPr>
          <p:nvPr/>
        </p:nvSpPr>
        <p:spPr bwMode="auto">
          <a:xfrm flipH="1" flipV="1">
            <a:off x="6324600" y="4714875"/>
            <a:ext cx="838200" cy="915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83086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21368" y="152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Python functions: </a:t>
            </a:r>
            <a:r>
              <a:rPr lang="en-US" sz="4000" i="1" dirty="0">
                <a:latin typeface="Cambria" pitchFamily="18" charset="0"/>
              </a:rPr>
              <a:t>pass by value</a:t>
            </a:r>
          </a:p>
        </p:txBody>
      </p:sp>
      <p:sp>
        <p:nvSpPr>
          <p:cNvPr id="5123" name="Rectangle 6"/>
          <p:cNvSpPr>
            <a:spLocks noChangeArrowheads="1"/>
          </p:cNvSpPr>
          <p:nvPr/>
        </p:nvSpPr>
        <p:spPr bwMode="auto">
          <a:xfrm>
            <a:off x="533400" y="4016276"/>
            <a:ext cx="777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EE7403"/>
                </a:solidFill>
                <a:latin typeface="Courier New" pitchFamily="49" charset="0"/>
              </a:rPr>
              <a:t>def</a:t>
            </a:r>
            <a:r>
              <a:rPr lang="en-US" sz="1800" b="1" dirty="0">
                <a:solidFill>
                  <a:schemeClr val="accent2"/>
                </a:solidFill>
                <a:latin typeface="Courier New" pitchFamily="49" charset="0"/>
              </a:rPr>
              <a:t> </a:t>
            </a:r>
            <a:r>
              <a:rPr lang="en-US" sz="1800" b="1" dirty="0">
                <a:latin typeface="Courier New" pitchFamily="49" charset="0"/>
              </a:rPr>
              <a:t>main()</a:t>
            </a:r>
            <a:endParaRPr lang="en-US" sz="1800" b="1" dirty="0">
              <a:solidFill>
                <a:schemeClr val="accent2"/>
              </a:solidFill>
              <a:latin typeface="Courier New" pitchFamily="49" charset="0"/>
            </a:endParaRPr>
          </a:p>
          <a:p>
            <a:pPr algn="l"/>
            <a:endParaRPr lang="en-US" sz="1800" b="1" dirty="0" smtClean="0">
              <a:solidFill>
                <a:srgbClr val="EE7403"/>
              </a:solidFill>
              <a:latin typeface="Courier New" pitchFamily="49" charset="0"/>
            </a:endParaRPr>
          </a:p>
          <a:p>
            <a:pPr algn="l"/>
            <a:r>
              <a:rPr lang="en-US" sz="1800" b="1" dirty="0">
                <a:solidFill>
                  <a:srgbClr val="EE7403"/>
                </a:solidFill>
                <a:latin typeface="Courier New" pitchFamily="49" charset="0"/>
              </a:rPr>
              <a:t> </a:t>
            </a:r>
            <a:r>
              <a:rPr lang="en-US" sz="1800" b="1" dirty="0" smtClean="0">
                <a:solidFill>
                  <a:srgbClr val="EE7403"/>
                </a:solidFill>
                <a:latin typeface="Courier New" pitchFamily="49" charset="0"/>
              </a:rPr>
              <a:t>   print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Welcome to Conformity, Inc.! "</a:t>
            </a:r>
            <a:endParaRPr lang="en-US" sz="1800" b="1" dirty="0">
              <a:solidFill>
                <a:srgbClr val="008000"/>
              </a:solidFill>
              <a:latin typeface="Courier New" pitchFamily="49" charset="0"/>
            </a:endParaRPr>
          </a:p>
          <a:p>
            <a:pPr algn="l"/>
            <a:endParaRPr lang="en-US" sz="1800" b="1" dirty="0">
              <a:solidFill>
                <a:schemeClr val="accent2"/>
              </a:solidFill>
              <a:latin typeface="Courier New" pitchFamily="49" charset="0"/>
            </a:endParaRPr>
          </a:p>
          <a:p>
            <a:pPr algn="l"/>
            <a:r>
              <a:rPr lang="en-US" sz="1800" b="1" dirty="0">
                <a:solidFill>
                  <a:schemeClr val="accent2"/>
                </a:solidFill>
                <a:latin typeface="Courier New" pitchFamily="49" charset="0"/>
              </a:rPr>
              <a:t>    </a:t>
            </a:r>
            <a:r>
              <a:rPr lang="en-US" sz="1800" b="1" dirty="0" err="1">
                <a:latin typeface="Courier New" pitchFamily="49" charset="0"/>
              </a:rPr>
              <a:t>fav</a:t>
            </a:r>
            <a:r>
              <a:rPr lang="en-US" sz="1800" b="1" dirty="0">
                <a:latin typeface="Courier New" pitchFamily="49" charset="0"/>
              </a:rPr>
              <a:t> = 7</a:t>
            </a:r>
            <a:r>
              <a:rPr lang="en-US" sz="1800" b="1" dirty="0">
                <a:solidFill>
                  <a:schemeClr val="accent2"/>
                </a:solidFill>
                <a:latin typeface="Courier New" pitchFamily="49" charset="0"/>
              </a:rPr>
              <a:t>  </a:t>
            </a:r>
          </a:p>
          <a:p>
            <a:pPr algn="l"/>
            <a:r>
              <a:rPr lang="en-US" sz="1800" b="1" dirty="0">
                <a:solidFill>
                  <a:schemeClr val="accent2"/>
                </a:solidFill>
                <a:latin typeface="Courier New" pitchFamily="49" charset="0"/>
              </a:rPr>
              <a:t> </a:t>
            </a:r>
            <a:r>
              <a:rPr lang="en-US" sz="1800" b="1" dirty="0" smtClean="0">
                <a:solidFill>
                  <a:schemeClr val="accent2"/>
                </a:solidFill>
                <a:latin typeface="Courier New" pitchFamily="49" charset="0"/>
              </a:rPr>
              <a:t>   </a:t>
            </a:r>
            <a:r>
              <a:rPr lang="en-US" sz="1800" b="1" u="sng" dirty="0" err="1" smtClean="0">
                <a:latin typeface="Courier New" pitchFamily="49" charset="0"/>
              </a:rPr>
              <a:t>fav</a:t>
            </a:r>
            <a:r>
              <a:rPr lang="en-US" sz="1800" b="1" u="sng" dirty="0" smtClean="0">
                <a:latin typeface="Courier New" pitchFamily="49" charset="0"/>
              </a:rPr>
              <a:t> = </a:t>
            </a:r>
            <a:r>
              <a:rPr lang="en-US" sz="1800" b="1" dirty="0" smtClean="0">
                <a:solidFill>
                  <a:srgbClr val="1608F9"/>
                </a:solidFill>
                <a:latin typeface="Courier New" pitchFamily="49" charset="0"/>
              </a:rPr>
              <a:t>conform</a:t>
            </a:r>
            <a:r>
              <a:rPr lang="en-US" sz="1800" b="1" dirty="0" smtClean="0">
                <a:latin typeface="Courier New" pitchFamily="49" charset="0"/>
              </a:rPr>
              <a:t>(</a:t>
            </a:r>
            <a:r>
              <a:rPr lang="en-US" sz="1800" b="1" dirty="0" err="1" smtClean="0">
                <a:latin typeface="Courier New" pitchFamily="49" charset="0"/>
              </a:rPr>
              <a:t>fav</a:t>
            </a:r>
            <a:r>
              <a:rPr lang="en-US" sz="1800" b="1" dirty="0">
                <a:latin typeface="Courier New" pitchFamily="49" charset="0"/>
              </a:rPr>
              <a:t>)</a:t>
            </a:r>
          </a:p>
          <a:p>
            <a:pPr algn="l"/>
            <a:endParaRPr lang="en-US" sz="1800" b="1" dirty="0">
              <a:latin typeface="Courier New" pitchFamily="49" charset="0"/>
            </a:endParaRPr>
          </a:p>
          <a:p>
            <a:pPr algn="l"/>
            <a:r>
              <a:rPr lang="en-US" sz="1800" b="1" dirty="0">
                <a:solidFill>
                  <a:schemeClr val="accent2"/>
                </a:solidFill>
                <a:latin typeface="Courier New" pitchFamily="49" charset="0"/>
              </a:rPr>
              <a:t>    </a:t>
            </a:r>
            <a:r>
              <a:rPr lang="en-US" sz="1800" b="1" dirty="0">
                <a:solidFill>
                  <a:srgbClr val="EE7403"/>
                </a:solidFill>
                <a:latin typeface="Courier New" pitchFamily="49" charset="0"/>
              </a:rPr>
              <a:t>print </a:t>
            </a:r>
            <a:r>
              <a:rPr lang="en-US" sz="1800" b="1" dirty="0">
                <a:solidFill>
                  <a:srgbClr val="008000"/>
                </a:solidFill>
                <a:latin typeface="Courier New" pitchFamily="49" charset="0"/>
              </a:rPr>
              <a:t>" My favorite </a:t>
            </a:r>
            <a:r>
              <a:rPr lang="en-US" sz="1800" b="1" dirty="0" smtClean="0">
                <a:solidFill>
                  <a:srgbClr val="008000"/>
                </a:solidFill>
                <a:latin typeface="Courier New" pitchFamily="49" charset="0"/>
              </a:rPr>
              <a:t># is</a:t>
            </a:r>
            <a:r>
              <a:rPr lang="en-US" sz="1800" b="1" dirty="0">
                <a:solidFill>
                  <a:srgbClr val="008000"/>
                </a:solidFill>
                <a:latin typeface="Courier New" pitchFamily="49" charset="0"/>
              </a:rPr>
              <a:t>"</a:t>
            </a:r>
            <a:r>
              <a:rPr lang="en-US" sz="1800" b="1" dirty="0">
                <a:latin typeface="Courier New" pitchFamily="49" charset="0"/>
              </a:rPr>
              <a:t>, </a:t>
            </a:r>
            <a:r>
              <a:rPr lang="en-US" sz="1800" b="1" dirty="0" err="1" smtClean="0">
                <a:latin typeface="Courier New" pitchFamily="49" charset="0"/>
              </a:rPr>
              <a:t>fav</a:t>
            </a:r>
            <a:endParaRPr lang="en-US" sz="1800" b="1" dirty="0">
              <a:solidFill>
                <a:schemeClr val="accent2"/>
              </a:solidFill>
              <a:latin typeface="Courier New" pitchFamily="49" charset="0"/>
            </a:endParaRPr>
          </a:p>
        </p:txBody>
      </p:sp>
      <p:sp>
        <p:nvSpPr>
          <p:cNvPr id="5124" name="AutoShape 7"/>
          <p:cNvSpPr>
            <a:spLocks noChangeArrowheads="1"/>
          </p:cNvSpPr>
          <p:nvPr/>
        </p:nvSpPr>
        <p:spPr bwMode="auto">
          <a:xfrm>
            <a:off x="7010400" y="4814788"/>
            <a:ext cx="1752600" cy="11430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125" name="Rectangle 8"/>
          <p:cNvSpPr>
            <a:spLocks noChangeArrowheads="1"/>
          </p:cNvSpPr>
          <p:nvPr/>
        </p:nvSpPr>
        <p:spPr bwMode="auto">
          <a:xfrm>
            <a:off x="7670384" y="4862916"/>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7</a:t>
            </a:r>
          </a:p>
        </p:txBody>
      </p:sp>
      <p:sp>
        <p:nvSpPr>
          <p:cNvPr id="5126" name="Rectangle 9"/>
          <p:cNvSpPr>
            <a:spLocks noChangeArrowheads="1"/>
          </p:cNvSpPr>
          <p:nvPr/>
        </p:nvSpPr>
        <p:spPr bwMode="auto">
          <a:xfrm>
            <a:off x="7327900" y="5476776"/>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endParaRPr lang="en-US" sz="1800" b="1">
              <a:solidFill>
                <a:schemeClr val="accent2"/>
              </a:solidFill>
              <a:latin typeface="Courier New" pitchFamily="49" charset="0"/>
            </a:endParaRPr>
          </a:p>
        </p:txBody>
      </p:sp>
      <p:sp>
        <p:nvSpPr>
          <p:cNvPr id="15" name="Rounded Rectangle 14"/>
          <p:cNvSpPr/>
          <p:nvPr/>
        </p:nvSpPr>
        <p:spPr bwMode="auto">
          <a:xfrm>
            <a:off x="304800" y="1219200"/>
            <a:ext cx="8534400" cy="2133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 name="AutoShape 10"/>
          <p:cNvSpPr>
            <a:spLocks noChangeArrowheads="1"/>
          </p:cNvSpPr>
          <p:nvPr/>
        </p:nvSpPr>
        <p:spPr bwMode="auto">
          <a:xfrm>
            <a:off x="5867400" y="1676400"/>
            <a:ext cx="1752600" cy="1143000"/>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17" name="Rectangle 11"/>
          <p:cNvSpPr>
            <a:spLocks noChangeArrowheads="1"/>
          </p:cNvSpPr>
          <p:nvPr/>
        </p:nvSpPr>
        <p:spPr bwMode="auto">
          <a:xfrm>
            <a:off x="6160168" y="231933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18" name="Rectangle 17"/>
          <p:cNvSpPr/>
          <p:nvPr/>
        </p:nvSpPr>
        <p:spPr>
          <a:xfrm>
            <a:off x="533400" y="1647735"/>
            <a:ext cx="2819400" cy="1200329"/>
          </a:xfrm>
          <a:prstGeom prst="rect">
            <a:avLst/>
          </a:prstGeom>
        </p:spPr>
        <p:txBody>
          <a:bodyPr wrap="square">
            <a:spAutoFit/>
          </a:bodyPr>
          <a:lstStyle/>
          <a:p>
            <a:pPr lvl="0" algn="l"/>
            <a:r>
              <a:rPr lang="en-US" sz="1800" b="1" dirty="0" err="1">
                <a:solidFill>
                  <a:srgbClr val="EE7403"/>
                </a:solidFill>
                <a:latin typeface="Courier New" pitchFamily="49" charset="0"/>
              </a:rPr>
              <a:t>def</a:t>
            </a:r>
            <a:r>
              <a:rPr lang="en-US" sz="1800" b="1" dirty="0">
                <a:solidFill>
                  <a:srgbClr val="008000"/>
                </a:solidFill>
                <a:latin typeface="Courier New" pitchFamily="49" charset="0"/>
              </a:rPr>
              <a:t> </a:t>
            </a:r>
            <a:r>
              <a:rPr lang="en-US" sz="1800" b="1" dirty="0">
                <a:solidFill>
                  <a:srgbClr val="1608F9"/>
                </a:solidFill>
                <a:latin typeface="Courier New" pitchFamily="49" charset="0"/>
              </a:rPr>
              <a:t>conform</a:t>
            </a:r>
            <a:r>
              <a:rPr lang="en-US" sz="1800" b="1" dirty="0">
                <a:solidFill>
                  <a:srgbClr val="000000"/>
                </a:solidFill>
                <a:latin typeface="Courier New" pitchFamily="49" charset="0"/>
              </a:rPr>
              <a:t>(</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a:t>
            </a:r>
          </a:p>
          <a:p>
            <a:pPr lvl="0" algn="l"/>
            <a:endParaRPr lang="en-US" sz="1800" b="1" dirty="0">
              <a:solidFill>
                <a:srgbClr val="000000"/>
              </a:solidFill>
              <a:latin typeface="Courier New" pitchFamily="49" charset="0"/>
            </a:endParaRPr>
          </a:p>
          <a:p>
            <a:pPr lvl="0" algn="l"/>
            <a:r>
              <a:rPr lang="en-US" sz="1800" b="1" dirty="0">
                <a:solidFill>
                  <a:srgbClr val="000000"/>
                </a:solidFill>
                <a:latin typeface="Courier New" pitchFamily="49" charset="0"/>
              </a:rPr>
              <a:t>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 42</a:t>
            </a:r>
          </a:p>
          <a:p>
            <a:pPr lvl="0" algn="l"/>
            <a:r>
              <a:rPr lang="en-US" sz="1800" b="1" dirty="0">
                <a:solidFill>
                  <a:srgbClr val="000000"/>
                </a:solidFill>
                <a:latin typeface="Courier New" pitchFamily="49" charset="0"/>
              </a:rPr>
              <a:t>    </a:t>
            </a:r>
            <a:r>
              <a:rPr lang="en-US" sz="1800" b="1" dirty="0">
                <a:solidFill>
                  <a:srgbClr val="EE7403"/>
                </a:solidFill>
                <a:latin typeface="Courier New" pitchFamily="49" charset="0"/>
              </a:rPr>
              <a:t>return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a:t>
            </a:r>
          </a:p>
        </p:txBody>
      </p:sp>
      <p:sp>
        <p:nvSpPr>
          <p:cNvPr id="24" name="Rectangle 23"/>
          <p:cNvSpPr/>
          <p:nvPr/>
        </p:nvSpPr>
        <p:spPr>
          <a:xfrm>
            <a:off x="39027" y="6565232"/>
            <a:ext cx="3013966" cy="261610"/>
          </a:xfrm>
          <a:prstGeom prst="rect">
            <a:avLst/>
          </a:prstGeom>
        </p:spPr>
        <p:txBody>
          <a:bodyPr wrap="none">
            <a:spAutoFit/>
          </a:bodyPr>
          <a:lstStyle/>
          <a:p>
            <a:pPr algn="l"/>
            <a:r>
              <a:rPr lang="en-US" sz="1100" dirty="0" smtClean="0">
                <a:latin typeface="Cambria" pitchFamily="18" charset="0"/>
              </a:rPr>
              <a:t>But what if the underlined part were absent… ?</a:t>
            </a:r>
            <a:endParaRPr lang="en-US" sz="1100" dirty="0"/>
          </a:p>
        </p:txBody>
      </p:sp>
    </p:spTree>
    <p:extLst>
      <p:ext uri="{BB962C8B-B14F-4D97-AF65-F5344CB8AC3E}">
        <p14:creationId xmlns:p14="http://schemas.microsoft.com/office/powerpoint/2010/main" val="3692586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Oval 8"/>
          <p:cNvSpPr>
            <a:spLocks noChangeArrowheads="1"/>
          </p:cNvSpPr>
          <p:nvPr/>
        </p:nvSpPr>
        <p:spPr bwMode="auto">
          <a:xfrm>
            <a:off x="1371600" y="4533900"/>
            <a:ext cx="1936750" cy="114141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Text Box 9"/>
          <p:cNvSpPr txBox="1">
            <a:spLocks noChangeArrowheads="1"/>
          </p:cNvSpPr>
          <p:nvPr/>
        </p:nvSpPr>
        <p:spPr bwMode="auto">
          <a:xfrm>
            <a:off x="1447800" y="47625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Axioms</a:t>
            </a:r>
          </a:p>
        </p:txBody>
      </p:sp>
      <p:sp>
        <p:nvSpPr>
          <p:cNvPr id="17414" name="Text Box 10"/>
          <p:cNvSpPr txBox="1">
            <a:spLocks noChangeArrowheads="1"/>
          </p:cNvSpPr>
          <p:nvPr/>
        </p:nvSpPr>
        <p:spPr bwMode="auto">
          <a:xfrm>
            <a:off x="1828800" y="5067300"/>
            <a:ext cx="1303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latin typeface="Arial" pitchFamily="34" charset="0"/>
              </a:rPr>
              <a:t>Definitions</a:t>
            </a:r>
          </a:p>
        </p:txBody>
      </p:sp>
      <p:sp>
        <p:nvSpPr>
          <p:cNvPr id="17415" name="Rectangle 11"/>
          <p:cNvSpPr>
            <a:spLocks noChangeArrowheads="1"/>
          </p:cNvSpPr>
          <p:nvPr/>
        </p:nvSpPr>
        <p:spPr bwMode="auto">
          <a:xfrm>
            <a:off x="1143000" y="3800475"/>
            <a:ext cx="251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chemeClr val="accent2"/>
                </a:solidFill>
              </a:rPr>
              <a:t>Creating structure from a few simple </a:t>
            </a:r>
            <a:r>
              <a:rPr lang="en-US" sz="1600" b="1" i="1">
                <a:solidFill>
                  <a:schemeClr val="accent2"/>
                </a:solidFill>
              </a:rPr>
              <a:t>facts</a:t>
            </a:r>
            <a:r>
              <a:rPr lang="en-US" sz="1600" b="1">
                <a:solidFill>
                  <a:schemeClr val="accent2"/>
                </a:solidFill>
              </a:rPr>
              <a:t>... </a:t>
            </a:r>
          </a:p>
        </p:txBody>
      </p:sp>
      <p:sp>
        <p:nvSpPr>
          <p:cNvPr id="17416" name="Text Box 12"/>
          <p:cNvSpPr txBox="1">
            <a:spLocks noChangeArrowheads="1"/>
          </p:cNvSpPr>
          <p:nvPr/>
        </p:nvSpPr>
        <p:spPr bwMode="auto">
          <a:xfrm>
            <a:off x="1423988" y="6096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8000"/>
                </a:solidFill>
              </a:rPr>
              <a:t>Proof</a:t>
            </a:r>
          </a:p>
        </p:txBody>
      </p:sp>
      <p:sp>
        <p:nvSpPr>
          <p:cNvPr id="17417" name="Line 13"/>
          <p:cNvSpPr>
            <a:spLocks noChangeShapeType="1"/>
          </p:cNvSpPr>
          <p:nvPr/>
        </p:nvSpPr>
        <p:spPr bwMode="auto">
          <a:xfrm>
            <a:off x="2324100" y="5591175"/>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4"/>
          <p:cNvSpPr>
            <a:spLocks noChangeShapeType="1"/>
          </p:cNvSpPr>
          <p:nvPr/>
        </p:nvSpPr>
        <p:spPr bwMode="auto">
          <a:xfrm flipH="1">
            <a:off x="5326063" y="3521075"/>
            <a:ext cx="1150937" cy="28479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5"/>
          <p:cNvSpPr>
            <a:spLocks noChangeShapeType="1"/>
          </p:cNvSpPr>
          <p:nvPr/>
        </p:nvSpPr>
        <p:spPr bwMode="auto">
          <a:xfrm>
            <a:off x="6478588" y="3530600"/>
            <a:ext cx="1150937" cy="28479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6"/>
          <p:cNvSpPr>
            <a:spLocks noChangeShapeType="1"/>
          </p:cNvSpPr>
          <p:nvPr/>
        </p:nvSpPr>
        <p:spPr bwMode="auto">
          <a:xfrm flipV="1">
            <a:off x="5334000" y="6361113"/>
            <a:ext cx="2278063" cy="317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1" name="Line 17"/>
          <p:cNvSpPr>
            <a:spLocks noChangeShapeType="1"/>
          </p:cNvSpPr>
          <p:nvPr/>
        </p:nvSpPr>
        <p:spPr bwMode="auto">
          <a:xfrm flipV="1">
            <a:off x="5326063" y="4757738"/>
            <a:ext cx="1635125" cy="159543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Line 18"/>
          <p:cNvSpPr>
            <a:spLocks noChangeShapeType="1"/>
          </p:cNvSpPr>
          <p:nvPr/>
        </p:nvSpPr>
        <p:spPr bwMode="auto">
          <a:xfrm flipH="1" flipV="1">
            <a:off x="6119813" y="4416425"/>
            <a:ext cx="1500187" cy="193675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3" name="Text Box 19"/>
          <p:cNvSpPr txBox="1">
            <a:spLocks noChangeArrowheads="1"/>
          </p:cNvSpPr>
          <p:nvPr/>
        </p:nvSpPr>
        <p:spPr bwMode="auto">
          <a:xfrm>
            <a:off x="5295900" y="609282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60˚</a:t>
            </a:r>
          </a:p>
        </p:txBody>
      </p:sp>
      <p:sp>
        <p:nvSpPr>
          <p:cNvPr id="17424" name="Text Box 20"/>
          <p:cNvSpPr txBox="1">
            <a:spLocks noChangeArrowheads="1"/>
          </p:cNvSpPr>
          <p:nvPr/>
        </p:nvSpPr>
        <p:spPr bwMode="auto">
          <a:xfrm>
            <a:off x="6958013" y="60960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70˚</a:t>
            </a:r>
          </a:p>
        </p:txBody>
      </p:sp>
      <p:sp>
        <p:nvSpPr>
          <p:cNvPr id="17425" name="Text Box 21"/>
          <p:cNvSpPr txBox="1">
            <a:spLocks noChangeArrowheads="1"/>
          </p:cNvSpPr>
          <p:nvPr/>
        </p:nvSpPr>
        <p:spPr bwMode="auto">
          <a:xfrm>
            <a:off x="5349875" y="56705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20˚</a:t>
            </a:r>
          </a:p>
        </p:txBody>
      </p:sp>
      <p:sp>
        <p:nvSpPr>
          <p:cNvPr id="17426" name="Text Box 22"/>
          <p:cNvSpPr txBox="1">
            <a:spLocks noChangeArrowheads="1"/>
          </p:cNvSpPr>
          <p:nvPr/>
        </p:nvSpPr>
        <p:spPr bwMode="auto">
          <a:xfrm>
            <a:off x="7335838" y="574198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10˚</a:t>
            </a:r>
          </a:p>
        </p:txBody>
      </p:sp>
      <p:sp>
        <p:nvSpPr>
          <p:cNvPr id="17427" name="Freeform 23"/>
          <p:cNvSpPr>
            <a:spLocks/>
          </p:cNvSpPr>
          <p:nvPr/>
        </p:nvSpPr>
        <p:spPr bwMode="auto">
          <a:xfrm>
            <a:off x="7350125" y="5821363"/>
            <a:ext cx="214313" cy="71437"/>
          </a:xfrm>
          <a:custGeom>
            <a:avLst/>
            <a:gdLst>
              <a:gd name="T0" fmla="*/ 0 w 135"/>
              <a:gd name="T1" fmla="*/ 2147483647 h 45"/>
              <a:gd name="T2" fmla="*/ 2147483647 w 135"/>
              <a:gd name="T3" fmla="*/ 0 h 45"/>
              <a:gd name="T4" fmla="*/ 2147483647 w 135"/>
              <a:gd name="T5" fmla="*/ 2147483647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0" y="45"/>
                </a:moveTo>
                <a:cubicBezTo>
                  <a:pt x="18" y="17"/>
                  <a:pt x="20" y="9"/>
                  <a:pt x="50" y="0"/>
                </a:cubicBezTo>
                <a:cubicBezTo>
                  <a:pt x="88" y="12"/>
                  <a:pt x="87" y="40"/>
                  <a:pt x="135" y="40"/>
                </a:cubicBezTo>
              </a:path>
            </a:pathLst>
          </a:custGeom>
          <a:noFill/>
          <a:ln w="12700">
            <a:solidFill>
              <a:schemeClr val="tx1"/>
            </a:solidFill>
            <a:round/>
            <a:headEnd type="oval" w="sm" len="sm"/>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8" name="Line 24"/>
          <p:cNvSpPr>
            <a:spLocks noChangeShapeType="1"/>
          </p:cNvSpPr>
          <p:nvPr/>
        </p:nvSpPr>
        <p:spPr bwMode="auto">
          <a:xfrm>
            <a:off x="6127750" y="4416425"/>
            <a:ext cx="833438" cy="325438"/>
          </a:xfrm>
          <a:prstGeom prst="line">
            <a:avLst/>
          </a:prstGeom>
          <a:noFill/>
          <a:ln w="127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Text Box 25"/>
          <p:cNvSpPr txBox="1">
            <a:spLocks noChangeArrowheads="1"/>
          </p:cNvSpPr>
          <p:nvPr/>
        </p:nvSpPr>
        <p:spPr bwMode="auto">
          <a:xfrm>
            <a:off x="6011863" y="4473575"/>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a:t>
            </a:r>
          </a:p>
        </p:txBody>
      </p:sp>
      <p:sp>
        <p:nvSpPr>
          <p:cNvPr id="26" name="Rectangle 25"/>
          <p:cNvSpPr/>
          <p:nvPr/>
        </p:nvSpPr>
        <p:spPr>
          <a:xfrm>
            <a:off x="645695" y="1824335"/>
            <a:ext cx="6704429" cy="461665"/>
          </a:xfrm>
          <a:prstGeom prst="rect">
            <a:avLst/>
          </a:prstGeom>
          <a:noFill/>
        </p:spPr>
        <p:txBody>
          <a:bodyPr wrap="square">
            <a:spAutoFit/>
          </a:bodyPr>
          <a:lstStyle/>
          <a:p>
            <a:pPr algn="l"/>
            <a:r>
              <a:rPr lang="en-US" i="1" dirty="0" smtClean="0">
                <a:latin typeface="Calibri" pitchFamily="34" charset="0"/>
              </a:rPr>
              <a:t>Mathematics reasons about </a:t>
            </a:r>
            <a:r>
              <a:rPr lang="en-US" b="1" i="1" dirty="0" smtClean="0">
                <a:latin typeface="Calibri" pitchFamily="34" charset="0"/>
              </a:rPr>
              <a:t>structural</a:t>
            </a:r>
            <a:r>
              <a:rPr lang="en-US" i="1" dirty="0" smtClean="0">
                <a:latin typeface="Calibri" pitchFamily="34" charset="0"/>
              </a:rPr>
              <a:t> rules…</a:t>
            </a:r>
            <a:endParaRPr lang="en-US" i="1" dirty="0">
              <a:latin typeface="Calibri" pitchFamily="34" charset="0"/>
            </a:endParaRPr>
          </a:p>
        </p:txBody>
      </p:sp>
      <p:sp>
        <p:nvSpPr>
          <p:cNvPr id="27" name="Rectangle 26"/>
          <p:cNvSpPr>
            <a:spLocks noChangeArrowheads="1"/>
          </p:cNvSpPr>
          <p:nvPr/>
        </p:nvSpPr>
        <p:spPr bwMode="auto">
          <a:xfrm>
            <a:off x="620713" y="722902"/>
            <a:ext cx="7304087" cy="461665"/>
          </a:xfrm>
          <a:prstGeom prst="rect">
            <a:avLst/>
          </a:prstGeom>
          <a:noFill/>
          <a:ln>
            <a:noFill/>
          </a:ln>
        </p:spPr>
        <p:txBody>
          <a:bodyPr wrap="square">
            <a:spAutoFit/>
          </a:bodyPr>
          <a:lstStyle/>
          <a:p>
            <a:pPr algn="l"/>
            <a:r>
              <a:rPr lang="en-US" dirty="0">
                <a:solidFill>
                  <a:schemeClr val="bg1">
                    <a:lumMod val="65000"/>
                  </a:schemeClr>
                </a:solidFill>
                <a:latin typeface="Calibri" pitchFamily="34" charset="0"/>
              </a:rPr>
              <a:t>Engineers </a:t>
            </a:r>
            <a:r>
              <a:rPr lang="en-US" dirty="0" smtClean="0">
                <a:solidFill>
                  <a:schemeClr val="bg1">
                    <a:lumMod val="65000"/>
                  </a:schemeClr>
                </a:solidFill>
                <a:latin typeface="Calibri" pitchFamily="34" charset="0"/>
              </a:rPr>
              <a:t>believe equations approximate reality;</a:t>
            </a:r>
            <a:endParaRPr lang="en-US" dirty="0">
              <a:solidFill>
                <a:schemeClr val="bg1">
                  <a:lumMod val="65000"/>
                </a:schemeClr>
              </a:solidFill>
              <a:latin typeface="Calibri" pitchFamily="34" charset="0"/>
            </a:endParaRPr>
          </a:p>
        </p:txBody>
      </p:sp>
      <p:sp>
        <p:nvSpPr>
          <p:cNvPr id="28" name="Rectangle 27"/>
          <p:cNvSpPr/>
          <p:nvPr/>
        </p:nvSpPr>
        <p:spPr>
          <a:xfrm>
            <a:off x="620713" y="1257072"/>
            <a:ext cx="7304088" cy="461665"/>
          </a:xfrm>
          <a:prstGeom prst="rect">
            <a:avLst/>
          </a:prstGeom>
          <a:noFill/>
        </p:spPr>
        <p:txBody>
          <a:bodyPr wrap="square">
            <a:spAutoFit/>
          </a:bodyPr>
          <a:lstStyle/>
          <a:p>
            <a:pPr algn="l"/>
            <a:r>
              <a:rPr lang="en-US" dirty="0">
                <a:solidFill>
                  <a:schemeClr val="bg1">
                    <a:lumMod val="65000"/>
                  </a:schemeClr>
                </a:solidFill>
                <a:latin typeface="Calibri" pitchFamily="34" charset="0"/>
              </a:rPr>
              <a:t>Physicists </a:t>
            </a:r>
            <a:r>
              <a:rPr lang="en-US" dirty="0" smtClean="0">
                <a:solidFill>
                  <a:schemeClr val="bg1">
                    <a:lumMod val="65000"/>
                  </a:schemeClr>
                </a:solidFill>
                <a:latin typeface="Calibri" pitchFamily="34" charset="0"/>
              </a:rPr>
              <a:t>believe reality approximates equations… </a:t>
            </a:r>
            <a:endParaRPr lang="en-US" dirty="0">
              <a:solidFill>
                <a:schemeClr val="bg1">
                  <a:lumMod val="65000"/>
                </a:schemeClr>
              </a:solidFill>
              <a:latin typeface="Calibri" pitchFamily="34" charset="0"/>
            </a:endParaRPr>
          </a:p>
        </p:txBody>
      </p:sp>
      <p:sp>
        <p:nvSpPr>
          <p:cNvPr id="29" name="Rectangle 28"/>
          <p:cNvSpPr/>
          <p:nvPr/>
        </p:nvSpPr>
        <p:spPr>
          <a:xfrm>
            <a:off x="2134771" y="2362200"/>
            <a:ext cx="6704429" cy="461665"/>
          </a:xfrm>
          <a:prstGeom prst="rect">
            <a:avLst/>
          </a:prstGeom>
          <a:noFill/>
        </p:spPr>
        <p:txBody>
          <a:bodyPr wrap="square">
            <a:spAutoFit/>
          </a:bodyPr>
          <a:lstStyle/>
          <a:p>
            <a:pPr algn="r"/>
            <a:r>
              <a:rPr lang="en-US" i="1" dirty="0" smtClean="0">
                <a:latin typeface="Calibri" pitchFamily="34" charset="0"/>
              </a:rPr>
              <a:t>… and CS reasons about </a:t>
            </a:r>
            <a:r>
              <a:rPr lang="en-US" b="1" i="1" dirty="0" smtClean="0">
                <a:latin typeface="Calibri" pitchFamily="34" charset="0"/>
              </a:rPr>
              <a:t>procedural</a:t>
            </a:r>
            <a:r>
              <a:rPr lang="en-US" i="1" dirty="0" smtClean="0">
                <a:latin typeface="Calibri" pitchFamily="34" charset="0"/>
              </a:rPr>
              <a:t> ones.</a:t>
            </a:r>
            <a:endParaRPr lang="en-US" i="1" dirty="0">
              <a:latin typeface="Calibri" pitchFamily="34" charset="0"/>
            </a:endParaRPr>
          </a:p>
        </p:txBody>
      </p:sp>
      <p:sp>
        <p:nvSpPr>
          <p:cNvPr id="24" name="Text Box 14"/>
          <p:cNvSpPr txBox="1">
            <a:spLocks noChangeArrowheads="1"/>
          </p:cNvSpPr>
          <p:nvPr/>
        </p:nvSpPr>
        <p:spPr bwMode="auto">
          <a:xfrm>
            <a:off x="6544469" y="33782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a:latin typeface="Cambria" pitchFamily="18" charset="0"/>
              </a:rPr>
              <a:t>(without using trig)</a:t>
            </a:r>
          </a:p>
        </p:txBody>
      </p:sp>
      <p:sp>
        <p:nvSpPr>
          <p:cNvPr id="25" name="Rectangle 1"/>
          <p:cNvSpPr>
            <a:spLocks noChangeArrowheads="1"/>
          </p:cNvSpPr>
          <p:nvPr/>
        </p:nvSpPr>
        <p:spPr bwMode="auto">
          <a:xfrm>
            <a:off x="4184650" y="6400800"/>
            <a:ext cx="457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smtClean="0">
                <a:latin typeface="Calibri" pitchFamily="34" charset="0"/>
              </a:rPr>
              <a:t>Solution and proof  </a:t>
            </a:r>
            <a:r>
              <a:rPr lang="en-US" sz="900" dirty="0">
                <a:latin typeface="Calibri" pitchFamily="34" charset="0"/>
              </a:rPr>
              <a:t>at   </a:t>
            </a:r>
            <a:r>
              <a:rPr lang="en-US" sz="900" dirty="0">
                <a:latin typeface="Calibri" pitchFamily="34" charset="0"/>
              </a:rPr>
              <a:t>http://www.cs.yale.edu/homes/toyama/tri/sol.htmll</a:t>
            </a:r>
            <a:endParaRPr lang="en-US" sz="900" dirty="0">
              <a:latin typeface="Calibri" pitchFamily="34" charset="0"/>
            </a:endParaRPr>
          </a:p>
        </p:txBody>
      </p:sp>
    </p:spTree>
    <p:extLst>
      <p:ext uri="{BB962C8B-B14F-4D97-AF65-F5344CB8AC3E}">
        <p14:creationId xmlns:p14="http://schemas.microsoft.com/office/powerpoint/2010/main" val="35115938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flipH="1">
            <a:off x="965200" y="492125"/>
            <a:ext cx="1951038" cy="558482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5" name="Line 3"/>
          <p:cNvSpPr>
            <a:spLocks noChangeShapeType="1"/>
          </p:cNvSpPr>
          <p:nvPr/>
        </p:nvSpPr>
        <p:spPr bwMode="auto">
          <a:xfrm>
            <a:off x="2919413" y="511175"/>
            <a:ext cx="1951037" cy="5584825"/>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6" name="Line 4"/>
          <p:cNvSpPr>
            <a:spLocks noChangeShapeType="1"/>
          </p:cNvSpPr>
          <p:nvPr/>
        </p:nvSpPr>
        <p:spPr bwMode="auto">
          <a:xfrm flipV="1">
            <a:off x="979488" y="6061075"/>
            <a:ext cx="3860800" cy="6350"/>
          </a:xfrm>
          <a:prstGeom prst="line">
            <a:avLst/>
          </a:prstGeom>
          <a:noFill/>
          <a:ln w="28575">
            <a:solidFill>
              <a:srgbClr val="CC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5"/>
          <p:cNvSpPr>
            <a:spLocks noChangeShapeType="1"/>
          </p:cNvSpPr>
          <p:nvPr/>
        </p:nvSpPr>
        <p:spPr bwMode="auto">
          <a:xfrm flipV="1">
            <a:off x="965200" y="3082925"/>
            <a:ext cx="2849563" cy="296386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6"/>
          <p:cNvSpPr>
            <a:spLocks noChangeShapeType="1"/>
          </p:cNvSpPr>
          <p:nvPr/>
        </p:nvSpPr>
        <p:spPr bwMode="auto">
          <a:xfrm flipH="1" flipV="1">
            <a:off x="2478088" y="1782763"/>
            <a:ext cx="2376487" cy="42640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 name="Text Box 7"/>
          <p:cNvSpPr txBox="1">
            <a:spLocks noChangeArrowheads="1"/>
          </p:cNvSpPr>
          <p:nvPr/>
        </p:nvSpPr>
        <p:spPr bwMode="auto">
          <a:xfrm>
            <a:off x="914400" y="56832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60˚</a:t>
            </a:r>
          </a:p>
        </p:txBody>
      </p:sp>
      <p:sp>
        <p:nvSpPr>
          <p:cNvPr id="18440" name="Text Box 8"/>
          <p:cNvSpPr txBox="1">
            <a:spLocks noChangeArrowheads="1"/>
          </p:cNvSpPr>
          <p:nvPr/>
        </p:nvSpPr>
        <p:spPr bwMode="auto">
          <a:xfrm>
            <a:off x="3732213" y="56832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70˚</a:t>
            </a:r>
          </a:p>
        </p:txBody>
      </p:sp>
      <p:sp>
        <p:nvSpPr>
          <p:cNvPr id="18441" name="Text Box 9"/>
          <p:cNvSpPr txBox="1">
            <a:spLocks noChangeArrowheads="1"/>
          </p:cNvSpPr>
          <p:nvPr/>
        </p:nvSpPr>
        <p:spPr bwMode="auto">
          <a:xfrm>
            <a:off x="954088" y="4845050"/>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20˚</a:t>
            </a:r>
          </a:p>
        </p:txBody>
      </p:sp>
      <p:sp>
        <p:nvSpPr>
          <p:cNvPr id="18442" name="Text Box 10"/>
          <p:cNvSpPr txBox="1">
            <a:spLocks noChangeArrowheads="1"/>
          </p:cNvSpPr>
          <p:nvPr/>
        </p:nvSpPr>
        <p:spPr bwMode="auto">
          <a:xfrm>
            <a:off x="4349750" y="4989513"/>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10˚</a:t>
            </a:r>
          </a:p>
        </p:txBody>
      </p:sp>
      <p:sp>
        <p:nvSpPr>
          <p:cNvPr id="18443" name="Freeform 11"/>
          <p:cNvSpPr>
            <a:spLocks/>
          </p:cNvSpPr>
          <p:nvPr/>
        </p:nvSpPr>
        <p:spPr bwMode="auto">
          <a:xfrm>
            <a:off x="4468813" y="5003800"/>
            <a:ext cx="361950" cy="139700"/>
          </a:xfrm>
          <a:custGeom>
            <a:avLst/>
            <a:gdLst>
              <a:gd name="T0" fmla="*/ 0 w 135"/>
              <a:gd name="T1" fmla="*/ 2147483647 h 45"/>
              <a:gd name="T2" fmla="*/ 2147483647 w 135"/>
              <a:gd name="T3" fmla="*/ 0 h 45"/>
              <a:gd name="T4" fmla="*/ 2147483647 w 135"/>
              <a:gd name="T5" fmla="*/ 2147483647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0" y="45"/>
                </a:moveTo>
                <a:cubicBezTo>
                  <a:pt x="18" y="17"/>
                  <a:pt x="20" y="9"/>
                  <a:pt x="50" y="0"/>
                </a:cubicBezTo>
                <a:cubicBezTo>
                  <a:pt x="88" y="12"/>
                  <a:pt x="87" y="40"/>
                  <a:pt x="135" y="40"/>
                </a:cubicBezTo>
              </a:path>
            </a:pathLst>
          </a:custGeom>
          <a:noFill/>
          <a:ln w="12700">
            <a:solidFill>
              <a:schemeClr val="tx1"/>
            </a:solidFill>
            <a:round/>
            <a:headEnd type="oval" w="sm" len="sm"/>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4" name="Line 12"/>
          <p:cNvSpPr>
            <a:spLocks noChangeShapeType="1"/>
          </p:cNvSpPr>
          <p:nvPr/>
        </p:nvSpPr>
        <p:spPr bwMode="auto">
          <a:xfrm>
            <a:off x="2478088" y="1795463"/>
            <a:ext cx="1360487" cy="1300162"/>
          </a:xfrm>
          <a:prstGeom prst="line">
            <a:avLst/>
          </a:prstGeom>
          <a:noFill/>
          <a:ln w="12700" cap="rnd">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5" name="Text Box 13"/>
          <p:cNvSpPr txBox="1">
            <a:spLocks noChangeArrowheads="1"/>
          </p:cNvSpPr>
          <p:nvPr/>
        </p:nvSpPr>
        <p:spPr bwMode="auto">
          <a:xfrm>
            <a:off x="2185988" y="2092325"/>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a:t>?</a:t>
            </a:r>
          </a:p>
        </p:txBody>
      </p:sp>
      <p:sp>
        <p:nvSpPr>
          <p:cNvPr id="18446" name="Text Box 14"/>
          <p:cNvSpPr txBox="1">
            <a:spLocks noChangeArrowheads="1"/>
          </p:cNvSpPr>
          <p:nvPr/>
        </p:nvSpPr>
        <p:spPr bwMode="auto">
          <a:xfrm>
            <a:off x="1744663" y="63246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latin typeface="Comic Sans MS" pitchFamily="66" charset="0"/>
              </a:rPr>
              <a:t>(without using trig)</a:t>
            </a:r>
          </a:p>
        </p:txBody>
      </p:sp>
      <p:sp>
        <p:nvSpPr>
          <p:cNvPr id="18447" name="Text Box 15"/>
          <p:cNvSpPr txBox="1">
            <a:spLocks noChangeArrowheads="1"/>
          </p:cNvSpPr>
          <p:nvPr/>
        </p:nvSpPr>
        <p:spPr bwMode="auto">
          <a:xfrm>
            <a:off x="4267200" y="228600"/>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t>John Conway's Challenge….</a:t>
            </a:r>
          </a:p>
        </p:txBody>
      </p:sp>
      <p:sp>
        <p:nvSpPr>
          <p:cNvPr id="18448" name="Text Box 10"/>
          <p:cNvSpPr txBox="1">
            <a:spLocks noChangeArrowheads="1"/>
          </p:cNvSpPr>
          <p:nvPr/>
        </p:nvSpPr>
        <p:spPr bwMode="auto">
          <a:xfrm>
            <a:off x="661988" y="598963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B</a:t>
            </a:r>
          </a:p>
        </p:txBody>
      </p:sp>
      <p:sp>
        <p:nvSpPr>
          <p:cNvPr id="18449" name="Text Box 10"/>
          <p:cNvSpPr txBox="1">
            <a:spLocks noChangeArrowheads="1"/>
          </p:cNvSpPr>
          <p:nvPr/>
        </p:nvSpPr>
        <p:spPr bwMode="auto">
          <a:xfrm>
            <a:off x="4805363" y="5970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C</a:t>
            </a:r>
          </a:p>
        </p:txBody>
      </p:sp>
      <p:sp>
        <p:nvSpPr>
          <p:cNvPr id="18450" name="Text Box 10"/>
          <p:cNvSpPr txBox="1">
            <a:spLocks noChangeArrowheads="1"/>
          </p:cNvSpPr>
          <p:nvPr/>
        </p:nvSpPr>
        <p:spPr bwMode="auto">
          <a:xfrm>
            <a:off x="2747963" y="152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t>A</a:t>
            </a:r>
          </a:p>
        </p:txBody>
      </p:sp>
      <p:sp>
        <p:nvSpPr>
          <p:cNvPr id="18451" name="Text Box 10"/>
          <p:cNvSpPr txBox="1">
            <a:spLocks noChangeArrowheads="1"/>
          </p:cNvSpPr>
          <p:nvPr/>
        </p:nvSpPr>
        <p:spPr bwMode="auto">
          <a:xfrm>
            <a:off x="2193925" y="15621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t>D</a:t>
            </a:r>
          </a:p>
        </p:txBody>
      </p:sp>
      <p:sp>
        <p:nvSpPr>
          <p:cNvPr id="18452" name="Text Box 10"/>
          <p:cNvSpPr txBox="1">
            <a:spLocks noChangeArrowheads="1"/>
          </p:cNvSpPr>
          <p:nvPr/>
        </p:nvSpPr>
        <p:spPr bwMode="auto">
          <a:xfrm>
            <a:off x="3797300" y="289083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400" b="1"/>
              <a:t>E</a:t>
            </a:r>
          </a:p>
        </p:txBody>
      </p:sp>
      <p:sp>
        <p:nvSpPr>
          <p:cNvPr id="18453" name="Rectangle 1"/>
          <p:cNvSpPr>
            <a:spLocks noChangeArrowheads="1"/>
          </p:cNvSpPr>
          <p:nvPr/>
        </p:nvSpPr>
        <p:spPr bwMode="auto">
          <a:xfrm>
            <a:off x="633413" y="6599238"/>
            <a:ext cx="4572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dirty="0" smtClean="0">
                <a:latin typeface="Calibri" pitchFamily="34" charset="0"/>
              </a:rPr>
              <a:t>Solution and proof  </a:t>
            </a:r>
            <a:r>
              <a:rPr lang="en-US" sz="900" dirty="0">
                <a:latin typeface="Calibri" pitchFamily="34" charset="0"/>
              </a:rPr>
              <a:t>at   cs-www.cs.yale.edu/homes/</a:t>
            </a:r>
            <a:r>
              <a:rPr lang="en-US" sz="900" dirty="0" err="1">
                <a:latin typeface="Calibri" pitchFamily="34" charset="0"/>
              </a:rPr>
              <a:t>toyama</a:t>
            </a:r>
            <a:r>
              <a:rPr lang="en-US" sz="900" dirty="0">
                <a:latin typeface="Calibri" pitchFamily="34" charset="0"/>
              </a:rPr>
              <a:t>/tri/sol.html</a:t>
            </a:r>
          </a:p>
        </p:txBody>
      </p:sp>
    </p:spTree>
    <p:extLst>
      <p:ext uri="{BB962C8B-B14F-4D97-AF65-F5344CB8AC3E}">
        <p14:creationId xmlns:p14="http://schemas.microsoft.com/office/powerpoint/2010/main" val="39006782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7"/>
          <p:cNvSpPr>
            <a:spLocks noChangeArrowheads="1"/>
          </p:cNvSpPr>
          <p:nvPr/>
        </p:nvSpPr>
        <p:spPr bwMode="auto">
          <a:xfrm>
            <a:off x="304800" y="1662113"/>
            <a:ext cx="3886200" cy="2470150"/>
          </a:xfrm>
          <a:prstGeom prst="rect">
            <a:avLst/>
          </a:prstGeom>
          <a:solidFill>
            <a:srgbClr val="FFCCFF"/>
          </a:solidFill>
          <a:ln w="19050">
            <a:solidFill>
              <a:srgbClr val="C00000"/>
            </a:solidFill>
            <a:miter lim="800000"/>
            <a:headEnd/>
            <a:tailEnd/>
          </a:ln>
        </p:spPr>
        <p:txBody>
          <a:bodyPr wrap="none" anchor="ctr"/>
          <a:lstStyle/>
          <a:p>
            <a:endParaRPr lang="en-US"/>
          </a:p>
        </p:txBody>
      </p:sp>
      <p:grpSp>
        <p:nvGrpSpPr>
          <p:cNvPr id="2051" name="Group 2"/>
          <p:cNvGrpSpPr>
            <a:grpSpLocks/>
          </p:cNvGrpSpPr>
          <p:nvPr/>
        </p:nvGrpSpPr>
        <p:grpSpPr bwMode="auto">
          <a:xfrm>
            <a:off x="312738" y="962025"/>
            <a:ext cx="5140325" cy="179388"/>
            <a:chOff x="295" y="1311"/>
            <a:chExt cx="5177" cy="114"/>
          </a:xfrm>
        </p:grpSpPr>
        <p:sp>
          <p:nvSpPr>
            <p:cNvPr id="208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208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2052" name="Text Box 5"/>
          <p:cNvSpPr txBox="1">
            <a:spLocks noChangeArrowheads="1"/>
          </p:cNvSpPr>
          <p:nvPr/>
        </p:nvSpPr>
        <p:spPr bwMode="auto">
          <a:xfrm>
            <a:off x="455613" y="152400"/>
            <a:ext cx="4872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CS 5 Today</a:t>
            </a:r>
          </a:p>
        </p:txBody>
      </p:sp>
      <p:sp>
        <p:nvSpPr>
          <p:cNvPr id="2053" name="Text Box 6"/>
          <p:cNvSpPr txBox="1">
            <a:spLocks noChangeArrowheads="1"/>
          </p:cNvSpPr>
          <p:nvPr/>
        </p:nvSpPr>
        <p:spPr bwMode="auto">
          <a:xfrm>
            <a:off x="457200" y="311467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b="1"/>
              <a:t> HW 9  (lab + 1 prob.)</a:t>
            </a:r>
          </a:p>
        </p:txBody>
      </p:sp>
      <p:sp>
        <p:nvSpPr>
          <p:cNvPr id="2054" name="Rectangle 9"/>
          <p:cNvSpPr>
            <a:spLocks noChangeArrowheads="1"/>
          </p:cNvSpPr>
          <p:nvPr/>
        </p:nvSpPr>
        <p:spPr bwMode="auto">
          <a:xfrm>
            <a:off x="671513" y="3608388"/>
            <a:ext cx="3395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t>due Monday, 11/12 at midnight</a:t>
            </a:r>
          </a:p>
        </p:txBody>
      </p:sp>
      <p:sp>
        <p:nvSpPr>
          <p:cNvPr id="2055" name="Text Box 12"/>
          <p:cNvSpPr txBox="1">
            <a:spLocks noChangeArrowheads="1"/>
          </p:cNvSpPr>
          <p:nvPr/>
        </p:nvSpPr>
        <p:spPr bwMode="auto">
          <a:xfrm>
            <a:off x="2832100" y="6234113"/>
            <a:ext cx="6159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a:solidFill>
                  <a:srgbClr val="1608F9"/>
                </a:solidFill>
                <a:latin typeface="Comic Sans MS" pitchFamily="66" charset="0"/>
              </a:rPr>
              <a:t>Today'</a:t>
            </a:r>
            <a:r>
              <a:rPr lang="en-US" altLang="ja-JP" sz="2100">
                <a:solidFill>
                  <a:srgbClr val="1608F9"/>
                </a:solidFill>
                <a:latin typeface="Comic Sans MS" pitchFamily="66" charset="0"/>
              </a:rPr>
              <a:t>s honorees: mathematicians…</a:t>
            </a:r>
            <a:endParaRPr lang="en-US" sz="2100">
              <a:solidFill>
                <a:srgbClr val="1608F9"/>
              </a:solidFill>
              <a:latin typeface="Comic Sans MS" pitchFamily="66" charset="0"/>
            </a:endParaRPr>
          </a:p>
        </p:txBody>
      </p:sp>
      <p:pic>
        <p:nvPicPr>
          <p:cNvPr id="205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267200" cy="3530600"/>
          </a:xfrm>
          <a:prstGeom prst="rect">
            <a:avLst/>
          </a:prstGeom>
          <a:noFill/>
          <a:ln w="9525">
            <a:solidFill>
              <a:srgbClr val="1608F9"/>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3200400" cy="1547813"/>
          </a:xfrm>
          <a:prstGeom prst="rect">
            <a:avLst/>
          </a:prstGeom>
          <a:noFill/>
          <a:ln w="9525">
            <a:solidFill>
              <a:srgbClr val="1608F9"/>
            </a:solidFill>
            <a:miter lim="800000"/>
            <a:headEnd/>
            <a:tailEnd/>
          </a:ln>
          <a:extLst>
            <a:ext uri="{909E8E84-426E-40DD-AFC4-6F175D3DCCD1}">
              <a14:hiddenFill xmlns:a14="http://schemas.microsoft.com/office/drawing/2010/main">
                <a:solidFill>
                  <a:srgbClr val="FFFFFF"/>
                </a:solidFill>
              </a14:hiddenFill>
            </a:ext>
          </a:extLst>
        </p:spPr>
      </p:pic>
      <p:sp>
        <p:nvSpPr>
          <p:cNvPr id="2058" name="Text Box 18"/>
          <p:cNvSpPr txBox="1">
            <a:spLocks noChangeArrowheads="1"/>
          </p:cNvSpPr>
          <p:nvPr/>
        </p:nvSpPr>
        <p:spPr bwMode="auto">
          <a:xfrm>
            <a:off x="7239000" y="57912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1608F9"/>
                </a:solidFill>
                <a:latin typeface="Cambria" pitchFamily="18" charset="0"/>
              </a:rPr>
              <a:t>John  Conway</a:t>
            </a:r>
          </a:p>
        </p:txBody>
      </p:sp>
      <p:sp>
        <p:nvSpPr>
          <p:cNvPr id="2059" name="Text Box 19"/>
          <p:cNvSpPr txBox="1">
            <a:spLocks noChangeArrowheads="1"/>
          </p:cNvSpPr>
          <p:nvPr/>
        </p:nvSpPr>
        <p:spPr bwMode="auto">
          <a:xfrm>
            <a:off x="7239000" y="1752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solidFill>
                  <a:srgbClr val="1608F9"/>
                </a:solidFill>
                <a:latin typeface="Cambria" pitchFamily="18" charset="0"/>
              </a:rPr>
              <a:t>Carl Gauss</a:t>
            </a:r>
          </a:p>
        </p:txBody>
      </p:sp>
      <p:sp>
        <p:nvSpPr>
          <p:cNvPr id="2060" name="Text Box 20"/>
          <p:cNvSpPr txBox="1">
            <a:spLocks noChangeArrowheads="1"/>
          </p:cNvSpPr>
          <p:nvPr/>
        </p:nvSpPr>
        <p:spPr bwMode="auto">
          <a:xfrm>
            <a:off x="2903538" y="5016500"/>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b="1">
                <a:solidFill>
                  <a:srgbClr val="008000"/>
                </a:solidFill>
              </a:rPr>
              <a:t> This week'</a:t>
            </a:r>
            <a:r>
              <a:rPr lang="en-US" altLang="ja-JP" sz="1800" b="1">
                <a:solidFill>
                  <a:srgbClr val="008000"/>
                </a:solidFill>
              </a:rPr>
              <a:t>s credits:</a:t>
            </a:r>
            <a:endParaRPr lang="en-US" sz="1800" b="1">
              <a:solidFill>
                <a:srgbClr val="008000"/>
              </a:solidFill>
            </a:endParaRPr>
          </a:p>
        </p:txBody>
      </p:sp>
      <p:sp>
        <p:nvSpPr>
          <p:cNvPr id="2061" name="Rectangle 21"/>
          <p:cNvSpPr>
            <a:spLocks noChangeArrowheads="1"/>
          </p:cNvSpPr>
          <p:nvPr/>
        </p:nvSpPr>
        <p:spPr bwMode="auto">
          <a:xfrm>
            <a:off x="2947988" y="314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62" name="Picture 27" descr="Caffein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5075238"/>
            <a:ext cx="18129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34"/>
          <p:cNvSpPr txBox="1">
            <a:spLocks noChangeArrowheads="1"/>
          </p:cNvSpPr>
          <p:nvPr/>
        </p:nvSpPr>
        <p:spPr bwMode="auto">
          <a:xfrm>
            <a:off x="1876425" y="522446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a:solidFill>
                  <a:srgbClr val="008000"/>
                </a:solidFill>
                <a:latin typeface="Arial" pitchFamily="34" charset="0"/>
              </a:rPr>
              <a:t>I give you all the credit!</a:t>
            </a:r>
          </a:p>
        </p:txBody>
      </p:sp>
      <p:sp>
        <p:nvSpPr>
          <p:cNvPr id="2064" name="Text Box 35"/>
          <p:cNvSpPr txBox="1">
            <a:spLocks noChangeArrowheads="1"/>
          </p:cNvSpPr>
          <p:nvPr/>
        </p:nvSpPr>
        <p:spPr bwMode="auto">
          <a:xfrm rot="-1205196">
            <a:off x="4800600" y="1801813"/>
            <a:ext cx="2571750" cy="641350"/>
          </a:xfrm>
          <a:prstGeom prst="rect">
            <a:avLst/>
          </a:prstGeom>
          <a:solidFill>
            <a:schemeClr val="bg1"/>
          </a:solidFill>
          <a:ln w="19050">
            <a:solidFill>
              <a:srgbClr val="1608F9"/>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800"/>
              <a:t>Anyone choose Gauss or Conway for Halloween?</a:t>
            </a:r>
          </a:p>
        </p:txBody>
      </p:sp>
      <p:sp>
        <p:nvSpPr>
          <p:cNvPr id="2065" name="Text Box 36"/>
          <p:cNvSpPr txBox="1">
            <a:spLocks noChangeArrowheads="1"/>
          </p:cNvSpPr>
          <p:nvPr/>
        </p:nvSpPr>
        <p:spPr bwMode="auto">
          <a:xfrm>
            <a:off x="228600" y="1295400"/>
            <a:ext cx="255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pPr>
            <a:r>
              <a:rPr lang="en-US" sz="1800" b="1">
                <a:solidFill>
                  <a:srgbClr val="C00000"/>
                </a:solidFill>
              </a:rPr>
              <a:t>Coming up in CS 5:</a:t>
            </a:r>
          </a:p>
        </p:txBody>
      </p:sp>
      <p:sp>
        <p:nvSpPr>
          <p:cNvPr id="2066" name="Text Box 29"/>
          <p:cNvSpPr txBox="1">
            <a:spLocks noChangeArrowheads="1"/>
          </p:cNvSpPr>
          <p:nvPr/>
        </p:nvSpPr>
        <p:spPr bwMode="auto">
          <a:xfrm>
            <a:off x="457200" y="187483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buFontTx/>
              <a:buChar char="•"/>
            </a:pPr>
            <a:r>
              <a:rPr lang="en-US" b="1"/>
              <a:t> Midterm exam  </a:t>
            </a:r>
          </a:p>
        </p:txBody>
      </p:sp>
      <p:sp>
        <p:nvSpPr>
          <p:cNvPr id="2067" name="Rectangle 30"/>
          <p:cNvSpPr>
            <a:spLocks noChangeArrowheads="1"/>
          </p:cNvSpPr>
          <p:nvPr/>
        </p:nvSpPr>
        <p:spPr bwMode="auto">
          <a:xfrm>
            <a:off x="665163" y="2322513"/>
            <a:ext cx="239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000"/>
              <a:t>in-class on Thu.  11/8</a:t>
            </a:r>
          </a:p>
        </p:txBody>
      </p:sp>
      <p:sp>
        <p:nvSpPr>
          <p:cNvPr id="2068" name="Rectangle 24"/>
          <p:cNvSpPr>
            <a:spLocks noChangeArrowheads="1"/>
          </p:cNvSpPr>
          <p:nvPr/>
        </p:nvSpPr>
        <p:spPr bwMode="auto">
          <a:xfrm>
            <a:off x="76200" y="6551613"/>
            <a:ext cx="711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b="1"/>
              <a:t>Lecture 17</a:t>
            </a:r>
            <a:endParaRPr lang="en-US" sz="900"/>
          </a:p>
        </p:txBody>
      </p:sp>
      <p:grpSp>
        <p:nvGrpSpPr>
          <p:cNvPr id="2069" name="Group 54"/>
          <p:cNvGrpSpPr>
            <a:grpSpLocks/>
          </p:cNvGrpSpPr>
          <p:nvPr/>
        </p:nvGrpSpPr>
        <p:grpSpPr bwMode="auto">
          <a:xfrm>
            <a:off x="2611438" y="5664200"/>
            <a:ext cx="609600" cy="733425"/>
            <a:chOff x="3456" y="1784"/>
            <a:chExt cx="952" cy="1048"/>
          </a:xfrm>
        </p:grpSpPr>
        <p:sp>
          <p:nvSpPr>
            <p:cNvPr id="2071" name="Freeform 55"/>
            <p:cNvSpPr>
              <a:spLocks/>
            </p:cNvSpPr>
            <p:nvPr/>
          </p:nvSpPr>
          <p:spPr bwMode="auto">
            <a:xfrm>
              <a:off x="4266" y="188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2" name="Freeform 56"/>
            <p:cNvSpPr>
              <a:spLocks/>
            </p:cNvSpPr>
            <p:nvPr/>
          </p:nvSpPr>
          <p:spPr bwMode="auto">
            <a:xfrm rot="7013025">
              <a:off x="4162" y="1952"/>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3" name="Freeform 57"/>
            <p:cNvSpPr>
              <a:spLocks/>
            </p:cNvSpPr>
            <p:nvPr/>
          </p:nvSpPr>
          <p:spPr bwMode="auto">
            <a:xfrm rot="-6712609">
              <a:off x="4168" y="1814"/>
              <a:ext cx="142" cy="81"/>
            </a:xfrm>
            <a:custGeom>
              <a:avLst/>
              <a:gdLst>
                <a:gd name="T0" fmla="*/ 0 w 112"/>
                <a:gd name="T1" fmla="*/ 2 h 104"/>
                <a:gd name="T2" fmla="*/ 1477 w 112"/>
                <a:gd name="T3" fmla="*/ 2 h 104"/>
                <a:gd name="T4" fmla="*/ 2557 w 112"/>
                <a:gd name="T5" fmla="*/ 2 h 104"/>
                <a:gd name="T6" fmla="*/ 1477 w 112"/>
                <a:gd name="T7" fmla="*/ 3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2074" name="Freeform 58"/>
            <p:cNvSpPr>
              <a:spLocks/>
            </p:cNvSpPr>
            <p:nvPr/>
          </p:nvSpPr>
          <p:spPr bwMode="auto">
            <a:xfrm>
              <a:off x="3456" y="2583"/>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75" name="Oval 59"/>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76" name="Oval 60"/>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7" name="Oval 61"/>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8" name="Oval 62"/>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79" name="Oval 63"/>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0" name="Oval 64"/>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1" name="Oval 65"/>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82" name="AutoShape 66"/>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83" name="Freeform 67"/>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84" name="Freeform 68"/>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85" name="Freeform 69"/>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6" name="Freeform 70"/>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87" name="Freeform 71"/>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 name="Text Box 35"/>
          <p:cNvSpPr txBox="1">
            <a:spLocks noChangeArrowheads="1"/>
          </p:cNvSpPr>
          <p:nvPr/>
        </p:nvSpPr>
        <p:spPr bwMode="auto">
          <a:xfrm>
            <a:off x="1398588" y="1065213"/>
            <a:ext cx="6497637" cy="4894262"/>
          </a:xfrm>
          <a:prstGeom prst="rect">
            <a:avLst/>
          </a:prstGeom>
          <a:solidFill>
            <a:srgbClr val="CCECFF"/>
          </a:solidFill>
          <a:ln w="19050">
            <a:solidFill>
              <a:srgbClr val="1608F9"/>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lgn="l">
              <a:spcBef>
                <a:spcPct val="50000"/>
              </a:spcBef>
              <a:defRPr/>
            </a:pPr>
            <a:r>
              <a:rPr lang="en-US" dirty="0" smtClean="0"/>
              <a:t>Rules:  emphasize the elegance of 2 interacting rules…</a:t>
            </a:r>
          </a:p>
          <a:p>
            <a:pPr marL="457200" indent="-457200" algn="l">
              <a:spcBef>
                <a:spcPct val="50000"/>
              </a:spcBef>
              <a:buFont typeface="Arial" pitchFamily="34" charset="0"/>
              <a:buChar char="•"/>
              <a:defRPr/>
            </a:pPr>
            <a:r>
              <a:rPr lang="en-US" dirty="0" smtClean="0"/>
              <a:t>2 rules: data by ref. vs. value: only show lists vs. </a:t>
            </a:r>
            <a:r>
              <a:rPr lang="en-US" dirty="0" err="1" smtClean="0"/>
              <a:t>ints</a:t>
            </a:r>
            <a:endParaRPr lang="en-US" dirty="0" smtClean="0"/>
          </a:p>
          <a:p>
            <a:pPr marL="457200" indent="-457200" algn="l">
              <a:spcBef>
                <a:spcPct val="50000"/>
              </a:spcBef>
              <a:buFont typeface="Arial" pitchFamily="34" charset="0"/>
              <a:buChar char="•"/>
              <a:defRPr/>
            </a:pPr>
            <a:r>
              <a:rPr lang="en-US" dirty="0" smtClean="0"/>
              <a:t>then, quiz</a:t>
            </a:r>
          </a:p>
          <a:p>
            <a:pPr marL="457200" indent="-457200" algn="l">
              <a:spcBef>
                <a:spcPct val="50000"/>
              </a:spcBef>
              <a:buFont typeface="Arial" pitchFamily="34" charset="0"/>
              <a:buChar char="•"/>
              <a:defRPr/>
            </a:pPr>
            <a:r>
              <a:rPr lang="en-US" dirty="0" smtClean="0"/>
              <a:t>then, the advantage of ref. == lists' flexibility</a:t>
            </a:r>
          </a:p>
          <a:p>
            <a:pPr marL="457200" indent="-457200" algn="l">
              <a:spcBef>
                <a:spcPct val="50000"/>
              </a:spcBef>
              <a:buFont typeface="Arial" pitchFamily="34" charset="0"/>
              <a:buChar char="•"/>
              <a:defRPr/>
            </a:pPr>
            <a:r>
              <a:rPr lang="en-US" dirty="0" smtClean="0"/>
              <a:t>2 rules: multiply by non-zero or add a multiple to another</a:t>
            </a:r>
          </a:p>
          <a:p>
            <a:pPr marL="457200" indent="-457200" algn="l">
              <a:spcBef>
                <a:spcPct val="50000"/>
              </a:spcBef>
              <a:buFont typeface="Arial" pitchFamily="34" charset="0"/>
              <a:buChar char="•"/>
              <a:defRPr/>
            </a:pPr>
            <a:r>
              <a:rPr lang="en-US" dirty="0" smtClean="0"/>
              <a:t>2 rules:  coming to life, staying alive</a:t>
            </a:r>
          </a:p>
          <a:p>
            <a:pPr marL="457200" indent="-457200" algn="l">
              <a:spcBef>
                <a:spcPct val="50000"/>
              </a:spcBef>
              <a:buFont typeface="Arial" pitchFamily="34" charset="0"/>
              <a:buChar char="•"/>
              <a:defRPr/>
            </a:pPr>
            <a:endParaRPr lang="en-US" dirty="0" smtClean="0"/>
          </a:p>
        </p:txBody>
      </p:sp>
    </p:spTree>
    <p:extLst>
      <p:ext uri="{BB962C8B-B14F-4D97-AF65-F5344CB8AC3E}">
        <p14:creationId xmlns:p14="http://schemas.microsoft.com/office/powerpoint/2010/main" val="103639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21368" y="1524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Python functions: </a:t>
            </a:r>
            <a:r>
              <a:rPr lang="en-US" sz="4000" i="1" dirty="0">
                <a:latin typeface="Cambria" pitchFamily="18" charset="0"/>
              </a:rPr>
              <a:t>pass by value</a:t>
            </a:r>
          </a:p>
        </p:txBody>
      </p:sp>
      <p:sp>
        <p:nvSpPr>
          <p:cNvPr id="5123" name="Rectangle 6"/>
          <p:cNvSpPr>
            <a:spLocks noChangeArrowheads="1"/>
          </p:cNvSpPr>
          <p:nvPr/>
        </p:nvSpPr>
        <p:spPr bwMode="auto">
          <a:xfrm>
            <a:off x="533400" y="4016276"/>
            <a:ext cx="7772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solidFill>
                  <a:srgbClr val="EE7403"/>
                </a:solidFill>
                <a:latin typeface="Courier New" pitchFamily="49" charset="0"/>
              </a:rPr>
              <a:t>def</a:t>
            </a:r>
            <a:r>
              <a:rPr lang="en-US" sz="1800" b="1" dirty="0">
                <a:solidFill>
                  <a:schemeClr val="accent2"/>
                </a:solidFill>
                <a:latin typeface="Courier New" pitchFamily="49" charset="0"/>
              </a:rPr>
              <a:t> </a:t>
            </a:r>
            <a:r>
              <a:rPr lang="en-US" sz="1800" b="1" dirty="0">
                <a:latin typeface="Courier New" pitchFamily="49" charset="0"/>
              </a:rPr>
              <a:t>main()</a:t>
            </a:r>
            <a:endParaRPr lang="en-US" sz="1800" b="1" dirty="0">
              <a:solidFill>
                <a:schemeClr val="accent2"/>
              </a:solidFill>
              <a:latin typeface="Courier New" pitchFamily="49" charset="0"/>
            </a:endParaRPr>
          </a:p>
          <a:p>
            <a:pPr algn="l"/>
            <a:endParaRPr lang="en-US" sz="1800" b="1" dirty="0" smtClean="0">
              <a:solidFill>
                <a:srgbClr val="EE7403"/>
              </a:solidFill>
              <a:latin typeface="Courier New" pitchFamily="49" charset="0"/>
            </a:endParaRPr>
          </a:p>
          <a:p>
            <a:pPr algn="l"/>
            <a:r>
              <a:rPr lang="en-US" sz="1800" b="1" dirty="0">
                <a:solidFill>
                  <a:srgbClr val="EE7403"/>
                </a:solidFill>
                <a:latin typeface="Courier New" pitchFamily="49" charset="0"/>
              </a:rPr>
              <a:t> </a:t>
            </a:r>
            <a:r>
              <a:rPr lang="en-US" sz="1800" b="1" dirty="0" smtClean="0">
                <a:solidFill>
                  <a:srgbClr val="EE7403"/>
                </a:solidFill>
                <a:latin typeface="Courier New" pitchFamily="49" charset="0"/>
              </a:rPr>
              <a:t>   print </a:t>
            </a:r>
            <a:r>
              <a:rPr lang="en-US" sz="1800" b="1" dirty="0">
                <a:solidFill>
                  <a:srgbClr val="008000"/>
                </a:solidFill>
                <a:latin typeface="Courier New" pitchFamily="49" charset="0"/>
              </a:rPr>
              <a:t>" </a:t>
            </a:r>
            <a:r>
              <a:rPr lang="en-US" sz="1800" b="1" dirty="0" smtClean="0">
                <a:solidFill>
                  <a:srgbClr val="008000"/>
                </a:solidFill>
                <a:latin typeface="Courier New" pitchFamily="49" charset="0"/>
              </a:rPr>
              <a:t>Welcome! "</a:t>
            </a:r>
            <a:endParaRPr lang="en-US" sz="1800" b="1" dirty="0">
              <a:solidFill>
                <a:srgbClr val="008000"/>
              </a:solidFill>
              <a:latin typeface="Courier New" pitchFamily="49" charset="0"/>
            </a:endParaRPr>
          </a:p>
          <a:p>
            <a:pPr algn="l"/>
            <a:endParaRPr lang="en-US" sz="1800" b="1" dirty="0">
              <a:solidFill>
                <a:schemeClr val="accent2"/>
              </a:solidFill>
              <a:latin typeface="Courier New" pitchFamily="49" charset="0"/>
            </a:endParaRPr>
          </a:p>
          <a:p>
            <a:pPr algn="l"/>
            <a:r>
              <a:rPr lang="en-US" sz="1800" b="1" dirty="0">
                <a:solidFill>
                  <a:schemeClr val="accent2"/>
                </a:solidFill>
                <a:latin typeface="Courier New" pitchFamily="49" charset="0"/>
              </a:rPr>
              <a:t>    </a:t>
            </a:r>
            <a:r>
              <a:rPr lang="en-US" sz="1800" b="1" dirty="0" err="1">
                <a:latin typeface="Courier New" pitchFamily="49" charset="0"/>
              </a:rPr>
              <a:t>fav</a:t>
            </a:r>
            <a:r>
              <a:rPr lang="en-US" sz="1800" b="1" dirty="0">
                <a:latin typeface="Courier New" pitchFamily="49" charset="0"/>
              </a:rPr>
              <a:t> = 7</a:t>
            </a:r>
            <a:r>
              <a:rPr lang="en-US" sz="1800" b="1" dirty="0">
                <a:solidFill>
                  <a:schemeClr val="accent2"/>
                </a:solidFill>
                <a:latin typeface="Courier New" pitchFamily="49" charset="0"/>
              </a:rPr>
              <a:t>  </a:t>
            </a:r>
          </a:p>
          <a:p>
            <a:pPr algn="l"/>
            <a:r>
              <a:rPr lang="en-US" sz="1800" b="1" dirty="0">
                <a:solidFill>
                  <a:schemeClr val="accent2"/>
                </a:solidFill>
                <a:latin typeface="Courier New" pitchFamily="49" charset="0"/>
              </a:rPr>
              <a:t> </a:t>
            </a:r>
            <a:r>
              <a:rPr lang="en-US" sz="1800" b="1" dirty="0" smtClean="0">
                <a:solidFill>
                  <a:schemeClr val="accent2"/>
                </a:solidFill>
                <a:latin typeface="Courier New" pitchFamily="49" charset="0"/>
              </a:rPr>
              <a:t>   </a:t>
            </a:r>
            <a:r>
              <a:rPr lang="en-US" sz="1800" b="1" u="sng" dirty="0" err="1" smtClean="0">
                <a:latin typeface="Courier New" pitchFamily="49" charset="0"/>
              </a:rPr>
              <a:t>fav</a:t>
            </a:r>
            <a:r>
              <a:rPr lang="en-US" sz="1800" b="1" u="sng" dirty="0" smtClean="0">
                <a:latin typeface="Courier New" pitchFamily="49" charset="0"/>
              </a:rPr>
              <a:t> = </a:t>
            </a:r>
            <a:r>
              <a:rPr lang="en-US" sz="1800" b="1" dirty="0" smtClean="0">
                <a:solidFill>
                  <a:srgbClr val="1608F9"/>
                </a:solidFill>
                <a:latin typeface="Courier New" pitchFamily="49" charset="0"/>
              </a:rPr>
              <a:t>conform</a:t>
            </a:r>
            <a:r>
              <a:rPr lang="en-US" sz="1800" b="1" dirty="0" smtClean="0">
                <a:latin typeface="Courier New" pitchFamily="49" charset="0"/>
              </a:rPr>
              <a:t>(</a:t>
            </a:r>
            <a:r>
              <a:rPr lang="en-US" sz="1800" b="1" dirty="0" err="1" smtClean="0">
                <a:latin typeface="Courier New" pitchFamily="49" charset="0"/>
              </a:rPr>
              <a:t>fav</a:t>
            </a:r>
            <a:r>
              <a:rPr lang="en-US" sz="1800" b="1" dirty="0">
                <a:latin typeface="Courier New" pitchFamily="49" charset="0"/>
              </a:rPr>
              <a:t>)</a:t>
            </a:r>
          </a:p>
          <a:p>
            <a:pPr algn="l"/>
            <a:endParaRPr lang="en-US" sz="1800" b="1" dirty="0">
              <a:latin typeface="Courier New" pitchFamily="49" charset="0"/>
            </a:endParaRPr>
          </a:p>
          <a:p>
            <a:pPr algn="l"/>
            <a:r>
              <a:rPr lang="en-US" sz="1800" b="1" dirty="0">
                <a:solidFill>
                  <a:schemeClr val="accent2"/>
                </a:solidFill>
                <a:latin typeface="Courier New" pitchFamily="49" charset="0"/>
              </a:rPr>
              <a:t>    </a:t>
            </a:r>
            <a:r>
              <a:rPr lang="en-US" sz="1800" b="1" dirty="0">
                <a:solidFill>
                  <a:srgbClr val="EE7403"/>
                </a:solidFill>
                <a:latin typeface="Courier New" pitchFamily="49" charset="0"/>
              </a:rPr>
              <a:t>print </a:t>
            </a:r>
            <a:r>
              <a:rPr lang="en-US" sz="1800" b="1" dirty="0">
                <a:solidFill>
                  <a:srgbClr val="008000"/>
                </a:solidFill>
                <a:latin typeface="Courier New" pitchFamily="49" charset="0"/>
              </a:rPr>
              <a:t>" My favorite </a:t>
            </a:r>
            <a:r>
              <a:rPr lang="en-US" sz="1800" b="1" dirty="0" smtClean="0">
                <a:solidFill>
                  <a:srgbClr val="008000"/>
                </a:solidFill>
                <a:latin typeface="Courier New" pitchFamily="49" charset="0"/>
              </a:rPr>
              <a:t># is</a:t>
            </a:r>
            <a:r>
              <a:rPr lang="en-US" sz="1800" b="1" dirty="0">
                <a:solidFill>
                  <a:srgbClr val="008000"/>
                </a:solidFill>
                <a:latin typeface="Courier New" pitchFamily="49" charset="0"/>
              </a:rPr>
              <a:t>"</a:t>
            </a:r>
            <a:r>
              <a:rPr lang="en-US" sz="1800" b="1" dirty="0">
                <a:latin typeface="Courier New" pitchFamily="49" charset="0"/>
              </a:rPr>
              <a:t>, </a:t>
            </a:r>
            <a:r>
              <a:rPr lang="en-US" sz="1800" b="1" dirty="0" err="1" smtClean="0">
                <a:latin typeface="Courier New" pitchFamily="49" charset="0"/>
              </a:rPr>
              <a:t>fav</a:t>
            </a:r>
            <a:endParaRPr lang="en-US" sz="1800" b="1" dirty="0">
              <a:solidFill>
                <a:schemeClr val="accent2"/>
              </a:solidFill>
              <a:latin typeface="Courier New" pitchFamily="49" charset="0"/>
            </a:endParaRPr>
          </a:p>
        </p:txBody>
      </p:sp>
      <p:sp>
        <p:nvSpPr>
          <p:cNvPr id="5124" name="AutoShape 7"/>
          <p:cNvSpPr>
            <a:spLocks noChangeArrowheads="1"/>
          </p:cNvSpPr>
          <p:nvPr/>
        </p:nvSpPr>
        <p:spPr bwMode="auto">
          <a:xfrm>
            <a:off x="7010400" y="4814788"/>
            <a:ext cx="1752600" cy="11430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125" name="Rectangle 8"/>
          <p:cNvSpPr>
            <a:spLocks noChangeArrowheads="1"/>
          </p:cNvSpPr>
          <p:nvPr/>
        </p:nvSpPr>
        <p:spPr bwMode="auto">
          <a:xfrm>
            <a:off x="7670384" y="4862916"/>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ourier New" pitchFamily="49" charset="0"/>
              </a:rPr>
              <a:t>7</a:t>
            </a:r>
          </a:p>
        </p:txBody>
      </p:sp>
      <p:sp>
        <p:nvSpPr>
          <p:cNvPr id="5126" name="Rectangle 9"/>
          <p:cNvSpPr>
            <a:spLocks noChangeArrowheads="1"/>
          </p:cNvSpPr>
          <p:nvPr/>
        </p:nvSpPr>
        <p:spPr bwMode="auto">
          <a:xfrm>
            <a:off x="7327900" y="5476776"/>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endParaRPr lang="en-US" sz="1800" b="1">
              <a:solidFill>
                <a:schemeClr val="accent2"/>
              </a:solidFill>
              <a:latin typeface="Courier New" pitchFamily="49" charset="0"/>
            </a:endParaRPr>
          </a:p>
        </p:txBody>
      </p:sp>
      <p:sp>
        <p:nvSpPr>
          <p:cNvPr id="15" name="Rounded Rectangle 14"/>
          <p:cNvSpPr/>
          <p:nvPr/>
        </p:nvSpPr>
        <p:spPr bwMode="auto">
          <a:xfrm>
            <a:off x="304800" y="1219200"/>
            <a:ext cx="8534400" cy="2133600"/>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 name="AutoShape 10"/>
          <p:cNvSpPr>
            <a:spLocks noChangeArrowheads="1"/>
          </p:cNvSpPr>
          <p:nvPr/>
        </p:nvSpPr>
        <p:spPr bwMode="auto">
          <a:xfrm>
            <a:off x="5867400" y="1676400"/>
            <a:ext cx="1752600" cy="1143000"/>
          </a:xfrm>
          <a:prstGeom prst="cube">
            <a:avLst>
              <a:gd name="adj" fmla="val 46366"/>
            </a:avLst>
          </a:prstGeom>
          <a:solidFill>
            <a:schemeClr val="bg1"/>
          </a:solidFill>
          <a:ln w="28575">
            <a:solidFill>
              <a:srgbClr val="1608F9"/>
            </a:solidFill>
            <a:miter lim="800000"/>
            <a:headEnd/>
            <a:tailEnd/>
          </a:ln>
        </p:spPr>
        <p:txBody>
          <a:bodyPr wrap="none" anchor="ctr"/>
          <a:lstStyle/>
          <a:p>
            <a:endParaRPr lang="en-US"/>
          </a:p>
        </p:txBody>
      </p:sp>
      <p:sp>
        <p:nvSpPr>
          <p:cNvPr id="18" name="Rectangle 17"/>
          <p:cNvSpPr/>
          <p:nvPr/>
        </p:nvSpPr>
        <p:spPr>
          <a:xfrm>
            <a:off x="533400" y="1647735"/>
            <a:ext cx="2819400" cy="1200329"/>
          </a:xfrm>
          <a:prstGeom prst="rect">
            <a:avLst/>
          </a:prstGeom>
        </p:spPr>
        <p:txBody>
          <a:bodyPr wrap="square">
            <a:spAutoFit/>
          </a:bodyPr>
          <a:lstStyle/>
          <a:p>
            <a:pPr lvl="0" algn="l"/>
            <a:r>
              <a:rPr lang="en-US" sz="1800" b="1" dirty="0" err="1">
                <a:solidFill>
                  <a:srgbClr val="EE7403"/>
                </a:solidFill>
                <a:latin typeface="Courier New" pitchFamily="49" charset="0"/>
              </a:rPr>
              <a:t>def</a:t>
            </a:r>
            <a:r>
              <a:rPr lang="en-US" sz="1800" b="1" dirty="0">
                <a:solidFill>
                  <a:srgbClr val="008000"/>
                </a:solidFill>
                <a:latin typeface="Courier New" pitchFamily="49" charset="0"/>
              </a:rPr>
              <a:t> </a:t>
            </a:r>
            <a:r>
              <a:rPr lang="en-US" sz="1800" b="1" dirty="0">
                <a:solidFill>
                  <a:srgbClr val="1608F9"/>
                </a:solidFill>
                <a:latin typeface="Courier New" pitchFamily="49" charset="0"/>
              </a:rPr>
              <a:t>conform</a:t>
            </a:r>
            <a:r>
              <a:rPr lang="en-US" sz="1800" b="1" dirty="0">
                <a:solidFill>
                  <a:srgbClr val="000000"/>
                </a:solidFill>
                <a:latin typeface="Courier New" pitchFamily="49" charset="0"/>
              </a:rPr>
              <a:t>(</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a:t>
            </a:r>
          </a:p>
          <a:p>
            <a:pPr lvl="0" algn="l"/>
            <a:endParaRPr lang="en-US" sz="1800" b="1" dirty="0">
              <a:solidFill>
                <a:srgbClr val="000000"/>
              </a:solidFill>
              <a:latin typeface="Courier New" pitchFamily="49" charset="0"/>
            </a:endParaRPr>
          </a:p>
          <a:p>
            <a:pPr lvl="0" algn="l"/>
            <a:r>
              <a:rPr lang="en-US" sz="1800" b="1" dirty="0">
                <a:solidFill>
                  <a:srgbClr val="000000"/>
                </a:solidFill>
                <a:latin typeface="Courier New" pitchFamily="49" charset="0"/>
              </a:rPr>
              <a:t>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 42</a:t>
            </a:r>
          </a:p>
          <a:p>
            <a:pPr lvl="0" algn="l"/>
            <a:r>
              <a:rPr lang="en-US" sz="1800" b="1" dirty="0">
                <a:solidFill>
                  <a:srgbClr val="000000"/>
                </a:solidFill>
                <a:latin typeface="Courier New" pitchFamily="49" charset="0"/>
              </a:rPr>
              <a:t>    </a:t>
            </a:r>
            <a:r>
              <a:rPr lang="en-US" sz="1800" b="1" dirty="0">
                <a:solidFill>
                  <a:srgbClr val="EE7403"/>
                </a:solidFill>
                <a:latin typeface="Courier New" pitchFamily="49" charset="0"/>
              </a:rPr>
              <a:t>return </a:t>
            </a:r>
            <a:r>
              <a:rPr lang="en-US" sz="1800" b="1" dirty="0" err="1">
                <a:solidFill>
                  <a:srgbClr val="1608F9"/>
                </a:solidFill>
                <a:latin typeface="Courier New" pitchFamily="49" charset="0"/>
              </a:rPr>
              <a:t>fav</a:t>
            </a:r>
            <a:r>
              <a:rPr lang="en-US" sz="1800" b="1" dirty="0">
                <a:solidFill>
                  <a:srgbClr val="000000"/>
                </a:solidFill>
                <a:latin typeface="Courier New" pitchFamily="49" charset="0"/>
              </a:rPr>
              <a:t> </a:t>
            </a:r>
          </a:p>
        </p:txBody>
      </p:sp>
      <p:sp>
        <p:nvSpPr>
          <p:cNvPr id="20" name="Rectangle 8"/>
          <p:cNvSpPr>
            <a:spLocks noChangeArrowheads="1"/>
          </p:cNvSpPr>
          <p:nvPr/>
        </p:nvSpPr>
        <p:spPr bwMode="auto">
          <a:xfrm>
            <a:off x="6477000" y="1776664"/>
            <a:ext cx="366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1608F9"/>
                </a:solidFill>
                <a:latin typeface="Courier New" pitchFamily="49" charset="0"/>
              </a:rPr>
              <a:t>7</a:t>
            </a:r>
          </a:p>
        </p:txBody>
      </p:sp>
      <p:sp>
        <p:nvSpPr>
          <p:cNvPr id="21" name="Rectangle 20"/>
          <p:cNvSpPr/>
          <p:nvPr/>
        </p:nvSpPr>
        <p:spPr>
          <a:xfrm>
            <a:off x="6172200" y="2819400"/>
            <a:ext cx="1972430" cy="461665"/>
          </a:xfrm>
          <a:prstGeom prst="rect">
            <a:avLst/>
          </a:prstGeom>
        </p:spPr>
        <p:txBody>
          <a:bodyPr wrap="square">
            <a:spAutoFit/>
          </a:bodyPr>
          <a:lstStyle/>
          <a:p>
            <a:r>
              <a:rPr lang="en-US" dirty="0" smtClean="0">
                <a:latin typeface="Cambria" pitchFamily="18" charset="0"/>
              </a:rPr>
              <a:t>copy of </a:t>
            </a:r>
            <a:r>
              <a:rPr lang="en-US" b="1" dirty="0" err="1" smtClean="0">
                <a:latin typeface="Courier New" pitchFamily="49" charset="0"/>
                <a:cs typeface="Courier New" pitchFamily="49" charset="0"/>
              </a:rPr>
              <a:t>fav</a:t>
            </a:r>
            <a:endParaRPr lang="en-US" b="1" dirty="0">
              <a:latin typeface="Courier New" pitchFamily="49" charset="0"/>
              <a:cs typeface="Courier New" pitchFamily="49" charset="0"/>
            </a:endParaRPr>
          </a:p>
        </p:txBody>
      </p:sp>
      <p:sp>
        <p:nvSpPr>
          <p:cNvPr id="22" name="Rectangle 21"/>
          <p:cNvSpPr/>
          <p:nvPr/>
        </p:nvSpPr>
        <p:spPr>
          <a:xfrm>
            <a:off x="4734288" y="3505200"/>
            <a:ext cx="3372577" cy="1200329"/>
          </a:xfrm>
          <a:prstGeom prst="rect">
            <a:avLst/>
          </a:prstGeom>
          <a:solidFill>
            <a:srgbClr val="CCECFF"/>
          </a:solidFill>
          <a:ln>
            <a:solidFill>
              <a:srgbClr val="1608F9"/>
            </a:solidFill>
          </a:ln>
        </p:spPr>
        <p:txBody>
          <a:bodyPr wrap="square">
            <a:spAutoFit/>
          </a:bodyPr>
          <a:lstStyle/>
          <a:p>
            <a:r>
              <a:rPr lang="en-US" dirty="0" smtClean="0">
                <a:latin typeface="Cambria" pitchFamily="18" charset="0"/>
              </a:rPr>
              <a:t>"pass by value" means the contents of </a:t>
            </a:r>
            <a:r>
              <a:rPr lang="en-US" b="1" dirty="0" err="1" smtClean="0">
                <a:latin typeface="Courier New" pitchFamily="49" charset="0"/>
                <a:cs typeface="Courier New" pitchFamily="49" charset="0"/>
              </a:rPr>
              <a:t>fav</a:t>
            </a:r>
            <a:r>
              <a:rPr lang="en-US" dirty="0" smtClean="0">
                <a:latin typeface="Cambria" pitchFamily="18" charset="0"/>
              </a:rPr>
              <a:t> are </a:t>
            </a:r>
            <a:r>
              <a:rPr lang="en-US" u="sng" dirty="0" smtClean="0">
                <a:latin typeface="Cambria" pitchFamily="18" charset="0"/>
              </a:rPr>
              <a:t>copied</a:t>
            </a:r>
            <a:r>
              <a:rPr lang="en-US" dirty="0" smtClean="0">
                <a:latin typeface="Cambria" pitchFamily="18" charset="0"/>
              </a:rPr>
              <a:t> to </a:t>
            </a:r>
            <a:r>
              <a:rPr lang="en-US" b="1" dirty="0" err="1" smtClean="0">
                <a:solidFill>
                  <a:srgbClr val="1608F9"/>
                </a:solidFill>
                <a:latin typeface="Courier New" pitchFamily="49" charset="0"/>
                <a:cs typeface="Courier New" pitchFamily="49" charset="0"/>
              </a:rPr>
              <a:t>fav</a:t>
            </a:r>
            <a:endParaRPr lang="en-US" b="1" dirty="0">
              <a:solidFill>
                <a:srgbClr val="1608F9"/>
              </a:solidFill>
              <a:latin typeface="Courier New" pitchFamily="49" charset="0"/>
              <a:cs typeface="Courier New" pitchFamily="49" charset="0"/>
            </a:endParaRPr>
          </a:p>
        </p:txBody>
      </p:sp>
      <p:sp>
        <p:nvSpPr>
          <p:cNvPr id="5" name="Freeform 4"/>
          <p:cNvSpPr/>
          <p:nvPr/>
        </p:nvSpPr>
        <p:spPr bwMode="auto">
          <a:xfrm>
            <a:off x="6737684" y="1290272"/>
            <a:ext cx="1588297" cy="3750963"/>
          </a:xfrm>
          <a:custGeom>
            <a:avLst/>
            <a:gdLst>
              <a:gd name="connsiteX0" fmla="*/ 1239252 w 1588297"/>
              <a:gd name="connsiteY0" fmla="*/ 3750963 h 3750963"/>
              <a:gd name="connsiteX1" fmla="*/ 1443789 w 1588297"/>
              <a:gd name="connsiteY1" fmla="*/ 3474237 h 3750963"/>
              <a:gd name="connsiteX2" fmla="*/ 1588168 w 1588297"/>
              <a:gd name="connsiteY2" fmla="*/ 2932816 h 3750963"/>
              <a:gd name="connsiteX3" fmla="*/ 1419726 w 1588297"/>
              <a:gd name="connsiteY3" fmla="*/ 791195 h 3750963"/>
              <a:gd name="connsiteX4" fmla="*/ 1070810 w 1588297"/>
              <a:gd name="connsiteY4" fmla="*/ 81332 h 3750963"/>
              <a:gd name="connsiteX5" fmla="*/ 457200 w 1588297"/>
              <a:gd name="connsiteY5" fmla="*/ 69300 h 3750963"/>
              <a:gd name="connsiteX6" fmla="*/ 0 w 1588297"/>
              <a:gd name="connsiteY6" fmla="*/ 562595 h 375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297" h="3750963">
                <a:moveTo>
                  <a:pt x="1239252" y="3750963"/>
                </a:moveTo>
                <a:cubicBezTo>
                  <a:pt x="1312444" y="3680779"/>
                  <a:pt x="1385636" y="3610595"/>
                  <a:pt x="1443789" y="3474237"/>
                </a:cubicBezTo>
                <a:cubicBezTo>
                  <a:pt x="1501942" y="3337879"/>
                  <a:pt x="1592179" y="3379990"/>
                  <a:pt x="1588168" y="2932816"/>
                </a:cubicBezTo>
                <a:cubicBezTo>
                  <a:pt x="1584158" y="2485642"/>
                  <a:pt x="1505952" y="1266442"/>
                  <a:pt x="1419726" y="791195"/>
                </a:cubicBezTo>
                <a:cubicBezTo>
                  <a:pt x="1333500" y="315948"/>
                  <a:pt x="1231231" y="201648"/>
                  <a:pt x="1070810" y="81332"/>
                </a:cubicBezTo>
                <a:cubicBezTo>
                  <a:pt x="910389" y="-38984"/>
                  <a:pt x="635668" y="-10910"/>
                  <a:pt x="457200" y="69300"/>
                </a:cubicBezTo>
                <a:cubicBezTo>
                  <a:pt x="278732" y="149510"/>
                  <a:pt x="139366" y="356052"/>
                  <a:pt x="0" y="562595"/>
                </a:cubicBezTo>
              </a:path>
            </a:pathLst>
          </a:custGeom>
          <a:noFill/>
          <a:ln w="28575" cap="flat" cmpd="sng" algn="ctr">
            <a:solidFill>
              <a:srgbClr val="1608F9"/>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9" name="Rectangle 11"/>
          <p:cNvSpPr>
            <a:spLocks noChangeArrowheads="1"/>
          </p:cNvSpPr>
          <p:nvPr/>
        </p:nvSpPr>
        <p:spPr bwMode="auto">
          <a:xfrm>
            <a:off x="6160168" y="231933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3" name="Rectangle 2"/>
          <p:cNvSpPr/>
          <p:nvPr/>
        </p:nvSpPr>
        <p:spPr>
          <a:xfrm>
            <a:off x="39027" y="6565232"/>
            <a:ext cx="3013966" cy="261610"/>
          </a:xfrm>
          <a:prstGeom prst="rect">
            <a:avLst/>
          </a:prstGeom>
        </p:spPr>
        <p:txBody>
          <a:bodyPr wrap="none">
            <a:spAutoFit/>
          </a:bodyPr>
          <a:lstStyle/>
          <a:p>
            <a:pPr algn="l"/>
            <a:r>
              <a:rPr lang="en-US" sz="1100" dirty="0" smtClean="0">
                <a:latin typeface="Cambria" pitchFamily="18" charset="0"/>
              </a:rPr>
              <a:t>But what if the underlined part were absent… ?</a:t>
            </a:r>
            <a:endParaRPr lang="en-US" sz="1100" dirty="0"/>
          </a:p>
        </p:txBody>
      </p:sp>
    </p:spTree>
    <p:extLst>
      <p:ext uri="{BB962C8B-B14F-4D97-AF65-F5344CB8AC3E}">
        <p14:creationId xmlns:p14="http://schemas.microsoft.com/office/powerpoint/2010/main" val="1621316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471612" y="138351"/>
            <a:ext cx="365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latin typeface="Cambria" pitchFamily="18" charset="0"/>
              </a:rPr>
              <a:t>Rules rule!?</a:t>
            </a:r>
            <a:endParaRPr lang="en-US" dirty="0">
              <a:latin typeface="Cambria" pitchFamily="18" charset="0"/>
            </a:endParaRPr>
          </a:p>
        </p:txBody>
      </p:sp>
      <p:sp>
        <p:nvSpPr>
          <p:cNvPr id="7171" name="Rectangle 6"/>
          <p:cNvSpPr>
            <a:spLocks noChangeArrowheads="1"/>
          </p:cNvSpPr>
          <p:nvPr/>
        </p:nvSpPr>
        <p:spPr bwMode="auto">
          <a:xfrm>
            <a:off x="152400" y="1447800"/>
            <a:ext cx="23108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a:solidFill>
                  <a:srgbClr val="1608F9"/>
                </a:solidFill>
                <a:latin typeface="Calibri" pitchFamily="34" charset="0"/>
              </a:rPr>
              <a:t>conform1(</a:t>
            </a:r>
            <a:r>
              <a:rPr lang="en-US" sz="2100" dirty="0" err="1">
                <a:solidFill>
                  <a:srgbClr val="1608F9"/>
                </a:solidFill>
                <a:latin typeface="Calibri" pitchFamily="34" charset="0"/>
              </a:rPr>
              <a:t>fav</a:t>
            </a:r>
            <a:r>
              <a:rPr lang="en-US" sz="2100" dirty="0">
                <a:solidFill>
                  <a:srgbClr val="1608F9"/>
                </a:solidFill>
                <a:latin typeface="Calibri" pitchFamily="34" charset="0"/>
              </a:rPr>
              <a:t>)</a:t>
            </a:r>
          </a:p>
          <a:p>
            <a:pPr algn="l"/>
            <a:r>
              <a:rPr lang="en-US" sz="2100" dirty="0">
                <a:solidFill>
                  <a:srgbClr val="1608F9"/>
                </a:solidFill>
                <a:latin typeface="Calibri" pitchFamily="34" charset="0"/>
              </a:rPr>
              <a:t>    </a:t>
            </a:r>
            <a:r>
              <a:rPr lang="en-US" sz="2100" dirty="0" err="1">
                <a:solidFill>
                  <a:srgbClr val="1608F9"/>
                </a:solidFill>
                <a:latin typeface="Calibri" pitchFamily="34" charset="0"/>
              </a:rPr>
              <a:t>fav</a:t>
            </a:r>
            <a:r>
              <a:rPr lang="en-US" sz="2100" dirty="0">
                <a:solidFill>
                  <a:srgbClr val="1608F9"/>
                </a:solidFill>
                <a:latin typeface="Calibri" pitchFamily="34" charset="0"/>
              </a:rPr>
              <a:t> = 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err="1">
                <a:solidFill>
                  <a:srgbClr val="1608F9"/>
                </a:solidFill>
                <a:latin typeface="Calibri" pitchFamily="34" charset="0"/>
              </a:rPr>
              <a:t>fav</a:t>
            </a:r>
            <a:r>
              <a:rPr lang="en-US" sz="2100" dirty="0">
                <a:solidFill>
                  <a:srgbClr val="1608F9"/>
                </a:solidFill>
                <a:latin typeface="Calibri" pitchFamily="34" charset="0"/>
              </a:rPr>
              <a:t> </a:t>
            </a:r>
            <a:endParaRPr lang="en-US" sz="2100" dirty="0">
              <a:solidFill>
                <a:srgbClr val="EE7403"/>
              </a:solidFill>
              <a:latin typeface="Calibri" pitchFamily="34" charset="0"/>
            </a:endParaRPr>
          </a:p>
        </p:txBody>
      </p:sp>
      <p:sp>
        <p:nvSpPr>
          <p:cNvPr id="7172" name="Line 14"/>
          <p:cNvSpPr>
            <a:spLocks noChangeShapeType="1"/>
          </p:cNvSpPr>
          <p:nvPr/>
        </p:nvSpPr>
        <p:spPr bwMode="auto">
          <a:xfrm>
            <a:off x="357188" y="3501193"/>
            <a:ext cx="2133600"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Rectangle 6"/>
          <p:cNvSpPr>
            <a:spLocks noChangeArrowheads="1"/>
          </p:cNvSpPr>
          <p:nvPr/>
        </p:nvSpPr>
        <p:spPr bwMode="auto">
          <a:xfrm>
            <a:off x="2971800" y="1447800"/>
            <a:ext cx="261323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conform2(L)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 </a:t>
            </a:r>
            <a:r>
              <a:rPr lang="en-US" sz="2100" dirty="0">
                <a:solidFill>
                  <a:srgbClr val="1608F9"/>
                </a:solidFill>
                <a:latin typeface="Calibri" pitchFamily="34" charset="0"/>
              </a:rPr>
              <a:t>= [42,42]</a:t>
            </a:r>
            <a:endParaRPr lang="en-US" sz="2100" dirty="0">
              <a:latin typeface="Calibri" pitchFamily="34" charset="0"/>
            </a:endParaRPr>
          </a:p>
          <a:p>
            <a:pPr algn="l"/>
            <a:r>
              <a:rPr lang="en-US" sz="2100" dirty="0">
                <a:latin typeface="Calibri" pitchFamily="34" charset="0"/>
              </a:rPr>
              <a:t>    </a:t>
            </a:r>
            <a:r>
              <a:rPr lang="en-US" sz="2100" dirty="0">
                <a:solidFill>
                  <a:srgbClr val="EE7403"/>
                </a:solidFill>
                <a:latin typeface="Calibri" pitchFamily="34" charset="0"/>
              </a:rPr>
              <a:t>return </a:t>
            </a:r>
            <a:r>
              <a:rPr lang="en-US" sz="2100" dirty="0">
                <a:solidFill>
                  <a:srgbClr val="1608F9"/>
                </a:solidFill>
                <a:latin typeface="Calibri" pitchFamily="34" charset="0"/>
              </a:rPr>
              <a:t>L</a:t>
            </a:r>
          </a:p>
        </p:txBody>
      </p:sp>
      <p:sp>
        <p:nvSpPr>
          <p:cNvPr id="7174" name="Line 14"/>
          <p:cNvSpPr>
            <a:spLocks noChangeShapeType="1"/>
          </p:cNvSpPr>
          <p:nvPr/>
        </p:nvSpPr>
        <p:spPr bwMode="auto">
          <a:xfrm rot="16200000">
            <a:off x="3455068" y="3707732"/>
            <a:ext cx="4977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5"/>
          <p:cNvSpPr txBox="1">
            <a:spLocks noChangeArrowheads="1"/>
          </p:cNvSpPr>
          <p:nvPr/>
        </p:nvSpPr>
        <p:spPr bwMode="auto">
          <a:xfrm>
            <a:off x="0" y="0"/>
            <a:ext cx="1576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rPr>
              <a:t>Quiz</a:t>
            </a:r>
          </a:p>
        </p:txBody>
      </p:sp>
      <p:sp>
        <p:nvSpPr>
          <p:cNvPr id="7176" name="Text Box 5"/>
          <p:cNvSpPr txBox="1">
            <a:spLocks noChangeArrowheads="1"/>
          </p:cNvSpPr>
          <p:nvPr/>
        </p:nvSpPr>
        <p:spPr bwMode="auto">
          <a:xfrm>
            <a:off x="5105400" y="184666"/>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Try this on the back page first…</a:t>
            </a:r>
            <a:endParaRPr lang="en-US" sz="1800" dirty="0">
              <a:latin typeface="Cambria" pitchFamily="18" charset="0"/>
            </a:endParaRPr>
          </a:p>
        </p:txBody>
      </p:sp>
      <p:sp>
        <p:nvSpPr>
          <p:cNvPr id="7177" name="Text Box 5"/>
          <p:cNvSpPr txBox="1">
            <a:spLocks noChangeArrowheads="1"/>
          </p:cNvSpPr>
          <p:nvPr/>
        </p:nvSpPr>
        <p:spPr bwMode="auto">
          <a:xfrm>
            <a:off x="1405739" y="738664"/>
            <a:ext cx="6477000" cy="369332"/>
          </a:xfrm>
          <a:prstGeom prst="rect">
            <a:avLst/>
          </a:prstGeom>
          <a:solidFill>
            <a:srgbClr val="CCECFF"/>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smtClean="0">
                <a:latin typeface="Cambria" pitchFamily="18" charset="0"/>
              </a:rPr>
              <a:t>Trace each </a:t>
            </a:r>
            <a:r>
              <a:rPr lang="en-US" sz="1800" dirty="0" err="1" smtClean="0">
                <a:latin typeface="Cambria" pitchFamily="18" charset="0"/>
              </a:rPr>
              <a:t>f'n</a:t>
            </a:r>
            <a:r>
              <a:rPr lang="en-US" sz="1800" dirty="0" smtClean="0">
                <a:latin typeface="Cambria" pitchFamily="18" charset="0"/>
              </a:rPr>
              <a:t>. What will  </a:t>
            </a:r>
            <a:r>
              <a:rPr lang="en-US" sz="1800" b="1" dirty="0">
                <a:latin typeface="Courier New" pitchFamily="49" charset="0"/>
                <a:cs typeface="Courier New" pitchFamily="49" charset="0"/>
              </a:rPr>
              <a:t>main1</a:t>
            </a:r>
            <a:r>
              <a:rPr lang="en-US" sz="1800" dirty="0">
                <a:latin typeface="Cambria" pitchFamily="18" charset="0"/>
              </a:rPr>
              <a:t>, </a:t>
            </a:r>
            <a:r>
              <a:rPr lang="en-US" sz="1800" dirty="0" smtClean="0">
                <a:latin typeface="Cambria" pitchFamily="18" charset="0"/>
              </a:rPr>
              <a:t> </a:t>
            </a:r>
            <a:r>
              <a:rPr lang="en-US" sz="1800" b="1" dirty="0" smtClean="0">
                <a:latin typeface="Courier New" pitchFamily="49" charset="0"/>
                <a:cs typeface="Courier New" pitchFamily="49" charset="0"/>
              </a:rPr>
              <a:t>main2</a:t>
            </a:r>
            <a:r>
              <a:rPr lang="en-US" sz="1800" dirty="0">
                <a:latin typeface="Cambria" pitchFamily="18" charset="0"/>
              </a:rPr>
              <a:t>, and </a:t>
            </a:r>
            <a:r>
              <a:rPr lang="en-US" sz="1800" b="1" dirty="0">
                <a:latin typeface="Courier New" pitchFamily="49" charset="0"/>
                <a:cs typeface="Courier New" pitchFamily="49" charset="0"/>
              </a:rPr>
              <a:t>main3</a:t>
            </a:r>
            <a:r>
              <a:rPr lang="en-US" sz="1800" dirty="0">
                <a:latin typeface="Cambria" pitchFamily="18" charset="0"/>
              </a:rPr>
              <a:t> </a:t>
            </a:r>
            <a:r>
              <a:rPr lang="en-US" sz="1800" dirty="0" smtClean="0">
                <a:latin typeface="Cambria" pitchFamily="18" charset="0"/>
              </a:rPr>
              <a:t>print?</a:t>
            </a:r>
            <a:endParaRPr lang="en-US" sz="1800" dirty="0">
              <a:latin typeface="Cambria" pitchFamily="18" charset="0"/>
            </a:endParaRPr>
          </a:p>
        </p:txBody>
      </p:sp>
      <p:sp>
        <p:nvSpPr>
          <p:cNvPr id="7178" name="Rectangle 6"/>
          <p:cNvSpPr>
            <a:spLocks noChangeArrowheads="1"/>
          </p:cNvSpPr>
          <p:nvPr/>
        </p:nvSpPr>
        <p:spPr bwMode="auto">
          <a:xfrm>
            <a:off x="6267450" y="1447800"/>
            <a:ext cx="20383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100" dirty="0" err="1">
                <a:solidFill>
                  <a:srgbClr val="EE7403"/>
                </a:solidFill>
                <a:latin typeface="Calibri" pitchFamily="34" charset="0"/>
              </a:rPr>
              <a:t>def</a:t>
            </a:r>
            <a:r>
              <a:rPr lang="en-US" sz="2100" dirty="0">
                <a:solidFill>
                  <a:srgbClr val="008000"/>
                </a:solidFill>
                <a:latin typeface="Calibri" pitchFamily="34" charset="0"/>
              </a:rPr>
              <a:t> </a:t>
            </a:r>
            <a:r>
              <a:rPr lang="en-US" sz="2100" dirty="0" smtClean="0">
                <a:solidFill>
                  <a:srgbClr val="1608F9"/>
                </a:solidFill>
                <a:latin typeface="Calibri" pitchFamily="34" charset="0"/>
              </a:rPr>
              <a:t>conform3(L)</a:t>
            </a:r>
            <a:endParaRPr lang="en-US" sz="2100" dirty="0">
              <a:solidFill>
                <a:srgbClr val="1608F9"/>
              </a:solidFill>
              <a:latin typeface="Calibri" pitchFamily="34" charset="0"/>
            </a:endParaRP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[0</a:t>
            </a:r>
            <a:r>
              <a:rPr lang="en-US" sz="2100" dirty="0">
                <a:solidFill>
                  <a:srgbClr val="1608F9"/>
                </a:solidFill>
                <a:latin typeface="Calibri" pitchFamily="34" charset="0"/>
              </a:rPr>
              <a:t>] = 42</a:t>
            </a:r>
          </a:p>
          <a:p>
            <a:pPr algn="l"/>
            <a:r>
              <a:rPr lang="en-US" sz="2100" dirty="0">
                <a:solidFill>
                  <a:srgbClr val="1608F9"/>
                </a:solidFill>
                <a:latin typeface="Calibri" pitchFamily="34" charset="0"/>
              </a:rPr>
              <a:t>    L</a:t>
            </a:r>
            <a:r>
              <a:rPr lang="en-US" sz="2100" dirty="0" smtClean="0">
                <a:solidFill>
                  <a:srgbClr val="1608F9"/>
                </a:solidFill>
                <a:latin typeface="Calibri" pitchFamily="34" charset="0"/>
              </a:rPr>
              <a:t>[1</a:t>
            </a:r>
            <a:r>
              <a:rPr lang="en-US" sz="2100" dirty="0">
                <a:solidFill>
                  <a:srgbClr val="1608F9"/>
                </a:solidFill>
                <a:latin typeface="Calibri" pitchFamily="34" charset="0"/>
              </a:rPr>
              <a:t>] = </a:t>
            </a:r>
            <a:r>
              <a:rPr lang="en-US" sz="2100" dirty="0" smtClean="0">
                <a:solidFill>
                  <a:srgbClr val="1608F9"/>
                </a:solidFill>
                <a:latin typeface="Calibri" pitchFamily="34" charset="0"/>
              </a:rPr>
              <a:t>42</a:t>
            </a:r>
            <a:endParaRPr lang="en-US" sz="2100" dirty="0">
              <a:solidFill>
                <a:srgbClr val="1608F9"/>
              </a:solidFill>
              <a:latin typeface="Calibri" pitchFamily="34" charset="0"/>
            </a:endParaRPr>
          </a:p>
        </p:txBody>
      </p:sp>
      <p:sp>
        <p:nvSpPr>
          <p:cNvPr id="7180" name="Line 14"/>
          <p:cNvSpPr>
            <a:spLocks noChangeShapeType="1"/>
          </p:cNvSpPr>
          <p:nvPr/>
        </p:nvSpPr>
        <p:spPr bwMode="auto">
          <a:xfrm>
            <a:off x="2995613" y="3501193"/>
            <a:ext cx="2719387"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14"/>
          <p:cNvSpPr>
            <a:spLocks noChangeShapeType="1"/>
          </p:cNvSpPr>
          <p:nvPr/>
        </p:nvSpPr>
        <p:spPr bwMode="auto">
          <a:xfrm>
            <a:off x="6148388" y="3501193"/>
            <a:ext cx="2614612" cy="0"/>
          </a:xfrm>
          <a:prstGeom prst="line">
            <a:avLst/>
          </a:prstGeom>
          <a:noFill/>
          <a:ln w="12700">
            <a:solidFill>
              <a:srgbClr val="1608F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AutoShape 10"/>
          <p:cNvSpPr>
            <a:spLocks noChangeArrowheads="1"/>
          </p:cNvSpPr>
          <p:nvPr/>
        </p:nvSpPr>
        <p:spPr bwMode="auto">
          <a:xfrm>
            <a:off x="152400" y="26796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3" name="Rectangle 11"/>
          <p:cNvSpPr>
            <a:spLocks noChangeArrowheads="1"/>
          </p:cNvSpPr>
          <p:nvPr/>
        </p:nvSpPr>
        <p:spPr bwMode="auto">
          <a:xfrm>
            <a:off x="220663" y="2909887"/>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err="1">
                <a:solidFill>
                  <a:srgbClr val="1608F9"/>
                </a:solidFill>
                <a:latin typeface="Courier New" pitchFamily="49" charset="0"/>
              </a:rPr>
              <a:t>fav</a:t>
            </a:r>
            <a:endParaRPr lang="en-US" sz="1800" b="1" dirty="0">
              <a:solidFill>
                <a:srgbClr val="008000"/>
              </a:solidFill>
              <a:latin typeface="Courier New" pitchFamily="49" charset="0"/>
            </a:endParaRPr>
          </a:p>
        </p:txBody>
      </p:sp>
      <p:sp>
        <p:nvSpPr>
          <p:cNvPr id="7184" name="AutoShape 10"/>
          <p:cNvSpPr>
            <a:spLocks noChangeArrowheads="1"/>
          </p:cNvSpPr>
          <p:nvPr/>
        </p:nvSpPr>
        <p:spPr bwMode="auto">
          <a:xfrm>
            <a:off x="152400" y="3898900"/>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85" name="Rectangle 11"/>
          <p:cNvSpPr>
            <a:spLocks noChangeArrowheads="1"/>
          </p:cNvSpPr>
          <p:nvPr/>
        </p:nvSpPr>
        <p:spPr bwMode="auto">
          <a:xfrm>
            <a:off x="220663" y="41290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latin typeface="Courier New" pitchFamily="49" charset="0"/>
              </a:rPr>
              <a:t>fav</a:t>
            </a:r>
          </a:p>
        </p:txBody>
      </p:sp>
      <p:sp>
        <p:nvSpPr>
          <p:cNvPr id="7188" name="AutoShape 10"/>
          <p:cNvSpPr>
            <a:spLocks noChangeArrowheads="1"/>
          </p:cNvSpPr>
          <p:nvPr/>
        </p:nvSpPr>
        <p:spPr bwMode="auto">
          <a:xfrm>
            <a:off x="6096000" y="26669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7189" name="Rectangle 11"/>
          <p:cNvSpPr>
            <a:spLocks noChangeArrowheads="1"/>
          </p:cNvSpPr>
          <p:nvPr/>
        </p:nvSpPr>
        <p:spPr bwMode="auto">
          <a:xfrm>
            <a:off x="6336753" y="292125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7190" name="AutoShape 10"/>
          <p:cNvSpPr>
            <a:spLocks noChangeArrowheads="1"/>
          </p:cNvSpPr>
          <p:nvPr/>
        </p:nvSpPr>
        <p:spPr bwMode="auto">
          <a:xfrm>
            <a:off x="2871536" y="3930415"/>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7191" name="Rectangle 11"/>
          <p:cNvSpPr>
            <a:spLocks noChangeArrowheads="1"/>
          </p:cNvSpPr>
          <p:nvPr/>
        </p:nvSpPr>
        <p:spPr bwMode="auto">
          <a:xfrm>
            <a:off x="3124321" y="4172635"/>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27" name="Line 14"/>
          <p:cNvSpPr>
            <a:spLocks noChangeShapeType="1"/>
          </p:cNvSpPr>
          <p:nvPr/>
        </p:nvSpPr>
        <p:spPr bwMode="auto">
          <a:xfrm rot="16200000">
            <a:off x="254669" y="3707732"/>
            <a:ext cx="4977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525523" y="3846186"/>
            <a:ext cx="301686" cy="369332"/>
          </a:xfrm>
          <a:prstGeom prst="rect">
            <a:avLst/>
          </a:prstGeom>
        </p:spPr>
        <p:txBody>
          <a:bodyPr wrap="none">
            <a:spAutoFit/>
          </a:bodyPr>
          <a:lstStyle/>
          <a:p>
            <a:r>
              <a:rPr lang="en-US" sz="1800" b="1" dirty="0" smtClean="0">
                <a:latin typeface="Calibri" pitchFamily="34" charset="0"/>
              </a:rPr>
              <a:t>7</a:t>
            </a:r>
            <a:endParaRPr lang="en-US" sz="1800" b="1" dirty="0"/>
          </a:p>
        </p:txBody>
      </p:sp>
      <p:sp>
        <p:nvSpPr>
          <p:cNvPr id="34" name="Freeform 16"/>
          <p:cNvSpPr>
            <a:spLocks/>
          </p:cNvSpPr>
          <p:nvPr/>
        </p:nvSpPr>
        <p:spPr bwMode="auto">
          <a:xfrm>
            <a:off x="3392904" y="3669632"/>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Rectangle 34"/>
          <p:cNvSpPr/>
          <p:nvPr/>
        </p:nvSpPr>
        <p:spPr>
          <a:xfrm>
            <a:off x="704182" y="6477000"/>
            <a:ext cx="7510372" cy="261610"/>
          </a:xfrm>
          <a:prstGeom prst="rect">
            <a:avLst/>
          </a:prstGeom>
        </p:spPr>
        <p:txBody>
          <a:bodyPr wrap="square">
            <a:spAutoFit/>
          </a:bodyPr>
          <a:lstStyle/>
          <a:p>
            <a:r>
              <a:rPr lang="en-US" sz="1100" dirty="0" smtClean="0">
                <a:latin typeface="Cambria" pitchFamily="18" charset="0"/>
              </a:rPr>
              <a:t>Notice that there are NO assignment statements after these function calls!   The return values aren't being used…</a:t>
            </a:r>
            <a:endParaRPr lang="en-US" sz="1100" dirty="0"/>
          </a:p>
        </p:txBody>
      </p:sp>
      <p:sp>
        <p:nvSpPr>
          <p:cNvPr id="37" name="AutoShape 19"/>
          <p:cNvSpPr>
            <a:spLocks noChangeArrowheads="1"/>
          </p:cNvSpPr>
          <p:nvPr/>
        </p:nvSpPr>
        <p:spPr bwMode="auto">
          <a:xfrm>
            <a:off x="4127500" y="3962400"/>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39" name="Text Box 22"/>
          <p:cNvSpPr txBox="1">
            <a:spLocks noChangeArrowheads="1"/>
          </p:cNvSpPr>
          <p:nvPr/>
        </p:nvSpPr>
        <p:spPr bwMode="auto">
          <a:xfrm>
            <a:off x="3997533" y="4150896"/>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41" name="Text Box 29"/>
          <p:cNvSpPr txBox="1">
            <a:spLocks noChangeArrowheads="1"/>
          </p:cNvSpPr>
          <p:nvPr/>
        </p:nvSpPr>
        <p:spPr bwMode="auto">
          <a:xfrm>
            <a:off x="4127500" y="3923129"/>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5" name="Rectangle 4"/>
          <p:cNvSpPr/>
          <p:nvPr/>
        </p:nvSpPr>
        <p:spPr>
          <a:xfrm>
            <a:off x="3216309" y="4672264"/>
            <a:ext cx="2146613"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main2()</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a:t>
            </a:r>
            <a:r>
              <a:rPr lang="en-US" sz="2100" dirty="0" smtClean="0">
                <a:solidFill>
                  <a:srgbClr val="000000"/>
                </a:solidFill>
                <a:latin typeface="Calibri" pitchFamily="34" charset="0"/>
              </a:rPr>
              <a:t> </a:t>
            </a:r>
            <a:r>
              <a:rPr lang="en-US" sz="2100" dirty="0">
                <a:solidFill>
                  <a:srgbClr val="000000"/>
                </a:solidFill>
                <a:latin typeface="Calibri" pitchFamily="34" charset="0"/>
              </a:rPr>
              <a:t>=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smtClean="0">
                <a:solidFill>
                  <a:srgbClr val="000000"/>
                </a:solidFill>
                <a:latin typeface="Calibri" pitchFamily="34" charset="0"/>
              </a:rPr>
              <a:t>conform2(L)</a:t>
            </a:r>
            <a:endParaRPr lang="en-US" sz="2100" dirty="0">
              <a:solidFill>
                <a:srgbClr val="000000"/>
              </a:solidFill>
              <a:latin typeface="Calibri" pitchFamily="34" charset="0"/>
            </a:endParaRP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latin typeface="Calibri" pitchFamily="34" charset="0"/>
              </a:rPr>
              <a:t>L</a:t>
            </a:r>
          </a:p>
        </p:txBody>
      </p:sp>
      <p:sp>
        <p:nvSpPr>
          <p:cNvPr id="7" name="Rectangle 6"/>
          <p:cNvSpPr/>
          <p:nvPr/>
        </p:nvSpPr>
        <p:spPr>
          <a:xfrm>
            <a:off x="228600" y="4672264"/>
            <a:ext cx="2251422" cy="1384995"/>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main1()</a:t>
            </a:r>
            <a:endParaRPr lang="en-US" sz="2100" dirty="0">
              <a:solidFill>
                <a:srgbClr val="3333CC"/>
              </a:solidFill>
              <a:latin typeface="Calibri" pitchFamily="34" charset="0"/>
            </a:endParaRPr>
          </a:p>
          <a:p>
            <a:pPr lvl="0" algn="l"/>
            <a:r>
              <a:rPr lang="en-US" sz="2100" dirty="0">
                <a:solidFill>
                  <a:srgbClr val="000000"/>
                </a:solidFill>
                <a:latin typeface="Calibri" pitchFamily="34" charset="0"/>
              </a:rPr>
              <a:t>    </a:t>
            </a:r>
            <a:r>
              <a:rPr lang="en-US" sz="2100" dirty="0" err="1">
                <a:solidFill>
                  <a:srgbClr val="000000"/>
                </a:solidFill>
                <a:latin typeface="Calibri" pitchFamily="34" charset="0"/>
              </a:rPr>
              <a:t>fav</a:t>
            </a:r>
            <a:r>
              <a:rPr lang="en-US" sz="2100" dirty="0">
                <a:solidFill>
                  <a:srgbClr val="000000"/>
                </a:solidFill>
                <a:latin typeface="Calibri" pitchFamily="34" charset="0"/>
              </a:rPr>
              <a:t> = 7</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conform1(</a:t>
            </a:r>
            <a:r>
              <a:rPr lang="en-US" sz="2100" dirty="0" err="1">
                <a:solidFill>
                  <a:srgbClr val="000000"/>
                </a:solidFill>
                <a:latin typeface="Calibri" pitchFamily="34" charset="0"/>
              </a:rPr>
              <a:t>fav</a:t>
            </a:r>
            <a:r>
              <a:rPr lang="en-US" sz="2100" dirty="0">
                <a:solidFill>
                  <a:srgbClr val="000000"/>
                </a:solidFill>
                <a:latin typeface="Calibri" pitchFamily="34" charset="0"/>
              </a:rPr>
              <a:t>)</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err="1">
                <a:solidFill>
                  <a:srgbClr val="000000"/>
                </a:solidFill>
                <a:latin typeface="Calibri" pitchFamily="34" charset="0"/>
              </a:rPr>
              <a:t>fav</a:t>
            </a:r>
            <a:endParaRPr lang="en-US" sz="2100" dirty="0">
              <a:solidFill>
                <a:srgbClr val="3333CC"/>
              </a:solidFill>
              <a:latin typeface="Calibri" pitchFamily="34" charset="0"/>
            </a:endParaRPr>
          </a:p>
        </p:txBody>
      </p:sp>
      <p:sp>
        <p:nvSpPr>
          <p:cNvPr id="9" name="Rectangle 8"/>
          <p:cNvSpPr/>
          <p:nvPr/>
        </p:nvSpPr>
        <p:spPr>
          <a:xfrm>
            <a:off x="6373763" y="4675613"/>
            <a:ext cx="2069306" cy="1378297"/>
          </a:xfrm>
          <a:prstGeom prst="rect">
            <a:avLst/>
          </a:prstGeom>
        </p:spPr>
        <p:txBody>
          <a:bodyPr wrap="square">
            <a:spAutoFit/>
          </a:bodyPr>
          <a:lstStyle/>
          <a:p>
            <a:pPr lvl="0" algn="l"/>
            <a:r>
              <a:rPr lang="en-US" sz="2100" dirty="0" err="1">
                <a:solidFill>
                  <a:srgbClr val="EE7403"/>
                </a:solidFill>
                <a:latin typeface="Calibri" pitchFamily="34" charset="0"/>
              </a:rPr>
              <a:t>def</a:t>
            </a:r>
            <a:r>
              <a:rPr lang="en-US" sz="2100" dirty="0">
                <a:solidFill>
                  <a:srgbClr val="3333CC"/>
                </a:solidFill>
                <a:latin typeface="Calibri" pitchFamily="34" charset="0"/>
              </a:rPr>
              <a:t> </a:t>
            </a:r>
            <a:r>
              <a:rPr lang="en-US" sz="2100" dirty="0">
                <a:solidFill>
                  <a:srgbClr val="000000"/>
                </a:solidFill>
                <a:latin typeface="Calibri" pitchFamily="34" charset="0"/>
              </a:rPr>
              <a:t>main3()</a:t>
            </a:r>
            <a:endParaRPr lang="en-US" sz="2100" dirty="0">
              <a:solidFill>
                <a:srgbClr val="3333CC"/>
              </a:solidFill>
              <a:latin typeface="Calibri" pitchFamily="34" charset="0"/>
            </a:endParaRP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L = [7,11]</a:t>
            </a:r>
            <a:r>
              <a:rPr lang="en-US" sz="2100" dirty="0">
                <a:solidFill>
                  <a:srgbClr val="3333CC"/>
                </a:solidFill>
                <a:latin typeface="Calibri" pitchFamily="34" charset="0"/>
              </a:rPr>
              <a:t>  </a:t>
            </a:r>
          </a:p>
          <a:p>
            <a:pPr lvl="0" algn="l"/>
            <a:r>
              <a:rPr lang="en-US" sz="2100" dirty="0">
                <a:solidFill>
                  <a:srgbClr val="3333CC"/>
                </a:solidFill>
                <a:latin typeface="Calibri" pitchFamily="34" charset="0"/>
              </a:rPr>
              <a:t>    </a:t>
            </a:r>
            <a:r>
              <a:rPr lang="en-US" sz="2100" dirty="0">
                <a:solidFill>
                  <a:srgbClr val="000000"/>
                </a:solidFill>
                <a:latin typeface="Calibri" pitchFamily="34" charset="0"/>
              </a:rPr>
              <a:t>conform3(L)</a:t>
            </a:r>
          </a:p>
          <a:p>
            <a:pPr lvl="0" algn="l"/>
            <a:r>
              <a:rPr lang="en-US" sz="2100" dirty="0">
                <a:solidFill>
                  <a:srgbClr val="3333CC"/>
                </a:solidFill>
                <a:latin typeface="Calibri" pitchFamily="34" charset="0"/>
              </a:rPr>
              <a:t>    </a:t>
            </a:r>
            <a:r>
              <a:rPr lang="en-US" sz="2100" dirty="0">
                <a:solidFill>
                  <a:srgbClr val="EE7403"/>
                </a:solidFill>
                <a:latin typeface="Calibri" pitchFamily="34" charset="0"/>
              </a:rPr>
              <a:t>print </a:t>
            </a:r>
            <a:r>
              <a:rPr lang="en-US" sz="2100" dirty="0">
                <a:solidFill>
                  <a:srgbClr val="000000"/>
                </a:solidFill>
                <a:latin typeface="Calibri" pitchFamily="34" charset="0"/>
              </a:rPr>
              <a:t>L</a:t>
            </a:r>
          </a:p>
        </p:txBody>
      </p:sp>
      <p:sp>
        <p:nvSpPr>
          <p:cNvPr id="49" name="AutoShape 10"/>
          <p:cNvSpPr>
            <a:spLocks noChangeArrowheads="1"/>
          </p:cNvSpPr>
          <p:nvPr/>
        </p:nvSpPr>
        <p:spPr bwMode="auto">
          <a:xfrm>
            <a:off x="2914988" y="2666999"/>
            <a:ext cx="1079500" cy="571500"/>
          </a:xfrm>
          <a:prstGeom prst="cube">
            <a:avLst>
              <a:gd name="adj" fmla="val 46366"/>
            </a:avLst>
          </a:prstGeom>
          <a:solidFill>
            <a:schemeClr val="bg1"/>
          </a:solidFill>
          <a:ln w="19050">
            <a:solidFill>
              <a:srgbClr val="1608F9"/>
            </a:solidFill>
            <a:miter lim="800000"/>
            <a:headEnd/>
            <a:tailEnd/>
          </a:ln>
        </p:spPr>
        <p:txBody>
          <a:bodyPr wrap="none" anchor="ctr"/>
          <a:lstStyle/>
          <a:p>
            <a:endParaRPr lang="en-US"/>
          </a:p>
        </p:txBody>
      </p:sp>
      <p:sp>
        <p:nvSpPr>
          <p:cNvPr id="50" name="Rectangle 11"/>
          <p:cNvSpPr>
            <a:spLocks noChangeArrowheads="1"/>
          </p:cNvSpPr>
          <p:nvPr/>
        </p:nvSpPr>
        <p:spPr bwMode="auto">
          <a:xfrm>
            <a:off x="3155741" y="2921251"/>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1608F9"/>
                </a:solidFill>
                <a:latin typeface="Courier New" pitchFamily="49" charset="0"/>
              </a:rPr>
              <a:t>L</a:t>
            </a:r>
            <a:endParaRPr lang="en-US" sz="1800" b="1" dirty="0">
              <a:solidFill>
                <a:srgbClr val="008000"/>
              </a:solidFill>
              <a:latin typeface="Courier New" pitchFamily="49" charset="0"/>
            </a:endParaRPr>
          </a:p>
        </p:txBody>
      </p:sp>
      <p:sp>
        <p:nvSpPr>
          <p:cNvPr id="51" name="AutoShape 19"/>
          <p:cNvSpPr>
            <a:spLocks noChangeArrowheads="1"/>
          </p:cNvSpPr>
          <p:nvPr/>
        </p:nvSpPr>
        <p:spPr bwMode="auto">
          <a:xfrm>
            <a:off x="4986338" y="3949535"/>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2" name="Text Box 22"/>
          <p:cNvSpPr txBox="1">
            <a:spLocks noChangeArrowheads="1"/>
          </p:cNvSpPr>
          <p:nvPr/>
        </p:nvSpPr>
        <p:spPr bwMode="auto">
          <a:xfrm>
            <a:off x="4856371" y="4138031"/>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53" name="Text Box 29"/>
          <p:cNvSpPr txBox="1">
            <a:spLocks noChangeArrowheads="1"/>
          </p:cNvSpPr>
          <p:nvPr/>
        </p:nvSpPr>
        <p:spPr bwMode="auto">
          <a:xfrm>
            <a:off x="4986338" y="3910264"/>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
        <p:nvSpPr>
          <p:cNvPr id="54" name="AutoShape 10"/>
          <p:cNvSpPr>
            <a:spLocks noChangeArrowheads="1"/>
          </p:cNvSpPr>
          <p:nvPr/>
        </p:nvSpPr>
        <p:spPr bwMode="auto">
          <a:xfrm>
            <a:off x="6071936" y="3936384"/>
            <a:ext cx="1079500" cy="571500"/>
          </a:xfrm>
          <a:prstGeom prst="cube">
            <a:avLst>
              <a:gd name="adj" fmla="val 46366"/>
            </a:avLst>
          </a:prstGeom>
          <a:solidFill>
            <a:schemeClr val="bg1"/>
          </a:solidFill>
          <a:ln w="28575">
            <a:solidFill>
              <a:schemeClr val="tx1"/>
            </a:solidFill>
            <a:miter lim="800000"/>
            <a:headEnd/>
            <a:tailEnd/>
          </a:ln>
        </p:spPr>
        <p:txBody>
          <a:bodyPr wrap="none" anchor="ctr"/>
          <a:lstStyle/>
          <a:p>
            <a:endParaRPr lang="en-US"/>
          </a:p>
        </p:txBody>
      </p:sp>
      <p:sp>
        <p:nvSpPr>
          <p:cNvPr id="55" name="Rectangle 11"/>
          <p:cNvSpPr>
            <a:spLocks noChangeArrowheads="1"/>
          </p:cNvSpPr>
          <p:nvPr/>
        </p:nvSpPr>
        <p:spPr bwMode="auto">
          <a:xfrm>
            <a:off x="6324721" y="4178604"/>
            <a:ext cx="322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latin typeface="Courier New" pitchFamily="49" charset="0"/>
              </a:rPr>
              <a:t>L</a:t>
            </a:r>
            <a:endParaRPr lang="en-US" sz="1800" b="1" dirty="0">
              <a:latin typeface="Courier New" pitchFamily="49" charset="0"/>
            </a:endParaRPr>
          </a:p>
        </p:txBody>
      </p:sp>
      <p:sp>
        <p:nvSpPr>
          <p:cNvPr id="56" name="Freeform 16"/>
          <p:cNvSpPr>
            <a:spLocks/>
          </p:cNvSpPr>
          <p:nvPr/>
        </p:nvSpPr>
        <p:spPr bwMode="auto">
          <a:xfrm>
            <a:off x="6593304" y="3675601"/>
            <a:ext cx="902369" cy="393033"/>
          </a:xfrm>
          <a:custGeom>
            <a:avLst/>
            <a:gdLst>
              <a:gd name="T0" fmla="*/ 0 w 729"/>
              <a:gd name="T1" fmla="*/ 2147483647 h 286"/>
              <a:gd name="T2" fmla="*/ 2147483647 w 729"/>
              <a:gd name="T3" fmla="*/ 0 h 286"/>
              <a:gd name="T4" fmla="*/ 2147483647 w 729"/>
              <a:gd name="T5" fmla="*/ 2147483647 h 286"/>
              <a:gd name="T6" fmla="*/ 0 60000 65536"/>
              <a:gd name="T7" fmla="*/ 0 60000 65536"/>
              <a:gd name="T8" fmla="*/ 0 60000 65536"/>
              <a:gd name="T9" fmla="*/ 0 w 729"/>
              <a:gd name="T10" fmla="*/ 0 h 286"/>
              <a:gd name="T11" fmla="*/ 729 w 729"/>
              <a:gd name="T12" fmla="*/ 286 h 286"/>
            </a:gdLst>
            <a:ahLst/>
            <a:cxnLst>
              <a:cxn ang="T6">
                <a:pos x="T0" y="T1"/>
              </a:cxn>
              <a:cxn ang="T7">
                <a:pos x="T2" y="T3"/>
              </a:cxn>
              <a:cxn ang="T8">
                <a:pos x="T4" y="T5"/>
              </a:cxn>
            </a:cxnLst>
            <a:rect l="T9" t="T10" r="T11" b="T12"/>
            <a:pathLst>
              <a:path w="729" h="286">
                <a:moveTo>
                  <a:pt x="0" y="286"/>
                </a:moveTo>
                <a:lnTo>
                  <a:pt x="2" y="0"/>
                </a:lnTo>
                <a:lnTo>
                  <a:pt x="729" y="243"/>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AutoShape 19"/>
          <p:cNvSpPr>
            <a:spLocks noChangeArrowheads="1"/>
          </p:cNvSpPr>
          <p:nvPr/>
        </p:nvSpPr>
        <p:spPr bwMode="auto">
          <a:xfrm>
            <a:off x="7327900" y="3968369"/>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58" name="Text Box 22"/>
          <p:cNvSpPr txBox="1">
            <a:spLocks noChangeArrowheads="1"/>
          </p:cNvSpPr>
          <p:nvPr/>
        </p:nvSpPr>
        <p:spPr bwMode="auto">
          <a:xfrm>
            <a:off x="7197933" y="4156865"/>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L[0]</a:t>
            </a:r>
            <a:endParaRPr lang="en-US" sz="1400" b="1" dirty="0">
              <a:latin typeface="Courier New" pitchFamily="49" charset="0"/>
            </a:endParaRPr>
          </a:p>
        </p:txBody>
      </p:sp>
      <p:sp>
        <p:nvSpPr>
          <p:cNvPr id="59" name="Text Box 29"/>
          <p:cNvSpPr txBox="1">
            <a:spLocks noChangeArrowheads="1"/>
          </p:cNvSpPr>
          <p:nvPr/>
        </p:nvSpPr>
        <p:spPr bwMode="auto">
          <a:xfrm>
            <a:off x="7327900" y="3929098"/>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a:latin typeface="Courier New" pitchFamily="49" charset="0"/>
              </a:rPr>
              <a:t>7</a:t>
            </a:r>
          </a:p>
        </p:txBody>
      </p:sp>
      <p:sp>
        <p:nvSpPr>
          <p:cNvPr id="60" name="AutoShape 19"/>
          <p:cNvSpPr>
            <a:spLocks noChangeArrowheads="1"/>
          </p:cNvSpPr>
          <p:nvPr/>
        </p:nvSpPr>
        <p:spPr bwMode="auto">
          <a:xfrm>
            <a:off x="8186738" y="3955504"/>
            <a:ext cx="799306" cy="457201"/>
          </a:xfrm>
          <a:prstGeom prst="cube">
            <a:avLst>
              <a:gd name="adj" fmla="val 46366"/>
            </a:avLst>
          </a:prstGeom>
          <a:solidFill>
            <a:schemeClr val="bg1"/>
          </a:solidFill>
          <a:ln w="9525">
            <a:solidFill>
              <a:schemeClr val="tx1"/>
            </a:solidFill>
            <a:miter lim="800000"/>
            <a:headEnd/>
            <a:tailEnd/>
          </a:ln>
        </p:spPr>
        <p:txBody>
          <a:bodyPr wrap="none" anchor="ctr"/>
          <a:lstStyle/>
          <a:p>
            <a:endParaRPr lang="en-US"/>
          </a:p>
        </p:txBody>
      </p:sp>
      <p:sp>
        <p:nvSpPr>
          <p:cNvPr id="61" name="Text Box 22"/>
          <p:cNvSpPr txBox="1">
            <a:spLocks noChangeArrowheads="1"/>
          </p:cNvSpPr>
          <p:nvPr/>
        </p:nvSpPr>
        <p:spPr bwMode="auto">
          <a:xfrm>
            <a:off x="8056771" y="4144000"/>
            <a:ext cx="804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L[1</a:t>
            </a:r>
            <a:r>
              <a:rPr lang="en-US" sz="1400" b="1" dirty="0">
                <a:latin typeface="Courier New" pitchFamily="49" charset="0"/>
              </a:rPr>
              <a:t>]</a:t>
            </a:r>
          </a:p>
        </p:txBody>
      </p:sp>
      <p:sp>
        <p:nvSpPr>
          <p:cNvPr id="62" name="Text Box 29"/>
          <p:cNvSpPr txBox="1">
            <a:spLocks noChangeArrowheads="1"/>
          </p:cNvSpPr>
          <p:nvPr/>
        </p:nvSpPr>
        <p:spPr bwMode="auto">
          <a:xfrm>
            <a:off x="8186738" y="3916233"/>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b="1" dirty="0" smtClean="0">
                <a:latin typeface="Courier New" pitchFamily="49" charset="0"/>
              </a:rPr>
              <a:t>11</a:t>
            </a:r>
            <a:endParaRPr lang="en-US" sz="1400" b="1" dirty="0">
              <a:latin typeface="Courier New" pitchFamily="49" charset="0"/>
            </a:endParaRPr>
          </a:p>
        </p:txBody>
      </p:sp>
    </p:spTree>
    <p:extLst>
      <p:ext uri="{BB962C8B-B14F-4D97-AF65-F5344CB8AC3E}">
        <p14:creationId xmlns:p14="http://schemas.microsoft.com/office/powerpoint/2010/main" val="1939347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18224</TotalTime>
  <Words>4779</Words>
  <Application>Microsoft Office PowerPoint</Application>
  <PresentationFormat>On-screen Show (4:3)</PresentationFormat>
  <Paragraphs>1237</Paragraphs>
  <Slides>72</Slides>
  <Notes>71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302</cp:revision>
  <cp:lastPrinted>2011-11-01T15:48:48Z</cp:lastPrinted>
  <dcterms:created xsi:type="dcterms:W3CDTF">2010-11-02T06:54:32Z</dcterms:created>
  <dcterms:modified xsi:type="dcterms:W3CDTF">2013-11-05T08:31:35Z</dcterms:modified>
</cp:coreProperties>
</file>