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ink/ink1.xml" ContentType="application/inkml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ink/ink2.xml" ContentType="application/inkml+xml"/>
  <Override PartName="/ppt/ink/ink3.xml" ContentType="application/inkml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11:36.3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2 51,'-9'11'31,"9"-11"2,0 13-2,0-13-25,8 10 0,-8-10 0,11 6 1,-11-6-3,18 1-1,-9-3-2,2 0-2,1 1-2,-2-10-9,7 6-20,-6-3-3,3 2 1,-2-2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1T18:47:10.7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2629 5432,'-25'25,"25"0,-24 0,24 24,0-24,-25 49,0-24,0 0,25-26,-25 26,25 0,-24-50,24 0,0 0,0-25</inkml:trace>
  <inkml:trace contextRef="#ctx0" brushRef="#br0" timeOffset="152.0087">2431 4936,'-25'-25,"25"25,0 0,25 0,0 0,-1-24,1 24</inkml:trace>
  <inkml:trace contextRef="#ctx0" brushRef="#br0" timeOffset="578.0331">3249 4539,'0'-25,"-24"1,-1-26,0 25,0 0,0 25,-24-24,-1 24,25 0,1 24,-1-24,-25 50,50 24,-25-24,25 49,-24 0,48 26,-24-1,0 0,25 0,-25 0,0 0,25 0,-25 0,0-25,0 25,-25-50,25 26,0-26,-25 25,25-49,-24 24,24-24,-25-25,25-1,0-24,0 0,0-24,0-1</inkml:trace>
  <inkml:trace contextRef="#ctx0" brushRef="#br0" timeOffset="745.0423">2778 5779,'25'-24,"0"24,0 0,-1 0,26-25,-25 25,24 0,1-25,-25 25,24-25,-24-24</inkml:trace>
  <inkml:trace contextRef="#ctx0" brushRef="#br0" timeOffset="6445.3687">4142 5358,'25'0,"-25"0,0 0,-25-25,25 0,0 25,-24-25,-1 25,0-24,0 24,0 0,-24 24,24-24,-25 25,26 0,-1 0,0 0,25-1,25 26,0 0,-1-1,26 1,0 24,24-24,-24-1,-1 1,-24-25,0 0,0 24,-25-24,-25-25,25 25,-50-25,25 0,-24 0,-1 0,1-25,-1 25,0-25,1 25,24-24,0 24,25-25,0 25,25-25</inkml:trace>
  <inkml:trace contextRef="#ctx0" brushRef="#br0" timeOffset="6848.3917">4366 5631,'0'0,"0"0,24 0,1 0,-25-25,50 25,-25-50,-1 50,1-25,0-24,-25 24,0 0,0 0,0 1,-25 24,0 0,25 24,-49-24,24 50,0 0,25-1,-25 1,25 24,0-24,0-1,25 26,-25-50,0 0,25 24,0-49,0 0,-1-25,1 1,0-1</inkml:trace>
  <inkml:trace contextRef="#ctx0" brushRef="#br0" timeOffset="7240.4141">4862 5035,'0'0,"0"-24,0 24,0 0,0 24,0 1,0-25,0 50,0 24,-25-24,25 24,0 25,-25-24,25-1,0 25,0-24,-25-1,25 1,0-50,0 24,0-24,0 0,0-25,25 0,-25-25</inkml:trace>
  <inkml:trace contextRef="#ctx0" brushRef="#br0" timeOffset="7574.4332">5333 4986,'25'-75,"-25"26,0-1,-25 0,0 1,-24 49,-1 0,0 0,26 49,-1 1,0 25,0-1,0 25,50 0,-25 25,25 0,0 25,0-25,-1 25,1-25,-25-25,25 25,-25-24,0-1,-25-25,25 1,-25-51,1 1,-1-25,0 0</inkml:trace>
  <inkml:trace contextRef="#ctx0" brushRef="#br0" timeOffset="7736.4425">4936 5854,'0'-25,"25"0,0 0,0 25,-1-24,26 24,-25-25,24 25,-24-25,25 0,-1 0</inkml:trace>
  <inkml:trace contextRef="#ctx0" brushRef="#br0" timeOffset="7924.4532">5606 5655,'0'50,"0"-25,0 0,0-25,0 24,0-24,0 0,0-24,0-1,25 0,-1 0,1-24</inkml:trace>
  <inkml:trace contextRef="#ctx0" brushRef="#br0" timeOffset="8325.4757">6077 5259,'25'24,"-25"1,0 0,0 25,-25-1,25 1,0 24,0-24,0-1,-25 1,25 0,-24-26,24 1,0-25,0-25,24 1</inkml:trace>
  <inkml:trace contextRef="#ctx0" brushRef="#br0" timeOffset="8462.484">6077 5011,'-25'0,"25"0,0 24,0-24,0 0,25 25,0-25</inkml:trace>
  <inkml:trace contextRef="#ctx0" brushRef="#br0" timeOffset="8714.4985">6300 5135,'0'24,"0"1,0 0,0 0,0 24,0-24,25 0,0 25,0-26,24 1,-24 0,0 0,-25 0,0-1,0-24,-50 25,26-25,-26 25,25 0,-24-25,24 25,25-25,0 0,-25-25,50 0,-25 0</inkml:trace>
  <inkml:trace contextRef="#ctx0" brushRef="#br0" timeOffset="9674.5534">6648 4688,'24'0,"1"0,-25 0,25 25,-25 0,-25 24,25 1,-25 24,1 26,24-1,-25 0,0-25,25 26,0-26,0 0,25-24,0 0,24-26,-24 1,25-25,-1 0,-24-25,25 1,-25-51,-1 50,1-24,-25-26,25 51,-25-26,0 25,0 0,25 25,-25-24,0 24,0 0,0 0,25 0,-25 0,0-25,24 25,-24 0,0-25,0 25,0 0,0-25,0 25,0 0,0 0,0 0,0 0,0 0,0 0,0 0,0-25,-24 25,24 0,-25-24,25 24,-25 24,0-24,0 25,1 25,-1-25,25 24,-25 1,25-1,0 1,0 0,0-1,25-24,-25 0,25 0,-1-25,-24 0,25 0,0 0,0-25,0 0,-25 0,24 0,1 1,0-26,0 0,0 1,-1 24,1-25,-25 26,25-1,0 25,-25 0,0 25,25-1,-25 26,0 0,0-1,0 1,24-1,-24-24,0 0,0 25,0-50,0 0,-24 0,24 0,-25-25,0 0,0 0,0-24,25 49,-24-50,24 25,0 25,24 0,1 0</inkml:trace>
  <inkml:trace contextRef="#ctx0" brushRef="#br0" timeOffset="9983.571">7342 6152,'0'49,"0"1,-25-25,25-25,0-25,25 0,-25-25,0-49,0 25,0-50,0 0,25 0,0 24,0 1,-1 25,1-1,0 51,0 24,0 24,-1 1,-24 25,25-1,-25 26,0-26,0 1,-25 0,25-1,-24-49,-1 25,25-50,0 0</inkml:trace>
  <inkml:trace contextRef="#ctx0" brushRef="#br0" timeOffset="10409.5954">7615 5035,'25'0,"-25"0,0 0,0 0,0 25,0-25,0 25,25 0,-1 0,-24 24,25-24,0-25,-25 25,25-25,0 0,-1-25,26 25,-25-50,0 26,-1-26,1 0,-25 1,25-1,-25 1,0 24,0 0,0 0,0 50,0 0,-25 24,0 1,25 24,-24 1,-1 24,0 0,0 0,0-24,1-1,-1 1,0-26,25-24,0 0,0-25,0-25</inkml:trace>
  <inkml:trace contextRef="#ctx0" brushRef="#br0" timeOffset="10907.6239">7913 5531,'24'-24,"26"-1,-25-25,25 25,-26 1,1-26,0 25,-25-24,25 24,-25-25,-25 25,25 25,-25 0,0 25,25 25,-49-25,49 49,-25 0,25-24,-25 24,50-24,-25 0,25-26,-25 1,25-25,-1 0,1-25,0-24,0-1,24 1,-24-26,0 26,0-26,0 26,-1 24,1-25,-25 50,25 25,-25 0,0 24,0 26,0-26,0 26,0-1,0-49,0 25,-25-1,25-24,-25-25,1 0,-1 0,0-25,0 25,0-49,1 49,24-50,0 25,0 0,24 1,-24-1</inkml:trace>
  <inkml:trace contextRef="#ctx0" brushRef="#br0" timeOffset="11337.6485">8458 5407,'25'25,"-25"25,0-25,0 24,0-24,0 25,0-26,0 1,0-25,0 0,0 0,0-25,0 1,0-1,0-25,0 1,0-26,25 1,-25-25,0 24,25 1,-25 24,25 1,-25 24,24 25,1 0,0 25,0 24,-25-24,25 49,-25-24,-25 0,25-1,0 26,-25-26,0 1,25-1,0-24,0 0,0 0,25 0,0-25,0-25,-1 0,26 0</inkml:trace>
  <inkml:trace contextRef="#ctx0" brushRef="#br0" timeOffset="11927.6822">9054 4862,'0'0,"25"0,-25 0,0 0,0 0,-25 25,0-25,25 24,-25 26,25 0,-25-1,0 1,25 24,-24 1,24-1,0 0,0-24,0 0,0-1,24-49,1 25,0 0,0-50,25 25</inkml:trace>
  <inkml:trace contextRef="#ctx0" brushRef="#br0" timeOffset="12218.6989">9451 4663,'24'0,"-24"50,25-25,0 24,-25 26,25-1,-25 25,0 1,0-1,0-25,-25 1,25-1,-25 0,25-49,-25 0,25-25,0 0,0-25</inkml:trace>
  <inkml:trace contextRef="#ctx0" brushRef="#br0" timeOffset="13064.7473">9897 4911,'0'0,"0"0,0 0,0 0,0 0,0 0,0 0,0 0,0 0,0 0,0 0,0 0,0 0,0 0,0 0</inkml:trace>
  <inkml:trace contextRef="#ctx0" brushRef="#br0" timeOffset="13233.7567">9947 5159,'0'25,"0"0,0-25,0 25,0-25,0 0,24 0,-24-25,0 25,25-25,-25 0</inkml:trace>
  <inkml:trace contextRef="#ctx0" brushRef="#br0" timeOffset="13584.777">11311 4539,'25'-74,"-25"-1,-25 26,-25-26,1 51,-1-1,-24 0,24 25,-24 50,-1-26,26 76,-1-1,25 25,0 0,25 50,-24-1,24 1,24-25,-24-1,0 1,0-50,0 1,0-26,-24-24,24-25,-25-25</inkml:trace>
  <inkml:trace contextRef="#ctx0" brushRef="#br0" timeOffset="13953.7981">10740 5234,'50'0,"49"0,-24-25,-1 25,0-25,-24 25,0-25,-25 25,-25 25,0 0,-25 0,25 0,-25-1,0 26,25 0,0-26,0 1,25 0,0-25,24-25,1 0,-25 1,0-26,-1-24,26-1,-50 1,0-25,0-1,0 26,0-1,0 26,0-1,0 50,0 0,0 50</inkml:trace>
  <inkml:trace contextRef="#ctx0" brushRef="#br0" timeOffset="14820.8477">11584 5308,'0'25,"25"-25,-1-25,1 0,25 1,-25-26,-1 25,1 0,0 1,0-1,0 50,-1-1,-24 1,25 25,-25-25,0 24,0 1,-25-25,25-1,-24-24,-1 25,25-25,-25 0,0-25,25 25,0 0,0 0,0 0,0 0,25 0,0 0,0 0,-1 0,26 0,-25 0,24 0,-24-24,25-1,-25 0,-1-25,1 1,0 24,0-25,-25 1,25 24,-25 0,0 25,0 0,25 25,-25 0,0 49,24 1,1 24,-25 0,50 25,-25 0,-1 0,1-25,0 1,0-26,-25 0,25-49,-25 25,-25-50,25 0,-25-25,25 0,-25-49,0-25,25-1,-24 1,24 0,0 0,0-1,24 1,1 25,0-1,0 26,0-1,-1 25,1 1,25-1,-25 0,-1 50,26-25,-25 25,0-1,-25 26,24-25,1 24,-50 1,25-25,-24 24,-1-49,0 25,0 0,0 0,1-25,-1 25,0-25,25 0,0-25,0 25,25-25,0 0,-1 0</inkml:trace>
  <inkml:trace contextRef="#ctx0" brushRef="#br0" timeOffset="15101.8638">12874 4986,'0'0,"24"25,1-25,0 0,25 0,-26 0,26 0,-25 0,0 0,-1-25,1 50,0-50,0 50,-25-25,0 0,0 0</inkml:trace>
  <inkml:trace contextRef="#ctx0" brushRef="#br0" timeOffset="15338.8774">12973 5234,'0'0,"0"0,0 0,0 0,25 0,-25 0,24 0,1 0,0 0,0 0,24-25,-24 25,0-25,25 25,-1-25</inkml:trace>
  <inkml:trace contextRef="#ctx0" brushRef="#br0" timeOffset="15831.9055">13717 4862,'0'-25,"25"0,-25 25,49-25,-24 0,0 25,25 0,-26 0,1 0,0 25,-25 0,0 25,0-1,-25 1,0 24,1-24,-26 24,25 1,-24-1,24-24,25-1,0-24,0 0,25 0,-1-25,1 0,25-25,-25 25,24-50,1 26,-25-26,24 25,1-24,-1 24</inkml:trace>
  <inkml:trace contextRef="#ctx0" brushRef="#br0" timeOffset="16177.9253">14436 4936,'25'-25,"-25"1,0-26,0 25,-25 25,1 0,-1 0,0 25,-25 25,25-1,1 26,24-26,0 1,0-1,24-24,26 0,0-25,-1-25,1 0,-25-24,24 24,-24 0,0-24,0 24,0 25,-25 0,0 25,0 24,0-24,0 49,0-24,0 0,24 24,-24-24,25-26,-25 1,25 0</inkml:trace>
  <inkml:trace contextRef="#ctx0" brushRef="#br0" timeOffset="17388.9946">2555 6871,'0'0,"-25"25,25-25,0 25,0-25,25 24,-25-24,25 0,-1 0,1-24,0-1,0 0,0 0,0 0,-25 0,0 1,-25 24,0 0,-25 0,1 49,24 1,-25 0,1 24,49-24,-25 49,25-50,25 26,-1-50,1-1,25-24,24 0,-24-49,24-26,1 26,-26-50,26-1,-26 1,1 0,-25 0,0-1,-1 1,-24 25,0 24,0 25,0 25,0 25,-24 25,24 24,-25 25,25 1,0-1,0 25,-25-50,25 26,25-51,-25 1,0-25,25-25,-1 0,26-50,-25 25,24-24,1 24,0-25,-26 25,26 25,-50-24,25 48,-25-24,0 25,-25 0,25 0,-25 0,0-1,25-24,0 0,0 0,0 0,50 0,0-24,-26-26,26 25,0-49,-1 24,-24 0,25 1,-50-1,0 25,0 1,0-1,-25 50,0-1,25 1,-25 25,25 24,0-24,0 0,0-1,25 26,0-75,0 24,-25-24,49 0,-24-24</inkml:trace>
  <inkml:trace contextRef="#ctx0" brushRef="#br0" timeOffset="17734.0143">4812 6548,'0'-49,"-25"-1,0 25,1 1,-1-1,-25 25,25 49,-24 1,24 0,-25 49,26 25,-1 0,0 25,0-25,0 0,25 0,0 0,-24-50,24-24</inkml:trace>
  <inkml:trace contextRef="#ctx0" brushRef="#br0" timeOffset="18403.0526">4564 6995,'50'-50,"-1"26,1 24,-1-25,-24 25,0 0,0 0,-25 0,0 25,0-1,-25 1,25 0,0 0,-25 0,25-1,0-24,25 25,-25-25,25 0,0-25,-25 25,25-24,-1 24,-24 0,25-25,-25 25,0 0,0 0,0 0,0 0,0 0,0 0,0 0,0 0,0 0,0 0,0 0,0 0,0 0,0 0,0 0,0 0,-25 25,25-25,0 24,0-24,-24 25,24 0,-25 0,25 0,0-1,0-24,25 0,-25 0,24 0,-24-24,25-1,0-25,0 1,-25 24,25-50,-1 1,-24-1,0 1,25 0,-25-1,0 26,0-26,0 26,0 24,0 0,0 25,0 0,0 0,0 25,0 0</inkml:trace>
  <inkml:trace contextRef="#ctx0" brushRef="#br0" timeOffset="19336.106">5159 7144,'0'0,"0"0,0 0,0 0,0-25,25-25,0 26,-25-26,25-24,0 24,-1 0,1 1,0 24,0 0,0 25,-1 25,1 0,-25-1,0 26,0-25,0 25,0-26,-25 1,1 0,24-25,-25 0,0 0,25 0,0-25,0 0,0 25,25-24,0 24,-25-25,24 25,1 0,-25 0,25 0,-25 0,25 0,-25 0,25 0,-25-25,24 25,1 0,-25-25,25 0,0 25,-25 0,0 0,25 50,-1-25,-24 24,0 26,25-26,-25 51,0-26,0 0,0 1,0-26,-25 26,25-50,-24-1,-1-24,0 0,25-49,-25 24,25-49,0-1,0 1,25-25,0-1,24 26,-24 0,0 24,25 0,-26 1,1 49,25 0,-50 24,25 1,0 0,-25 0,0 0,0 0,0 24,0-24,-25 0,25-25,-25 25,25-25,0 0,0 24,0-24,25 0,0-24,-1 24,1-25,25 0</inkml:trace>
  <inkml:trace contextRef="#ctx0" brushRef="#br0" timeOffset="19503.1154">6226 6697,'0'0,"25"0,-25 0,25 0,-1 0,-24 0,25 0,-25 0,0 0,0 0,0 0,0 0</inkml:trace>
  <inkml:trace contextRef="#ctx0" brushRef="#br0" timeOffset="19601.1211">6251 6846,'0'25,"25"-25,-25 25,24-50,1 25,0 0,0-25</inkml:trace>
  <inkml:trace contextRef="#ctx0" brushRef="#br0" timeOffset="19923.1391">6672 6424,'25'0,"-25"0,25 0,0 0,0 0,-1 25,1-25,-25 25,0 0,0 0,-25-1,1 1,24 25,-25 24,0-49,0 49,25-24,0-25,0 25,25-26,0 1,0-25,-1 0,1 0,25-25,-25 1,24-26</inkml:trace>
  <inkml:trace contextRef="#ctx0" brushRef="#br0" timeOffset="20311.1618">7342 6350,'0'-25,"-25"25,1-25,-1 25,-25 0,1 25,-1 0,0 0,50 24,-24 26,48-26,-24 1,50 24,-25-49,0 25,-25-1,24-24,-48 0,24 0,-25-25,-25 0,25 0,1-25,-1 25,0-25,25 0,25-24,0 24,-1 0,1 0,25-24,-25 24,-1 0,1 0,-25 1,0-1,0 0,-25 25,1-25</inkml:trace>
  <inkml:trace contextRef="#ctx0" brushRef="#br0" timeOffset="20726.1855">4018 6573,'25'25,"-25"-25,0 0,0 25,0-25,-25 25,25-25,0 24,-24-24,24 0,0 25,0-25</inkml:trace>
  <inkml:trace contextRef="#ctx0" brushRef="#br0" timeOffset="20849.1924">4043 6921,'0'24,"25"-24,-25 25,0-25,0 0,0-25,0 25,0-24</inkml:trace>
  <inkml:trace contextRef="#ctx0" brushRef="#br0" timeOffset="21813.2477">1786 5060,'-25'25,"-24"-25,24 0,25-25,-25 25,0-25,0 25,0-24,25 24,0 49,0 1,0 24,0 50,-24 0,24 50,-25 24,25 1,-25-1,25-24,0-25,-25 24,25-49,25-24,0-1,0-50,-1 1,26-25,0-25,-1 0,1 0,-25-25,0 0,-1-24,-24-1,0 0</inkml:trace>
  <inkml:trace contextRef="#ctx0" brushRef="#br0" timeOffset="22165.2678">769 6102,'0'0,"-50"74,1-49,49 50,0-26,0 26,0-1,0 0,0-24,0-50,74 74,-24-74,24-24,1-26,49-24,0-1,24-24,1-25,0 25,0 0,-25 24,0 1,-25-1,0 26,-49 24,0 0,-50 25,24-25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1T18:47:58.4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19496 2902,'0'-74,"25"-1,-25 1,-25-25,25 49,-49-24,24 24,-25-24,1 24,-1 25,1 0,-26 1,26 24,-26 24,1 1,-1 50,1 24,24 25,-24 0,24 50,26 24,-1 0,25 26,25-1,-1 0,26 25,0-25,24 1,25-26,0 1,25-51,0-24,25-24,0-51,-25-49,25-25,0-49,0-50,-25-50,0-24,0-25,-50-50,0 0,-49-25,0 1,-25 24,-50-25,1 50,-50 25,-25 49,-25 25,-25 50,1 50,-1 24,-25 25,26 49,24 1,0 24,25 26,25-1</inkml:trace>
  <inkml:trace contextRef="#ctx0" brushRef="#br0" timeOffset="346.0198">19100 3274,'0'50,"24"-1,-24 1,0-25,0 24,0-24,0 0,0 0,0-25,0 0,0 0,0-25,0 0,25-24</inkml:trace>
  <inkml:trace contextRef="#ctx0" brushRef="#br0" timeOffset="560.0318">19596 3125,'25'50,"-25"0,24-26,-24 1,0 0,25 0,-25-25,0 25,0-50,0 0,0 0,0 0,25-24</inkml:trace>
  <inkml:trace contextRef="#ctx0" brushRef="#br0" timeOffset="747.0427">20017 2927,'25'25,"-25"0,0-1,25 1,-25 0,0-25,0 0,0 0,0 0,-25-25,25 25,-25 0,25 0</inkml:trace>
  <inkml:trace contextRef="#ctx0" brushRef="#br0" timeOffset="1156.0661">19596 3894,'0'0,"25"0,-25 0,0 0,0 0,0 0,0 0,0 0,0 0,0 0,0 0,-25 0,25 0,25-24,-25 24</inkml:trace>
  <inkml:trace contextRef="#ctx0" brushRef="#br0" timeOffset="1448.0827">19472 4390,'24'50,"1"-25,0 24,0-24,25 25,-1-25,26-1,-1-24,0-24,-24-26,24 0,-24 1,0-50,-26-1,-24 1,25 0,-50-25</inkml:trace>
  <inkml:trace contextRef="#ctx0" brushRef="#br0" timeOffset="1845.1055">19348 2604,'-25'-24,"0"-1,0-25,25-24,-25 24,25-49,0 25,25-1,0 26,25-1,-1 0,26 1,-1 24,1-25,-1 26,0-26,1-24,-26-26,1 26,-25-25,0-1,-25 1,-25 0,25 25,-25 24,25 50,-50-74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11:36.3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2 51,'-9'11'31,"9"-11"2,0 13-2,0-13-25,8 10 0,-8-10 0,11 6 1,-11-6-3,18 1-1,-9-3-2,2 0-2,1 1-2,-2-10-9,7 6-20,-6-3-3,3 2 1,-2-2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1-13T22:20:21.7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8533 5631,'0'0,"0"0,0 0,0 0,0 0,0 0,-25 24,25-24,-25 0,25 0,0 0,0 0,-25 0,25 0,0-24,-24 24,24-25,0 0,0 0,0 0,0 1,0-1,24 0,-24 0,0 0,25 1,-25 24,0-25,0 25,25-25,0 25,-25 0,25 0,-1-25,1 25,25 0,-1 0,-24 0,25 0,-1 0,-24 0,50-25,-26 25,1 0,0 0,-1 0,26-24,-26 24,1 24,-1-24,1 0,0 0,-1 0,1 0,-1 25,1-25,-25 0,24 25,-24-25,0 0,25 25,-1-25,-24 25,0-25,24 0,-24 24,25-24,0 0,-1 0,1 0,24 0,-24 0,-1 0,26 0,-26 0,26 0,-26 0,26 0,-1 0,1 0,-1 0,-24 0,24 0,0 0,1 0,-1 0,1 0,-1 0,1 0,-1 0,0 0,1 0,-26 0,26 0,-1 0,1 0,-1 0,0 0,1 0,-25 0,49 0,-25 0,1 25,-1-25,0 0,1 0,24 0,-25 0,1 0,24 0,0 0,-24 0,24 0,0 0,-24 0,24 0,0 0,-25 0,26 0,-26 0,25 0,0 0,-24 25,24-50,0 25,1 0,-1 0,0 0,0 0,0-25,-24 25,24 0,0 0,-24 0,24-24,-25 24,1 0,24 0,-49-25,24 25,-24 0,24 0,-24 0,-1 0,-24 0,25 0,-26 0,1 0,0 0,-25 0,25 25,-25-25,0 0,25 0,-25 24,0-24,0 25,0 0,0 0,-25 0,25 24,0-24,0 25,0-1,-25-24,25 25,0-1,-25 1,25 0,0-26,0 26,0-25,-25 0,25-1,0 1,0 0,0 0,0-25,0 25,0-25,-24 0,24 0,0 0,0 24,0-24,0 0,0 0,0 0,0 25,0-25,0 0,0 0,0 25,0 0</inkml:trace>
  <inkml:trace contextRef="#ctx0" brushRef="#br0" timeOffset="5641.3227">1290 6028,'0'0,"0"0,0 0,0 0,0 0,25 0,-25 24,24-24,1 0,25 25,-1-25,1 0,24 25,-24-25,25 0,-1 0,-24 0,24 0,-49 0,24 0,-24 0,0 0,0 0,0 0,-25 0,0 25,0-25,0 0,0 0,0 0,0-25,-25 0,25 25,-25-25,25 1,0 24,-25-25,0 0,25 25,-24-25,24 0,-25 25,25 0,-25 0,25 0,0 0,0 0,-25 0,25 0,25 25,-25-25,0 0,25 25,0 0,-1-25,26 25,-25-25,0 0,-1 24,1-24,0 25,-25-25,25 25,-25-25,0 25,-25-25,25 25,-25-1,25-24,-25 25,1-25,24 0,-25 25,0 0,25-25,-25 0,0 25,25-25,0 0,0 0,0 0,0 24,0-24,0 0,0 0,-24 50,24-50,0 0,0 25,0-25,0 0,24 0</inkml:trace>
  <inkml:trace contextRef="#ctx0" brushRef="#br0" timeOffset="27204.5561">19397 5283,'0'0,"0"0,0 0,25 50,-25-25,0 0,0-1,0 26,-25 0,25-1,0-24,0 0,25 0,0-25,0-25,24 0,26-25,24-24,25-25,25 0,0-25,49 24,-24-24,24 0,1 25,-1-25,0 50,-24-26,-25 51,-25-26,0 51,-50-26,1 25,-26 0,1 25,-25-24,-25 24,0 0,0 24,0-24,0 25,0 0</inkml:trace>
  <inkml:trace contextRef="#ctx0" brushRef="#br0" timeOffset="33903.9392">3026 8880,'25'-25,"-25"0,25 1,-50-26,25 0,0 1,-25-1,0 1,1 24,-26 0,0 0,1 0,-1 25,1 0,-1 25,25 0,0 0,25 24,0 1,25 0,0 24,25 0,24-24,-24 49,-1-49,1 24,-1 1,-49-1,0-24,0-1,-24 1,-26 0,0-26,1 1,-1-25,1 25,-1-25,0-25,1 25,24-25,25 25,0-24,0-1,0 25,25-25,-1 0</inkml:trace>
  <inkml:trace contextRef="#ctx0" brushRef="#br0" timeOffset="34204.9565">2952 9302,'49'0,"26"-25,-26 0,1-24,-25 24,24-25,-24 1,0-1,-25 0,0 1,0 24,-25-25,0 50,-24 0,24 0,-25 25,26 25,-1-1,0 26,0-1,25 1,0-1,25-24,0 24,0-24,-1-26,26 1,-25-25,24 0,-24-25,25 1,-1-26,-24-24</inkml:trace>
  <inkml:trace contextRef="#ctx0" brushRef="#br0" timeOffset="34511.974">3621 8260,'0'-50,"0"26,-24-1,24 25,0 0,0 0,0 49,-25 1,25 24,-25 26,25-1,0 0,-25 25,0 0,25-25,-24 25,24-49,-25 24,25-25,-25-24,25 24,0-74,0 25,0-25,50-25,-50-24,24-26</inkml:trace>
  <inkml:trace contextRef="#ctx0" brushRef="#br0" timeOffset="34837.9925">4266 7888,'0'-50,"0"1,-24 24,-1 0,-25 50,1 0,-26 24,26 1,-1 49,0 0,26 1,-1 24,25 24,0-24,0 25,25 25,-1-25,-24 24,25-24,-25 0,0 25,0-50,-25 24,25-23,-49-51,49 25,-50-49,25-25,1-25,-1-25,0-50,0-24</inkml:trace>
  <inkml:trace contextRef="#ctx0" brushRef="#br0" timeOffset="34995.0012">3597 9575,'0'-100,"0"51,49-1,-24 25,25 1,-25 24,24-25,1 25,-25-25,24 25,-24-25,0 0,0 1,-1-1,1 25,0-25</inkml:trace>
  <inkml:trace contextRef="#ctx0" brushRef="#br0" timeOffset="35205.0135">4291 9376,'25'25,"-25"0,0-25,0 0,0 0,0 0,0 0,0 0,0 0,25 0,-25-25,25-25,-1 26,1-26</inkml:trace>
  <inkml:trace contextRef="#ctx0" brushRef="#br0" timeOffset="36028.0605">5283 8235,'0'0,"0"0,0 0,-24 0,24 0,0 25,0 0,-25 24,0 1,25 24,0 1,-25 24,25 0,0 0,0 1,-25-26,25 1,0-1,0-24,0-1,25 1,-25-25,0-25,0 0,-25-25,25 0,0-25,-24 1,-1-1,0-24,-25 24,26 25,-26 0,0 1,26 48,-1 1,-25 0,50 50,0-26,0 26,0-26,25 26,0-51,24 26,-24-25,25 0,-1-25,1 0,-25 0,24-25,1-25,0 25</inkml:trace>
  <inkml:trace contextRef="#ctx0" brushRef="#br0" timeOffset="36883.1092">5432 8905,'0'0,"0"-25,25 25,0 0,-25 0,25 25,-1 0,1-1,0 1,0 0,-25 0,25 25,-25-26,24 1,-24 0,0-25,0 0,0 0,-24 0,-1-25,25 25,-50-25,25 25,1 0,-26 0,25 25,0 0,1 0,-1 24,25 1,0 0,0-26,25 1,-1 25,1-25,25-25,-25 0,24 0,1-25,-1 0,-24 0,25 0,-25 1,-1-1,-24 25,25-25,-25 0,0 25,0 0,0 0,25 25,0-25,-25 0,50 0,-26 0,1 0,25-25,-25 0,-1 1,1-1,0 0,0-25,-25 26,0-1,25 0,-25 0,0 25,0 25,24 0,1 49,0 1,0 24,24 25,1 0,0 0,-26 0,26 0,-25-25,0 0,-25-49,-25 0,0-26,0 1,0-25,-24-25,24 1,-25-1,26 0,-1 0,25 0,0-24,0-1,25 0,-1 1</inkml:trace>
  <inkml:trace contextRef="#ctx0" brushRef="#br0" timeOffset="37305.1328">7094 8508,'0'0,"-25"25,25 0,0-1,0 1,0 25,0-25,0 24,0 1,0-1,0 1,0-25,0 24,0-24,0 0,25 0,-25 0,0-25,0 0,25 25,-25-25,0-25,0 0,0 25</inkml:trace>
  <inkml:trace contextRef="#ctx0" brushRef="#br0" timeOffset="37885.1665">6722 8855,'0'0,"25"0,0 0,-25 0,49 0,-24 0,0 0,0 0,24 0,1 0,-25 0,0 0,-1 0,1 0,0-25,0 25,0 0,-25 0,24 0,1 0,-25-24,25 24</inkml:trace>
  <inkml:trace contextRef="#ctx0" brushRef="#br0" timeOffset="38226.1865">7466 8632,'0'0,"-25"25,25-25,0 0,25 0,0 25,0-25,-25 0,49 0,-24 0,0-25,0 25,0 0,-1 0,26-25,-25 25,0 0,-25 0,24 0,-24 0</inkml:trace>
  <inkml:trace contextRef="#ctx0" brushRef="#br0" timeOffset="38441.1985">7516 8855,'0'0,"25"25,-25-25,24 0,1 0,0 0,0-25,0 25,-1 0,1 0,0 0,0 0,0 0,-1 0,26-25,-25 1</inkml:trace>
  <inkml:trace contextRef="#ctx0" brushRef="#br0" timeOffset="38885.2226">8855 7863,'-25'0,"25"0,0 50,0-26,0 51,-24-1,24 26,0 24,0 24,0-24,0 0,0 25,0-25,0 0,24-49,-24 24,0-25,0-24,0 0,-24-26,24 1,0 0,0-25,0 25,0-25,0 0,0 0,0 0</inkml:trace>
  <inkml:trace contextRef="#ctx0" brushRef="#br0" timeOffset="44596.5508">2729 11212,'0'0,"0"0,0 0,0 25,-25-1,0 1,25 25,-25 24,0-24,25-1,0 26,25-50,0 24,0-24,24-25,1 0,0-25,24 0,0-24,-24-26,24 1,-24-25,0 0,-1-26,-24-23,25 24,-50-25,0 25,0 0,0 25,-25-1,25 26,-25 49,25 0,-25 25,0 25,25 0,-24 49,24 1,-25 49,0 0,25 25,-25 24,0-24,25 25,-24-1,24 1,0 0,0-26,24 1,-24-25,25 0,-25 0,25-49,-25-1,0 1,25-51,-25 26,0-50,0 0,0 0,-25-50,25 1,0-26,-25 1</inkml:trace>
  <inkml:trace contextRef="#ctx0" brushRef="#br0" timeOffset="44856.5649">2679 10641,'0'0,"0"0,0 25,0-25,0 0,0 0,0 0,0 0,-25 25,25-25,0 0,0 0,0 0,0 0,0 0,0 25,0-25,25 24</inkml:trace>
  <inkml:trace contextRef="#ctx0" brushRef="#br0" timeOffset="67395.8549">18802 9971,'-25'0,"0"0,1 0,24 0,-25-24,25-1,-25 25,25-25,-25 0,0 25,25-25,-24 25,-1 0,-25 0,25 25,0 0,-24 0,-1 24,25 26,-24-1,24 1,-25 49,50-25,-24 0,24 0,0-24,24 24,26-25,-25-24,24 0,1-50,24 0,-24 0,25-50,-1 0,-24 1,-1-50,1-1,-25 1,-1 0,-24 0,-24 0,24-1,-25 1,0 49,0-24,0 24,1 26,-1-1,25 0,0 25,0 0,25 25,-1 24,26 1,-25 24,24 1,-24-1,25 1,-1-1,1 1,-25-26,24 26,-24-51,25 1,-25 0,-1-25,-24 0,25-25,-25 0,-25-49,25 24,-49 1,49-1,-50-24,50 24,-25 25,25 1,0 24,0 0,0-25,25 25,25 0,-25 0,24-25,1 25,-1-25,1 0,0 0,-1 1,-24-26,0 25,-25-24,0 24,0-25,0 25,-25 1,0-1,0 25,-24 0,49 25,-25 24,0 1,25-25,0 49,0 0,25-24,-25 0,25-1,0 1,-1-25,26 0,-25-1,0 1,0 25,-1-50,1 25,0 24,0-24,0 0,-1 0,-24-1,0-24,0 0,0 0,0-24,0-26,-24 0,-1 1,0-26,0 1,25 24,0-24,0 24,0 1,0-1,25 25,0 0,24 25,-24 0,25-24,-1 24,1-25</inkml:trace>
  <inkml:trace contextRef="#ctx0" brushRef="#br0" timeOffset="67760.8758">20563 8930,'0'-100,"0"-24,-25 25,0 0,1 0,-1 24,-25 26,1-1,-1 25,0 1,1 48,24 26,-25 0,26 49,-1 0,25 50,-25 0,25 24,25 1,0 24,-25 26,49-26,-24 0,0 26,0-51,-1 26,1-50,0 24,-25-49,0-25,0 1,-25-26</inkml:trace>
  <inkml:trace contextRef="#ctx0" brushRef="#br0" timeOffset="68908.9411">19993 10244,'49'-74,"26"49,-26-49,26 24,-26-24,26-1,-26 1,26-1,-26-24,-24 0,25 0,-26 0,1-25,-25 24,0 1,0 0,0 24,0 1,0 24,0 26,0 24,0 0,0 24,0 1,0 50,0 24,0 0,0 50,-25-25,50 25,-25 0,0-25,0 0,0 0,25-50,0 1,-25-26,25-24,-25-25,25 0,-25-25,24-24,1-26,-25 25,0-24,25 24,-25 1,0 49,0 0,0 0,0 49,0 1,0 0,0-1,25 26,-25-50,25 24,-1-49,1 0,0 0,-25-25,25 1,-25-26,0 0,0 1,0-26,0 26,0-1,0 0,0 26,0 24,0 0,0 24,0 1,25 25,-25-25,24-1,-24 26,25-25,-25-25,25 0,0 0,0 0,-1-25,1 25,0-25,0 25,0 25,-1-25,1 25,0 0,25-1,-26-24,1 0,0 0,0 0,0-24,-1-1,-24-25,0 1,25-1,-25 0,-25 1,25 24,0-25,25 26,-25-1,25 0,-25 0,25 0,0 25,-1-49,1 24,-25 0,0 0,25 1,-50 24,25 0,0-25,-25 50,1-25,-1 49,25-24,-25 25,25-1,0 26,0-26,0 1,25-25,0 24,-25-24,24 0,1-25,0 0,0-25,25 0,-26-24</inkml:trace>
  <inkml:trace contextRef="#ctx0" brushRef="#br0" timeOffset="69572.9794">22076 9376,'25'-25,"-25"25,0-24,0-1,-25 25,25 0,-25 0,1 25,-26-1,50 26,-25 0,0-1,25 26,0-26,25 1,0-1,0-24,0-25,24 0,1-25,-25-24,24-1,-24-49,-25 25,25-50,-50 0,25 0,-25 24,-24-24,24 0,-25 50,1-25,24 49,0 0,0 26,0-1,25 0,0 0,25 25,0 0,25 0</inkml:trace>
  <inkml:trace contextRef="#ctx0" brushRef="#br0" timeOffset="70107.0099">22374 8136,'0'-50,"0"1,0-1,25 0,-1 26,26-26,24 25,1 0,-1 1,1 24,-1 24,1-24,-1 25,-24 25,-26 24,26 1,-50 24,0-25,-50 50,26 0,-26-24,0 24,-24-25,0-25,24 25,0-49,1 25,24-26,0-24,0 25,0-1,25-24</inkml:trace>
  <inkml:trace contextRef="#ctx0" brushRef="#br0" timeOffset="70334.0227">22671 9699,'0'24,"0"-24,0 25,0-25,0 0,0 0,0 0,0 0,0 0,0 0,0 0,0 0,0-25,25 1,-25 24,25-25,0 0</inkml:trace>
  <inkml:trace contextRef="#ctx0" brushRef="#br0" timeOffset="71973.1164">4490 10988,'0'0,"0"0,0 0,0 0,0 0,0 0,0 25,-25 0,25 0,0 24,0-24,25 50,-25-26,0 26,0-26,0 1,0 0,0-1,0 1,0-25,0-25,0 24,0-24,0 0,0 0,-25-24,25 24,0-50</inkml:trace>
  <inkml:trace contextRef="#ctx0" brushRef="#br0" timeOffset="72419.1419">4217 11013,'0'-25,"0"1,0-1,0 0,25 0,-1 0,1 1,25-1,-1 0,1 25,24 0,-24 0,24 25,1 0,-1 24,-24 26,24-26,-24 50,-25-24,24-1,-49 1,25-1,-25-24,-25 24,1-24,-26-1,0 1,1-25,-26 0,26-1,-26-24,26 0,-1-24,0 24,1-25,24 0,25 0,-25 0,50 1,0 24,0-25,-1 0</inkml:trace>
  <inkml:trace contextRef="#ctx0" brushRef="#br0" timeOffset="72712.1589">5308 10964,'0'-25,"0"25,0 0,0 0,0 25,0-1,0 26,0 0,0-1,25 26,-25-1,0 1,0-26,0 26,0-26,0 1,0-25,0-1,0 1,0 0,0 0,0-25</inkml:trace>
  <inkml:trace contextRef="#ctx0" brushRef="#br0" timeOffset="73255.19">5482 11609,'0'-25,"25"-25,-25 25,0-24,24-1,-24-24,0 24,25 1,-25-26,0 50,0-24,0-1,0 25,0 0,0 25,0 0,0 25,0 0,0 25,25-1,-25 1,0 0,25-1,-25 1,0-25,25-1,-1-24,1 0,-25 0,25-24,0-26,0 25,-25-24,24-1,-24 0,25 1,-25 24,0 0,0 0,25 50,-25 0,25 24,-25-24,25 50,0-1,-1-24,1 24,0-24,0-1,0 1,-1-25,1 0,-25-25,25 0,0-25</inkml:trace>
  <inkml:trace contextRef="#ctx0" brushRef="#br0" timeOffset="73887.226">6648 10691,'0'0,"0"0,0 0,0 0,0 0,-50 0,50 25,-25-25,-24 0,-1 0,0 0,26 24,-1-24,0 0,0 0,0 0,25 25,0-25,0 25,0 0,0 0,0 49,0-24,0 24,0 25,0 25,0-24,-24-1,24 25,-25-25,25 0,0-24,0-1,0-24,0-26,0 26,25-25,-1-25,1 25,0-25,25 0,-26 24,1-24,0 0,25-24,-26 24,1 0,0 0,-25-25,0 25,25-25,-25 0,0 0</inkml:trace>
  <inkml:trace contextRef="#ctx0" brushRef="#br0" timeOffset="74933.2859">6921 11286,'0'-25,"0"1,-25-1,25 0,-25 0,25 0,-50 25,25-25,1 25,-26 0,25 0,0 25,1-25,24 50,0-25,0 24,24-24,26 25,-25-25,24 24,-24-24,25 25,-25-26,-25 1,0-25,0 25,0-25,-25 0,0 25,0-25,-24-25,24 25,0 0,0-25,25 0,-25 1,25 24,25-25,0 0,0 0,0 0,24 1,1-26,24 25,-24 0,24 1,-24-26,0 25,-1 0,-24-24,0 24,0 0,-25 0,0 0,-25 25,25 25,-50-25,25 50,1-25,-1 24,25 1,-25 0,25-1,25-24,0 25,-1-26,1 1,25-25,-25 0,24 0,-24-25</inkml:trace>
  <inkml:trace contextRef="#ctx0" brushRef="#br0" timeOffset="75391.3119">7665 10443,'0'0,"0"0,0 0,-25-25,25 25,0 25,0-25,-25 0,25 25,0-1,0 1,0 25,0-1,-25 26,25-1,0 1,0 24,0-25,0 1,0-26,0 26,0-1,-25-49,25 25,0-1,0-24,0-25,0 25,0-25,0 0,0 0,0 0,0 0,0-25,0 25</inkml:trace>
  <inkml:trace contextRef="#ctx0" brushRef="#br0" timeOffset="75722.3311">8062 10418,'24'-50,"-24"26,0-1,0 25,-49 0,49 0,-50 0,25 49,-24 1,24 0,0 24,0 25,25 0,-25 25,25-24,0 24,0 0,0-25,0 0,0 0,0-24,0-26,0 26,0-50,-24-1,24-24,0 0,-25-49</inkml:trace>
  <inkml:trace contextRef="#ctx0" brushRef="#br0" timeOffset="75877.3399">7739 11460,'-25'-50,"0"1,25-1,0 25,25 25,0-25,-25 25,50 0,-26 25,1-25,0 0,25-25,-26 25,1-24,0 24,0-25</inkml:trace>
  <inkml:trace contextRef="#ctx0" brushRef="#br0" timeOffset="76059.3504">8161 11435,'0'25,"0"-25,0 0,0-25,0 25,0 0,0-25,0-24,25 24,-1-25</inkml:trace>
  <inkml:trace contextRef="#ctx0" brushRef="#br0" timeOffset="76733.3889">8409 11385,'0'0,"0"0,0 0,0 0,0 0,0-24,25-1,-25 0,0 0,0-24,24-1,-24 0,0 1,0-1,25 25,-25 0,0 1,0 24,0 24,0 26,0-25,0 0,0 24,0-24,0 0,25 0,-25 0,25-25,-25 0,25-25,-1 25,-24-25,25 0,0 0,-25 0,25 1,-25 24,0 0,0 0,0 24,0 1,0-25,0 50,0-25,0 0,25 24,-25-49,24 0,-24 0,25 0,-25 0</inkml:trace>
  <inkml:trace contextRef="#ctx0" brushRef="#br0" timeOffset="77225.4157">8781 11237,'-25'24,"25"1,0 0,0 25,0-1,0-24,25 0,-25 0,25-25,-1 0,-24 0,25-25,-25 0,0 0,0-24,0-1,0 25,-25-24,25-26,-24 50,24-24,-25-1,25 0,0 26,0-1,0 25,25 0,-1 25,-24-1,25 1,-25 25,25-25,0 24,-25-24,25 0,-1 0,1 0,-25-25,25 0,0 0,-25-25,25 0,0 0,-25 0,24 25,-24-25,0 25,0 0,25 25,-25 0,0 0,0 0,0 24,25-24,-25 0,25 25,-25-26,25-24,-25 0,24 0,-24 0</inkml:trace>
  <inkml:trace contextRef="#ctx0" brushRef="#br0" timeOffset="77505.4321">9376 10492,'0'25,"0"0,0 25,-25-1,25 26,0 24,0 0,-24-25,24 26,-25-26,25 25,0-49,0 0,0-1,0-24,0-25,0 0,0-50</inkml:trace>
  <inkml:trace contextRef="#ctx0" brushRef="#br0" timeOffset="77894.4554">9227 11112,'0'-24,"0"24,0-25,0 50,25-50,0 25,0-25,0 0,24-24,-24 24,25-50,-26 26,1-26,0 1,0 24,0-24,-25 49,0 0,0 25,-25 50,0 0,25 24,-25 0,25 26,-25-1,25-25,0 1,0-26,0-24,25 0,0 0,-25-25,25 0,0 0,-1 25,1-25,-25 24,25 1,-25-25,0 25,25 0,0-25,-25 0,24-25,1 0</inkml:trace>
  <inkml:trace contextRef="#ctx0" brushRef="#br0" timeOffset="78657.4987">9947 10319,'0'0,"0"0,0 0,0 0,0 0,24 0,1 0,-25 0,25 25,0-25,25 24,-50 1,24 0,26-25,-50 50,25-26,0 1,-25 25,0-1,0 1,0 24,0 1,0-1,0 1,0-1,0 0,24 1,-24-1,0-24,25 24,-25-24,0-25,0 24,0 1,-25-25,1 0,24-25,-25 0,0 24,0 1,0-25,1 0,-1 25,0-25,0 0,0 0,25 0,-25 0,25 0,0 0,0 0,-24-25,48 25,-24-25</inkml:trace>
  <inkml:trace contextRef="#ctx0" brushRef="#br0" timeOffset="79356.539">10988 10691,'0'-25,"0"25,0 0,25 0,-25 0,-25 25,25-25,-24 25,24-1,-25 1,0 0,25 0,-50 0,26-1,-1 26,-25-25,25 0,-24 24,24-24,-25 0,26-25,24 25,-25-1,25-24,0 0,0 0,0 0,0 0,0 0,0 0,0 25,25-25,-1 25,1-25,0 25,0 25,24-26,-24 1,25 0,-25 25,24-26,-24 1,0 0,-25-25,25 0,-25 0,0 25,0-25,0 0,0-25,0 25,0-25,24 0,-24 1,25-26</inkml:trace>
  <inkml:trace contextRef="#ctx0" brushRef="#br0" timeOffset="79939.5722">11832 10765,'0'0,"0"-25,0 25,-25-24,0-1,25 25,-25 0,-24-25,-1 25,25 0,1 25,-1 0,0-1,0 26,50 0,0 24,0-24,24 24,1 0,-1 1,1-25,0-1,-1 1,-24-1,0-24,-25 0,-25 0,25-25,-50 25,26-25,-1 0,-25 24,25-48,-24 24,24 0,0-25,25 25,0-25,0 25,25-50,0 26</inkml:trace>
  <inkml:trace contextRef="#ctx0" brushRef="#br0" timeOffset="80312.5934">12105 11137,'24'0,"-24"25,25-50,0 25,0 0,0-25,0 1,-25-26,24 0,1 26,-25-26,0 0,0 26,-25-1,1 0,-1 0,0 50,0 0,-25 0,26 49,-1-24,0 24,25 25,0-24,0-1,25-24,0 24,-1-49,1 25,0-26,0-24,25 0,-26-24,1-1,0 0</inkml:trace>
  <inkml:trace contextRef="#ctx0" brushRef="#br0" timeOffset="80806.6219">12526 10120,'0'0,"0"0,0 25,0 0,0 49,0 1,0 24,0 0,-24 25,24 0,0 0,0-25,0 25,0-49,0 24,0-49,0-1,0-24,0 0,0-25,24 0,-24 0</inkml:trace>
  <inkml:trace contextRef="#ctx0" brushRef="#br0" timeOffset="81237.6461">13072 9996,'25'-74,"0"-1,-25 26,0-1,0 25,-25 1,25-1,-25 25,0 0,-24 25,24-1,-25 1,25 25,1 24,-1 1,0 24,0 0,25 50,0-25,0 25,0-25,0 25,0-1,25-24,-25 1,25-1,-25-25,0-25,0 1,0-1,0 0,0-49,-25 25,25-25,0-25,0 24,0-24,-25-24,25-1,0-25</inkml:trace>
  <inkml:trace contextRef="#ctx0" brushRef="#br0" timeOffset="81417.6569">12700 11162,'0'-50,"0"50,25-24,0 24,-25 0,49 0,-24 0,0 0,0 0,24 0,-24 0,0-25,0 25,24-25,-49 0</inkml:trace>
  <inkml:trace contextRef="#ctx0" brushRef="#br0" timeOffset="81760.6765">13146 11261,'25'0,"-25"0,0 0,0 0,0 0,0 0,0 0,0 0,0 0,0 25,0-25,0 0,0 0,0 0,0 0,0 0,0 0,0 25,0-25,0 0,0 0,0 0,0-25,25 0,-25 1,25-26</inkml:trace>
  <inkml:trace contextRef="#ctx0" brushRef="#br0" timeOffset="82426.7141">13767 10988,'0'0,"-25"0,25 0,-25 0,0 0,0 0,1 25,-1 0,25 25,-25-26,25 26,0-25,0 25,25-26,24 1,-24-25,25 0,-1 0,1-49,0-1,-26 0,1-24,0-25,-25 24,0-49,0 25,-50-25,26 25,-1-25,0 49,-25-24,50 50,-24-1,-1 0,25 25,0 25,25 25,-1-25,1 25,0 25,0-25</inkml:trace>
  <inkml:trace contextRef="#ctx0" brushRef="#br0" timeOffset="82887.7407">14039 11162,'0'0,"25"0,-25-25,25 0,0-24,0-26,-1 26,1-50,0 49,0-49,0 49,-1 1,1-1,0 50,0 0,0 50,-25-1,49 1,-49 49,50-49,-25 49,0-25,24 1,-49-26,25 1,0-25,-25 24,25-24,-25-25,-50 0,50-25,-50 25,26-49,-26 24,0 0,1 0,-1-24,25 24,-24 0,24 0,0 0,25 1,0 24,0 0,25-25,0 0,-1 25</inkml:trace>
  <inkml:trace contextRef="#ctx0" brushRef="#br0" timeOffset="83417.7713">14585 10889,'0'0,"0"0,25 25,-25 0,0-25,0 25,0-1,25 1,0 0,-1 0,1-25,25 25,-1-50,-24 25,0-25,0 0,24-24,-49 24,25-50,-25 26,25 24,-25-25,0 26,0-1,0 50,0 24,25 1,-25 49,0 25,25 0,-1 25,-24 25,25-26,0 1,-25-25,0 0,-25-25,0-49,1-25,-26-25,25-25,-24 0,-1-49,0-1,26 26,-1-50,25 24,0 1,0 24,25 1,-1-26,1 26,25-1,-1 25,1-24,-25-1,0 0</inkml:trace>
  <inkml:trace contextRef="#ctx0" brushRef="#br0" timeOffset="83893.7983">15577 10145,'0'-25,"0"1,0 24,-24 24,-1 1,0-25,0 50,0-25,1 24,24-24,0 0,24 0,1-25,-25 0,50 0,-25 0,-1-25,1 25,-25-25,25 0,-25 25,0 0,-25-25,0 25,25 25,0-25,-24 25,24-25,0 0,0 25,0-25,24 0,-24 0,0 0,25-25,-25 25,0 0,0 0,-25 0,25 0,0 0,-24 25,24-25,0 25,-25-1</inkml:trace>
  <inkml:trace contextRef="#ctx0" brushRef="#br0" timeOffset="84279.8206">15577 10889,'0'0,"25"0,-25 0,0 0,0 0,0 0,0 0,0 25,0 0,0-25,0 25,0-25,25 24,0 1,0-25,-1 0,1 0,0 0,0-25,-25 25,0-24,0 24,0-25,-25 25,-25-25,26 25,-1 0,0 25,0-25,0 0,25 25,0-25,0 24,0-24,0 0,25 0,0-24</inkml:trace>
  <inkml:trace contextRef="#ctx0" brushRef="#br0" timeOffset="95147.4414">4837 12849,'0'-25,"0"25,-25-25,25 0,-50 25,26-24,-26 24,25-25,-24 25,-1 0,25 0,0 25,25-1,0 1,25 25,0 24,49-24,-24 24,0 1,24-1,-24 1,-1-26,-24 1,-25-1,0-24,0 0,-25 0,-24 0,-1-25,0 0,1 0,-1 0,1 0,-1-25,25 25,0-25,25 25,0-25,50 0,-25 1</inkml:trace>
  <inkml:trace contextRef="#ctx0" brushRef="#br0" timeOffset="95638.4703">5184 13072,'25'25,"-25"-25,50 0,-26 0,1 0,0 0,25-25,-26 25,1 0,0-25,0 25,-25-25,0 1,0 24,0-25,0 25,0-25,-25 0,0 25,25-25,-49 1,49-1,-50 25,50 0,-25 0,0 0,1 25,-1 24,0-24,25 0,0 49,0-24,0-25,0 24,0 1,25-25,-25 24,25-24,-1 0,1 0,0-25,0 0,0 0,-1 0,26-25</inkml:trace>
  <inkml:trace contextRef="#ctx0" brushRef="#br0" timeOffset="95915.4859">5730 12452,'0'0,"0"0,0 0,0 25,0 24,0 1,0 0,0 24,0 25,0-24,0 24,0-25,0 1,0-1,25-24,-25-1,0 1,0-25,0-25</inkml:trace>
  <inkml:trace contextRef="#ctx0" brushRef="#br0" timeOffset="96285.5071">6276 12427,'0'-49,"-25"-1,25 25,-25 0,0 25,-24 0,24 25,-25 0,25 25,1 24,24 25,0 25,0 0,0 25,24 0,1 0,-25 0,25-1,0-24,-25 0,0-24,-25-26,25-24,-25-1,25-24,-25-50</inkml:trace>
  <inkml:trace contextRef="#ctx0" brushRef="#br0" timeOffset="96461.5161">5928 13221,'25'0,"25"0,-25 0,24 0,-24 0,25 0,-26-25,26 25,-25-25,0 0</inkml:trace>
  <inkml:trace contextRef="#ctx0" brushRef="#br0" timeOffset="96648.528">6424 13221,'0'25,"0"-25,0 25,0-25,0 0,0 0,0 0,0 0,0-25,0 25,0 0</inkml:trace>
  <inkml:trace contextRef="#ctx0" brushRef="#br0" timeOffset="97560.5801">6846 13196,'0'0,"0"0,0 0,0 0,0-25,0 0,0 25,0-49,0 24,0 0,0-24,25-1,-25 25,0-24,0-1,0 25,0 0,25 1,-25 24,0 0,0 24,0 26,0-25,0 24,25 1,-25 0,24-1,-24 1,25-50,0 25,0-50,0 25,-1 0,1-25,0 0,25-24,-26 24,1 0,-25 0,25 25,0 0,-25 0,25 0,-25 25,0 25,24-1,-24 1,0-25,25 24,-25-24,0 0,0-25,0 0</inkml:trace>
  <inkml:trace contextRef="#ctx0" brushRef="#br0" timeOffset="98132.6124">7441 13097,'-24'25,"24"24,0 1,24-25,-24-25,25 25,0-25,-25 0,25-25,-25 0,0 0,0-25,0 1,0 24,0-49,-25 24,25 0,0 1,0-1,0 25,0 1,0 24,0 0,0 24,25 1,-25 25,0 24,25-49,-1 49,-24-24,25-25,0 0,0-1,0-24,-1-24,1 24,0-25,0 0,0 0,-25-24,24-1,-24 25,25 0,-25 1,0-1,0 25,25 25,-25-1,0 1,25 0,0 25,-25-1,24 1,-24-25,25-1,0 1,-25 0,25-25,-25 0,0 0,25 0,-25-25,0 0</inkml:trace>
  <inkml:trace contextRef="#ctx0" brushRef="#br0" timeOffset="98398.6281">8334 12254,'0'0,"0"0,0 49,0-24,0 25,0 24,0 25,0-24,0 24,0 0,0-25,0 26,0-26,0-24,-24-26,24 26</inkml:trace>
  <inkml:trace contextRef="#ctx0" brushRef="#br0" timeOffset="98873.6553">8037 12774,'-25'25,"25"0,25-25,0 0,24 0,-24-25,49 0,-24 1,0-26,-1 0,1 1,-1-1,1-24,-25 24,0 1,-25-1,24 25,-24 0,0 25,0 25,-24 0,24 49,0 1,0 24,0 0,0 0,0 1,0-26,0 25,0-49,0-25,24-1,-24 1,25-25,-25 0,0 0,25 0,0 0,-25 0,25 25,-25-25,24 25,-24 0,25-25,-25 25,0-25,25-25,0 25,-25 0</inkml:trace>
  <inkml:trace contextRef="#ctx0" brushRef="#br0" timeOffset="99139.6705">9128 12576,'25'0,"-25"0,25 25,-25-25,0 25,0-1,0 26,0 0,0-1,0 26,0-26,0-24,0 25,0-1,0-49,0 25,0-25,0 0</inkml:trace>
  <inkml:trace contextRef="#ctx0" brushRef="#br0" timeOffset="99340.682">9029 12874,'0'0,"0"0,0 0,25 0,0 0,-1 0,1 0,0-25,0 25,24 0,-49-25,25 0,25 25,-50 0,49-25,-49 25</inkml:trace>
  <inkml:trace contextRef="#ctx0" brushRef="#br0" timeOffset="99596.6967">9451 12750,'0'0,"24"0,1 0,0 0,0 0,0 0,-1 0,1 0,-25 0,25 0,-25 0,25 0,0 0,-25 0,0 0</inkml:trace>
  <inkml:trace contextRef="#ctx0" brushRef="#br0" timeOffset="99774.7064">9575 12874,'0'24,"24"-24,1 0,-25 0,25 0,0 0,0 0,-1 0,1 0,0-24,-25 24,50-25,-50 0</inkml:trace>
  <inkml:trace contextRef="#ctx0" brushRef="#br0" timeOffset="100032.7216">10294 12254,'0'0,"0"24,0 1,25 25,-25-1,-25 26,25 24,0-25,0 50,-25-49,25 24,0-25,0 1,-25-1,1-24,24-25,0 24,-25-24</inkml:trace>
  <inkml:trace contextRef="#ctx0" brushRef="#br0" timeOffset="103899.9417">4762 14064,'0'-49,"0"24,-24-25,-1 25,-25 1,1-1,-1 25,-24 25,24-1,0 1,26 25,-1-1,25 1,25 24,24-24,1 0,-1 24,1 1,24-26,-24 1,-25-1,0 1,-25-25,0 0,-25-1,0 1,-25-25,26 0,-26 0,25-25,0 25</inkml:trace>
  <inkml:trace contextRef="#ctx0" brushRef="#br0" timeOffset="104154.9573">4713 14486,'74'-50,"1"26,-26-26,26 25,-26-25,1 26,0-26,-26 25,-24-24,25 24,-50 0,25 25,-24 0,-1 0,0 25,0 24,0 1,25 0,0 24,25 1,0-26,0 26,0-26,24-49,1 25,-1 0,-24-25,25-25</inkml:trace>
  <inkml:trace contextRef="#ctx0" brushRef="#br0" timeOffset="104558.9804">5879 13742,'0'0,"-25"-25,25 25,-25-25,0 25,0 0,1 25,-1 0,-25 0,50 24,-25 1,25 24,0 1,25-1,-25 25,0 0,25 1,0-26,-25 1,0-1,25 0,-25-24,0-25,0 24,0-49,0 0,0 0</inkml:trace>
  <inkml:trace contextRef="#ctx0" brushRef="#br0" timeOffset="104946.0021">6350 13767,'0'0,"0"0,-25 0,0 0,1 0,-1 24,0 26,0 0,0 24,-24 0,49 26,-25 24,25 0,-25 0,25-25,0 25,0 0,0-50,0 1,-25-26</inkml:trace>
  <inkml:trace contextRef="#ctx0" brushRef="#br0" timeOffset="105113.0117">6077 14461,'0'0,"25"0,0-25,0 25,-1 25,26-25,-25 0,24-25,-24 25</inkml:trace>
  <inkml:trace contextRef="#ctx0" brushRef="#br0" timeOffset="105236.0191">6573 14461,'0'25,"0"-25,-25 0,25-25,0 25</inkml:trace>
  <inkml:trace contextRef="#ctx0" brushRef="#br0" timeOffset="105601.0399">6995 14263,'-25'0,"0"24,1 1,-1 0,0 0,25 0,0 0,0-1,0 1,25 0,0-50,24 0,-24 1,25-1,-26-50,1 26,0-26,0 1,-25-1,0-24,0 25,0-1,0 26,-25-1,25 25,0 25,0 25,0 25,0-1</inkml:trace>
  <inkml:trace contextRef="#ctx0" brushRef="#br0" timeOffset="106337.082">7169 14337,'24'0,"-24"0,25-25,0 0,0 1,-25-26,25 0,24 1,-24 24,0 0,0 25,-1 0,1 25,0-25,0 50,-25-1,0 26,0-51,0 26,0 0,0-25,-25-25,25 0,-25 0,0-25,25 0,-24 0,-1 0,25 0,0 1,0-1,25 0,-1 0,1 25,0-25,25 25,-1 0,1 0,-25-24,24 24,-24 0,0 0,0-25,-25 25,0 0,0 0,0 0,0 25,0-25,24 24,-24 1,0 0,0 0,25 0,0-1,0 1,-25 25,25-25,-1 0,-24 24,0-24,25 25,-25-1,0-24,0 25,0-26,-25 26,25-50,0 25,0 0,0-25,0 0,0 0,-24-25,24 0,0 25,0-25,24 0,-24 1,0-1,0 25,0-25,25 0,-25 25,0-25,25 25,-25-24,0 24,25 0,-25-25</inkml:trace>
  <inkml:trace contextRef="#ctx0" brushRef="#br0" timeOffset="106750.1058">8086 13990,'0'0,"0"0,0 25,0-1,0 1,0 0,0 49,0 1,0-1,0 26,0-1,-24 0,24 0,-25-24,0-1,0 0,0 1,0-26,-24-24,24 25,-25-25,26-25,-1 0,0-25,25 0,0 0,0 0,0-24,0-1,25-24,0 24</inkml:trace>
  <inkml:trace contextRef="#ctx0" brushRef="#br0" timeOffset="107161.1293">8682 14064,'24'0,"-24"0,25 0,0 0,0 0,24 0,-24 0,25 0,-25 0,-1 0,1-25,0 25,-25 0,25 0,-25 0</inkml:trace>
  <inkml:trace contextRef="#ctx0" brushRef="#br0" timeOffset="107369.1411">8682 14188,'24'25,"-24"-25,25 0,-25 0,50 25,-25-25,-1 0,1 0,0 0,0 0,24-25,-24 25</inkml:trace>
  <inkml:trace contextRef="#ctx0" brushRef="#br0" timeOffset="107660.1579">9649 13692,'25'-25,"0"1,-1 24,-24 0,25 49,-25 1,0-1,0 26,0-1,0 1,0-1,0 25,0-24,0-26,0 1,0-25,0 0,0-1,0 1,25-25</inkml:trace>
  <inkml:trace contextRef="#ctx0" brushRef="#br0" timeOffset="118102.7551">4638 15652,'0'25,"-24"24,24-24,0 0,0 24,0-24,24 25,-24-1,25 1,0 0,0-26,0 26,-1-25,1 24,0-49,25 25,-25-25,-1-25,1 1,25-26,-25-24,24-1,1 1,-25-50,24 25,-24-1,0-48,0 48,-25 1,24 0,-24 24,0 26,-24-1,24 25,0 25,0 50,-25 0,25 24,0 25,0 0,0 50,0-25,25 50,-25-25,0 0,0-25,0 0,0 0,0-50,0 1,0-1,-25-49,25-25,-25 0,0-50,0 1</inkml:trace>
  <inkml:trace contextRef="#ctx0" brushRef="#br0" timeOffset="118264.7644">4688 15354,'-25'25,"0"0,25 0,0-25,0-25,25 25</inkml:trace>
  <inkml:trace contextRef="#ctx0" brushRef="#br0" timeOffset="119664.8444">6325 15577,'0'-24,"-25"-26,25 25,-24 0,-1 1,0 24,0-25,0 25,-24 25,49-1,-25 1,25 25,25-1,-25 1,49 0,1 24,-25-24,24-1,-24-24,0 0,0 24,-25-24,-25-25,0 25,0-25,-24 0,24 0,-25 0,26 0,-1 0,25 0,25-25,-1 25,1-25,25 25,-1-24,26-1,-26-25,26 25,-1-24,-24 24,-25-25,24 1,-24-1,-25 25,0 1,0-1,-25 25,0 0,1 25,-1-1,0 26,0 0,25-1,0 1,0-1,0 1,25-25,0-25,0 25,-1-25,1 0,0-25,25 0,-50-25,49 1,-49-1,25-24,0-1,0 1,-25 0,0-26,25 26,-25-1,24 1,-24 24,0 1,0-1,0 25,0 25,-24 0,24 0,-25 50,25-25,0 24,0 26,-25 24,25-25,0 26,0-1,0-25,0 1,25-1,-25-24,0-1,25 1,-1-50,1 0,0 0,0-25,0-24,24-1,-24-24,25-26,-1 1,-24 0,0-25,0 25,-1-1,-24 1,0 25,0-1,-24 26,24 24,-25 25,25 25,-25 24,0 26,25-1,-25 25,1 25,24 25,-25-25,25 25,0 0,0 0,0-25,25 0,-25-25,0-25,0 1,0-1,0-49,0 0,0-50,0 0</inkml:trace>
  <inkml:trace contextRef="#ctx0" brushRef="#br0" timeOffset="119806.8525">7342 15751,'0'0,"0"0,0 0,0 0,0 0,25 0,-25 0</inkml:trace>
  <inkml:trace contextRef="#ctx0" brushRef="#br0" timeOffset="121430.9453">9525 15131,'0'0,"0"0,0 25,25-25,0 24,24 1,1 0,-1-25,1 25,0 0,-1-25,1 24,-25-24,-25 25,0 0,-25 0,0 0,0-25,-24 49,-1-24,0 25,26-25,-26-1,25 1,25-25,0 0,0-25,25 25</inkml:trace>
  <inkml:trace contextRef="#ctx0" brushRef="#br0" timeOffset="121717.9618">10269 15056,'-25'25,"1"0,24 25,0-1,24 1,-24 24,0 1,0 24,0-25,0 1,0-26,0 1,0-25,0 0,-24-50</inkml:trace>
  <inkml:trace contextRef="#ctx0" brushRef="#br0" timeOffset="121996.9778">10492 14957,'50'-49,"0"24,-1 25,1 0,-1 49,-49 1,0 0,0 24,-24 25,-26 0,0 1,1-1,-1 0,25-24,-24-1,49 0,0-24,0-25,49-25,-24 0,25 0,-1 0,1-25,0 0,-26-24</inkml:trace>
  <inkml:trace contextRef="#ctx0" brushRef="#br0" timeOffset="122197.9894">11137 15131,'25'0,"-25"0,0 25,0-25,0 0,0 0,0 0,0 24</inkml:trace>
  <inkml:trace contextRef="#ctx0" brushRef="#br0" timeOffset="122342.9974">11162 15478,'0'25,"0"0,0 0,0-25,0 0,0 0,0 0,0-25,25-25</inkml:trace>
  <inkml:trace contextRef="#ctx0" brushRef="#br0" timeOffset="133033.6091">7590 15801,'25'24,"-25"-24,0 0,0 0,0 0,0 0,0 0,-25-24,25 24,0-25,0 0,0 0,0 0,0-24,0-1,0 25,-25-24,25-1,0 25,0 1,0-1,0 25,0 0,0 25,25 24,0-24,-25 25,25-1,-25 1,25-1,-1-24,1 0,0 0,-25-25,25 0,-25-25,25 25,-25-50,0 26,0-26,24 0,-48 26,24-1,0 0,0 0,0 25,0 0,0 25,0 0,0 24,24-24,-24 25,0-1,25-24,-25 0,25 0,-25 0,25-25,-25 0,25 0,-25-50,24 50,-24-50,25 1,0-1,-25 25,0 1,0-1,0 25,-25 0,25 25,0-1,-25-24,25 25,0 0,25 0,-25 0,25-25,0 0,-25-25,25 25,0-25,-25 0,24 0,-24 1,0-26,0 25,-24-24,24 24,0 0,0 0,0 0,0 25,0 0,0 0,24 25,-24 0,0 0,25 0,0 24,-25-24,0 0,25 0,-25-1,25-24,-1 0,1-24,0 24,-25-25,25 0,0 0,-25 0,0 1,0 24,24 0,-24 0,0 24,25 1,-25 0,0 0,25 24,-25-24,0 0,25 0,-25 0,25-1,-25-24,24-24,1-1,-25 0</inkml:trace>
  <inkml:trace contextRef="#ctx0" brushRef="#br0" timeOffset="133245.6212">8657 15032,'0'-50,"0"25,0 25,25 25,-25 25,0-26,0 51,0 24,-25-25,25 26,0-26,0 1,0-1,0 0,25-24,-50-25,25 0,0-25,0-25</inkml:trace>
  <inkml:trace contextRef="#ctx0" brushRef="#br0" timeOffset="133650.6443">8558 15478,'0'-49,"-25"24,25 0,0 0,25 25,-25-25,24 0,1 1,25-1,-25-25,24 1,-24-1,25 0,-26 26,1-26,-25 25,25 25,0 0,-25 25,0 49,0-24,0 24,0 26,0-1,0-25,25 1,-25-26,24 1,-24-50,25 0,0 0,0-50,-25 50,50-49,-50 24,49 0,-49 25,25 25,0 0,0 0,-1-1,1 26,-25-25,25 24,0-24,-25-25,25 0,-1 0,-24-25</inkml:trace>
  <inkml:trace contextRef="#ctx0" brushRef="#br0" timeOffset="137038.8381">13370 15354,'0'0,"25"-25,-25 0,0 1,0-1,-25 0,0 0,25 0,-50 25,26-24,-26 24,25 0,-25 0,26 24,-1-24,25 25,0 0,49 25,-24-1,25 1,0 0,-1 24,26 0,-26-24,1 24,-25-24,-25 0,0-26,-25 26,25-25,-50 0,25-1,-24-24,24 0,0 0,-24 0,49-24,0-1,0 25,24-25</inkml:trace>
  <inkml:trace contextRef="#ctx0" brushRef="#br0" timeOffset="138047.8959">13667 15627,'50'0,"-25"-25,0 0,-1 1,26-1,0-25,-26 1,-24-1,25 0,-25 25,0-24,0 24,-25 25,1 0,-26 0,25 25,0 24,-24 1,49 0,-25 24,25 25,0-49,0 24,0-24,25-25,24 0,1-1,0-48,-26-1,51 0,-26-25,26-49,-1 25,-24-25,24-1,1-24,-26-25,26 25,-26-24,-24 24,0-25,0 25,-25 0,-25 0,0 49,0 1,-24 24,-1 25,1 50,-1 0,0 25,25 49,1 0,-26 25,50 25,-25 0,25 0,0-1,25 1,-25 0,25-25,0-25,-25 1,24-26,1 0,-25-24,25-25,-25 24,25-49,-25 25,0-25,0 25,0-25,25-25,-25 25,0-25,25 1,-25-26,24 25,26-49,-25-1,0 1,24-25,1-25,-25 24,24-24,1-24,-1-1,-24 25,25 0,-50 0,25 24,-1 1,-24 25,0 49,0-25,0 50,0 0,0 50,-24 24,-1 26,25-1,-25 50,0 0,0 24,1 26,-1-1,0-24,0 24,25-24,0-1,-25-24,50-25,-25 0,0-24,0-26,0-24,0-26,0 1,0-25,0-25,0-24,0-1</inkml:trace>
  <inkml:trace contextRef="#ctx0" brushRef="#br0" timeOffset="138213.9053">14883 15503,'0'0,"0"0,0 0,25 25,-25-25,0 0,0 0,0 0,0-25,24 25</inkml:trace>
  <inkml:trace contextRef="#ctx0" brushRef="#br0" timeOffset="139160.9589">15280 15255,'-25'0,"0"-25,25 25,0 0,-25 25,25 0,0 24,0 1,25 0,0-1,0 1,-1-25,26-1,-25-24,25 0,-26 0,26-24,-25-26,24 25,-49-24,50-1,-50 0,0 1,25 24,-25 0,0 25,25 25,-25 24,24 26,-24-1,25 50,-25 25,25 0,-25 0,0-25,0 0,0-25,-25 0,0-24,1-50,-26-25,0-25,1 0,24-25,-25-24,50-1,-24-24,24 25,24-1,1 1,25-25,-1 24,1 1,24-25,-24 24,24-24,-24 0,-25 0,0 24,-1 1,1 24,-25 25,0 1,0 24,-25 24,25 51,0-26,0 26,0-1,25 1,0-26,0 1,0 0,-1-26,26-24,-25-24,24-1,-24 0,25-25,-25 1,-1-1,1 0,0-24,0 49,-25 0,0 1,25-1,-25 25,0 49,25 1,-25-25,0 49,0 1,0-26,0 1,0 0,-25-26,0-24,25 25,-25-50,0 25,0-49,25 24,-49-49,49 24,-25 0,25 1,-25-1</inkml:trace>
  <inkml:trace contextRef="#ctx0" brushRef="#br0" timeOffset="139586.9833">16495 15056,'25'25,"0"0,-25 25,25-1,-25 1,0-1,0 26,0-25,0-1,0 1,0-25,0-25,0 0,0-25,0 0,0-25,0 1,24-1,-24-49,25 24,-25 1,50 0,-50 24,25-24,-1 49,1 0,-25 50,0-25,0 25,0 24,0 1,0-1,-25 26,25-26,0 1,0 24,0-24,0-25,25 0,-25 0,50-25,-25 0,-1-25,26 25,-25-50,24 25,-24-24</inkml:trace>
  <inkml:trace contextRef="#ctx0" brushRef="#br0" timeOffset="139826.9977">17363 14660,'0'0,"0"0,0 24,0 1,0 25,0-1,0 1,0 0,0 24,0 0,0-24,0 0,0-26,0 26,0-50,0 25,0-25,0 0</inkml:trace>
  <inkml:trace contextRef="#ctx0" brushRef="#br0" timeOffset="140093.0129">17115 14883,'0'0,"0"0,25 0,0 0,0 0,24 0,-24 0,25 0,-1 0,-24 0,25 0,-26 0,1 0,0-25,0 25</inkml:trace>
  <inkml:trace contextRef="#ctx0" brushRef="#br0" timeOffset="140651.0448">17735 14808,'25'-24,"-25"24,50 0,-25 0,-1 0,1-25,0 25,0-25,0 25,-1 0,-24 0,0 0,0 0,0 0</inkml:trace>
  <inkml:trace contextRef="#ctx0" brushRef="#br0" timeOffset="140819.0539">17711 14908,'0'24,"0"1,24-25,1 0,-25 0,50 0,-25 0,-1 0,1-25,-25 25,50-24,-50-1</inkml:trace>
  <inkml:trace contextRef="#ctx0" brushRef="#br0" timeOffset="141090.0699">18455 14238,'0'0,"0"0,0 25,0 24,-25 26,25-1,-25 25,25 1,-25-1,25 0,0 0,-25 0,25-24,25-1,-25-49,0 25,0-1,0-24,0-25,-25 25</inkml:trace>
  <inkml:trace contextRef="#ctx0" brushRef="#br0" timeOffset="142412.1456">13419 16321,'0'0,"-24"0,24-24,-25-1,0 25,0-25,25 0,-49 25,24 0,0 0,-25 25,25 0,25 24,0 1,0 25,25-1,25 0,0 26,-1-51,1 26,-1-26,-24 1,0-25,0 24,-50-24,0-25,0 25,-24-25,24 0,-25 0,26 0,-1 0,0 0,25 0,50-25,-26 0,26 0,24 1,1-26,-1 0,-24 1,24-1,1 1,-26-26,1 26,-25 24,-1-25,-24 25,-24 1,24 24,-50 0,25 24,0 26,-24-25,24 24,-25 26,50-50,-24 49,24-49,24 24,-24-24,50-25,-25 0,0 0,24 0,1-49,-1 24,1-50,0 26,-1-26,1 26,-1-50,-24 24,0 1,-25-1,0-24,0 49,0 1,0 24,-25 0,25 25,-25 50,25-1,-24 1,24 49,0-24,0 24,0 0,24-24,1-1,0-24,0-1,0-24,24-25,-24-25,25 0,-1 1,-24-26,0-24,0 24,0-24,-1-26,-24 26,0-1,0 26,0-1,0 25,0 25,-24 0,24 25,0 50,0-1,-25 25,25 1,0 24,0 0,-25 24,25-24,0-24,0 24,0-25,0-25,0 1,0-26,0-49,0 50,0-50,0 0,0-25</inkml:trace>
  <inkml:trace contextRef="#ctx0" brushRef="#br0" timeOffset="142591.1558">14709 16867,'25'25,"-25"-25,25 0,-25 0,0 0,0 0,0 0,25 0</inkml:trace>
  <inkml:trace contextRef="#ctx0" brushRef="#br0" timeOffset="143112.1855">15156 16966,'24'0,"-24"0,0 0,25-24,0-1,-25-25,25 25,0-24,-25-1,24 1,-24 24,25-25,0 1,-25 24,0 25,0 0,0 25,25-1,-25 26,0 0,0-26,25 26,-25-25,0 0,25-25,-1-25,1 25,-25-25,25-25,0 26,0 24,-1-25,-24 0,0 25,0 25,0 0,0-1,0 26,0-25,0 24,0-24,0 25,0-25,25-1,0-24,-25-24</inkml:trace>
  <inkml:trace contextRef="#ctx0" brushRef="#br0" timeOffset="143578.2123">15801 16793,'24'25,"-24"24,25-24,-25 0,25-25,0 25,0-25,-25-25,24 25,-24-25,0 0,0 0,0 1,0-26,0 25,0 0,-24 1,24 24,0 0,0 0,24 0,-24 0,0 24,25 1,-25 0,25 0,0-25,0 25,-1-50,1 25,25-25,-25 0,-1 25,1-25,0 1,0 24,-25 0,25 0,-25 0,24 24,-24 26,0-25,25 24,-25-24,25 0,0 25,-25-50,25 24,0-48,-25 24</inkml:trace>
  <inkml:trace contextRef="#ctx0" brushRef="#br0" timeOffset="144127.2437">16644 15949,'0'25,"25"25,-25-1,25 26,-25 24,24 25,-24-25,0 1,0 24,0-50,0 0,-24-24,-1-25,0 0,0-50,0 0,-24 0,24-24,0-1,-24-24,49 24,-25 0,50 1,-25-26,24 26,26-1,0 0,-1 26,1-26,-1 25,-24 25,25 0,-25 0,-1 50,-24-1,0 1,0 25,0 24,0-25,0 1,0-26,0 1,0-1,0-24,0-25,25 0,0 0,-25 0,25-25,0 25,-1 25,1-25,0 0,-25 25,50-25,-50 25,49-25,-24-25</inkml:trace>
  <inkml:trace contextRef="#ctx0" brushRef="#br0" timeOffset="144323.2548">17487 16371,'0'0,"25"0,0 0,-25 0,50 0,-50 0,24 0,1 0,0 0,0 0,0 0,-25-25</inkml:trace>
  <inkml:trace contextRef="#ctx0" brushRef="#br0" timeOffset="144517.266">17487 16545,'0'0,"0"25,25-1,0-24,-25 0,50 0,-50 0,24 0,26 0,-50-24,25 24,0 0,-1-25,1 25</inkml:trace>
  <inkml:trace contextRef="#ctx0" brushRef="#br0" timeOffset="144803.2823">18331 15900,'0'0,"0"0,0 25,24-1,-24 26,-24 24,24-24,0 49,0-24,0-1,0 1,24-1,-24 0,0 1,0-50,25 24,-25 1,0-25,0-1,0-24,0 0,-25-24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0:06.419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1946 868 81,'0'0'39,"0"0"0,-4-13 1,4 13-31,0 0-3,0 0-2,0 0-1,8 13-1,-6-1-1,3 5 0,1 0-1,4 6 1,4 2-2,2 2 1,7-1 0,6-5-1,5-1 1,5-5 0,7-7 0,2-7 0,4-10 0,4-6 1,0-13 0,0-6 0,-1-15-1,-3-7 0,-6-7 0,-6-10 0,-8-3 1,-9-5-1,-8 1 1,-9 0-1,-8 7 1,-7 9 0,-6 5 0,-4 12 0,-3 12-1,1 14 0,-3 13 0,1 16 0,1 14 0,4 16-1,2 14 0,4 12 1,3 11 0,4 8 0,4 5 0,4 1 1,1-1-1,0-3 2,3-4-2,-1-3 1,1-7-1,-3-4 0,0-7 1,-2-4-1,-1-7 0,0-6 0,-1-8-1,-1-8 1,1-7-3,-3-10-2,5 3-15,-9-23-21,1-8 0,-7-15-1,1-8 1</inkml:trace>
  <inkml:trace contextRef="#ctx0" brushRef="#br0" timeOffset="633">1858 285 98,'-4'26'40,"-2"0"0,9 0-2,1-4-39,-7-10-15,7 8-22,-3-9 0,-1-11-2,18-4 1</inkml:trace>
  <inkml:trace contextRef="#ctx0" brushRef="#br0" timeOffset="1317">3758 676 35,'0'0'34,"0"0"3,2 12-1,-2-12-14,0 0-6,0 0-5,0 0-3,-12-17-2,12 17-2,-15-17-1,4 7-2,-7-1-1,-1 3 1,-5 3-1,-3 3 0,-2 4-1,0 5 1,0 4 0,4 3-1,4 5 1,6 3-1,10 6 0,12 1 1,10 1-1,11 1 0,9 1 1,8-1 0,4-4 0,0-3 0,-5-6 0,-6-1 1,-11-4 0,-13-1-1,-15-1 1,-13 1-2,-17 3 0,-15-3-2,-6 6 0,-12-8-5,7 11-11,-9-11-20,15 3 2,5-8-1,18-1 1</inkml:trace>
  <inkml:trace contextRef="#ctx0" brushRef="#br0" timeOffset="1706">3654 1071 44,'69'-14'36,"-1"-6"1,-1 2 0,-13-11-13,9 10-10,-22-13-7,3 6-1,-13-7-2,-5 1-1,-10-3-1,-8 1-1,-10-2 1,-6 6-1,-7 4 0,-5 9-1,-5 6 0,-4 11 0,1 13-1,3 8 0,7 9 0,6 4 0,10 4 0,7-2 1,9-2-1,9-7 1,6-10 0,9-7 0,2-10-1,3-9 1,4-10 0,0-10 0,0-8 0,-2-9 0,-4-9 0,-6-7-1,-6-9 2,-7-5-1,-10-3 1,-5 7 0,-8 5 0,-5 10 0,-4 12-1,-3 18 1,-4 20-1,0 19 0,-2 18 0,1 12 0,2 15 0,0 9 0,3 7 0,5 5 1,3-2-1,5-2 0,2-6 0,4-7 1,3-9-1,1-8 1,3-9-1,-3-9 1,2-7-1,-2-3 0,-3-7 0,-7-9 1,11 8-1,-11-8 1,0 0-1,0 0 1,0 0-1,0 0 1,12-6-1,-12 6-1,0 0 1,10-10 0,-10 10-1,15-16 0,-5 6 1,2-3-1,3-5 1,2-4-1,6-4 2,2-9-2,1-6 1,1-7 0,0-8 1,-1-6-1,-3-7 1,-4-4 0,-5-2-1,-4 2 1,-6 3 0,-3 8-1,-2 11 1,-3 8-1,-2 16 0,-3 14 0,-2 19 0,-2 16 0,-3 21 0,1 17 0,-2 16-1,1 17 1,-1 11 0,4 8 0,2 2 0,3-1-1,4-7 1,2-10 0,2-10 0,1-16-1,3-14 0,-1-14 0,6-12-3,-9-30-16,16 1-19,-3-24 0,6-13-1,1-16 1</inkml:trace>
  <inkml:trace contextRef="#ctx0" brushRef="#br0" timeOffset="2657">4824 850 83,'10'16'38,"-12"-1"-3,-4-1-2,-2 0-38,8-14-29,-11 15-1,11-15-2,5-12 1</inkml:trace>
  <inkml:trace contextRef="#ctx0" brushRef="#br0" timeOffset="2812">5174 734 75,'19'13'38,"-1"1"-1,-6-9 1,8 1-27,-8-13-4,5-2-2,-2-7-1,1-2-1,0-5 1,1 0-2,-1 0 0,-4 6-1,-2 2 0,-10 15 0,12 6 0,-9 16-1,-2 13 0,-1 11 0,2 7 0,-1 11-1,2 4 1,0 0-1,1-3 1,-2-8 0,0-9 0,-2-7 0,-1-10 0,0-7 1,-2-9 0,1-5 0,2-10-1,0 0 1,-5 9-1,5-9 1,0 0 0,0 0-1,0 0 0,0-11 0,0 11 0,0 0 0,-1-10 0,1 10-1,0 0 1,0 0 0,0 0 0,-2-11-1,2 11 1,0 0-1,0 0 0,0 0 1,0 0-1,0 0 0,0 0 0,0 0 0,0 0 0,0 0-1,0 0-1,0 0 0,0 0-2,-11-3-2,11 3-3,0 0-26,0 0-2,-12-9 0,12 0 1</inkml:trace>
  <inkml:trace contextRef="#ctx0" brushRef="#br0" timeOffset="3473">5626 758 92,'0'0'37,"0"0"0,-9 6 0,9-6-33,0 0-1,-10 12-2,5-3 1,2 9 0,1 7-1,3 13 0,-1 7 0,4 12-1,-2 12 1,2 9-1,0 8-1,-3 0 1,-5-2 0,-2-6 1,-7-6 0,-6-8 0,-8-12 0,-5-11 0,-6-14 1,-2-11-1,-1-13 0,0-7-1,2-15 0,4-7 0,8-6-1,5-4 1,10-3-1,5-1 1,14 1 0,5 0 0,11 1 0,7 1 0,7-2 0,7-2 1,6-4-1,4-3 0,2-3 1,2-2 0,-1-3 0,-4-4 0,-5-2 0,-8 4 0,-8 1 1,-8 10-1,-11 6 0,-4 8 0,-11 14 0,2 19-1,-18 12 0,1 13 0,2 12-1,-3 4 1,5 5-1,1 1 0,3-2 1,8-5-1,5-12 1,6-8 0,4-10 1,6-9-1,3-10 1,4-6 0,2-10 0,0-10 0,1-6-1,0-2 1,-4 5-1,-1 2 0,-7 9 0,3 14-1,-3 13 1,2 16 0,0 15-1,-1 6 0,2 9 1,-4 2 0,1-2 0,-6-6-1,-4-6 2,-6-7-2,-10-9 2,-5-7-1,-8-9 0,-3-5 0,-7-6-1,-3-7 1,0 0-2,1-5 1,8 2-4,-3-7-3,23 8-30,-3-5-3,15 8 2,5-4-1</inkml:trace>
  <inkml:trace contextRef="#ctx0" brushRef="#br0" timeOffset="4320">6318 835 94,'-7'27'37,"0"4"2,-5-6-2,10-1-32,-8-2-2,4-2 0,-2-11 0,8-9 0,0 0 0,10-25 0,3-2-1,7-7 0,3-9-1,6-10 0,3-3-1,-1 4-1,-1 5 1,-5 6 0,-4 7 0,-7 12-1,-14 22 1,0 0 0,3 22-1,-8 8 2,0 6-2,3 6 1,3 6 1,6-2-1,6-2-1,4-10-2,12 1-7,-3-19-30,12-7 1,-1-16-1,8-6-1</inkml:trace>
  <inkml:trace contextRef="#ctx0" brushRef="#br0" timeOffset="4760">7260 530 92,'0'0'37,"0"0"1,1 12 1,-1-12-33,10 15-3,6-3-1,6 4 0,9-1 0,7 3 0,5-3 0,10 2 0,1-5-1,3 2 0,-2-5 0,-2-2-1,-10 0 1,-4-1-1,-11-3 1,-9 2-1,-19-5 1,4 10 0,-21-1 0,-6 4 0,-11 3 0,-8 2 0,-4 5-1,-5 0 0,2 2 0,0-2 0,9-1 0,4-6-1,12-1-3,2-10-3,22-5-33,0 0-1,23-10 2,1-8-3</inkml:trace>
  <inkml:trace contextRef="#ctx0" brushRef="#br0" timeOffset="11366">961 1294 80,'0'0'39,"0"0"-3,-25 5 0,-6-6-33,-8 4-4,-6 8-2,-8 5 1,-5 18 0,-6 8 1,2 19 0,-6 15 0,-1 21 1,6 15 0,0 17-1,3 12 0,4 10 1,6 7-1,3 3 0,13-3 1,6-6 0,9-6 1,7-10 0,9-6 2,3-16 0,9-7-1,1-17 1,9-7-1,1-15 1,5-10-2,1-13 1,9-8-2,6-9 1,5-7-1,7-7 0,5-6 1,9-2-2,6-6 0,8-2 1,1-3-1,6 0 0,2-2 1,3-1-1,-1-1 1,-7-1-2,-4-4-2,0 5-11,-12-10-22,-9-2-1,-11-5 0,-8-1 2</inkml:trace>
  <inkml:trace contextRef="#ctx0" brushRef="#br1" timeOffset="20051">135 21 88,'-9'2'39,"24"16"0,15 6 1,25 12-34,4 14-2,14 13-2,7 6 1,13 15-1,1 2 0,-1 3 0,-7-5 0,-6-2-1,-7-10-1,-11-8 0,-7-4-1,-14-16-3,-3-4-4,-23-25-31,2-7-1,-12-20 0,-2-12-1</inkml:trace>
  <inkml:trace contextRef="#ctx0" brushRef="#br1" timeOffset="20300">1002-6 109,'-14'-2'41,"-1"31"0,-13 11-6,-4 29-30,-12 13-2,-8 14 0,-7 13-1,-8 2-1,0-7 0,3-10-1,4-10-2,-2-20-7,23-2-33,-8-21 0,12-13 0,1-13-2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0:11.72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238 956 106,'-10'-11'39,"-6"-2"1,1 5-3,-9-4-35,-1 6-1,-3 5 0,-2 8 0,2 9-1,4 7 0,5 1 0,7 5 1,5-3-1,9-3 1,7-9 0,6-8 0,5-9 1,3-10 0,-4-11 0,1-10 0,-7-12 0,-4-12-1,-8-6 0,-6-1-1,-3 0 1,-3 2-3,0 8 0,0 3-3,9 20-4,-6 5-28,18 19-5,1 2 2,13 10-2</inkml:trace>
  <inkml:trace contextRef="#ctx0" brushRef="#br0" timeOffset="323">575 547 77,'44'-1'41,"3"1"-2,-5-5 2,-1 10-13,-11-8-23,-1 8-4,-13 5 0,-11 7-1,-17 6 0,-13 9 0,-11 5 0,-9 6 0,-6 2-1,-2 2 1,2-2-1,6-3 1,9-4-1,11-7 0,15-4 0,9-11-1,16-3-4,3-13-2,21 4-4,-5-18-4,22 12-2,-11-17 5,13 11 5,-7-5 3,-3 4 6,-6 7 3,-15-5 6,3 19 5,-30-12-1,23 16-2,-24-6-7,2 1-3,-2 0-2,1-11-5,7 16-11,-7-16-22,15-10 2,1-2-2,3-6 3</inkml:trace>
  <inkml:trace contextRef="#ctx0" brushRef="#br0" timeOffset="747">1211 901 87,'6'28'37,"2"-3"0,1-3 2,-5-9-31,13 0-3,0-9-2,3-5 0,1-10 0,2-1 0,-4-10 0,2 3-1,-4-2 0,-1 2-2,-4 7 1,-1 10-1,2 14-1,-2 10 1,6 16-1,-2 9 1,4 8 0,2 8-1,-2-1 2,1-1-2,-5-9 2,-4-8-2,-6-11 1,-7-12 0,-7-12 0,-7-11-1,-2-9 2,-3-10-2,2-5 1,5-6 1,3-8-1,13-4 1,11-2-1,14-3 1,9-1-1,10-5 1,4-1 0,3-1 0,-3 1 0,-2 3-1,-10 6 1,-9 7 0,-11 7 0,-10 11-1,-10 9 0,2 13 0,-21 12 0,7 6 0,5 7-1,1 4 1,8 2-1,9 0 1,7-5 0,8-5 0,7-5 0,5-5 0,3-9 1,3-5-1,0-7 0,-4-4 0,0 3 0,-3-1 0,-2 1 0,-5 4 0,-1 5 0,-7 6 0,-3 5-1,-3 5 1,-3 0 0,-6 3 0,-3 0 0,-5-1 0,-7-3 0,-6-2 0,-3-5 0,-4-4 0,-4-4-1,-2-4-1,1-7 1,2-4-2,6-2-1,5-8-2,14 3 0,4-8-2,17 8 2,-2-6 0,13 12 1,-2 3 1,8 8 1,-2 12 3,-7 4 1,-1 12 3,-9-1 0,1 10 0,-10-7 1,2 3 0,-9-11 1,4 1-1,-6-16 0,0 0 0,0 0-1,10-13-1,-4-9-1,8-3 0,2-7-1,5-1 0,2 0-1,1 2 0,2 3 0,-4 6-1,-5 10 1,-6 9 0,-11 3-1,2 17 1,-12 1-1,-1 5 1,-2 4 0,2 4 1,3 1-1,4 1 0,7 0 1,5-3-1,9-1 0,6-8-1,9-2-4,-2-15-4,20-1-29,-7-15-3,8-5 2,-1-8-2</inkml:trace>
  <inkml:trace contextRef="#ctx0" brushRef="#br0" timeOffset="1910">3401 425 96,'-18'20'37,"-1"-1"0,3-2-2,-4 1-38,3-8-22,10 3-12,7-13 0,-1 14-2,1-14 3</inkml:trace>
  <inkml:trace contextRef="#ctx0" brushRef="#br0" timeOffset="2076">3451 743 93,'-3'22'32,"6"1"-14,-3-23-17,0 0-33,0 0-5,22-21 1</inkml:trace>
  <inkml:trace contextRef="#ctx0" brushRef="#br0" timeOffset="2340">3917 970 97,'0'0'39,"-10"12"2,10-26-2,9-4-32,-6-11-3,4-4-1,-1-7-1,1-1-2,1 2 1,0 3-1,0 8 0,0 7-1,7 11 1,2 8-1,7 8 1,7 7-1,8 2 1,10 2 1,5 1-1,5-5 1,-1-3-1,-1-9 1,-4-5 1,-6-9-1,-12-3 0,-12-4 0,-12-3-1,-10 5 1,-11 4-1,-10 7-1,-6 10 1,-7 11-1,0 9 1,0 8-1,5 10-1,4 1 2,12-1-1,8-2 1,10-8-1,8-9 0,12-8-1,3-15-3,11-9 0,-1-15 0,7-2-1,-3-17 0,6-1 0,-5-13 1,-1-4 2,-5-2 4,-8-2 1,-1 10 1,-11 2 1,-2 14 0,-11 10 0,-2 21 1,-10 18-1,0 19-1,-5 14-1,-1 14-1,0 6 0,-1 8 0,3-1 0,3-3-1,1-12-1,3-9 1,3-11-1,-1-16 1,2-18-1,0 0 1,-9-23 0,5-6 0,2-5 1,1-4-1,3-2 1,6 3 0,6 5 1,4 5-2,2 6 2,2 11-1,-3 7 0,2 8 0,-3 11-1,-5 5 0,-3 3 0,-2 9 1,-1 1-1,3 2 0,0-2 0,3 1 1,1-8-1,5-4 1,1-4 0,0-8 0,2-6 0,-2-5 0,-2-10 1,-1-7-1,-5-6 0,-1-3 0,-4-1 0,-3 1-1,-2 3 0,0 6-1,-2 17 1,0 0-1,14 12 0,-6 7 0,3 5 0,4-2 1,-3 2-1,3-2 1,-5-10 1,0-2-1,-10-10 1,13-6-1,-10-5 0,1-6 1,2-4-1,1-6 0,6 0 0,-1-2 0,3 4 0,-2 5 0,0 3 0,0 9-1,-4 11 0,-9-3 1,12 25 0,-10-7-1,1 5 1,-1-1 0,2-3 0,2-1 0,3-9 0,6-1 0,1-8 1,5-4-1,0-3 0,2 0 0,-2 0 0,1-2 0,-3 6 0,-2 2 0,-1 3-1,-3 5 1,1 0 0,-2 1 0,2 0 0,0 0-2,2-1-2,-5-15-7,12 8-29,-8-11-1,5 4 0,-5-7 0</inkml:trace>
  <inkml:trace contextRef="#ctx0" brushRef="#br0" timeOffset="3634">5979 945 100,'9'-1'39,"3"-4"2,-9-13-2,1-5-34,-9-9-3,-4-9 0,-8-8 0,-3-9-1,-4-6 1,0 1-1,0-1 0,5 4 0,6 4-1,10 8 1,10 8-1,12 10 0,12 8 0,9 4 0,9 7-1,3 1-1,8 6-2,-7-6-4,9 8-32,-16-2-1,-4 5 1,-13-3-1</inkml:trace>
  <inkml:trace contextRef="#ctx0" brushRef="#br0" timeOffset="3923">6007 491 88,'-1'29'38,"12"-8"-2,12-7 1,4-10-33,10-4-3,5-3-3,-2-8 0,3-3-1,-2-4 1,-3-1 0,-3-1 2,-4 3 0,-1 2 1,-7 4 0,1 8 1,-6 4 1,1 9-2,-6 7 2,1 9-1,-6 2 1,-1 7-1,-5-2 1,0 3-1,-3-6 0,1-3 0,-4-8-1,4-2 1,0-17-1,-6 9 0,6-9-1,-8-10 0,1 1 1,-4 1-1,0 2 0,-6 4-1,1 6 0,-4 9 1,3 2-1,1 7 1,5 4-1,4-2 1,7 0-1,9-4 2,8-10-1,10-8 0,7-6 1,6-9 0,1-10 0,3-7 0,1-9 0,0-13-1,-2-7 1,-6-8 0,-4-14 0,-3-7 0,-6 0 1,-3 4-2,-7 8 2,-4 14-2,-5 14 2,-5 21-2,0 27 0,-20 23 0,2 21 0,-4 11-1,-3 12 1,-4 8-1,1 4 0,2-3 1,3-9 0,5-8 0,4-14 0,7-10-1,7-11 1,7-12 0,8-6 0,4-7 0,6-3 0,1-1-1,2 0 1,1 3 0,-1 0 0,-5 5 0,-6 1 0,-6 4 0,-11-8 0,9 14 0,-9-14 0,-6 10 0,6-10 0,-11 7 0,11-7 0,0 0 0,0 0 0,10 5 1,8-9-1,8 2 0,6-6 1,7-3-1,7-5 1,3-6-1,1-8 0,-1-4 0,-4-7 0,-5 0 0,-11 1 0,-9 1 0,-11 6 0,-10 9 0,-9 11-1,-9 11 1,-6 15-1,0 8 1,-2 10 0,4 5 0,6 7 0,7 1 0,7-2 0,6-3-2,12-3-2,-1-15-5,23 0-30,-6-10-1,13-6-1,0-9 0</inkml:trace>
  <inkml:trace contextRef="#ctx0" brushRef="#br0" timeOffset="5049">7810 343 91,'-13'8'35,"13"-8"-1,0 0-3,0 0-43,0 0-25,16 5 0,-3 1 0,0 0 0</inkml:trace>
  <inkml:trace contextRef="#ctx0" brushRef="#br0" timeOffset="5161">7934 517 71,'1'28'37,"-5"-1"-1,-4-3-1,-3 1-38,4-3-28,0-8-4,2-1-1,5-13-1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0:18.23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2155 118 74,'-14'-10'37,"14"10"1,0 0-1,19 12-28,8-2-6,14 7-1,6 4-2,5 3 0,-1 2 2,-1 5-1,-13-1 2,-9 4-1,-18 1 0,-14 0-1,-13 5-3,-12-10-8,-1 12-29,-4-6 0,8 1-3,5-3 1</inkml:trace>
  <inkml:trace contextRef="#ctx0" brushRef="#br1" timeOffset="9015">-2-7 71,'-3'41'42,"12"6"-2,17 14 2,13-7-25,16 26-9,6-1-2,6 8-2,-1-1-2,2-2-2,-9-7 1,-1-6-2,-13-10 0,-10-11-3,-7-4-3,-19-25-17,4 2-18,-13-23 1,0 0-1,-4-41 1</inkml:trace>
  <inkml:trace contextRef="#ctx0" brushRef="#br1" timeOffset="9230">587 17 110,'-9'-18'44,"-9"26"-1,6 34-3,-9 18-35,-3 20-4,-8 16-1,-5 16 1,-5 6-2,-1-2 1,6-11 0,0-7-2,8-12-2,-1-25-10,10-3-28,1-23-2,10-12 1,9-23-2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0:30.03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219 719 77,'0'0'40,"-14"7"0,14-7 2,-16-3-27,16 3-7,0 0-1,0 0-1,10-10-2,-10 10-1,15-12-1,-4 9 0,1 6-2,6 11 1,-2 5-2,3 11 1,-1 11-1,0 6 1,-2 5-1,0 5 1,-2-3 0,-3-8-1,-1-3 1,-4-10 0,1-9-1,-3-8 1,-4-16 0,0 0 0,-1-23 0,-9-5 0,-5-8 0,-7-5 0,-6-3 0,-5 2-1,-6 6 0,-2 10 0,-5 12 1,1 13-1,7 15 0,3 11 1,8 9-1,6 7 2,11 0-1,11 3 1,10-5-1,8-5 1,6-8-1,3-8 0,3-9-2,0-11-2,3 3-8,-10-19-28,8 3-2,-5-8 2,3 5-2</inkml:trace>
  <inkml:trace contextRef="#ctx0" brushRef="#br0" timeOffset="497">507 1081 96,'17'-7'40,"-12"-8"1,5-1 0,-11-11-33,9 1-4,-4-2-1,1 2-2,-1 2 1,0 5-2,0 6 1,-4 13-1,13 5 0,-3 12 0,2 6-1,2 2 1,2 3-1,5 3 1,-1-3-1,1-4 1,0-6 1,-1-7-1,-2-7 1,-2-4 1,-4-10-1,-4-6-1,-3-2 1,-3-5-2,-1 2 0,-2-4-2,3 6-1,-1-5-3,14 15-24,-3-8-11,12 9 2,2-4-1</inkml:trace>
  <inkml:trace contextRef="#ctx0" brushRef="#br0" timeOffset="839">1269 757 73,'0'0'37,"7"-11"0,-7 11 1,-13-10-27,13 10-5,0 0-3,0 0 0,-11 3-1,11-3 1,0 0-1,0 0 1,0 0-1,0 0 0,-10 4 0,10-4 0,-21-5 0,5 3-1,-6 3 0,-3 7 0,-3 3 0,-3 8-1,1 5 0,3 6 1,5 6-1,8 3 0,7-1 0,10-3 1,7-6 0,12-6-1,8-12 1,10-11 0,3-13 0,4-14-1,2-13 1,-2-12 0,-3-14 0,-5-14 0,-9-13 0,-7-9 0,-9-6 0,-9-1-1,-8 7 1,-5 10-1,-2 16 1,-3 21-1,-3 30 0,-3 30 1,3 29 0,1 31 0,4 22 0,0 18-1,5 9 0,1 3 0,4-3 1,6-10-2,0-11-1,2-22-1,3-14-2,-5-26-6,10-8-30,-15-23-2,0 0 1,0 0-1</inkml:trace>
  <inkml:trace contextRef="#ctx0" brushRef="#br0" timeOffset="1511">410 1340 95,'0'0'41,"33"15"3,5-14-3,25 4-31,5-8-3,17 1-3,6-7-1,9-2-1,0-2-1,-6-2 0,-12 1-2,-12 0 0,-15 4-2,-16-3-1,-13 7-2,-23-6-5,-3 12-26,-27-3-6,-7 9 2,-19-3-1</inkml:trace>
  <inkml:trace contextRef="#ctx0" brushRef="#br0" timeOffset="1733">543 1428 90,'-40'22'39,"20"-12"4,31 3-2,20-17-30,34 2-4,17-10-1,19 4 0,9-5-3,9 1 1,-2-2-2,-6 1 1,-15 4-3,-13 3 0,-19 3 0,-13-1 0,-17 2 0,-11 0 0,-10 2 0,-13 0-4,0 0-2,0 0-10,0 0-27,-4-11-1,4 11 1,-4-15-2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0:44.33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277 1109 71,'4'-33'39,"-4"-6"0,3 7 0,-14-15-26,11 10-5,-13-6-1,3 8-2,-12 3-1,-2 5-2,-5 8 0,0 5 0,-2 7-1,3 11 1,4 8-2,5 7 1,10 8-1,10 9 0,11 8 0,10 6-1,9 5 1,6 2 0,1 2-1,-2-2 2,-5-2-1,-8-5 0,-14-6 0,-10-3 1,-12-9 0,-10-5-1,-7-9 1,-4-2-1,-2-9 0,-1-7 0,3-5-1,4-8 1,9 1-3,7-5 1,12 3-2,7-6-1,14 7 0,7-4 0,14 7 1,5-4 0,8 4 1,1-2 3,3-1 1,2 1 1,-4-6 1,1 1 1,-11-6 0,0 1-1,-10-4 1,-4 5-1,-11-4 0,-7 4-1,-12 1 0,-7 5-1,-10 6 0,-5 7 0,-6 10-1,-3 8 0,0 11-1,3 9 1,6 6-1,8 3 0,10 1 0,11-7 0,11-7 0,8-13 1,12-15-1,7-14 1,6-20 1,2-12-1,0-14 0,-2-10 1,-3-12-1,-7-10 0,-8-11 0,-8-6 0,-10-4 0,-6-4-1,-9 2 1,-5 3 0,-6 12 0,-1 12 1,0 18-1,-1 15 1,3 15-1,0 17 0,9 19 0,-18 11 0,8 12 0,-1 7-1,0 10 1,-2 7-1,-3 12 1,-1 4 0,0 4 0,1-1 0,3-2-1,3 2 2,1-5-1,4 0 1,5-7-1,4-4 0,5-6 0,1-3 1,2-5-1,-1-3 0,2-4 0,-2-3 0,-3-5 0,0 0 0,-2-3 0,-1-2 0,0 0 0,0-4 0,-1 2 0,1-2 0,1 2 0,-1 0 0,3 0-1,-2 0 1,1-1 0,0 1 0,1-4 0,-8-10 0,15 12 0,-5-13 0,3-7 0,1-5 0,5-8 1,4-10-2,2-6 1,6-9 0,1-11 0,2-9 0,-2-8 0,-2-8-1,-1-7 1,-6-3 0,-4 1 0,-7-2 0,-3 9 0,-6 7 0,-3 12 1,-4 11 0,-4 13 0,0 11 0,-1 11-2,-3 16 2,-2 16 0,-1 14-2,1 18 1,1 21-1,-3 22 1,0 19 0,1 15 0,1 11 0,4 6 1,2 3-1,1-1 0,1-9 0,1-11 1,3-10-1,1-14-1,2-11 1,-1-13 0,1-12 1,0-16-2,-1-12 1,2-10 0,1-12-1,-3-11-1,3-16-3,7-3-7,-11-19-28,16-4-1,-2-15 2,9-5-2</inkml:trace>
  <inkml:trace contextRef="#ctx0" brushRef="#br0" timeOffset="1446">1452 973 98,'0'0'41,"16"13"0,-17-1 0,7 3-35,-8-3-3,2-1-2,0-11-2,0 0 0,0 0-3,0 0-3,8-15-20,-8-5-14,7 2 1,-5-7 0,5 5 0</inkml:trace>
  <inkml:trace contextRef="#ctx0" brushRef="#br0" timeOffset="1630">1590 849 87,'15'7'39,"2"6"-1,-3-2 1,6 9-30,-7-4-5,3 2-1,-2-2-2,2 0 1,-1-8 0,2-2-1,0-4 1,1-4-1,0-4 1,3-1-1,-4-2 0,0 0 0,-4 0 0,-1 0 0,-3 0 0,-9 9 0,12-13 0,-12 13-1,0 0 0,0 0 0,13 4 0,-6 17 0,3 16 0,5 11-1,4 11 0,4 12 1,4 6-1,1 4 0,-1-1 0,-5-8-1,-4-9 1,-9-10 0,-7-11 0,-9-11 0,-9-11 0,-7-11 0,-3-11 1,-2-7-1,1-11 1,2-8 0,6-10-1,6-8 2,9-7-1,9-7 0,9-4 0,8-7 1,8-2-1,8-5 1,4 0-1,3-1 0,-3 4 0,-4 7 0,-6 4 0,-8 10 1,-8 11-1,-11 11-1,-11 16 2,-9 15-1,-3 15 0,-2 10 0,1 12 0,3 4 0,4 4 0,6 2 0,10-5 1,10-7-1,6-8 1,7-10-1,5-10 0,2-7 0,0-6 1,2-6-1,-5-2 0,1-2 1,-8 1-1,1 3 0,-3 5 0,-2 7 0,-1 5 0,-2 9 0,-3 6 0,-3 3 0,-2 4 0,-3 2 0,-5-3 0,-4-1 0,-5-4 1,-4-4-1,-4-9-1,-5-4 0,0-7 0,-2-8-1,1 1-3,-2-15-2,11 8-2,-7-21-14,15 11-17,5-7-1,10 4 2,4-1 0</inkml:trace>
  <inkml:trace contextRef="#ctx0" brushRef="#br0" timeOffset="2462">2650 827 44,'26'41'36,"-6"7"1,-1 7 1,-13-11-13,10 12-12,-15-21-5,7 0-1,-9-17-2,1-18 0,0 0-1,1-17-1,-1-12 0,5-7-1,0-7 0,4-10-2,3-6 0,3 1 0,6 0-1,1 3 1,1 6-1,-1 7 0,-1 9 0,-4 14 0,0 12 1,-6 11-1,-6 13 0,-4 7 1,-3 6 1,-1 6-1,2 5 1,3 2 0,1-4 1,6-2-1,4-3 1,7-6-1,1-4-1,5-6 1,-1-7-1,0-3-1,0-5 0,-6-9-2,3 2-4,-12-14-6,11 4-27,-11-10-1,9 1 2,-7-12-3</inkml:trace>
  <inkml:trace contextRef="#ctx0" brushRef="#br0" timeOffset="2879">3412 601 63,'28'-24'40,"5"6"0,-2-1 0,9 14-17,-14-12-15,12 5-3,-6 0-4,0-1-1,-4 1-2,-6-2-2,5 7-2,-18-12-12,4 12-22,-13 7 0,0 0 0,0 0 1</inkml:trace>
  <inkml:trace contextRef="#ctx0" brushRef="#br0" timeOffset="3070">3638 588 81,'-3'10'40,"14"1"1,-1-10-1,15 6-29,-12-10-4,8 4-4,-3-3-1,4 0-1,0-2-1,-5-2-2,2 4-3,-9-9-5,15 5-29,-12-4-2,4 5 2,-6-7-3</inkml:trace>
  <inkml:trace contextRef="#ctx0" brushRef="#br0" timeOffset="3289">4019 420 71,'19'-5'40,"4"-4"-1,9 4 1,0-12-24,9 11-10,-2-6-4,1 3-1,1 0-1,-5 0-1,-10 3-3,-7-3-1,-2 12-4,-17-3-5,0 0-12,-26 11-1,8 10 3,-25-8 11,14 10 8,-11 0 5,7-3 6,10 11 7,-4-18 12,29 14 4,-7-16-4,32 10-10,-12-14-6,16 4-4,-4-7-4,1-4-3,4 4-6,-18-11-32,4 5 1,-18 2-1,0 0-1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0:04.46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1073 145 41,'-23'10'32,"3"1"3,-3-1-1,-1-8-10,12 7-14,-6-10-3,18 1 0,-5-12-1,19-3 0,5-11-1,13 1 0,1-2-3,5 1 1,-2 0-1,-2 6-1,-9 10 0,-4 14 0,-15 8 1,-9 9-2,-10 5 2,-7 3-2,-3 2 1,2-3-1,0-3 0,3-8-1,11-4 1,7-13 0,24-1 0,7-9 0,12-2 1,5 1-1,6 1 1,0 4-1,-2 4 0,-7 8 0,-9 7 0,-7 2 0,-9 5 0,-2 1 0,-1-6 0,3-3 0,6-10 1,9-8-1,10-9 0,5-5 1,8-3-1,3 1 0,-1 2 1,-5 5-1,-7 9 1,-9 8-1,-11 7 1,-7 6 0,-7 2 0,-7 1-1,-3-2 0,-2-4 0,-1-1-2,-1-11-2,3 10-4,-3-10-32,0 0-1,-12 10 1,6 9 0</inkml:trace>
  <inkml:trace contextRef="#ctx0" brushRef="#br0" timeOffset="844">60 3365 81,'-18'23'41,"0"-11"-2,8 0 1,-5-12-32,15 0-4,9-7-1,7-3-1,5-2-1,1 0 0,2 2-1,-1 0 2,-1 3-1,-5 11 0,-10 9-1,-10 8 1,-10 6-1,-7 7 0,-4 0 1,1-1-2,1-3 1,1-7-1,10-9 0,11-14 1,22-7-1,10-13 1,14-8 0,11-4 0,10-2 0,8-2 1,0 1-1,-4 5 1,-6 10-2,-5 3 2,-8 10-2,-11 4 1,-7 6 0,-6 1-1,-5 3 1,-2 5 0,-4-4 1,-1 5-1,-3-1 1,1-2-2,-3 1 1,-11-11-4,21 23-12,-21-23-25,0 0 1,2-9-3,-8-8 3</inkml:trace>
  <inkml:trace contextRef="#ctx0" brushRef="#br1" timeOffset="48934">1630 3674 76,'0'0'38,"11"6"-1,-11-6-4,0 0-30,0 0-2,-3 16 0,1 0-1,0 2 0,0 4 0,1 1 1,1-2-1,4 0 2,8-12-1,10-8 0,14-17 0,15-13 0,18-16 1,17-9-2,15-11 0,10-7-2,12 8-15,-6-10-22,-5 10 2,-10 3-2,-12 11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11:36.3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2 51,'-9'11'31,"9"-11"2,0 13-2,0-13-25,8 10 0,-8-10 0,11 6 1,-11-6-3,18 1-1,-9-3-2,2 0-2,1 1-2,-2-10-9,7 6-20,-6-3-3,3 2 1,-2-2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0:49.029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357 332 67,'0'-11'39,"0"11"-1,-1 12 0,2 20-24,-7 0-9,5 16-1,-2 7-2,2 8-1,0 5 0,3 1 0,-1-9 0,5-6 0,-1-15 0,1-7 0,-3-11 0,2-12 0,-5-9 1,1-20-1,-6-2 0,-4-4-1,-7-5 1,-5-6-1,-8-1 0,-6 4 0,-4 9 0,-2 6 0,-2 13 0,1 11-1,3 14 1,9 13 0,12 9 0,12 5 0,11 7-1,12-1 1,14-4 0,10-4 1,6-10-1,6-8 0,0-7 1,0-9-2,0-8 0,-10-10-3,1 2-6,-12-18-30,-1-1 2,-9-13-1,-3 0-1</inkml:trace>
  <inkml:trace contextRef="#ctx0" brushRef="#br0" timeOffset="444">596 305 79,'25'-29'40,"4"3"-2,8 14 2,-8 3-29,12 16-6,-8 7-2,-2 10-2,-9 11-1,-11 5 1,-11 9-1,-10 5 0,-8 1 0,-8 3 0,-4-2 0,-1-2 0,0-1 0,5-5 0,5-4 0,7-6-1,5-6 1,8-6 1,6-8-2,7-9 1,4-5-4,-1-14-3,17-3-32,-9-7 1,7 0 0,-1-7-2</inkml:trace>
  <inkml:trace contextRef="#ctx0" brushRef="#br0" timeOffset="740">1045 791 76,'7'10'38,"0"4"-1,-5-5 1,8 0-30,-10-9-7,0 0-4,0 0-5,2-9-9,-2 9-21,15-24 2,-3 8-2,1-4 3</inkml:trace>
  <inkml:trace contextRef="#ctx0" brushRef="#br0" timeOffset="915">1329 630 65,'9'12'37,"-2"2"0,-1 4 0,-6-18-22,17 24-10,-9-14-1,9 0-1,0-8-1,7-3 1,0-9 0,2-2-1,-2-6 0,0-2 0,-4-3-1,-3 4 1,-5 0-2,-3 6 1,-9 13-2,9 1 1,-6 19 0,4 15-1,2 14 1,0 13-1,2 12 0,0 9 1,1 4 0,-2-7-1,-4-4 0,-3-13 0,-4-8 0,-5-19-1,-3-15 1,-3-15 0,0-17 0,-3-14 1,2-14 0,4-11 0,4-9 0,6-6 1,8-5 0,10-1-1,6 1 2,10-2-1,4 5 0,3 3 0,3 1 0,0 1 1,-2 1-1,-6 7 0,-8 5 0,-8 10-1,-9 8 1,-6 8-1,-9 14 1,-7 14-1,-5 13-1,0 5 1,2 7 0,1 4 0,8 3-1,4-2 1,10-3 0,5-8 0,6-5 0,4-8 0,4-6 0,4-7 0,0-5 0,1-6 0,-2-6 1,-1-2-2,0-6 2,-3 2-1,-3 2-1,-4 3 1,-4 5 0,0 8 0,-6 8 0,-1 8 0,-5 8 0,-2 4 0,-5 2 0,0 4 1,-2-2-1,-5-3 1,1-3-1,-5-4 0,2-3 0,-3-6 0,0-2-1,-1-6 0,2-1-2,-3-8-3,16 11-6,-26-24-29,22 6 3,-2-3-3,8 0 3</inkml:trace>
  <inkml:trace contextRef="#ctx0" brushRef="#br0" timeOffset="1764">2472 537 87,'14'27'38,"-4"-12"0,-2-3 1,-8-12-33,0 0-3,-1-22-1,0 0 1,-3-8-2,1-4 2,-1-8-1,2-5 0,3-10 0,5-1-1,2 0 0,5 2-1,3 5 0,3 4-1,4 11 0,3 13 0,0 16 0,-5 12 0,-1 12-1,-7 10 1,-2 9 0,-6 5 0,-5 6 0,-3 0 1,-1-1 1,2-1 0,2-5 1,8-3 0,5-9 0,7-1 0,4-8 0,5-4-1,2-2 0,0-6-1,1-1-3,-11-14-22,4 10-17,-8-4 1,-3 3-2,-5-3 0</inkml:trace>
  <inkml:trace contextRef="#ctx0" brushRef="#br0" timeOffset="5086">1403 2959 91,'0'0'42,"13"20"0,-13-20-5,4 23-32,3-12-2,12-3 0,11-10-1,18-11 0,18-15 0,23-12 0,22-10-1,15-13-3,21 1-37,-3-10-3,-1 1-1,-13-6-2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6:13.52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-2 0 81,'-1'28'33,"9"0"-10,-4-15-22,7-11-34,2-8-3,2-8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2:39.91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2552 123 79,'-7'-15'37,"7"15"0,-15-19-5,11 34-22,-7 3-3,6 19-2,-6 13 0,10 15-2,-3 16 0,2 13-1,-2 7 0,5 2-1,0-2 0,2-2 0,2-12 1,-1-11 0,1-19 0,0-10-1,1-17 1,-1-8 0,-2-9 0,-3-13 0,1-16-2,-7-7-1,-7-5 1,-10-8 0,-11-6-1,-13-4 1,-14 3-1,-11 13 0,-11 16 1,-6 15 0,-1 23 1,2 18 0,8 20-1,14 17 1,17 7-1,21-1 1,21-1-1,24-9 1,20-16-1,20-9 0,16-18 0,11-15-1,7-13 1,-1-12-2,1-5-3,-12-19-4,1 4-30,-17-14-2,-3 2 2,-13-10-2</inkml:trace>
  <inkml:trace contextRef="#ctx0" brushRef="#br0" timeOffset="556">2739 830 103,'12'-20'41,"9"8"0,-6-8-1,7 8-36,-2 0-2,5 12 0,-1 10-2,-1 10 0,1 11 0,0 8 0,0 9 0,1 2 1,-3 2-1,-3-5 1,-5-7 0,-2-8 0,-5-10 0,-4-7-1,-3-15 2,-20 3-3,-6-9 0,-12-5 1,-8 4-1,-10 0 1,-5 7-1,-3 8 1,3 10 0,5 13 0,12 5 1,11 10-1,13 4 0,13 1 0,13-4 0,13-6-1,10-7 1,8-11 0,7-7-1,4-13-1,5-9-1,-2-13-2,3-5-1,-8-13 0,4-3 1,-7-11-1,0 0 1,-9-6 4,-7 5 2,-3 9 2,-9 3 0,-3 14 1,-12 14 1,0 12 0,-11 21 0,4 13-2,1 8-1,3 7-1,3 1 1,7-3-1,8-9 0,10-10-1,10-10 1,4-16 0,5-15 1,3-6 0,-2-13 0,-1-4 0,-8-11 0,-6-4-1,-7-1 0,-5 3-1,-9 11 0,-3 3-1,-4 13 0,-2 22 0,0 0 1,15 43 1,-1 14-1,6 20 1,5 13 0,5 15-1,4 8 1,0-1-1,-4-3 0,-5-6 0,-10-9 1,-10-16-1,-11-12 1,-11-14 0,-14-16 0,-8-10 0,-8-12-1,-2-10 0,3-10-1,2-8 0,9-6-3,1-13-5,25 3-32,-3-12-1,21 3 1,3-13-1</inkml:trace>
  <inkml:trace contextRef="#ctx0" brushRef="#br0" timeOffset="1779">4297 570 75,'0'0'41,"8"-11"-1,-8 11 1,2-10-12,-2 10-27,-5 25 0,2 2 0,1 11-2,0 8 1,1 7 0,2 7 0,0-1 0,1 3 0,1-6 1,1-6-1,0-7 0,-1-11-2,0-4 1,-2-12-3,4 0-3,-5-16-7,0 0-28,-7-16 0,9 3 1,-7-8-2</inkml:trace>
  <inkml:trace contextRef="#ctx0" brushRef="#br0" timeOffset="2143">4068 792 95,'-5'17'40,"5"-17"2,23 8-2,-2-9-32,11 1-3,1 0-1,7 0-1,2-2-2,1 1 0,-2-4-1,-3 0-2,-4-1-1,-6-4-5,8 4-31,-12-8-2,5 5 1,-6-10-2</inkml:trace>
  <inkml:trace contextRef="#ctx0" brushRef="#br0" timeOffset="2396">4873 696 97,'27'8'39,"-1"-9"1,12 3-2,-1-8-34,6 3-1,0-2-2,-1-2-1,-3 3-1,-4-7-2,0 9-3,-14-10-28,6 10-5,-13-7 1,2 4-3</inkml:trace>
  <inkml:trace contextRef="#ctx0" brushRef="#br0" timeOffset="2629">4956 878 94,'10'15'40,"19"2"1,3-11-2,13 0-31,-2-5-4,8 1-1,-2-2-2,-3-3-3,-3 2-5,-19-9-32,3 0-1,-13-9 0,-5 2-2</inkml:trace>
  <inkml:trace contextRef="#ctx0" brushRef="#br0" timeOffset="3054">728 804 83,'-28'-13'39,"-1"5"0,-16-4 1,-3 5-24,-10-3-12,-2 7 0,-6 4-2,-1 4 0,3 6-1,8 7 1,12 4-2,17 11 0,16 4 0,20 9 0,13 3 0,15 3 1,7 4-1,4-4 1,-1 2-1,-8-7 1,-11-2 0,-15-4 0,-16-3 0,-14-3-1,-18-4 1,-9-3-1,-6-8-1,-7-6 0,3-5-1,-1-14-3,15 1-2,1-22-6,28 8-27,3-16 0,26 4 1,9-8 0</inkml:trace>
  <inkml:trace contextRef="#ctx0" brushRef="#br0" timeOffset="3392">497 1169 94,'32'4'37,"-9"-4"0,2 7 1,-15-12-30,13 3-3,-8-5-2,2-2 0,-3-7-1,0 1 0,-5-6-1,-1 1 0,-9-2-1,-7 6 0,-13 2 1,-8 10-1,-8 10 0,-5 10 1,-2 10 0,-2 8-1,5 12 1,6 2 0,10 4-1,9-2-1,10-3 1,9-6 0,10-9 0,6-8 0,13-11-3,4-13-1,8-5-4,-7-18-31,16-7-1,-4-19 1,9-2-2</inkml:trace>
  <inkml:trace contextRef="#ctx0" brushRef="#br0" timeOffset="3754">833 316 93,'0'0'37,"-16"7"0,13 18 1,-5 9-33,4 17-2,-4 11 0,2 16-2,-1 10 2,1 7-2,1-1 1,2-1 0,0-4-1,1-7 0,0-9-1,-1-14-1,1-8-2,-4-15-4,11-5-31,-10-13-2,5-18 1,0 0-1</inkml:trace>
  <inkml:trace contextRef="#ctx0" brushRef="#br0" timeOffset="4015">1320 172 97,'17'-63'40,"-10"20"0,-20 5-2,-8 20-32,-14 10-3,-6 13 0,-6 15-1,-2 17 0,1 17 0,6 18-1,7 18 0,9 14-1,9 20 1,6 11-1,6 5 0,7 8 1,3-1-1,4-4 1,-2-7 0,0-11-1,-3-11 0,-4-13 0,-1-10-4,-9-24-5,7-11-31,-18-30-1,3-14 0,-12-28-1</inkml:trace>
  <inkml:trace contextRef="#ctx0" brushRef="#br0" timeOffset="4292">779 1342 101,'42'-30'41,"2"9"0,10 18 0,-16-1-33,12 4-4,-7-2-3,-7-4-4,-3 2-6,-15-15-30,4 7-3,-7-13 3,6 8-3</inkml:trace>
  <inkml:trace contextRef="#ctx0" brushRef="#br0" timeOffset="4467">1356 1338 106,'6'38'41,"5"3"1,-12-15-1,4-5-34,-8-5-3,0-5-2,5-11-4,-15-15-11,18-4-27,2-18-1,18-8-1,9-17-1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2:44.98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  <inkml:brush xml:id="br1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0 419 78,'16'-1'39,"5"4"0,-6-8 1,10 4-31,-4-11-2,9 2-2,0-12 0,7 1-1,2-10-2,3-6 1,-1-7-1,2-1-1,-6 0 0,-3 1 0,-6 9 0,-6 3-1,-7 8 0,-3 11 0,-12 13 0,5 23 0,-8 14 0,-5 14 0,-1 14 1,0 13-1,-2 12 1,0 9-1,1 2 1,-2-5-2,3-5 2,0-7-1,3-12 0,-2-7 0,3-14-1,0-8 2,3-12-4,-2-12 0,5 0-5,-12-15-29,11-4-3,0 0 0,-14-4-1</inkml:trace>
  <inkml:trace contextRef="#ctx0" brushRef="#br0" timeOffset="374">154 1140 89,'-19'9'40,"14"4"1,5-13-2,21 7-22,11-13-11,15-1-1,13-7-2,11 5 1,8-8-3,8 3 1,3-3-1,-2 5 0,-8 1-1,-8 6-1,-12 5 1,-9 0 0,-12 0 0,-9 4 1,-10-2-1,-9 2 0,-11-4-1,0 0 1,0 0-2,-6-11-4,4 23-17,-12-20-18,2 8-2,-9-9 0,-1 10 0</inkml:trace>
  <inkml:trace contextRef="#ctx0" brushRef="#br1" timeOffset="191602">1051 1722 69,'-5'18'38,"3"1"0,-3-5 0,4 6-17,1-20-12,-3 17-2,3-17-2,0 0-1,0 0-1,5-16 0,-2-1-1,2-3 0,2-9 0,-2-3-2,0-11 2,1-2-3,-2-1 2,0 2-1,-1 3 1,0 7-1,-2 7 1,0 8-2,-1 19 1,6 17 0,1 12 0,2 9 0,6 11-1,3 7 0,7 4 2,4 3 0,3-3-1,1-6 0,1-4 0,1-8 1,-5-9-1,-6-9 2,-4-7-2,-9-10 0,-11-7 0,-1-14 0,-13-8 0,-9-12 1,-10-4-2,-8-5 0,-7 1 0,-6 2 1,-3 6-1,0 7 0,2 7 0,2 12 1,12 5-1,7 3 2,9 4-1,12 0 0,13-4 0,17 2 0,12-6 0,12-4 0,12-2 1,10-3-1,8-5 0,4-4 0,-1-3 1,-3 2-1,-11 0 1,-9 5-1,-15 3 1,-13 6-1,-23 9 0,0 0 1,-27 28-1,-10-1 0,-11 11 0,-6 5-1,-7 8 2,-1 3 0,2-3-1,5 1 1,6-5 0,9-6 0,10-6-1,7-7 2,9-4-3,4-8 1,7-3-1,3-13-1,0 0-2,11-3-5,9-5-32,-7-13 0,9-3 0,1-9-1</inkml:trace>
  <inkml:trace contextRef="#ctx0" brushRef="#br1" timeOffset="192636">1961 1570 69,'-8'9'38,"5"10"0,-4-1 1,5 12-18,-5-3-14,6 7-1,-3 2-2,2 4 0,-2-3-2,2 1 1,-1-6-1,1-6 0,-1-6-2,0-5-1,2-4-2,1-11-2,0 0-13,3-10-22,5-7 0,-1-15 1,7-3-1</inkml:trace>
  <inkml:trace contextRef="#ctx0" brushRef="#br1" timeOffset="192878">1981 1308 94,'-15'-10'37,"2"9"-2,2 1-1,0-2-37,11 2-6,0 0-21,10-8-6,10-5 0,15 3-2</inkml:trace>
  <inkml:trace contextRef="#ctx0" brushRef="#br1" timeOffset="193038">2634 1057 94,'15'-8'38,"-16"-11"0,-7 7 0,-19-5-33,-4 4-2,-12-2 0,-3 6-2,-7 0 1,3 5-1,2 5 0,7 6-1,8 7 1,12 14 0,9 9 0,12 12 0,10 9 0,7 14 0,7 9 1,4 7-1,0 4 1,0 0 0,-3-1-1,-7-1 0,-4-2-1,-8-7 1,-5-5-1,-6-5 1,-3-9-1,-3-6 0,-2-9-1,0-9 1,1-5-2,-1-13 0,5-2-3,-5-16-5,13-2-30,-8-14 0,8-4 0,-3-19-1</inkml:trace>
  <inkml:trace contextRef="#ctx0" brushRef="#br1" timeOffset="193397">2268 1742 92,'0'-24'38,"2"6"3,14 18-1,-1-1-28,11 13-7,1-7-1,4 3-1,0-3-1,-1-1-1,-3-2-3,-5-15-11,0 8-26,-7-13-3,1 4 2,-9-6-3</inkml:trace>
  <inkml:trace contextRef="#ctx0" brushRef="#br1" timeOffset="198691">3399 1372 78,'4'-15'39,"-7"-3"0,-3 5 0,-10-11-25,-1 13-9,-9-6-1,-1 9-2,-9-1 0,0 5-1,0 2-1,2 4 1,3 4-2,7 6 1,10 10-1,12 5 1,12 7 0,10 5 0,8 5 0,8 4 0,2 3 0,0-3 0,-3-2 0,-9-5 0,-9-6 1,-10-7-2,-10-7 1,-11-8-1,-4-7-3,-10-12-1,3-3-5,-15-17-12,12 4-17,-2-5 1,8 2 0,5-1 0</inkml:trace>
  <inkml:trace contextRef="#ctx0" brushRef="#br1" timeOffset="199020">3317 1587 83,'51'-4'38,"3"-2"0,-4-8-5,7 6-20,-18-12-6,2 1-3,-13-3-1,-5-1-1,-11-3 0,-7 3-1,-8-1 0,-8 8 0,-6 5-1,-7 6-1,-3 6 1,-2 8-1,4 9 0,2 6 0,6 7 0,5 0 1,8 0 0,8 0 0,7-3 0,5-4 0,5-7 0,1-6 0,2-6-1,0-7 0,1-5-2,-2-12-2,3 2-2,-8-16-2,9 5 0,-12-21-4,13 5 0,-15-15 2,11 5 2,-9-14 6,2-3 3,-1-2 3,-9-8 3,6 14 5,-13-7 0,8 15 0,-13-5 0,5 22-4,-10 1-1,2 16-3,-6 6 0,0 12-2,-4 9 0,1 12-1,-3 19 0,4 11 0,4 13-1,4 10 1,6 7 0,4 6 1,8 0-1,7-1 1,1-9 0,4-8-1,1-7 1,-1-11-2,1-5-1,-4-13-1,2-3-3,-9-21-4,13 0-6,-14-24-16,12-9-4,-6-20 11,13-5 8,-9-21 8,7-8 6,-1-7 7,-10-14 10,9 11 16,-12-1 6,2 18-11,-17-4-5,12 27-6,-19 5-6,7 23-3,-9 15-2,1 19-1,-6 15 0,-1 25-1,-1 18 0,0 20-1,-1 17 1,1 13 1,4 8-2,2 7 1,4 0-1,3-6-1,2-9 1,1-12-1,3-7-1,-2-14-1,3-6-4,-8-26-8,3-1-24,1-20 3,3-12-3,-2-17 2</inkml:trace>
  <inkml:trace contextRef="#ctx0" brushRef="#br1" timeOffset="199907">4048 1360 88,'13'2'38,"1"3"0,0 7 0,-2-8-29,2 6-7,0-1-1,-3-6-4,5 2-4,-16-5-30,19-17 0,-7 0 0,5-1-2</inkml:trace>
  <inkml:trace contextRef="#ctx0" brushRef="#br1" timeOffset="200713">4447 1439 89,'0'0'38,"0"12"0,0-12 1,6 12-31,-6-12-5,-2 9-1,2-9-2,0 0-3,0 0-30,10-14-6,0 0 2,0-14-2</inkml:trace>
  <inkml:trace contextRef="#ctx0" brushRef="#br1" timeOffset="201582">4845 1111 96,'0'0'39,"7"12"0,-10-2 0,9 9-34,-11 1-1,1 7-3,-1-1 2,1 3-3,0-2 0,0-4 0,0-2-1,0-9-2,6 2-5,-9-23-22,7 9-10,5-26 2,3 3-1</inkml:trace>
  <inkml:trace contextRef="#ctx0" brushRef="#br1" timeOffset="201779">4864 973 61,'-2'-17'33,"-4"1"-3,6 16-3,0 0-22,0 0-15,-2-10-15,2 10-7,23-6-1,-6-2 1</inkml:trace>
  <inkml:trace contextRef="#ctx0" brushRef="#br1" timeOffset="201906">5116 918 62,'14'10'36,"-7"-1"0,-7 7 2,-15-9-21,8 13-9,-12-5-4,7 9-1,-2 3-1,10 3 0,10 1 0,9 2-1,9 1 0,5 1 0,2 1 1,-2 0-1,-7-4 0,-5-3 0,-16-2 0,-10-3 0,-12-2-1,-6-3 1,-5-8-1,-2-6-1,1-4-1,0-10-3,13 3-8,1-17-25,13-5 0,5-7 1,13-1-2</inkml:trace>
  <inkml:trace contextRef="#ctx0" brushRef="#br1" timeOffset="202218">5381 720 94,'14'-31'38,"2"12"1,-16 19-1,10 5-30,-9 18-6,-3 17 0,-4 13-2,-1 13 1,-2 8 0,2 11 0,-1 3 0,4-3 0,3-6 0,7-10 0,6-9 0,8-11 0,10-17 0,6-12 0,7-20 0,4-7 0,-2-18 0,1-10 0,-7-14 1,-6-7-1,-11 0-1,-8 2-1,-11 9 1,-9 11-1,-6 14 1,-7 19 0,2 18-1,-2 16 0,5 10 1,3 7 0,7 3 0,7-5 0,8-1-1,7-11 2,7-9-1,4-13 0,4-12 1,4-9 0,1-15 0,3-6 0,-3-11 0,0-6 0,-1-2-1,0 1 0,-6 7-1,-1 4 1,-2 14 0,-4 8 0,-3 14 0,-3 11 0,-5 7 1,-6 9-1,-7 0 1,-7 4-1,-9-2 0,-7-2 0,-8-3 0,-4-8-1,-3 0 1,-1-7-1,6-5-1,2-4 1,11-4-2,5-2 0,15 5-1,9-5-2,16 15-3,-1-9-10,14 22-20,2 2 1,4 16 0,-6 4 2,4 16 22,-20-7 9,-2-4 7,-1 7 13,-14-16 21,1-3 3,-9-18 0,3-6 1,-10-28-22,14 0-6,-8-18-5,7-8-1,-1-21-1,5-17-3,1-20 0,5-8-1,2-1-1,3 9 0,-1 7 0,1 14-1,-1 24 0,3 24 0,-4 36 1,-1 18-1,-7 17 2,-3 8-2,-3 6 1,-4 2 0,-4-2-1,-4-9-1,3-10-1,-4-16-3,14 2-9,-3-23-24,5-13-2,3-12 2,11-4-1</inkml:trace>
  <inkml:trace contextRef="#ctx0" brushRef="#br1" timeOffset="203804">6673 662 67,'-11'-12'38,"-2"-2"0,13 14 1,-17-22-22,17 22-8,-2 13-4,7 5-1,1 11-2,7 7 0,1 8-2,4 6 2,1-1-2,3-2 1,0-7-3,-4-7-1,6-3-6,-15-15-28,11-11-2,-5-16 0,7-5 0</inkml:trace>
  <inkml:trace contextRef="#ctx0" brushRef="#br1" timeOffset="204019">6975 567 90,'-4'-30'38,"0"18"-1,-9 17 3,5 21-31,-8 17-6,0 16-1,-5 12-2,-1 12 1,-5 7 0,1 3-1,0-3-1,-3-6-2,7-4-3,-6-20-3,16 0-1,-7-26 0,19 2-1,-4-23 2,15-7 5,6-11 4,9-14 4,12 1 5,-1-17 1,14 7 1,-8-17 0,14 9-2,-12-10-3,2 2-1,-13-1-2,-7 1 0,-13 2-3,-8 6 2,-13 5-2,-11 11 0,-11 13 0,-5 15 0,-4 15 0,2 8 0,5 12-1,5 4 1,13 2 0,7 0 0,15-8 0,7-7 0,11-15 1,5-5-1,4-12 1,4-10 0,-1-9 0,0-9-1,-2-2 0,-1-3 1,-4 4-2,-4 3 1,-5 9 0,-1 10 0,-2 8 0,-4 11-1,-2 7 2,-5 4-3,-3 2 3,-4-1-2,-5-1 0,-7-7 1,-5-2-1,-6-9 0,-1-2-1,-6-7-1,5-2-2,-4-9-3,14 7-6,-3-9-25,12 0 1,4-2 0,9 2 1</inkml:trace>
  <inkml:trace contextRef="#ctx0" brushRef="#br1" timeOffset="204958">7517 1253 61,'8'13'36,"0"5"0,5 3 1,-4-9-11,6 12-21,-7-6 0,5 3 0,-6-6-1,1-3 1,-8-12-1,0 0 0,-2-24-1,-2 4 0,-4-8-2,1 1 1,0-8-2,1 4 0,4 2-1,3 4-1,9 6-1,2-1-4,19 16-26,-2-8-7,12 7 0,0-11 0</inkml:trace>
  <inkml:trace contextRef="#ctx0" brushRef="#br1" timeOffset="205247">8239 774 85,'8'-27'36,"-4"10"1,-10 7 0,6 10-29,-22 25-5,1 10-1,-5 17 0,-1 12-1,-3 11 1,2 6 0,2 2-1,5-5 0,8-4-1,5-11-1,10-11-1,3-17-4,17-4-10,-2-22-22,12-11 0,1-17 0,8-10 1</inkml:trace>
  <inkml:trace contextRef="#ctx0" brushRef="#br1" timeOffset="205447">8407 931 73,'17'-80'38,"1"15"-1,-6 7 2,4 27-23,-10 9-7,11 27-5,-3 20-2,2 17 0,-3 12-2,-2 12 1,-4 5 0,-4 7 0,-6-4 1,-3-3-2,-6-10 1,-1-10 0,0-7-1,0-15-1,5-6-2,8-23-2,-2 10-9,2-27-25,11-4 0,1-14 1,7-3-1</inkml:trace>
  <inkml:trace contextRef="#ctx0" brushRef="#br1" timeOffset="206135">8823 909 89,'9'8'39,"7"-1"0,1-6 0,11 7-31,3-9-6,6 3-1,2-2 0,-2-1-2,-2 0-1,-6-4-3,1 11-11,-11-9-24,-6 5 3,-13-2-3,-14 4 2</inkml:trace>
  <inkml:trace contextRef="#ctx0" brushRef="#br1" timeOffset="206320">8843 1145 91,'10'13'39,"10"4"-1,2-11 1,13 2-31,-6-9-5,2-1-4,4-2-5,-15-15-20,9 6-14,-6-11 3,1 2-3,-5-7 2</inkml:trace>
  <inkml:trace contextRef="#ctx0" brushRef="#br1" timeOffset="206519">9288 910 88,'17'8'37,"7"1"1,1-4 0,7 7-30,0-12-7,3 0 0,-3-1-2,-3-2 0,-4 3-2,-9-9-5,7 7-29,-23 2-1,0 0 1,0 0-2</inkml:trace>
  <inkml:trace contextRef="#ctx0" brushRef="#br1" timeOffset="206690">9343 1072 67,'4'22'39,"5"-7"-1,12 1 2,0-14-18,10 10-17,-4-12-2,3-2-4,0 1-6,-9-20-12,7 9-20,-4-11 0,2 3 0,-3-8 1</inkml:trace>
  <inkml:trace contextRef="#ctx0" brushRef="#br1" timeOffset="206914">10009 710 91,'14'4'37,"-14"13"0,1 17 0,-4 7-36,-2 10-1,-3 7 1,-1 5 0,-1 2 0,0-4-2,3-9-3,-10-11-27,9-10-6,-5-16 0,3-13-2</inkml:trace>
  <inkml:trace contextRef="#ctx0" brushRef="#br1" timeOffset="207104">9543 546 110,'-1'-38'39,"19"4"1,29 25-12,15 1-26,18 7-1,15 2 0,8 6-1,2-1-1,-2-1-1,-5 5-4,-18-16-9,-2 16-25,-15 2 1,-11 10-1,-19 0 2</inkml:trace>
  <inkml:trace contextRef="#ctx0" brushRef="#br1" timeOffset="207323">10328 1234 72,'-12'24'38,"3"-18"-1,9-6 0,-9-27-31,18 3 1,-6-17-2,8-3-1,-5-10-2,4-5 0,-3-4-1,2-1 0,-2 6 0,3 5-2,-3 7 1,0 8-2,6 7 0,-6 5-5,14 19-17,-8-2-15,4 6 2,-1 0-2,3 6 1</inkml:trace>
  <inkml:trace contextRef="#ctx0" brushRef="#br1" timeOffset="207623">10684 931 47,'5'9'36,"-5"-9"0,14 1 0,-16-10-19,18 11-5,-16-2-5,15-8-2,-15 8-2,15 3 0,-11 7-1,1 9 0,-3 4-1,-1 9 0,2 1 1,-1 3-2,0-1 2,1-3-1,-1-5 1,4-4 0,2-10 0,6-4-1,2-9 0,6-3 1,1-6-2,3-1 2,-1-10-2,1-5 0,-3-6 0,-2-6 0,-6-4-1,-1-8 1,-5 0 0,-3-1-1,-1 0 2,-4 7-2,0 3-1,-4 4-2,5 12-3,-10-6-10,9 14-23,-3-1 1,2 17-2,1-18 3</inkml:trace>
  <inkml:trace contextRef="#ctx0" brushRef="#br1" timeOffset="208036">11128 798 79,'29'30'39,"-2"-10"-1,10-3 1,-4-18-31,5-2-4,-3-15-2,-3-8-1,-6-10 0,-4-5-1,-8-6 1,-9 0-2,-9 8 1,-8 5-1,-10 14 1,-6 12-1,-4 18-1,-2 17 2,2 16-1,2 13 2,6 7-1,8 6 1,6 2-1,7 1 1,5-7-1,6-8 0,3-9-1,1-13-2,10 0-13,-5-22-22,4-9 1,1-13-2,5-9 1</inkml:trace>
  <inkml:trace contextRef="#ctx0" brushRef="#br1" timeOffset="208398">11580 647 73,'1'15'32,"6"6"-7,-10-10-24,3-11-32,4 10-4,-4-10 0</inkml:trace>
  <inkml:trace contextRef="#ctx0" brushRef="#br1" timeOffset="208872">12127 400 77,'1'20'37,"5"4"-2,2 11 1,-1 6-35,-1 11-1,1 7 1,-5 2-3,0 2-2,-8-11-3,11 3-16,-10-22-12,-1-15-1,-3-17 1,0-16 1</inkml:trace>
  <inkml:trace contextRef="#ctx0" brushRef="#br1" timeOffset="209021">12035 596 89,'-14'-59'39,"-2"-4"1,11 17-5,-1-5-27,16 16-1,8 8-5,14 19 1,7 15-1,10 18-3,2 16 2,1 9-3,1 11 2,-6 5-2,-7 5 1,-12-4 0,-14-3 0,-11-7 1,-10-8-1,-13-8 1,-10-11 0,-6-8-1,-7-9 1,-4-8-1,2-5-1,-2-9-2,10 4-4,-5-12-31,23 0 1,7-8-1,18 0 0</inkml:trace>
  <inkml:trace contextRef="#ctx0" brushRef="#br1" timeOffset="209352">12645 457 88,'17'5'37,"-9"13"2,-1 13-1,-14 7-34,9 10-2,-1 6-2,1 3 1,-1 2-1,-1-4 0,6-6-3,-5-14-3,11-2-32,-7-12 0,4-10 1,-9-11-3</inkml:trace>
  <inkml:trace contextRef="#ctx0" brushRef="#br1" timeOffset="209661">12940 731 51,'0'34'36,"-1"1"-1,1-3 1,1-1-17,-3-12-13,6 4-1,-5-13 0,3 3 0,-2-13 0,0 0-1,0 0 0,1-17-1,-1-1 0,2-5 0,-1-8-2,2-6 1,2-10-1,1-1 0,1-2 0,3 6-1,-2 5 1,2 8-1,-2 14 0,-8 17-1,16 10 0,-10 13 1,0 11-2,-4 0 2,5 3-1,-2-1 1,1-6 0,3-8 0,2-11 0,4-8 0,5-10 0,0-8 0,3-6 1,1-9-1,0-2 1,-3 1-1,-2 3 1,-2 5-1,-3 10 0,-1 13 0,0 11 0,-1 18 0,-1 9 0,-1 5-1,1 8 1,2-1-1,-1 1-1,-3-9-1,4-2-3,-10-25-17,9 1-17,-12-16 0,20-14 0,-12-13 0</inkml:trace>
  <inkml:trace contextRef="#ctx0" brushRef="#br1" timeOffset="210200">13699 280 82,'9'2'38,"-9"-2"-1,7 13 1,-7-13-35,-16 15-2,2-6 0,-7-4 1,1 1-1,0-3 0,2 2 0,6 2-1,4 5-1,7 5 2,5 9-2,4 9 1,-2 10 0,-2 9 0,-4 10-1,-6 4 1,-6 3 1,-3 1-2,-4-6 1,1-5 0,1-5 1,6-7 0,6-11 0,6-7 1,7-6-1,5-8 1,6-2-1,0-5 0,1-4 0,1-3-1,-4-1-2,1 1-3,-9-14-7,7 6-28,-5-6 2,4-2-2,-5-6 1</inkml:trace>
  <inkml:trace contextRef="#ctx0" brushRef="#br1" timeOffset="210714">13778 557 66,'0'0'39,"4"17"-1,-4-17 2,25 10-29,-15-11-3,11 4-3,-6-2-2,2 2-1,-4-4-1,1 3 0,-5 0-1,-9-2 1,7 18-1,-9-1 0,-4 5 0,-5 1-1,-2 6 1,-1 2 0,-2 0 0,3-2 0,0-3 0,5-2 0,4-9 1,5 1 0,4-7-1,4-1 1,4-4 0,0-3-1,4-2 1,0-1-1,2 1-1,1-4 0,0 1-2,1-4-1,5 6-6,-14-11-25,13 4-4,-5-5 0,2 0-1</inkml:trace>
  <inkml:trace contextRef="#ctx0" brushRef="#br1" timeOffset="211136">14229 369 71,'7'-20'37,"-1"7"0,-2 3 0,7 11-29,-11-1-4,15 3 0,-6 3-2,3 7-1,1 2 1,3 10-2,-2 6 1,-1 6-2,-1 9 2,-3 4-2,-2 8 1,0 6 0,-2 2-1,1 0 2,1-1-2,0-1 2,5-4-1,-2-4 0,3-8 1,-2-8-1,-2-6 1,-2-7-1,-6-7 1,-2-7-1,1-13 1,-21 11-1,0-11-1,-6-3-1,1 2-2,-10-9-4,13 9-29,-8-8-1,7 5-1,2-5 1</inkml:trace>
  <inkml:trace contextRef="#ctx0" brushRef="#br1" timeOffset="211577">14602 580 74,'25'6'39,"-2"-1"0,6 1-1,-3-12-31,7 11-4,-4-5-2,0-2-2,-2 1-3,-7-9-4,8 8-31,-16-2 2,-1 4-2,-11 0 1</inkml:trace>
  <inkml:trace contextRef="#ctx0" brushRef="#br1" timeOffset="211758">14719 716 71,'-5'14'38,"5"-14"0,4 23-1,-4-23-29,17 8-1,-7-8-2,7 3-1,0-6-1,2 1-1,3-2 0,0-1-3,0 2-1,-1-4-2,3 8-3,-10-15-9,4 12-24,-5-5 0,-1 3 0,-12 4 1</inkml:trace>
  <inkml:trace contextRef="#ctx0" brushRef="#br1" timeOffset="212081">15259 295 73,'7'-13'39,"8"8"1,0-1-1,9 9-27,-6-4-8,9 5-1,-8 3-2,2 4 0,-8 3-1,-1 5 0,-8 3 1,-7 8-2,-6 3 1,-12 5-1,-2 5 0,-8 0 0,-2 3 0,-1-3 1,-3-3 0,7-4 0,2-4 0,11-3 1,5-7 0,9-1 1,6-7 0,4 0 0,10-2-1,2-4 1,6 1-1,6-4 0,0 0-1,5-4-1,-5-1 0,3-5-2,-3 0-2,-8-14-8,8 4-27,-12-6-1,8-2 0,-8-5 1</inkml:trace>
  <inkml:trace contextRef="#ctx0" brushRef="#br1" timeOffset="212493">15923 447 47,'17'-4'36,"-7"0"3,3 2-1,-7-11-12,-6 13-18,6-10-2,-6 10 0,-4-20-4,-5 8 2,-2-4-3,-7 2 1,-7 3-1,-3 4-1,-6 6 0,1 5 0,-2 9 1,9 5-1,0 5-1,12 2 1,13 1 1,8-4-1,11-1 1,9-5-2,3-5 2,6-6-1,3-5 2,-1-4-1,-2-3-1,-5-2 1,-6-3 0,-5 5-1,-3 2 0,-17 5 0,9 10-1,-12 9 1,-5 9 0,-1 6 0,-2 9 0,1 6 0,0 0 0,4 2 1,5-5-1,0-5 0,7-8 0,-1-5 0,3-6 0,-1-9-1,-1-4 0,-6-9-2,16 8-5,-16-8-32,9-8-1,-6-1 1,-3 9-1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2:46.15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42 1355 107,'-6'13'38,"-8"3"3,6 15-11,-4 2-25,11 12-1,3 1-2,13 6 1,9-4-2,16-4 1,16-14 0,18-13-1,12-24 1,12-18-2,9-21 0,4-18 1,3-18-1,-1-17 0,-11-20 0,-14-12-1,-17-11 1,-17-9 0,-21-4 0,-20 0 0,-21 10 0,-18 12 0,-11 25 0,-7 23 0,-4 27 1,-2 33-1,2 38 0,5 32 1,4 30-1,8 33 0,5 34 0,8 26 0,8 23 1,9 17 0,9 9 0,6 3 0,5 3-1,5-10 1,0-15 0,0-15 0,-4-19-1,-1-19 0,-5-20 0,-4-20-1,-4-23-1,-4-23-1,2-16-4,-20-35-21,16-8-15,-29-39 2,11-21-2,-13-33 2</inkml:trace>
  <inkml:trace contextRef="#ctx0" brushRef="#br0" timeOffset="518">122 799 80,'-26'-22'42,"10"26"-1,0 6-1,9 18-16,4 3-31,-14-6-31,21 10-2,-2-4 1,14 5-2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2:54.99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436 1252 94,'15'-43'42,"2"9"0,-16-7-1,-3 11-22,-20-3-15,-10 10-1,-16 7-2,-9 8 0,-8 10-1,-3 8 0,6 8 0,9 9 1,13 8-2,20 10 1,23 3-1,23 8 1,19 2 0,18 5-1,9 4 1,6 1 0,-5-3-1,-10-6 2,-15-3-1,-19-8 0,-25-6 0,-20-8 0,-20-11 0,-13-9 0,-13-8 0,-2-9-1,-3-7-2,2-11 0,14-3-3,4-19-8,23 8-26,13-12-1,29 4 2,9-4-1</inkml:trace>
  <inkml:trace contextRef="#ctx0" brushRef="#br0" timeOffset="353">772 1438 110,'76'3'39,"-12"-6"2,-1 4-7,-17-16-26,-1 0-5,-12-9 0,-10-4-1,-11-6 0,-13 0 0,-15 1-1,-10 5 0,-14 9 0,-11 13-1,-8 15 0,-2 15 0,-1 15-1,8 15 1,11 10-1,13 7 0,18 0 1,15-3 0,15-8-2,11-12 0,16-7-4,-1-28-12,15-5-21,-4-24-2,8-11 1,-1-17-1</inkml:trace>
  <inkml:trace contextRef="#ctx0" brushRef="#br0" timeOffset="703">1491 376 83,'-12'-54'38,"-8"5"-1,2 13 2,-13 6-29,10 26-3,-10 8-2,5 27 0,-3 14-2,6 19-1,2 13 0,3 19 0,3 11 0,3 7 0,5 7-1,4-2 0,3-2 1,2-3 0,3-7-1,4-10 0,2-10 0,2-12-1,1-12-1,-1-13 0,0-10-3,-1-22-2,11-8-33,-10-29-2,11-12 1,-2-23-1</inkml:trace>
  <inkml:trace contextRef="#ctx0" brushRef="#br0" timeOffset="1011">2054 196 108,'16'-84'39,"-16"26"1,-26 18 0,-11 27-36,-16 22-1,-6 22-1,-8 26 0,0 21 0,2 22-1,10 20 1,12 17-2,12 12 1,13 11 0,10 8 0,8 2-1,7 1 0,2-5 0,2-7 0,0-13 0,-2-9 0,-4-13-1,-5-16 0,-1-21-2,-7-21-2,4-15-15,-16-37-20,2-25-2,-8-32 2,0-22 0</inkml:trace>
  <inkml:trace contextRef="#ctx0" brushRef="#br0" timeOffset="1289">1276 1525 103,'3'-70'40,"26"25"1,12 12 0,21 24-31,6 1-5,10 6-1,0 0-1,-1 0-3,-5-1-2,-13-10-3,-1 4-26,-16-11-10,-5 1 0,-12-6 0,0 7-1</inkml:trace>
  <inkml:trace contextRef="#ctx0" brushRef="#br0" timeOffset="1515">2214 1492 109,'13'17'40,"-13"-17"2,12 15-3,-12-15-34,0 0-1,0 0-1,0 0-1,0 0 0,0 0 0,-9-4 0,9 4-1,-18 7 0,4 0-1,-3 4 0,2-1 0,0 2-1,5-1 1,7-2-1,3-9 1,19 8 0,0-10 0,2-4 1,-2 2-1,-1 1 1,-6 1 2,-12 2-3,0 0 0,-16 12 0,1-7-3,5-1-1,0-8-3,10 4-12,15-14-22,13-2-1,5-12 1,15 1-1</inkml:trace>
  <inkml:trace contextRef="#ctx0" brushRef="#br0" timeOffset="1949">2810 1374 88,'-42'20'38,"-1"2"1,6 11 0,3-6-21,13 14-12,7 3-3,12 1-1,6-6 0,15-4 1,11-12-1,12-11 0,2-20 1,4-12-1,0-15 0,-5-13-1,-4-10 1,-10-9-1,-10-10 1,-12-14-2,-11-9 0,-12-5 0,-7-2 0,-7 2 0,-3 7 0,-2 7 0,5 19-4,0 15-1,13 29-2,2 7-9,21 34-25,1 7-1,17 19 0,-1 6 1</inkml:trace>
  <inkml:trace contextRef="#ctx0" brushRef="#br0" timeOffset="2267">3141 1142 95,'39'18'40,"-4"-16"0,5-2 1,-3-13-25,8 3-12,1 0-1,4 5-1,-2 9-1,0 12 0,-2 12 1,-1 10-2,-4 9 1,-5 10 0,-4 2-1,-6 1 1,-5-5-1,-6-6 1,-9-12-1,-5-9 1,-10-14-1,-10-14 1,-9-10-1,-10-10 0,-9-4 1,-9-4-1,-4 2 0,0 5 0,4 10 0,7 10 0,9 11-1,13 10 1,15 9-1,15 3 0,15 3 1,14-5 0,13-5-1,9-12 2,7-9-1,1-10 0,-2-10 1,-6-8 0,-10-5 0,-9-1-1,-12 3 1,-11 4-1,-9 9 0,-3 14 0,0 0 0,0 0 0,2 17-1,15-2 2,10-5-1,10-1 0,9-5 2,7-10-2,2-9 0,-1-8 0,-4-7 0,-7-5 0,-9-5 0,-8-4 0,-7-1 0,-7 7 0,-5 4 0,-3 9 0,-2 11 0,-2 14 0,2 32 0,5 19 0,3 28 0,2 17 0,5 19 0,-1 16 0,3 6 0,-2 1 0,-3-4 0,-8-15 0,-8-15 0,-8-18 0,-12-23 0,-9-22 0,-9-23 0,-8-19 0,-3-16 0,-2-16 0,7-8-5,3-17-1,21 5-9,-1-14-22,28 1-5,12-7 0,20 1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2:58.17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-2 1008 105,'-11'2'40,"11"-2"1,0 0-2,17 10-27,11 4-10,9 0 0,9 8-1,10 5 0,9 2 0,4 1 0,1 1 1,-2-1-2,-3-2 1,-10-3 0,-7-2-1,-15-8 1,-7-1 0,-12-1-1,-3-5 0,-9 2 1,-2-10-1,-4 12 1,4-12-1,-14 10 0,5-6 2,0-1-2,-5 0 0,-1-1 0,-6 1 0,-4 2 0,-5 2 0,-7 3 0,-6 2 0,-6 6 0,-6 4 0,0 2-2,-2 4 4,3 0-2,7 1 0,2-2 0,9 0 0,8-5 0,7-3 0,8-5 0,5-2 0,4-3 0,4-9 0,0 10-2,0-10-1,0 0-1,0 0-11,22-8-26,-17-3 0,9-2-1,-2-8 0</inkml:trace>
  <inkml:trace contextRef="#ctx0" brushRef="#br0" timeOffset="823">1818 589 99,'-33'-26'40,"-5"13"0,7 22 0,-9 17-33,18 21-3,3 14-1,7 15-2,1 15 1,3 9-1,3 5 0,4-5-1,0-4-2,-3-14-2,9-2-13,-10-26-21,2-18-3,-10-22 2,4-16-2</inkml:trace>
  <inkml:trace contextRef="#ctx0" brushRef="#br0" timeOffset="1016">1138 896 119,'-64'-101'41,"19"12"1,11-1-3,20 20-34,26 13-2,22 20-2,23 26-1,19 21 0,21 26 0,12 14 0,10 21 0,8 14 0,-6 11 0,-6 9-1,-13-1 1,-15 1-1,-21-6 1,-23-5 0,-22-8 0,-23-7 1,-21-13 0,-19-8 0,-19-13 0,-14-5 0,-10-12 1,-4-11-2,0-9 0,8-10 0,8-6 0,15-10-4,22-6 0,12-17-4,37 4-32,7-18-3,25-4 3,10-14-2</inkml:trace>
  <inkml:trace contextRef="#ctx0" brushRef="#br0" timeOffset="1376">2534 659 111,'24'34'41,"-3"25"0,-15 6 0,2 16-35,-9 10-2,-3 5-2,-4 0 0,-1-5-1,1-7-1,-3-12-1,5-7-4,-6-21-10,7-2-26,-2-13 1,8-5-1,-1-5-1</inkml:trace>
  <inkml:trace contextRef="#ctx0" brushRef="#br0" timeOffset="1580">2698 1775 125,'22'-18'41,"-9"-22"2,8-7-3,-11-20-36,5-13-2,-2-10-2,-1-6 0,-1-3 0,-1 8 0,0 7 0,-3 17 0,-1 19 0,4 24 0,-10 24 0,16 36 0,-6 16 0,5 8 0,1 8 0,6 0 0,4-4 0,2-11 0,6-21 0,0-18 0,4-22 0,-2-16 0,1-15 0,1-14 0,-1-13 0,-3-14 0,-3 1 0,-3 5 0,-6 9 0,-1 17 0,-2 19 0,-7 29 0,-5 25 0,-1 34 0,-5 23 0,-2 15 0,1 14 0,0 3 0,1-3 0,2-9 0,3-14 0,0-17 0,5-19 0,-5-26-12,14-11-30,-10-27 0,3-12-1,-2-26-1</inkml:trace>
  <inkml:trace contextRef="#ctx0" brushRef="#br0" timeOffset="2162">3983 289 89,'12'-12'38,"2"7"-1,-4-4-4,8 12-18,-18-3-6,0 0-3,-11-5-2,-7 9 0,-10 1-2,-3 3 0,-4 2-1,-1-2-1,2 2 1,6 4-1,6 0 0,9 8 1,7 2-1,6 13 0,5 12 0,0 13 0,-3 18 0,-3 14 0,-4 14 0,-5 10 0,-2 9-1,-1 2 1,4-5 0,2 0 1,6-13-1,6-8 1,8-16 0,7-11 0,3-15 1,3-13-1,1-6-1,2-12 2,0-7-2,2-6 1,-1-3-1,-2-5 1,-2-2-1,-3-1 0,-1-3-2,-4-4-2,4 6-18,-12-17-19,3-3-1,2-13 1,7-7-2</inkml:trace>
  <inkml:trace contextRef="#ctx0" brushRef="#br0" timeOffset="2880">8352 81 89,'31'-10'41,"15"4"1,8-9-2,17 10-29,8-10-7,7 4-1,1-1 0,0 5-2,-4 7 0,-7 9 0,-4 15-1,-11 15 0,-11 21 0,-7 21 0,-9 24-1,-9 18 0,-4 15 1,-5 13 0,-4 6-1,-2 0 1,1-6-1,-2-9 1,0-13 0,-2-13 1,-3-13-1,-4-18 0,-6-12 1,-6-15 0,-8-14 1,-9-8-1,-7-15 1,-6-6 0,-5-12-1,-3-7 0,-4-8-2,0-8-1,0 0-7,-12-17-32,9 3-1,-12-12 0,-5 1-1</inkml:trace>
  <inkml:trace contextRef="#ctx0" brushRef="#br0" timeOffset="3486">4477 1025 83,'-43'-12'41,"0"4"-1,-10-4 2,2 12-18,-9-4-18,6 5-2,0 3-2,6 8 0,12 6-1,17 11 0,17 6-1,21 7 0,20 4-1,19 1 1,11 5-1,5-2 1,0-4 0,-9-7 0,-10-4 0,-18-6 0,-25-6 0,-22-6 0,-21-5 1,-12-6 0,-10-4-1,-6-5-1,0-3 0,3-6-1,12 1-2,10-11-5,28 3-31,2-4-1,20 4 1,11-3-1</inkml:trace>
  <inkml:trace contextRef="#ctx0" brushRef="#br0" timeOffset="3824">4770 1343 86,'33'10'39,"-6"-7"-2,3-1 2,-4-14-23,6 6-12,-4-8-1,1-2 0,-5-3-1,-5-3 0,-9-5 0,-9 3 0,-15 2-1,-11 7 0,-10 9-1,-10 8-1,-7 11 1,1 12 0,4 11-1,6 7 1,14 5-1,15 2 1,14-1 0,12-7-1,16-4 0,6-14-4,13-1-7,-4-20-27,12-6-1,-8-13 1,7-7-1</inkml:trace>
  <inkml:trace contextRef="#ctx0" brushRef="#br0" timeOffset="4229">5349 498 78,'-3'-29'39,"-5"1"-1,5 9 1,-9-1-24,12 20-8,-13 7-2,7 19-2,-1 12-1,0 16 0,2 13-1,-1 15 1,1 11-1,3 7 0,1 5-1,2-4 1,0-2-1,2-9 1,-1-8-1,1-12 0,1-10 0,-2-12-2,1-13-1,-3-14-3,12-8-26,-12-13-9,10-17 2,-2-14-2</inkml:trace>
  <inkml:trace contextRef="#ctx0" brushRef="#br0" timeOffset="4523">5745 475 95,'6'-58'40,"-8"21"1,-17 19 0,-4 24-27,-8 18-11,-2 22-1,-2 16-1,2 19-1,5 15 1,7 18 0,7 12 0,7 3-1,4 7 1,4-3-1,4-3 0,-1-8 1,1-11-3,-3-18 0,1-11-5,-12-31-18,7-15-17,-8-25 2,1-22-1,-6-24 1</inkml:trace>
  <inkml:trace contextRef="#ctx0" brushRef="#br0" timeOffset="4768">5435 1354 98,'41'-16'39,"4"9"1,10 9-2,-6-1-31,8 0-7,2 7-15,-14-15-24,-2-1 0,-13-9 0,-4-1 0</inkml:trace>
  <inkml:trace contextRef="#ctx0" brushRef="#br0" timeOffset="4949">5964 1471 107,'7'22'37,"0"-9"-3,-7-13-8,0 0-63,8-21-1,-3 8 0,-6-7-2</inkml:trace>
  <inkml:trace contextRef="#ctx0" brushRef="#br0" timeOffset="5116">6184 1467 109,'19'5'42,"-1"-13"-1,6-4 0,-7-13-35,9-7-3,0-7-2,0-7 0,0 0 0,-5 1-1,-2 7 0,-3 6 0,-4 13 0,-12 19-1,10 8 0,-9 16 1,-3 9-2,0 3 2,1 3-2,2 0 2,5-7 0,5-7-1,4-9 1,6-11 1,4-7-1,3-5 1,0-8-1,0 2 1,-5-2-1,-1 4 0,-4 8 0,-5 8 0,-3 9 0,-6 8 0,0 6-1,-3 4-1,3 3-1,-2-2-1,7-2-2,-5-19-4,18 6-17,-7-22-14,7-5 2,-1-14-1,5 5 14,-10-16 15,5 6 8,-5 3 5,-9 0 18,0 15 16,-7 10-1,2 9 1,-2-9-11,6 36-12,-7-15-7,12 5 0,-4-7-1,10-2-2,-1-12 1,5-4-2,-3-12 1,0-6-1,-2-9 0,-2-5-1,0-8 1,0-4-2,-1 0 1,0 2-1,0 5 1,1 6-2,-1 13 1,0 10 0,-2 14-1,-4 12 1,0 9 0,-3 5-1,1 4 0,0 0 1,1-5 0,4-6-1,2-5 1,5-11 0,4-6-1,3-5 1,2-5 0,0-2 0,-1-1 0,1 4 0,-4 2 1,0 7-1,-3 7 0,-2 3 1,1 7-2,1 3 1,-1 0-1,-3-7-6,12 3-32,-14-13-1,5-4 1,-4-10-2</inkml:trace>
  <inkml:trace contextRef="#ctx0" brushRef="#br0" timeOffset="5989">7889 622 105,'5'11'40,"-7"19"0,1 23 0,-1 12-39,-8 17 0,-2 11-1,-1 6 0,1 4-2,-1-10-4,11-4-28,-10-14-6,7-13 1,-4-25-2</inkml:trace>
  <inkml:trace contextRef="#ctx0" brushRef="#br0" timeOffset="6181">7603 1081 102,'24'1'39,"10"-2"1,18 4-1,5-8-36,9-3 0,2-11 0,3-7 0,-6-10-1,-3-10 0,-9-11-1,-3-10 0,-8-7 0,-5-2 0,-7 5 0,-6 9-2,-7 15 1,-10 22 0,-7 25 0,-12 33 0,-6 31 0,-7 20 0,-3 22-1,-1 9 2,2 3-2,4-9 2,9-15-2,7-14 2,10-24-1,9-21 1,11-22-1,9-12 1,5-9-1,6-1 1,2 3 0,4 5 0,2 9 0,-3 10 0,-3 5-1,-6 7 0,-1 3-1,-3-6-3,7 5-13,-7-22-25,9-4 0,0-11-1,13-1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2:48.00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183 11 93,'6'-10'40,"-6"10"0,-13-2-1,-4 14-36,-10 4 0,0 10-1,-1 2-2,-2 1 1,5 0 0,7-2 1,9-7 0,14-8-1,8-10 0,9-8 1,1-11 0,4-3-1,-1-6 1,-3-2-1,-5-1-1,-8 3 1,-10 3-1,-8 6 0,-8 10-1,-6 8 1,-4 7-1,3 6 1,2 2-1,6 5 1,5 0-1,7-1 1,10-4 0,5-5 0,1-2-1,1-2 0,0-2-3,-14-5-3,19-2-30,-19 2-4,0 0 0,-17 0 0</inkml:trace>
  <inkml:trace contextRef="#ctx0" brushRef="#br0" timeOffset="423">92 685 79,'12'10'39,"-12"-10"0,0 0 0,0 0-31,0 0-3,-16 3-2,8 6-1,-3 3-1,6 4 0,4 1 0,5 2 0,8-1 0,8-3 1,6-4-2,3-7 1,3-6 0,-4-6 1,-7-4-1,-5-3 0,-13-3 0,-9 4-1,-12 3 1,-9 6-1,-5 5 0,0 2-1,1 7 0,8 2 1,8 2-1,11-1 1,4-12 0,16 14 0,-1-11 0,-1 1 1,0-1-2,-14-3-5,0 0-33,-12 15-2,-5-3 1,-6-2-3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3:44.49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441 662 74,'-6'-20'40,"-13"-5"0,-5 6 0,-19 0-22,3 10-14,-6 3 0,0 8-3,2 6 0,7 11-1,11 10 1,13 7-2,16 11 1,14 5 0,14 6 0,10 8 0,3 0 1,2 2-1,-3-7 0,-7-4 2,-12-7-2,-14-7 2,-17-5-1,-12-9-1,-15-7 0,-6-9 0,-9-6 0,-3-8-1,1-6 0,2-7-2,9-2-1,7-12-4,26 6-25,0-8-7,22 6 2,10-4-2</inkml:trace>
  <inkml:trace contextRef="#ctx0" brushRef="#br0" timeOffset="309">422 1069 72,'74'-12'39,"1"7"0,-10-10 1,6 12-21,-22-15-10,-1 2-4,-15-5-1,-9-1-2,-11-1 0,-12-3 0,-11 0 0,-11 3-1,-5 3 0,-4 10-1,-3 10 1,-2 12-1,2 14 0,6 10 0,9 14 0,4 7 0,7 6-1,7-1 1,7-3 0,6-5-2,5-8 1,1-12-3,7-4-4,-9-18-32,16-12 0,-6-19 0,9-7-1</inkml:trace>
  <inkml:trace contextRef="#ctx0" brushRef="#br0" timeOffset="679">1050 249 92,'0'0'38,"0"13"0,3 20-2,-6-1-31,5 15 0,-2 8-1,6 12-1,-4 6 0,1 6-1,-1 2 0,2 1 0,-1-6 0,0-2-2,-2-8 0,-1-4 0,1-6-1,-2-7-1,4-5-4,-8-21-18,12 3-16,-7-26 0,15 9 0,-6-26 0</inkml:trace>
  <inkml:trace contextRef="#ctx0" brushRef="#br0" timeOffset="940">1513 246 97,'16'-84'40,"-2"17"1,-18 12-1,-2 33-31,-14 4-5,-1 22 0,-6 20-3,-1 21 0,-1 20 0,2 20-1,6 18 1,4 15-1,7 10 0,6 9 0,5 2 0,4 1 0,2-5 1,3-7-1,0-5-1,0-11 1,0-8-1,-3-15-2,1-10-2,-9-25-11,4-5-23,-7-25-2,4-24 1,-6-14-1</inkml:trace>
  <inkml:trace contextRef="#ctx0" brushRef="#br0" timeOffset="1221">1248 1170 104,'1'-46'39,"6"8"1,14 24 0,4 3-36,7 6-2,4 4-3,2-5-3,9 8-25,-9-14-11,7 2 1,-4-14-2</inkml:trace>
  <inkml:trace contextRef="#ctx0" brushRef="#br0" timeOffset="1620">1948 1189 107,'0'0'38,"0"0"1,0 0-9,-9-5-25,9 5-2,-14 0-1,14 0 0,0 0 0,0 0 0,0 0 0,-3-12 0,3 12 0,0 0-1,1 14 1,-6-5 0,-3 5 0,0-3-1,-1 3 0,0-3 0,3-2-1,6-9 1,-10 5-2,10-5 0,0 0-4,10 1-16,-10-1-20,10-3 0,-10 3-1,0 0-1</inkml:trace>
  <inkml:trace contextRef="#ctx0" brushRef="#br0" timeOffset="3736">2697 152 101,'7'-26'39,"3"14"2,-10 12-2,18 16-31,-9 15-4,1 23 0,-2 15-3,4 19 1,-3 9-1,1 11-1,-5 4 0,-1-1 1,-1-11-2,-1-12 1,-2-18 0,-2-14 0,1-13 0,-2-14 1,1-18-1,2-11 0,-12-23 0,0-7 0,-5-11 0,-7-9 0,-8-5 0,-6 0 0,-4 5 0,-2 10 0,-3 15 0,2 14 0,1 18 0,9 17 0,8 11 0,11 10 0,8 6 0,9 3 0,11-2-1,8-5 1,8-6-1,4-11-2,7-3-5,-9-20-31,14-7-2,-6-18 1,10-4 0</inkml:trace>
  <inkml:trace contextRef="#ctx0" brushRef="#br0" timeOffset="4216">3094 718 102,'8'9'40,"7"7"-1,2-5 0,8 5-33,-4 2-4,3 2 0,-2 2-2,-4-2 0,-1 0 0,-4-3 0,-2-4 0,-11-13 1,8 10-1,-8-10-1,-18-10 2,-2 3-2,-8-1 2,-5 3-2,-9 2 1,-5 9-1,-2 10 1,2 8 0,8 11 0,5 7 0,10 4 0,13 4 0,14-3 0,13-3 1,15-8-1,11-9 0,9-12 0,6-13-2,7-7-3,-5-22-6,14 6-16,-18-24 0,11 11 12,-22-13 5,1 10 5,-12 3 2,-8 7 4,-7 20 7,-18 7 17,1 12 0,-17 5-11,13 19-5,-7-4-3,9 5-1,2-7 0,10-4-1,5-11 0,8-9-1,2-16 1,5-7-1,-2-10 0,0-6-1,-4-9 0,-3-4-1,-4 1 0,-5 3 0,-2 8-1,-3 11 1,-1 13-1,5 17 0,1 23-1,6 22 1,6 15 0,6 16 0,4 12-1,4 6 1,0-1-1,-4-5 0,-3-7 0,-9-12 0,-11-10 1,-10-14-1,-11-14 1,-12-13 0,-10-9 0,-8-13-1,-7-8 0,-5-8-1,1-2-1,0-7-2,9 8-4,-5-13-24,22 10-8,4-8 1,17 2 0</inkml:trace>
  <inkml:trace contextRef="#ctx0" brushRef="#br0" timeOffset="5064">4178 669 112,'24'18'41,"-3"-13"-1,11 3 0,-1-8-36,7 0-2,4-2-1,1-5 0,-3 1-2,-3-3 0,-1 3-3,-7-10-5,5 11-29,-14-4-2,-5 8 1,-15 1-2</inkml:trace>
  <inkml:trace contextRef="#ctx0" brushRef="#br0" timeOffset="5262">4287 845 94,'-16'30'40,"6"-8"2,18 1-2,4-11-23,14 1-12,4-5-2,7 0-1,1-5-2,2-4-2,0 1-5,-12-11-32,9 4-3,-4-10 2,6 4-1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3:50.038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45 0 100,'1'13'39,"-6"16"1,1 22 0,-1 18-33,1 20-2,-1 12 0,3 12 0,-4 1-2,4 1 1,-3-9-2,5-6-1,-2-19 0,1-15-1,-1-12-2,-3-17-2,10 0-17,-5-27-19,0-10-2,1-11 0,1-9-1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06T21:26:22.00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3001 2580,'-49'0,"-26"0,1 24,0-24,-1 25,-24 0,0 0,-1 0,1-25,0 25,0-1,24-24,1 0,0 0,-1 0,26 0,-1 25,0-25,25 25,-24 25,24-1,0 1,0 49,1 0,-1 50,0 0,0 24,0 51,25 24,-49 25,24 24,0 26,0-1,1 75,-1 0,-25 25,25 24,1 1,-1 24,0-25,0 50,0-24,1 24,24-50,-25 1,0-26,25-24,0 0,0-25,25-49,0-50,-25 24,0-49,24 0,1-24,-25-26,0-24,0-25,25-1,-25-48,25-26,-25 0,0-74,49 75,1-75,0 0,-1-25,26 0,-1 0,25 1,0-26,1 25,-1 0,25 1,-25-1,25 0,-25 25,1 0,-26-25,25 25,-49 0,24 0,-24 0</inkml:trace>
  <inkml:trace contextRef="#ctx0" brushRef="#br0" timeOffset="22664.2963">3894 6350,'0'0,"0"-25,0 25,0 0,0 0,0 0,-24-25,-1 25,25 0,-25 0,-25 0,26 0,-26 25,25-25,-25 25,1-25,-1 25,1 0,24-1,-25-24,25 25,1 0,24-25,-25 0,25 0,0 25,0-25,0 25,0-25,25 24,-25 1,24 25,-24-1,25 1,0 24,0 1,0 24,-25 0,24 25,-24-24,0 48,25-24,-25 25,0-25,0 25,0 25,25-25,-25-1,0-24,0 25,0 0,0 0,0-25,0 25,0 0,0-25,0 24,0-24,0 25,0-25,0 0,0 0,0 0,0 0,0-24,0-1,0 0,0-25,0 1,0-1,0-24,-25 24,25-49,0 25,-25-1,25-24,0-25,0 25,0-25,0 0,0 0,0 0,0 0,0 0,0 0,0 0,25 0,-25 0,25 0,-25 0,25 0,0 0,-1-25,1 25,0 0,25 0,-25 0,-1 0,1 0,-25 0,25 0,-25 0,0 25,0-25,0-25,0-24,0-26</inkml:trace>
  <inkml:trace contextRef="#ctx0" brushRef="#br0" timeOffset="25251.4443">2307 7293,'-50'-25,"1"50,-1-50,25 25,-24 0,49 0,0 0,0 0,0 25,24-25,1 24,25 1,-1 0,1-25,49 25,-24-25,-1 25,25-25,1 24,-1-24,0 0,0 0,-24 0,-1 0,0 0,-24 0,0 0,-1 0,-24 0,0 0,-25 0,25 0,-25 0,0-24,0 24,24-25,-24 25,0-25,0 25,0-25,-24 0,24 1,0-1,-25 0,0 0,0 0,0 1,-24-1,24 25,-25-25,26 0,-1 25,0-25,-25 25,50 0,-24 0,24 0,0 0,24 25,1-25,25 25,-25 0,24 0,1-1,-1-24,1 25,-25 0,24 0,-24 0,0-1,-25 1,0-25,0 25,0 0,-25 0,0-1,1 26,-1-25,0 0,-25 24,26 1,-1-25,0-1,-25 26,50-25,-24-25,24 25,0-25,0 0,0 0,0 0,0 0,0 0,0 0,0 0,0 0,0 0,0 0,0 0,0 0,0 0,0 0,-25 0,25-25,0 0,0 0,0-24,0-1,0 0,0-24,-25 24,25-24,0 0,0 24,0 0,-25 26,25-1,0 0,0 0,0 25,0 0,0 0,-25 25,25 0,25 24,-25-24,0 25,0-1,25 1,-25 0,0-1,0 1,0-25,0-1,0-24,0 25,0-25,0-25,0 1,25-1,-25-25,0 1,0-1,0-24,25 24,-25 0,0 26,0 24,0 0,24 24,-48 1,24 0,0 49,0-24,0 24,-25-24,25 0,0 24,0-49,0 0,0-1,0-24,25-24,-1 24,-24-50,25 0,0 1,0-26,0 1,-25 24,0 1,24-1,-24 25,0 25,0 25,0 0,-24 25,24 24,-25-24,0-1,0 26,0-26,25 1,0-25,0-1,0-24,0 0,25-24,0-1,0-25,0 1,-25-1,24-24,-24 24,25 0,-25 26,0-1,0 25,0 0,-25 25,25 24,-24-24,24 49,-25-24,0-25,25 24,0-24,0 0,0-25,0 0,25-25,0 0,-25 1,24-1,-24 0,0-25,25 26,-25-1,0 0,-25 25,25 0,-24 0,24 0,-25 25,0-25,25 0,0 0,0 0,0 0,-25 0,50-25,-25 25,0 0,25-25,0 25,-25 25,24-25,-24 0,0 25,25 0,-25-1,25 1,-25 0,0-25,0 0,0 0,0 0,0 0,0-25,0 0,0-24,-25 24,0 0,25-24,0 24,-24 0,24 25,0 0,0 25,0 0,0-1,0 26,0-25,0 0,0 24,0-24,24 0,-24-25,0 0,0 0,0-25,0 0,0 0,-24-24,24 24,0 25,0-25,0 25,-25-25,25 50,-25 0,25 0,0 0,0 24,0-24,0 0,0 24,0-24,0-25,0 25,0-25,0-25,0 25,0-25,0 1,0-1</inkml:trace>
  <inkml:trace contextRef="#ctx0" brushRef="#br0" timeOffset="29351.6788">2307 9103,'0'0,"-25"-24,25 24,0 0,0-25,-25 0,25 25,0-25,0 25,-25-25,25 0,0 25,0 0,-24-24,24 24,0 0,0 0,0 0,0 0,0 0,0 0,0 0,24 0,1 24,0-24,0 0,24 0,1 0,0 25,24-25,0 0,1 0,-25-25,24 25,-24 0,-1 0,1 0,-25 0,-1 0,1 0,-25 0,25 0,-25 0,0 0,25-24,-25 24,0 0,25-25,-25 25,0-25,24 25,-24-25,0 25,0-25,-24 1,24-1,-25 0,0 0,0 0,-24 25,-1-24,25 24,-24 0,-1-25,25 25,25 0,-25 25,25-25,25 0,0 0,25 0,-1 0,26 24,-1-24,0 0,-24 0,24 25,-24-25,0 0,-26 25,-24 0,0 0,0-1,-24 1,-1 25,-25-1,25-24,-24 25,-1 0,25-26,-24 26,24-25,0 0,25-1,-25-24,25 25,0-25,0 25,0-25,0 0,0-25</inkml:trace>
  <inkml:trace contextRef="#ctx0" brushRef="#br0" timeOffset="30366.7369">15875 9550,'0'0,"-25"0,25 0,0 0,0 0,0 0,0 0,0 0,0 0,0 0,0 0,0 0,0-25,25 25,0 0,0 25,24-25,1 0,24 0,25 0,1 0,-1 0,50 0,-25 0,0 0,0-25,-25 25,0 0,0-25,-24 25,-26 0,1 0,-25 0,-25 0,25 0,-25 0,0 0,0 0,0 0,0 25,0-25,24 0,1-25,-25 0</inkml:trace>
  <inkml:trace contextRef="#ctx0" brushRef="#br0" timeOffset="37566.1487">18008 9079,'0'0,"0"-25,25 0,-25 0,0 0,0-24,25-1,-25 0,0 1,25-26,-25 26,24-1,-24-24,0 49,0-25,0 1,0 24,25 25,-25 0,0 0,0 0,25 0,-25 50,0-1,25-24,0 49,-25 1,24-26,1 26,0-1,0 1,-25-26,25 1,-1 0,-24-1,0-24,25-25,-25 0,0 0,0 0,-25 0,1-25,-1-24,-25-1,1 25,-1-25,0 26,1-26,-1 25,1 0,24 25,0-24,0-1,50 25,0-25,0 0,-1 0,51 1,-26 24,1-25,24 0,-24 25,0-25,-1 0,-24 25,0 0,-25 0,0 0,0 25,0 0,-25 0,0 24,-24 1,24 0,0-1,-25 1,26-1,-1 1,0 0,0-1,25-24,0 0,-25 0,25 0,0-25,0 0,0 24,0-48,25 24,-25-25,25 0</inkml:trace>
  <inkml:trace contextRef="#ctx0" brushRef="#br0" timeOffset="41513.3744">8458 8508,'0'0,"0"0,0 25,-24-25,24 25,0-1,0 26,-25-25,0 24,25 1,0 0,-25-1,25 26,0-1,-25-49,25 25,0-1,-24 1,24-25,0-1,0 1,0-25,0 0,0 0,0 0,0-25,0 1,-25-1</inkml:trace>
  <inkml:trace contextRef="#ctx0" brushRef="#br0" timeOffset="41781.3898">7987 8930,'-25'24,"25"-24,0 25,25-50,25 25,24 0,-24-24,24 24,1-25,-1 0,0 25,-24 0,0-25,-26 25,1 0,0 0,0 0,-25 0,0 0,0-25,0 1,0-1</inkml:trace>
  <inkml:trace contextRef="#ctx0" brushRef="#br0" timeOffset="42181.4127">9054 8682,'25'0,"-25"0,24 0,1 0,0 0,0 0,24 0,-24 0,25 0,-25 0,-1 0,26 0,-50 0,25 0,-25 0,0 0,25 0,-50 0,25 0</inkml:trace>
  <inkml:trace contextRef="#ctx0" brushRef="#br0" timeOffset="42391.4246">9103 8880,'0'25,"0"-25,25 0,0 0,0 0,0 0,24 0,-24 0,0-25,24 25,-24-25,25 25,-25-25,24 25,-24-49,0 24</inkml:trace>
  <inkml:trace contextRef="#ctx0" brushRef="#br0" timeOffset="42946.4564">10170 7962,'0'0,"25"25,-50-25,25 25,0 0,0 0,0 24,0 1,-25-1,25 26,-25-1,25 1,0-1,0 25,0-24,0 24,0-25,0 1,0-1,0 1,25-26,-25 1,0-1,0 1,25-25,-25 0,0-1,0 1,0-25,0 25,0-25,0 0,0 0,0 0,0 0,0 25,0-25,0 0,0 0,0-50,0 50,0 0,0 0,0-25</inkml:trace>
  <inkml:trace contextRef="#ctx0" brushRef="#br0" timeOffset="45126.581">10096 7937,'24'0,"-24"-24,0-1,25 25,-25 0,0 0,0 0,0 0,0 0,0 0,-25 25,25-1,0 1,-24 0,24 0,0 0,-25 24,0-24,25 25,-25-25,25-1,0 1,-25 0,25 0,0-25,0 25,0-1,-25-24,25 0,0 0,0 0</inkml:trace>
  <inkml:trace contextRef="#ctx0" brushRef="#br0" timeOffset="46405.6543">9872 9351,'0'0,"0"0,0 25,25 74,0-123,-25 24,49-25,-24 0,25 0,0 0,-1 1,26-1,-26 0,1 0,-1 0,-24 1,25-1,-25 25,-25-25,24 25,-24 0,0 0,-24 25,-1-25,0 25,0-1,-24 1,-1 0,0 0,1 0,-26-1,26 1,-1 0,0 0,1 0,24-1,0-24,0 0,25 0,25 0,0 0,0-24,24-1,26 0,-1 0,-24 0,49 1,-49-1,24 0,-24 0,-1 0,-24 25,0-24,0 24,-25 0,0 0,-25 0,0 0,0 24,-24 1,-1 0,-24 0,24 0,-24-25,24 24,1 26,-1-50,0 25,25 0,1-25,24 0,0 0,0 0,49 0,-24-25,25 25,-1-25,26 0,-1-24,-24 49,24-25,-24-25,-1 25,1 25,-25-24,-25 24,0 0,0 0,-25 0,-25 24,1 1,-1 25,-24-25,24-1,-24 26,-1-25,26 0,-1-1,25 1,0-25,1 25,24-25,0 0,24 0,1-25,-25 25,50-25,-50 25,50-24,-26-26,26 0</inkml:trace>
  <inkml:trace contextRef="#ctx0" brushRef="#br0" timeOffset="64379.6823">9823 11485,'0'0,"24"24,-24-24,0 0,0 0,0 0,0 0,0 25,-24-25,24 25,0 0,0-25,0 25,0-1,0-24,0 25,0 0,0-25,0 0,0 25,0-25,24 0,-24 0,25 25,-25-25,25 0,0 0,0 0,-25 0,49 0,-24 0,25 0,-25 0,24 0,26-25,-26 25,1 0,-1 0,1 0,24 25,-24-25,0 0,24 0,0 0,-24 0,24 0,1 0,-1 0,1 0,-1 0,25 0,-24 0,-1 0,25-25,-24 25,24 0,0-25,-24 25,24 0,0-25,-25 25,26 0,-1 0,0-25,0 25,1 0,-1 0,0-24,0 24,0 0,1 0,-1-25,0 25,0 0,-24 0,24 0,0 0,0 0,1 0,-26 0,25 25,25-25,-25 0,1 0,-1 24,25-24,-25 0,0 0,25 25,-24-25,-1 0,25 25,-25-25,0 0,25 25,-24-25,-1 0,25 25,-50-25,25 0,1 0,-1 0,-25 0,1 0,-1 0,-24 0,-1 0,-24 0,25-25,-50 25,25-25,-25 0,0 0,0 1,0-1,-25 0,25-25,0 26,-25-1,25 0,0 0,-25 0,25 25,0-24,0 24,0-25,0 25</inkml:trace>
  <inkml:trace contextRef="#ctx0" brushRef="#br0" timeOffset="65544.749">16545 12129,'0'0,"-25"0,25 0,-25 0,25 0,0 0,0 0,-25 25,25 0,25 0,-25 25,0-1,25 1,0-1,-25 1,25-25,24 24,-24-24,0-25,0 0,-1 0,1-25,0-24,0 24,-25-25,25 1,-25-1,0 1,-25-1,25 25,0 0,-25 25,0-25,25 25,0 0,0 0,-25-24</inkml:trace>
  <inkml:trace contextRef="#ctx0" brushRef="#br0" timeOffset="65912.77">16768 11658,'0'0,"0"0,25 25,-25-25,0-50,0 100,25 24,-25 1,24-1,-24 1,25-1,0-24,-25-1,25-24,0 0,-25-50,24 0,-24 0,0 1,0-1,25-25,-25 25,25 1,-25 24,0 0,25 24,-25 1,25 25,-25-50,49 25,-49-25,25 0</inkml:trace>
  <inkml:trace contextRef="#ctx0" brushRef="#br0" timeOffset="66182.7855">17487 11733,'-25'24,"1"1,-1 25,0-25,0 24,25-24,0-25,0 0,25 0,0-25,0 0,-1 1,1-26,0 25,-25-24,25-1,-50 50,0-74,25 49,-25-50,1 26</inkml:trace>
  <inkml:trace contextRef="#ctx0" brushRef="#br0" timeOffset="66510.8042">17314 11088,'24'74,"1"-24,25 49,-25 0,24-24,-24 24,0-25,0 1,0-26,-25-24,24-25,1 0,0-25,0 0,0-24,-25 24,24-25,1 26,-25 24,25-25,-25 50,25-1,0 1,-25 25,24-1,1-24,0-25,25 0,-26 0,1 0,0-49</inkml:trace>
  <inkml:trace contextRef="#ctx0" brushRef="#br0" timeOffset="66699.815">17983 10592,'0'24,"0"26,0 0,0-1,0 26,0-1,25 0,-25-24,25 0,-25-1,25-24</inkml:trace>
  <inkml:trace contextRef="#ctx0" brushRef="#br0" timeOffset="66845.8234">18331 11584,'24'49,"-24"1,0-25,-24 0,24-25,-25 49,25-74,0 25,-25-24,25-1</inkml:trace>
  <inkml:trace contextRef="#ctx0" brushRef="#br0" timeOffset="67149.8407">17190 12452,'24'0,"1"-50,50 26,24-51,-25 26,1-26,-1 25,1 1,-1-1,-24 25,24-24,-49 49,24-25,-24 0,-25 0</inkml:trace>
  <inkml:trace contextRef="#ctx0" brushRef="#br0" timeOffset="73709.2159">8086 3200,'-24'0,"24"25,-25-25,-25 0,50 24,-50-24,50 25,-24 0,-1-25,0 0,25 0,-25-25,25 25,0-25,0 1,0-26,25 25,-25-24,25-1,-25 25,25-24,-1 24,-24-25,25 50,0 0,0 0,25 0,-26 0,26 0,0 25,24 0,0 0,-24-1,49-24,-24 25,24-25,-25 0,25 0,-24-25,-1 25,1-24,-1-1,-24 0,-1 0,1 0,-25 1,0-1,-1 0,-24 25,0 0,25 0,-25 25,0 24,0-24,-25 0,25 25,0-1,0 1,0-25,0-1,0 1,0-25,0 25,0-25,25-25,-25 0</inkml:trace>
  <inkml:trace contextRef="#ctx0" brushRef="#br0" timeOffset="80723.6171">4366 6548,'0'0,"0"0,-25-24,0 24,25 0,-25 0,25 0,-25-25,1 25,-1-25,0 25,0-25,-24 25,-1 0,25 0,-24 25,-1-25,0 0,26 25,-26 0,25-25,0 0,-24 24,49-24,-25 25,0-25,25 25,-25-25,25 0,0 0,0 25,-25 0,25-1,0 1,-24 0,24 0,0 24,0 26,-25-25,25 24,-25-24,25 24,0 0,0 1,0 24,-25-49,25 24,0 0,0 1,25-50,-25 24,0 1,0-1,0-24,25 0,0-25,-25 25,24 0,1-25,0 24,0-24,25 0,-1 25,1-25,-1 0,1 0,0 25,24-25,0 0,1 0,-26 25,1-25,24 25,-49-25,25 0,-1 0,1 25,-50-25,25 0,0-25,-1 0</inkml:trace>
  <inkml:trace contextRef="#ctx0" brushRef="#br0" timeOffset="82411.7135">4341 6648,'0'0,"-25"-25,25 0,0 25,0 0,0 0,0-25,0 25,0 0,25-25,-25 25,25 0,-1-24,1 24,25 0,-1 0,1 0,0-25,24 25,0 0,1 0,24 0,0 0,25 0,-24-25,24 25,0 0,24-25,1 25,0-25,-25 25,25-24,0 24,0-25,-25 0,24 25,1 0,-25-25,25 0,-25 25,25-24,-25-1,0 25,0-25,0 25,25 0,-25-25,0 25,0 0,0 0,0 0,0 0,0 0,25 0,-25 0,25 0,0 0,-25 0,24 0,1 0,25 0,-25 25,0-25,24 25,-24-25,25 25,-1-25,1 24,-25-24,24 25,-24-25,25 25,-1-25,1 25,0-25,24 0,-24 25,24-25,-24 24,24-24,-24 0,0 25,24-25,-24 0,-1 25,1-25,0 25,-26-25,26 0,0 0,-1 0,-24 0,25 0,-1 0,-24 0,25 0,-25 0,0-25,24 25,-24 0,25 0,-26-25,26 25,-25 0,25 0,-1 0,-24 0,25-25,-26 25,26 0,0 0,-25 0,24 0,-24 0,25 0,-26-24,26 24,0 0,-25 0,-1 0,26 0,0-25,-26 25,26 0,-25 0,25 0,-26-25,1 25,0 0,0 0,0 25,0-25,-25 0,0 0,0 25,0-25,0 0,-25 24,25-24,0 25,-25-25,0 25,25-25,-24 25,-26-25,25 25,-24-25,-1 0,0 0,1 0,-1 0,1 0,-26 0,26 0,-50 0,24 0,-49 0,50 0,-50 0,0 0,49 49,-49-49,0 50,0-50,0 74,0 1,0-1,0 1,0 49,25-25,-25 0,0 25,0 0,0 0,25-25,-25 25,0-49,0 24,0-25,0-24,0 0,0-50,-25 74,25-74,-49 0,24 0,-25 0,1-25,24 0,-25 1,1-1,-1 25,25-50,25 25,-25-49,0 24</inkml:trace>
  <inkml:trace contextRef="#ctx0" brushRef="#br0" timeOffset="83840.7954">23316 6176,'0'0,"0"0,0 0,0 0,0-24,0-1,0 0,25-25,-25 26,0-26,25 0,-25 1,25-1,-25 25,0-24,0 24,0 25,25 25,-25-1,24 1,1 25,-25 0,50-1,-25 26,-1-1,1 0,0-24,0 0,-25-26,25 26,-25-50,0 0,-25 0,0 0,0 0,-24-25,24 0,-25-24,1 24,24 0,0 0,0 1,0-1,25 0,0 25,25-25,-25 0,25 25,0-24,-25 24,25 0,-1-25,1 25,-25 0,0 0,0 0,0 25,0-25,-25 24,1 26,24-25,-25 0,0 24,0-49,0 25,1 0,24-25,0 0,0 25,0-25,0 0,0 0,24 24,1 1,-25 0,25-25,0 0,-25 25,25-25,-1 0,1-25,0 0,0-24,0 24,-25-25,49-24,-24 24,-25 1,25-1,0 0,-25 1,24 24,-24 25,0 0,25 0,-25 25,0 0,25 24,-25 26,25-26,-25 26,25-26,-1 1,-24-1,0 1,25-50,-25 25,0-25,0 0,-25-25,1 0,-1-24,0 24,0-25,0 25,25 1,-24-26,-1 50,25-25,0 25,25 0,-1 0,1-25,0 25,0 0,24-24,-24 24,0 0,-25 0,0 0,0 24,0 1,-25 0,0 25,1-26,-1 26,-25 0,25-26,1 26,-1-25,25 0,0-25,0 0,0-25,25 0</inkml:trace>
  <inkml:trace contextRef="#ctx0" brushRef="#br0" timeOffset="233720.3681">10691 10120,'0'0,"0"0,0 0,0 0,0 0,0 0,0 25,0-25,0 50,0-25,0 24,0 1,0-25,0 24,-25 1,25-1,0 1,0 0,0-26,0 1,0 25,0-25,0-25,0 24,0 1,0-50,0 25,-25-24,25-1</inkml:trace>
  <inkml:trace contextRef="#ctx0" brushRef="#br0" timeOffset="234177.3942">10393 10319,'-25'0,"25"0,0-25,0 0,25 0,0 1,0-1,24 0,-24 0,25 25,-1 0,1 0,0 0,-1 0,1 50,-25-25,24 24,-24 1,25-1,-50 26,24-26,1 1,-25 0,0-26,0 1,0 25,-25-25,1-1,-26 1,25 0,-24 0,-1-25,25 0,0 0,-24 0,49 0,-25-25,25 25,0-25,0 25,0-25,0 25,25-24</inkml:trace>
  <inkml:trace contextRef="#ctx0" brushRef="#br0" timeOffset="234539.4149">11286 10294,'0'0,"0"0,0 0,0 25,0-25,0 25,0-1,0 1,0 25,25-25,-25 24,0 1,0-1,0-24,0 25,0-25,0-1,0 1,25 0,-25-25,0 0,0 0</inkml:trace>
  <inkml:trace contextRef="#ctx0" brushRef="#br0" timeOffset="234796.4294">11013 10220,'0'0,"0"0,0 0,0 74,25-74,25 0,-26-25,26 25,0 0,-1 0,1-25,0 25,-1 0,-24 0,25 0,-1 0,1 0,-25 0,-1 25,-24-25</inkml:trace>
  <inkml:trace contextRef="#ctx0" brushRef="#br0" timeOffset="235077.4457">11063 10840,'49'0,"-24"0,25 0,74 0,-74 0,-26 0,1 0,0 0,0 0,0 0,-25 24,0-24,49-24,-49 24,25 0,0-25</inkml:trace>
  <inkml:trace contextRef="#ctx0" brushRef="#br0" timeOffset="235629.4773">11658 10914,'0'0,"25"-25,-25 0,0 1,99-1,-99-25,0 1,0-26,25 26,-25-1,0 0,25-24,-25 49,0-24,0 49,0 0,25 0,-25 0,24 24,-24 26,0-25,25 24,0-24,-25 25,25-25,-25-1,25-24,-1 0,1-24,0-1,-25 0,25-25,-25 1,25-26,-25 26,24-1,-24 1,0-1,0 50,0 0,0 0,25 50,-25-1,0 1,25 24,-25 1,0-1,25 0,-25-24,25 0,-25-1,25-24,-25-25,24 25,1-50,0 0</inkml:trace>
  <inkml:trace contextRef="#ctx0" brushRef="#br0" timeOffset="236469.5253">12799 9996,'0'25,"-25"-25,1 0,-1 0,0-25,0 25,-24 0,24-25,-25 25,25 0,1-24,-1 24,25 0,-25 0,25 0,0 0,0 0,0 0,0 0,0 0,0 0,0 24,0 1,-25 0,25 25,0 24,0 1,-25 24,25 0,0 0,0 0,-24 1,24-1,-25 0,25-25,0 26,0-51,0 1,25 0,-25-1,24-49,-24 25,25 0,0-25,0 0,0 25,-1-25,26 0,-50 0,50 0,-50 0,24 0,1 0,-25 0,25 0</inkml:trace>
  <inkml:trace contextRef="#ctx0" brushRef="#br0" timeOffset="237328.5744">15255 10120,'-25'-24,"0"48,0-48,50 24,0-25,0 0,24 25,1-25,0 0,-1 25,1-25,24 25,-49 0,25 0,-25 0,-1 25,1 25,0 0,0-1,0 1,-25 49,0-25,24 26,-24-1,0 0,0 25,25-25,-25-24,0 24,0-25,-25 1,25-1,-24-49,24 25,-25-1,-25-24,25-25,-24 0,24 0,-25 0,1 0,24-25,0 50,0-50,25 25,0-49,25 49</inkml:trace>
  <inkml:trace contextRef="#ctx0" brushRef="#br0" timeOffset="256612.6774">12799 10319,'-25'0,"1"-25,24 25,-50 0,50 0,-25 0,25 25,-25-25,50 0,-25 25,25-1,-25 1,50 0,-1 0,-24 0,0-1,0 1,24 0,-49 0,0 0,-25-1,1 1,-1 0,0 0,-25 0,26-25,-26 24,25-24,0 0,1-24,48-1</inkml:trace>
  <inkml:trace contextRef="#ctx0" brushRef="#br0" timeOffset="256940.6962">12998 10542,'24'0,"1"-25,0 0,0 25,0-49,-1 24,1-25,0 1,0 24,-25 0,0 0,0 25,-50 0,50 0,-25 25,-24 25,24-25,0 49,0-24,1-1,24 1,0-1,24-24,1 25,-25-25,25-25,0 0,0 0,24-25</inkml:trace>
  <inkml:trace contextRef="#ctx0" brushRef="#br0" timeOffset="257260.7145">13320 10046,'0'0,"0"0,0 25,0 0,0-1,-25 1,25 25,0-1,-24 1,24-25,0 24,0 1,0 0,0-26,24 26,-24 0,0-26,25 1,-25-25,0 25,0 0,0-25,0 0,-25 0,50 0</inkml:trace>
  <inkml:trace contextRef="#ctx0" brushRef="#br0" timeOffset="257624.7353">13717 9773,'0'-25,"0"25,-50 0,1 0,24 25,0-25,0 25,1 24,24 1,-25 24,25 1,0 24,0-24,25 49,-25 0,24 0,-24 0,25-25,-25 0,0 0,0-24,0-1,0-24,-25-25,1-1,24-48,-25-1</inkml:trace>
  <inkml:trace contextRef="#ctx0" brushRef="#br0" timeOffset="257770.7437">13494 10592,'25'0,"-1"0,1 0,25 0,-50 0,49-25,-49 0,25 0</inkml:trace>
  <inkml:trace contextRef="#ctx0" brushRef="#br0" timeOffset="257972.7552">13841 10691,'0'0,"25"49,-25-49,0-24,0 24,-25-25,50 25,-25-25,0 0,0-24</inkml:trace>
  <inkml:trace contextRef="#ctx0" brushRef="#br0" timeOffset="258805.8029">14089 10641,'0'0,"0"0,0 0,0-25,0 25,0-24,0-1,0 0,0 0,0 0,0 1,0-1,0 0,0 0,0 0,0 25,0 0,0 0,0 0,0 0,0 25,0-25,25 25,-25 0,0 0,25-1,-25-24,0 0,24 0,1 0,-25 0,25-24,0-1,-25 0,25 0,-25 0,0 1,0-1,24 25,-24 0,0 0,0 25,0-1,0 1,0 25,25-25,-25 24,0-24,0 25,25-26,-25 1,25-25,-25 0,25 0,-25-25,0 25</inkml:trace>
  <inkml:trace contextRef="#ctx0" brushRef="#br0" timeOffset="259103.8199">14461 10368,'0'0,"0"-24,0 48,-25 1,25 0,0 0,-24 24,24-24,0 0,-25 25,50-26,-25 1,24-25,-24 25,50-25,-50 0,25-25,0 25,-1-25,-24-24,0 24,0-25,-24 26,24-26,-25 25,0 0,25 1,-25 24,0 0,25 0,-24 24,48 1,-48 0</inkml:trace>
  <inkml:trace contextRef="#ctx0" brushRef="#br0" timeOffset="259385.836">14536 10666,'0'25,"24"-25,-24-25,25 0,-25 25,0-49,0 24,25 0,-25-25,0 50,0 0,0 0,25 0,0 25,-25 0,24 0,1 0,0-1,0-24,0 0,-1 0,-24 0,25-24,-25-26,0 0,0 26,0-26,0 25,0-49</inkml:trace>
  <inkml:trace contextRef="#ctx0" brushRef="#br0" timeOffset="259592.8479">14908 10145,'0'0,"0"50,0-25,0-1,0 26,0 0,0-1,0 26,0-26,0 1,0-1,0-24,24 25,-24-50,0 25,0-50,0 25</inkml:trace>
  <inkml:trace contextRef="#ctx0" brushRef="#br0" timeOffset="259957.8688">14883 10418,'0'-25,"0"0,25 25,-1-24,1-1,0 0,0 0,0 0,-25 1,24-1,-24 25,0 0,25 25,-25-1,-25 26,50 0,-25 24,0 0,0-24,0 0,25-1,-25 1,0-25,25-25,0 0,-1-25,1 0,0 25,-25-25,25 25,0 0,-25 0,24 25,-24 0,25-25,0 25,0-1,0-24,0 25,-1-50,1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3:51.12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383 438 107,'-31'-13'41,"-3"10"1,-17-6-1,7 11-38,-15 9-2,2 11 0,7 13-1,13 12-1,18 10 0,19 7 0,18 3 0,15-2 0,13 0 0,3-6 0,1-9 1,-7-8-2,-10-8 2,-13-8 0,-17-9-1,-13-4 1,-11-8 0,-7-2 0,-1-2 0,1-1 0,4-2-1,6-1 1,18 3 0,9-16 1,15 3-1,11-5 1,8-5 0,4-4 0,4-6 0,1-4 0,-5-3 0,-7 2 1,-9-1-2,-9 3 2,-12 5-2,-7 2 1,-7 11 0,-7 10-1,-6 13 0,-1 9-1,-1 15 1,2 8-2,7 8 2,5 3-2,8 0 2,7-4-2,9-9 2,4-7-1,5-13 0,3-9 1,1-13-1,2-11 0,0-11 0,-1-11 1,0-10-1,-2-12 1,-4-9 0,-4-11 1,-5-4 0,-8-3 1,-7 4 0,-6 7-1,-6 11 1,1 14 0,-4 15-1,2 19-1,1 24 0,4 19 1,4 19-2,2 12 1,5 15 0,0 7 0,3 6-1,4 0 2,-1-9-1,4-5 0,-2-12 0,-1-9-2,-1-13 1,-3-10-2,1-6-2,-10-19-7,22-1-28,-16-15-1,13-3 1,-5-16 0</inkml:trace>
  <inkml:trace contextRef="#ctx0" brushRef="#br0" timeOffset="752">1230 153 93,'5'-63'41,"3"20"0,-12 4 1,2 30-30,-10 6-6,0 17-3,-1 20-2,-1 14 0,2 21-1,1 16 0,0 19 0,5 13 0,5 6 0,6 6-1,0-2 0,5-1 1,0-9-2,0-11 0,1-10-2,-5-19-4,6 0-16,-15-29-17,5-14 0,-11-27-1,9-7 2</inkml:trace>
  <inkml:trace contextRef="#ctx0" brushRef="#br0" timeOffset="1022">1122 834 104,'23'-16'38,"9"11"1,-1 6-27,-1-3-48,4 1-1,-6-6-3,3 2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3:52.510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-5 1086 90,'3'11'39,"-3"-11"0,0 0 3,5-30-35,6 6 0,-3-12-4,1-6 1,3-8-2,0-1 1,-2 3-2,-1 4 0,0 7-1,-4 11 0,-5 26 0,13 1 0,-9 19-1,3 9 0,0 4 0,2 0 0,4 1 0,2-8 1,6-12-1,3-13 0,4-13 1,3-6 0,1-5 1,1-1-1,-3-3 1,-4 5-1,-4 12 0,-4 12 0,-5 17 0,-3 11 1,-4 10-2,-3 5 0,2 7-1,-1 0-2,6-1-2,-6-19-5,15 2-8,-8-28-21,16 1 6,-10-24 16,17-1 11,-8-9 5,0-1 3,-1 8 5,-12-5 10,7 21 20,-20 4-4,17 17-16,-18 1-9,6 11-3,0-4-1,6 2-2,1-9 2,6-6-2,2-13 2,4-10-1,-4-10 1,4-7 0,-5-13-1,-2-2 1,-4-5-1,-4 3-1,-3 6 0,-3 6-1,1 12 0,-4 21 0,0 0 0,8 26 0,-2 6 0,4 9 0,4-4-1,3 2 2,6-9-1,4-11 0,4-13 0,5-9 0,1-9 0,0-9 0,0 0 0,-1-3-1,-2 5 1,-5 6 0,-1 6 1,-4 9-1,-4 7 0,0 4 1,-1 5-1,0 3 0,-3 0 1,3 1-2,-6-5 0,0-6-4,4 6-8,-17-17-28,10 2 1,-9-11-1,6-1 0</inkml:trace>
  <inkml:trace contextRef="#ctx0" brushRef="#br0" timeOffset="857">1688 288 108,'2'11'39,"7"25"1,-8 18-2,8 17-35,-4 14-4,1 8 1,-1 5-3,-1-5-1,-2-8 0,-5-18-1,1-15-1,-11-26 0,2-18 1,-10-19 2,-4-18 3,-3-15 2,-2-10 1,5-2 2,1-5 0,11 9 2,4-3 0,17 9-2,9 0-1,14 6-1,6 0 0,7 2 0,2 1 0,-3 4-1,-4 6 0,-8 8-1,-8 17 0,-9 17-1,-7 17 0,-4 16-1,-3 18 1,1 10-1,3 6 0,3 1 1,2-12-1,4-10 1,5-12 0,3-16 0,2-18 0,0-10 1,1-10-1,0-3 0,0 0 0,-1 0 0,-1 6 0,-1 4-1,2 6-1,-2-3-3,10 8-8,-14-13-28,18 1 0,-5-14-1,10-3 0</inkml:trace>
  <inkml:trace contextRef="#ctx0" brushRef="#br0" timeOffset="1403">2880 345 114,'4'37'41,"-11"3"-1,3 14 0,-8 1-38,-1 6-1,-1 4-2,-1-5 0,2-4-1,1-5-2,9-1-10,-9-19-25,9-8-2,3-23 1,0 0-1</inkml:trace>
  <inkml:trace contextRef="#ctx0" brushRef="#br0" timeOffset="1701">2579 608 112,'0'0'42,"9"15"0,9-17-6,14 14-32,4-3-1,6 3-1,6-2-2,2-4-2,0-3-2,-9-16-13,4 5-23,-4-10-2,3 3 1,-8-11-1</inkml:trace>
  <inkml:trace contextRef="#ctx0" brushRef="#br0" timeOffset="1899">3314 544 110,'44'17'40,"-1"-9"1,12-4-5,-3-5-37,-1-13-9,3 7-30,-14-10 0,-5 6 0,-18-8-1</inkml:trace>
  <inkml:trace contextRef="#ctx0" brushRef="#br0" timeOffset="2074">3339 678 109,'9'24'42,"21"1"1,2-15-2,20-3-35,-4-4-5,0-8-2,1-4-2,-7-6-2,-2 2-8,-12-13-27,4 5-2,-9-14 1,6 5 0</inkml:trace>
  <inkml:trace contextRef="#ctx0" brushRef="#br0" timeOffset="2269">4285 0 112,'12'31'42,"-1"25"1,-13 11-1,12 12-35,-18 10-4,-3 8-2,-3-4 0,-3-6-1,2-10-1,0-14-2,9-4-12,-14-23-26,13-9-3,-7-14 1,0-10-1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3:57.997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279 708 98,'0'16'40,"7"2"0,-7-18-1,4 15-37,-4-15 0,17 2-1,-3-15 1,7-6-1,6-14 0,7-11 0,4-10 0,7-10 0,2-9 0,-1 0 0,-3-3 0,-4 3 1,-12 6 0,-7 8 1,-6 11-2,-6 10 1,-6 13-1,-2 25 0,-12 5 0,3 27-1,0 22 0,2 18-1,3 21 1,2 15-1,2 15 1,5 8-1,3-1 0,4 1 0,0-7 1,-3-11-1,3-14 0,-6-14-1,0-18-1,-6-18-4,5-8-10,-18-32-25,13-9 0,-24-38-1,6-9 2</inkml:trace>
  <inkml:trace contextRef="#ctx0" brushRef="#br0" timeOffset="423">53 316 99,'-27'9'42,"14"13"0,0-6-1,12 2-36,1-2-6,0-5-5,14 2-34,-14-13-2,23 3 2,-6-12-2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4:01.501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438 714 15,'8'-9'29,"-8"9"2,0-16-4,0 16-8,-6-14-4,6 14-3,-16-14-1,16 14-3,-31-18 1,11 13-4,-11-9 0,-1 9-1,-10-2-1,0 4-1,-4 0-1,2 6 1,2 3-2,4 0 1,9 6-2,9 3 1,13 5 0,18 4-1,15 5 0,14 1 0,13 4 0,10 4 1,8 0 0,2-1-1,-5-2 1,-10-3-1,-13-4 2,-14-2-2,-17-5 2,-18-4-1,-16-4 0,-13-6-1,-9-3-1,-9-9-3,4 5-6,-9-17-26,14 4 0,5-9 0,15 5 1</inkml:trace>
  <inkml:trace contextRef="#ctx0" brushRef="#br0" timeOffset="389">600 874 66,'80'-13'39,"3"3"0,-14-9 0,-1 9-21,-20-15-11,-4 2-3,-17-4-1,-12 0-2,-14 3-1,-11-1 1,-10 7-1,-7 5 0,-4 9 0,-3 8 0,3 11 0,2 9-1,5 7 1,8 8 0,8 4-1,7 2 1,9 3 0,6-6-1,6-3 0,4-7-1,6-4-1,-4-12-6,11-2-31,-7-18 2,7-4-1,-3-13 0</inkml:trace>
  <inkml:trace contextRef="#ctx0" brushRef="#br0" timeOffset="715">1530 166 83,'2'-45'40,"-13"4"-1,0 21 2,-16 9-34,1 12-3,-5 12-2,-3 13-1,0 14-1,2 13 0,3 9 0,5 11 0,9 4 0,5 6 0,8 1 0,7 0-1,5-8 1,3-1-1,2-8 1,2-8-1,-2-6 1,-1-9-1,0-5-1,-5-7-2,2 1-5,-12-15-30,12-1 1,-11-17-1,13 4 0</inkml:trace>
  <inkml:trace contextRef="#ctx0" brushRef="#br0" timeOffset="1047">1716 227 98,'1'-29'41,"-10"5"0,9 24-2,-23 8-34,7 18-3,0 13 0,0 18-2,3 17 0,0 14 0,5 10 0,4 9-1,5 0 1,1-4-3,3-4-1,-5-18-5,10-7-31,-17-24-1,5-11 1,-8-29-1</inkml:trace>
  <inkml:trace contextRef="#ctx0" brushRef="#br0" timeOffset="1263">1518 837 95,'24'-26'40,"13"15"2,1 0-3,8 7-35,2 3-3,-3-2-5,8 7-34,-19-10-3,0 0 2,-10-13-3</inkml:trace>
  <inkml:trace contextRef="#ctx0" brushRef="#br0" timeOffset="1775">2104 954 100,'0'0'42,"3"23"1,-3-23-2,3 10-36,-3-10-4,0 0-2,-11 7-2,11-7-4,-2-9-33,-3-2-2,5 11 2,4-23-2</inkml:trace>
  <inkml:trace contextRef="#ctx0" brushRef="#br0" timeOffset="1972">2268 962 99,'15'-14'41,"7"-3"1,-9-18-1,9-3-35,-5-4-4,-1 0-1,-1 4-1,-6 4-1,-1 9 1,-2 8-1,4 16 0,-2 14 0,1 8-1,0 9 1,1 2 0,1 3-1,5-3 1,-1-4 1,4-11 0,1-12 0,3-11 1,5-9-1,1-11 1,0-5 0,0-4 0,-2-1-1,-3 4 1,-4 9-1,-5 8 1,-6 13-1,-1 13 0,-6 11 0,-1 10 0,-4 4-2,2 7-1,-5-7-4,12 4-28,-10-14-6,7-4 2,-3-22-2</inkml:trace>
  <inkml:trace contextRef="#ctx0" brushRef="#br0" timeOffset="2352">2878 846 73,'0'32'37,"-2"1"-2,8 1 2,-6-10-30,11 1-3,-1-12 0,5-7 0,-1-11 0,3-7 2,-5-9-2,2-4 1,-4-10-2,-1-2 0,-5-2-1,1 6 0,-3 5-2,-1 4 0,2 12-1,-3 12 1,0 0-1,10 18 0,-1-1 0,3 0 1,5-3-1,4-6 1,5-10 0,5-6 0,2-9 0,1-3 0,-2-1 0,0 3 1,-2 3 0,-4 10-1,-3 12 1,-4 9 0,-1 10-1,-1 6 1,0 3-2,0 1 0,2 3-3,-1-15-5,14-2-31,-12-15-2,8-7 2,-5-19-1</inkml:trace>
  <inkml:trace contextRef="#ctx0" brushRef="#br0" timeOffset="2778">3792 272 92,'9'-26'41,"-9"16"0,6 30 0,-14 21-34,8 16-6,-3 19-1,-2 9-1,-2 8-3,-7-9-4,12 0-32,-17-19-1,7-11 1,-12-24-1</inkml:trace>
  <inkml:trace contextRef="#ctx0" brushRef="#br0" timeOffset="2919">3548 766 63,'-31'-57'40,"15"6"0,0 1 0,17 14-13,5-6-20,17 12-3,8 1-1,13 4 0,5-5-2,5-1 1,1-5-1,-1 0 1,-3 1-2,-6 4 1,-6 8-1,-6 13 2,-6 15-2,-6 19 1,-3 18-2,-5 17 1,0 17 0,-5 9-1,2 5 1,-3-3-2,2-7 2,0-11-2,2-16 1,1-14 1,1-16-1,5-15 1,2-10-1,2-1 1,1 0 0,2 1 0,0 8-3,-4-4-4,5 15-18,-12-11-17,6 1 3,-9-12-4,9-3 3</inkml:trace>
  <inkml:trace contextRef="#ctx0" brushRef="#br0" timeOffset="3397">4642 282 104,'8'35'41,"-3"-6"1,16 3-2,10-7-38,10-1-2,7-1 0,8-5 0,8-1 0,3-1 1,1-1-1,-2-2 0,-6-3 0,-7 1 0,-14-2-1,-9 0 1,-13 2-1,-13 0 1,-13 0 0,-14 2 0,-13 3 0,-11 3 0,-9 6 1,-7 1-1,-3 2 1,-2-3-1,1 3 0,6-3-1,12-3-2,5-11-4,27 6-22,0-17-12,17 0 1,14-16-3</inkml:trace>
  <inkml:trace contextRef="#ctx0" brushRef="#br0" timeOffset="3795">5564 154 116,'11'10'41,"4"19"2,-10 1-13,6 20-28,-1 15-1,0 11-1,0 13 0,-3 2 0,1 0 0,1-3-1,-1-10 0,-2-12-2,1-13-2,-8-26-10,9-6-27,-8-21 0,2-13 1,-8-20 0</inkml:trace>
  <inkml:trace contextRef="#ctx0" brushRef="#br0" timeOffset="4003">5726 185 85,'32'-70'42,"19"19"1,5 11-2,15 22-22,-2 11-14,1 17-2,-4 17-2,-12 11 0,-14 14-1,-20 9 0,-20 9 0,-20 8-1,-19 2 0,-10-1 0,-5-7 0,1-4 1,6-12-1,10-5 1,16-14 1,19-6 0,17-12 0,16-6 0,12-5-1,8-3 0,6-2 0,3-6-2,1 1-3,-9-11-3,6 11-16,-18-20-19,4 3 2,-15-13-1,4 2 1</inkml:trace>
  <inkml:trace contextRef="#ctx0" brushRef="#br0" timeOffset="4365">6739 97 105,'0'0'42,"17"13"0,-15-4-3,2 5-37,0 6-9,-15-8-30,11 11-4,-7-5 0,7 7-1</inkml:trace>
  <inkml:trace contextRef="#ctx0" brushRef="#br0" timeOffset="4483">6781 461 106,'10'31'40,"-6"-13"2,4 5-4,-7-12-33,2-2-4,-3-9-7,0 0-31,-10 0-4,-1-18-1,1-5-2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4:07.862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381 917 87,'-6'-9'38,"-10"-9"1,0 8-7,-11-13-26,-2 6-2,-9-1-1,-3 7-1,-4 3-1,3 8 0,0 5 0,7 5-1,7 7-1,12 9 1,16 9-1,16-1 1,11 4-1,9 1 0,8 1 0,4 0 0,-3-3 1,-5-7 0,-10-7 0,-10-1 0,-13-5 1,-11-4-2,-10-4 1,-9-7-2,-6 1 0,-6-9-3,4 8-3,-10-14-30,18 9-2,3-10 1,20 13 1</inkml:trace>
  <inkml:trace contextRef="#ctx0" brushRef="#br0" timeOffset="315">514 1136 63,'79'-15'39,"-10"-11"-1,-6 3 2,-22-14-23,0 13-11,-19-6-2,-10 4-3,-15 1 0,-9 3-1,-7 10 0,-5 6 0,-1 10 0,0 10 1,2 10-2,6 6 2,7 5-2,8 5 1,8 1 0,10-3-1,4-7 1,7-9-1,4-7 1,2-10-2,2-9 1,1-13 1,1-16-1,-1-9 1,-2-11-1,1-7 1,-3-13 0,0-10 1,-6-5 1,-4-4-1,-8 3 0,-5 1 1,-7 3-1,-5 5 1,-4 13-1,-5 12 0,-2 14-1,0 17 0,-2 18 0,2 17 0,3 20-1,3 16 0,4 15 1,5 9-1,3 10 1,6 0-1,5-2 1,6-5 0,3-9 0,0-9 1,3-12-1,-2-13 0,1-10-1,-2-10 1,-1-10 0,-1-13-2,0-11 1,-2-14 1,6-14-1,0-11 0,0-12 1,1-8 1,-2-9 0,-2 0 0,-1 3 0,-2 9 0,-6 13 0,-3 12 1,-2 14-1,-3 15 0,-6 25 0,0 0-1,-5 33 1,-5 17-2,-1 17 2,-2 21-1,-3 18-1,2 13 1,-3 17 0,6 1-1,4 1 1,0-1 1,3-10-2,2-13 1,2-16 0,-1-13-1,1-17 0,-4-12-2,5-10-5,-12-26-28,10-7-3,1-13 0,-8-22-2</inkml:trace>
  <inkml:trace contextRef="#ctx0" brushRef="#br0" timeOffset="1128">1660 916 82,'22'-3'41,"-12"-1"-1,2 8 0,-13-16-31,1 12-10,0 0-6,-15-9-33,15 9 1,-3-10-1,3 10 0</inkml:trace>
  <inkml:trace contextRef="#ctx0" brushRef="#br0" timeOffset="1304">1923 895 85,'18'-21'40,"8"-2"0,-7-14 1,9 0-35,-6-8-3,4 1-1,-3-1-1,-1 7-1,-4 10 1,0 11-1,-3 16 0,-4 15-1,-1 17 0,-5 10 0,0 12 0,-3 1 0,1 0-1,0-7 2,0-12-1,2-11 1,4-16 0,6-12 0,3-14 0,4-8 0,3-5 1,0-1-1,2 0 1,-2 5-1,-4 5 1,-1 13 0,-5 9 0,-3 13-1,-3 7 0,-4 4-1,-1 7-1,-3-5-2,7 10-5,-14-18-30,17 1 0,-11-19-2,26 5 2</inkml:trace>
  <inkml:trace contextRef="#ctx0" brushRef="#br0" timeOffset="1668">2668 779 77,'10'8'38,"-10"5"-2,2 19-7,-9-3-21,8 10-5,-2-2-2,3-2 0,1-8-1,5-7 2,3-15 0,5-9 0,0-15 0,1-5 1,-2-8 0,0-3 0,-5-6-1,0 1 0,-4 6 0,-4 7-1,-2 6 0,1 8-1,-1 13 0,0 0 0,11 17 0,-3 0 0,4 2-1,4-3 1,3-4 0,5-9 0,3-8 0,3-6 0,-2-4 1,0-2-1,-3 0 1,-2 4-1,-3 10 0,-4 7 1,0 9-1,-4 6 1,2 5-1,0 6 0,0-2 0,2 7 0,2-6-2,-5-6-2,7 7-10,-10-25-28,7 0 2,-8-14-2,6-2 1</inkml:trace>
  <inkml:trace contextRef="#ctx0" brushRef="#br0" timeOffset="2137">3502 205 90,'11'-35'41,"-7"16"0,-4 19 0,3 35-37,-3 13-3,0 19 0,-1 15-2,0 15-1,-1 3-2,3 10-3,-10-18-27,9 2-7,-9-22 1,5-16-1</inkml:trace>
  <inkml:trace contextRef="#ctx0" brushRef="#br0" timeOffset="2307">3337 613 89,'-9'-92'41,"13"10"2,2-3-2,17 14-33,3 12-6,5 17 1,5 18-3,2 17 1,-1 18-2,-2 15 0,-4 17 1,-8 14-1,-5 10 0,-7 9 0,-4 1 0,-4-1 0,-3-6 0,1-8 1,0-11 0,2-11 0,3-10 0,4-10 1,4-5-1,2-1 0,4 0 0,0 5 0,3 2-1,-1 0-1,2 3-1,-4-5-4,9 8-19,-12-18-16,4 0 2,-6-22-2,4-4 3</inkml:trace>
  <inkml:trace contextRef="#ctx0" brushRef="#br0" timeOffset="2679">4140 427 85,'29'-1'41,"13"15"0,-4-6 1,14 8-36,-6-3-4,4-3-2,-2-1-3,-8-8-4,3 8-17,-16-16-17,0 5 1,-13-10-1,0 8 0</inkml:trace>
  <inkml:trace contextRef="#ctx0" brushRef="#br0" timeOffset="2856">4321 668 82,'0'28'42,"4"-11"-1,20 4 1,0-17-34,11 2-6,3 0-2,-2-6-3,5 7-6,-18-11-32,12 3 0,-12-12-1,7 6 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4:10.955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87 0 108,'19'79'41,"-14"12"1,-1 29-11,-8 2-30,-8 0-3,2 7-7,-17-11-31,12-1-2,-11-19 1,5-10-2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4:12.05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411 111 73,'-26'-10'39,"4"5"-1,-8-11 1,12 10-30,-16-9-5,4 5-1,-1 3-1,3 3 0,-1 5-1,4 5 0,4 10-1,6 4 0,7 8 0,6 6 0,8 1-1,2 2 0,4-2 0,4-1 0,-2-2 1,-1-5-1,-5-3 1,-5-10-1,-5-1 1,2-13 1,-23 16-2,4-13 0,-4-2 0,-3-4-3,4 1-1,-5-6-6,17 10-12,-11-11-1,21 9 2,0 0 9,20-1 6,0-2 5,10-1 4,9 3 6,-7-13 13,19 8 3,-19-13-1,18 9-9,-17-13-5,4 2-3,-14-1-2,-1 4-1,-9 2-2,-6 3 1,-7 3-2,0 10 1,-16 10-1,5 6-2,-1 2 1,-1 5 0,5 2 0,4-1 0,7 3 0,5-10-1,8-3 2,5-8 0,6-4 0,1-7 0,1-6 0,2-6 0,-3-11 0,-1-3 1,-4-5 0,-2 0-1,-3-3 1,-4 1-1,-2 0 1,-5 2 0,-4 8-1,-2 8 1,-5 7-1,4 13 0,-19 4 0,6 15 0,0 9 0,1 9 0,3 8-1,2-3 0,4 2 1,5-5-2,7-6 1,2-9-1,7-6 1,1-13-2,6-9 1,0-11 0,4-10 0,-1-7 2,2-4-1,-1-6 1,-5-1 1,-3 1 1,-7-2 1,-2 13 1,-7 1-1,1 15 0,-6 15 0,0 0-1,-8 22-1,5 17 0,1 15-1,2 8-1,1 16 0,0 6 2,2 2-1,-1-3 1,1-1-3,-2-11 1,3-7-4,-9-12-5,9-11-30,-9-19 1,9-12-2,-4-10 1</inkml:trace>
  <inkml:trace contextRef="#ctx0" brushRef="#br0" timeOffset="985">1112 391 78,'14'16'39,"-3"-2"-6,-11 3-32,1-7-35,-1-10-5,12 5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4:13.226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0 216 59,'0'0'40,"14"15"0,-14-15 0,14 31-16,-3-16-24,1 6-2,3 4-2,-3-2-5,14 4-32,-13-10 1,8-3 1,-6-17 0</inkml:trace>
  <inkml:trace contextRef="#ctx0" brushRef="#br0" timeOffset="189">373 0 63,'6'30'40,"-6"15"-3,-9 9 3,3 26-20,-8 0-17,1 10 0,-4 4-3,0 0 1,2-2 0,-2-7-3,10-4-20,-4-17-19,6-9 1,5-55 1,-5 56 2</inkml:trace>
  <inkml:trace contextRef="#ctx0" brushRef="#br0" timeOffset="424">629 367 73,'42'-15'38,"1"-1"0,-8-7-1,1-4-35,-12-5-1,-7-2-1,-6 4 0,-9 2 1,-7 2-1,-6 10 2,-6 6-1,-4 13 1,-3 13-1,0 8-1,3 8 1,3 4-2,6 3 1,4-3-1,9-3 1,8-8 0,5-10 1,7-5 0,2-11 0,5-7 0,-2-6 0,2-3 0,0-1-1,-1-1-1,0 6 1,1 5-2,2 5 1,-1 10-1,1 5 1,-1 5-1,-1 3 1,-4 4 1,-5-2 0,-8-3 1,-10-2 0,-8-5 1,-11-4-1,-7-3 2,-7-6-2,-2-3-1,-4-1-1,0-2-3,7 5-6,0-8-31,18 4 4,5-7-5,8 13 5</inkml:trace>
  <inkml:trace contextRef="#ctx0" brushRef="#br0" timeOffset="874">1157 378 57,'22'17'37,"-2"5"3,-11-7-1,1 4-21,-10-19-12,0 0-4,0 0-1,-8-25-1,7-1 1,5-6-1,1-9 1,5-3-1,5-3 1,5 6 1,4 5-2,2 6 1,2 11-2,-2 12 0,0 16 0,-7 11-2,-3 9 2,-6 9-1,-5 4 2,0 4 2,-3-2-1,2-6 1,3-2 0,6-8 1,6-2-2,4-12-2,9 3-11,-5-17-28,11-2 1,-3-9-4,9-4 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4:14.484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240-2 73,'23'-2'42,"-2"13"-2,-21-11 1,9 20-32,-18-2-6,-6 7 0,-4 7-2,-2 10 1,-2 5-2,2 2 2,3 2-3,2-5 1,10 1-6,-4-13-8,8-3-28,0-14 2,2-17-3,0 0 3</inkml:trace>
  <inkml:trace contextRef="#ctx0" brushRef="#br0" timeOffset="218">-8 158 74,'-12'-16'42,"12"16"-1,0 0 0,39 3-33,-7 2-5,5 3-3,10 2-3,-2-7-6,9 5-31,-9-10-1,4 0 1,-13-9-2</inkml:trace>
  <inkml:trace contextRef="#ctx0" brushRef="#br0" timeOffset="531">622 124 57,'-15'9'41,"15"-9"1,21-4-1,9 2-15,2-10-22,7 3-3,4-4 0,-2 1-3,-1-1-1,-6 2-1,-1 4-5,-15-11-11,-1 14-21,-12-6 1,-5 10 0,-9-9 1</inkml:trace>
  <inkml:trace contextRef="#ctx0" brushRef="#br0" timeOffset="715">739 40 70,'-18'7'40,"15"6"1,2-4 1,16 7-29,1-4-9,9 5-1,5 1-2,1-1-1,3-3 0,-1-2-3,4 0-3,-11-12-16,7 5-19,-11-13 0,4 0 1,-9-10-1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4:15.453"/>
    </inkml:context>
    <inkml:brush xml:id="br0">
      <inkml:brushProperty name="width" value="0.05292" units="cm"/>
      <inkml:brushProperty name="height" value="0.05292" units="cm"/>
      <inkml:brushProperty name="color" value="#40618B"/>
      <inkml:brushProperty name="fitToCurve" value="1"/>
    </inkml:brush>
  </inkml:definitions>
  <inkml:trace contextRef="#ctx0" brushRef="#br0">0 0 88,'36'24'42,"-8"9"2,6 25-2,-14-5-34,3 23-8,4 21-13,-15 1-27,4 6-4,-10-8-1,3-4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11:36.393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7 2 51,'-9'11'31,"9"-11"2,0 13-2,0-13-25,8 10 0,-8-10 0,11 6 1,-11-6-3,18 1-1,-9-3-2,2 0-2,1 1-2,-2-10-9,7 6-20,-6-3-3,3 2 1,-2-2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5:13.317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0 192 83,'54'33'40,"-54"-33"0,40 62 0,-40-62-36,31 82 0,-21-35-1,-3 0-1,-4 0-1,-3-5 0,-5-3-2,-1-12-2,6-27-6,0 0-30,0 0-1,0 0 0,-41-27 0</inkml:trace>
  <inkml:trace contextRef="#ctx0" brushRef="#br0" timeOffset="202">69 42 83,'0'0'38,"0"0"-2,0 0-3,0 0-49,-21-42-22,21 42 1,0 0-1,0 0 0</inkml:trace>
  <inkml:trace contextRef="#ctx0" brushRef="#br0" timeOffset="3530">3862 55 78,'0'0'40,"0"0"-2,-57 42 2,57-42-35,-50 82-1,23-28 1,4 13-2,1 4 1,10 9-2,6 3 1,8-3-2,6-5 0,9-10 0,4-5-1,5-14-2,6-9-3,-2-24-6,8-9-29,-3-12-1,6-16 2,-6-11-3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5:05.828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129 569 75,'0'0'43,"0"0"-2,-25-50 1,25 50-20,33-49-18,-33 49 0,78-51-2,-22 30-1,8 2 0,10 5-1,3 11 1,-1 7-1,-6 16-1,-11 14 1,-17 12 0,-22 16-1,-22 15 1,-27 15 0,-22 3-1,-24 3 0,-15 2 1,-8-6 0,-5-5 0,6-17 0,14-16-1,16-16 2,23-6-1,30-14 1,28-11 0,29-8 0,23-3 0,14-2 0,13 0 0,7-3 0,-3-3-2,-5-1 0,-15 0-2,-10 0-2,-17-9-7,0 7-29,-19-4-1,0 5 1,-13-6-1</inkml:trace>
  <inkml:trace contextRef="#ctx0" brushRef="#br0" timeOffset="552">1496 387 86,'0'0'40,"16"-53"0,-16 53-2,-27-53-32,27 53 0,-75-38-2,21 24-1,-11 9-1,-3 6 0,1 9-1,6 9-1,13 6 0,48-25 0,-45 83 0,58-28-1,25 11 0,21 15 0,15 15 0,11 3 1,0 4-2,-3-2 0,-15-5 2,-18-8 0,-24-17-1,-25-15 1,-22-23 0,-22-12 0,-11-16 1,-9-13 1,-1-15-2,2-10 1,11-9 0,18-12 1,19-13 0,21-4 1,18-3-2,12 0 2,9 6-1,8 1 0,0 6-1,-5 2 1,-10 15-1,-8-4 0,-14 6 0,-16 42-3,7-80 1,-7 80-2,-14-67-4,14 67-17,-26-50-18,26 50 0,0 0-2,0 0 2</inkml:trace>
  <inkml:trace contextRef="#ctx0" brushRef="#br0" timeOffset="4352">2198 428 70,'0'0'38,"0"0"0,0 0-8,0 0-22,0 0-3,0 0 0,0 0-3,0 0 1,0 0-2,19 62 0,-19-62 0,7 60 1,-7-60-1,8 82 1,-6-37-1,-1 4 0,-2 3 0,0-1 0,-4-5-1,-1-2 1,0-10-1,-2-3 0,3-7-2,-1-11 0,3-3-2,3-10-4,-1-21-31,-6 4 0,6 1 0,-8-8 1</inkml:trace>
  <inkml:trace contextRef="#ctx0" brushRef="#br0" timeOffset="4746">1839 659 70,'0'0'37,"0"0"0,0 0 2,0 0-33,61-24-1,-61 24 1,80 2-1,-26 0-2,-3-3 1,5 0-2,-3 3 0,-3-2-1,-7 3 0,-43-3 0,62 4-1,-62-4 1,0 0-1,44 3 0,-44-3-2,0 0-1,0 0-3,0 0-24,0 0-11,28-43 1,-28 43-1</inkml:trace>
  <inkml:trace contextRef="#ctx0" brushRef="#br0" timeOffset="5536">3371 410 82,'0'0'41,"24"-43"-1,-24 43 0,0 0-36,-22-55-3,22 55 1,-64-21 0,19 16-1,-6 8 0,-3 4 1,2 9-2,3 4 1,7 3 0,42-23-1,-46 65 0,46-65-1,12 77 1,14-36 0,11 0 0,5-1-1,3-5 1,0-6 0,-45-29-1,65 47 2,-65-47 0,0 0 0,5 44-1,-35-30 1,-10-4-2,-12 2 0,-5-2-1,-4-5-2,-1-3-3,62-2-23,-83-4-10,60 1 0,23 3-1</inkml:trace>
  <inkml:trace contextRef="#ctx0" brushRef="#br0" timeOffset="5912">3246 749 66,'0'0'38,"45"-1"1,-45 1 1,46-2-31,-46 2-5,59-18 1,-59 18-2,69-27 0,-69 27 0,65-33-1,-65 33 0,48-35 0,-48 35 0,0 0 0,12-54-1,-12 54 0,-43-34 0,43 34 0,-70-29 0,70 29-2,-85-10-1,41 14 2,44-4-1,-71 35 1,71-35-1,-44 63 1,33-21-1,10 2 1,10 4 1,7-3 0,8-1-1,6-9 0,5-3 0,5-6-2,2-10-2,3-6-4,-11-9-33,13-6 1,-47 5-1,83-39 0</inkml:trace>
  <inkml:trace contextRef="#ctx0" brushRef="#br0" timeOffset="6326">3897 218 80,'0'0'42,"0"0"-3,0 0 3,0 0-36,0 0-2,0 0-1,-12 57-2,11-14 0,-1 14-1,-1 7 2,-2 5-2,2 0 0,0-5 0,-1-2-1,2-7 0,0-10-2,4-6-2,-2-39-7,8 24-29,-8-24 1,0 0-1,51-47 1</inkml:trace>
  <inkml:trace contextRef="#ctx0" brushRef="#br0" timeOffset="6579">4481 113 83,'0'0'40,"-13"-65"-1,13 65 0,-82-39-35,27 30-1,-4 12-2,-4 12 1,2 2 0,6 17-1,7 12 0,13 11 0,14 12 0,11 8-2,11 14 3,9 15-2,9 14 1,6 2 0,3 6-1,-3 1-1,-4 2 1,-7-4 0,-7-9-1,-6-19-2,-9-15-2,-2-3-7,-14-32-29,7-16 1,-10-29-1,5-18 0</inkml:trace>
  <inkml:trace contextRef="#ctx0" brushRef="#br0" timeOffset="6875">3822 798 85,'14'-48'41,"-14"48"-2,57-45 2,-57 45-37,88-19-1,-38 15 0,2-3-3,2 2-2,-6-6-12,3 0-27,-6-2 3,3 0-4,-48 13 1</inkml:trace>
  <inkml:trace contextRef="#ctx0" brushRef="#br0" timeOffset="7121">4571 762 91,'0'14'42,"7"5"1,-9-2-1,7 1-36,-6-5-4,2 2 0,-1-2-1,0-2-2,1-1-2,-1-10-5,0 0-32,23-41-2,-23 41 1,33-49-1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5:13.69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203 159 73,'0'0'39,"0"0"0,0 0 1,-22 50-32,22-50-4,-66 19 0,66-19-1,-69 27-1,69-27 0,-46 33-1,46-33 0,4 44-1,-4-44 1,58 49-1,-58-49 0,82 52 2,-82-52-2,73 48 1,-73-48 1,37 43 0,-37-43-1,0 0 1,-37 53 0,37-53-2,-60 24 0,60-24-2,-60 11-1,60-11-3,-44-6-23,44 6-12,0 0 1,0 0-1</inkml:trace>
  <inkml:trace contextRef="#ctx0" brushRef="#br0" timeOffset="460">377 20 86,'57'-52'39,"-57"52"-1,0 0 1,57 40-37,-57-40-2,20 77 2,-20-24 1,-5 7-1,-7 9-1,-7 3 1,-7-3-2,-2-2 1,-1-7 0,3-8-2,5-3 2,8-8-2,10-5 2,9-7-1,9-4 1,8-5-1,4-4 1,3-5-3,5-6-3,-35-5-33,65-14-1,-65 14 1,67-34-2</inkml:trace>
  <inkml:trace contextRef="#ctx0" brushRef="#br0" timeOffset="751">710 565 95,'64'-2'37,"-64"2"2,57 2-10,-57-2-25,64-17 1,-64 17-1,46-32-1,-46 32-2,11-47 1,-11 47 0,-28-42-1,28 42 0,-64-23-2,64 23 2,-80 12 0,80-12-2,-69 56 1,69-56-1,-40 83 0,34-33 1,10 4 1,10-5-1,10-1 0,8-8 2,7-10-2,4-6 2,4-8-1,2-13 0,1-13 0,-2-6 0,-2-11 0,-3-6-1,-1-2 1,-42 35-2,70-73 1,-70 73 0,57-42 0,-57 42-1,50-4 1,-29 25 0,-1 6 0,-2 10 0,-3 4 0,-4-4-1,-3 2 1,-8-8 0,-8 0-1,-6-12 1,-9-6 0,-6-9 1,-4-10-2,-3 1 1,-2-10-2,3-2-2,35 17-3,-52-56-32,52 56-1,-25-48 0,25 48-1</inkml:trace>
  <inkml:trace contextRef="#ctx0" brushRef="#br0" timeOffset="1322">1387 1616 78,'0'21'40,"0"-21"-2,0-30 2,-5-20-30,14-7-3,-4-27-2,6-26-2,2-19 1,6-10-1,4 2-1,2 8 0,0 13-2,4 13 2,2 28-2,2 31 0,-33 44-2,65-7 2,-65 7-1,50 55 0,-50-55 1,32 87-2,-27-40 2,-7 0-1,-8-3 1,-5-9-2,-2-5-1,-3-18-3,20-12-34,0 0 0,0 0-1,-30-45 1</inkml:trace>
  <inkml:trace contextRef="#ctx0" brushRef="#br0" timeOffset="1798">1892 153 89,'0'0'38,"45"-8"2,-45 8-1,41 52-37,-41-52 0,62 69-1,-62-69 1,71 78-3,-71-78-2,71 61-19,-71-61-17,66 35 0,-66-35-2,55 0 3</inkml:trace>
  <inkml:trace contextRef="#ctx0" brushRef="#br0" timeOffset="1986">2349 141 83,'0'0'39,"0"0"0,0 0 0,-54 71-35,40-21-1,-7 12 1,-2 5-1,-6 6-1,-1-1-2,-3 3-1,-1-5-1,4-7 0,2-12-2,11-12 0,5-10 0,15-14 1,9-9 2,11-13 2,13-11 0,6-4 2,11-3 2,-1-5-1,9-5 2,-7 1-3,-1-4 0,-10-2-1,-43 40 0,61-76 0,-61 76-2,21-66 0,-21 66-1,0 0 2,-44-36 0,44 36-2,-54 37 2,54-37-3,-50 73 1,33-33 1,7 9 0,7-7-1,8-2 0,8-10 2,5-9-1,4-4 1,4-9 0,1-6 0,1-14 0,-28 12-1,57-30 1,-57 30-2,53-32 1,-53 32-1,46-23 0,-23 28 1,-4 4 0,-2 13-1,-1 4 1,-3 4 0,1 3 0,-5-2 1,-1-2-1,-4-9 0,1 0 0,-3-10 1,-2-10-1,1 10 1,-1-10-1,0 0 1,-16-8-1,4 1 0,-4-4 1,-3-3-1,-3 0 0,-1-2 0,-2 1-1,6-3 0,0 3-2,10 3-1,9 12-8,-7-28-27,8 19-3,11 1 2,-1-1-1</inkml:trace>
  <inkml:trace contextRef="#ctx0" brushRef="#br0" timeOffset="2804">2925 864 58,'6'21'38,"4"-2"2,-8-8-1,12-2-25,-14-9-2,0-22-3,0 22-2,-5-56-1,5 56-3,-5-76 0,5 76-1,-2-77-1,2 77 0,4-59-1,-4 59-1,0 0-1,32-45 1,-32 45-2,43-2-2,-43 2-24,56 2-12,-56-2 1,76 2-2,-76-2 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5:17.170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85,'0'0'39,"0"0"1,0 0 1,55 4-36,-55-4 0,55 80-1,-27-23-2,2 9 1,-6 6-2,-7 7 0,-9 1 0,-6 4 0,-8-5 0,-4-4-1,-5-7 1,-2-8 0,-1-8-1,3-10 1,3-12-1,2-9 0,3-9-1,7-12 0,0 0-3,-9 0-9,9 0-27,-1-16-3,1 16 2,-7-14-2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5:19.125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3276 0 33,'16'19'33,"-4"2"3,0 2-2,-5-3-12,5 15-14,-12-5-1,5 10-3,-7 1 1,3 7-2,-4 1 0,4 5-1,-3 2 1,2 1-2,-3 4 1,2 2 0,-5-4-2,1-1 2,-7-5-1,0-3 1,-7-8-1,-2-3 0,-5-6 0,-1-4 0,-6-5 0,-3-4 0,-4-5 0,-2 0 0,-6-5 0,-3 1-1,-5-2 1,-4 1-1,-4-1 1,-5 6-1,-4 1 0,-1 4 0,-2 5 1,0 3-1,-3 4-1,0 5 1,2 3-1,-1 3 2,2 2-2,0 2 2,1 2-2,0 4 1,3 0 0,4-1 0,1 4 0,5-2-1,3 5 1,5-1 0,3-2 0,3 0 0,6-1-1,4 1 2,1-5-1,3 2 1,3-3-1,2-4 0,1 3 1,3-5-1,-4 1 1,0-2-1,0-2 0,-4-1 0,-3-5 1,-1 3 0,-3-6-1,-4-2 0,-3-2 0,-3-4 0,-2 0 0,0-5 0,-1 1-1,2-6 2,3 0-1,3-4 0,7-3 0,4-2 1,3-3-1,5-1 0,4-4 1,6 2-1,2 0 1,4 0-1,10 1 0,-13 0 0,13 0 0,0 0 1,0 0-1,0 0 1,0 0-2,0 0 1,0 0 1,0 0-2,0 0 1,0 0 0,0 0 0,0 0 0,0 0 0,0 0-1,0 0 1,0 0 1,0 0-1,0 0 0,0 0-1,2-10 1,-2 10 0,8-19-1,-1 7 1,2-6 0,6-3 0,0-2 0,5-6 0,3 0 0,0-3 1,-2 1-1,0 2 0,-3 3 1,-5 6-1,-3 2 0,-4 9 0,-6 9 1,0 0-1,-19-3 0,4 11-1,-5 7 1,-5 5 0,-4 4 0,-3 4 0,-2 5-1,-1 4 1,2-1 0,0 1-1,3-5 1,7-2 0,2-5 0,7-5-1,4-7 1,5-2 0,5-11 0,3 13 0,-3-13 0,19 13 0,-5-5 0,4 2-1,3 4 1,2-4 0,6 5 1,0 0-1,0-1 1,0 0-1,-1-3 0,-2-2 0,-3 0 1,-4 0 0,-6-6-1,-3 1 0,-10-4 0,11 2 1,-11-2-1,0 0 0,0 0-2,0 0-4,0 0-15,-10-11-19,0-5 1,4-5-2,-5-18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6.33226E-7" units="1/dev"/>
        </inkml:channelProperties>
      </inkml:inkSource>
      <inkml:timestamp xml:id="ts0" timeString="2011-11-08T22:25:17.944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-3 0 69,'-7'13'36,"3"5"-1,4-18-9,-4 28-18,-1-15-1,8 13-2,-5-8-1,6 7 0,0-1-2,5 6 1,0-3-2,6 6 1,4-1 0,8 0-1,6-4 0,9 0 1,9-7-2,11-4 1,10-7 0,9-6-1,10-6 0,5-5 0,6-4 1,8-6-1,3-1 0,3-4 1,5-1 0,4 0-1,4 2 1,6 0-1,5 2 0,6 1 0,5 2 0,6 4 0,4 1 0,7 5 0,2 3 0,2 5 0,0 4 0,-2 9 0,-2 7 0,-5 10 1,-8 6-1,-10 8 1,-9 3-1,-12 4 0,-11 0 1,-9 3-1,-15-7 1,-12-6 0,-12-8 0,-12-5 0,-13-8 0,-10-6 0,-7-6 0,-7-11 0,-5-10 0,1-4 0,0-8-1,6-3 0,7-4 0,6-2 0,8-4 0,10 5 0,11 3-1,10 9 2,12 7-1,8 10 0,9 9 1,12 10-1,9 9 1,7 5-1,10 3 1,5-2-1,10-4 2,6-6-2,8-9 1,4-13 0,5-10-1,4-15 1,-1-9-1,2-8 0,-5-12 0,-4-6 0,-6-5 0,-6 1 0,-5 2 1,-10 5-1,-5 11 0,-14 9 0,-7 14 0,-9 10 0,-12 12 0,-9 5-1,-15 7 0,-10 2-1,-14 1-2,-14-7-7,-2 7-30,-33-14-1,-8 11 1,-29-11-2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1T18:40:32.4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2977 7293,'0'24,"0"-24,0 0,24 25,-48-50,24 25,0-24,0-1,0 0,0-25,-25 26,25-26,0-24,-25 24,25-24,-25 24,25 0,0 1,-25 24,25 0,0 0,-24 25,24 0,0 0,0 0,24 0,1 25,-25 25,25-1,0 1,0 0,-1 24,1-24,0-1,0 26,0-51,-1 26,1-25,0 0,-25-1,25-24,-25 0,0-24,-25 24,25-25,-50 0,1 0,-1 0,-24 25,24-24,-24 24,24 0,-24 0,49 0,0 0,0 0,50-25,0 0,0-25,24 26,1-26,0 0,24-24,0 24,-24 1,0-1,-26 25,26-24,-50 49,25 0,-25 0,0 49,-25-24,0 49,0 1,1-1,-1 26,-25-26,25 0,25-24,-24 0,-1-1,25-24,0 0,0-25,25-25,-1 0,-24 0</inkml:trace>
  <inkml:trace contextRef="#ctx0" brushRef="#br0" timeOffset="3818.2184">4217 8409,'0'0,"0"0,0 0,0-25,0 25,0 0,0-25,0 25,0 0,0-25,0 25,0 0,0-24,0 24,0 0,0-25,-25 0,25 25,-25 0,0 0,1 0,-1 0,0 0,0 25,0 0,1-25,-26 24,50 1,-50 0,50 0,-24 0,24-1,0 1,0 0,0 0,24 0,1 24,0-24,25 25,-1-26,-24 26,25 0,-1-1,1-24,-25 25,-1-1,1-24,0 25,0-1,-25-24,0 0,0 0,-25 0,0-25,0 24,-24-24,24 0,-25-24,26 24,-26 0,25-25,-24 25,24-25,25 25,-25 0,25 0,25-25,-25 0</inkml:trace>
  <inkml:trace contextRef="#ctx0" brushRef="#br0" timeOffset="4428.2532">4440 8682,'0'0,"0"24,0-24,0 0,0 0,0 0,25 25,0-50,-1 25,1 0,0-24,0 24,24-25,-24 0,0 0,-25-24,0 24,0 0,0 25,-25-25,0 0,-24 25,24 25,-25 0,26-25,-26 50,25-1,0 26,-24-26,49 26,0-1,0 0,0-24,25 25,-1-26,1-24,0 0,25 0,-26-25,26 0,-25 0,0-25,-1 0,26 25,-50-50</inkml:trace>
  <inkml:trace contextRef="#ctx0" brushRef="#br0" timeOffset="4841.2769">4887 8136,'-25'0,"25"0,0 0,0 25,0-25,0 49,0 1,0 24,25 1,-25 24,0 0,24-24,-24 24,0-25,0 25,25-49,-25 25,0-26,0-24,0 0,0 24,0-49,0 0,0 0,25-24</inkml:trace>
  <inkml:trace contextRef="#ctx0" brushRef="#br0" timeOffset="5340.3055">5482 8062,'0'-25,"-25"-25,25 25,-25 0,0 1,1-1,-1 25,0-25,0 25,25 25,-25 0,1-1,24 26,-25 0,25 24,-25-24,25 49,0 0,0 25,-25-25,25 1,0 24,0-25,25 0,-25 0,0-24,25 24,-25-25,25 1,-25-1,0-24,0 24,24-49,-24 25,-24-26,24 1,0 0,0-25,0-25</inkml:trace>
  <inkml:trace contextRef="#ctx0" brushRef="#br0" timeOffset="5549.3174">5035 8979,'0'-25,"25"25,0 0,25 0,-26-24,1 24,0 0,25 0,-26 0,1 0,-25 0,25-25,-25 25</inkml:trace>
  <inkml:trace contextRef="#ctx0" brushRef="#br0" timeOffset="6194.3543">5531 9079,'0'0,"0"0,0 0,0 0,0 0,0 0,0 0,0 0,0 0,0 0,0 0,0 0,0 0,0 0,25 0,-25 0,0 0,0 0,0 0,0 0,0 0,0 0,0 0,0 0,0 0,0 0,0 0,0 0,0 0,0 0,0 0,0 0,0 24,0-24,0 0,0 0,0 0,0 0,0 0,0 0,0 0,0 0,0 0,0 0,0 0,0 25,0-25,-25 0,25 0,0 25,0-25,0 0,0 0,0 25,0-25,0-25,0 25,0-25</inkml:trace>
  <inkml:trace contextRef="#ctx0" brushRef="#br0" timeOffset="8273.4732">6127 8830,'0'0,"-25"-24,0 24,25 0,-25 0,1 0,-1 24,0 1,0-25,0 50,25-1,-24 1,24-25,0 25,24-1,1-24,-25 0,50-25,-25 0,-1-25,1 0,25 0,-25-24,-1-1,1-24,0-1,-25 1,0-1,0 1,-25 0,0 24,1 0,-1-24,0 49,0 0,0 1,25-1,-24 25,48 0,-24 0,25 0,-25 25,25-25</inkml:trace>
  <inkml:trace contextRef="#ctx0" brushRef="#br0" timeOffset="8806.5037">6400 8756,'0'0,"24"-25,-24 0,25 25,-25-24,25 24,-25 0,25-25,0 50,-25-25,24 24,1 26,-25 0,25-1,-25 1,0-1,25 1,-25 0,0-25,0-1,0 1,0-25,0 0,-25-25,0 25,0-24,1-1,-26-25,25 50,0-25,1 25,-26 0,50 0,-25 25,25 0,0 0,25 0,-25 24,0-24,25-25,0 25,-25-25,24 25,1-50,0 25,0-25</inkml:trace>
  <inkml:trace contextRef="#ctx0" brushRef="#br0" timeOffset="9263.5299">6747 8954,'0'0,"0"0,25 25,-25-25,0 25,0-25,24 0,1 25,-25-25,25 0,0-25,0 25,-25-25,25 0,-25 1,0-26,24 25,-24 25,0-25,0 25,0 0,0 25,0 25,25-1,0 26,-25 24,50 0,-26 1,1-1,0 0,0 0,0-24,-25-1,0-24,0-1,0 1,-25-50,0 0,0 0,0-25,1-25,-1 26,0-26,0 0,25 26,-25-26,50 25,-25-24,25-1</inkml:trace>
  <inkml:trace contextRef="#ctx0" brushRef="#br0" timeOffset="9851.5635">7516 8409,'0'0,"25"0,-25 0,0 0,-25 25,25-25,0 24,0 26,0-25,0 0,0 24,0 1,0-25,0 24,0-24,0 25,0-26,0 1,0-25,0 25,0-25,0 25,0-25,0 0</inkml:trace>
  <inkml:trace contextRef="#ctx0" brushRef="#br0" timeOffset="10211.5841">7367 8682,'0'0,"0"0,0 0,0 0,25 0,-25 0,25 0,-1 0,26 0,-25 0,0 0,-1 0,26-25,-25 25,0 0,-1-25</inkml:trace>
  <inkml:trace contextRef="#ctx0" brushRef="#br0" timeOffset="10510.6012">7838 8508,'0'0,"0"0,0 0,0 0,25 0,-25 0,25 0,0 0,-1 0,-24-25,50 25,-50 0,25 0,0 0,-25 0,25 0,-25 0,0 25</inkml:trace>
  <inkml:trace contextRef="#ctx0" brushRef="#br0" timeOffset="10734.614">7863 8731,'0'0,"0"0,0 0,0 0,0 0,0 0,25 0,0-25,-25 25,24 0,26-24,-25 24,0 0,0 0,-1 0,1-25</inkml:trace>
  <inkml:trace contextRef="#ctx0" brushRef="#br0" timeOffset="11204.6409">8657 8012,'-25'0,"25"0,-25 25,25 0,25 24,-25 1,0 24,25 25,-25-24,0 49,25-25,-25 0,0-24,0-1,0-24,0-1,0-24,0-25,0 0</inkml:trace>
  <inkml:trace contextRef="#ctx0" brushRef="#br0" timeOffset="17891.0233">7516 1736,'0'25,"0"0,0 0,0 0,0 24,0 1,0-25,0 24,0 1,0-25,0-1,0-24,0 0,0 0</inkml:trace>
  <inkml:trace contextRef="#ctx0" brushRef="#br0" timeOffset="18205.0413">7342 1736,'0'-74,"-25"24,25 25,25 1,0-26,0 25,24 25,1 0,24 25,-24 0,24 24,-24 1,0 25,-26-1,26-24,-50 24,0 0,0 1,-25-26,-24 1,24-25,-25 24,1-24,-1-25,0 25,1-25,49 0,-25-25,0 25,25 0,25-25</inkml:trace>
  <inkml:trace contextRef="#ctx0" brushRef="#br0" timeOffset="18618.0649">8037 1836,'25'-25,"-1"25,1 0,-25 0,25 25,-25-1,25 1,-25 0,25 25,-1-26,-24 26,25-25,0 0,-25-25,0 24,0-24,0 0,-25 0,0-24,-24 24,24-25,-25 25,-24 0,24 25,25-1,-24 1,24 0,0 25,25-26,0 1,25 0,0 0,24-25,-24 0,25 0,0-25,-1 0,1 0,-1-24,-24-26,25 26</inkml:trace>
  <inkml:trace contextRef="#ctx0" brushRef="#br0" timeOffset="19071.0908">8359 1587,'0'-49,"0"49,0 0,0 0,0 0,0 49,0-24,0 25,0 24,0-24,25 24,-25 1,0-26,0 26,25-26,-25 1,25 0,-25-26,0 1,24-25,1 0,-25 0,25-25,0 1,-25-1,25-25,-1 25,1 1,-25-26,25 25,0 0,-25 1,25-1,-25 25,0 0,-25 0,25 0,0 0,-25 25,0-1,25 1,0 25,0-1,0-24,0 0,0 0,25 0,0-1,-25-24,0 0,25-24,-25-1,0-25</inkml:trace>
  <inkml:trace contextRef="#ctx0" brushRef="#br0" timeOffset="19242.1004">8235 1811,'-25'25,"25"-25,0 24,0-24,25 0,0 0,25-24,-1 24,-24-25,25 0,-1 25,1-50</inkml:trace>
  <inkml:trace contextRef="#ctx0" brushRef="#br0" timeOffset="19561.1188">9029 1538,'0'0,"-25"0,25 25,0-1,-25 26,0 0,25 24,-24-24,-1 49,25-25,0 1,0-26,25 26,-1-26,1-24,0 0,25-25</inkml:trace>
  <inkml:trace contextRef="#ctx0" brushRef="#br0" timeOffset="19853.1354">9252 1662,'25'25,"0"0,-25-1,0 26,25-25,-25 24,0 1,24 0,-24-1,0 1,0-25,0-1,0 26,0-50,25 25,-25-25,25-25,-25 0</inkml:trace>
  <inkml:trace contextRef="#ctx0" brushRef="#br0" timeOffset="20062.1475">9550 1662,'0'0,"0"0,25 25,-25 0,0 24,0-24,0 25,0 24,0-49,0 24,0 1,0 0,0-50,24 24,-24-24,25 0,0 0</inkml:trace>
  <inkml:trace contextRef="#ctx0" brushRef="#br0" timeOffset="20263.1589">9847 2059,'0'25,"25"-1,-25 1,0 25,0-25,0 24,0-24,0 0,0 0,0-25,0 24,0-24,25 0,-25-24,25 24</inkml:trace>
  <inkml:trace contextRef="#ctx0" brushRef="#br0" timeOffset="20585.1774">10269 1587,'0'0,"0"0,0 25,0-25,0 50,-25 0,25-1,0 1,-24 24,24-24,0-1,0 26,0-50,0 24,0-24,24-25,-24 0,25 0</inkml:trace>
  <inkml:trace contextRef="#ctx0" brushRef="#br0" timeOffset="20797.1894">10418 1712,'0'-25,"0"25,0 0,25 49,-25-24,0 25,0-1,0 1,0 0,0-1,0 26,0-51,0 1,0 0,0 0,0-25,25 25,-25-25</inkml:trace>
  <inkml:trace contextRef="#ctx0" brushRef="#br0" timeOffset="21051.2041">10616 2232,'0'25,"0"0,0 0,0 24,0-24,0 25,-24-25,-1-1,25 26,0-50,0 25,0-25,25 0</inkml:trace>
  <inkml:trace contextRef="#ctx0" brushRef="#br0" timeOffset="21885.2518">10914 1687,'0'25,"0"-25,0 24,25-24,0 0,-25 0,24 0,1 0,0 0,-25 25,25-25,0 0,-25 25,0-25,0 25,0 24,-25-24,0 25,0-1,25 1,-49 0,49-26,-25 26,25-25,0 0,0-1,25-24,-25 0,24 0,1-24,0-1,25-25,-26 25,26 1,-25-26,25 0,-26 26,1-1,-25 25,0 0,0 0,0 0,-25 25,25-1,-24 26,24 0,-25-26,50 26,-25 0,24-26,1 1,25-25,-25 0,-1 0,26 0,-25-49,0 24,-1 0,-24-25,0 26,0-26,-24-24,-1 49,0-25,0 1,0 24,25 0,0 0,-24 0,48 1,-24 24,25 0,0-25</inkml:trace>
  <inkml:trace contextRef="#ctx0" brushRef="#br0" timeOffset="22095.2638">11658 1712,'0'0,"0"0,0 24,0 1,0 0,0 0,0 0,0 24,0 1,0-25,0-1,0 26,0-25,0 0,25-1,-25-24,25 0,-25 0,0 0,25 0</inkml:trace>
  <inkml:trace contextRef="#ctx0" brushRef="#br0" timeOffset="22511.2876">11906 1637,'0'0,"0"25,0 0,-25 24,25-24,0 0,0 0,0 24,25-49,-25 25,25-25,0 0,0-25,24 1,-24-1,0 0,0-25,-1 26,1-26,0 25,-25 0,25 25,-25 0,0 0,0 0,-25 0,25 50,0-25,-25 24,25 1,-25 0,25 24,0-49,0 49,0-49,0 25,0-26,0 1,0-25,25 25,-25-25</inkml:trace>
  <inkml:trace contextRef="#ctx0" brushRef="#br0" timeOffset="22771.3024">12378 1563,'24'-25,"-24"25,50 0,-50 25,25 24,0-24,-1 25,-24 24,0-24,0 24,0-24,-24-1,24 26,-25-50,25-1,0 1,-25 0,25 0,-25-25,0 0</inkml:trace>
  <inkml:trace contextRef="#ctx0" brushRef="#br0" timeOffset="23301.3328">9475 2505,'0'25,"0"0,0 0,0-1,-24 26,-1 0,0-1,0 1,0 24,-24-24,49 0,-25-1,0-24,0 0,25 0,0-1,0-24,0 0,0 0,0-24,0 24,-24-25,24 25</inkml:trace>
  <inkml:trace contextRef="#ctx0" brushRef="#br0" timeOffset="23609.3504">9128 3001,'0'0,"0"25,0-25,25 25,-25 0,0-25,-25 25,25 24,0-24,0 25,0-26,0 1,0 25,0-25,25-25,0 0,-25 0,49-25,-24 0,25 0,-25 0,-1 1,26 24,-25-50,0 50,-25-25,24 25,-24 0</inkml:trace>
  <inkml:trace contextRef="#ctx0" brushRef="#br0" timeOffset="33061.8909">3894 10939,'0'0,"0"0,0 25,25-1,-25 26,0 0,0-1,25 26,-25-1,0 25,0-49,0 49,0-24,0-26,0 1,0-25,25 24,-25-49,0 0,-25-49,50 24,-25-50,0 26</inkml:trace>
  <inkml:trace contextRef="#ctx0" brushRef="#br0" timeOffset="33214.8998">3721 10517,'-25'0,"0"0,25 0,0-25,25 25,0-24,-25 24</inkml:trace>
  <inkml:trace contextRef="#ctx0" brushRef="#br0" timeOffset="33663.9255">4663 9996,'-25'-49,"-24"-1,24 25,-25-24,1 49,-1 0,1 0,-1 49,25 1,0-1,1 51,24-1,0 50,0 0,0-1,24 1,-24 25,25-25,-25 24,25-24,0 0,-25 0,0-25,25 0,-25 0,0-25,0 0,0-24,0-26,0 1,0 0,24-26,-24-24,0 0,-24-49,24 24,-25-25,25-24</inkml:trace>
  <inkml:trace contextRef="#ctx0" brushRef="#br0" timeOffset="33867.937">4142 11410,'50'-25,"-25"25,24 0,1-24,24 24,-24-25,0 25,-1 0,1-25,-25 25,-1-25,-24 25,0-25,-24 25</inkml:trace>
  <inkml:trace contextRef="#ctx0" brushRef="#br0" timeOffset="43609.4943">3721 9575,'0'0,"0"0,0 0,-25-25,0 50,0-25,0 0,1 0,-26 24,0-24,26 0,-26 0,0 25,1-25,-1 0,-24 0,49 0,-25 0,1 0,-1 0,25 0,-24 0,24 0,0 0,25 0,-25 25,1-25,24 0,-25 25,25 0,-25 24,25 1,0-1,-25 26,25-1,0 26,0-26,0 25,0 0,0 25,0-24,0 24,0 0,0 0,0-25,25 25,-25 0,0-25,0 0,0 1,25-1,-25 0,0-25,25 1,-25-1,0 1,24-26,-24 1,25 24,-25-49,25 25,-25-25,25 24,-25-24,25 0,-1 0,-24-1,25 1,-25-25,50 0,-50 25,49-25,-24 0,25 0,-25 0,24 0,1-25,-1 25,1 0,0 0,24-25,-24 25,24 0,-24 0,24-24,1 24,-1 0,0 0,1 0,-1 0,1 0,-1 0,0 0,1 0,24 0,-25 0,1 0,24 24,-24-24,24 0,0 0,-25 0,26 0,-1 0,0 0,0 0,25 0,-25 0,26 0,-26-24,25 24,0 0,0-25,0 25,0 0,0-25,0 25,0 0,0 0,25 0,-25 0,0 0,25 0,-25 0,24 0,1 0,-25 0,25 25,25-25,-50 0,49 0,-24 25,0-25,0 0,25 24,-26-24,1 25,0-25,0 25,25-25,-26 25,1-25,25 0,-25 0,24 25,-24-25,50 0,-26 0,1 24,-1-24,1 0,25 0,-26 25,1-25,-1 0,1 25,0 0,-1-25,1 25,0-25,-1 24,26-24,-26 25,1-25,0 0,24 25,0-25,-24 0,0 0,24 0,-24 0,-1 0,26 0,-26 0,-24 0,50-25,-26 25,-24 0,25 0,-1-25,26 25,-25 0,-1-24,26 24,-26-25,26 0,-26 0,1 0,0 1,-1 24,1-25,-25 0,-1 25,-23-25,-1 0,-25 25,25-24,-50 24,1 0,-1-25,-24 25,-1 0,-24-25,0 25,0 0,-25-25,0 25,0-25,0 1,24-1,-24-25,0 25,0-24,0-1,0 0,25-24,-25-25,0 49,0-49,0 25,0-26,0 1,25 0,-25 0,0 0,0-1,0 1,0 0,0 0,0 24,0-24,-25 25,25-1,0 1,-25-1,1 26,24-1,-25 1,0-1,0 25,25-24,-25-1,1 25,-1 0,0 0,25 1,-25-1,0 0,1 0,-26 0,0 1,26 24,-26-25,0 25,-24 0,24 0,-24 0,0 0,-1 25,25-25,-24 0,-25 0,24 0,1 0,0 0,-26 0,26 0,0 0,-26 0,26 0,-25 0,24 0,-24 0,25 0,-26 0,1 0,0 0,25 0,-26 0,1 0,0 0,0 0,-1 0,1 0,0 0,0 0,0 0,-1 24,1-24,-25 0,25 0,0 0,0 25,-26-25,26 0,-25 0,0 25,25-25,-25 0,0 0,-25 0,25 0,0 0,0 25,0-25,0 0,0 0,0 0,0-25,0 25,-25 0,25 0,25 0,-25-25,25 25,-25 0,0-25,24 25,1 0,-25 0,25 0,-25-24,0 24,25 0,-25 0,24 0,-24-25,25 25,0 0,0 0,-1 0,1 0,0-25,0 25,0 0,24 0,-24 0,0 0,0 0,-1 0,26 0,-25 0,-1 0,1 0,0 0,0 0,0 25,-1-25,1 0,0 0,-25 0,25 0,-25 25,24-25,-24 0,0 0,0 0,0 24,25-24,-25 0,-25 0,25 0,0 0,0 0,0 0,0 25,25-25,-25-25,0 25,25 0,-25 0,24-24,-24 24,25-25,-25 25,25-25,0 25,-25-25,0 0,24 25,-24-24,0 24,25-25,-25 25,0-25,0 25,25 0,-25 0,25 0,-25-25,24 25,1 0,-25 0,25-25,0 25,0 0,-1 0,1 0,0 0,24 0,-24 25,25-25,-1 0,1 25,0-25,-1 0,26 0,-1 25,-24-25,24-25,0 25,1-25</inkml:trace>
  <inkml:trace contextRef="#ctx0" brushRef="#br0" timeOffset="45596.608">20489 10517,'-25'0,"25"0,0 0,0 0,0 0,0 50,0-25,25 24,-25-24,49 49,-24-24,0 0,24-1,-24 1,25-25,0-1,-1-24,-24 0,25-24,-26 24,1-50,0 0,-25-24,0 24,-25-24,25 24,-25-24,1 24,-26 1,25 24,0-25,1 26,-1-1,0 25,25 0,0-25,0 0</inkml:trace>
  <inkml:trace contextRef="#ctx0" brushRef="#br0" timeOffset="46196.6423">21109 10046,'0'-25,"0"25,-25-25,0 25,25 25,-25-25,-24 25,49 0,-25 24,25-24,25 50,0-26,-1 1,51-1,-26 1,26 0,-26-1,1 1,0-25,-26 24,-24-49,0 25,-24 0,-1-25,0 25,-25-25,26 0,-26 0,25-25,0 25,25 0,25-25,0 0,25 0,-26-24,26-1,0 1,24-26,-49 26,24-26,-24 1,0 24,-25-24,0 24,-25 0,0 26,-24 24,-1 0,25 0,-24 24,24 26,0 25,25-26,25 26,0-1,0-24,24 24,1-24,-1-26,1 26,0-25,-26-25,1 0</inkml:trace>
  <inkml:trace contextRef="#ctx0" brushRef="#br0" timeOffset="46565.6629">21084 11509,'0'0,"0"25,25 25,-25-25,0 24,25 26,-1-26,1 50,-25-24,25-1,-25-24,25-1</inkml:trace>
  <inkml:trace contextRef="#ctx0" brushRef="#br0" timeOffset="46842.6792">20836 11857,'-25'-50,"0"-24,50 24,-25 0,50 26,-1-1,26 0,-1 50,1-25,-1 25,0 24,1 26,-26-26,-24 26,0-1,-25 0,0 1,-25-1,-24-24,-1 24,0-49,1 0,-1 0,1-25,-1-25,25 0</inkml:trace>
  <inkml:trace contextRef="#ctx0" brushRef="#br0" timeOffset="47076.6925">21580 11385,'0'25,"25"0,-25 0,0 49,0-24,0-1,25 26,-25-1,24-24,-24-1,25 1,-25-25,0 0,0-25,0 0</inkml:trace>
  <inkml:trace contextRef="#ctx0" brushRef="#br0" timeOffset="47263.7028">21282 11435,'25'-50,"25"1,-1-1,26 1,-1-1,1 0,-1 25,-24 1,-1-1,1 25,-25 0,-25 0,0 25</inkml:trace>
  <inkml:trace contextRef="#ctx0" brushRef="#br0" timeOffset="47452.7141">21382 12129,'74'0,"0"-49,-24-1,24 1,1 24,-25-25,-1 1,1-1,-25 25</inkml:trace>
  <inkml:trace contextRef="#ctx0" brushRef="#br0" timeOffset="47919.7409">22101 11807,'25'-25,"-50"-49,25-1,0 1,0 0,-25-1,25-24,0 49,-25 1,25-1,0 50,0 0,0 50,25-1,0-24,0 25,0-1,24-24,1-25,-25 0,24-25,-24-24,0-1,0-24,-1-1,-24-24,0 25,-24 24,24 0,-25 26,25 24,0 24,25 26,-1 24,1 1,0-1,25 26,-26-26,26 0,-25 1,0-26,-1 1,-24-25</inkml:trace>
  <inkml:trace contextRef="#ctx0" brushRef="#br0" timeOffset="48234.7589">21506 12601,'0'-25,"49"0,-24 0,49 1,1-26,24 25,0-24,1-1,-1 25,0 25,-25-25,-24 25,-25-24,0 24,-1 24,-48-24,24 0,-25 0,0 25,0-25</inkml:trace>
  <inkml:trace contextRef="#ctx0" brushRef="#br0" timeOffset="74624.2683">5829 11013,'25'-25,"-25"25,0-24,0 24,0 0,0 0,0-50,0 25,0 0,0 25,-25-49,0 49,25-25,-25 0,1 0,-1 25,0 0,0 0,0 0,1 25,-1 0,25 0,0 0,0 24,25 1,-1-25,1 49,0-24,0-1,24 1,-24 0,0-1,0 1,-25-25,0 24,0-24,0-25,0 25,-25 0,25-25,-25 0,0 0,1 0,-1-25,0 25,0-25,25 25,-25 0,25 0,0-25,0 0</inkml:trace>
  <inkml:trace contextRef="#ctx0" brushRef="#br0" timeOffset="75037.2919">6077 11137,'0'0,"0"0,25-25,0 25,-25-24,25 24,-1-25,1 0,0 0,-25 0,25 1,-25-1,0 25,-25-25,25 25,-25 25,0 0,-24-1,24 26,-25 0,26-1,-1 26,25-1,0-24,0 24,0-24,25-1,-1 1,1-50,0 25,0-25,24 0,-24-25</inkml:trace>
  <inkml:trace contextRef="#ctx0" brushRef="#br0" timeOffset="75360.3104">6400 10542,'0'0,"0"25,0 0,0-1,-25 26,25 0,0 49,0-25,0 1,0 24,0-25,-25 1,25-1,0 1,0-26,25 1,-25-25,0-1,0-24,25 0</inkml:trace>
  <inkml:trace contextRef="#ctx0" brushRef="#br0" timeOffset="75725.3312">6896 10368,'25'-24,"-25"-1,-25 0,0 0,0 25,0 0,-24 0,-1 25,25 0,-24 24,24 26,0-1,25 25,0 25,0-24,25 24,0 0,-1 25,1-50,-25 25,25 0,-25-25,0 0,0-49,0 24,0-24,0-25,0-25,-25 0</inkml:trace>
  <inkml:trace contextRef="#ctx0" brushRef="#br0" timeOffset="75880.3401">6648 11261,'24'0,"1"0,-25 0,25 25,0-25,0 0,-25-25,49 25,-49-24</inkml:trace>
  <inkml:trace contextRef="#ctx0" brushRef="#br0" timeOffset="76073.3512">7045 11385,'0'50,"24"-50,-24 0,0 0,0 0,0 0,-24 0,24 0,24-25,-24 0,25 1</inkml:trace>
  <inkml:trace contextRef="#ctx0" brushRef="#br0" timeOffset="76473.374">7466 11088,'0'0,"0"0,-25 0,25 24,-24 1,-1 25,0 0,0-1,25 1,0 24,0-49,25 0,0-25,0 0,-1-25,26-25,-25 1,0-26,-1-24,-24 0,25 0,-25-25,0 24,-25 1,25 25,0-1,-24 51,-1-26,25 50,0 0,0 25,25 24,-25-24</inkml:trace>
  <inkml:trace contextRef="#ctx0" brushRef="#br0" timeOffset="76864.3964">7590 11286,'25'0,"0"-49,0 24,-1-50,1 50,0-49,0 24,0 26,-1-1,1 0,0 50,-25 0,50-1,-50 26,24 0,1-1,0 1,0 0,-25-1,25-24,-25 0,0-25,0 25,-25-50,0 25,-25-25,26 0,-1 25,0-25,0 1,0-1,1 0,24 25,0 0,0-25,24 0</inkml:trace>
  <inkml:trace contextRef="#ctx0" brushRef="#br0" timeOffset="77319.4224">8111 11038,'0'0,"0"50,0-26,0 1,0 25,0-25,0 24,25-24,-25-25,25 25,24-25,-24 0,0-25,25 0,-26-24,1-1,0 0,0 1,-25-1,25 1,-25 24,0 0,0 25,0 25,24 0,-24 24,25 50,0-24,0 24,-25 0,25 1,-1-1,1 0,-25-25,0-24,-25 0,1-26,24 1,-50 0,25-25,-24 0,-1 0,25-25,0 25,1 0,-1-25,25 25,0 0</inkml:trace>
  <inkml:trace contextRef="#ctx0" brushRef="#br0" timeOffset="79428.5431">12898 10641,'0'0,"0"0,0 0,-24 0,24 0,0 25,0 0,-25 24,25 1,0 24,0 1,0-1,-25 25,25-24,0 24,0 0,0-49,0 24,0 1,0-26,-25-24,25 0,0 0,0-25,-25-25</inkml:trace>
  <inkml:trace contextRef="#ctx0" brushRef="#br0" timeOffset="79840.5664">12303 10964,'0'-50,"0"0,0 1,25 24,0-25,24 1,1 24,24 0,-24 0,49 25,-24 25,-1 0,0 25,1 24,-1-24,1 49,-26-25,1 25,-50-24,25 24,-25-49,0 24,-25 1,-25-26,25 1,-24-1,-1-24,-24 0,24 0,1 0,-26-25,26 0,24 0,-25-25,50 25,-25-25,25 25,0-25,25 0,0 1,25-1</inkml:trace>
  <inkml:trace contextRef="#ctx0" brushRef="#br0" timeOffset="80572.6085">13444 11385,'25'25,"-25"-25,0 25,0-25,0 25,0-25,0 25,0-25,0 24,0-24,0 0,0 0,0 25,0-25,0 0,0 0,0 0,0 0,0 0,0 0,0 0,0 0,0 0,0 0,0 0,0 0,0 0,0 0,0 0,0 0,0 0,0 0,0 25,0-25,0 0,0 0,0 0,0 0,0 0,0 0,0 0,0 0,0 0,0 0,0 0,0 0,0 0,0-25,0 0,0 1,0-26,0 0,0 1,0-1,0-24,0 24,0 0,0-24,0 24,0 1,0 24,0-25,0 26,0-1,0 25,0-25,0 25,0 0,0-25,0 25,0-25,0 25,-25 0,25 0,0 0,0 25,0-25</inkml:trace>
  <inkml:trace contextRef="#ctx0" brushRef="#br0" timeOffset="81254.6474">13618 11559,'0'0,"0"-25,0 25,25-25,-25-24,24 24,-24-49,0 24,0-24,25-1,-25 25,0-24,25 0,-25 49,0 0,0 0,0 25,0 25,0 0,0 0,0 24,0 1,25-1,-25-24,0 0,25 0,-1-25,1 0,0-25,-25 0,25 0,0-24,-1 24,-24-25,0 26,0-26,25 25,-25 25,25 25,-25 25,25-26,-25 51,25-1,-1 1,1-1,-25 1,25-1,-25-24,25-1,0 1,-25-25,0-1,0-24,0-24,0 24</inkml:trace>
  <inkml:trace contextRef="#ctx0" brushRef="#br0" timeOffset="81930.6862">14585 10567,'0'0,"-25"0,1 0,24 0,-50 0,25 0,-24 0,24 25,0-50,0 25,25 0,0 0,-25 25,25-1,25 1,-25 25,0 24,0 1,0 24,-25 0,25 25,-25 0,1 0,-1-25,0 1,0 24,25-50,0 0,0 1,0-50,25 24,0-24,0 0,24-25,1 0,-25 0,24 0,1-25,0 25,-26 0,26 0,-50-25,25 25,0 0,-25-25</inkml:trace>
  <inkml:trace contextRef="#ctx0" brushRef="#br0" timeOffset="82455.7159">14883 11112,'0'0,"0"-24,-25 24,0-25,0 25,1 0,-1 0,0 25,0-25,0 49,25-24,0 0,25 25,0-1,0 1,24-1,-24 1,0-25,-25 0,25-1,-50 1,25 0,-25-25,0 0,-24 0,-1-25,25 25,1 0,-26-25,50 1,-25 24,25-25</inkml:trace>
  <inkml:trace contextRef="#ctx0" brushRef="#br0" timeOffset="82757.7334">14932 11385,'50'-24,"0"24,-26-25,26 0,-25 0,-25 0,25 1,-1-1,-24 0,0 0,-24 0,-1 25,25-25,-25 50,0-25,0 25,25 0,0 25,-24-1,24 1,24-1,-24 1,0 0,25-26,-25 1,25 25,0-50,0 25,-25-25,24-25</inkml:trace>
  <inkml:trace contextRef="#ctx0" brushRef="#br0" timeOffset="83044.7499">15354 10691,'0'0,"25"25,-25-1,0 26,0-25,25 49,-25 1,0-1,0 0,0 1,0 24,0-49,0 24,0-49,0 25,0-26,0-24</inkml:trace>
  <inkml:trace contextRef="#ctx0" brushRef="#br0" timeOffset="83363.7681">15900 10616,'0'-74,"0"24,-25 26,0-1,0 0,1 25,-26 25,0 24,26-24,24 50,-25-1,0 50,50-25,-25 25,0 0,25 25,-25-25,24 25,-24-25,0 0,25 0,-25-25,0 0,25-24,-25-1,0-24,0-25,0-25,0 0</inkml:trace>
  <inkml:trace contextRef="#ctx0" brushRef="#br0" timeOffset="83509.7764">15627 11584,'0'-50,"25"25,0 25,-25-24,24 24,26 0,-25 0,0 0,24-25,-24 25</inkml:trace>
  <inkml:trace contextRef="#ctx0" brushRef="#br0" timeOffset="83733.7893">16173 11534,'0'25,"0"0,0 0,24-25,-24 0,0 0,0 0,-24-25,48 0,-24 0,0 0</inkml:trace>
  <inkml:trace contextRef="#ctx0" brushRef="#br0" timeOffset="84398.8273">16346 11534,'0'0,"0"25,0-25,0 0,0 0,25-25,-25 0,25 1,-25-1,25 0,0-25,-25 1,24-1,-24 1,25 24,-25-25,0 25,25 25,-25 0,0 0,0 50,0-25,25 24,-25-24,0 25,0-1,25-24,-25 0,24-25,1 0,-25 0,25-25,0-24,-25 24,0 0,25 0,-25 25,0 0,24 25,-24 25,0-1,0-24,0 25,0-1,0 1,25-25,-25-1,0-24,25 0</inkml:trace>
  <inkml:trace contextRef="#ctx0" brushRef="#br0" timeOffset="84901.8561">16917 11361,'0'0,"0"0,0 24,-25 1,25 25,0-1,0-24,0 25,0-25,25-1,0-24,-1 25,1-50,-25 25,25-24,-25-1,0-25,0-24,0 24,0 1,0-26,0 26,0-1,-25 25,50 0,-25 25,0 0,0 25,25 0,-25 25,25-1,-25-24,24 25,1-1,0-24,-25 25,25-50,0 24,24-48,-24 24,0-25,0 0,-1 0,1 0,-25 1,25 24,-25 0,25 0,-25 49,0-24,0 0,25 24,-25 1,0 0,24-50,-24 24,0-24,25-24,-25 24</inkml:trace>
  <inkml:trace contextRef="#ctx0" brushRef="#br0" timeOffset="85120.8686">17711 10567,'0'0,"0"49,0 1,0 24,0 1,0 24,0 25,-25-25,25 25,0 0,0-49,0 24,0-49,0-1</inkml:trace>
  <inkml:trace contextRef="#ctx0" brushRef="#br0" timeOffset="85533.8921">17636 11261,'0'-24,"0"-26,0 50,25-25,-25 25,25-25,0 25,24-25,-24-24,25-1,-26 1,1 24,25-50,-25 26,-1 24,-24 0,25 25,-25 0,0 50,0-1,-25 26,25-1,0 25,-24-24,24-1,0 1,0-1,0-49,24 0,-24-25,25 0,0-25,0 25,0 0,-1 0,26 0,-50 0,25 25,0-25,-1 49,1-24,0 0,-25-25,25 0,0-25</inkml:trace>
  <inkml:trace contextRef="#ctx0" brushRef="#br0" timeOffset="86165.9284">18455 10542,'0'-25,"0"25,24-25,1 25,-25-24,25 24,0-25,0 25,0 0,-1 0,-24 0,25 49,-25-24,0 50,25-1,-25 25,0 0,25 1,-25 48,25-48,-1 24,1-25,0 0,-25-24,25-1,-25-24,0-1,-25-49,0 25,-24 0,-1-25,0 0,1-25,-1 25,25 0,-24 0,49-25,-25 50,0-50,25 25,25 0,0 0,-25 0</inkml:trace>
  <inkml:trace contextRef="#ctx0" brushRef="#br0" timeOffset="87701.0159">9252 11981,'0'0,"0"24,0-24,25 0,-25 0,0 0,0 25,0-25,0 25,0 0,0 0,0-1,0-24,0 25,0 0,0 0,0-25,25 0,0 0,-1-25,1 0,0 0,25 25,-26-49,26 24,-25 0,24 0,-24 1,25 24,-25 0,-1 0,1 24,-25 1,25 0,-25 0,0 0,0-1,0 1,25 0,-25 0,25-25,-25 25,49-50,-24 25,0 0,0-25,24 0,-24 0,0 25,0-24,0 24,-1 0,-24 24,0-24,25 0,-25 25,25 0,0 0,0 0,-1-25,1 0,25 0,-25-25,24 0,1 25,-1-25,-24 0,0 25,0 0,-25 0,0 0,0 25,0 0,0-25,25 25,-1 0,1-25,25 0,-1-25,1 25,0-25,-1 0,1 0,-1 25,-24 0,0 0,0 25,0 0,-25 0,49 0,-24 24,0-24,25-25,24 0,-24-25,24 1,0-26,1 25,-1-25,-24 50,-1-24,1-1,-25 0,24 25,-49 0,25 0,0 25,-25-50,25 25,-25 0,0 0,0-25</inkml:trace>
  <inkml:trace contextRef="#ctx0" brushRef="#br0" timeOffset="88616.0686">9451 12923,'24'0,"-48"0,24 0,0-49,0 49,0-25,-25 0,25 25,-25-25,25 0,-25 25,25 0,0 0,-25 0,25 0,0 0,-24 25,24 0,-25 0,25 24,0-24,0 25,0-1,0 26,0-50,0 24,25 1,-25-25,24 24,-24-24,25-25,0 25,0-25,0 0,-1-25,26 0,-25 1</inkml:trace>
  <inkml:trace contextRef="#ctx0" brushRef="#br0" timeOffset="89626.1263">9748 12998,'-25'0,"1"24,-1-24,0 50,25-25,-25 0,25 24,0-24,25 25,-25-50,50 25,-26-1,1-24,0 0,0 0,0-24,-1 24,1-25,-25 0,0 0,0-25,0 26,-25-1,1 0,24 0,0 0,0 25,-25-24,25 24,0 0,25 0,-25 0,24 24,1-24,0 0,0 25,0-25,-1 25,1 0,0-25,0 25,-25-25,0 24,25 1,-25 0,0 0,0-25,0 25,0 0,0-25,0 24,0-24,0 0,0 25,0-25,0 0,25 0,-25-25,0 25,0-24,24-1,-24 0,25-25,-25 25,25-24,-25 24,25 0,0 0,-25 25,0-24,0 24,24 0,-24 0,0 0,0 0,0 24,0-24,25 25,-25 0,0-25,25 25,-25 0,0-1,0 1,0-25,25 25,-25-25,0 0,0 25,0-25,0 0,0-25,0 25,25-25,-25 0,0 25,0-24,24-1,-24 25,25-25,-25 0,0 25,0 0,0 0,25 25,-25-25,0 25,25-25,-25 25,0-1,0 1,25 0,-25 0,24 0,-24-25,0 0,0 0,0 0,0 0,0 0,0-25,0 0</inkml:trace>
  <inkml:trace contextRef="#ctx0" brushRef="#br0" timeOffset="90240.1614">10716 13171,'0'25,"-25"-25,25 50,0-25,0 24,0 1,0-1,0 26,25-1,-25-24,0 24,0-24,0-1,0-24,0-25,0 0,-25 0,25-49,0 24,25-50,-25 1,0 0,24-26,-24 1,25 25,0-26,-25 51,50-26,-50 51,24-1,1 25,0 25,-25-1,0 1,0 0,0 0,-25 24,0-24,25 0,-24 0,24-25,0 0,0-25</inkml:trace>
  <inkml:trace contextRef="#ctx0" brushRef="#br0" timeOffset="91070.2089">11013 12973,'0'0,"25"0,-25 0,25 25,-25-1,25 26,-25-25,0 0,24 24,-24-24,0 25,25-50,-25 0,0 0,-25 0,25 0,-24 0,-1-25,0 25,0-25,25 25,-25-25,1 25,24 0,0 25,0 0,24 0,1-25,0 0,0 25,24-25,-24 0,0-25,25 25,-25 0,-1-25,-24 25,25 0,-25 0,0 0,0-25,0 25,-25 0,25-25,0 0,-24 1,24-1,0 0,0-25,0 26,24-26,-24 25,25 0,-25 1,25 24,0-25,0 25,-1 0,1 25,-25-1,25 1,0 0,0 0,-1 24,-24-24,25 0,0 0,0-25,-25 25,25-25,-25 0,24 0,-24-25,25 25,-25-25,0 0,0 0,0-24,-25 24,25 0,-24 25,24 0,-25 0,25 25,-25 0,25 24,0 1,0 0,0-1,25 1,-25-25,25 24,-25-24,24 0,-24 0,0-25,25 0,-25 0,25-25,0 25</inkml:trace>
  <inkml:trace contextRef="#ctx0" brushRef="#br0" timeOffset="95407.457">19273 10815,'0'0,"0"0,0-25,0 25,0 0,0 0,0-25,0 25,0 0,0 0,0 25,-25 0,50 0,-25-1,0 1,25 0,0 0,0-25,-1 0,1 0,0 0,0-25,-25 0,0 0,0 1,0-1,0 25,-25-25,0 25,0 0,-24 25,24-25,0 25,0-1,-24 1,49 0,-25 0,25 0,0-25,0 24</inkml:trace>
  <inkml:trace contextRef="#ctx0" brushRef="#br0" timeOffset="96055.4941">19323 11361,'25'0,"-25"0,0 0,0 0,0 0,0 0,-25 24,25-24,0 25,-25 0,0-25,25 25,0 0,0-25,0 24,25 1,0-25,-25 0,25 0,-1 0,-24-25,25 25,-25-24,0-1,0 25,0 0,-25-25,25 25,-24 25,-1-25,25 25,-25-25,0 24,25 1,0-25,25 0,-25 0,25 0,0 0,-25-25,24 25,-24-24,0 24,0 0,0-25,0 25,-24 0,24 0,-25 25,25-25,0 0,0 24,0-24,0 0,0 0,25-24</inkml:trace>
  <inkml:trace contextRef="#ctx0" brushRef="#br0" timeOffset="97779.5924">9773 10641,'0'0,"0"0,0 0,-25 0,25 0,0 0,0 0,0 0,0 0,25 0,-25 0,0 25,0 0,25 0,0-1,-1 1,1 0,25 0,-25 24,-1-24,1 25,25-25,-25-1,0 1,-25-25,24 25,-24 0,0-25,0 25,0-25,0 24,0-24,0 25,-24-25,24 0,-25 25,25-25,-25 25,0 0,0 0,0-1,1 1,-1-25,0 25,0 0,0 0,25-25,-24 24,24 1,0-25,0 25,0-25,-25 0,25 25,0-25,0 25,-25-25,25 24,0-24,0 25,0-25,0 0,0 0,0-25,25 25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06T21:31:32.2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16197 11485,'0'49,"-24"-24,48 0,-24-25,50-50,0 1,49-26,25-24,0 0,50-25,-1 0,1 0,-1 0,1 49,-25-24,-25 25,-25-1,0 26,-49 24,0-25,-26 1,26-26,-25 1</inkml:trace>
  <inkml:trace contextRef="#ctx0" brushRef="#br0" timeOffset="2228.1275">11435 12154,'0'0,"0"25,0 0,0-25,0 0,0 0,0 25,0-25,0 0,25 0,0 0,24 0,-24 0,25-25,-1 0,26 25,-26-25,26 0,-1 1,0-1,-24 25,0-25,-1 25,-24-25,0 25,0 0,-25 0,0 0,0 0,25 0,-25 0,0 0,0 0,0 0,0 0,0-25,0 25,24 0,-24-24,-24-1,48 25,-24 0,0 0,0-25</inkml:trace>
  <inkml:trace contextRef="#ctx0" brushRef="#br0" timeOffset="2959.1693">10220 12874,'0'0,"0"0,0 0,0 24,0-24,0 25,0-25,0 25,-25 0,25 0,0-1,-25 1,25 0,25 0,0-25,-1 0,1 0,50 0,-26-25,50 0,-24-24,24 24,0-25,0 25,1-24,-26-1,25 25,-24 25,-26-24,-24-1,0 25,0 0,0 0,-25 0,0 0,0 0,0 0,0 0,0 0,0 0,0 0,0-50,0 25,24-24,1-26</inkml:trace>
  <inkml:trace contextRef="#ctx0" brushRef="#br0" timeOffset="3859.2207">13246 14486,'0'0,"0"25,0-25,25 25,-25-1,0 1,0 0,24 0,1 0,0-1,25-24,-1 0,26-24,24-1,25-25,25-24,-1 24,1 1,0-1,0 0,-25 1,-25 49,0 0,-49 0,0 0,-1 0,-24 24,-25-24,0 50,-25-50,25 50</inkml:trace>
  <inkml:trace contextRef="#ctx0" brushRef="#br0" timeOffset="6162.3525">12675 15503,'25'25,"-25"-50,0 50,0 24,0-49,-25 0,25 0,0 25,0 0,0 0,0 0,0-1,0 1,0 0,25-25,25 0,-1 0,1 0,24-25,1 0,24-24,-25 24,26-25,-1 26,-25-26,1 25,-1 0,-24 1,-1-1,-24 25,0 0,-25 0,0 0,25 0,-25 0,0 0,0 0,0 0,0 0,0 0,-25 0,50 25,-50-25,25 24</inkml:trace>
  <inkml:trace contextRef="#ctx0" brushRef="#br0" timeOffset="6811.3896">12799 16446,'25'24,"-25"-24,0 0,0 25,0 0,-25 0,25-25,0 25,0-1,0 1,0 0,0-25,25 0,25 0,-1-25,1 0,24 1,1-1,24-25,0 1,0-1,1 0,-26 25,25-24,-49 24,24 0,-24 25,-25-25,-1 25,-24 0,0 0,25 0,-25 0,0 0,0 0,0 0,0 0,0 0,25 25,-25-25,0 0,25 0,0-25</inkml:trace>
  <inkml:trace contextRef="#ctx0" brushRef="#br0" timeOffset="10332.591">8334 8508,'-24'0,"-1"0,25 25,-25-25,25 0,0-25,-25 25,25 0,-25-25,25 25,0-25,0 1,-24 24,24-25,-25 25,25 0,-25 0,25 0,0 0,-25 0,0 25,25-25,-24 24,-1 1,25-25,0 25,0-25,0 0,0 0,25 0,-1 0,26 0,24 0,1 0,-1 0,25 0,25 0,0-25,-24 25,24 0,-25-25,25 25,-25-24,-24 24,-1-25,0 25,-24 0,-25-25,0 25,-1 0,-24 0,0 0,0 0,25 0,-25 0,0 0,0 0,-25 0,25 0,-24-25,-26 25,50 0,-50-25,26 50,-26-25</inkml:trace>
  <inkml:trace contextRef="#ctx0" brushRef="#br0" timeOffset="10774.6163">8111 8830,'-25'0,"25"25,25-50,25-24,-1 49,26-25,24 0,0 25,25-25,0 25,0-24,25 24,-25-25,-25 25,25-25,-24 25,-51 0,1 0,-1 0,-24 0,0 0,-25 0,0 0,0 0,0 0,0 0,0 0,0-25,0 25,0 0,0 0,0 0,0 0,0 0,0 0,0 0,0 0,0 0,0 0,-25 0,25 25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06T21:32:02.0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3175 4564,'0'0,"0"0,0 0,25 0,-25 0,0 0,0 0,-25-25,25 25,-25-25,-24 1,24 24,-50 0,26 0,-50 24,24 1,-24-25,0 50,-1-25,26-1,-25 26,24-25,26-25,-1 25,25-25,1 24,-1-24,25 25,0 0,0 0,0 25,0-1,0 50,-25 1,25 24,-50 24,26 1,-1 0,0 25,0-25,25 24,-25-24,25-25,25-25,0 0,0-24,24-26,-24 1,0-25,25 0,-26 0,1-25,0-25,0 0,-25-25,25 1</inkml:trace>
  <inkml:trace contextRef="#ctx0" brushRef="#br0" timeOffset="2640.151">4242 5407,'0'0,"-25"0,25 25,74-25,-99 25,25-25,0 25,0-25,0 25,0-25,0 24,0-24,0 25,0-25,0 0,0 0,0 25,25-25,-25 0,25 25,0-25,-25 0,25 0,-1 0,1 0,0 0,0 0,0 0,-1 0,26 0,-25 0,0 0,24 0,-24 0,25-25,-26 25,1 0,25 0,-25 0,24 0,-24 0,25 0,-25-25,24 25,1 0,-25 0,24 0,1 0,-25 0,24 0,-24 0,25 0,-26 0,1 0,25 0,-25 0,24 0,-24 0,0 0,24 0,-24 0,0 0,0 0,24 0,-24 0,25 0,0 0,-1 0,-24 0,25 0,-1 25,-24-25,25 0,-26 0,26 0,0 25,-1-25,1 0,-1 0,1 0,0-25,-1 25,26 0,-26 0,1 0,24-25,-24 25,0 0,24 0,-24 0,24 0,0-25,1 25,-1 0,1 0,-1-24,0 24,1 0,24-25,-25 25,26 0,-26 0,25-25,-24 25,24 0,0 0,0 0,1 0,-1 0,-25 0,50 0,-25 0,1 0,-1 0,0 0,0 0,1 0,-26 0,25 0,0 0,1 0,-26 0,25 0,-24 0,-1 0,1 0,-1 25,25-25,-49 0,24 0,1 0,-26 0,26 0,-26 0,1 0,-1 25,1-25,0 0,-1 0,-24 0,25 0,-26 24,1-24,0 0,25 25,-25-25,-1 0,1 0,0 0,0 25,0-25,-25 0,24 0,1 0,0 0,-25 0,25 0,-25-25,25 25,-25 0,24 0,1-25,-25 25,0-24,25-1,-25 0,0 0,0 0,25 25,-25-24,-25-26,25 25,0 0,-25-24,25 24,0 0,-25-24,1-1,24 25,0-24,0-1,-25 0,25 26,0-26,-25 0,25 1,0-1,-25 25,0-24,1 24,-26 0,25 0,-24 0,-26 25,25-24,-24 24,0 0,-1 0,1 0,-25 0,-1 24,1-24,0 25,-25-25,50 0,-50 25,24 0,1-25,-25 25,25-25,0 24,-1-24,-24 0,25 25,-25-25,0 0,25 0,-25 0,0 0,0 0,0 0,0 0,0-25,0 25,0 0,0-24,0 24,0 0,-25 0,25 0,-25 0,25 0,-25 0,0 0,0 0,25 0,-24 0,-1 0,0 0,25 0,-25-25,25 25,-25-25,25 25,0-25,0 25,0 0,0-25,25 25,-25 0,49-24,-24 24,0 0,25 0,-1 0,26 24,-1-24,0 25,26-25,-1 25,25 25,-25-26,50 51,-25-50,25 49,-25 1,24-1,-24 0,25-24,-25 24,0 1,25-26,-25 26,0-26,0-24,0 0,0 0,0-25,25 0,-25-25,25 0,-25-24,24-26</inkml:trace>
  <inkml:trace contextRef="#ctx0" brushRef="#br0" timeOffset="18207.0414">20637 4242,'0'74,"0"0,25-49,0 99,0-99,25 0,-1-50,26 0,24-24,0-1,25 0,-25-24,0 24,25 1,-24-1,-1 1,-25 24,-24 0,24 25,-49-50,0 26</inkml:trace>
  <inkml:trace contextRef="#ctx0" brushRef="#br0" timeOffset="19032.0886">8781 6548,'0'0,"0"-24,-25 48,0-24,25 25,0 25,-25-25,25-1,0 1,0 0,0 0,25-25,25 0,-1-25,26 0,-1-24,26-1,-1 0,-25 1,25-1,1 1,-26-1,25 25,-49 0,-1 1,1-1,-50 25,25 0,0 0,-25 0,24 0,-24-25,25 25,-25-25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06T21:32:30.2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7541 5283,'24'0,"-24"-24,0 24,0-25,0 25,0-25,0 25,0-25,0 25,0 0,0 0,0-25,-24 25,-1 0,25-24,-25 24,-25 0,1 0,-1-25,1 25,-26-25,-24 25,0 0,-25 0,0-25,-50 25,0 0,1 0,-26 0,1-25,-1 25,-24-24,0 24,0-25,-1 25,26-25,-25 0,24 25,1-25,0 25,-1-24,25 24,1 0,24 0,0 0,25 24,25-24,0 25,24 0,1 0,24 0,25-1,1 1,-1 25,0 24,25-24,0 49,-25-25,25 26,0 24,-25-25,1 25,-1 0,0 0,25-25,-25 25,25-49,0 24,0-25,25 1,0-26,0 1,24-25,1-1,24 1,-24 0,24-25,25 25,-24-25,24 0,0 0,1 0,-1 0,25 0,0 0,-25 0,25 0,0 0,25 0,-25 25,0-25,25 0,0 0,-1 25,26-25,0 0,-1 0,1 0,0 0,24 0,0 24,1-24,-1 0,1-24,-1 24,1 0,24 0,-25-25,26 25,-1 0,-25-25,26 25,-1 0,0 0,0 0,-24-25,-1 25,25 0,1 0,-26 0,0 0,1 0,24 0,-24 0,-1 0,25 0,-24-25,-1 25,1 0,24 0,0 0,-24 0,24 0,0 0,0 0,0 0,1 0,-1 25,-25-25,26 0,-26 0,-24 25,24-25,-24 0,24 0,-49 0,25 0,-50 0,25 0,-25 0,-25 0,0 0,-25 0,1 0,-26 0,1 0,-25 0,0-25,-1 0,-24 0,25 1,-25-26,0 0,25 1,0-26,-25 1,0-50,25 50,-25-26,24-24,-24 0,0 25,0-25,0 0,0 25,0-25,-24 25,-1-1,0 26,-25 0,1-1,-26 26,1 24,-25 0,0 0,-25 25,-25 0,-25 25,-24 0,24 0,-49 24,0-24,-1 0,-24 24,-25-24,25 0,-24-25,-1 25,0 0,0-25,-25 0,1 0,-1 24,0-24,1 0,-1 0,-24 0,-1 25,25 0,1-25,-1 25,25-25,25 25,0-1,25 1,24-25,26 0,24 0,0 25,25-25,50 0,-25 0,49 0,0 0,26 25,-1 0,50-1,-1-24,26 0</inkml:trace>
  <inkml:trace contextRef="#ctx0" brushRef="#br0" timeOffset="10543.6031">18157 2406,'-50'-50,"-24"1,0 24,-50 75,24-1,-24 26,0 24,25 50,-25 0,50 24,-1 26,1-1,49 0,25 26,25-26,24-24,51-1,-1-49,25-24,50-51,-1-24,1-25,24-50,1-49,-26-25,1-25,0-49,-26 0,-24-26,-49 1,-26-25,-24 25,-50 0,-24 49,-26 25,-24 0,-25 75,-25-1,25 51,-25-1,25 50,0-25,25 0,25 0,24 0</inkml:trace>
  <inkml:trace contextRef="#ctx0" brushRef="#br0" timeOffset="11039.6314">17562 3076,'0'0,"0"0,0 0,0 0,0 0,0 0,0 0,-25 0,25 0,0 0,0 0,0 0,0 0,0 0,0 0,0 0,0 0,0 0,0 0,0 0,0 0,0 0,0-25,0 25,0 0,0 0,0-25,0 0,0 25,0-49,50 24,-50 0</inkml:trace>
  <inkml:trace contextRef="#ctx0" brushRef="#br0" timeOffset="11381.651">17934 2927,'25'25,"-25"-25,0 25,0-25,-75 24,75-24,0 0,0 0,0 0,0 0,0 0,0 0,0 0,25-24,-25 24,0 0,0 0,0 0,0 0,0 0,0 0,0 0,0 0,0 0,0 0,0 0,0 0,0 0,50 0,-50-25,24 0,-24 0,50 0</inkml:trace>
  <inkml:trace contextRef="#ctx0" brushRef="#br0" timeOffset="11680.668">18355 2729,'0'24,"0"-24,0 0,0 0,0 25,0-25,0 0,0 0,0-25,0 25,0 0,25-24,-25 24,25 0,-25 0,0 0,0 24,0-24,0 0,0 0,0 0,0 0,0 0,0-24,0 24,0-25,0 25,0-25,0 25</inkml:trace>
  <inkml:trace contextRef="#ctx0" brushRef="#br0" timeOffset="12040.6887">17983 3473,'0'0,"0"0,0 0,25 24,-25-24,0 0,0 0,0 0,0 0,0 0,0 0,0 0,0 0,0 0,0-24,0 24,0 0,0 0,0 0,0 24,0-48,0 24,0 0,-25 24</inkml:trace>
  <inkml:trace contextRef="#ctx0" brushRef="#br0" timeOffset="12292.7031">17760 3870,'0'49,"25"-49,0 50,0-25,24-1,-24 1,25 0,24-25,-24 25,24-25,0-25,26 25,-26-25,-24-49,-1 24,1-24,-25-1,24 1,-49-25</inkml:trace>
  <inkml:trace contextRef="#ctx0" brushRef="#br0" timeOffset="12623.7221">17983 2307,'25'-50,"-25"-24,25-1,0 1,0-25,24 24,1 1,-1 24,1 1,0 24,24 0,-24 0,-1 25,-24-25,25 25,-25-24,-1-1,-24 25,0-99,0 49,0-24,0 24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1-11T18:28:43.2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9773 5383,'0'0,"0"0,25 24,-25-24,0 0,0 0,25 0,-25 0,0 0,0 0,0 0,0 0,0 0,0 0,0 0,0 0,0 0,0-24,-25 24,0 0,25 0,-25-25,-24 25,-1-25,25 25,-24-25,-26 25,26-25,-26 25,1-24,-1 24,-24-25,25 25,-26 0,1-25,0 25,0-25,0 25,-1-25,1 1,0 24,-25-25,25 25,-1-25,-24 25,25 0,0-25,-25 25,0 0,25 0,-25-25,0 25,0 0,0-24,0 24,-25 0,25 0,-25-25,25 25,-25 0,0-25,25 25,-25 0,25-25,-24 25,24-25,-25 25,25 0,-25-24,25 24,-25 0,25 0,-25-25,25 25,-25 0,25-25,0 25,-25 0,25 0,0 0,0-25,0 25,0 25,0-25,0 0,25 0,-25 25,25-25,0 25,24-25,-24 24,49 1,-24 0,49 0,-24 0,24-1,0 26,25 0,-25-1,25 1,0 24,0 1,0-1,0 0,-25 1,25-1,0-24,0 24,0 1,0-26,0 1,0 0,0-1,25 1,-25-25,0 24,0-24,25 0,-25 0,25-1,0 1,-1 0,1 0,0-25,25 25,-26-1,51-24,-26 25,1-25,24 25,1-25,-1 25,1-25,24 0,-25 25,26-25,-26 0,25 0,-24 0,24 0,0 0,-25 0,26 24,-1-24,-25 0,1 0,24 0,-25 0,1 0,24 0,-25 0,1 0,-1 25,1-25,-1 0,0 0,1 0,-26 0,26 0,-1 0,1 0,-1 0,1 0,-26 0,50 0,-24 0,-1 0,1 0,-1 0,25 0,0 0,1 0,-1 0,-25 0,26 0,-1 0,25 0,-25 0,0 0,0 0,25 0,0 0,-24 0,24 0,0 0,0 25,0-25,0 0,-25 0,25 0,0 25,0-25,0 0,25 0,-25 0,0 0,25 0,-25 0,0 0,25 0,0 0,-25 0,24 0,-24 0,25-25,-25 25,0 0,0-25,0 25,0 0,-24-25,-1 25,-25 0,-24-24,-1 24,1 0,-25 0,0-25,-25 25,24-25,-24 0,0 0,0 1,0-26,-24 25,24-24,0-1,0 0,0-24,0 0,0 24,24-24,-24-1,0 25,0-24,0 24,0 1,0-1,0 25,-24 1,-1-1,0 0,-25 25,-24 0,24 0,-49 25,0 0,25-1,-26 1,1-25,0 25,24 0,1-25,24 0,1 0,24-25,25 0,25 0,24 1,1-26</inkml:trace>
  <inkml:trace contextRef="#ctx0" brushRef="#br0" timeOffset="684.0391">10988 5482,'-24'0,"24"25,-25-25,25 0,0-25,0 0,25 0,-25 0,24-24,26-1,-25 1,0-1,24 0,-24-24,0 24,0-24,-25 24,25 26,-1-1,-24 0,0 50,25 0,-25 24,25 26,0-1,0 25,-25-24,24 24,26-50,-50 26,25-26,0-24,-25 0,0-25,-25 0,0-25,-25 25,1-49,-26-1,26 0,-1 26,25-26,-24 25,24 0,25 1,0 24,25 0,-1-25,1 25,25 0,-25 0,24 0,-24 0,-25 0,0 0,0 25,-25-1,1 1,-1 0,-25 0,25 0,0-1,1-24,24 0,0 25,0-25,24 0,1 0,0 0,25 0</inkml:trace>
  <inkml:trace contextRef="#ctx0" brushRef="#br0" timeOffset="1250.0715">11385 5482,'50'0,"-25"0,0 0,-25-50,49 25,-49-24,50-26,-50 26,25-50,-1 24,1-24,-25 0,25 24,0 1,-25 24,0 25,0 25,25 25,-25 25,0 24,24 1,-24 24,25 0,-25-24,25 24,-25-50,0 1,0 0,0-26,-25-24,0 0,1-49,-1 24,-25-25,1 1,24 24,0-25,25 1,0 24,25 0,0 25,-1-25,26 1,0 24,-1-25,1 0,-1 0,1 25,-25-25,-25 25,0 25,0 0,-25 0,0 24,0 1,-24 0,-1-1,25 1,1-1,-1 1,0-25,0 0,25-1,0-24,0 0,0 25,0-25,0 25,0-25,0 25,0 0</inkml:trace>
  <inkml:trace contextRef="#ctx0" brushRef="#br0" timeOffset="53606.066">9029 4936,'0'-25,"0"25,-25-24,25 24,0 0,0 0,0 24,0 1,0 0,25 0,-25 24,25 1,0 24,-25 1,49-1,-49 1,50-26,-50 1,25-25,-1-1,1-24,25 0,-50-24,49-26,-24 0,0 26,25-26,-50 0,24 1,1 24,0 0,-25 25,0-25,0 25,25 0,-25 0,0 0,0-24,0 24</inkml:trace>
  <inkml:trace contextRef="#ctx0" brushRef="#br0" timeOffset="54047.0912">9103 5507,'25'-25,"-25"-25,50 1,-50-51,25 26,-1-25,1 0,-25-25,25-1,0-23,0-1,-25-25,24 1,-24-1,25 0,0 1,-25 24,25 0,0 25,-25 0,0 25,24 24,-24 1,0 24,0 1,0 24,0 0,0 0,25 0,-25 25,0 0,0 0,25-24,-25 24,0-25,0 25,0-50,0 25,0-24,25 24</inkml:trace>
  <inkml:trace contextRef="#ctx0" brushRef="#br0" timeOffset="54662.1265">9575 1166,'0'0,"0"0,0 0,0 0,0 0,0 0,0 49,0 1,24 0,1 24,0-24,-25 49,50-25,-50-24,49 24,-49-24,25-25,-25 24,25-24,-25 0,0-25,0 0,0 0,0 0,0-25,-25 0,0 1,0-1,-24 0,24 25,-25-25,1 50,24-25,-25 25,50 0,-24 24,24 1,0-25,24 24,-24-24,50 25,-25-26,0-24,-1 25,26-25,-25 0,0-25,-1 1,1-1,0-25,-25 1,25-1</inkml:trace>
  <inkml:trace contextRef="#ctx0" brushRef="#br0" timeOffset="55083.1506">9748 1414,'0'0,"0"-50,0 50,0 0,25-74,-25 74,50-50,-50 50,24-74,-24 74,25-50,-25 50,0 0,50-25,-50 25,0 0,49 50,-49 0,0 24,0-24,0 24,0 0,-24 26,24-26,0 1,-25-1,25-24,25-26,-25 26,0-50,24 25,1-50,25 25,-25 0,0-25,-1 0,1 1,0-1,25 0,-26 25,1-25,0 0</inkml:trace>
  <inkml:trace contextRef="#ctx0" brushRef="#br0" timeOffset="55373.1669">10666 1811,'0'0,"0"0,-25 0,25 25,0-1,25 1,-25 0,0 0,25 0,-25-1,0 1,0-25,0 0,0-25,0 1,0-1</inkml:trace>
  <inkml:trace contextRef="#ctx0" brushRef="#br0" timeOffset="55526.1759">10492 1414,'0'0,"-24"-50,24 25,0 25,-25 0,25 0,25 25,-25 0,24 0,1 24,0-24</inkml:trace>
  <inkml:trace contextRef="#ctx0" brushRef="#br0" timeOffset="55773.19">10691 1786,'25'25,"-1"0,-24-1,25-24,-50-24,50-1,-25 0,0 0,-25 0,50-24,-25 24,0 25,25-25,-25 25,25 25,0-25,-25 0,24 0,1 25,-25-25,25-25,-25 0,0 0,0 25,25-49,-50 24,50-25</inkml:trace>
  <inkml:trace contextRef="#ctx0" brushRef="#br0" timeOffset="56307.2205">11162 1563,'0'24,"0"-24,0 25,0 0,25-25,0 25,-25-25,49 0,-49 0,25 0,0-25,0 0,-25 25,0-25,0 25,0-24,-25-1,25 0,-25 0,0 0,25 1,-24 24,24-25,0 25,0-25,0 25,24 25,-24-25,25 0,0 25,-25-25,25 0,-25 24,25-24,-25 0,0 25,0-25,0 0,24-25,-24 1,-24 24,24 0,0 0,0-75,0 75,0 0,0-49,0 49,0 0,0 0,0 0,0 0</inkml:trace>
  <inkml:trace contextRef="#ctx0" brushRef="#br0" timeOffset="57130.2675">11609 1290,'0'0,"0"0,0 0,0 25,0-25,-25 24,25 1,0-25,0 25,0 0,0-25,0 25,0-25,0 0,0 0,0 0,0-75,0 75,0-74,0 74,0-75,0 75,0-74,0 74,0-50,0 50,0 0,0 0,49-24,-49 24,0 0,50 49,-50-49,25 50,-25-50,0 49,0-49,0 0,0 50,0-50,0 0,0 0,0 0,0 0,0 0,49 0,-49 0,50-25,-50 25,0 0,50-74,-50 74,0 0</inkml:trace>
  <inkml:trace contextRef="#ctx0" brushRef="#br0" timeOffset="57648.2968">11485 2208,'0'0,"0"-50,0 25,0 0,0 1,0-26,0 25,-25-24,25 49,-25-25,25 50,-25-25,25 49,-25 1,25-1,0-24,0 25,0-1,25-24,0 0,0 0,0-25,-1-25,1 0,0-24,0-1,0 0,-1 26,1-26,0 0,0 26,-25-1,49 25,-49 0,25 0,0 0,0 25,-25-25,25 0,-1 0,-24-25,25 25,0-25</inkml:trace>
  <inkml:trace contextRef="#ctx0" brushRef="#br0" timeOffset="57833.3079">11956 1637,'0'0,"-25"0,0 25,0 25,1-1,-1 1,0 24,25 1,-25-26,25 26,0-51,0 26,0-50,25 25,0-25,-25-25</inkml:trace>
  <inkml:trace contextRef="#ctx0" brushRef="#br0" timeOffset="58070.3213">11981 1984,'24'-49,"-24"24,25-25,-25 1,25 24,-25-25,0 26,25-26,-25 50,25-25,-1 25,1 25,0-25,-25 25,25 0,0 24,-25-24,0 0,0 0,-25 24,0-24,25-25,-50 0,26 0,-1-25,0 25</inkml:trace>
  <inkml:trace contextRef="#ctx0" brushRef="#br0" timeOffset="59100.3803">12105 1786,'24'-25,"-24"0,25 1,0-1,-25 0,0 0,25 0,-25 25,0 0,25 0,-25 0,25 0,-25 0,24 0,1 0,-25 0,25 0,0 0,0 0,-25-25,0 25,24 0,-24 0,0 0,0 0,0 0,0 0,0 0,0 0,0 0,25 0,-25 0,25 0,-25 0,25 0,-25 0,0 0,0 0,25 0,-1 25,-24 0,25 0,0 25,0 49,0-50,-1 1,-24-25,25 0,-25-1,0 1,0-25,-25-25,25-24,-24 24,24-49,-25-1,0-24,25 24,0 1,-25 0,25 24,0 50,0-74,0 74,0 24,25 1,-25 0,0 0,0 0,25-1,-25 1,25 0,-25-25,24 0,-24 0,25-25,-25 25,25-49,-25 49,25-100,-25 51,0-1,-25-24,0-1,25 26,-25-1,25 50,-49-74,49 74,0 0,0 0,-25 49,25 1,50 24,-50 1,49-1,-24-24,25-1,-26 1,26 0,-25-50,-25 0,74-25,-74 25,25-50,-25 50,0-99,0 99,-25-74,25 74,0 0,-49-25,49 25,-25 25,25 24,25 1,-25-25,24 24,1 1,0-25,0-1,0 1,-1-25,1 25,-25-50,25 25</inkml:trace>
  <inkml:trace contextRef="#ctx0" brushRef="#br0" timeOffset="78639.4974">3894 4837,'0'-25,"0"0,0 25,-24-49,24 49,-25-25,25 25,0 0,0 0,-25 0,25 0,0 25,0-1,0 1,0 25,0 0,0-1,0 26,0-26,25 26,-25-1,0-24,25-1,-25 1,0-1,24-24,-24 25,0-25,0-1,0-24,0 0,0 25,0-25,0-25,-24 25,24 0,-25-24,25-1,-25 0,25 0,0 25,-25-25,25 25,0-24,-25-1,25 0,0 25,0-25,0 25,0 0,0 0,0 0,0 0,0 25,0-25,0 25,0 0,0-1,0 1,25 0,-25 0,0-25,25 0,-25 0,25 0,0-25,-1 0,-24 0,25 25,0-24,0-1,0 0,-1 0,-24 25,25-25,-25 25,0-24,25 24,-25 0,0 0,25 0,-25 24</inkml:trace>
  <inkml:trace contextRef="#ctx0" brushRef="#br0" timeOffset="79846.5667">3894 4688,'-24'0,"24"0,0-25,0 25,-25 0,25 25,0 0,0 0,0 24,0 1,0 0,0-26,25 51,-25-26,24-24,1 25,0-25,25 24,-1-24,-24-25,25 25,-1-25,1 0,-1 0,1 0,0 0,-1 0,1 0,24 0,-24-25,24 25,1-25,-1-24,1 24,24-25,-25 25,25-24,1-1,24 1,0-26,-25 25,25 1,0-26,25 26,-25-1,0 1,25 24,-50-25,25 25,-25 1,0-1,1 25,-1-25,-25 25,1 0,-26 25,1 0,-25-1,24 1,-49 0,25 25,0-1,-25-24,0 25,0-1,0 1,0-25,-25 24,25 1,0-25,0 0,0-25,0 24,0-24,0 25,0-25,0 0,0 0,0 0,0 0,0 0,-25-25,25 25,0 0,0 0,0-24,0 24</inkml:trace>
  <inkml:trace contextRef="#ctx0" brushRef="#br0" timeOffset="80226.5887">7193 4787,'-24'0,"24"0,0-25,0 25,0 0,0 0,24 25,-24-25,25 50,-25-25,0 24,25 1,0 24,-25-24,25 24,-25 1,0-26,24 1,-24-25,25 0,-25-25,25-25,0 0,-25-25,49 1,-24-26,0 1,0 0,24-1,-24 1,0 24,0 0,-25 26,25-1,-25 0,24 25,-24-25,0 0,0 1</inkml:trace>
  <inkml:trace contextRef="#ctx0" brushRef="#br0" timeOffset="80988.6323">7045 4316,'24'0,"-24"25,0-25,0 0,0 0,0-25,0-25,0 26,0-51,25 1,-25-25,25-1,-25-24,0 0,25 0,0-25,-25 25,24-24,1 24,0 24,0 1,-25 50,25-1,-25 0,0 25,0 1,0 24,0 0,0 0,0 0,0 24,0-24,0 25,0-25,0 0,0 0,0 0,-25-49,25 24,0 0</inkml:trace>
  <inkml:trace contextRef="#ctx0" brushRef="#br0" timeOffset="81650.6701">6846 1240,'-25'-49,"25"49,-25-100,25 100,-24-49,24 49,0 0,0 0,0 0,0 0,0 0,0 0,49 99,-24-25,0 1,0-1,-25 25,25 1,-1-26,-24 1,0-1,25-24,-25-1,0-24,0 0,0-25,0 0,-25-25,25 0,0 0,-49-24,24 24,0-25,0 26,-24-1,-1 0,25 25,0 25,1 0,24 24,-25 1,50-1,-25 1,24-25,1 24,0-24,25-25,-26 25,26-50,-25 25,25-25,-26 1,1-1,0-25,-25 1,0-1,25 25</inkml:trace>
  <inkml:trace contextRef="#ctx0" brushRef="#br0" timeOffset="82250.7044">7069 1017,'0'0,"0"0,0 0,0 0,0 0,0-50,0 50,0 0,0 0,50-24,-50 24,50-25,-50 25,24-25,-24 25,0 0,50 50,-50-50,-25 74,25 0,-25-24,25 0,-24-1,24 1,0-1,0-24,24 25,1-25,0-1,25 1,-26 0,26 0,-25 0,24-1,-24-24,0 25,-25-25,0 25,0-25,-25 25,0-25,-24 25,-1 0,1-25,-1 24,0-24,1 0,24 0,-25 0,50 25,0-25,0 0</inkml:trace>
  <inkml:trace contextRef="#ctx0" brushRef="#br0" timeOffset="111720.39">5804 8458,'0'0,"0"0,0 0,0 0,0 25,0-25,0 0,-25 0,1 0,-1 25,25-25,-50 0,25 0,1 25,-1-25,-25 25,25-25,-24 24,24-24,0 25,0-25,1 0,-1 0,0 25,25-25,0 0,0 0,0 25,0 0,0-25,0 49,0 1,25-1,-25 1,25 24,-25 1,24 24,-24-24,0 49,25 0,-25 0,0 0,0 24,25 1,-25 0,25 25,-25-25,0-1,25 26,-25-25,0 24,0-24,24 0,-24 0,0-25,25 0,-25 0,0 0,25-25,-25 1,25-1,-25 0,0-25,0 1,25-26,-25 26,0-26,0 1,-25-25,25 24,0-24,0-25,0 0,0 0,25 0,-1 0,-24-25,25 1,0-1,0 0,24 0,1 0,0 25,-1-24,1 24,0-25,-26 25,26-25,0 25,-26 0,1 0,0-25</inkml:trace>
  <inkml:trace contextRef="#ctx0" brushRef="#br0" timeOffset="123015.036">6722 8582,'0'0,"0"25,0-25,0 25,0 25,0-26,0 51,0-1,-25 1,25-1,0 25,0-24,0 24,0-25,0-24,0 24,-25-49,25 0,0 0,0 0,0-25,0 0,0-25,0 0,0-25,-24 26,24-26,0 25,-25-24,0 24,0-25,-24 25,24 1,-25-1,25 25,-24 0,24 0,0 49,0-24,1 25,-1-1,25 26,-25-26,25 26,25-1,-25-24,0-1,49 1,-24-25,0 0,25-1,-26-24,26-24,0 24,-1-25,1 0,-25 0,-1 0</inkml:trace>
  <inkml:trace contextRef="#ctx0" brushRef="#br0" timeOffset="123805.0812">7045 8905,'-25'0,"50"-25,-25 0,0-24,24-1,-24 25,25-24,0 24,0-25,0 25,-1 1,1 24,-25 24,0 1,0 25,0 24,0 25,-25 1,1 24,-26-25,25 50,-24-50,-1-25,25 1,0-1,1-49,-1 0,25 0,0-25,0-25,25 0,-1 25,26-50,0 50,-26-24,26-1,0 25,-1 25,1-25,-25 24,-1 1,-24-25,25 25,-25-25,25 0</inkml:trace>
  <inkml:trace contextRef="#ctx0" brushRef="#br0" timeOffset="124015.0932">7565 9451,'0'24,"0"-24,0 0,0 0,0 0,0 0,0-24,0-1,25 0</inkml:trace>
  <inkml:trace contextRef="#ctx0" brushRef="#br0" timeOffset="124583.1257">7764 9575,'0'0,"0"-25,25 25,-25-50,24 25,-24 1,25-26,0 0,-25 26,25-1,0-25,-25 25,0 25,0 0,24 25,-24 25,0-25,0 24,0 1,0-1,0 1,0-25,25 0,0-25,-25 0,25 0,0-25,0-25,-1 25,1 1,0-1,-25 0,0 25,0 0,25 25,-25 0,0-1,0 26,-25-25,50 24,-50-24,50 0,-25-25,0 0</inkml:trace>
  <inkml:trace contextRef="#ctx0" brushRef="#br0" timeOffset="125092.1548">8310 9575,'0'49,"0"-24,0 25,0-1,0 1,0-50,24 25,1-25,0 0,0-25,0 0,-25-25,24 1,-24-1,0-24,0-1,0 26,0-1,0 25,0 1,0-1,0 25,25 25,-25 24,0 1,25-1,-25 1,25 0,-25-1,25-24,-25 0,24 0,1-25,0-25,0 0,0 25,-1-50,-24 26,25-1,-25 0,25 0,-25 25,0 0,0 25,25 0,-25 0,0-1,0 1,0 0,25-25,-25 0,24 0,-24 0,25-25,-25 0</inkml:trace>
  <inkml:trace contextRef="#ctx0" brushRef="#br0" timeOffset="125328.1683">9178 8632,'0'0,"0"0,0 50,0 24,0 0,0 26,-25-1,25 25,0-25,-25 25,25-25,0-24,0-1,0-24,0-1,0-49,0 0</inkml:trace>
  <inkml:trace contextRef="#ctx0" brushRef="#br0" timeOffset="125757.1929">8954 9277,'0'-50,"0"26,25-26,0 25,0-24,25-26,-1 25,-24-24,25 24,-26-24,1 0,0 24,0 0,-25 50,25 0,-25 50,0 0,0 49,0 25,-25 0,25 25,0 0,0-25,0-25,0 0,0-49,25-1,-1-24,1-50,0 0,25-24,-26-26,26 26,0-26,-26 26,1 24,0 25,0 0,0 25,-25 0,24 24,-24 1,0-1,25 1,-25-25,0-25,25 0,-25 0,50-25</inkml:trace>
  <inkml:trace contextRef="#ctx0" brushRef="#br0" timeOffset="129963.4334">10170 9103,'0'0,"25"0,0 0,24 0,-24-24,49 24,-24 0,24 0,-24-25,24 25,-24 0,-25 0,24 0,-24 0,0 0,0 0,-25 0,0 0</inkml:trace>
  <inkml:trace contextRef="#ctx0" brushRef="#br0" timeOffset="130256.4502">10294 9401,'0'0,"0"25,0-50,25 25,0 0,24 0,-24 0,0-25,24 25,-24 0,25 0,-25 0,-1 0,1 0,0 0,0 0,0 0,-1-25,-24 1</inkml:trace>
  <inkml:trace contextRef="#ctx0" brushRef="#br0" timeOffset="130651.4728">10964 9079,'-25'-25,"25"25,0 0,0 0,25 0,-1 0,1-25,25 25,-25 0,24 0,1 0,-25-25,24 25,-24 0,0 25,-25-25,25 0,-25 0,0 25</inkml:trace>
  <inkml:trace contextRef="#ctx0" brushRef="#br0" timeOffset="130877.4857">11013 9277,'0'25,"25"-25,-25 25,25-25,0 0,24 0,-24 0,0 0,0-25,24 25,-24-25,0 25,0-25</inkml:trace>
  <inkml:trace contextRef="#ctx0" brushRef="#br0" timeOffset="131362.5135">12328 8954,'0'-24,"-25"-1,25 0,-49 0,24 25,0-25,-25 25,1-24,24 24,0 24,0-24,25 25,0 0,25 25,25-1,-1-24,26 50,-26-26,26 26,-50-1,24-24,-49 24,0-24,-25-1,-24 1,-1-1,1 1,-1-50,0 25,1-25,24 0,0-25,25 0,25 0,0-24,24 24,1-25</inkml:trace>
  <inkml:trace contextRef="#ctx0" brushRef="#br0" timeOffset="131722.5341">12576 9327,'0'0,"25"0,-25 0,25 24,-25-24,49 0,-24 0,0 0,24 0,-24-24,25-1,-1 0,-24-25,0 1,-25 24,0-25,-25 1,0 24,-24 25,-1 0,-24 25,24 24,1 1,-26 24,50 1,-24 24,49-25,0 1,0-1,49-24,-24-1,25-49,24 25,-24-50,24-24,1-1,-1 1,-24-51</inkml:trace>
  <inkml:trace contextRef="#ctx0" brushRef="#br0" timeOffset="131955.5474">13221 8310,'-25'0,"25"49,-25 1,50 24,-50 25,25 1,0 24,0 0,0 0,-25-25,25 25,0-50,0 1,25-26,-25 1,0-50,25 0</inkml:trace>
  <inkml:trace contextRef="#ctx0" brushRef="#br0" timeOffset="132268.5653">13841 8186,'0'-75,"0"1,0 24,-25 0,0 26,-24 24,24 0,-25 49,1 1,24 49,0 0,-24 50,49 0,-25 25,25 24,0-24,0 24,0 1,0-26,0 1,0-25,25-25,-50-25,25 0,0-49,-25-1,0-49,25-24</inkml:trace>
  <inkml:trace contextRef="#ctx0" brushRef="#br0" timeOffset="132411.5735">13295 9426,'25'-25,"25"0,24 0,-24 25,24 0,-24-24,-1 24,1 0,0-25</inkml:trace>
  <inkml:trace contextRef="#ctx0" brushRef="#br0" timeOffset="132557.5813">13915 9475,'0'0,"0"25,0-25,0-25,0 25,0-24</inkml:trace>
  <inkml:trace contextRef="#ctx0" brushRef="#br0" timeOffset="133108.6134">14312 9401,'0'0,"0"0,0 0,0 0,0-25,25 0,-25 1,25-26,-25 0,0 1,25 24,-25-25,25 26,-25-1,0 25,24 0,-24 49,0-24,0 25,0-1,0 1,25 0,-25-26,25-24,0 0,0 0,-1-24,1-1,0-25,25 1,-26 24,1 0,0 25,-25 0,25 25,-25 0,0 24,25 1,-25-25,0-1,24 1,-24 0,25-50</inkml:trace>
  <inkml:trace contextRef="#ctx0" brushRef="#br0" timeOffset="133623.6428">14957 9277,'0'25,"0"24,0 1,0-25,0 24,25-24,-25 0,25-25,-25-25,25 0,-25 25,0-49,0-1,0 1,0-26,-25 1,25 24,0-24,0 24,0 0,0 26,25 24,-1 24,-24 1,0 25,25 24,-25-24,25 49,-25-24,25-26,-25 1,25-25,-1-1,1-24,0-24,25-1,-26 0,1-49,0 49,-25-25,25 1,0-1,-25 50,0 0,25 0,-25 25,24 24,-24 1,0 0,25-1,-25-24,25 25,-25-26,25-24,-25 0,25 0,-1-24,-24-1,25 0,-25 0</inkml:trace>
  <inkml:trace contextRef="#ctx0" brushRef="#br0" timeOffset="133993.664">15825 8334,'0'0,"0"0,0 0,0 0,0 25,0 25,0-1,0 26,0 24,0 0,25 25,-25 0,0 0,0-24,25-1,-25 0,25-25,-25-49,0 0,0-25,0-25</inkml:trace>
  <inkml:trace contextRef="#ctx0" brushRef="#br0" timeOffset="134375.6858">15701 9004,'-24'0,"48"-25,-24 0,50-24,-25 24,24-25,1-24,0 0,-1-1,1 1,-25 24,-1-24,1 49,0 25,-25 0,0 74,0-24,-25 49,25 0,0 25,0-24,-25-1,50-25,-25 1,0-50,25-1,0-24,0 0,24 0,-24-24,0 24,24 24,-24 1,25 0,-25 25,0-1,-1 1,1-25,-25-1,25 1,0-25,-25-25,0 1</inkml:trace>
  <inkml:trace contextRef="#ctx0" brushRef="#br0" timeOffset="138067.897">17363 8855,'25'0,"0"-25,0 25,-25-49,24 24,1 0,0 0,0 25,0 0,0 0,-1 50,1 0,0-1,-25 26,25-1,0 25,-25-49,0 24,0 1,0-50,0 24,0-49,0 0,0-25,-25 1,0-1,-25-25,1 25,-1-24,0 24,1 25,-1 0,1 25,-1 0,25 24,25 26,0-26,0 1,25-1,25 1,-1-25,-24 0,25-25,-1-25,1 0,0 0,-26 0,26-24,0 24,-26-25</inkml:trace>
  <inkml:trace contextRef="#ctx0" brushRef="#br0" timeOffset="138663.9309">17909 9302,'25'0,"-25"0,25 0,-25-25,24 0,-24-24,25 24,-25-25,0 1,25-1,-25 25,0 0,0 25,0 0,25 25,-25 0,25 25,-1-1,-24 1,50-25,-25-1,0-24,-1-24,26-1,-25-25,0-24,-1-1,1 1,0-25,-25 24,25 1,-25-1,25 1,-25 74,0-25,24 25,-24 25,25 0,-25 24,0 1,0 0,25-26,-25 26,0 24,0-24,0 0,0-1,0 1,0 0,0-1,25 1,0-25,0-25,-1 0,26-25,0-25,-1 1,1-26,-1-24,-24 0,-25-25,0 0,-25 0,-24-25,-1 25,-24 0,24 24,-24 26,24 0,25-1,-24 26,49 24,0-25,0 25</inkml:trace>
  <inkml:trace contextRef="#ctx0" brushRef="#br0" timeOffset="139459.9766">6672 10294,'0'-25,"0"0,0 25,0 0,0 50,0-25,0 49,0 25,-24 1,24 24,0 0,0 0,0 0,0-25,0 0,0-24,0-26,0-24,0-25,0-25,0 0,0-24,-25-1,0-24,-25-1,1 26,-26 24,26 0,-1 25,1 25,-1 24,25 26,25-1,0 1,25-1,0 1,24-26,1 1,24-25,-24-25,24-25,-24-25,24-24,-24 24,-25-49</inkml:trace>
  <inkml:trace contextRef="#ctx0" brushRef="#br0" timeOffset="139714.9912">6896 10492,'0'-49,"25"24,-1 0,-24 25,50 0,-25 25,0 25,-1-1,1 26,-25 24,0 0,-25 0,1 0,-1 1,0-26,0 25,25-49,-25 0,25-1,25-49,0 0,0 0,0-49,24 24,-24-25</inkml:trace>
  <inkml:trace contextRef="#ctx0" brushRef="#br0" timeOffset="139835.9981">7491 11162,'0'25,"0"0,0-25,0 0,0 0,0-25</inkml:trace>
  <inkml:trace contextRef="#ctx0" brushRef="#br0" timeOffset="141046.0674">8235 10195,'25'0,"-25"25,0-1,0 26,0 0,-25 49,25-25,-25 50,25 0,0-25,0 1,0-26,-24 25,24-74,24 0,-24-25,0 0,-24-25,-1 0,0-49,0 24,-24 1,-1-1,0 25,1 0,-26 25,26 25,-1 0,25 25,0 24,25 0,0 1,0-1,50 1,-50-26,50 1,-1-50,1 25,-1-25,1-25,0 0,-1-24,1-1,0 0,-26 1,26-26,-25 26,0-26,24 26,-24 24,-25 0,50 25,-26 25,1 0,-25 24,50 1,-50-1,25 1,-1 0,1-1,-25-24,25 0,-25 0,0-25,0 0,-25-25,0 0,1 25,-26-25,0 25,1 0,-1 25,1-25,24 50,0-1,25-24,25 25,0-25,24-1,1-24,24 0,-24-24,24-26,-24 25,-1-49,1 24,-25 1,24-26,-49 25,25 1,-25 24,0 0,0 25,0 25,0 25,0-1,0 1,0 24,25-24,0 0,-25-1,25 1,-1-25,1-25,0 0,0-25,0 0,0-25,-1-24,-24 24,25-24,-25-1,25 26,-25-1,25 1,-25 24,0 25,25 25,-1-1,1 51,-25-1,50 50,-25 0,-1 25,1 0,0 25,-25-26,0 1,0-25,0 0,-25-49,0-1,-24-49,-1 0,25-50,-24-25,-1-24,1 24,24-49,25 25,0-26</inkml:trace>
  <inkml:trace contextRef="#ctx0" brushRef="#br0" timeOffset="141420.0887">10170 10691,'25'25,"0"-25,-1 0,26 0,0 0,-1 0,1 24,-1-48,1 24,-25 0,0 0</inkml:trace>
  <inkml:trace contextRef="#ctx0" brushRef="#br0" timeOffset="141593.0986">10344 11013,'24'0,"1"25,0-25,0 0,24 0,-24-25,25 25,-25-25,24 1,1 24</inkml:trace>
  <inkml:trace contextRef="#ctx0" brushRef="#br0" timeOffset="141807.1109">11013 10592,'0'24,"25"-24,0 0,0 0,24 0,1 0,0-24,-26 24,26-25,-50 25</inkml:trace>
  <inkml:trace contextRef="#ctx0" brushRef="#br0" timeOffset="141932.118">11112 10840,'-24'24,"48"26,-24-25,25-25,0 0,25 0,-1-25,1 0</inkml:trace>
  <inkml:trace contextRef="#ctx0" brushRef="#br0" timeOffset="142872.1718">12626 10443,'-50'-50,"25"25,-24 1,-1 24,25-25,-24 25,24 0,0 49,25-24,0 50,25-26,0 50,-1-24,26 24,-50-25,25 1,-25-26,0 1,-25 0,0-26,0 1,1-25,24 0,-25-25,50 1,-1-1,26-25,0 25,24-24,25-1,-24-24,-1 24,0 1,1-26,-50 26,24-26,-49 50,0 1,0-1,-25 25,1 25,-1-1,-25 26,50 24,0-24,0 49,0-49,50 24,-25-24,24-25,26-25,-1 0,1 0,-1-50,-24-24,49-1,-50-24,1 0,0 0,-26-25,-24 0,0 24,0 1,0 49,-24-24,24 49,-25 0,0 50,0 0,25 25,-25 24,25 25,-24 1,24 48,0-24,-25 50,25-25,0 24,-25-24,25 0,0-25,0 0,0-25,25-24,-25-1,0-24,25-1,-25-24,0-25,0 0,0 25,0-50</inkml:trace>
  <inkml:trace contextRef="#ctx0" brushRef="#br0" timeOffset="143084.1839">13742 11013,'0'25,"0"0,25-25,-25 0,-25 0,25 0,0-25,25 0,-25 0</inkml:trace>
  <inkml:trace contextRef="#ctx0" brushRef="#br0" timeOffset="143821.2261">13320 10468,'0'-25,"0"-25,0 25,-25-24,25 49,0-25,0 25,0 0,0 0,0 0,0 25,-24 24,24 1,0 0,0 24,-25 0,0 1,25-1,0-24,-25 24,25-24</inkml:trace>
  <inkml:trace contextRef="#ctx0" brushRef="#br0" timeOffset="144385.2583">14387 10790,'0'0,"0"0,0 0,-25-25,0 25,0 0,25 25,-25 0,1-25,24 25,24-1,1 1,0-25,25-25,-1-24,1 24,-25-49,24-1,-24 1,0-25,-25-1,0 26,0 0,0-1,-25 26,0 49,1 0,24 24</inkml:trace>
  <inkml:trace contextRef="#ctx0" brushRef="#br0" timeOffset="144990.293">14660 10815,'24'0,"26"0,0-25,-1-25,1 26,-1-26,1 25,-25 0,24 1,-24 24,0 24,-25 1,0 0,0 0,-25 24,0-24,1 0,-1 0,0-25,0 25,0-25,25 0,0 0,0-25,25 25,0 0,0-25,0 0,-1 25,1 0,0 0,-25 0,25 0,-25 0,25 25,-1-25,-24 25,25-25,0 0,0-25,0 0,24 0,-24 1,0-1,0 0,0 0,-1 25,1 0,-25 0,25 25,-25 25,25 24,0 0,-1 26,1-1,0 0,0 25,-25-49,25 24,-25-25,-25 1,0-26,25-24,-25-25,0 0,-24-25,24-24,0-1,25-24,0 24,0-24</inkml:trace>
  <inkml:trace contextRef="#ctx0" brushRef="#br0" timeOffset="146008.3509">17711 10393,'0'-25,"24"1,-24 24,25 0,0 24,0 26,0 0,-25-1,24 26,1-26,-25 26,25-1,-25-24,0-1,0-24,0 0,-25-25,0 0,1-25,-1 25,-50-25,26 0,-26 25,51 25,-51-25,50 25,-24 25,49-26,0 1,0 0,49 0,-24 0,50-25,-26-25,1 0,24 0,-24-24,24-1,-24 0,-25 1,-1 24,26-25,-25 26,-25-1,25 25,-1 25,-24-1,25 1,0 25,-25-50,25 49,0-24,-25-25,0 0,24-25,-24-24,25 24,0-49,-25-1,0 26,25-26,-25 26,25-1,-25 0,24 50,-24 0,25 25,-25 0,0 25,25-26,-25 51,0-26,0 1,0 0,0-1,25 1,-25-50,25 25,-1-25,1 0,0 0,25-25,-25-25,24 1,-24-26,0 26,0-51,-25 1,0 0,0 0,-25 0,25-1,-25 26,25 24,-25-24,0 49,25 25,0-25,0 25,0 0,-24 25</inkml:trace>
  <inkml:trace contextRef="#ctx0" brushRef="#br0" timeOffset="147066.4117">6697 12626,'25'-25,"-25"25,0-25,0 0,0 0,0 1,0-1,0 0,0 0,-25 0,25 25,-25-24,25 24,0 0,0 0,-24-25,24 25,0 0,-25 0,0 25,25-25,-25 24,0 26,1 0,24-1,-25 26,25 24,0-50,0 51,25-51,-1 1,26-25,0-25,-26-25,26-25,0-24,-1-1,-24-24,0 0,-25 0,0 0,-25-1,0-24,0 50,-24-1,-1 1,1 24,24 26,0-26,0 50,25 0,0 0,0 0,0 25</inkml:trace>
  <inkml:trace contextRef="#ctx0" brushRef="#br0" timeOffset="147380.4293">6995 12005,'50'-24,"-26"-1,1 0,0 0,25 0,-26 1,1 24,0 24,0 1,-25 25,-25 24,0 25,0 1,1-1,-26 25,0-25,26 0,-1 1,0-26,25-24,0-1,0-24,50-25,-26 25,1-50,25 0,-25 0,24 1,1-26</inkml:trace>
  <inkml:trace contextRef="#ctx0" brushRef="#br0" timeOffset="147511.4372">7590 12799,'25'25,"-25"0,0 0,0-25,0 0,0 0,0-25</inkml:trace>
  <inkml:trace contextRef="#ctx0" brushRef="#br0" timeOffset="148655.5026">7937 12774,'-24'50,"24"24,-25-24,25 0,0-1,0-24,25 0,-1-25,1-25,0-25,25-24,-1 24,-24-24,25 24,-25-24,-1 24,26 26,-25 24,24 0,1 49,-25 26,24 24,1 0,-25 50,0-25,-1 25,-24-25,0-25,0 0,-24-24,-1-26,-25-24,1-25,-1-25,25-49,0-1,1 1,24-50,24 0,1 25,25-25,24 0,-24 0,-1 24,1-24,-25 25,24 0,-49 49,0-24,0 49,-24 25,-1 25,0 25,0 24,0 25,25 0,0 25,0-24,25-26,0 0,25-24,-26-25,26-25,0-25,-1-25,1 1,24-1,-24-24,0 24,-1 25,1-24,-1 49,-24 0,25 25,-25-1,-25 26,24 0,-24-1,-24-24,-1 25,0-26,0 1,-24-25,24-25,-25 1,1-26,49 25,-25-24,0-26,25 50,25-24,0 24,-1 25,26 25,-25 0,24 24,-24 1,25-1,-50 1,49 0,-49-26,0 1,0-25,25-25,-25 1,0-26,25 0,-25-24,25 24,0-24,-1 0,1 49,0 0,0 25,-25 25,25 0,-25 24,24 50,-24-49,25 49,-25-24,25-1,-25-49,50 24,-26-24,1-25,25-25,-25-24,24 24</inkml:trace>
  <inkml:trace contextRef="#ctx0" brushRef="#br0" timeOffset="148933.5185">10492 12502,'0'0,"25"24,-25-24,50 25,-25-25,-1 0,26 0,0 0,-26 0,26-25,-25 25,0-24</inkml:trace>
  <inkml:trace contextRef="#ctx0" brushRef="#br0" timeOffset="149233.5357">10691 12849,'0'0,"0"25,25-25,-1 24,-24-24,25-24,0 24,25-25,-26 0,1 0</inkml:trace>
  <inkml:trace contextRef="#ctx0" brushRef="#br0" timeOffset="149413.5459">11212 12477,'25'0,"24"0,-24-25,25 25</inkml:trace>
  <inkml:trace contextRef="#ctx0" brushRef="#br0" timeOffset="149577.5553">11311 12774,'0'25,"50"0,-26-25,26 0,0-25,24 0,-24 25</inkml:trace>
  <inkml:trace contextRef="#ctx0" brushRef="#br0" timeOffset="150799.6252">12576 12204,'0'-50,"-25"25,0 1,25-26,-24 25,-1 0,25 25,-25 0,0 25,25 0,0 49,25-24,0 49,0 1,24-26,1 50,-1-25,1 0,0-24,-26-26,-24 1,0-25,-24 0,24-1,-50-48,25 24,-24-25,24-25,0 50,25-49,0 24,50 25,-26-25,26 0,0 0,24 25,-24-24,24-26,-24 25,24-24,-49-1,0 0,-1 1,-24 24,-24-25,-1 26,0 24,-25 24,26 1,-1 0,-25 49,50 1,0-1,0 1,0-26,50 1,-25-1,24-24,1-25,-1-25,26-24,-25-26,24 26,-24-50,-1-1,1-24,-25 25,-1-50,1 50,-25-25,0 25,0 24,-25 1,25 49,-24 0,-1 50,25 0,-25 25,0 24,25 25,0 0,-25 25,25-24,25-1,-25 0,25-24,0-26,0-24,24-50,-24 0,25-24,-1-1,-24-49,25 25,-26-26,1-24,0 25,-25 0,0 24,0 1,0 24,-25 26,0 24,25 49,-24 1,-1 24,25 50,-25 0,0 25,0 25,1-1,24 1,-25 24,25-49,-25 0,25-25,0-25,0 1,0-51,0-24,25 0,-25-25,0-25,0-25</inkml:trace>
  <inkml:trace contextRef="#ctx0" brushRef="#br0" timeOffset="151159.6458">14039 12526,'0'25,"0"-25,0 25,0-25,0 0,0 25,-24-25,24 0,24-25,-24 0,25 0</inkml:trace>
  <inkml:trace contextRef="#ctx0" brushRef="#br0" timeOffset="152275.7097">14560 12278,'0'25,"0"0,0 25,-24-1,24-24,0 25,24-26,-24 1,25-25,0 0,0-25,24 1,-24-26,25 0,-1 1,-24-1,25 1,-25 24,24 25,-24 25,25 24,-26 26,26-1,-25 50,0 0,-1 0,-24 25,-24-25,-1-25,0-24,0-1,0-49,-24 0,24-25,0-50,0 0,50-24,0-25,0-1,24-24,1 0,0-24,24-1,-24 0,24 25,-49 0,0 25,24 24,-49 1,0 74,-24 0,24 49,-25 26,25-1,-25 25,25 1,0-1,0 0,25-24,0-26,24-24,-24 0,49-50,-24 0,0-24,-1-1,26 0,-26-24,1 49,-1-24,-24-1,25 50,-50 0,25 0,-25 50,0-26,-25 26,0-25,0 24,-24-24,-1 0,25-25,-24 0,24 0,0-25,0-24,25 24,-25 0,50 0,-25 25,25 0,0 0,0 0,24 50,-24-25,0 49,0-49,-1 49,1-24,0-1,-25-24,25 25,-25-50,0 0,0-25,0 0,25-49,-25 24,0-49,0 25,24-26,1-24,0 25,0 0,0 24,-1 1,1 24,0 50,0 0,-25 25,25 25,-25 24,-25 1,25-1,0 25,0 1,0-26,0 25,49-49,-24-1,0-24,0-25,49 0,-49-25,25-24,-1 24</inkml:trace>
  <inkml:trace contextRef="#ctx0" brushRef="#br0" timeOffset="152682.7329">16842 11906,'0'50,"-24"-25,24-1,0 26,0 0,0-26,24 26,1-25,0-25,0 0,0-25,-1 0,1 0,-25-24,25-1,-25 1,0 24,-25 0,0 0,25 25,-24 0,-1 25,0 0,0 0,25 24</inkml:trace>
  <inkml:trace contextRef="#ctx0" brushRef="#br0" timeOffset="153109.7574">16867 12526,'0'0,"0"0,0 25,0 0,0 0,-25-25,25 25,0 24,0-24,25 0,0 0,0-25,0 0,-1 0,-24-25,50 0,-50-25,25 26,-25-1,0 0,-25 0,25 25,-25 0,0 25,1 0,24-25,-25 25,25-1,0 1,0 0,25 0,-25-25,0 0,0 0,0 0,0-25,-25 0</inkml:trace>
  <inkml:trace contextRef="#ctx0" brushRef="#br0" timeOffset="155498.8939">19422 8037,'-25'0,"0"-25,25 25,0 0,0-25,0 50,0 0,25 24,0 1,0 0,24 24,-24 0,0 26,25-26,-25 25,24-24,-24-1,0 0,0-24,-1 0</inkml:trace>
  <inkml:trace contextRef="#ctx0" brushRef="#br0" timeOffset="155952.9199">19670 9798,'25'25,"0"24,0 1,-1 24,1 1,25 24,-25 25,24-25,1 0,-25-24,-1-1,26 1,-50-26,25 1,-25-50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72831-3B45-764F-BBA3-02AC852138B7}" type="datetimeFigureOut">
              <a:t>11/10/15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51FB-B96A-5E46-9B3A-225A507CB4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6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6A2C3465-704C-443B-97D7-BA8E57B89CEF}" type="slidenum">
              <a:rPr lang="en-US" sz="1200" smtClean="0"/>
              <a:pPr/>
              <a:t>3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3358677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C5D0-81C9-6744-9586-29BB69001D70}" type="datetimeFigureOut"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908C-016D-394A-99AE-07E0E11808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92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C5D0-81C9-6744-9586-29BB69001D70}" type="datetimeFigureOut"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908C-016D-394A-99AE-07E0E11808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5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C5D0-81C9-6744-9586-29BB69001D70}" type="datetimeFigureOut"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908C-016D-394A-99AE-07E0E11808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5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C5D0-81C9-6744-9586-29BB69001D70}" type="datetimeFigureOut"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908C-016D-394A-99AE-07E0E11808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48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C5D0-81C9-6744-9586-29BB69001D70}" type="datetimeFigureOut"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908C-016D-394A-99AE-07E0E11808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5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C5D0-81C9-6744-9586-29BB69001D70}" type="datetimeFigureOut"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908C-016D-394A-99AE-07E0E11808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59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C5D0-81C9-6744-9586-29BB69001D70}" type="datetimeFigureOut">
              <a:t>11/10/15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908C-016D-394A-99AE-07E0E11808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93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C5D0-81C9-6744-9586-29BB69001D70}" type="datetimeFigureOut">
              <a:t>11/10/15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908C-016D-394A-99AE-07E0E11808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C5D0-81C9-6744-9586-29BB69001D70}" type="datetimeFigureOut">
              <a:t>11/10/15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908C-016D-394A-99AE-07E0E11808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83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C5D0-81C9-6744-9586-29BB69001D70}" type="datetimeFigureOut"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908C-016D-394A-99AE-07E0E11808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4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9C5D0-81C9-6744-9586-29BB69001D70}" type="datetimeFigureOut">
              <a:t>11/10/15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4908C-016D-394A-99AE-07E0E11808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21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9C5D0-81C9-6744-9586-29BB69001D70}" type="datetimeFigureOut">
              <a:t>11/10/15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4908C-016D-394A-99AE-07E0E11808B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13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tags" Target="../tags/tag11.xml"/><Relationship Id="rId12" Type="http://schemas.openxmlformats.org/officeDocument/2006/relationships/tags" Target="../tags/tag12.xml"/><Relationship Id="rId13" Type="http://schemas.openxmlformats.org/officeDocument/2006/relationships/tags" Target="../tags/tag13.xml"/><Relationship Id="rId14" Type="http://schemas.openxmlformats.org/officeDocument/2006/relationships/tags" Target="../tags/tag14.xml"/><Relationship Id="rId15" Type="http://schemas.openxmlformats.org/officeDocument/2006/relationships/slideLayout" Target="../slideLayouts/slideLayout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tags" Target="../tags/tag3.xml"/><Relationship Id="rId4" Type="http://schemas.openxmlformats.org/officeDocument/2006/relationships/tags" Target="../tags/tag4.xml"/><Relationship Id="rId5" Type="http://schemas.openxmlformats.org/officeDocument/2006/relationships/tags" Target="../tags/tag5.xml"/><Relationship Id="rId6" Type="http://schemas.openxmlformats.org/officeDocument/2006/relationships/tags" Target="../tags/tag6.xml"/><Relationship Id="rId7" Type="http://schemas.openxmlformats.org/officeDocument/2006/relationships/tags" Target="../tags/tag7.xml"/><Relationship Id="rId8" Type="http://schemas.openxmlformats.org/officeDocument/2006/relationships/tags" Target="../tags/tag8.xml"/><Relationship Id="rId9" Type="http://schemas.openxmlformats.org/officeDocument/2006/relationships/tags" Target="../tags/tag9.xml"/><Relationship Id="rId10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tags" Target="../tags/tag53.xml"/><Relationship Id="rId12" Type="http://schemas.openxmlformats.org/officeDocument/2006/relationships/tags" Target="../tags/tag54.xml"/><Relationship Id="rId13" Type="http://schemas.openxmlformats.org/officeDocument/2006/relationships/tags" Target="../tags/tag55.xml"/><Relationship Id="rId14" Type="http://schemas.openxmlformats.org/officeDocument/2006/relationships/tags" Target="../tags/tag56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2" Type="http://schemas.openxmlformats.org/officeDocument/2006/relationships/tags" Target="../tags/tag44.xml"/><Relationship Id="rId3" Type="http://schemas.openxmlformats.org/officeDocument/2006/relationships/tags" Target="../tags/tag45.xml"/><Relationship Id="rId4" Type="http://schemas.openxmlformats.org/officeDocument/2006/relationships/tags" Target="../tags/tag46.xml"/><Relationship Id="rId5" Type="http://schemas.openxmlformats.org/officeDocument/2006/relationships/tags" Target="../tags/tag47.xml"/><Relationship Id="rId6" Type="http://schemas.openxmlformats.org/officeDocument/2006/relationships/tags" Target="../tags/tag48.xml"/><Relationship Id="rId7" Type="http://schemas.openxmlformats.org/officeDocument/2006/relationships/tags" Target="../tags/tag49.xml"/><Relationship Id="rId8" Type="http://schemas.openxmlformats.org/officeDocument/2006/relationships/tags" Target="../tags/tag50.xml"/><Relationship Id="rId9" Type="http://schemas.openxmlformats.org/officeDocument/2006/relationships/tags" Target="../tags/tag51.xml"/><Relationship Id="rId10" Type="http://schemas.openxmlformats.org/officeDocument/2006/relationships/tags" Target="../tags/tag5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tags" Target="../tags/tag67.xml"/><Relationship Id="rId12" Type="http://schemas.openxmlformats.org/officeDocument/2006/relationships/tags" Target="../tags/tag68.xml"/><Relationship Id="rId13" Type="http://schemas.openxmlformats.org/officeDocument/2006/relationships/tags" Target="../tags/tag69.xml"/><Relationship Id="rId14" Type="http://schemas.openxmlformats.org/officeDocument/2006/relationships/tags" Target="../tags/tag70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2" Type="http://schemas.openxmlformats.org/officeDocument/2006/relationships/tags" Target="../tags/tag58.xml"/><Relationship Id="rId3" Type="http://schemas.openxmlformats.org/officeDocument/2006/relationships/tags" Target="../tags/tag59.xml"/><Relationship Id="rId4" Type="http://schemas.openxmlformats.org/officeDocument/2006/relationships/tags" Target="../tags/tag60.xml"/><Relationship Id="rId5" Type="http://schemas.openxmlformats.org/officeDocument/2006/relationships/tags" Target="../tags/tag61.xml"/><Relationship Id="rId6" Type="http://schemas.openxmlformats.org/officeDocument/2006/relationships/tags" Target="../tags/tag62.xml"/><Relationship Id="rId7" Type="http://schemas.openxmlformats.org/officeDocument/2006/relationships/tags" Target="../tags/tag63.xml"/><Relationship Id="rId8" Type="http://schemas.openxmlformats.org/officeDocument/2006/relationships/tags" Target="../tags/tag64.xml"/><Relationship Id="rId9" Type="http://schemas.openxmlformats.org/officeDocument/2006/relationships/tags" Target="../tags/tag65.xml"/><Relationship Id="rId10" Type="http://schemas.openxmlformats.org/officeDocument/2006/relationships/tags" Target="../tags/tag6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tags" Target="../tags/tag81.xml"/><Relationship Id="rId12" Type="http://schemas.openxmlformats.org/officeDocument/2006/relationships/tags" Target="../tags/tag82.xml"/><Relationship Id="rId13" Type="http://schemas.openxmlformats.org/officeDocument/2006/relationships/tags" Target="../tags/tag83.xml"/><Relationship Id="rId14" Type="http://schemas.openxmlformats.org/officeDocument/2006/relationships/tags" Target="../tags/tag84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71.xml"/><Relationship Id="rId2" Type="http://schemas.openxmlformats.org/officeDocument/2006/relationships/tags" Target="../tags/tag72.xml"/><Relationship Id="rId3" Type="http://schemas.openxmlformats.org/officeDocument/2006/relationships/tags" Target="../tags/tag73.xml"/><Relationship Id="rId4" Type="http://schemas.openxmlformats.org/officeDocument/2006/relationships/tags" Target="../tags/tag74.xml"/><Relationship Id="rId5" Type="http://schemas.openxmlformats.org/officeDocument/2006/relationships/tags" Target="../tags/tag75.xml"/><Relationship Id="rId6" Type="http://schemas.openxmlformats.org/officeDocument/2006/relationships/tags" Target="../tags/tag76.xml"/><Relationship Id="rId7" Type="http://schemas.openxmlformats.org/officeDocument/2006/relationships/tags" Target="../tags/tag77.xml"/><Relationship Id="rId8" Type="http://schemas.openxmlformats.org/officeDocument/2006/relationships/tags" Target="../tags/tag78.xml"/><Relationship Id="rId9" Type="http://schemas.openxmlformats.org/officeDocument/2006/relationships/tags" Target="../tags/tag79.xml"/><Relationship Id="rId10" Type="http://schemas.openxmlformats.org/officeDocument/2006/relationships/tags" Target="../tags/tag8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tags" Target="../tags/tag95.xml"/><Relationship Id="rId12" Type="http://schemas.openxmlformats.org/officeDocument/2006/relationships/tags" Target="../tags/tag96.xml"/><Relationship Id="rId13" Type="http://schemas.openxmlformats.org/officeDocument/2006/relationships/tags" Target="../tags/tag97.xml"/><Relationship Id="rId14" Type="http://schemas.openxmlformats.org/officeDocument/2006/relationships/tags" Target="../tags/tag98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85.xml"/><Relationship Id="rId2" Type="http://schemas.openxmlformats.org/officeDocument/2006/relationships/tags" Target="../tags/tag86.xml"/><Relationship Id="rId3" Type="http://schemas.openxmlformats.org/officeDocument/2006/relationships/tags" Target="../tags/tag87.xml"/><Relationship Id="rId4" Type="http://schemas.openxmlformats.org/officeDocument/2006/relationships/tags" Target="../tags/tag88.xml"/><Relationship Id="rId5" Type="http://schemas.openxmlformats.org/officeDocument/2006/relationships/tags" Target="../tags/tag89.xml"/><Relationship Id="rId6" Type="http://schemas.openxmlformats.org/officeDocument/2006/relationships/tags" Target="../tags/tag90.xml"/><Relationship Id="rId7" Type="http://schemas.openxmlformats.org/officeDocument/2006/relationships/tags" Target="../tags/tag91.xml"/><Relationship Id="rId8" Type="http://schemas.openxmlformats.org/officeDocument/2006/relationships/tags" Target="../tags/tag92.xml"/><Relationship Id="rId9" Type="http://schemas.openxmlformats.org/officeDocument/2006/relationships/tags" Target="../tags/tag93.xml"/><Relationship Id="rId10" Type="http://schemas.openxmlformats.org/officeDocument/2006/relationships/tags" Target="../tags/tag9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tags" Target="../tags/tag109.xml"/><Relationship Id="rId12" Type="http://schemas.openxmlformats.org/officeDocument/2006/relationships/tags" Target="../tags/tag110.xml"/><Relationship Id="rId13" Type="http://schemas.openxmlformats.org/officeDocument/2006/relationships/tags" Target="../tags/tag111.xml"/><Relationship Id="rId14" Type="http://schemas.openxmlformats.org/officeDocument/2006/relationships/tags" Target="../tags/tag112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99.xml"/><Relationship Id="rId2" Type="http://schemas.openxmlformats.org/officeDocument/2006/relationships/tags" Target="../tags/tag100.xml"/><Relationship Id="rId3" Type="http://schemas.openxmlformats.org/officeDocument/2006/relationships/tags" Target="../tags/tag101.xml"/><Relationship Id="rId4" Type="http://schemas.openxmlformats.org/officeDocument/2006/relationships/tags" Target="../tags/tag102.xml"/><Relationship Id="rId5" Type="http://schemas.openxmlformats.org/officeDocument/2006/relationships/tags" Target="../tags/tag103.xml"/><Relationship Id="rId6" Type="http://schemas.openxmlformats.org/officeDocument/2006/relationships/tags" Target="../tags/tag104.xml"/><Relationship Id="rId7" Type="http://schemas.openxmlformats.org/officeDocument/2006/relationships/tags" Target="../tags/tag105.xml"/><Relationship Id="rId8" Type="http://schemas.openxmlformats.org/officeDocument/2006/relationships/tags" Target="../tags/tag106.xml"/><Relationship Id="rId9" Type="http://schemas.openxmlformats.org/officeDocument/2006/relationships/tags" Target="../tags/tag107.xml"/><Relationship Id="rId10" Type="http://schemas.openxmlformats.org/officeDocument/2006/relationships/tags" Target="../tags/tag108.xml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tags" Target="../tags/tag123.xml"/><Relationship Id="rId12" Type="http://schemas.openxmlformats.org/officeDocument/2006/relationships/tags" Target="../tags/tag124.xml"/><Relationship Id="rId13" Type="http://schemas.openxmlformats.org/officeDocument/2006/relationships/tags" Target="../tags/tag125.xml"/><Relationship Id="rId14" Type="http://schemas.openxmlformats.org/officeDocument/2006/relationships/tags" Target="../tags/tag126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113.xml"/><Relationship Id="rId2" Type="http://schemas.openxmlformats.org/officeDocument/2006/relationships/tags" Target="../tags/tag114.xml"/><Relationship Id="rId3" Type="http://schemas.openxmlformats.org/officeDocument/2006/relationships/tags" Target="../tags/tag115.xml"/><Relationship Id="rId4" Type="http://schemas.openxmlformats.org/officeDocument/2006/relationships/tags" Target="../tags/tag116.xml"/><Relationship Id="rId5" Type="http://schemas.openxmlformats.org/officeDocument/2006/relationships/tags" Target="../tags/tag117.xml"/><Relationship Id="rId6" Type="http://schemas.openxmlformats.org/officeDocument/2006/relationships/tags" Target="../tags/tag118.xml"/><Relationship Id="rId7" Type="http://schemas.openxmlformats.org/officeDocument/2006/relationships/tags" Target="../tags/tag119.xml"/><Relationship Id="rId8" Type="http://schemas.openxmlformats.org/officeDocument/2006/relationships/tags" Target="../tags/tag120.xml"/><Relationship Id="rId9" Type="http://schemas.openxmlformats.org/officeDocument/2006/relationships/tags" Target="../tags/tag121.xml"/><Relationship Id="rId10" Type="http://schemas.openxmlformats.org/officeDocument/2006/relationships/tags" Target="../tags/tag12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tags" Target="../tags/tag137.xml"/><Relationship Id="rId12" Type="http://schemas.openxmlformats.org/officeDocument/2006/relationships/tags" Target="../tags/tag138.xml"/><Relationship Id="rId13" Type="http://schemas.openxmlformats.org/officeDocument/2006/relationships/tags" Target="../tags/tag139.xml"/><Relationship Id="rId14" Type="http://schemas.openxmlformats.org/officeDocument/2006/relationships/tags" Target="../tags/tag140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127.xml"/><Relationship Id="rId2" Type="http://schemas.openxmlformats.org/officeDocument/2006/relationships/tags" Target="../tags/tag128.xml"/><Relationship Id="rId3" Type="http://schemas.openxmlformats.org/officeDocument/2006/relationships/tags" Target="../tags/tag129.xml"/><Relationship Id="rId4" Type="http://schemas.openxmlformats.org/officeDocument/2006/relationships/tags" Target="../tags/tag130.xml"/><Relationship Id="rId5" Type="http://schemas.openxmlformats.org/officeDocument/2006/relationships/tags" Target="../tags/tag131.xml"/><Relationship Id="rId6" Type="http://schemas.openxmlformats.org/officeDocument/2006/relationships/tags" Target="../tags/tag132.xml"/><Relationship Id="rId7" Type="http://schemas.openxmlformats.org/officeDocument/2006/relationships/tags" Target="../tags/tag133.xml"/><Relationship Id="rId8" Type="http://schemas.openxmlformats.org/officeDocument/2006/relationships/tags" Target="../tags/tag134.xml"/><Relationship Id="rId9" Type="http://schemas.openxmlformats.org/officeDocument/2006/relationships/tags" Target="../tags/tag135.xml"/><Relationship Id="rId10" Type="http://schemas.openxmlformats.org/officeDocument/2006/relationships/tags" Target="../tags/tag136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tags" Target="../tags/tag151.xml"/><Relationship Id="rId12" Type="http://schemas.openxmlformats.org/officeDocument/2006/relationships/tags" Target="../tags/tag152.xml"/><Relationship Id="rId13" Type="http://schemas.openxmlformats.org/officeDocument/2006/relationships/tags" Target="../tags/tag153.xml"/><Relationship Id="rId14" Type="http://schemas.openxmlformats.org/officeDocument/2006/relationships/tags" Target="../tags/tag154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141.xml"/><Relationship Id="rId2" Type="http://schemas.openxmlformats.org/officeDocument/2006/relationships/tags" Target="../tags/tag142.xml"/><Relationship Id="rId3" Type="http://schemas.openxmlformats.org/officeDocument/2006/relationships/tags" Target="../tags/tag143.xml"/><Relationship Id="rId4" Type="http://schemas.openxmlformats.org/officeDocument/2006/relationships/tags" Target="../tags/tag144.xml"/><Relationship Id="rId5" Type="http://schemas.openxmlformats.org/officeDocument/2006/relationships/tags" Target="../tags/tag145.xml"/><Relationship Id="rId6" Type="http://schemas.openxmlformats.org/officeDocument/2006/relationships/tags" Target="../tags/tag146.xml"/><Relationship Id="rId7" Type="http://schemas.openxmlformats.org/officeDocument/2006/relationships/tags" Target="../tags/tag147.xml"/><Relationship Id="rId8" Type="http://schemas.openxmlformats.org/officeDocument/2006/relationships/tags" Target="../tags/tag148.xml"/><Relationship Id="rId9" Type="http://schemas.openxmlformats.org/officeDocument/2006/relationships/tags" Target="../tags/tag149.xml"/><Relationship Id="rId10" Type="http://schemas.openxmlformats.org/officeDocument/2006/relationships/tags" Target="../tags/tag15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tags" Target="../tags/tag165.xml"/><Relationship Id="rId12" Type="http://schemas.openxmlformats.org/officeDocument/2006/relationships/tags" Target="../tags/tag166.xml"/><Relationship Id="rId13" Type="http://schemas.openxmlformats.org/officeDocument/2006/relationships/tags" Target="../tags/tag167.xml"/><Relationship Id="rId14" Type="http://schemas.openxmlformats.org/officeDocument/2006/relationships/tags" Target="../tags/tag168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155.xml"/><Relationship Id="rId2" Type="http://schemas.openxmlformats.org/officeDocument/2006/relationships/tags" Target="../tags/tag156.xml"/><Relationship Id="rId3" Type="http://schemas.openxmlformats.org/officeDocument/2006/relationships/tags" Target="../tags/tag157.xml"/><Relationship Id="rId4" Type="http://schemas.openxmlformats.org/officeDocument/2006/relationships/tags" Target="../tags/tag158.xml"/><Relationship Id="rId5" Type="http://schemas.openxmlformats.org/officeDocument/2006/relationships/tags" Target="../tags/tag159.xml"/><Relationship Id="rId6" Type="http://schemas.openxmlformats.org/officeDocument/2006/relationships/tags" Target="../tags/tag160.xml"/><Relationship Id="rId7" Type="http://schemas.openxmlformats.org/officeDocument/2006/relationships/tags" Target="../tags/tag161.xml"/><Relationship Id="rId8" Type="http://schemas.openxmlformats.org/officeDocument/2006/relationships/tags" Target="../tags/tag162.xml"/><Relationship Id="rId9" Type="http://schemas.openxmlformats.org/officeDocument/2006/relationships/tags" Target="../tags/tag163.xml"/><Relationship Id="rId10" Type="http://schemas.openxmlformats.org/officeDocument/2006/relationships/tags" Target="../tags/tag16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tags" Target="../tags/tag179.xml"/><Relationship Id="rId12" Type="http://schemas.openxmlformats.org/officeDocument/2006/relationships/tags" Target="../tags/tag180.xml"/><Relationship Id="rId13" Type="http://schemas.openxmlformats.org/officeDocument/2006/relationships/tags" Target="../tags/tag181.xml"/><Relationship Id="rId14" Type="http://schemas.openxmlformats.org/officeDocument/2006/relationships/tags" Target="../tags/tag182.xml"/><Relationship Id="rId15" Type="http://schemas.openxmlformats.org/officeDocument/2006/relationships/slideLayout" Target="../slideLayouts/slideLayout7.xml"/><Relationship Id="rId16" Type="http://schemas.openxmlformats.org/officeDocument/2006/relationships/customXml" Target="../ink/ink1.xml"/><Relationship Id="rId17" Type="http://schemas.openxmlformats.org/officeDocument/2006/relationships/image" Target="../media/image40.emf"/><Relationship Id="rId1" Type="http://schemas.openxmlformats.org/officeDocument/2006/relationships/tags" Target="../tags/tag169.xml"/><Relationship Id="rId2" Type="http://schemas.openxmlformats.org/officeDocument/2006/relationships/tags" Target="../tags/tag170.xml"/><Relationship Id="rId3" Type="http://schemas.openxmlformats.org/officeDocument/2006/relationships/tags" Target="../tags/tag171.xml"/><Relationship Id="rId4" Type="http://schemas.openxmlformats.org/officeDocument/2006/relationships/tags" Target="../tags/tag172.xml"/><Relationship Id="rId5" Type="http://schemas.openxmlformats.org/officeDocument/2006/relationships/tags" Target="../tags/tag173.xml"/><Relationship Id="rId6" Type="http://schemas.openxmlformats.org/officeDocument/2006/relationships/tags" Target="../tags/tag174.xml"/><Relationship Id="rId7" Type="http://schemas.openxmlformats.org/officeDocument/2006/relationships/tags" Target="../tags/tag175.xml"/><Relationship Id="rId8" Type="http://schemas.openxmlformats.org/officeDocument/2006/relationships/tags" Target="../tags/tag176.xml"/><Relationship Id="rId9" Type="http://schemas.openxmlformats.org/officeDocument/2006/relationships/tags" Target="../tags/tag177.xml"/><Relationship Id="rId10" Type="http://schemas.openxmlformats.org/officeDocument/2006/relationships/tags" Target="../tags/tag17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tags" Target="../tags/tag193.xml"/><Relationship Id="rId12" Type="http://schemas.openxmlformats.org/officeDocument/2006/relationships/tags" Target="../tags/tag194.xml"/><Relationship Id="rId13" Type="http://schemas.openxmlformats.org/officeDocument/2006/relationships/tags" Target="../tags/tag195.xml"/><Relationship Id="rId14" Type="http://schemas.openxmlformats.org/officeDocument/2006/relationships/tags" Target="../tags/tag196.xml"/><Relationship Id="rId15" Type="http://schemas.openxmlformats.org/officeDocument/2006/relationships/slideLayout" Target="../slideLayouts/slideLayout7.xml"/><Relationship Id="rId16" Type="http://schemas.openxmlformats.org/officeDocument/2006/relationships/customXml" Target="../ink/ink2.xml"/><Relationship Id="rId17" Type="http://schemas.openxmlformats.org/officeDocument/2006/relationships/image" Target="../media/image40.emf"/><Relationship Id="rId18" Type="http://schemas.openxmlformats.org/officeDocument/2006/relationships/customXml" Target="../ink/ink3.xml"/><Relationship Id="rId19" Type="http://schemas.openxmlformats.org/officeDocument/2006/relationships/image" Target="../media/image82.emf"/><Relationship Id="rId1" Type="http://schemas.openxmlformats.org/officeDocument/2006/relationships/tags" Target="../tags/tag183.xml"/><Relationship Id="rId2" Type="http://schemas.openxmlformats.org/officeDocument/2006/relationships/tags" Target="../tags/tag184.xml"/><Relationship Id="rId3" Type="http://schemas.openxmlformats.org/officeDocument/2006/relationships/tags" Target="../tags/tag185.xml"/><Relationship Id="rId4" Type="http://schemas.openxmlformats.org/officeDocument/2006/relationships/tags" Target="../tags/tag186.xml"/><Relationship Id="rId5" Type="http://schemas.openxmlformats.org/officeDocument/2006/relationships/tags" Target="../tags/tag187.xml"/><Relationship Id="rId6" Type="http://schemas.openxmlformats.org/officeDocument/2006/relationships/tags" Target="../tags/tag188.xml"/><Relationship Id="rId7" Type="http://schemas.openxmlformats.org/officeDocument/2006/relationships/tags" Target="../tags/tag189.xml"/><Relationship Id="rId8" Type="http://schemas.openxmlformats.org/officeDocument/2006/relationships/tags" Target="../tags/tag190.xml"/><Relationship Id="rId9" Type="http://schemas.openxmlformats.org/officeDocument/2006/relationships/tags" Target="../tags/tag191.xml"/><Relationship Id="rId10" Type="http://schemas.openxmlformats.org/officeDocument/2006/relationships/tags" Target="../tags/tag192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tags" Target="../tags/tag207.xml"/><Relationship Id="rId12" Type="http://schemas.openxmlformats.org/officeDocument/2006/relationships/tags" Target="../tags/tag208.xml"/><Relationship Id="rId13" Type="http://schemas.openxmlformats.org/officeDocument/2006/relationships/tags" Target="../tags/tag209.xml"/><Relationship Id="rId14" Type="http://schemas.openxmlformats.org/officeDocument/2006/relationships/tags" Target="../tags/tag210.xml"/><Relationship Id="rId15" Type="http://schemas.openxmlformats.org/officeDocument/2006/relationships/slideLayout" Target="../slideLayouts/slideLayout7.xml"/><Relationship Id="rId16" Type="http://schemas.openxmlformats.org/officeDocument/2006/relationships/customXml" Target="../ink/ink4.xml"/><Relationship Id="rId17" Type="http://schemas.openxmlformats.org/officeDocument/2006/relationships/image" Target="../media/image40.emf"/><Relationship Id="rId18" Type="http://schemas.openxmlformats.org/officeDocument/2006/relationships/customXml" Target="../ink/ink5.xml"/><Relationship Id="rId19" Type="http://schemas.openxmlformats.org/officeDocument/2006/relationships/image" Target="../media/image50.emf"/><Relationship Id="rId1" Type="http://schemas.openxmlformats.org/officeDocument/2006/relationships/tags" Target="../tags/tag197.xml"/><Relationship Id="rId2" Type="http://schemas.openxmlformats.org/officeDocument/2006/relationships/tags" Target="../tags/tag198.xml"/><Relationship Id="rId3" Type="http://schemas.openxmlformats.org/officeDocument/2006/relationships/tags" Target="../tags/tag199.xml"/><Relationship Id="rId4" Type="http://schemas.openxmlformats.org/officeDocument/2006/relationships/tags" Target="../tags/tag200.xml"/><Relationship Id="rId5" Type="http://schemas.openxmlformats.org/officeDocument/2006/relationships/tags" Target="../tags/tag201.xml"/><Relationship Id="rId6" Type="http://schemas.openxmlformats.org/officeDocument/2006/relationships/tags" Target="../tags/tag202.xml"/><Relationship Id="rId7" Type="http://schemas.openxmlformats.org/officeDocument/2006/relationships/tags" Target="../tags/tag203.xml"/><Relationship Id="rId8" Type="http://schemas.openxmlformats.org/officeDocument/2006/relationships/tags" Target="../tags/tag204.xml"/><Relationship Id="rId9" Type="http://schemas.openxmlformats.org/officeDocument/2006/relationships/tags" Target="../tags/tag205.xml"/><Relationship Id="rId10" Type="http://schemas.openxmlformats.org/officeDocument/2006/relationships/tags" Target="../tags/tag20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4" Type="http://schemas.openxmlformats.org/officeDocument/2006/relationships/image" Target="../media/image8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4" Type="http://schemas.openxmlformats.org/officeDocument/2006/relationships/image" Target="../media/image8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4" Type="http://schemas.openxmlformats.org/officeDocument/2006/relationships/image" Target="../media/image8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tags" Target="../tags/tag221.xml"/><Relationship Id="rId12" Type="http://schemas.openxmlformats.org/officeDocument/2006/relationships/tags" Target="../tags/tag222.xml"/><Relationship Id="rId13" Type="http://schemas.openxmlformats.org/officeDocument/2006/relationships/tags" Target="../tags/tag223.xml"/><Relationship Id="rId14" Type="http://schemas.openxmlformats.org/officeDocument/2006/relationships/tags" Target="../tags/tag224.xml"/><Relationship Id="rId15" Type="http://schemas.openxmlformats.org/officeDocument/2006/relationships/slideLayout" Target="../slideLayouts/slideLayout7.xml"/><Relationship Id="rId16" Type="http://schemas.openxmlformats.org/officeDocument/2006/relationships/customXml" Target="../ink/ink9.xml"/><Relationship Id="rId17" Type="http://schemas.openxmlformats.org/officeDocument/2006/relationships/image" Target="../media/image48.emf"/><Relationship Id="rId1" Type="http://schemas.openxmlformats.org/officeDocument/2006/relationships/tags" Target="../tags/tag211.xml"/><Relationship Id="rId2" Type="http://schemas.openxmlformats.org/officeDocument/2006/relationships/tags" Target="../tags/tag212.xml"/><Relationship Id="rId3" Type="http://schemas.openxmlformats.org/officeDocument/2006/relationships/tags" Target="../tags/tag213.xml"/><Relationship Id="rId4" Type="http://schemas.openxmlformats.org/officeDocument/2006/relationships/tags" Target="../tags/tag214.xml"/><Relationship Id="rId5" Type="http://schemas.openxmlformats.org/officeDocument/2006/relationships/tags" Target="../tags/tag215.xml"/><Relationship Id="rId6" Type="http://schemas.openxmlformats.org/officeDocument/2006/relationships/tags" Target="../tags/tag216.xml"/><Relationship Id="rId7" Type="http://schemas.openxmlformats.org/officeDocument/2006/relationships/tags" Target="../tags/tag217.xml"/><Relationship Id="rId8" Type="http://schemas.openxmlformats.org/officeDocument/2006/relationships/tags" Target="../tags/tag218.xml"/><Relationship Id="rId9" Type="http://schemas.openxmlformats.org/officeDocument/2006/relationships/tags" Target="../tags/tag219.xml"/><Relationship Id="rId10" Type="http://schemas.openxmlformats.org/officeDocument/2006/relationships/tags" Target="../tags/tag2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4" Type="http://schemas.openxmlformats.org/officeDocument/2006/relationships/image" Target="../media/image52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12.xml"/><Relationship Id="rId17" Type="http://schemas.openxmlformats.org/officeDocument/2006/relationships/image" Target="../media/image4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4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30.emf"/><Relationship Id="rId12" Type="http://schemas.openxmlformats.org/officeDocument/2006/relationships/customXml" Target="../ink/ink19.xml"/><Relationship Id="rId13" Type="http://schemas.openxmlformats.org/officeDocument/2006/relationships/image" Target="../media/image540.emf"/><Relationship Id="rId14" Type="http://schemas.openxmlformats.org/officeDocument/2006/relationships/customXml" Target="../ink/ink20.xml"/><Relationship Id="rId15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2" Type="http://schemas.openxmlformats.org/officeDocument/2006/relationships/customXml" Target="../ink/ink14.xml"/><Relationship Id="rId3" Type="http://schemas.openxmlformats.org/officeDocument/2006/relationships/image" Target="../media/image490.emf"/><Relationship Id="rId4" Type="http://schemas.openxmlformats.org/officeDocument/2006/relationships/customXml" Target="../ink/ink15.xml"/><Relationship Id="rId5" Type="http://schemas.openxmlformats.org/officeDocument/2006/relationships/image" Target="../media/image500.emf"/><Relationship Id="rId6" Type="http://schemas.openxmlformats.org/officeDocument/2006/relationships/customXml" Target="../ink/ink16.xml"/><Relationship Id="rId7" Type="http://schemas.openxmlformats.org/officeDocument/2006/relationships/image" Target="../media/image51.emf"/><Relationship Id="rId8" Type="http://schemas.openxmlformats.org/officeDocument/2006/relationships/customXml" Target="../ink/ink17.xml"/><Relationship Id="rId9" Type="http://schemas.openxmlformats.org/officeDocument/2006/relationships/image" Target="../media/image520.emf"/><Relationship Id="rId10" Type="http://schemas.openxmlformats.org/officeDocument/2006/relationships/customXml" Target="../ink/ink18.xml"/></Relationships>
</file>

<file path=ppt/slides/_rels/slide45.xml.rels><?xml version="1.0" encoding="UTF-8" standalone="yes"?>
<Relationships xmlns="http://schemas.openxmlformats.org/package/2006/relationships"><Relationship Id="rId46" Type="http://schemas.openxmlformats.org/officeDocument/2006/relationships/image" Target="../media/image770.emf"/><Relationship Id="rId47" Type="http://schemas.openxmlformats.org/officeDocument/2006/relationships/customXml" Target="../ink/ink43.xml"/><Relationship Id="rId48" Type="http://schemas.openxmlformats.org/officeDocument/2006/relationships/image" Target="../media/image780.emf"/><Relationship Id="rId49" Type="http://schemas.openxmlformats.org/officeDocument/2006/relationships/customXml" Target="../ink/ink44.xml"/><Relationship Id="rId20" Type="http://schemas.openxmlformats.org/officeDocument/2006/relationships/image" Target="../media/image640.emf"/><Relationship Id="rId21" Type="http://schemas.openxmlformats.org/officeDocument/2006/relationships/customXml" Target="../ink/ink30.xml"/><Relationship Id="rId22" Type="http://schemas.openxmlformats.org/officeDocument/2006/relationships/image" Target="../media/image650.emf"/><Relationship Id="rId23" Type="http://schemas.openxmlformats.org/officeDocument/2006/relationships/customXml" Target="../ink/ink31.xml"/><Relationship Id="rId24" Type="http://schemas.openxmlformats.org/officeDocument/2006/relationships/image" Target="../media/image660.emf"/><Relationship Id="rId25" Type="http://schemas.openxmlformats.org/officeDocument/2006/relationships/customXml" Target="../ink/ink32.xml"/><Relationship Id="rId26" Type="http://schemas.openxmlformats.org/officeDocument/2006/relationships/image" Target="../media/image670.emf"/><Relationship Id="rId27" Type="http://schemas.openxmlformats.org/officeDocument/2006/relationships/customXml" Target="../ink/ink33.xml"/><Relationship Id="rId28" Type="http://schemas.openxmlformats.org/officeDocument/2006/relationships/image" Target="../media/image680.emf"/><Relationship Id="rId29" Type="http://schemas.openxmlformats.org/officeDocument/2006/relationships/customXml" Target="../ink/ink34.xml"/><Relationship Id="rId50" Type="http://schemas.openxmlformats.org/officeDocument/2006/relationships/image" Target="../media/image790.emf"/><Relationship Id="rId51" Type="http://schemas.openxmlformats.org/officeDocument/2006/relationships/customXml" Target="../ink/ink45.xml"/><Relationship Id="rId52" Type="http://schemas.openxmlformats.org/officeDocument/2006/relationships/image" Target="../media/image80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customXml" Target="../ink/ink21.xml"/><Relationship Id="rId4" Type="http://schemas.openxmlformats.org/officeDocument/2006/relationships/image" Target="../media/image560.emf"/><Relationship Id="rId5" Type="http://schemas.openxmlformats.org/officeDocument/2006/relationships/customXml" Target="../ink/ink22.xml"/><Relationship Id="rId30" Type="http://schemas.openxmlformats.org/officeDocument/2006/relationships/image" Target="../media/image690.emf"/><Relationship Id="rId31" Type="http://schemas.openxmlformats.org/officeDocument/2006/relationships/customXml" Target="../ink/ink35.xml"/><Relationship Id="rId32" Type="http://schemas.openxmlformats.org/officeDocument/2006/relationships/image" Target="../media/image70.emf"/><Relationship Id="rId9" Type="http://schemas.openxmlformats.org/officeDocument/2006/relationships/customXml" Target="../ink/ink24.xml"/><Relationship Id="rId6" Type="http://schemas.openxmlformats.org/officeDocument/2006/relationships/image" Target="../media/image570.emf"/><Relationship Id="rId7" Type="http://schemas.openxmlformats.org/officeDocument/2006/relationships/customXml" Target="../ink/ink23.xml"/><Relationship Id="rId8" Type="http://schemas.openxmlformats.org/officeDocument/2006/relationships/image" Target="../media/image58.emf"/><Relationship Id="rId33" Type="http://schemas.openxmlformats.org/officeDocument/2006/relationships/customXml" Target="../ink/ink36.xml"/><Relationship Id="rId34" Type="http://schemas.openxmlformats.org/officeDocument/2006/relationships/image" Target="../media/image71.emf"/><Relationship Id="rId35" Type="http://schemas.openxmlformats.org/officeDocument/2006/relationships/customXml" Target="../ink/ink37.xml"/><Relationship Id="rId36" Type="http://schemas.openxmlformats.org/officeDocument/2006/relationships/image" Target="../media/image720.emf"/><Relationship Id="rId10" Type="http://schemas.openxmlformats.org/officeDocument/2006/relationships/image" Target="../media/image590.emf"/><Relationship Id="rId11" Type="http://schemas.openxmlformats.org/officeDocument/2006/relationships/customXml" Target="../ink/ink25.xml"/><Relationship Id="rId12" Type="http://schemas.openxmlformats.org/officeDocument/2006/relationships/image" Target="../media/image600.emf"/><Relationship Id="rId13" Type="http://schemas.openxmlformats.org/officeDocument/2006/relationships/customXml" Target="../ink/ink26.xml"/><Relationship Id="rId14" Type="http://schemas.openxmlformats.org/officeDocument/2006/relationships/image" Target="../media/image61.emf"/><Relationship Id="rId15" Type="http://schemas.openxmlformats.org/officeDocument/2006/relationships/customXml" Target="../ink/ink27.xml"/><Relationship Id="rId16" Type="http://schemas.openxmlformats.org/officeDocument/2006/relationships/image" Target="../media/image620.emf"/><Relationship Id="rId17" Type="http://schemas.openxmlformats.org/officeDocument/2006/relationships/customXml" Target="../ink/ink28.xml"/><Relationship Id="rId18" Type="http://schemas.openxmlformats.org/officeDocument/2006/relationships/image" Target="../media/image630.emf"/><Relationship Id="rId19" Type="http://schemas.openxmlformats.org/officeDocument/2006/relationships/customXml" Target="../ink/ink29.xml"/><Relationship Id="rId37" Type="http://schemas.openxmlformats.org/officeDocument/2006/relationships/customXml" Target="../ink/ink38.xml"/><Relationship Id="rId38" Type="http://schemas.openxmlformats.org/officeDocument/2006/relationships/image" Target="../media/image730.emf"/><Relationship Id="rId39" Type="http://schemas.openxmlformats.org/officeDocument/2006/relationships/customXml" Target="../ink/ink39.xml"/><Relationship Id="rId40" Type="http://schemas.openxmlformats.org/officeDocument/2006/relationships/image" Target="../media/image740.emf"/><Relationship Id="rId41" Type="http://schemas.openxmlformats.org/officeDocument/2006/relationships/customXml" Target="../ink/ink40.xml"/><Relationship Id="rId42" Type="http://schemas.openxmlformats.org/officeDocument/2006/relationships/image" Target="../media/image75.emf"/><Relationship Id="rId43" Type="http://schemas.openxmlformats.org/officeDocument/2006/relationships/customXml" Target="../ink/ink41.xml"/><Relationship Id="rId44" Type="http://schemas.openxmlformats.org/officeDocument/2006/relationships/image" Target="../media/image76.emf"/><Relationship Id="rId45" Type="http://schemas.openxmlformats.org/officeDocument/2006/relationships/customXml" Target="../ink/ink42.xml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tags" Target="../tags/tag235.xml"/><Relationship Id="rId12" Type="http://schemas.openxmlformats.org/officeDocument/2006/relationships/tags" Target="../tags/tag236.xml"/><Relationship Id="rId13" Type="http://schemas.openxmlformats.org/officeDocument/2006/relationships/tags" Target="../tags/tag237.xml"/><Relationship Id="rId14" Type="http://schemas.openxmlformats.org/officeDocument/2006/relationships/tags" Target="../tags/tag238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225.xml"/><Relationship Id="rId2" Type="http://schemas.openxmlformats.org/officeDocument/2006/relationships/tags" Target="../tags/tag226.xml"/><Relationship Id="rId3" Type="http://schemas.openxmlformats.org/officeDocument/2006/relationships/tags" Target="../tags/tag227.xml"/><Relationship Id="rId4" Type="http://schemas.openxmlformats.org/officeDocument/2006/relationships/tags" Target="../tags/tag228.xml"/><Relationship Id="rId5" Type="http://schemas.openxmlformats.org/officeDocument/2006/relationships/tags" Target="../tags/tag229.xml"/><Relationship Id="rId6" Type="http://schemas.openxmlformats.org/officeDocument/2006/relationships/tags" Target="../tags/tag230.xml"/><Relationship Id="rId7" Type="http://schemas.openxmlformats.org/officeDocument/2006/relationships/tags" Target="../tags/tag231.xml"/><Relationship Id="rId8" Type="http://schemas.openxmlformats.org/officeDocument/2006/relationships/tags" Target="../tags/tag232.xml"/><Relationship Id="rId9" Type="http://schemas.openxmlformats.org/officeDocument/2006/relationships/tags" Target="../tags/tag233.xml"/><Relationship Id="rId10" Type="http://schemas.openxmlformats.org/officeDocument/2006/relationships/tags" Target="../tags/tag23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1" Type="http://schemas.openxmlformats.org/officeDocument/2006/relationships/tags" Target="../tags/tag249.xml"/><Relationship Id="rId12" Type="http://schemas.openxmlformats.org/officeDocument/2006/relationships/tags" Target="../tags/tag250.xml"/><Relationship Id="rId13" Type="http://schemas.openxmlformats.org/officeDocument/2006/relationships/tags" Target="../tags/tag251.xml"/><Relationship Id="rId14" Type="http://schemas.openxmlformats.org/officeDocument/2006/relationships/tags" Target="../tags/tag252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239.xml"/><Relationship Id="rId2" Type="http://schemas.openxmlformats.org/officeDocument/2006/relationships/tags" Target="../tags/tag240.xml"/><Relationship Id="rId3" Type="http://schemas.openxmlformats.org/officeDocument/2006/relationships/tags" Target="../tags/tag241.xml"/><Relationship Id="rId4" Type="http://schemas.openxmlformats.org/officeDocument/2006/relationships/tags" Target="../tags/tag242.xml"/><Relationship Id="rId5" Type="http://schemas.openxmlformats.org/officeDocument/2006/relationships/tags" Target="../tags/tag243.xml"/><Relationship Id="rId6" Type="http://schemas.openxmlformats.org/officeDocument/2006/relationships/tags" Target="../tags/tag244.xml"/><Relationship Id="rId7" Type="http://schemas.openxmlformats.org/officeDocument/2006/relationships/tags" Target="../tags/tag245.xml"/><Relationship Id="rId8" Type="http://schemas.openxmlformats.org/officeDocument/2006/relationships/tags" Target="../tags/tag246.xml"/><Relationship Id="rId9" Type="http://schemas.openxmlformats.org/officeDocument/2006/relationships/tags" Target="../tags/tag247.xml"/><Relationship Id="rId10" Type="http://schemas.openxmlformats.org/officeDocument/2006/relationships/tags" Target="../tags/tag2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tags" Target="../tags/tag25.xml"/><Relationship Id="rId12" Type="http://schemas.openxmlformats.org/officeDocument/2006/relationships/tags" Target="../tags/tag26.xml"/><Relationship Id="rId13" Type="http://schemas.openxmlformats.org/officeDocument/2006/relationships/tags" Target="../tags/tag27.xml"/><Relationship Id="rId14" Type="http://schemas.openxmlformats.org/officeDocument/2006/relationships/tags" Target="../tags/tag28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Relationship Id="rId8" Type="http://schemas.openxmlformats.org/officeDocument/2006/relationships/tags" Target="../tags/tag22.xml"/><Relationship Id="rId9" Type="http://schemas.openxmlformats.org/officeDocument/2006/relationships/tags" Target="../tags/tag23.xml"/><Relationship Id="rId10" Type="http://schemas.openxmlformats.org/officeDocument/2006/relationships/tags" Target="../tags/tag24.xml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tags" Target="../tags/tag263.xml"/><Relationship Id="rId12" Type="http://schemas.openxmlformats.org/officeDocument/2006/relationships/tags" Target="../tags/tag264.xml"/><Relationship Id="rId13" Type="http://schemas.openxmlformats.org/officeDocument/2006/relationships/tags" Target="../tags/tag265.xml"/><Relationship Id="rId14" Type="http://schemas.openxmlformats.org/officeDocument/2006/relationships/tags" Target="../tags/tag266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253.xml"/><Relationship Id="rId2" Type="http://schemas.openxmlformats.org/officeDocument/2006/relationships/tags" Target="../tags/tag254.xml"/><Relationship Id="rId3" Type="http://schemas.openxmlformats.org/officeDocument/2006/relationships/tags" Target="../tags/tag255.xml"/><Relationship Id="rId4" Type="http://schemas.openxmlformats.org/officeDocument/2006/relationships/tags" Target="../tags/tag256.xml"/><Relationship Id="rId5" Type="http://schemas.openxmlformats.org/officeDocument/2006/relationships/tags" Target="../tags/tag257.xml"/><Relationship Id="rId6" Type="http://schemas.openxmlformats.org/officeDocument/2006/relationships/tags" Target="../tags/tag258.xml"/><Relationship Id="rId7" Type="http://schemas.openxmlformats.org/officeDocument/2006/relationships/tags" Target="../tags/tag259.xml"/><Relationship Id="rId8" Type="http://schemas.openxmlformats.org/officeDocument/2006/relationships/tags" Target="../tags/tag260.xml"/><Relationship Id="rId9" Type="http://schemas.openxmlformats.org/officeDocument/2006/relationships/tags" Target="../tags/tag261.xml"/><Relationship Id="rId10" Type="http://schemas.openxmlformats.org/officeDocument/2006/relationships/tags" Target="../tags/tag262.xml"/></Relationships>
</file>

<file path=ppt/slides/_rels/slide51.xml.rels><?xml version="1.0" encoding="UTF-8" standalone="yes"?>
<Relationships xmlns="http://schemas.openxmlformats.org/package/2006/relationships"><Relationship Id="rId11" Type="http://schemas.openxmlformats.org/officeDocument/2006/relationships/tags" Target="../tags/tag277.xml"/><Relationship Id="rId12" Type="http://schemas.openxmlformats.org/officeDocument/2006/relationships/tags" Target="../tags/tag278.xml"/><Relationship Id="rId13" Type="http://schemas.openxmlformats.org/officeDocument/2006/relationships/tags" Target="../tags/tag279.xml"/><Relationship Id="rId14" Type="http://schemas.openxmlformats.org/officeDocument/2006/relationships/tags" Target="../tags/tag280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267.xml"/><Relationship Id="rId2" Type="http://schemas.openxmlformats.org/officeDocument/2006/relationships/tags" Target="../tags/tag268.xml"/><Relationship Id="rId3" Type="http://schemas.openxmlformats.org/officeDocument/2006/relationships/tags" Target="../tags/tag269.xml"/><Relationship Id="rId4" Type="http://schemas.openxmlformats.org/officeDocument/2006/relationships/tags" Target="../tags/tag270.xml"/><Relationship Id="rId5" Type="http://schemas.openxmlformats.org/officeDocument/2006/relationships/tags" Target="../tags/tag271.xml"/><Relationship Id="rId6" Type="http://schemas.openxmlformats.org/officeDocument/2006/relationships/tags" Target="../tags/tag272.xml"/><Relationship Id="rId7" Type="http://schemas.openxmlformats.org/officeDocument/2006/relationships/tags" Target="../tags/tag273.xml"/><Relationship Id="rId8" Type="http://schemas.openxmlformats.org/officeDocument/2006/relationships/tags" Target="../tags/tag274.xml"/><Relationship Id="rId9" Type="http://schemas.openxmlformats.org/officeDocument/2006/relationships/tags" Target="../tags/tag275.xml"/><Relationship Id="rId10" Type="http://schemas.openxmlformats.org/officeDocument/2006/relationships/tags" Target="../tags/tag27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tags" Target="../tags/tag39.xml"/><Relationship Id="rId12" Type="http://schemas.openxmlformats.org/officeDocument/2006/relationships/tags" Target="../tags/tag40.xml"/><Relationship Id="rId13" Type="http://schemas.openxmlformats.org/officeDocument/2006/relationships/tags" Target="../tags/tag41.xml"/><Relationship Id="rId14" Type="http://schemas.openxmlformats.org/officeDocument/2006/relationships/tags" Target="../tags/tag42.xml"/><Relationship Id="rId15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Relationship Id="rId6" Type="http://schemas.openxmlformats.org/officeDocument/2006/relationships/tags" Target="../tags/tag34.xml"/><Relationship Id="rId7" Type="http://schemas.openxmlformats.org/officeDocument/2006/relationships/tags" Target="../tags/tag35.xml"/><Relationship Id="rId8" Type="http://schemas.openxmlformats.org/officeDocument/2006/relationships/tags" Target="../tags/tag36.xml"/><Relationship Id="rId9" Type="http://schemas.openxmlformats.org/officeDocument/2006/relationships/tags" Target="../tags/tag37.xml"/><Relationship Id="rId10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45"/>
          <a:stretch/>
        </p:blipFill>
        <p:spPr>
          <a:xfrm>
            <a:off x="4356980" y="53356"/>
            <a:ext cx="1603670" cy="1795601"/>
          </a:xfrm>
          <a:prstGeom prst="rect">
            <a:avLst/>
          </a:prstGeom>
        </p:spPr>
      </p:pic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500063" y="361193"/>
            <a:ext cx="36147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A whole new </a:t>
            </a:r>
            <a:r>
              <a:rPr lang="en-US" b="1" dirty="0" smtClean="0">
                <a:solidFill>
                  <a:srgbClr val="000000"/>
                </a:solidFill>
                <a:latin typeface="Courier New"/>
                <a:cs typeface="Courier New"/>
              </a:rPr>
              <a:t>class</a:t>
            </a: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mbria"/>
                <a:cs typeface="Cambria"/>
              </a:rPr>
              <a:t>of </a:t>
            </a:r>
            <a:r>
              <a:rPr lang="en-US" dirty="0">
                <a:solidFill>
                  <a:srgbClr val="000000"/>
                </a:solidFill>
                <a:latin typeface="Cambria"/>
                <a:cs typeface="Cambria"/>
              </a:rPr>
              <a:t>programming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6324600" y="253898"/>
            <a:ext cx="2590800" cy="523220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mbria" pitchFamily="18" charset="0"/>
              </a:rPr>
              <a:t>CS 5 overview</a:t>
            </a:r>
          </a:p>
        </p:txBody>
      </p:sp>
      <p:sp>
        <p:nvSpPr>
          <p:cNvPr id="22532" name="Text Box 43"/>
          <p:cNvSpPr txBox="1">
            <a:spLocks noChangeArrowheads="1"/>
          </p:cNvSpPr>
          <p:nvPr/>
        </p:nvSpPr>
        <p:spPr bwMode="auto">
          <a:xfrm>
            <a:off x="6324600" y="6167735"/>
            <a:ext cx="2819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i="1" dirty="0" smtClean="0">
                <a:latin typeface="Calibri" pitchFamily="34" charset="0"/>
              </a:rPr>
              <a:t>CS: theory + practice </a:t>
            </a:r>
            <a:endParaRPr lang="en-US" i="1" dirty="0">
              <a:latin typeface="Calibri" pitchFamily="34" charset="0"/>
            </a:endParaRPr>
          </a:p>
        </p:txBody>
      </p:sp>
      <p:sp>
        <p:nvSpPr>
          <p:cNvPr id="22534" name="Text Box 47"/>
          <p:cNvSpPr txBox="1">
            <a:spLocks noChangeArrowheads="1"/>
          </p:cNvSpPr>
          <p:nvPr/>
        </p:nvSpPr>
        <p:spPr bwMode="auto">
          <a:xfrm>
            <a:off x="6324600" y="1066800"/>
            <a:ext cx="2438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libri" pitchFamily="34" charset="0"/>
              </a:rPr>
              <a:t>CS building blocks: functions and composition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5" t="11584" r="24854" b="9996"/>
          <a:stretch>
            <a:fillRect/>
          </a:stretch>
        </p:blipFill>
        <p:spPr bwMode="auto">
          <a:xfrm>
            <a:off x="555625" y="1524000"/>
            <a:ext cx="35575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6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662113" y="6121400"/>
            <a:ext cx="471487" cy="488950"/>
            <a:chOff x="2928" y="1051"/>
            <a:chExt cx="840" cy="957"/>
          </a:xfrm>
        </p:grpSpPr>
        <p:sp>
          <p:nvSpPr>
            <p:cNvPr id="22544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2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3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4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5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6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7" name="Text Box 28"/>
          <p:cNvSpPr txBox="1">
            <a:spLocks noChangeArrowheads="1"/>
          </p:cNvSpPr>
          <p:nvPr/>
        </p:nvSpPr>
        <p:spPr bwMode="auto">
          <a:xfrm>
            <a:off x="228600" y="5867400"/>
            <a:ext cx="1390650" cy="523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>
                <a:solidFill>
                  <a:srgbClr val="046923"/>
                </a:solidFill>
                <a:latin typeface="Comic Sans MS" pitchFamily="66" charset="0"/>
              </a:rPr>
              <a:t>whose 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convenience?</a:t>
            </a:r>
            <a:endParaRPr lang="en-US" sz="1400" i="1">
              <a:solidFill>
                <a:srgbClr val="046923"/>
              </a:solidFill>
              <a:latin typeface="Comic Sans MS" pitchFamily="66" charset="0"/>
            </a:endParaRPr>
          </a:p>
        </p:txBody>
      </p:sp>
      <p:sp>
        <p:nvSpPr>
          <p:cNvPr id="22538" name="Text Box 47"/>
          <p:cNvSpPr txBox="1">
            <a:spLocks noChangeArrowheads="1"/>
          </p:cNvSpPr>
          <p:nvPr/>
        </p:nvSpPr>
        <p:spPr bwMode="auto">
          <a:xfrm>
            <a:off x="6324600" y="2819400"/>
            <a:ext cx="259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behind the CS curtain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: circuits, assembly, loops</a:t>
            </a:r>
            <a:endParaRPr lang="en-US" i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2539" name="Text Box 47"/>
          <p:cNvSpPr txBox="1">
            <a:spLocks noChangeArrowheads="1"/>
          </p:cNvSpPr>
          <p:nvPr/>
        </p:nvSpPr>
        <p:spPr bwMode="auto">
          <a:xfrm>
            <a:off x="6324600" y="4724400"/>
            <a:ext cx="1891937" cy="83099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i="1" dirty="0">
                <a:solidFill>
                  <a:srgbClr val="1815F3"/>
                </a:solidFill>
                <a:latin typeface="Calibri" pitchFamily="34" charset="0"/>
              </a:rPr>
              <a:t>Designing Data!</a:t>
            </a:r>
          </a:p>
        </p:txBody>
      </p:sp>
      <p:sp>
        <p:nvSpPr>
          <p:cNvPr id="22533" name="Text Box 44"/>
          <p:cNvSpPr txBox="1">
            <a:spLocks noChangeArrowheads="1"/>
          </p:cNvSpPr>
          <p:nvPr/>
        </p:nvSpPr>
        <p:spPr bwMode="auto">
          <a:xfrm>
            <a:off x="7923212" y="4267200"/>
            <a:ext cx="687388" cy="715962"/>
          </a:xfrm>
          <a:prstGeom prst="rect">
            <a:avLst/>
          </a:prstGeom>
          <a:solidFill>
            <a:srgbClr val="CCECFF"/>
          </a:solidFill>
          <a:ln w="9525">
            <a:solidFill>
              <a:srgbClr val="1815F3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The </a:t>
            </a:r>
            <a:r>
              <a:rPr lang="en-US" sz="1500" b="1" dirty="0">
                <a:solidFill>
                  <a:srgbClr val="1815F3"/>
                </a:solidFill>
                <a:latin typeface="Calibri" pitchFamily="34" charset="0"/>
              </a:rPr>
              <a:t>Date</a:t>
            </a:r>
            <a:r>
              <a:rPr lang="en-US" sz="1500" dirty="0">
                <a:solidFill>
                  <a:srgbClr val="1815F3"/>
                </a:solidFill>
                <a:latin typeface="Calibri" pitchFamily="34" charset="0"/>
              </a:rPr>
              <a:t> </a:t>
            </a:r>
            <a:r>
              <a:rPr lang="en-US" sz="1500" dirty="0">
                <a:latin typeface="Calibri" pitchFamily="34" charset="0"/>
              </a:rPr>
              <a:t>class</a:t>
            </a:r>
          </a:p>
        </p:txBody>
      </p:sp>
      <p:sp>
        <p:nvSpPr>
          <p:cNvPr id="3" name="Rectangle 2"/>
          <p:cNvSpPr/>
          <p:nvPr/>
        </p:nvSpPr>
        <p:spPr>
          <a:xfrm>
            <a:off x="1461052" y="6719501"/>
            <a:ext cx="4572000" cy="1384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300" dirty="0">
                <a:solidFill>
                  <a:schemeClr val="bg1">
                    <a:lumMod val="65000"/>
                  </a:schemeClr>
                </a:solidFill>
              </a:rPr>
              <a:t>http://www.desktophdphotos.com/colorful-calendar-year-2015-2.html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50000"/>
          <a:stretch/>
        </p:blipFill>
        <p:spPr>
          <a:xfrm>
            <a:off x="4352305" y="1639956"/>
            <a:ext cx="1613021" cy="17956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6" r="25417"/>
          <a:stretch/>
        </p:blipFill>
        <p:spPr>
          <a:xfrm>
            <a:off x="4366915" y="3279912"/>
            <a:ext cx="1583800" cy="179560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6" b="11078"/>
          <a:stretch/>
        </p:blipFill>
        <p:spPr>
          <a:xfrm>
            <a:off x="4353474" y="5119672"/>
            <a:ext cx="1610683" cy="159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82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Rectangle 2"/>
          <p:cNvSpPr>
            <a:spLocks noChangeArrowheads="1"/>
          </p:cNvSpPr>
          <p:nvPr/>
        </p:nvSpPr>
        <p:spPr bwMode="auto">
          <a:xfrm>
            <a:off x="504825" y="1390650"/>
            <a:ext cx="424026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 = </a:t>
            </a:r>
            <a:r>
              <a:rPr lang="en-US" b="1" dirty="0" smtClean="0">
                <a:solidFill>
                  <a:srgbClr val="000000"/>
                </a:solidFill>
                <a:latin typeface="Courier New" pitchFamily="49" charset="0"/>
              </a:rPr>
              <a:t>Date(4,6,2015)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&gt;&gt;&gt; 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 err="1">
                <a:latin typeface="Courier New" pitchFamily="49" charset="0"/>
              </a:rPr>
              <a:t>.month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4</a:t>
            </a: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rgbClr val="333399"/>
                </a:solidFill>
                <a:latin typeface="Courier New" pitchFamily="49" charset="0"/>
              </a:rPr>
              <a:t>&gt;&gt;&gt; 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 err="1">
                <a:latin typeface="Courier New" pitchFamily="49" charset="0"/>
              </a:rPr>
              <a:t>.day</a:t>
            </a:r>
            <a:endParaRPr lang="en-US" b="1" dirty="0"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6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28674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Date</a:t>
            </a:r>
            <a:endParaRPr lang="en-US" sz="4000">
              <a:latin typeface="Times" charset="0"/>
            </a:endParaRPr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4204141" y="2267813"/>
            <a:ext cx="1819275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d</a:t>
            </a:r>
            <a:r>
              <a:rPr lang="en-US" sz="1400" dirty="0">
                <a:latin typeface="Calibri" pitchFamily="34" charset="0"/>
              </a:rPr>
              <a:t>  contains </a:t>
            </a:r>
            <a:r>
              <a:rPr lang="en-US" sz="1400" dirty="0" smtClean="0">
                <a:latin typeface="Calibri" pitchFamily="34" charset="0"/>
              </a:rPr>
              <a:t>data members named </a:t>
            </a:r>
            <a:r>
              <a:rPr lang="en-US" sz="1400" b="1" dirty="0">
                <a:latin typeface="Calibri" pitchFamily="34" charset="0"/>
              </a:rPr>
              <a:t>day</a:t>
            </a:r>
            <a:r>
              <a:rPr lang="en-US" sz="1400" dirty="0">
                <a:latin typeface="Calibri" pitchFamily="34" charset="0"/>
              </a:rPr>
              <a:t>, </a:t>
            </a:r>
            <a:r>
              <a:rPr lang="en-US" sz="1400" b="1" dirty="0">
                <a:latin typeface="Calibri" pitchFamily="34" charset="0"/>
              </a:rPr>
              <a:t>month</a:t>
            </a:r>
            <a:r>
              <a:rPr lang="en-US" sz="1400" dirty="0">
                <a:latin typeface="Calibri" pitchFamily="34" charset="0"/>
              </a:rPr>
              <a:t>, and </a:t>
            </a:r>
            <a:r>
              <a:rPr lang="en-US" sz="1400" b="1" dirty="0">
                <a:latin typeface="Calibri" pitchFamily="34" charset="0"/>
              </a:rPr>
              <a:t>year</a:t>
            </a:r>
          </a:p>
        </p:txBody>
      </p:sp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504825" y="4419600"/>
            <a:ext cx="807720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04/06/2015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4310063" y="303213"/>
            <a:ext cx="3657600" cy="522287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This is a </a:t>
            </a:r>
            <a:r>
              <a:rPr lang="en-US" sz="1400" b="1" dirty="0">
                <a:solidFill>
                  <a:srgbClr val="1815F3"/>
                </a:solidFill>
                <a:latin typeface="Calibri" pitchFamily="34" charset="0"/>
              </a:rPr>
              <a:t>class</a:t>
            </a:r>
            <a:r>
              <a:rPr lang="en-US" sz="1400" dirty="0">
                <a:latin typeface="Calibri" pitchFamily="34" charset="0"/>
              </a:rPr>
              <a:t>. It is a user-defined </a:t>
            </a:r>
            <a:r>
              <a:rPr lang="en-US" sz="1400" dirty="0" err="1">
                <a:latin typeface="Calibri" pitchFamily="34" charset="0"/>
              </a:rPr>
              <a:t>datatype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 that </a:t>
            </a:r>
            <a:r>
              <a:rPr lang="en-US" sz="1400" dirty="0">
                <a:latin typeface="Calibri" pitchFamily="34" charset="0"/>
              </a:rPr>
              <a:t>you'll build in Lab </a:t>
            </a:r>
            <a:r>
              <a:rPr lang="en-US" sz="1400" dirty="0" smtClean="0">
                <a:latin typeface="Calibri" pitchFamily="34" charset="0"/>
              </a:rPr>
              <a:t>10 this </a:t>
            </a:r>
            <a:r>
              <a:rPr lang="en-US" sz="1400" dirty="0">
                <a:latin typeface="Calibri" pitchFamily="34" charset="0"/>
              </a:rPr>
              <a:t>week…</a:t>
            </a:r>
          </a:p>
        </p:txBody>
      </p:sp>
      <p:sp>
        <p:nvSpPr>
          <p:cNvPr id="28678" name="Text Box 11"/>
          <p:cNvSpPr txBox="1">
            <a:spLocks noChangeArrowheads="1"/>
          </p:cNvSpPr>
          <p:nvPr/>
        </p:nvSpPr>
        <p:spPr bwMode="auto">
          <a:xfrm>
            <a:off x="5751096" y="1494922"/>
            <a:ext cx="2582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1815F3"/>
                </a:solidFill>
                <a:latin typeface="Calibri" pitchFamily="34" charset="0"/>
              </a:rPr>
              <a:t>Constructor!</a:t>
            </a:r>
            <a:endParaRPr lang="en-US" sz="18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28679" name="Text Box 29"/>
          <p:cNvSpPr txBox="1">
            <a:spLocks noChangeArrowheads="1"/>
          </p:cNvSpPr>
          <p:nvPr/>
        </p:nvSpPr>
        <p:spPr bwMode="auto">
          <a:xfrm>
            <a:off x="5233988" y="5003800"/>
            <a:ext cx="3529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the </a:t>
            </a:r>
            <a:r>
              <a:rPr lang="en-US" sz="1800" b="1" dirty="0">
                <a:latin typeface="Calibri" pitchFamily="34" charset="0"/>
              </a:rPr>
              <a:t>repr</a:t>
            </a:r>
            <a:r>
              <a:rPr lang="en-US" sz="1400" dirty="0">
                <a:latin typeface="Calibri" pitchFamily="34" charset="0"/>
              </a:rPr>
              <a:t>esentation of </a:t>
            </a:r>
            <a:r>
              <a:rPr lang="en-US" sz="1400" dirty="0" smtClean="0">
                <a:latin typeface="Calibri" pitchFamily="34" charset="0"/>
              </a:rPr>
              <a:t>an object </a:t>
            </a:r>
            <a:r>
              <a:rPr lang="en-US" sz="1400" dirty="0">
                <a:latin typeface="Calibri" pitchFamily="34" charset="0"/>
              </a:rPr>
              <a:t>of type Date</a:t>
            </a:r>
          </a:p>
        </p:txBody>
      </p:sp>
      <p:sp>
        <p:nvSpPr>
          <p:cNvPr id="28681" name="Rectangle 31"/>
          <p:cNvSpPr>
            <a:spLocks noChangeArrowheads="1"/>
          </p:cNvSpPr>
          <p:nvPr/>
        </p:nvSpPr>
        <p:spPr bwMode="auto">
          <a:xfrm>
            <a:off x="533400" y="5722938"/>
            <a:ext cx="694213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 err="1">
                <a:latin typeface="Courier New" pitchFamily="49" charset="0"/>
              </a:rPr>
              <a:t>.isLeapYear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False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28682" name="Text Box 33"/>
          <p:cNvSpPr txBox="1">
            <a:spLocks noChangeArrowheads="1"/>
          </p:cNvSpPr>
          <p:nvPr/>
        </p:nvSpPr>
        <p:spPr bwMode="auto">
          <a:xfrm>
            <a:off x="4922923" y="5626768"/>
            <a:ext cx="3695701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</a:t>
            </a:r>
            <a:r>
              <a:rPr lang="en-US" sz="1400" dirty="0" smtClean="0">
                <a:latin typeface="Calibri" pitchFamily="34" charset="0"/>
              </a:rPr>
              <a:t>he </a:t>
            </a:r>
            <a:r>
              <a:rPr lang="en-US" sz="1800" b="1" dirty="0" err="1">
                <a:latin typeface="Calibri" pitchFamily="34" charset="0"/>
              </a:rPr>
              <a:t>isLeapYear</a:t>
            </a:r>
            <a:r>
              <a:rPr lang="en-US" sz="1400" dirty="0">
                <a:latin typeface="Calibri" pitchFamily="34" charset="0"/>
              </a:rPr>
              <a:t> method returns </a:t>
            </a:r>
            <a:r>
              <a:rPr lang="en-US" sz="1400" b="1" dirty="0">
                <a:latin typeface="Calibri" pitchFamily="34" charset="0"/>
              </a:rPr>
              <a:t>True</a:t>
            </a:r>
            <a:r>
              <a:rPr lang="en-US" sz="1400" dirty="0">
                <a:latin typeface="Calibri" pitchFamily="34" charset="0"/>
              </a:rPr>
              <a:t> or </a:t>
            </a:r>
            <a:r>
              <a:rPr lang="en-US" sz="1400" b="1" dirty="0">
                <a:latin typeface="Calibri" pitchFamily="34" charset="0"/>
              </a:rPr>
              <a:t>False</a:t>
            </a:r>
            <a:r>
              <a:rPr lang="en-US" sz="1400" dirty="0">
                <a:latin typeface="Calibri" pitchFamily="34" charset="0"/>
              </a:rPr>
              <a:t>. How does it know </a:t>
            </a:r>
            <a:r>
              <a:rPr lang="en-US" sz="1400" b="1" i="1" dirty="0">
                <a:latin typeface="Calibri" pitchFamily="34" charset="0"/>
              </a:rPr>
              <a:t>what year to check</a:t>
            </a:r>
            <a:r>
              <a:rPr lang="en-US" sz="1400" dirty="0">
                <a:latin typeface="Calibri" pitchFamily="34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 rot="20811414">
            <a:off x="7386230" y="1349164"/>
            <a:ext cx="1526279" cy="553998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 algn="ctr"/>
            <a:r>
              <a:rPr lang="en-US" sz="1000" dirty="0" smtClean="0"/>
              <a:t>add a print statement to see that this is OUR OWN code…</a:t>
            </a:r>
            <a:endParaRPr lang="en-US" sz="1000" dirty="0"/>
          </a:p>
        </p:txBody>
      </p:sp>
      <p:sp>
        <p:nvSpPr>
          <p:cNvPr id="3" name="Right Arrow 2"/>
          <p:cNvSpPr/>
          <p:nvPr/>
        </p:nvSpPr>
        <p:spPr bwMode="auto">
          <a:xfrm rot="10800000">
            <a:off x="5050632" y="1477168"/>
            <a:ext cx="605631" cy="436563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Right Arrow 14"/>
          <p:cNvSpPr/>
          <p:nvPr/>
        </p:nvSpPr>
        <p:spPr bwMode="auto">
          <a:xfrm rot="10800000">
            <a:off x="3398838" y="361155"/>
            <a:ext cx="605631" cy="436563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677715" y="5003800"/>
            <a:ext cx="11752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smtClean="0">
                <a:solidFill>
                  <a:srgbClr val="1815F3"/>
                </a:solidFill>
                <a:latin typeface="Calibri" pitchFamily="34" charset="0"/>
              </a:rPr>
              <a:t>The </a:t>
            </a:r>
            <a:r>
              <a:rPr lang="en-US" sz="1800" b="1" dirty="0" err="1" smtClean="0">
                <a:solidFill>
                  <a:srgbClr val="1815F3"/>
                </a:solidFill>
                <a:latin typeface="Calibri" pitchFamily="34" charset="0"/>
              </a:rPr>
              <a:t>repr</a:t>
            </a:r>
            <a:r>
              <a:rPr lang="en-US" sz="1800" b="1" dirty="0" smtClean="0">
                <a:solidFill>
                  <a:srgbClr val="1815F3"/>
                </a:solidFill>
                <a:latin typeface="Calibri" pitchFamily="34" charset="0"/>
              </a:rPr>
              <a:t>!</a:t>
            </a:r>
            <a:endParaRPr lang="en-US" sz="18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0800000">
            <a:off x="3398837" y="2419560"/>
            <a:ext cx="605631" cy="436563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0800000">
            <a:off x="2793205" y="4968874"/>
            <a:ext cx="605631" cy="436563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0800000">
            <a:off x="4091471" y="5734970"/>
            <a:ext cx="605631" cy="436563"/>
          </a:xfrm>
          <a:prstGeom prst="right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31933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6"/>
          <p:cNvSpPr>
            <a:spLocks noChangeArrowheads="1"/>
          </p:cNvSpPr>
          <p:nvPr/>
        </p:nvSpPr>
        <p:spPr bwMode="auto">
          <a:xfrm>
            <a:off x="198438" y="217488"/>
            <a:ext cx="828516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1800" b="1">
                <a:latin typeface="Courier New" pitchFamily="49" charset="0"/>
              </a:rPr>
              <a:t>:   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 a blueprint (class) for objects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that represent calendar days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__init__</a:t>
            </a:r>
            <a:r>
              <a:rPr lang="en-US" sz="1800" b="1">
                <a:latin typeface="Courier New" pitchFamily="49" charset="0"/>
              </a:rPr>
              <a:t>( self, mo, dy, yr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the Date constructor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self.month = mo</a:t>
            </a:r>
          </a:p>
          <a:p>
            <a:r>
              <a:rPr lang="en-US" sz="1800" b="1">
                <a:latin typeface="Courier New" pitchFamily="49" charset="0"/>
              </a:rPr>
              <a:t>        self.day = dy</a:t>
            </a:r>
          </a:p>
          <a:p>
            <a:r>
              <a:rPr lang="en-US" sz="1800" b="1">
                <a:latin typeface="Courier New" pitchFamily="49" charset="0"/>
              </a:rPr>
              <a:t>        self.year = yr</a:t>
            </a: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__repr__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used for printing Dates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 = </a:t>
            </a:r>
            <a:r>
              <a:rPr lang="en-US" sz="1800" b="1">
                <a:solidFill>
                  <a:srgbClr val="07A738"/>
                </a:solidFill>
                <a:latin typeface="Courier New" pitchFamily="49" charset="0"/>
              </a:rPr>
              <a:t>"%02d/%02d/%04d"</a:t>
            </a:r>
            <a:r>
              <a:rPr lang="en-US" sz="1800" b="1">
                <a:latin typeface="Courier New" pitchFamily="49" charset="0"/>
              </a:rPr>
              <a:t> % (self.month, </a:t>
            </a:r>
            <a:r>
              <a:rPr lang="en-US" sz="1400" b="1">
                <a:latin typeface="Courier New" pitchFamily="49" charset="0"/>
              </a:rPr>
              <a:t>self.day,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200" b="1">
                <a:latin typeface="Courier New" pitchFamily="49" charset="0"/>
              </a:rPr>
              <a:t>self.year)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return s</a:t>
            </a:r>
          </a:p>
          <a:p>
            <a:endParaRPr lang="en-US" sz="1800" b="1">
              <a:latin typeface="Courier New" pitchFamily="49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6313488" y="365125"/>
            <a:ext cx="257333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The </a:t>
            </a:r>
            <a:r>
              <a:rPr lang="en-US" sz="40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00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</a:rPr>
              <a:t>class</a:t>
            </a:r>
          </a:p>
        </p:txBody>
      </p:sp>
      <p:grpSp>
        <p:nvGrpSpPr>
          <p:cNvPr id="29700" name="Group 3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62875" y="4048125"/>
            <a:ext cx="177800" cy="192088"/>
            <a:chOff x="2928" y="1051"/>
            <a:chExt cx="840" cy="957"/>
          </a:xfrm>
        </p:grpSpPr>
        <p:sp>
          <p:nvSpPr>
            <p:cNvPr id="29706" name="Freeform 3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Oval 3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Oval 4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Oval 4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Oval 4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Oval 4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2" name="Oval 4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Oval 4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AutoShape 4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Freeform 4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Freeform 4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Freeform 4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Freeform 5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1" name="Text Box 51"/>
          <p:cNvSpPr txBox="1">
            <a:spLocks noChangeArrowheads="1"/>
          </p:cNvSpPr>
          <p:nvPr/>
        </p:nvSpPr>
        <p:spPr bwMode="auto">
          <a:xfrm>
            <a:off x="7686675" y="3819525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Why is everyone so far away?!</a:t>
            </a:r>
          </a:p>
        </p:txBody>
      </p:sp>
      <p:sp>
        <p:nvSpPr>
          <p:cNvPr id="29702" name="TextBox 18"/>
          <p:cNvSpPr txBox="1">
            <a:spLocks noChangeArrowheads="1"/>
          </p:cNvSpPr>
          <p:nvPr/>
        </p:nvSpPr>
        <p:spPr bwMode="auto">
          <a:xfrm>
            <a:off x="381000" y="4489450"/>
            <a:ext cx="5791200" cy="8318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>
                <a:latin typeface="Calibri" pitchFamily="34" charset="0"/>
              </a:rPr>
              <a:t>This is the </a:t>
            </a:r>
            <a:r>
              <a:rPr lang="en-US" b="1" dirty="0" err="1" smtClean="0">
                <a:latin typeface="Calibri" pitchFamily="34" charset="0"/>
              </a:rPr>
              <a:t>repr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for Date objects</a:t>
            </a:r>
          </a:p>
          <a:p>
            <a:pPr algn="ctr"/>
            <a:r>
              <a:rPr lang="en-US" dirty="0">
                <a:latin typeface="Calibri" pitchFamily="34" charset="0"/>
              </a:rPr>
              <a:t>It tells Python how to print these objects.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95875" y="5670550"/>
            <a:ext cx="3775075" cy="4619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Why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instead of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?</a:t>
            </a:r>
          </a:p>
        </p:txBody>
      </p:sp>
      <p:cxnSp>
        <p:nvCxnSpPr>
          <p:cNvPr id="29704" name="Straight Arrow Connector 2"/>
          <p:cNvCxnSpPr>
            <a:cxnSpLocks noChangeShapeType="1"/>
          </p:cNvCxnSpPr>
          <p:nvPr/>
        </p:nvCxnSpPr>
        <p:spPr bwMode="auto">
          <a:xfrm flipV="1">
            <a:off x="6545263" y="3843338"/>
            <a:ext cx="0" cy="1743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5497904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ChangeArrowheads="1"/>
          </p:cNvSpPr>
          <p:nvPr/>
        </p:nvSpPr>
        <p:spPr bwMode="auto">
          <a:xfrm>
            <a:off x="533400" y="1590675"/>
            <a:ext cx="8077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Date(4,6,2015)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 print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d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04/06/2015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34051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self</a:t>
            </a:r>
            <a:endParaRPr lang="en-US" sz="4000">
              <a:latin typeface="Times" charset="0"/>
            </a:endParaRPr>
          </a:p>
        </p:txBody>
      </p:sp>
      <p:sp>
        <p:nvSpPr>
          <p:cNvPr id="30724" name="Line 12"/>
          <p:cNvSpPr>
            <a:spLocks noChangeShapeType="1"/>
          </p:cNvSpPr>
          <p:nvPr/>
        </p:nvSpPr>
        <p:spPr bwMode="auto">
          <a:xfrm>
            <a:off x="2057400" y="2057400"/>
            <a:ext cx="685800" cy="0"/>
          </a:xfrm>
          <a:prstGeom prst="line">
            <a:avLst/>
          </a:prstGeom>
          <a:noFill/>
          <a:ln w="9525">
            <a:solidFill>
              <a:srgbClr val="FF05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31"/>
          <p:cNvSpPr>
            <a:spLocks noChangeArrowheads="1"/>
          </p:cNvSpPr>
          <p:nvPr/>
        </p:nvSpPr>
        <p:spPr bwMode="auto">
          <a:xfrm>
            <a:off x="533400" y="3267075"/>
            <a:ext cx="6942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 err="1" smtClean="0">
                <a:latin typeface="Courier New" pitchFamily="49" charset="0"/>
              </a:rPr>
              <a:t>.isLeapYear</a:t>
            </a:r>
            <a:r>
              <a:rPr lang="en-US" b="1" dirty="0">
                <a:latin typeface="Courier New" pitchFamily="49" charset="0"/>
              </a:rPr>
              <a:t>()</a:t>
            </a:r>
          </a:p>
          <a:p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False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30727" name="Rectangle 32"/>
          <p:cNvSpPr>
            <a:spLocks noChangeArrowheads="1"/>
          </p:cNvSpPr>
          <p:nvPr/>
        </p:nvSpPr>
        <p:spPr bwMode="auto">
          <a:xfrm>
            <a:off x="525463" y="4349750"/>
            <a:ext cx="6942137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FF052A"/>
                </a:solidFill>
                <a:latin typeface="Courier New" pitchFamily="49" charset="0"/>
              </a:rPr>
              <a:t>d2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Date(1,1,2016)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print </a:t>
            </a:r>
            <a:r>
              <a:rPr lang="en-US" b="1" dirty="0" smtClean="0">
                <a:solidFill>
                  <a:srgbClr val="FF052A"/>
                </a:solidFill>
                <a:latin typeface="Courier New" pitchFamily="49" charset="0"/>
              </a:rPr>
              <a:t>d2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01/01/2016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FF052A"/>
                </a:solidFill>
                <a:latin typeface="Courier New" pitchFamily="49" charset="0"/>
              </a:rPr>
              <a:t>d2</a:t>
            </a:r>
            <a:r>
              <a:rPr lang="en-US" b="1" dirty="0">
                <a:latin typeface="Courier New" pitchFamily="49" charset="0"/>
              </a:rPr>
              <a:t>.isLeapYear()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True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30728" name="Text Box 38"/>
          <p:cNvSpPr txBox="1">
            <a:spLocks noChangeArrowheads="1"/>
          </p:cNvSpPr>
          <p:nvPr/>
        </p:nvSpPr>
        <p:spPr bwMode="auto">
          <a:xfrm>
            <a:off x="4205288" y="349250"/>
            <a:ext cx="4605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is the variable calling a method</a:t>
            </a:r>
          </a:p>
        </p:txBody>
      </p:sp>
      <p:sp>
        <p:nvSpPr>
          <p:cNvPr id="30729" name="Line 40"/>
          <p:cNvSpPr>
            <a:spLocks noChangeShapeType="1"/>
          </p:cNvSpPr>
          <p:nvPr/>
        </p:nvSpPr>
        <p:spPr bwMode="auto">
          <a:xfrm flipH="1" flipV="1">
            <a:off x="3971004" y="2320548"/>
            <a:ext cx="1439195" cy="19618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42"/>
          <p:cNvSpPr>
            <a:spLocks noChangeShapeType="1"/>
          </p:cNvSpPr>
          <p:nvPr/>
        </p:nvSpPr>
        <p:spPr bwMode="auto">
          <a:xfrm flipH="1" flipV="1">
            <a:off x="3983036" y="3449637"/>
            <a:ext cx="1427162" cy="83273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Text Box 43"/>
          <p:cNvSpPr txBox="1">
            <a:spLocks noChangeArrowheads="1"/>
          </p:cNvSpPr>
          <p:nvPr/>
        </p:nvSpPr>
        <p:spPr bwMode="auto">
          <a:xfrm>
            <a:off x="5217862" y="3664439"/>
            <a:ext cx="36893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These methods need access to the object that calls </a:t>
            </a:r>
            <a:r>
              <a:rPr lang="en-US" dirty="0" smtClean="0">
                <a:latin typeface="Cambria" pitchFamily="18" charset="0"/>
              </a:rPr>
              <a:t>them: it's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self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0733" name="Line 44"/>
          <p:cNvSpPr>
            <a:spLocks noChangeShapeType="1"/>
          </p:cNvSpPr>
          <p:nvPr/>
        </p:nvSpPr>
        <p:spPr bwMode="auto">
          <a:xfrm flipH="1">
            <a:off x="4909050" y="4282370"/>
            <a:ext cx="501149" cy="2134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46"/>
          <p:cNvSpPr>
            <a:spLocks noChangeShapeType="1"/>
          </p:cNvSpPr>
          <p:nvPr/>
        </p:nvSpPr>
        <p:spPr bwMode="auto">
          <a:xfrm flipH="1">
            <a:off x="4152900" y="4282370"/>
            <a:ext cx="1257300" cy="172790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81000" y="4181060"/>
            <a:ext cx="4309601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666101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6"/>
          <p:cNvSpPr>
            <a:spLocks noChangeArrowheads="1"/>
          </p:cNvSpPr>
          <p:nvPr/>
        </p:nvSpPr>
        <p:spPr bwMode="auto">
          <a:xfrm>
            <a:off x="198438" y="217488"/>
            <a:ext cx="83105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1800" b="1">
                <a:latin typeface="Courier New" pitchFamily="49" charset="0"/>
              </a:rPr>
              <a:t>:   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 a blueprint (class) for objects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that represent calendar days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__init__</a:t>
            </a:r>
            <a:r>
              <a:rPr lang="en-US" sz="1800" b="1">
                <a:latin typeface="Courier New" pitchFamily="49" charset="0"/>
              </a:rPr>
              <a:t>( self, mo, dy, yr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the Date constructor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self.month = mo</a:t>
            </a:r>
          </a:p>
          <a:p>
            <a:r>
              <a:rPr lang="en-US" sz="1800" b="1">
                <a:latin typeface="Courier New" pitchFamily="49" charset="0"/>
              </a:rPr>
              <a:t>        self.day = dy</a:t>
            </a:r>
          </a:p>
          <a:p>
            <a:r>
              <a:rPr lang="en-US" sz="1800" b="1">
                <a:latin typeface="Courier New" pitchFamily="49" charset="0"/>
              </a:rPr>
              <a:t>        self.year = yr</a:t>
            </a: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__repr__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used for printing Dates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 = </a:t>
            </a:r>
            <a:r>
              <a:rPr lang="en-US" sz="1800" b="1">
                <a:solidFill>
                  <a:srgbClr val="07A738"/>
                </a:solidFill>
                <a:latin typeface="Courier New" pitchFamily="49" charset="0"/>
              </a:rPr>
              <a:t>"%02d/%02d/%04d"</a:t>
            </a:r>
            <a:r>
              <a:rPr lang="en-US" sz="1800" b="1">
                <a:latin typeface="Courier New" pitchFamily="49" charset="0"/>
              </a:rPr>
              <a:t> % (self.month, </a:t>
            </a:r>
            <a:r>
              <a:rPr lang="en-US" sz="1400" b="1">
                <a:latin typeface="Courier New" pitchFamily="49" charset="0"/>
              </a:rPr>
              <a:t>self.day,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200" b="1">
                <a:latin typeface="Courier New" pitchFamily="49" charset="0"/>
              </a:rPr>
              <a:t>self.year)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return s</a:t>
            </a: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isLeapYear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anyone know the rule? """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6313488" y="365125"/>
            <a:ext cx="257333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The </a:t>
            </a:r>
            <a:r>
              <a:rPr lang="en-US" sz="40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00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</a:rPr>
              <a:t>class</a:t>
            </a:r>
          </a:p>
        </p:txBody>
      </p:sp>
      <p:grpSp>
        <p:nvGrpSpPr>
          <p:cNvPr id="31748" name="Group 3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62875" y="4048125"/>
            <a:ext cx="177800" cy="192088"/>
            <a:chOff x="2928" y="1051"/>
            <a:chExt cx="840" cy="957"/>
          </a:xfrm>
        </p:grpSpPr>
        <p:sp>
          <p:nvSpPr>
            <p:cNvPr id="31752" name="Freeform 3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3" name="Oval 3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4" name="Oval 4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5" name="Oval 4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6" name="Oval 4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Oval 4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Oval 4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9" name="Oval 4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0" name="AutoShape 4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61" name="Freeform 4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4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4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Freeform 5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9" name="Text Box 51"/>
          <p:cNvSpPr txBox="1">
            <a:spLocks noChangeArrowheads="1"/>
          </p:cNvSpPr>
          <p:nvPr/>
        </p:nvSpPr>
        <p:spPr bwMode="auto">
          <a:xfrm>
            <a:off x="7686675" y="3819525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Why is everyone so far away?!</a:t>
            </a:r>
          </a:p>
        </p:txBody>
      </p:sp>
      <p:sp>
        <p:nvSpPr>
          <p:cNvPr id="31750" name="TextBox 18"/>
          <p:cNvSpPr txBox="1">
            <a:spLocks noChangeArrowheads="1"/>
          </p:cNvSpPr>
          <p:nvPr/>
        </p:nvSpPr>
        <p:spPr bwMode="auto">
          <a:xfrm>
            <a:off x="5867400" y="5638800"/>
            <a:ext cx="297180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latin typeface="Calibri" pitchFamily="34" charset="0"/>
              </a:rPr>
              <a:t>which are leap years?</a:t>
            </a:r>
          </a:p>
        </p:txBody>
      </p:sp>
    </p:spTree>
    <p:extLst>
      <p:ext uri="{BB962C8B-B14F-4D97-AF65-F5344CB8AC3E}">
        <p14:creationId xmlns:p14="http://schemas.microsoft.com/office/powerpoint/2010/main" val="285546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489166" y="4271555"/>
            <a:ext cx="5876108" cy="1906498"/>
          </a:xfrm>
          <a:prstGeom prst="roundRect">
            <a:avLst/>
          </a:prstGeom>
          <a:noFill/>
          <a:ln w="38100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1244600" y="3276600"/>
            <a:ext cx="67564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Date:</a:t>
            </a:r>
          </a:p>
          <a:p>
            <a:r>
              <a:rPr lang="en-US" sz="1800">
                <a:latin typeface="Times New Roman" pitchFamily="18" charset="0"/>
              </a:rPr>
              <a:t>          </a:t>
            </a:r>
            <a:r>
              <a:rPr lang="en-US" sz="1800" b="1">
                <a:latin typeface="Courier New" pitchFamily="49" charset="0"/>
              </a:rPr>
              <a:t>def </a:t>
            </a:r>
            <a:r>
              <a:rPr lang="en-US" sz="1800" b="1">
                <a:solidFill>
                  <a:schemeClr val="bg2"/>
                </a:solidFill>
                <a:latin typeface="Courier New" pitchFamily="49" charset="0"/>
              </a:rPr>
              <a:t>__init__</a:t>
            </a:r>
            <a:r>
              <a:rPr lang="en-US" sz="1800" b="1">
                <a:latin typeface="Courier New" pitchFamily="49" charset="0"/>
              </a:rPr>
              <a:t>( self, mo, dy, yr ): </a:t>
            </a:r>
            <a:r>
              <a:rPr lang="en-US" sz="1800">
                <a:latin typeface="Times New Roman" pitchFamily="18" charset="0"/>
              </a:rPr>
              <a:t>(constructor)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def </a:t>
            </a:r>
            <a:r>
              <a:rPr lang="en-US" sz="1800" b="1">
                <a:solidFill>
                  <a:schemeClr val="bg2"/>
                </a:solidFill>
                <a:latin typeface="Courier New" pitchFamily="49" charset="0"/>
              </a:rPr>
              <a:t>__repr__</a:t>
            </a:r>
            <a:r>
              <a:rPr lang="en-US" sz="1800" b="1">
                <a:latin typeface="Courier New" pitchFamily="49" charset="0"/>
              </a:rPr>
              <a:t>(self): </a:t>
            </a:r>
            <a:r>
              <a:rPr lang="en-US" sz="1800">
                <a:latin typeface="Times New Roman" pitchFamily="18" charset="0"/>
              </a:rPr>
              <a:t>(for printing)</a:t>
            </a:r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isLeapYear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here it is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self.year%400 == 0: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True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self.year%100 == 0: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False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self.year%4 == 0: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True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False</a:t>
            </a:r>
          </a:p>
        </p:txBody>
      </p:sp>
      <p:pic>
        <p:nvPicPr>
          <p:cNvPr id="32772" name="Picture 22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93" y="559468"/>
            <a:ext cx="8777707" cy="2259932"/>
          </a:xfrm>
          <a:prstGeom prst="rect">
            <a:avLst/>
          </a:prstGeom>
          <a:noFill/>
          <a:ln w="57150">
            <a:solidFill>
              <a:srgbClr val="CCEC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5405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8" t="50000" r="24327" b="21121"/>
          <a:stretch/>
        </p:blipFill>
        <p:spPr bwMode="auto">
          <a:xfrm>
            <a:off x="762000" y="3810000"/>
            <a:ext cx="7607871" cy="2090933"/>
          </a:xfrm>
          <a:prstGeom prst="rect">
            <a:avLst/>
          </a:prstGeom>
          <a:noFill/>
          <a:ln w="9525">
            <a:solidFill>
              <a:srgbClr val="1815F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762000" y="4855466"/>
            <a:ext cx="7607871" cy="1045467"/>
          </a:xfrm>
          <a:prstGeom prst="roundRect">
            <a:avLst/>
          </a:prstGeom>
          <a:solidFill>
            <a:srgbClr val="F69509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838200" y="381000"/>
            <a:ext cx="7696200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Special Dates?</a:t>
            </a:r>
            <a:endParaRPr lang="en-US" sz="4200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0757" r="37778" b="67251"/>
          <a:stretch/>
        </p:blipFill>
        <p:spPr bwMode="auto">
          <a:xfrm>
            <a:off x="762000" y="1447800"/>
            <a:ext cx="762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26390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4-06 at 10.20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571500"/>
            <a:ext cx="9080500" cy="5715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8600" y="4724400"/>
            <a:ext cx="647326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Emily M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075602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609600" y="281923"/>
            <a:ext cx="1143000" cy="572152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842" name="Rectangle 27"/>
          <p:cNvSpPr>
            <a:spLocks noChangeArrowheads="1"/>
          </p:cNvSpPr>
          <p:nvPr/>
        </p:nvSpPr>
        <p:spPr bwMode="auto">
          <a:xfrm>
            <a:off x="6732588" y="133350"/>
            <a:ext cx="1497012" cy="657225"/>
          </a:xfrm>
          <a:prstGeom prst="rect">
            <a:avLst/>
          </a:prstGeom>
          <a:solidFill>
            <a:srgbClr val="FFFFFF"/>
          </a:solidFill>
          <a:ln w="9525">
            <a:solidFill>
              <a:srgbClr val="04692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457200" y="212725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latin typeface="Cambria" pitchFamily="18" charset="0"/>
              </a:rPr>
              <a:t>==</a:t>
            </a:r>
            <a:r>
              <a:rPr lang="en-US" sz="4000" dirty="0" smtClean="0">
                <a:latin typeface="Cambria" pitchFamily="18" charset="0"/>
              </a:rPr>
              <a:t>    vs.   </a:t>
            </a:r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equals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533400" y="1295400"/>
            <a:ext cx="80772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Date(11,12,2013)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11/12/2013</a:t>
            </a:r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FF052A"/>
                </a:solidFill>
                <a:latin typeface="Courier New" pitchFamily="49" charset="0"/>
              </a:rPr>
              <a:t>d2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b="1" dirty="0" smtClean="0">
                <a:latin typeface="Courier New" pitchFamily="49" charset="0"/>
              </a:rPr>
              <a:t>Date(11,12,2013)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FF052A"/>
                </a:solidFill>
                <a:latin typeface="Courier New" pitchFamily="49" charset="0"/>
              </a:rPr>
              <a:t>d2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FF052A"/>
                </a:solidFill>
                <a:latin typeface="Courier New" pitchFamily="49" charset="0"/>
              </a:rPr>
              <a:t>11/12/2013</a:t>
            </a:r>
            <a:endParaRPr lang="en-US" b="1" dirty="0">
              <a:solidFill>
                <a:srgbClr val="FF052A"/>
              </a:solidFill>
              <a:latin typeface="Courier New" pitchFamily="49" charset="0"/>
            </a:endParaRPr>
          </a:p>
        </p:txBody>
      </p:sp>
      <p:sp>
        <p:nvSpPr>
          <p:cNvPr id="35845" name="Text Box 11"/>
          <p:cNvSpPr txBox="1">
            <a:spLocks noChangeArrowheads="1"/>
          </p:cNvSpPr>
          <p:nvPr/>
        </p:nvSpPr>
        <p:spPr bwMode="auto">
          <a:xfrm>
            <a:off x="5754704" y="2822913"/>
            <a:ext cx="3027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this constructs a </a:t>
            </a:r>
            <a:r>
              <a:rPr lang="en-US" sz="1400" u="sng" dirty="0">
                <a:latin typeface="Calibri" pitchFamily="34" charset="0"/>
              </a:rPr>
              <a:t>different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smtClean="0">
                <a:latin typeface="Calibri" pitchFamily="34" charset="0"/>
              </a:rPr>
              <a:t>Date</a:t>
            </a:r>
            <a:endParaRPr lang="en-US" sz="1400" dirty="0">
              <a:latin typeface="Calibri" pitchFamily="34" charset="0"/>
            </a:endParaRPr>
          </a:p>
        </p:txBody>
      </p:sp>
      <p:grpSp>
        <p:nvGrpSpPr>
          <p:cNvPr id="35846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16725" y="236538"/>
            <a:ext cx="382588" cy="452437"/>
            <a:chOff x="2928" y="1051"/>
            <a:chExt cx="840" cy="957"/>
          </a:xfrm>
        </p:grpSpPr>
        <p:sp>
          <p:nvSpPr>
            <p:cNvPr id="35853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4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5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6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7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8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9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0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1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04692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62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7" name="Text Box 28"/>
          <p:cNvSpPr txBox="1">
            <a:spLocks noChangeArrowheads="1"/>
          </p:cNvSpPr>
          <p:nvPr/>
        </p:nvSpPr>
        <p:spPr bwMode="auto">
          <a:xfrm>
            <a:off x="6037263" y="854075"/>
            <a:ext cx="28860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dirty="0">
                <a:solidFill>
                  <a:srgbClr val="046923"/>
                </a:solidFill>
                <a:latin typeface="Calibri" pitchFamily="34" charset="0"/>
              </a:rPr>
              <a:t>What </a:t>
            </a:r>
            <a:r>
              <a:rPr lang="en-US" sz="1000" b="1" dirty="0">
                <a:latin typeface="Calibri" pitchFamily="34" charset="0"/>
              </a:rPr>
              <a:t>id</a:t>
            </a:r>
            <a:r>
              <a:rPr lang="en-US" sz="1000" dirty="0">
                <a:solidFill>
                  <a:srgbClr val="046923"/>
                </a:solidFill>
                <a:latin typeface="Calibri" pitchFamily="34" charset="0"/>
              </a:rPr>
              <a:t> is on your Date?</a:t>
            </a:r>
          </a:p>
        </p:txBody>
      </p:sp>
      <p:sp>
        <p:nvSpPr>
          <p:cNvPr id="35848" name="Rectangle 31"/>
          <p:cNvSpPr>
            <a:spLocks noChangeArrowheads="1"/>
          </p:cNvSpPr>
          <p:nvPr/>
        </p:nvSpPr>
        <p:spPr bwMode="auto">
          <a:xfrm>
            <a:off x="585788" y="5089525"/>
            <a:ext cx="266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d </a:t>
            </a:r>
            <a:r>
              <a:rPr lang="en-US" b="1">
                <a:latin typeface="Courier New" pitchFamily="49" charset="0"/>
              </a:rPr>
              <a:t>==</a:t>
            </a:r>
            <a:r>
              <a:rPr lang="en-US" b="1">
                <a:solidFill>
                  <a:srgbClr val="008000"/>
                </a:solidFill>
                <a:latin typeface="Courier New" pitchFamily="49" charset="0"/>
              </a:rPr>
              <a:t> </a:t>
            </a:r>
            <a:r>
              <a:rPr lang="en-US" b="1">
                <a:solidFill>
                  <a:srgbClr val="FF052A"/>
                </a:solidFill>
                <a:latin typeface="Courier New" pitchFamily="49" charset="0"/>
              </a:rPr>
              <a:t>d2</a:t>
            </a:r>
            <a:endParaRPr lang="en-US" b="1">
              <a:solidFill>
                <a:srgbClr val="008000"/>
              </a:solidFill>
              <a:latin typeface="Courier New" pitchFamily="49" charset="0"/>
            </a:endParaRPr>
          </a:p>
          <a:p>
            <a:r>
              <a:rPr lang="en-US" b="1">
                <a:solidFill>
                  <a:schemeClr val="accent2"/>
                </a:solidFill>
                <a:latin typeface="Courier New" pitchFamily="49" charset="0"/>
              </a:rPr>
              <a:t>False</a:t>
            </a:r>
          </a:p>
        </p:txBody>
      </p:sp>
      <p:sp>
        <p:nvSpPr>
          <p:cNvPr id="35850" name="Rectangle 28"/>
          <p:cNvSpPr>
            <a:spLocks noChangeArrowheads="1"/>
          </p:cNvSpPr>
          <p:nvPr/>
        </p:nvSpPr>
        <p:spPr bwMode="auto">
          <a:xfrm>
            <a:off x="7239000" y="222250"/>
            <a:ext cx="91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46923"/>
                </a:solidFill>
                <a:latin typeface="Calibri" pitchFamily="34" charset="0"/>
              </a:rPr>
              <a:t>UFO license</a:t>
            </a:r>
          </a:p>
          <a:p>
            <a:r>
              <a:rPr lang="en-US" sz="1200">
                <a:solidFill>
                  <a:srgbClr val="046923"/>
                </a:solidFill>
                <a:latin typeface="Calibri" pitchFamily="34" charset="0"/>
              </a:rPr>
              <a:t>Area 51, CA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533400" y="6123312"/>
            <a:ext cx="236458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How can this </a:t>
            </a:r>
            <a:r>
              <a:rPr lang="en-US" sz="1400" dirty="0" smtClean="0">
                <a:latin typeface="Calibri" pitchFamily="34" charset="0"/>
              </a:rPr>
              <a:t>be False ? 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35852" name="TextBox 43"/>
          <p:cNvSpPr txBox="1">
            <a:spLocks noChangeArrowheads="1"/>
          </p:cNvSpPr>
          <p:nvPr/>
        </p:nvSpPr>
        <p:spPr bwMode="auto">
          <a:xfrm rot="-598700">
            <a:off x="4114759" y="4521177"/>
            <a:ext cx="4594225" cy="156966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dirty="0">
                <a:solidFill>
                  <a:srgbClr val="1815F3"/>
                </a:solidFill>
                <a:latin typeface="Cambria" pitchFamily="18" charset="0"/>
              </a:rPr>
              <a:t>Python objects are handled by </a:t>
            </a:r>
            <a:r>
              <a:rPr lang="en-US" sz="3200" dirty="0" smtClean="0">
                <a:solidFill>
                  <a:srgbClr val="1815F3"/>
                </a:solidFill>
                <a:latin typeface="Cambria" pitchFamily="18" charset="0"/>
              </a:rPr>
              <a:t>reference…</a:t>
            </a:r>
          </a:p>
          <a:p>
            <a:pPr algn="ctr"/>
            <a:r>
              <a:rPr lang="en-US" sz="3200" b="1" dirty="0" smtClean="0">
                <a:latin typeface="Cambria" pitchFamily="18" charset="0"/>
              </a:rPr>
              <a:t>==</a:t>
            </a:r>
            <a:r>
              <a:rPr lang="en-US" sz="3200" dirty="0" smtClean="0">
                <a:latin typeface="Cambria" pitchFamily="18" charset="0"/>
              </a:rPr>
              <a:t> compares references!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26" name="Line 39"/>
          <p:cNvSpPr>
            <a:spLocks noChangeShapeType="1"/>
          </p:cNvSpPr>
          <p:nvPr/>
        </p:nvSpPr>
        <p:spPr bwMode="auto">
          <a:xfrm flipH="1">
            <a:off x="5175249" y="3022600"/>
            <a:ext cx="579453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1725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76400" y="2209901"/>
            <a:ext cx="5715000" cy="2895600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rgbClr val="1815F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465822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Two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200" dirty="0" smtClean="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200" dirty="0" smtClean="0">
                <a:latin typeface="Cambria" panose="02040503050406030204" pitchFamily="18" charset="0"/>
              </a:rPr>
              <a:t>objects: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27654" name="TextBox 28"/>
          <p:cNvSpPr txBox="1">
            <a:spLocks noChangeArrowheads="1"/>
          </p:cNvSpPr>
          <p:nvPr/>
        </p:nvSpPr>
        <p:spPr bwMode="auto">
          <a:xfrm>
            <a:off x="2372228" y="5410301"/>
            <a:ext cx="4191000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 smtClean="0">
                <a:latin typeface="Cambria" panose="02040503050406030204" pitchFamily="18" charset="0"/>
              </a:rPr>
              <a:t>memory location ~ 42042</a:t>
            </a:r>
            <a:r>
              <a:rPr lang="en-US" b="1" dirty="0" smtClean="0">
                <a:solidFill>
                  <a:srgbClr val="1815F3"/>
                </a:solidFill>
                <a:latin typeface="Cambria" panose="02040503050406030204" pitchFamily="18" charset="0"/>
              </a:rPr>
              <a:t>778</a:t>
            </a:r>
            <a:endParaRPr lang="en-US" b="1" dirty="0">
              <a:solidFill>
                <a:srgbClr val="1815F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1055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7819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4583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72228" y="39625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39625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month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0804" y="3962501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0391" y="838200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</a:t>
            </a:r>
            <a:endParaRPr lang="en-US" sz="4200" dirty="0"/>
          </a:p>
        </p:txBody>
      </p:sp>
      <p:sp>
        <p:nvSpPr>
          <p:cNvPr id="10" name="TextBox 9"/>
          <p:cNvSpPr txBox="1"/>
          <p:nvPr/>
        </p:nvSpPr>
        <p:spPr>
          <a:xfrm>
            <a:off x="4020556" y="2882282"/>
            <a:ext cx="942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4528" y="300539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2013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73708" y="2882282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 rot="496798">
            <a:off x="5432903" y="1685497"/>
            <a:ext cx="2296598" cy="762000"/>
          </a:xfrm>
          <a:prstGeom prst="roundRect">
            <a:avLst/>
          </a:prstGeom>
          <a:solidFill>
            <a:srgbClr val="F20E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069" y="6629400"/>
            <a:ext cx="11801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latin typeface="Cambria" panose="02040503050406030204" pitchFamily="18" charset="0"/>
              </a:rPr>
              <a:t>originals underneath…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219200" y="993620"/>
            <a:ext cx="7391400" cy="5334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7" t="13246" r="19077" b="9900"/>
          <a:stretch/>
        </p:blipFill>
        <p:spPr bwMode="auto">
          <a:xfrm>
            <a:off x="4778544" y="1540891"/>
            <a:ext cx="4365456" cy="3513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7" t="13912" r="17245" b="7753"/>
          <a:stretch/>
        </p:blipFill>
        <p:spPr bwMode="auto">
          <a:xfrm>
            <a:off x="83163" y="1606964"/>
            <a:ext cx="4641237" cy="3574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5400" y="5740569"/>
            <a:ext cx="7024436" cy="50783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sz="2700" dirty="0" smtClean="0">
                <a:latin typeface="Cambria" panose="02040503050406030204" pitchFamily="18" charset="0"/>
              </a:rPr>
              <a:t> compares </a:t>
            </a:r>
            <a:r>
              <a:rPr lang="en-US" sz="2700" b="1" dirty="0" smtClean="0">
                <a:latin typeface="Cambria" panose="02040503050406030204" pitchFamily="18" charset="0"/>
              </a:rPr>
              <a:t>memory locations</a:t>
            </a:r>
            <a:r>
              <a:rPr lang="en-US" sz="2700" dirty="0" smtClean="0">
                <a:latin typeface="Cambria" panose="02040503050406030204" pitchFamily="18" charset="0"/>
              </a:rPr>
              <a:t>, not contents</a:t>
            </a:r>
            <a:endParaRPr lang="en-US" sz="2700" dirty="0">
              <a:latin typeface="Cambria" panose="02040503050406030204" pitchFamily="18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6200000">
            <a:off x="3077191" y="5094814"/>
            <a:ext cx="635439" cy="457200"/>
          </a:xfrm>
          <a:prstGeom prst="rightArrow">
            <a:avLst/>
          </a:prstGeom>
          <a:solidFill>
            <a:srgbClr val="FFCC99"/>
          </a:solidFill>
          <a:ln w="9525" cap="flat" cmpd="sng" algn="ctr">
            <a:solidFill>
              <a:srgbClr val="F695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Right Arrow 22"/>
          <p:cNvSpPr/>
          <p:nvPr/>
        </p:nvSpPr>
        <p:spPr bwMode="auto">
          <a:xfrm rot="16200000">
            <a:off x="7633147" y="5094814"/>
            <a:ext cx="635439" cy="457200"/>
          </a:xfrm>
          <a:prstGeom prst="rightArrow">
            <a:avLst/>
          </a:prstGeom>
          <a:solidFill>
            <a:srgbClr val="FFCC99"/>
          </a:solidFill>
          <a:ln w="9525" cap="flat" cmpd="sng" algn="ctr">
            <a:solidFill>
              <a:srgbClr val="F695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03837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2681288" y="286834"/>
            <a:ext cx="2006600" cy="627565"/>
          </a:xfrm>
          <a:prstGeom prst="roundRect">
            <a:avLst/>
          </a:prstGeom>
          <a:solidFill>
            <a:srgbClr val="CCECFF"/>
          </a:solidFill>
          <a:ln w="952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6867" name="Rectangle 27"/>
          <p:cNvSpPr>
            <a:spLocks noChangeArrowheads="1"/>
          </p:cNvSpPr>
          <p:nvPr/>
        </p:nvSpPr>
        <p:spPr bwMode="auto">
          <a:xfrm>
            <a:off x="6732588" y="133350"/>
            <a:ext cx="1497012" cy="657225"/>
          </a:xfrm>
          <a:prstGeom prst="rect">
            <a:avLst/>
          </a:prstGeom>
          <a:solidFill>
            <a:srgbClr val="FFFFFF"/>
          </a:solidFill>
          <a:ln w="9525">
            <a:solidFill>
              <a:srgbClr val="046923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533400" y="1295400"/>
            <a:ext cx="8077200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 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Date(11,12,2013)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</a:t>
            </a: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11/12/2013</a:t>
            </a:r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FF052A"/>
                </a:solidFill>
                <a:latin typeface="Courier New" pitchFamily="49" charset="0"/>
              </a:rPr>
              <a:t>d2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b="1" dirty="0" smtClean="0">
                <a:latin typeface="Courier New" pitchFamily="49" charset="0"/>
              </a:rPr>
              <a:t>Date(11,12,2013)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FF052A"/>
                </a:solidFill>
                <a:latin typeface="Courier New" pitchFamily="49" charset="0"/>
              </a:rPr>
              <a:t>d2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FF052A"/>
                </a:solidFill>
                <a:latin typeface="Courier New" pitchFamily="49" charset="0"/>
              </a:rPr>
              <a:t>11/12/2013</a:t>
            </a:r>
            <a:endParaRPr lang="en-US" b="1" dirty="0">
              <a:solidFill>
                <a:srgbClr val="FF052A"/>
              </a:solidFill>
              <a:latin typeface="Courier New" pitchFamily="49" charset="0"/>
            </a:endParaRPr>
          </a:p>
        </p:txBody>
      </p:sp>
      <p:grpSp>
        <p:nvGrpSpPr>
          <p:cNvPr id="36870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6816725" y="236538"/>
            <a:ext cx="382588" cy="452437"/>
            <a:chOff x="2928" y="1051"/>
            <a:chExt cx="840" cy="957"/>
          </a:xfrm>
        </p:grpSpPr>
        <p:sp>
          <p:nvSpPr>
            <p:cNvPr id="36877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8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79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0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1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2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3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4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5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rgbClr val="04692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86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7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8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9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04692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871" name="Text Box 28"/>
          <p:cNvSpPr txBox="1">
            <a:spLocks noChangeArrowheads="1"/>
          </p:cNvSpPr>
          <p:nvPr/>
        </p:nvSpPr>
        <p:spPr bwMode="auto">
          <a:xfrm>
            <a:off x="6037263" y="854075"/>
            <a:ext cx="2886075" cy="39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dirty="0">
                <a:solidFill>
                  <a:srgbClr val="046923"/>
                </a:solidFill>
                <a:latin typeface="Calibri" pitchFamily="34" charset="0"/>
              </a:rPr>
              <a:t>What date is on your </a:t>
            </a:r>
            <a:r>
              <a:rPr lang="en-US" sz="1000" b="1" dirty="0">
                <a:latin typeface="Calibri" pitchFamily="34" charset="0"/>
              </a:rPr>
              <a:t>id</a:t>
            </a:r>
            <a:r>
              <a:rPr lang="en-US" sz="1000" dirty="0">
                <a:solidFill>
                  <a:srgbClr val="046923"/>
                </a:solidFill>
                <a:latin typeface="Calibri" pitchFamily="34" charset="0"/>
              </a:rPr>
              <a:t>?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000" dirty="0">
                <a:solidFill>
                  <a:srgbClr val="046923"/>
                </a:solidFill>
                <a:latin typeface="Calibri" pitchFamily="34" charset="0"/>
              </a:rPr>
              <a:t>What </a:t>
            </a:r>
            <a:r>
              <a:rPr lang="en-US" sz="1000" b="1" dirty="0">
                <a:latin typeface="Calibri" pitchFamily="34" charset="0"/>
              </a:rPr>
              <a:t>id</a:t>
            </a:r>
            <a:r>
              <a:rPr lang="en-US" sz="1000" dirty="0">
                <a:solidFill>
                  <a:srgbClr val="046923"/>
                </a:solidFill>
                <a:latin typeface="Calibri" pitchFamily="34" charset="0"/>
              </a:rPr>
              <a:t> is on your Date?</a:t>
            </a:r>
          </a:p>
        </p:txBody>
      </p:sp>
      <p:sp>
        <p:nvSpPr>
          <p:cNvPr id="36872" name="Rectangle 31"/>
          <p:cNvSpPr>
            <a:spLocks noChangeArrowheads="1"/>
          </p:cNvSpPr>
          <p:nvPr/>
        </p:nvSpPr>
        <p:spPr bwMode="auto">
          <a:xfrm>
            <a:off x="585788" y="5089525"/>
            <a:ext cx="35290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&gt;&gt;&gt; </a:t>
            </a:r>
            <a:r>
              <a:rPr lang="en-US" b="1" dirty="0" err="1" smtClean="0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 err="1" smtClean="0">
                <a:latin typeface="Courier New" pitchFamily="49" charset="0"/>
              </a:rPr>
              <a:t>.equals</a:t>
            </a:r>
            <a:r>
              <a:rPr lang="en-US" b="1" dirty="0" smtClean="0">
                <a:latin typeface="Courier New" pitchFamily="49" charset="0"/>
              </a:rPr>
              <a:t>(</a:t>
            </a:r>
            <a:r>
              <a:rPr lang="en-US" b="1" dirty="0" smtClean="0">
                <a:solidFill>
                  <a:srgbClr val="FF052A"/>
                </a:solidFill>
                <a:latin typeface="Courier New" pitchFamily="49" charset="0"/>
              </a:rPr>
              <a:t>d2</a:t>
            </a:r>
            <a:r>
              <a:rPr lang="en-US" b="1" dirty="0" smtClean="0">
                <a:latin typeface="Courier New" pitchFamily="49" charset="0"/>
              </a:rPr>
              <a:t>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True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36874" name="Rectangle 28"/>
          <p:cNvSpPr>
            <a:spLocks noChangeArrowheads="1"/>
          </p:cNvSpPr>
          <p:nvPr/>
        </p:nvSpPr>
        <p:spPr bwMode="auto">
          <a:xfrm>
            <a:off x="7239000" y="222250"/>
            <a:ext cx="9191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46923"/>
                </a:solidFill>
                <a:latin typeface="Calibri" pitchFamily="34" charset="0"/>
              </a:rPr>
              <a:t>UFO license</a:t>
            </a:r>
          </a:p>
          <a:p>
            <a:r>
              <a:rPr lang="en-US" sz="1200">
                <a:solidFill>
                  <a:srgbClr val="046923"/>
                </a:solidFill>
                <a:latin typeface="Calibri" pitchFamily="34" charset="0"/>
              </a:rPr>
              <a:t>Area 51, CA</a:t>
            </a:r>
            <a:endParaRPr lang="en-US" sz="1200">
              <a:latin typeface="Calibri" pitchFamily="34" charset="0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5754704" y="2778463"/>
            <a:ext cx="3027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latin typeface="Calibri" pitchFamily="34" charset="0"/>
              </a:rPr>
              <a:t>this constructs a different </a:t>
            </a:r>
            <a:r>
              <a:rPr lang="en-US" sz="1400" dirty="0" smtClean="0">
                <a:latin typeface="Calibri" pitchFamily="34" charset="0"/>
              </a:rPr>
              <a:t>Date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27" name="Line 39"/>
          <p:cNvSpPr>
            <a:spLocks noChangeShapeType="1"/>
          </p:cNvSpPr>
          <p:nvPr/>
        </p:nvSpPr>
        <p:spPr bwMode="auto">
          <a:xfrm flipH="1">
            <a:off x="5175249" y="2978150"/>
            <a:ext cx="579453" cy="40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457200" y="212725"/>
            <a:ext cx="4648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==   vs.   </a:t>
            </a:r>
            <a:r>
              <a:rPr lang="en-US" sz="4000" b="1" dirty="0" smtClean="0">
                <a:latin typeface="Courier New" pitchFamily="49" charset="0"/>
                <a:cs typeface="Courier New" pitchFamily="49" charset="0"/>
              </a:rPr>
              <a:t>equals</a:t>
            </a:r>
            <a:endParaRPr lang="en-US" sz="4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" name="TextBox 43"/>
          <p:cNvSpPr txBox="1">
            <a:spLocks noChangeArrowheads="1"/>
          </p:cNvSpPr>
          <p:nvPr/>
        </p:nvSpPr>
        <p:spPr bwMode="auto">
          <a:xfrm rot="-598700">
            <a:off x="4114759" y="4582732"/>
            <a:ext cx="4594225" cy="144655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3200" dirty="0">
                <a:solidFill>
                  <a:srgbClr val="1815F3"/>
                </a:solidFill>
                <a:latin typeface="Cambria" pitchFamily="18" charset="0"/>
              </a:rPr>
              <a:t>Python objects are handled by </a:t>
            </a:r>
            <a:r>
              <a:rPr lang="en-US" sz="3200" dirty="0" smtClean="0">
                <a:solidFill>
                  <a:srgbClr val="1815F3"/>
                </a:solidFill>
                <a:latin typeface="Cambria" pitchFamily="18" charset="0"/>
              </a:rPr>
              <a:t>reference…</a:t>
            </a:r>
          </a:p>
          <a:p>
            <a:pPr algn="ctr"/>
            <a:r>
              <a:rPr lang="en-US" b="1" dirty="0" smtClean="0">
                <a:latin typeface="Cambria" pitchFamily="18" charset="0"/>
              </a:rPr>
              <a:t>.equals</a:t>
            </a:r>
            <a:r>
              <a:rPr lang="en-US" dirty="0" smtClean="0">
                <a:latin typeface="Cambria" pitchFamily="18" charset="0"/>
              </a:rPr>
              <a:t> compares contents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5853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9"/>
          <a:stretch>
            <a:fillRect/>
          </a:stretch>
        </p:blipFill>
        <p:spPr bwMode="auto">
          <a:xfrm>
            <a:off x="0" y="10668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1"/>
          <p:cNvSpPr txBox="1">
            <a:spLocks noChangeArrowheads="1"/>
          </p:cNvSpPr>
          <p:nvPr/>
        </p:nvSpPr>
        <p:spPr bwMode="auto">
          <a:xfrm>
            <a:off x="762000" y="762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Cambria" pitchFamily="18" charset="0"/>
              </a:rPr>
              <a:t>Classes and Objects</a:t>
            </a:r>
          </a:p>
        </p:txBody>
      </p:sp>
    </p:spTree>
    <p:extLst>
      <p:ext uri="{BB962C8B-B14F-4D97-AF65-F5344CB8AC3E}">
        <p14:creationId xmlns:p14="http://schemas.microsoft.com/office/powerpoint/2010/main" val="3303428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28600" y="304800"/>
            <a:ext cx="625042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 dirty="0">
                <a:latin typeface="Courier New" pitchFamily="49" charset="0"/>
              </a:rPr>
              <a:t> Date:</a:t>
            </a:r>
            <a:endParaRPr lang="en-US" sz="1800" b="1" dirty="0">
              <a:solidFill>
                <a:srgbClr val="FF052A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__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init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__( self,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mo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dy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yr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):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__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repr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__(self):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isLeapYear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(self):</a:t>
            </a:r>
          </a:p>
          <a:p>
            <a:pPr>
              <a:defRPr/>
            </a:pPr>
            <a:endParaRPr lang="en-US" sz="18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1815F3"/>
                </a:solidFill>
                <a:latin typeface="Courier New" pitchFamily="49" charset="0"/>
              </a:rPr>
              <a:t>equals</a:t>
            </a:r>
            <a:r>
              <a:rPr lang="en-US" sz="1800" b="1" dirty="0">
                <a:latin typeface="Courier New" pitchFamily="49" charset="0"/>
              </a:rPr>
              <a:t>(self, d2):</a:t>
            </a: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""" returns True if </a:t>
            </a:r>
            <a:r>
              <a:rPr lang="en-US" sz="1800" b="1" u="sng" dirty="0">
                <a:solidFill>
                  <a:srgbClr val="046923"/>
                </a:solidFill>
                <a:latin typeface="Courier New" pitchFamily="49" charset="0"/>
              </a:rPr>
              <a:t>they</a:t>
            </a: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represent</a:t>
            </a:r>
          </a:p>
          <a:p>
            <a:pPr>
              <a:defRPr/>
            </a:pP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           the same date; False otherwise  </a:t>
            </a:r>
          </a:p>
          <a:p>
            <a:pPr>
              <a:defRPr/>
            </a:pP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       </a:t>
            </a:r>
            <a:r>
              <a:rPr lang="en-US" sz="18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</a:p>
          <a:p>
            <a:pPr>
              <a:defRPr/>
            </a:pP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46923"/>
                </a:solidFill>
                <a:latin typeface="Courier New" pitchFamily="49" charset="0"/>
              </a:rPr>
              <a:t>       </a:t>
            </a:r>
            <a:r>
              <a:rPr lang="en-US" sz="18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</a:p>
          <a:p>
            <a:pPr>
              <a:defRPr/>
            </a:pPr>
            <a:endParaRPr lang="en-US" sz="1800" b="1" dirty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1800" b="1" dirty="0" smtClean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1800" b="1" dirty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1800" b="1" dirty="0" smtClean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1800" b="1" dirty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1800" b="1" dirty="0" smtClean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1800" b="1" dirty="0" smtClean="0">
                <a:solidFill>
                  <a:srgbClr val="F69509"/>
                </a:solidFill>
                <a:latin typeface="Courier New" pitchFamily="49" charset="0"/>
              </a:rPr>
              <a:t>		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return True</a:t>
            </a:r>
          </a:p>
          <a:p>
            <a:pPr>
              <a:defRPr/>
            </a:pP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F69509"/>
                </a:solidFill>
                <a:latin typeface="Courier New" pitchFamily="49" charset="0"/>
              </a:rPr>
              <a:t>       else: </a:t>
            </a:r>
          </a:p>
          <a:p>
            <a:pPr>
              <a:defRPr/>
            </a:pP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	</a:t>
            </a:r>
            <a:r>
              <a:rPr lang="en-US" sz="1800" b="1" dirty="0" smtClean="0">
                <a:solidFill>
                  <a:srgbClr val="F69509"/>
                </a:solidFill>
                <a:latin typeface="Courier New" pitchFamily="49" charset="0"/>
              </a:rPr>
              <a:t>	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return False</a:t>
            </a:r>
            <a:endParaRPr lang="en-US" sz="1800" b="1" dirty="0">
              <a:solidFill>
                <a:srgbClr val="7030A0"/>
              </a:solidFill>
              <a:latin typeface="Courier New" pitchFamily="49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662488" y="314325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000" b="1" dirty="0">
                <a:latin typeface="Courier New" pitchFamily="49" charset="0"/>
              </a:rPr>
              <a:t>equals</a:t>
            </a:r>
            <a:endParaRPr lang="en-US" sz="4000" dirty="0">
              <a:latin typeface="Times" charset="0"/>
            </a:endParaRPr>
          </a:p>
        </p:txBody>
      </p:sp>
      <p:grpSp>
        <p:nvGrpSpPr>
          <p:cNvPr id="37892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496175" y="2119313"/>
            <a:ext cx="609600" cy="685800"/>
            <a:chOff x="2928" y="1051"/>
            <a:chExt cx="840" cy="957"/>
          </a:xfrm>
        </p:grpSpPr>
        <p:sp>
          <p:nvSpPr>
            <p:cNvPr id="37896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3" name="Text Box 36"/>
          <p:cNvSpPr txBox="1">
            <a:spLocks noChangeArrowheads="1"/>
          </p:cNvSpPr>
          <p:nvPr/>
        </p:nvSpPr>
        <p:spPr bwMode="auto">
          <a:xfrm>
            <a:off x="6934200" y="1585913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How many Dates are here?</a:t>
            </a:r>
          </a:p>
        </p:txBody>
      </p:sp>
      <p:sp>
        <p:nvSpPr>
          <p:cNvPr id="37894" name="Text Box 37"/>
          <p:cNvSpPr txBox="1">
            <a:spLocks noChangeArrowheads="1"/>
          </p:cNvSpPr>
          <p:nvPr/>
        </p:nvSpPr>
        <p:spPr bwMode="auto">
          <a:xfrm>
            <a:off x="6962775" y="2805113"/>
            <a:ext cx="1676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Which one is </a:t>
            </a:r>
            <a:r>
              <a:rPr lang="en-US" sz="1800" b="1">
                <a:latin typeface="Courier New" pitchFamily="49" charset="0"/>
              </a:rPr>
              <a:t>self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ish?</a:t>
            </a:r>
          </a:p>
        </p:txBody>
      </p:sp>
    </p:spTree>
    <p:extLst>
      <p:ext uri="{BB962C8B-B14F-4D97-AF65-F5344CB8AC3E}">
        <p14:creationId xmlns:p14="http://schemas.microsoft.com/office/powerpoint/2010/main" val="2728610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144460" y="3398719"/>
            <a:ext cx="6439981" cy="844417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986" name="Rectangle 8"/>
          <p:cNvSpPr>
            <a:spLocks noChangeArrowheads="1"/>
          </p:cNvSpPr>
          <p:nvPr/>
        </p:nvSpPr>
        <p:spPr bwMode="auto">
          <a:xfrm>
            <a:off x="457200" y="1219200"/>
            <a:ext cx="829586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</a:rPr>
              <a:t> Date: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1815F3"/>
                </a:solidFill>
                <a:latin typeface="Courier New" pitchFamily="49" charset="0"/>
              </a:rPr>
              <a:t>equals</a:t>
            </a:r>
            <a:r>
              <a:rPr lang="en-US" b="1" dirty="0" smtClean="0">
                <a:latin typeface="Courier New" pitchFamily="49" charset="0"/>
              </a:rPr>
              <a:t>(self</a:t>
            </a:r>
            <a:r>
              <a:rPr lang="en-US" b="1" dirty="0">
                <a:latin typeface="Courier New" pitchFamily="49" charset="0"/>
              </a:rPr>
              <a:t>, d2):</a:t>
            </a: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""" if self </a:t>
            </a: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is the same Date as d2</a:t>
            </a:r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, </a:t>
            </a: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    return True; else False """</a:t>
            </a:r>
          </a:p>
          <a:p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[</a:t>
            </a:r>
            <a:r>
              <a:rPr lang="en-US" b="1" dirty="0" err="1">
                <a:latin typeface="Courier New" pitchFamily="49" charset="0"/>
              </a:rPr>
              <a:t>self.year,self.month,self.day</a:t>
            </a:r>
            <a:r>
              <a:rPr lang="en-US" b="1" dirty="0">
                <a:latin typeface="Courier New" pitchFamily="49" charset="0"/>
              </a:rPr>
              <a:t>] </a:t>
            </a:r>
            <a:r>
              <a:rPr lang="en-US" b="1" dirty="0" smtClean="0">
                <a:latin typeface="Courier New" pitchFamily="49" charset="0"/>
              </a:rPr>
              <a:t>== 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 [  d2.year,  d2.month,  d2.day</a:t>
            </a:r>
            <a:r>
              <a:rPr lang="en-US" b="1" dirty="0" smtClean="0">
                <a:latin typeface="Courier New" pitchFamily="49" charset="0"/>
              </a:rPr>
              <a:t>]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True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else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False</a:t>
            </a:r>
          </a:p>
        </p:txBody>
      </p:sp>
      <p:sp>
        <p:nvSpPr>
          <p:cNvPr id="41987" name="Text Box 9"/>
          <p:cNvSpPr txBox="1">
            <a:spLocks noChangeArrowheads="1"/>
          </p:cNvSpPr>
          <p:nvPr/>
        </p:nvSpPr>
        <p:spPr bwMode="auto">
          <a:xfrm rot="-830274">
            <a:off x="7459265" y="4241384"/>
            <a:ext cx="1034908" cy="461962"/>
          </a:xfrm>
          <a:prstGeom prst="rect">
            <a:avLst/>
          </a:prstGeom>
          <a:solidFill>
            <a:srgbClr val="F6950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  <a:latin typeface="Cambria" pitchFamily="18" charset="0"/>
              </a:rPr>
              <a:t>Whoa!</a:t>
            </a:r>
          </a:p>
        </p:txBody>
      </p:sp>
      <p:sp>
        <p:nvSpPr>
          <p:cNvPr id="41988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6400" y="5643563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7391400" y="152400"/>
            <a:ext cx="139065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I want == to work!</a:t>
            </a:r>
            <a:endParaRPr lang="en-US" sz="1400" i="1" dirty="0">
              <a:solidFill>
                <a:srgbClr val="046923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95203" y="445168"/>
            <a:ext cx="544262" cy="616953"/>
            <a:chOff x="2928" y="1051"/>
            <a:chExt cx="840" cy="957"/>
          </a:xfrm>
        </p:grpSpPr>
        <p:sp>
          <p:nvSpPr>
            <p:cNvPr id="8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81000" y="314325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latin typeface="Courier New" pitchFamily="49" charset="0"/>
              </a:rPr>
              <a:t>equals</a:t>
            </a:r>
            <a:endParaRPr lang="en-US" sz="4000" dirty="0">
              <a:latin typeface="Times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609600" y="5724525"/>
            <a:ext cx="7909808" cy="904875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8320" y="5946129"/>
            <a:ext cx="48782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To use this, write    </a:t>
            </a:r>
            <a:r>
              <a:rPr lang="en-US" b="1" dirty="0" err="1" smtClean="0">
                <a:latin typeface="Courier New" pitchFamily="49" charset="0"/>
              </a:rPr>
              <a:t>d.</a:t>
            </a:r>
            <a:r>
              <a:rPr lang="en-US" b="1" dirty="0" err="1" smtClean="0">
                <a:solidFill>
                  <a:srgbClr val="1815F3"/>
                </a:solidFill>
                <a:latin typeface="Courier New" pitchFamily="49" charset="0"/>
              </a:rPr>
              <a:t>equals</a:t>
            </a:r>
            <a:r>
              <a:rPr lang="en-US" b="1" dirty="0" smtClean="0">
                <a:latin typeface="Courier New" pitchFamily="49" charset="0"/>
              </a:rPr>
              <a:t>(d2)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010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1702904" y="2004522"/>
            <a:ext cx="1371600" cy="380870"/>
          </a:xfrm>
          <a:prstGeom prst="roundRect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986" name="Rectangle 8"/>
          <p:cNvSpPr>
            <a:spLocks noChangeArrowheads="1"/>
          </p:cNvSpPr>
          <p:nvPr/>
        </p:nvSpPr>
        <p:spPr bwMode="auto">
          <a:xfrm>
            <a:off x="457200" y="1219200"/>
            <a:ext cx="829586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</a:rPr>
              <a:t> Date: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b="1" dirty="0" err="1" smtClean="0">
                <a:solidFill>
                  <a:srgbClr val="1815F3"/>
                </a:solidFill>
                <a:latin typeface="Courier New" pitchFamily="49" charset="0"/>
              </a:rPr>
              <a:t>eq</a:t>
            </a:r>
            <a:r>
              <a:rPr lang="en-US" b="1" dirty="0" smtClean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b="1" dirty="0" smtClean="0">
                <a:latin typeface="Courier New" pitchFamily="49" charset="0"/>
              </a:rPr>
              <a:t>(self</a:t>
            </a:r>
            <a:r>
              <a:rPr lang="en-US" b="1" dirty="0">
                <a:latin typeface="Courier New" pitchFamily="49" charset="0"/>
              </a:rPr>
              <a:t>, d2):</a:t>
            </a: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""" if self </a:t>
            </a: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is the same Date as d2</a:t>
            </a:r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, </a:t>
            </a: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    return True; else False """</a:t>
            </a:r>
          </a:p>
          <a:p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[</a:t>
            </a:r>
            <a:r>
              <a:rPr lang="en-US" b="1" dirty="0" err="1">
                <a:latin typeface="Courier New" pitchFamily="49" charset="0"/>
              </a:rPr>
              <a:t>self.year,self.month,self.day</a:t>
            </a:r>
            <a:r>
              <a:rPr lang="en-US" b="1" dirty="0">
                <a:latin typeface="Courier New" pitchFamily="49" charset="0"/>
              </a:rPr>
              <a:t>] </a:t>
            </a:r>
            <a:r>
              <a:rPr lang="en-US" b="1" dirty="0" smtClean="0">
                <a:latin typeface="Courier New" pitchFamily="49" charset="0"/>
              </a:rPr>
              <a:t>== 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 [  d2.year,  d2.month,  d2.day</a:t>
            </a:r>
            <a:r>
              <a:rPr lang="en-US" b="1" dirty="0" smtClean="0">
                <a:latin typeface="Courier New" pitchFamily="49" charset="0"/>
              </a:rPr>
              <a:t>]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True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else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False</a:t>
            </a:r>
          </a:p>
        </p:txBody>
      </p:sp>
      <p:sp>
        <p:nvSpPr>
          <p:cNvPr id="41988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6400" y="5643563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81000" y="314325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smtClean="0">
                <a:latin typeface="Courier New" pitchFamily="49" charset="0"/>
              </a:rPr>
              <a:t>equals</a:t>
            </a:r>
            <a:endParaRPr lang="en-US" sz="4000" dirty="0">
              <a:latin typeface="Times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609600" y="5724525"/>
            <a:ext cx="7909808" cy="904875"/>
          </a:xfrm>
          <a:prstGeom prst="roundRect">
            <a:avLst/>
          </a:prstGeom>
          <a:solidFill>
            <a:srgbClr val="FFCC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8320" y="5946129"/>
            <a:ext cx="487828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To use this, write       </a:t>
            </a:r>
            <a:r>
              <a:rPr lang="en-US" b="1" dirty="0" smtClean="0">
                <a:latin typeface="Courier New" pitchFamily="49" charset="0"/>
              </a:rPr>
              <a:t>d == d2</a:t>
            </a:r>
            <a:endParaRPr lang="en-US" dirty="0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6238875" y="5367558"/>
            <a:ext cx="169545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 dirty="0" smtClean="0">
                <a:latin typeface="Cambria" panose="02040503050406030204" pitchFamily="18" charset="0"/>
              </a:rPr>
              <a:t>Some == are more equal than others</a:t>
            </a:r>
            <a:endParaRPr lang="en-US" sz="1400" i="1" dirty="0">
              <a:latin typeface="Cambria" panose="02040503050406030204" pitchFamily="18" charset="0"/>
            </a:endParaRPr>
          </a:p>
        </p:txBody>
      </p:sp>
      <p:grpSp>
        <p:nvGrpSpPr>
          <p:cNvPr id="7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930677" y="5556666"/>
            <a:ext cx="544262" cy="616953"/>
            <a:chOff x="2928" y="1051"/>
            <a:chExt cx="840" cy="957"/>
          </a:xfrm>
        </p:grpSpPr>
        <p:sp>
          <p:nvSpPr>
            <p:cNvPr id="8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Down Arrow 4"/>
          <p:cNvSpPr/>
          <p:nvPr/>
        </p:nvSpPr>
        <p:spPr bwMode="auto">
          <a:xfrm rot="2822317">
            <a:off x="3027951" y="789846"/>
            <a:ext cx="838200" cy="1143000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84894" y="540603"/>
            <a:ext cx="4368506" cy="830997"/>
          </a:xfrm>
          <a:prstGeom prst="rect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alibri" panose="020F0502020204030204" pitchFamily="34" charset="0"/>
              </a:rPr>
              <a:t>This is Python's function name for the == operator!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5915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ChangeArrowheads="1"/>
          </p:cNvSpPr>
          <p:nvPr/>
        </p:nvSpPr>
        <p:spPr bwMode="auto">
          <a:xfrm>
            <a:off x="630940" y="1384280"/>
            <a:ext cx="805586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 err="1">
                <a:solidFill>
                  <a:srgbClr val="1815F3"/>
                </a:solidFill>
                <a:latin typeface="Candara" panose="020E0502030303020204" pitchFamily="34" charset="0"/>
              </a:rPr>
              <a:t>eq</a:t>
            </a:r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>
                <a:latin typeface="Candara" panose="020E0502030303020204" pitchFamily="34" charset="0"/>
              </a:rPr>
              <a:t>(self, other)  defines the equality operator, ==</a:t>
            </a:r>
          </a:p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__ne__</a:t>
            </a:r>
            <a:r>
              <a:rPr lang="en-US" b="1" dirty="0">
                <a:latin typeface="Candara" panose="020E0502030303020204" pitchFamily="34" charset="0"/>
              </a:rPr>
              <a:t>(self, other)  defines the inequality operator, !=</a:t>
            </a:r>
          </a:p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 err="1">
                <a:solidFill>
                  <a:srgbClr val="1815F3"/>
                </a:solidFill>
                <a:latin typeface="Candara" panose="020E0502030303020204" pitchFamily="34" charset="0"/>
              </a:rPr>
              <a:t>lt</a:t>
            </a:r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>
                <a:latin typeface="Candara" panose="020E0502030303020204" pitchFamily="34" charset="0"/>
              </a:rPr>
              <a:t>(self, other)  defines the less-than operator, &lt;</a:t>
            </a:r>
            <a:endParaRPr lang="en-US" b="1" dirty="0">
              <a:solidFill>
                <a:srgbClr val="1815F3"/>
              </a:solidFill>
              <a:latin typeface="Candara" panose="020E0502030303020204" pitchFamily="34" charset="0"/>
            </a:endParaRPr>
          </a:p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 err="1">
                <a:solidFill>
                  <a:srgbClr val="1815F3"/>
                </a:solidFill>
                <a:latin typeface="Candara" panose="020E0502030303020204" pitchFamily="34" charset="0"/>
              </a:rPr>
              <a:t>gt</a:t>
            </a:r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>
                <a:latin typeface="Candara" panose="020E0502030303020204" pitchFamily="34" charset="0"/>
              </a:rPr>
              <a:t>(self, other)  defines the greater-than operator, &gt;</a:t>
            </a:r>
          </a:p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__le</a:t>
            </a:r>
            <a:r>
              <a:rPr lang="en-US" b="1" dirty="0" smtClean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 smtClean="0">
                <a:latin typeface="Candara" panose="020E0502030303020204" pitchFamily="34" charset="0"/>
              </a:rPr>
              <a:t>(</a:t>
            </a:r>
            <a:r>
              <a:rPr lang="en-US" b="1" dirty="0">
                <a:latin typeface="Candara" panose="020E0502030303020204" pitchFamily="34" charset="0"/>
              </a:rPr>
              <a:t>self, other)  defines the </a:t>
            </a:r>
            <a:r>
              <a:rPr lang="en-US" b="1" dirty="0" smtClean="0">
                <a:latin typeface="Candara" panose="020E0502030303020204" pitchFamily="34" charset="0"/>
              </a:rPr>
              <a:t>less-or-equal-to </a:t>
            </a:r>
            <a:r>
              <a:rPr lang="en-US" b="1" dirty="0">
                <a:latin typeface="Candara" panose="020E0502030303020204" pitchFamily="34" charset="0"/>
              </a:rPr>
              <a:t>operator, &lt;=</a:t>
            </a:r>
          </a:p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 err="1">
                <a:solidFill>
                  <a:srgbClr val="1815F3"/>
                </a:solidFill>
                <a:latin typeface="Candara" panose="020E0502030303020204" pitchFamily="34" charset="0"/>
              </a:rPr>
              <a:t>ge</a:t>
            </a:r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</a:t>
            </a:r>
            <a:r>
              <a:rPr lang="en-US" b="1" dirty="0">
                <a:latin typeface="Candara" panose="020E0502030303020204" pitchFamily="34" charset="0"/>
              </a:rPr>
              <a:t>(self, other)  defines the </a:t>
            </a:r>
            <a:r>
              <a:rPr lang="en-US" b="1" dirty="0" smtClean="0">
                <a:latin typeface="Candara" panose="020E0502030303020204" pitchFamily="34" charset="0"/>
              </a:rPr>
              <a:t>gr.-or-equal-to </a:t>
            </a:r>
            <a:r>
              <a:rPr lang="en-US" b="1" dirty="0">
                <a:latin typeface="Candara" panose="020E0502030303020204" pitchFamily="34" charset="0"/>
              </a:rPr>
              <a:t>operator, &gt;=</a:t>
            </a:r>
          </a:p>
          <a:p>
            <a:endParaRPr lang="en-US" b="1" dirty="0">
              <a:latin typeface="Candara" panose="020E0502030303020204" pitchFamily="34" charset="0"/>
            </a:endParaRPr>
          </a:p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__add__</a:t>
            </a:r>
            <a:r>
              <a:rPr lang="en-US" b="1" dirty="0">
                <a:latin typeface="Candara" panose="020E0502030303020204" pitchFamily="34" charset="0"/>
              </a:rPr>
              <a:t>(self, other)  defines the addition operator, +</a:t>
            </a:r>
          </a:p>
          <a:p>
            <a:r>
              <a:rPr lang="en-US" b="1" dirty="0">
                <a:solidFill>
                  <a:srgbClr val="1815F3"/>
                </a:solidFill>
                <a:latin typeface="Candara" panose="020E0502030303020204" pitchFamily="34" charset="0"/>
              </a:rPr>
              <a:t>__sub__</a:t>
            </a:r>
            <a:r>
              <a:rPr lang="en-US" b="1" dirty="0">
                <a:latin typeface="Candara" panose="020E0502030303020204" pitchFamily="34" charset="0"/>
              </a:rPr>
              <a:t>(self, other)  defines the subtraction operator, -</a:t>
            </a:r>
          </a:p>
        </p:txBody>
      </p:sp>
      <p:sp>
        <p:nvSpPr>
          <p:cNvPr id="41988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6400" y="5643563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80999" y="314325"/>
            <a:ext cx="79099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dirty="0" smtClean="0">
                <a:latin typeface="Cambria" panose="02040503050406030204" pitchFamily="18" charset="0"/>
              </a:rPr>
              <a:t>DIY operators …</a:t>
            </a:r>
            <a:endParaRPr lang="en-US" sz="4000" dirty="0">
              <a:latin typeface="Cambria" panose="02040503050406030204" pitchFamily="18" charset="0"/>
            </a:endParaRPr>
          </a:p>
        </p:txBody>
      </p:sp>
      <p:grpSp>
        <p:nvGrpSpPr>
          <p:cNvPr id="7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14669" y="6073204"/>
            <a:ext cx="544262" cy="616953"/>
            <a:chOff x="2928" y="1051"/>
            <a:chExt cx="840" cy="957"/>
          </a:xfrm>
        </p:grpSpPr>
        <p:sp>
          <p:nvSpPr>
            <p:cNvPr id="8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Up Arrow 2"/>
          <p:cNvSpPr/>
          <p:nvPr/>
        </p:nvSpPr>
        <p:spPr bwMode="auto">
          <a:xfrm rot="1406131">
            <a:off x="1354017" y="4819216"/>
            <a:ext cx="450361" cy="771367"/>
          </a:xfrm>
          <a:prstGeom prst="up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32974" y="5643563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9900"/>
                </a:solidFill>
                <a:latin typeface="Calibri" panose="020F0502020204030204" pitchFamily="34" charset="0"/>
              </a:rPr>
              <a:t>I</a:t>
            </a:r>
            <a:r>
              <a:rPr lang="en-US" sz="14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 should </a:t>
            </a:r>
            <a:r>
              <a:rPr lang="en-US" sz="1400" b="1" u="sng" dirty="0" smtClean="0">
                <a:solidFill>
                  <a:srgbClr val="009900"/>
                </a:solidFill>
                <a:latin typeface="Calibri" panose="020F0502020204030204" pitchFamily="34" charset="0"/>
              </a:rPr>
              <a:t>underscore</a:t>
            </a:r>
            <a:r>
              <a:rPr lang="en-US" sz="1400" dirty="0" smtClean="0">
                <a:solidFill>
                  <a:srgbClr val="009900"/>
                </a:solidFill>
                <a:latin typeface="Calibri" panose="020F0502020204030204" pitchFamily="34" charset="0"/>
              </a:rPr>
              <a:t> the unusual syntax here!</a:t>
            </a:r>
            <a:endParaRPr lang="en-US" sz="1400" dirty="0">
              <a:solidFill>
                <a:srgbClr val="009900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62000" y="5495903"/>
            <a:ext cx="3573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there are two under-scores on each side here</a:t>
            </a:r>
            <a:endParaRPr lang="en-US" dirty="0"/>
          </a:p>
        </p:txBody>
      </p:sp>
      <p:sp>
        <p:nvSpPr>
          <p:cNvPr id="29" name="Up Arrow 28"/>
          <p:cNvSpPr/>
          <p:nvPr/>
        </p:nvSpPr>
        <p:spPr bwMode="auto">
          <a:xfrm rot="20872386">
            <a:off x="773199" y="4763099"/>
            <a:ext cx="450361" cy="771367"/>
          </a:xfrm>
          <a:prstGeom prst="up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438400" y="4800600"/>
            <a:ext cx="4779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  <a:latin typeface="Candara" panose="020E0502030303020204" pitchFamily="34" charset="0"/>
              </a:rPr>
              <a:t>… and many more!  Use </a:t>
            </a:r>
            <a:r>
              <a:rPr lang="en-US" b="1" dirty="0" err="1" smtClean="0">
                <a:solidFill>
                  <a:srgbClr val="1815F3"/>
                </a:solidFill>
                <a:latin typeface="Candara" panose="020E0502030303020204" pitchFamily="34" charset="0"/>
              </a:rPr>
              <a:t>dir</a:t>
            </a:r>
            <a:r>
              <a:rPr lang="en-US" b="1" dirty="0" smtClean="0">
                <a:solidFill>
                  <a:srgbClr val="1815F3"/>
                </a:solidFill>
                <a:latin typeface="Candara" panose="020E0502030303020204" pitchFamily="34" charset="0"/>
              </a:rPr>
              <a:t>('')</a:t>
            </a:r>
            <a:endParaRPr lang="en-US" dirty="0">
              <a:solidFill>
                <a:srgbClr val="1815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263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8"/>
          <p:cNvSpPr txBox="1">
            <a:spLocks noChangeArrowheads="1"/>
          </p:cNvSpPr>
          <p:nvPr/>
        </p:nvSpPr>
        <p:spPr bwMode="auto">
          <a:xfrm>
            <a:off x="304800" y="1447800"/>
            <a:ext cx="370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latin typeface="Cambria" pitchFamily="18" charset="0"/>
              </a:rPr>
              <a:t>Add these to your </a:t>
            </a:r>
            <a:r>
              <a:rPr lang="en-US" sz="2000" b="1" dirty="0" smtClean="0">
                <a:latin typeface="Courier New" pitchFamily="49" charset="0"/>
              </a:rPr>
              <a:t>Date</a:t>
            </a:r>
            <a:r>
              <a:rPr lang="en-US" sz="2000" dirty="0" smtClean="0">
                <a:latin typeface="Times New Roman" pitchFamily="18" charset="0"/>
              </a:rPr>
              <a:t> </a:t>
            </a:r>
            <a:r>
              <a:rPr lang="en-US" sz="2000" dirty="0">
                <a:latin typeface="Cambria" pitchFamily="18" charset="0"/>
              </a:rPr>
              <a:t>class!</a:t>
            </a:r>
          </a:p>
        </p:txBody>
      </p:sp>
      <p:pic>
        <p:nvPicPr>
          <p:cNvPr id="3379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9" b="15216"/>
          <a:stretch>
            <a:fillRect/>
          </a:stretch>
        </p:blipFill>
        <p:spPr bwMode="auto">
          <a:xfrm>
            <a:off x="5110163" y="1447800"/>
            <a:ext cx="2955925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19"/>
          <p:cNvSpPr txBox="1">
            <a:spLocks noChangeArrowheads="1"/>
          </p:cNvSpPr>
          <p:nvPr/>
        </p:nvSpPr>
        <p:spPr bwMode="auto">
          <a:xfrm>
            <a:off x="5419474" y="5326731"/>
            <a:ext cx="2362200" cy="306387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i="1" dirty="0">
                <a:latin typeface="Cambria" pitchFamily="18" charset="0"/>
              </a:rPr>
              <a:t>no computer required…</a:t>
            </a:r>
          </a:p>
        </p:txBody>
      </p:sp>
      <p:sp>
        <p:nvSpPr>
          <p:cNvPr id="33797" name="Text Box 20"/>
          <p:cNvSpPr txBox="1">
            <a:spLocks noChangeArrowheads="1"/>
          </p:cNvSpPr>
          <p:nvPr/>
        </p:nvSpPr>
        <p:spPr bwMode="auto">
          <a:xfrm>
            <a:off x="5291138" y="4997450"/>
            <a:ext cx="2590800" cy="33655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Cambria" pitchFamily="18" charset="0"/>
              </a:rPr>
              <a:t>Prof. </a:t>
            </a:r>
            <a:r>
              <a:rPr lang="en-US" sz="1600" b="1" dirty="0" smtClean="0">
                <a:latin typeface="Cambria" pitchFamily="18" charset="0"/>
              </a:rPr>
              <a:t>Benjamin !</a:t>
            </a:r>
            <a:endParaRPr lang="en-US" sz="1600" b="1" dirty="0">
              <a:latin typeface="Cambria" pitchFamily="18" charset="0"/>
            </a:endParaRPr>
          </a:p>
        </p:txBody>
      </p:sp>
      <p:sp>
        <p:nvSpPr>
          <p:cNvPr id="33798" name="Text Box 21"/>
          <p:cNvSpPr txBox="1">
            <a:spLocks noChangeArrowheads="1"/>
          </p:cNvSpPr>
          <p:nvPr/>
        </p:nvSpPr>
        <p:spPr bwMode="auto">
          <a:xfrm>
            <a:off x="762000" y="228600"/>
            <a:ext cx="7772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>
                <a:latin typeface="Cambria" pitchFamily="18" charset="0"/>
              </a:rPr>
              <a:t>Lab today – or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b="1" dirty="0">
                <a:latin typeface="Courier New" pitchFamily="49" charset="0"/>
              </a:rPr>
              <a:t>tomorrow</a:t>
            </a:r>
          </a:p>
        </p:txBody>
      </p:sp>
      <p:sp>
        <p:nvSpPr>
          <p:cNvPr id="33799" name="Text Box 25"/>
          <p:cNvSpPr txBox="1">
            <a:spLocks noChangeArrowheads="1"/>
          </p:cNvSpPr>
          <p:nvPr/>
        </p:nvSpPr>
        <p:spPr bwMode="auto">
          <a:xfrm>
            <a:off x="677863" y="2103438"/>
            <a:ext cx="3708400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yesterday(self)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tomorrow(self)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addNDays(self, N)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subNDays(self, N)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isBefore(self, d2)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isAfter(self, d2)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rgbClr val="FF052A"/>
                </a:solidFill>
                <a:latin typeface="Courier New" pitchFamily="49" charset="0"/>
              </a:rPr>
              <a:t>diff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(self, d2)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Courier New" pitchFamily="49" charset="0"/>
              </a:rPr>
              <a:t>dow</a:t>
            </a:r>
            <a:r>
              <a:rPr lang="en-US" sz="2000" b="1">
                <a:solidFill>
                  <a:schemeClr val="accent2"/>
                </a:solidFill>
                <a:latin typeface="Courier New" pitchFamily="49" charset="0"/>
              </a:rPr>
              <a:t>(self)</a:t>
            </a:r>
          </a:p>
        </p:txBody>
      </p:sp>
      <p:sp>
        <p:nvSpPr>
          <p:cNvPr id="33800" name="Line 27"/>
          <p:cNvSpPr>
            <a:spLocks noChangeShapeType="1"/>
          </p:cNvSpPr>
          <p:nvPr/>
        </p:nvSpPr>
        <p:spPr bwMode="auto">
          <a:xfrm>
            <a:off x="2286000" y="4818063"/>
            <a:ext cx="24415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Text Box 28"/>
          <p:cNvSpPr txBox="1">
            <a:spLocks noChangeArrowheads="1"/>
          </p:cNvSpPr>
          <p:nvPr/>
        </p:nvSpPr>
        <p:spPr bwMode="auto">
          <a:xfrm>
            <a:off x="304800" y="5624513"/>
            <a:ext cx="3352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and use your </a:t>
            </a:r>
            <a:r>
              <a:rPr lang="en-US" sz="2000" b="1" dirty="0">
                <a:latin typeface="Courier New" pitchFamily="49" charset="0"/>
              </a:rPr>
              <a:t>Date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smtClean="0">
                <a:latin typeface="Cambria" pitchFamily="18" charset="0"/>
              </a:rPr>
              <a:t>class to </a:t>
            </a:r>
            <a:r>
              <a:rPr lang="en-US" sz="2000" dirty="0">
                <a:latin typeface="Cambria" pitchFamily="18" charset="0"/>
              </a:rPr>
              <a:t>analyze our calendar a bit… </a:t>
            </a:r>
          </a:p>
        </p:txBody>
      </p:sp>
    </p:spTree>
    <p:extLst>
      <p:ext uri="{BB962C8B-B14F-4D97-AF65-F5344CB8AC3E}">
        <p14:creationId xmlns:p14="http://schemas.microsoft.com/office/powerpoint/2010/main" val="541805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ChangeArrowheads="1"/>
          </p:cNvSpPr>
          <p:nvPr/>
        </p:nvSpPr>
        <p:spPr bwMode="auto">
          <a:xfrm>
            <a:off x="457200" y="1819275"/>
            <a:ext cx="8111516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</a:rPr>
              <a:t> Date: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b="1" dirty="0">
                <a:latin typeface="Courier New" pitchFamily="49" charset="0"/>
              </a:rPr>
              <a:t>(self, d2):</a:t>
            </a: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""" if self is before d2, this should</a:t>
            </a: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    return True; else False """</a:t>
            </a:r>
          </a:p>
          <a:p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[</a:t>
            </a:r>
            <a:r>
              <a:rPr lang="en-US" b="1" dirty="0" err="1">
                <a:latin typeface="Courier New" pitchFamily="49" charset="0"/>
              </a:rPr>
              <a:t>self.year,self.month,self.day</a:t>
            </a:r>
            <a:r>
              <a:rPr lang="en-US" b="1" dirty="0">
                <a:latin typeface="Courier New" pitchFamily="49" charset="0"/>
              </a:rPr>
              <a:t>] &lt;</a:t>
            </a:r>
          </a:p>
          <a:p>
            <a:r>
              <a:rPr lang="en-US" b="1" dirty="0">
                <a:latin typeface="Courier New" pitchFamily="49" charset="0"/>
              </a:rPr>
              <a:t>         [  d2.year,  d2.month,  d2.day</a:t>
            </a:r>
            <a:r>
              <a:rPr lang="en-US" b="1" dirty="0" smtClean="0">
                <a:latin typeface="Courier New" pitchFamily="49" charset="0"/>
              </a:rPr>
              <a:t>]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True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else</a:t>
            </a:r>
            <a:r>
              <a:rPr lang="en-US" b="1" dirty="0" smtClean="0">
                <a:latin typeface="Courier New" pitchFamily="49" charset="0"/>
              </a:rPr>
              <a:t>: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      </a:t>
            </a:r>
            <a:r>
              <a:rPr lang="en-US" b="1" dirty="0">
                <a:solidFill>
                  <a:srgbClr val="7030A0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False</a:t>
            </a:r>
          </a:p>
        </p:txBody>
      </p:sp>
      <p:sp>
        <p:nvSpPr>
          <p:cNvPr id="41988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56400" y="6243638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7448550" y="152400"/>
            <a:ext cx="139065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I want even </a:t>
            </a:r>
            <a:r>
              <a:rPr lang="en-US" sz="1400" b="1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LESS</a:t>
            </a:r>
            <a:r>
              <a:rPr lang="en-US" sz="1400" i="1" dirty="0" smtClean="0">
                <a:solidFill>
                  <a:srgbClr val="046923"/>
                </a:solidFill>
                <a:latin typeface="Cambria" panose="02040503050406030204" pitchFamily="18" charset="0"/>
              </a:rPr>
              <a:t> !</a:t>
            </a:r>
            <a:endParaRPr lang="en-US" sz="1400" i="1" dirty="0">
              <a:solidFill>
                <a:srgbClr val="046923"/>
              </a:solidFill>
              <a:latin typeface="Cambria" panose="02040503050406030204" pitchFamily="18" charset="0"/>
            </a:endParaRPr>
          </a:p>
        </p:txBody>
      </p:sp>
      <p:grpSp>
        <p:nvGrpSpPr>
          <p:cNvPr id="7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95203" y="445168"/>
            <a:ext cx="544262" cy="616953"/>
            <a:chOff x="2928" y="1051"/>
            <a:chExt cx="840" cy="957"/>
          </a:xfrm>
        </p:grpSpPr>
        <p:sp>
          <p:nvSpPr>
            <p:cNvPr id="8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81000" y="314325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 dirty="0" err="1" smtClean="0">
                <a:latin typeface="Courier New" pitchFamily="49" charset="0"/>
              </a:rPr>
              <a:t>isBefore</a:t>
            </a:r>
            <a:endParaRPr lang="en-US" sz="400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9702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5676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latin typeface="Courier New" pitchFamily="49" charset="0"/>
              </a:rPr>
              <a:t>Date</a:t>
            </a:r>
            <a:r>
              <a:rPr lang="en-US" sz="4000" b="1" i="1" dirty="0" smtClean="0">
                <a:latin typeface="Calibri" panose="020F0502020204030204" pitchFamily="34" charset="0"/>
              </a:rPr>
              <a:t>'s</a:t>
            </a:r>
            <a:r>
              <a:rPr lang="en-US" sz="4000" b="1" dirty="0" smtClean="0">
                <a:latin typeface="Courier New" pitchFamily="49" charset="0"/>
              </a:rPr>
              <a:t> </a:t>
            </a:r>
            <a:r>
              <a:rPr lang="en-US" sz="4000" b="1" i="1" dirty="0" smtClean="0">
                <a:latin typeface="Calibri" panose="020F0502020204030204" pitchFamily="34" charset="0"/>
              </a:rPr>
              <a:t>purpose…?!</a:t>
            </a:r>
            <a:endParaRPr lang="en-US" sz="4000" b="1" i="1" dirty="0">
              <a:latin typeface="Calibri" panose="020F0502020204030204" pitchFamily="34" charset="0"/>
            </a:endParaRPr>
          </a:p>
        </p:txBody>
      </p:sp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533400" y="1295400"/>
            <a:ext cx="807720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d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= </a:t>
            </a:r>
            <a:r>
              <a:rPr lang="en-US" b="1" dirty="0" smtClean="0">
                <a:latin typeface="Courier New" pitchFamily="49" charset="0"/>
              </a:rPr>
              <a:t>Date(11,10,2015)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print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d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05/14/2015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</p:txBody>
      </p:sp>
      <p:sp>
        <p:nvSpPr>
          <p:cNvPr id="34820" name="Text Box 11"/>
          <p:cNvSpPr txBox="1">
            <a:spLocks noChangeArrowheads="1"/>
          </p:cNvSpPr>
          <p:nvPr/>
        </p:nvSpPr>
        <p:spPr bwMode="auto">
          <a:xfrm>
            <a:off x="5257800" y="1335088"/>
            <a:ext cx="19049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chemeClr val="accent2"/>
                </a:solidFill>
                <a:latin typeface="Calibri" pitchFamily="34" charset="0"/>
              </a:rPr>
              <a:t>always </a:t>
            </a:r>
            <a:r>
              <a:rPr lang="en-US" sz="1400" dirty="0" smtClean="0">
                <a:solidFill>
                  <a:schemeClr val="accent2"/>
                </a:solidFill>
                <a:latin typeface="Calibri" pitchFamily="34" charset="0"/>
              </a:rPr>
              <a:t>create with </a:t>
            </a:r>
            <a:r>
              <a:rPr lang="en-US" sz="1400" dirty="0">
                <a:solidFill>
                  <a:schemeClr val="accent2"/>
                </a:solidFill>
                <a:latin typeface="Calibri" pitchFamily="34" charset="0"/>
              </a:rPr>
              <a:t>the </a:t>
            </a:r>
            <a:r>
              <a:rPr lang="en-US" sz="1400" b="1" dirty="0">
                <a:solidFill>
                  <a:schemeClr val="accent2"/>
                </a:solidFill>
                <a:latin typeface="Calibri" pitchFamily="34" charset="0"/>
              </a:rPr>
              <a:t>CONSTRUCTOR</a:t>
            </a:r>
            <a:r>
              <a:rPr lang="en-US" sz="1400" dirty="0">
                <a:solidFill>
                  <a:schemeClr val="accent2"/>
                </a:solidFill>
                <a:latin typeface="Calibri" pitchFamily="34" charset="0"/>
              </a:rPr>
              <a:t> … </a:t>
            </a:r>
          </a:p>
        </p:txBody>
      </p:sp>
      <p:sp>
        <p:nvSpPr>
          <p:cNvPr id="34821" name="Line 12"/>
          <p:cNvSpPr>
            <a:spLocks noChangeShapeType="1"/>
          </p:cNvSpPr>
          <p:nvPr/>
        </p:nvSpPr>
        <p:spPr bwMode="auto">
          <a:xfrm>
            <a:off x="2133600" y="1752600"/>
            <a:ext cx="685800" cy="0"/>
          </a:xfrm>
          <a:prstGeom prst="line">
            <a:avLst/>
          </a:prstGeom>
          <a:noFill/>
          <a:ln w="9525">
            <a:solidFill>
              <a:srgbClr val="FF05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32"/>
          <p:cNvSpPr>
            <a:spLocks noChangeArrowheads="1"/>
          </p:cNvSpPr>
          <p:nvPr/>
        </p:nvSpPr>
        <p:spPr bwMode="auto">
          <a:xfrm>
            <a:off x="525463" y="3124200"/>
            <a:ext cx="6942137" cy="2742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008000"/>
                </a:solidFill>
                <a:latin typeface="Courier New" pitchFamily="49" charset="0"/>
              </a:rPr>
              <a:t>d.tomorrow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</a:rPr>
              <a:t>()</a:t>
            </a: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print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d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</a:rPr>
              <a:t>11/11/2015</a:t>
            </a: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endParaRPr lang="en-US" b="1" dirty="0">
              <a:solidFill>
                <a:schemeClr val="accent2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&gt;&gt;&gt;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b="1" dirty="0" err="1" smtClean="0">
                <a:solidFill>
                  <a:srgbClr val="008000"/>
                </a:solidFill>
                <a:latin typeface="Courier New" pitchFamily="49" charset="0"/>
              </a:rPr>
              <a:t>d.addNDays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</a:rPr>
              <a:t>(38)</a:t>
            </a:r>
            <a:endParaRPr lang="en-US" b="1" dirty="0">
              <a:solidFill>
                <a:srgbClr val="008000"/>
              </a:solidFill>
              <a:latin typeface="Courier New" pitchFamily="49" charset="0"/>
            </a:endParaRPr>
          </a:p>
          <a:p>
            <a:pPr>
              <a:lnSpc>
                <a:spcPct val="130000"/>
              </a:lnSpc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lots of printing, but no return value!</a:t>
            </a:r>
            <a:endParaRPr lang="en-US" sz="32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823" name="Text Box 34"/>
          <p:cNvSpPr txBox="1">
            <a:spLocks noChangeArrowheads="1"/>
          </p:cNvSpPr>
          <p:nvPr/>
        </p:nvSpPr>
        <p:spPr bwMode="auto">
          <a:xfrm>
            <a:off x="4433888" y="2997200"/>
            <a:ext cx="320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accent2"/>
                </a:solidFill>
                <a:latin typeface="Calibri" pitchFamily="34" charset="0"/>
              </a:rPr>
              <a:t>the </a:t>
            </a:r>
            <a:r>
              <a:rPr lang="en-US" sz="1800" b="1" dirty="0">
                <a:solidFill>
                  <a:schemeClr val="accent2"/>
                </a:solidFill>
                <a:latin typeface="Calibri" pitchFamily="34" charset="0"/>
              </a:rPr>
              <a:t>tomorrow</a:t>
            </a:r>
            <a:r>
              <a:rPr lang="en-US" sz="1400" dirty="0">
                <a:solidFill>
                  <a:schemeClr val="accent2"/>
                </a:solidFill>
                <a:latin typeface="Calibri" pitchFamily="34" charset="0"/>
              </a:rPr>
              <a:t> method returns nothing at all. Is it doing anything?</a:t>
            </a:r>
          </a:p>
        </p:txBody>
      </p:sp>
      <p:sp>
        <p:nvSpPr>
          <p:cNvPr id="34824" name="Text Box 35"/>
          <p:cNvSpPr txBox="1">
            <a:spLocks noChangeArrowheads="1"/>
          </p:cNvSpPr>
          <p:nvPr/>
        </p:nvSpPr>
        <p:spPr bwMode="auto">
          <a:xfrm>
            <a:off x="4343400" y="5105400"/>
            <a:ext cx="3200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Why is this important?</a:t>
            </a:r>
          </a:p>
        </p:txBody>
      </p:sp>
      <p:sp>
        <p:nvSpPr>
          <p:cNvPr id="34825" name="Text Box 36"/>
          <p:cNvSpPr txBox="1">
            <a:spLocks noChangeArrowheads="1"/>
          </p:cNvSpPr>
          <p:nvPr/>
        </p:nvSpPr>
        <p:spPr bwMode="auto">
          <a:xfrm>
            <a:off x="4319588" y="5961063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Some methods return a value; others </a:t>
            </a:r>
            <a:r>
              <a:rPr lang="en-US" sz="1400" b="1">
                <a:solidFill>
                  <a:srgbClr val="1815F3"/>
                </a:solidFill>
                <a:latin typeface="Calibri" pitchFamily="34" charset="0"/>
              </a:rPr>
              <a:t>change the object</a:t>
            </a:r>
            <a:r>
              <a:rPr lang="en-US" sz="1400">
                <a:solidFill>
                  <a:schemeClr val="accent2"/>
                </a:solidFill>
                <a:latin typeface="Calibri" pitchFamily="34" charset="0"/>
              </a:rPr>
              <a:t> that call it!</a:t>
            </a:r>
          </a:p>
        </p:txBody>
      </p:sp>
      <p:sp>
        <p:nvSpPr>
          <p:cNvPr id="34826" name="Line 37"/>
          <p:cNvSpPr>
            <a:spLocks noChangeShapeType="1"/>
          </p:cNvSpPr>
          <p:nvPr/>
        </p:nvSpPr>
        <p:spPr bwMode="auto">
          <a:xfrm flipH="1" flipV="1">
            <a:off x="3657600" y="5791200"/>
            <a:ext cx="512763" cy="2651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38"/>
          <p:cNvSpPr>
            <a:spLocks noChangeArrowheads="1"/>
          </p:cNvSpPr>
          <p:nvPr/>
        </p:nvSpPr>
        <p:spPr bwMode="auto">
          <a:xfrm>
            <a:off x="3897313" y="3794125"/>
            <a:ext cx="130003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1815F3"/>
                </a:solidFill>
                <a:latin typeface="Calibri" pitchFamily="34" charset="0"/>
              </a:rPr>
              <a:t>d has changed!</a:t>
            </a:r>
          </a:p>
        </p:txBody>
      </p:sp>
      <p:sp>
        <p:nvSpPr>
          <p:cNvPr id="34828" name="Line 39"/>
          <p:cNvSpPr>
            <a:spLocks noChangeShapeType="1"/>
          </p:cNvSpPr>
          <p:nvPr/>
        </p:nvSpPr>
        <p:spPr bwMode="auto">
          <a:xfrm flipH="1" flipV="1">
            <a:off x="2819399" y="3865561"/>
            <a:ext cx="1035050" cy="74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502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/>
          <p:cNvSpPr>
            <a:spLocks noChangeArrowheads="1"/>
          </p:cNvSpPr>
          <p:nvPr/>
        </p:nvSpPr>
        <p:spPr bwMode="auto">
          <a:xfrm>
            <a:off x="157163" y="163513"/>
            <a:ext cx="8751887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endParaRPr lang="en-US" sz="2100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  </a:t>
            </a:r>
            <a:r>
              <a:rPr lang="en-US" sz="21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moves the date ahead 1 day 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     </a:t>
            </a:r>
            <a:endParaRPr lang="en-US" sz="2100" b="1" dirty="0" smtClean="0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    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DIM </a:t>
            </a:r>
            <a:r>
              <a:rPr lang="en-US" sz="2100" b="1" dirty="0">
                <a:latin typeface="Courier New" pitchFamily="49" charset="0"/>
              </a:rPr>
              <a:t>= [0,31,28,31,30,31,30,31,31,30,31,30,31]</a:t>
            </a:r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</p:txBody>
      </p:sp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6896100" y="31750"/>
            <a:ext cx="20288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39942" name="Text Box 23"/>
          <p:cNvSpPr txBox="1">
            <a:spLocks noChangeArrowheads="1"/>
          </p:cNvSpPr>
          <p:nvPr/>
        </p:nvSpPr>
        <p:spPr bwMode="auto">
          <a:xfrm>
            <a:off x="7239000" y="1106269"/>
            <a:ext cx="163339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libri" panose="020F0502020204030204" pitchFamily="34" charset="0"/>
              </a:rPr>
              <a:t>Don't return </a:t>
            </a:r>
            <a:r>
              <a:rPr lang="en-US" sz="1200" dirty="0">
                <a:latin typeface="Calibri" panose="020F0502020204030204" pitchFamily="34" charset="0"/>
              </a:rPr>
              <a:t>anything. </a:t>
            </a:r>
            <a:r>
              <a:rPr lang="en-US" sz="1200" dirty="0" smtClean="0">
                <a:latin typeface="Calibri" panose="020F0502020204030204" pitchFamily="34" charset="0"/>
              </a:rPr>
              <a:t>This </a:t>
            </a:r>
            <a:r>
              <a:rPr lang="en-US" sz="1200" b="1" dirty="0" smtClean="0">
                <a:latin typeface="Calibri" panose="020F0502020204030204" pitchFamily="34" charset="0"/>
              </a:rPr>
              <a:t>CHANGES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the date object that calls it.</a:t>
            </a:r>
          </a:p>
        </p:txBody>
      </p:sp>
      <p:grpSp>
        <p:nvGrpSpPr>
          <p:cNvPr id="39944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64060" y="3178175"/>
            <a:ext cx="365125" cy="403225"/>
            <a:chOff x="2928" y="1051"/>
            <a:chExt cx="840" cy="957"/>
          </a:xfrm>
        </p:grpSpPr>
        <p:sp>
          <p:nvSpPr>
            <p:cNvPr id="39954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5" name="Rectangle 59"/>
          <p:cNvSpPr>
            <a:spLocks noChangeArrowheads="1"/>
          </p:cNvSpPr>
          <p:nvPr/>
        </p:nvSpPr>
        <p:spPr bwMode="auto">
          <a:xfrm>
            <a:off x="7442200" y="2909275"/>
            <a:ext cx="170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9900"/>
                </a:solidFill>
                <a:latin typeface="Cambria" panose="02040503050406030204" pitchFamily="18" charset="0"/>
              </a:rPr>
              <a:t>DIM looks pretty bright to me!</a:t>
            </a:r>
          </a:p>
        </p:txBody>
      </p:sp>
      <p:sp>
        <p:nvSpPr>
          <p:cNvPr id="39947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6213" y="3446463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w 1"/>
              <a:gd name="T5" fmla="*/ 2147483647 h 1"/>
              <a:gd name="T6" fmla="*/ 0 w 1"/>
              <a:gd name="T7" fmla="*/ 2147483647 h 1"/>
              <a:gd name="T8" fmla="*/ 0 w 1"/>
              <a:gd name="T9" fmla="*/ 2147483647 h 1"/>
              <a:gd name="T10" fmla="*/ 0 w 1"/>
              <a:gd name="T11" fmla="*/ 2147483647 h 1"/>
              <a:gd name="T12" fmla="*/ 0 w 1"/>
              <a:gd name="T13" fmla="*/ 2147483647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Rectangle 59"/>
          <p:cNvSpPr>
            <a:spLocks noChangeArrowheads="1"/>
          </p:cNvSpPr>
          <p:nvPr/>
        </p:nvSpPr>
        <p:spPr bwMode="auto">
          <a:xfrm>
            <a:off x="5374232" y="296607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first, add 1 to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self.day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949" name="Rectangle 59"/>
          <p:cNvSpPr>
            <a:spLocks noChangeArrowheads="1"/>
          </p:cNvSpPr>
          <p:nvPr/>
        </p:nvSpPr>
        <p:spPr bwMode="auto">
          <a:xfrm>
            <a:off x="7034213" y="4757619"/>
            <a:ext cx="1271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then, adjust the month and year, </a:t>
            </a:r>
            <a:r>
              <a:rPr lang="en-US" sz="1200" dirty="0" smtClean="0">
                <a:latin typeface="Calibri" pitchFamily="34" charset="0"/>
              </a:rPr>
              <a:t>only </a:t>
            </a:r>
            <a:r>
              <a:rPr lang="en-US" sz="1200" dirty="0">
                <a:latin typeface="Calibri" pitchFamily="34" charset="0"/>
              </a:rPr>
              <a:t>if needed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2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1627188"/>
              <a:ext cx="47625" cy="15875"/>
            </p14:xfrm>
          </p:contentPart>
        </mc:Choice>
        <mc:Fallback xmlns="">
          <p:pic>
            <p:nvPicPr>
              <p:cNvPr id="922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1539" y="1622498"/>
                <a:ext cx="62418" cy="32832"/>
              </a:xfrm>
              <a:prstGeom prst="rect">
                <a:avLst/>
              </a:prstGeom>
            </p:spPr>
          </p:pic>
        </mc:Fallback>
      </mc:AlternateContent>
      <p:sp>
        <p:nvSpPr>
          <p:cNvPr id="39952" name="Text Box 21"/>
          <p:cNvSpPr txBox="1">
            <a:spLocks noChangeArrowheads="1"/>
          </p:cNvSpPr>
          <p:nvPr/>
        </p:nvSpPr>
        <p:spPr bwMode="auto">
          <a:xfrm>
            <a:off x="3276600" y="6400800"/>
            <a:ext cx="5715000" cy="338554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Cambria" panose="02040503050406030204" pitchFamily="18" charset="0"/>
              </a:rPr>
              <a:t>Extra: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  how </a:t>
            </a:r>
            <a:r>
              <a:rPr lang="en-US" sz="1600" dirty="0">
                <a:latin typeface="Cambria" panose="02040503050406030204" pitchFamily="18" charset="0"/>
              </a:rPr>
              <a:t>could you make this work </a:t>
            </a:r>
            <a:r>
              <a:rPr lang="en-US" sz="1600" dirty="0" smtClean="0">
                <a:latin typeface="Cambria" panose="02040503050406030204" pitchFamily="18" charset="0"/>
              </a:rPr>
              <a:t>for </a:t>
            </a:r>
            <a:r>
              <a:rPr lang="en-US" sz="1600" dirty="0">
                <a:latin typeface="Cambria" panose="02040503050406030204" pitchFamily="18" charset="0"/>
              </a:rPr>
              <a:t>leap </a:t>
            </a:r>
            <a:r>
              <a:rPr lang="en-US" sz="1600" dirty="0" smtClean="0">
                <a:latin typeface="Cambria" panose="02040503050406030204" pitchFamily="18" charset="0"/>
              </a:rPr>
              <a:t>years, too?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0" name="Rectangle 60"/>
          <p:cNvSpPr>
            <a:spLocks noChangeArrowheads="1"/>
          </p:cNvSpPr>
          <p:nvPr/>
        </p:nvSpPr>
        <p:spPr bwMode="auto">
          <a:xfrm>
            <a:off x="157163" y="6364280"/>
            <a:ext cx="2938625" cy="41549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100" dirty="0" smtClean="0">
                <a:latin typeface="Cambria" pitchFamily="18" charset="0"/>
              </a:rPr>
              <a:t>Implement </a:t>
            </a:r>
            <a:r>
              <a:rPr lang="en-US" sz="2100" b="1" dirty="0" smtClean="0">
                <a:solidFill>
                  <a:srgbClr val="1815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tomorrow</a:t>
            </a:r>
            <a:r>
              <a:rPr lang="en-US" sz="2100" dirty="0" smtClean="0">
                <a:latin typeface="Cambria" pitchFamily="18" charset="0"/>
              </a:rPr>
              <a:t> !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5400000">
            <a:off x="4627563" y="2781300"/>
            <a:ext cx="609600" cy="8382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5400000">
            <a:off x="6310313" y="4661684"/>
            <a:ext cx="609600" cy="8382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3041797" y="188016"/>
            <a:ext cx="3600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mbria" pitchFamily="18" charset="0"/>
              </a:rPr>
              <a:t>Name(s)  _____________________________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5704" y="2954083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err="1" smtClean="0">
                <a:latin typeface="Courier New" pitchFamily="49" charset="0"/>
              </a:rPr>
              <a:t>self.day</a:t>
            </a:r>
            <a:r>
              <a:rPr lang="en-US" b="1" dirty="0" smtClean="0">
                <a:latin typeface="Courier New" pitchFamily="49" charset="0"/>
              </a:rPr>
              <a:t> += 1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42392" y="3581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Courier New" pitchFamily="49" charset="0"/>
              </a:rPr>
              <a:t>if </a:t>
            </a:r>
            <a:endParaRPr lang="en-US" dirty="0"/>
          </a:p>
        </p:txBody>
      </p:sp>
      <p:sp>
        <p:nvSpPr>
          <p:cNvPr id="34" name="Rectangle 59"/>
          <p:cNvSpPr>
            <a:spLocks noChangeArrowheads="1"/>
          </p:cNvSpPr>
          <p:nvPr/>
        </p:nvSpPr>
        <p:spPr bwMode="auto">
          <a:xfrm>
            <a:off x="6652168" y="3588922"/>
            <a:ext cx="1640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Calibri" pitchFamily="34" charset="0"/>
              </a:rPr>
              <a:t>test if we have gone "out of bounds!"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5400000">
            <a:off x="5905500" y="3404152"/>
            <a:ext cx="609600" cy="8382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1891748" y="3563642"/>
            <a:ext cx="3727174" cy="53127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07492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895601" y="2667000"/>
            <a:ext cx="787758" cy="282262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369888"/>
            <a:ext cx="860363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""" moves the date ahead 1 day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</a:t>
            </a: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C00000"/>
                </a:solidFill>
                <a:latin typeface="Courier New" pitchFamily="49" charset="0"/>
              </a:rPr>
              <a:t> </a:t>
            </a:r>
            <a:endParaRPr lang="en-US" sz="2100" b="1" dirty="0" smtClean="0">
              <a:latin typeface="Courier New" pitchFamily="49" charset="0"/>
            </a:endParaRP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DIM = [0,31,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 dirty="0">
                <a:latin typeface="Courier New" pitchFamily="49" charset="0"/>
              </a:rPr>
              <a:t>  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+= 1    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# add 1 to the day!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   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&gt; DIM[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]:  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# check day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= 1</a:t>
            </a:r>
          </a:p>
          <a:p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&gt; 12:         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# check month</a:t>
            </a:r>
          </a:p>
          <a:p>
            <a:r>
              <a:rPr lang="en-US" sz="2100" b="1" dirty="0" smtClean="0">
                <a:latin typeface="Courier New" pitchFamily="49" charset="0"/>
              </a:rPr>
              <a:t>            </a:t>
            </a:r>
            <a:r>
              <a:rPr lang="en-US" sz="2100" b="1" dirty="0" err="1" smtClean="0">
                <a:latin typeface="Courier New" pitchFamily="49" charset="0"/>
              </a:rPr>
              <a:t>self.year</a:t>
            </a:r>
            <a:r>
              <a:rPr lang="en-US" sz="2100" b="1" dirty="0" smtClean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   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= 1</a:t>
            </a:r>
            <a:endParaRPr lang="en-US" sz="2100" b="1" dirty="0">
              <a:latin typeface="Courier New" pitchFamily="49" charset="0"/>
            </a:endParaRP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 bwMode="auto">
          <a:xfrm>
            <a:off x="3060880" y="1981200"/>
            <a:ext cx="457200" cy="609600"/>
          </a:xfrm>
          <a:prstGeom prst="downArrow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4316" y="1867437"/>
            <a:ext cx="215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better as a </a:t>
            </a:r>
            <a:r>
              <a:rPr lang="en-US" sz="18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variable</a:t>
            </a:r>
            <a:r>
              <a:rPr lang="en-US" sz="1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!</a:t>
            </a:r>
            <a:endParaRPr lang="en-US" sz="1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779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810130" y="1660360"/>
            <a:ext cx="7808494" cy="709863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9800" y="1660360"/>
            <a:ext cx="1700213" cy="3549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64896" y="2015292"/>
            <a:ext cx="1700213" cy="3549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95601" y="2667000"/>
            <a:ext cx="787758" cy="282262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35563" y="369888"/>
            <a:ext cx="860363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""" moves the date ahead 1 day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 smtClean="0">
              <a:solidFill>
                <a:srgbClr val="FF052A"/>
              </a:solidFill>
              <a:latin typeface="Courier New" pitchFamily="49" charset="0"/>
            </a:endParaRPr>
          </a:p>
          <a:p>
            <a:r>
              <a:rPr lang="en-US" sz="2100" b="1" dirty="0" smtClean="0">
                <a:latin typeface="Courier New" pitchFamily="49" charset="0"/>
              </a:rPr>
              <a:t>    if </a:t>
            </a:r>
            <a:r>
              <a:rPr lang="en-US" sz="2100" b="1" dirty="0" err="1" smtClean="0">
                <a:latin typeface="Courier New" pitchFamily="49" charset="0"/>
              </a:rPr>
              <a:t>self.isLeapYear</a:t>
            </a:r>
            <a:r>
              <a:rPr lang="en-US" sz="2100" b="1" dirty="0" smtClean="0">
                <a:latin typeface="Courier New" pitchFamily="49" charset="0"/>
              </a:rPr>
              <a:t>() == True:  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 smtClean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= </a:t>
            </a:r>
            <a:r>
              <a:rPr lang="en-US" sz="2100" b="1" dirty="0" smtClean="0">
                <a:latin typeface="Courier New" pitchFamily="49" charset="0"/>
              </a:rPr>
              <a:t>29  </a:t>
            </a:r>
            <a:endParaRPr lang="en-US" sz="21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en-US" sz="2100" b="1" dirty="0" smtClean="0">
                <a:latin typeface="Courier New" pitchFamily="49" charset="0"/>
              </a:rPr>
              <a:t>    else</a:t>
            </a:r>
            <a:r>
              <a:rPr lang="en-US" sz="2100" b="1" dirty="0">
                <a:latin typeface="Courier New" pitchFamily="49" charset="0"/>
              </a:rPr>
              <a:t>: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 smtClean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= 28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DIM = [0,31,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 dirty="0">
                <a:latin typeface="Courier New" pitchFamily="49" charset="0"/>
              </a:rPr>
              <a:t>  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+= 1  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add 1 to the day!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   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self.day</a:t>
            </a:r>
            <a:r>
              <a:rPr lang="en-US" sz="2100" b="1" dirty="0">
                <a:latin typeface="Courier New" pitchFamily="49" charset="0"/>
              </a:rPr>
              <a:t> &gt; DIM[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]: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check day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 err="1">
                <a:latin typeface="Courier New" pitchFamily="49" charset="0"/>
              </a:rPr>
              <a:t>self.day</a:t>
            </a:r>
            <a:r>
              <a:rPr lang="en-US" sz="2100" b="1" dirty="0">
                <a:latin typeface="Courier New" pitchFamily="49" charset="0"/>
              </a:rPr>
              <a:t> = 1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&gt; 12:       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check month</a:t>
            </a:r>
          </a:p>
          <a:p>
            <a:r>
              <a:rPr lang="en-US" sz="2100" b="1" dirty="0">
                <a:latin typeface="Courier New" pitchFamily="49" charset="0"/>
              </a:rPr>
              <a:t>            </a:t>
            </a:r>
            <a:r>
              <a:rPr lang="en-US" sz="2100" b="1" dirty="0" err="1">
                <a:latin typeface="Courier New" pitchFamily="49" charset="0"/>
              </a:rPr>
              <a:t>self.year</a:t>
            </a:r>
            <a:r>
              <a:rPr lang="en-US" sz="2100" b="1" dirty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          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= 1</a:t>
            </a: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36381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4"/>
          <p:cNvSpPr>
            <a:spLocks noChangeArrowheads="1"/>
          </p:cNvSpPr>
          <p:nvPr/>
        </p:nvSpPr>
        <p:spPr bwMode="auto">
          <a:xfrm>
            <a:off x="844550" y="985838"/>
            <a:ext cx="74787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i="1" u="sng">
                <a:latin typeface="Calibri" pitchFamily="34" charset="0"/>
              </a:rPr>
              <a:t>Everything</a:t>
            </a:r>
            <a:r>
              <a:rPr lang="en-US" sz="4200" i="1">
                <a:latin typeface="Calibri" pitchFamily="34" charset="0"/>
              </a:rPr>
              <a:t> </a:t>
            </a:r>
            <a:r>
              <a:rPr lang="en-US" sz="4200">
                <a:latin typeface="Calibri" pitchFamily="34" charset="0"/>
              </a:rPr>
              <a:t>in Python is an </a:t>
            </a:r>
            <a:r>
              <a:rPr lang="en-US" sz="4200" b="1">
                <a:solidFill>
                  <a:srgbClr val="C00000"/>
                </a:solidFill>
                <a:latin typeface="Calibri" pitchFamily="34" charset="0"/>
              </a:rPr>
              <a:t>object</a:t>
            </a:r>
            <a:r>
              <a:rPr lang="en-US" sz="4200">
                <a:latin typeface="Calibri" pitchFamily="34" charset="0"/>
              </a:rPr>
              <a:t>!</a:t>
            </a:r>
          </a:p>
        </p:txBody>
      </p:sp>
      <p:sp>
        <p:nvSpPr>
          <p:cNvPr id="24579" name="Rectangle 24"/>
          <p:cNvSpPr>
            <a:spLocks noChangeArrowheads="1"/>
          </p:cNvSpPr>
          <p:nvPr/>
        </p:nvSpPr>
        <p:spPr bwMode="auto">
          <a:xfrm>
            <a:off x="838200" y="3067050"/>
            <a:ext cx="76644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>
                <a:latin typeface="Calibri" pitchFamily="34" charset="0"/>
              </a:rPr>
              <a:t>Its capabilities depend on its </a:t>
            </a:r>
            <a:r>
              <a:rPr lang="en-US" sz="4200" b="1">
                <a:solidFill>
                  <a:srgbClr val="C00000"/>
                </a:solidFill>
                <a:latin typeface="Calibri" pitchFamily="34" charset="0"/>
              </a:rPr>
              <a:t>class</a:t>
            </a:r>
            <a:r>
              <a:rPr lang="en-US" sz="4200">
                <a:latin typeface="Calibri" pitchFamily="34" charset="0"/>
              </a:rPr>
              <a:t>.</a:t>
            </a:r>
          </a:p>
        </p:txBody>
      </p:sp>
      <p:cxnSp>
        <p:nvCxnSpPr>
          <p:cNvPr id="24580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7442994" y="4148931"/>
            <a:ext cx="685800" cy="1588"/>
          </a:xfrm>
          <a:prstGeom prst="straightConnector1">
            <a:avLst/>
          </a:prstGeom>
          <a:noFill/>
          <a:ln w="28575">
            <a:solidFill>
              <a:srgbClr val="1815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7404100" y="4567238"/>
            <a:ext cx="749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1815F3"/>
                </a:solidFill>
                <a:latin typeface="Calibri" pitchFamily="34" charset="0"/>
              </a:rPr>
              <a:t>type</a:t>
            </a:r>
            <a:endParaRPr lang="en-US" b="1">
              <a:solidFill>
                <a:srgbClr val="1815F3"/>
              </a:solidFill>
            </a:endParaRPr>
          </a:p>
        </p:txBody>
      </p:sp>
      <p:sp>
        <p:nvSpPr>
          <p:cNvPr id="24582" name="Rectangle 7"/>
          <p:cNvSpPr>
            <a:spLocks noChangeArrowheads="1"/>
          </p:cNvSpPr>
          <p:nvPr/>
        </p:nvSpPr>
        <p:spPr bwMode="auto">
          <a:xfrm>
            <a:off x="1752600" y="4567238"/>
            <a:ext cx="1360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1815F3"/>
                </a:solidFill>
                <a:latin typeface="Calibri" pitchFamily="34" charset="0"/>
              </a:rPr>
              <a:t>functions</a:t>
            </a:r>
            <a:endParaRPr lang="en-US" b="1">
              <a:solidFill>
                <a:srgbClr val="1815F3"/>
              </a:solidFill>
            </a:endParaRPr>
          </a:p>
        </p:txBody>
      </p:sp>
      <p:cxnSp>
        <p:nvCxnSpPr>
          <p:cNvPr id="24583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126457" y="4147344"/>
            <a:ext cx="685800" cy="1587"/>
          </a:xfrm>
          <a:prstGeom prst="straightConnector1">
            <a:avLst/>
          </a:prstGeom>
          <a:noFill/>
          <a:ln w="28575">
            <a:solidFill>
              <a:srgbClr val="1815F3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4" name="Rectangle 9"/>
          <p:cNvSpPr>
            <a:spLocks noChangeArrowheads="1"/>
          </p:cNvSpPr>
          <p:nvPr/>
        </p:nvSpPr>
        <p:spPr bwMode="auto">
          <a:xfrm>
            <a:off x="3913188" y="6243638"/>
            <a:ext cx="50022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i="1">
                <a:latin typeface="Calibri" pitchFamily="34" charset="0"/>
              </a:rPr>
              <a:t>what's more, you can build your own...</a:t>
            </a:r>
            <a:endParaRPr lang="en-US"/>
          </a:p>
        </p:txBody>
      </p:sp>
      <p:sp>
        <p:nvSpPr>
          <p:cNvPr id="24585" name="Rectangle 10"/>
          <p:cNvSpPr>
            <a:spLocks noChangeArrowheads="1"/>
          </p:cNvSpPr>
          <p:nvPr/>
        </p:nvSpPr>
        <p:spPr bwMode="auto">
          <a:xfrm>
            <a:off x="1636713" y="5029200"/>
            <a:ext cx="15636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C00000"/>
                </a:solidFill>
                <a:latin typeface="Calibri" pitchFamily="34" charset="0"/>
              </a:rPr>
              <a:t>"methods"</a:t>
            </a:r>
            <a:endParaRPr lang="en-US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05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951962" y="2021983"/>
            <a:ext cx="876837" cy="312145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95601" y="2667000"/>
            <a:ext cx="787758" cy="282262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369888"/>
            <a:ext cx="860363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""" moves the date ahead 1 day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</a:t>
            </a: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= 28 + </a:t>
            </a:r>
            <a:r>
              <a:rPr lang="en-US" sz="2100" b="1" dirty="0" err="1">
                <a:latin typeface="Courier New" pitchFamily="49" charset="0"/>
              </a:rPr>
              <a:t>self.isLeapYear</a:t>
            </a:r>
            <a:r>
              <a:rPr lang="en-US" sz="2100" b="1" dirty="0">
                <a:latin typeface="Courier New" pitchFamily="49" charset="0"/>
              </a:rPr>
              <a:t>()    </a:t>
            </a:r>
            <a:r>
              <a:rPr lang="en-US" sz="2100" b="1" dirty="0">
                <a:solidFill>
                  <a:srgbClr val="C00000"/>
                </a:solidFill>
                <a:latin typeface="Calibri" panose="020F0502020204030204" pitchFamily="34" charset="0"/>
              </a:rPr>
              <a:t># What </a:t>
            </a:r>
            <a:r>
              <a:rPr lang="en-US" sz="21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?!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DIM = [0,31,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 dirty="0">
                <a:latin typeface="Courier New" pitchFamily="49" charset="0"/>
              </a:rPr>
              <a:t>  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+= 1  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add 1 to the day!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   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self.day</a:t>
            </a:r>
            <a:r>
              <a:rPr lang="en-US" sz="2100" b="1" dirty="0">
                <a:latin typeface="Courier New" pitchFamily="49" charset="0"/>
              </a:rPr>
              <a:t> &gt; DIM[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]: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check day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 err="1">
                <a:latin typeface="Courier New" pitchFamily="49" charset="0"/>
              </a:rPr>
              <a:t>self.day</a:t>
            </a:r>
            <a:r>
              <a:rPr lang="en-US" sz="2100" b="1" dirty="0">
                <a:latin typeface="Courier New" pitchFamily="49" charset="0"/>
              </a:rPr>
              <a:t> = 1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&gt; 12:       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check month</a:t>
            </a:r>
          </a:p>
          <a:p>
            <a:r>
              <a:rPr lang="en-US" sz="2100" b="1" dirty="0">
                <a:latin typeface="Courier New" pitchFamily="49" charset="0"/>
              </a:rPr>
              <a:t>            </a:t>
            </a:r>
            <a:r>
              <a:rPr lang="en-US" sz="2100" b="1" dirty="0" err="1">
                <a:latin typeface="Courier New" pitchFamily="49" charset="0"/>
              </a:rPr>
              <a:t>self.year</a:t>
            </a:r>
            <a:r>
              <a:rPr lang="en-US" sz="2100" b="1" dirty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          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= 1</a:t>
            </a: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462704">
            <a:off x="7716698" y="2039556"/>
            <a:ext cx="1295400" cy="27699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the "Luke trick"!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9791139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446722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4" descr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266825"/>
            <a:ext cx="43275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1304925" y="212859"/>
            <a:ext cx="6629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Not all years are the same!</a:t>
            </a:r>
            <a:endParaRPr lang="en-US" sz="42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65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1219200" y="685800"/>
            <a:ext cx="6646863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6400" dirty="0">
                <a:latin typeface="Calibri" pitchFamily="34" charset="0"/>
              </a:rPr>
              <a:t>See you @ this week's </a:t>
            </a:r>
            <a:r>
              <a:rPr lang="en-US" sz="6400" dirty="0" smtClean="0">
                <a:latin typeface="Calibri" pitchFamily="34" charset="0"/>
              </a:rPr>
              <a:t>lab …</a:t>
            </a:r>
            <a:endParaRPr lang="en-US" sz="6400" dirty="0">
              <a:latin typeface="Calibri" pitchFamily="34" charset="0"/>
            </a:endParaRPr>
          </a:p>
          <a:p>
            <a:pPr algn="ctr"/>
            <a:r>
              <a:rPr lang="en-US" sz="6400" dirty="0">
                <a:latin typeface="Calibri" pitchFamily="34" charset="0"/>
              </a:rPr>
              <a:t> </a:t>
            </a:r>
          </a:p>
          <a:p>
            <a:pPr algn="ctr"/>
            <a:r>
              <a:rPr lang="en-US" sz="6400" dirty="0" smtClean="0">
                <a:latin typeface="Calibri" pitchFamily="34" charset="0"/>
              </a:rPr>
              <a:t>… it's </a:t>
            </a:r>
            <a:r>
              <a:rPr lang="en-US" sz="6400" dirty="0">
                <a:latin typeface="Calibri" pitchFamily="34" charset="0"/>
              </a:rPr>
              <a:t>a </a:t>
            </a:r>
            <a:r>
              <a:rPr lang="en-US" sz="6400" b="1" dirty="0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Date</a:t>
            </a:r>
            <a:r>
              <a:rPr lang="en-US" sz="6400" dirty="0">
                <a:latin typeface="Calibri" pitchFamily="34" charset="0"/>
              </a:rPr>
              <a:t>!</a:t>
            </a:r>
          </a:p>
        </p:txBody>
      </p:sp>
      <p:sp>
        <p:nvSpPr>
          <p:cNvPr id="3" name="TextBox 2"/>
          <p:cNvSpPr txBox="1"/>
          <p:nvPr/>
        </p:nvSpPr>
        <p:spPr>
          <a:xfrm rot="10800000">
            <a:off x="4316897" y="346875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^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1339014">
            <a:off x="3886200" y="324786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en-US" dirty="0" smtClean="0">
                <a:solidFill>
                  <a:srgbClr val="FF0000"/>
                </a:solidFill>
              </a:rPr>
              <a:t>-y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9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 bwMode="auto">
          <a:xfrm>
            <a:off x="3509552" y="3581400"/>
            <a:ext cx="2496339" cy="55243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590800" y="2909275"/>
            <a:ext cx="1942306" cy="5899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938" name="Rectangle 16"/>
          <p:cNvSpPr>
            <a:spLocks noChangeArrowheads="1"/>
          </p:cNvSpPr>
          <p:nvPr/>
        </p:nvSpPr>
        <p:spPr bwMode="auto">
          <a:xfrm>
            <a:off x="157163" y="163513"/>
            <a:ext cx="875188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endParaRPr lang="en-US" sz="2100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  </a:t>
            </a:r>
            <a:r>
              <a:rPr lang="en-US" sz="21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moves the date ahead 1 day 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     </a:t>
            </a:r>
            <a:endParaRPr lang="en-US" sz="2100" b="1" dirty="0" smtClean="0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    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DIM </a:t>
            </a:r>
            <a:r>
              <a:rPr lang="en-US" sz="2100" b="1" dirty="0">
                <a:latin typeface="Courier New" pitchFamily="49" charset="0"/>
              </a:rPr>
              <a:t>= [0,31,28,31,30,31,30,31,31,30,31,30,31]</a:t>
            </a:r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2100" b="1" dirty="0" smtClean="0">
              <a:solidFill>
                <a:srgbClr val="FF052A"/>
              </a:solidFill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 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_________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 smtClean="0">
                <a:latin typeface="Courier New" pitchFamily="49" charset="0"/>
              </a:rPr>
              <a:t>       if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&gt;  ____________:</a:t>
            </a:r>
            <a:endParaRPr lang="en-US" sz="2100" b="1" dirty="0">
              <a:latin typeface="Courier New" pitchFamily="49" charset="0"/>
            </a:endParaRPr>
          </a:p>
        </p:txBody>
      </p:sp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6896100" y="31750"/>
            <a:ext cx="20288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39942" name="Text Box 23"/>
          <p:cNvSpPr txBox="1">
            <a:spLocks noChangeArrowheads="1"/>
          </p:cNvSpPr>
          <p:nvPr/>
        </p:nvSpPr>
        <p:spPr bwMode="auto">
          <a:xfrm>
            <a:off x="7239000" y="1106269"/>
            <a:ext cx="163339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libri" panose="020F0502020204030204" pitchFamily="34" charset="0"/>
              </a:rPr>
              <a:t>Don't return </a:t>
            </a:r>
            <a:r>
              <a:rPr lang="en-US" sz="1200" dirty="0">
                <a:latin typeface="Calibri" panose="020F0502020204030204" pitchFamily="34" charset="0"/>
              </a:rPr>
              <a:t>anything. </a:t>
            </a:r>
            <a:r>
              <a:rPr lang="en-US" sz="1200" dirty="0" smtClean="0">
                <a:latin typeface="Calibri" panose="020F0502020204030204" pitchFamily="34" charset="0"/>
              </a:rPr>
              <a:t>This </a:t>
            </a:r>
            <a:r>
              <a:rPr lang="en-US" sz="1200" b="1" dirty="0" smtClean="0">
                <a:latin typeface="Calibri" panose="020F0502020204030204" pitchFamily="34" charset="0"/>
              </a:rPr>
              <a:t>CHANGES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the date object that calls it.</a:t>
            </a:r>
          </a:p>
        </p:txBody>
      </p:sp>
      <p:grpSp>
        <p:nvGrpSpPr>
          <p:cNvPr id="39944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64060" y="3178175"/>
            <a:ext cx="365125" cy="403225"/>
            <a:chOff x="2928" y="1051"/>
            <a:chExt cx="840" cy="957"/>
          </a:xfrm>
        </p:grpSpPr>
        <p:sp>
          <p:nvSpPr>
            <p:cNvPr id="39954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5" name="Rectangle 59"/>
          <p:cNvSpPr>
            <a:spLocks noChangeArrowheads="1"/>
          </p:cNvSpPr>
          <p:nvPr/>
        </p:nvSpPr>
        <p:spPr bwMode="auto">
          <a:xfrm>
            <a:off x="7442200" y="2909275"/>
            <a:ext cx="170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9900"/>
                </a:solidFill>
                <a:latin typeface="Cambria" panose="02040503050406030204" pitchFamily="18" charset="0"/>
              </a:rPr>
              <a:t>DIM looks pretty bright to me!</a:t>
            </a:r>
          </a:p>
        </p:txBody>
      </p:sp>
      <p:sp>
        <p:nvSpPr>
          <p:cNvPr id="39948" name="Rectangle 59"/>
          <p:cNvSpPr>
            <a:spLocks noChangeArrowheads="1"/>
          </p:cNvSpPr>
          <p:nvPr/>
        </p:nvSpPr>
        <p:spPr bwMode="auto">
          <a:xfrm>
            <a:off x="5374232" y="296607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first, add 1 to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self.day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949" name="Rectangle 59"/>
          <p:cNvSpPr>
            <a:spLocks noChangeArrowheads="1"/>
          </p:cNvSpPr>
          <p:nvPr/>
        </p:nvSpPr>
        <p:spPr bwMode="auto">
          <a:xfrm>
            <a:off x="7034213" y="4757619"/>
            <a:ext cx="14720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then, adjust the month and year, </a:t>
            </a:r>
            <a:r>
              <a:rPr lang="en-US" sz="1200" dirty="0" smtClean="0">
                <a:latin typeface="Calibri" pitchFamily="34" charset="0"/>
              </a:rPr>
              <a:t>but only </a:t>
            </a:r>
            <a:r>
              <a:rPr lang="en-US" sz="1200" dirty="0">
                <a:latin typeface="Calibri" pitchFamily="34" charset="0"/>
              </a:rPr>
              <a:t>if needed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2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1627188"/>
              <a:ext cx="47625" cy="15875"/>
            </p14:xfrm>
          </p:contentPart>
        </mc:Choice>
        <mc:Fallback xmlns="">
          <p:pic>
            <p:nvPicPr>
              <p:cNvPr id="922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1539" y="1622498"/>
                <a:ext cx="62418" cy="32832"/>
              </a:xfrm>
              <a:prstGeom prst="rect">
                <a:avLst/>
              </a:prstGeom>
            </p:spPr>
          </p:pic>
        </mc:Fallback>
      </mc:AlternateContent>
      <p:sp>
        <p:nvSpPr>
          <p:cNvPr id="39952" name="Text Box 21"/>
          <p:cNvSpPr txBox="1">
            <a:spLocks noChangeArrowheads="1"/>
          </p:cNvSpPr>
          <p:nvPr/>
        </p:nvSpPr>
        <p:spPr bwMode="auto">
          <a:xfrm>
            <a:off x="3276600" y="6400800"/>
            <a:ext cx="5715000" cy="338554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Cambria" panose="02040503050406030204" pitchFamily="18" charset="0"/>
              </a:rPr>
              <a:t>Extra: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  how </a:t>
            </a:r>
            <a:r>
              <a:rPr lang="en-US" sz="1600" dirty="0">
                <a:latin typeface="Cambria" panose="02040503050406030204" pitchFamily="18" charset="0"/>
              </a:rPr>
              <a:t>could you make this work </a:t>
            </a:r>
            <a:r>
              <a:rPr lang="en-US" sz="1600" dirty="0" smtClean="0">
                <a:latin typeface="Cambria" panose="02040503050406030204" pitchFamily="18" charset="0"/>
              </a:rPr>
              <a:t>for </a:t>
            </a:r>
            <a:r>
              <a:rPr lang="en-US" sz="1600" dirty="0">
                <a:latin typeface="Cambria" panose="02040503050406030204" pitchFamily="18" charset="0"/>
              </a:rPr>
              <a:t>leap </a:t>
            </a:r>
            <a:r>
              <a:rPr lang="en-US" sz="1600" dirty="0" smtClean="0">
                <a:latin typeface="Cambria" panose="02040503050406030204" pitchFamily="18" charset="0"/>
              </a:rPr>
              <a:t>years, too?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0" name="Rectangle 60"/>
          <p:cNvSpPr>
            <a:spLocks noChangeArrowheads="1"/>
          </p:cNvSpPr>
          <p:nvPr/>
        </p:nvSpPr>
        <p:spPr bwMode="auto">
          <a:xfrm>
            <a:off x="157163" y="6364280"/>
            <a:ext cx="2938625" cy="41549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100" dirty="0" smtClean="0">
                <a:latin typeface="Cambria" pitchFamily="18" charset="0"/>
              </a:rPr>
              <a:t>Implement </a:t>
            </a:r>
            <a:r>
              <a:rPr lang="en-US" sz="2100" b="1" dirty="0" smtClean="0">
                <a:solidFill>
                  <a:srgbClr val="1815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tomorrow</a:t>
            </a:r>
            <a:r>
              <a:rPr lang="en-US" sz="2100" dirty="0" smtClean="0">
                <a:latin typeface="Cambria" pitchFamily="18" charset="0"/>
              </a:rPr>
              <a:t> !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5400000">
            <a:off x="4627563" y="2781300"/>
            <a:ext cx="609600" cy="838200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5400000">
            <a:off x="6310313" y="4661684"/>
            <a:ext cx="609600" cy="838200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3041797" y="188016"/>
            <a:ext cx="3600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mbria" pitchFamily="18" charset="0"/>
              </a:rPr>
              <a:t>Name(s)  _____________________________</a:t>
            </a:r>
            <a:endParaRPr lang="en-US" sz="1800" dirty="0">
              <a:latin typeface="Cambri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321480" y="928800"/>
              <a:ext cx="8412120" cy="4429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2120" y="919440"/>
                <a:ext cx="8430840" cy="444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70737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/>
          <p:cNvSpPr>
            <a:spLocks noChangeArrowheads="1"/>
          </p:cNvSpPr>
          <p:nvPr/>
        </p:nvSpPr>
        <p:spPr bwMode="auto">
          <a:xfrm>
            <a:off x="157163" y="163513"/>
            <a:ext cx="8751887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endParaRPr lang="en-US" sz="2100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  </a:t>
            </a:r>
            <a:r>
              <a:rPr lang="en-US" sz="21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moves the date ahead 1 day 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     </a:t>
            </a:r>
            <a:endParaRPr lang="en-US" sz="2100" b="1" dirty="0" smtClean="0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    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DIM </a:t>
            </a:r>
            <a:r>
              <a:rPr lang="en-US" sz="2100" b="1" dirty="0">
                <a:latin typeface="Courier New" pitchFamily="49" charset="0"/>
              </a:rPr>
              <a:t>= [0,31,28,31,30,31,30,31,31,30,31,30,31]</a:t>
            </a:r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2100" b="1" dirty="0">
              <a:solidFill>
                <a:srgbClr val="FF052A"/>
              </a:solidFill>
              <a:latin typeface="Courier New" pitchFamily="49" charset="0"/>
            </a:endParaRPr>
          </a:p>
        </p:txBody>
      </p:sp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6896100" y="31750"/>
            <a:ext cx="20288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39942" name="Text Box 23"/>
          <p:cNvSpPr txBox="1">
            <a:spLocks noChangeArrowheads="1"/>
          </p:cNvSpPr>
          <p:nvPr/>
        </p:nvSpPr>
        <p:spPr bwMode="auto">
          <a:xfrm>
            <a:off x="7239000" y="1106269"/>
            <a:ext cx="1633394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libri" panose="020F0502020204030204" pitchFamily="34" charset="0"/>
              </a:rPr>
              <a:t>Don't return </a:t>
            </a:r>
            <a:r>
              <a:rPr lang="en-US" sz="1200" dirty="0">
                <a:latin typeface="Calibri" panose="020F0502020204030204" pitchFamily="34" charset="0"/>
              </a:rPr>
              <a:t>anything. </a:t>
            </a:r>
            <a:r>
              <a:rPr lang="en-US" sz="1200" dirty="0" smtClean="0">
                <a:latin typeface="Calibri" panose="020F0502020204030204" pitchFamily="34" charset="0"/>
              </a:rPr>
              <a:t>This </a:t>
            </a:r>
            <a:r>
              <a:rPr lang="en-US" sz="1200" b="1" dirty="0" smtClean="0">
                <a:latin typeface="Calibri" panose="020F0502020204030204" pitchFamily="34" charset="0"/>
              </a:rPr>
              <a:t>CHANGES</a:t>
            </a:r>
            <a:r>
              <a:rPr lang="en-US" sz="1200" dirty="0" smtClean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</a:rPr>
              <a:t>the date object that calls it.</a:t>
            </a:r>
          </a:p>
        </p:txBody>
      </p:sp>
      <p:grpSp>
        <p:nvGrpSpPr>
          <p:cNvPr id="39944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464060" y="3178175"/>
            <a:ext cx="365125" cy="403225"/>
            <a:chOff x="2928" y="1051"/>
            <a:chExt cx="840" cy="957"/>
          </a:xfrm>
        </p:grpSpPr>
        <p:sp>
          <p:nvSpPr>
            <p:cNvPr id="39954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5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6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7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8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9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0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1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2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63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5" name="Rectangle 59"/>
          <p:cNvSpPr>
            <a:spLocks noChangeArrowheads="1"/>
          </p:cNvSpPr>
          <p:nvPr/>
        </p:nvSpPr>
        <p:spPr bwMode="auto">
          <a:xfrm>
            <a:off x="7442200" y="2909275"/>
            <a:ext cx="1701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9900"/>
                </a:solidFill>
                <a:latin typeface="Cambria" panose="02040503050406030204" pitchFamily="18" charset="0"/>
              </a:rPr>
              <a:t>DIM looks pretty bright to me!</a:t>
            </a:r>
          </a:p>
        </p:txBody>
      </p:sp>
      <p:sp>
        <p:nvSpPr>
          <p:cNvPr id="39947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6213" y="3446463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w 1"/>
              <a:gd name="T5" fmla="*/ 2147483647 h 1"/>
              <a:gd name="T6" fmla="*/ 0 w 1"/>
              <a:gd name="T7" fmla="*/ 2147483647 h 1"/>
              <a:gd name="T8" fmla="*/ 0 w 1"/>
              <a:gd name="T9" fmla="*/ 2147483647 h 1"/>
              <a:gd name="T10" fmla="*/ 0 w 1"/>
              <a:gd name="T11" fmla="*/ 2147483647 h 1"/>
              <a:gd name="T12" fmla="*/ 0 w 1"/>
              <a:gd name="T13" fmla="*/ 2147483647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8" name="Rectangle 59"/>
          <p:cNvSpPr>
            <a:spLocks noChangeArrowheads="1"/>
          </p:cNvSpPr>
          <p:nvPr/>
        </p:nvSpPr>
        <p:spPr bwMode="auto">
          <a:xfrm>
            <a:off x="5374232" y="296607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first, add 1 to </a:t>
            </a:r>
            <a:r>
              <a:rPr lang="en-US" sz="1200" b="1" dirty="0" err="1">
                <a:latin typeface="Courier New" pitchFamily="49" charset="0"/>
                <a:cs typeface="Courier New" pitchFamily="49" charset="0"/>
              </a:rPr>
              <a:t>self.day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949" name="Rectangle 59"/>
          <p:cNvSpPr>
            <a:spLocks noChangeArrowheads="1"/>
          </p:cNvSpPr>
          <p:nvPr/>
        </p:nvSpPr>
        <p:spPr bwMode="auto">
          <a:xfrm>
            <a:off x="7034213" y="4757619"/>
            <a:ext cx="12715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itchFamily="34" charset="0"/>
              </a:rPr>
              <a:t>then, adjust the month and year, </a:t>
            </a:r>
            <a:r>
              <a:rPr lang="en-US" sz="1200" dirty="0" smtClean="0">
                <a:latin typeface="Calibri" pitchFamily="34" charset="0"/>
              </a:rPr>
              <a:t>only </a:t>
            </a:r>
            <a:r>
              <a:rPr lang="en-US" sz="1200" dirty="0">
                <a:latin typeface="Calibri" pitchFamily="34" charset="0"/>
              </a:rPr>
              <a:t>if needed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22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1627188"/>
              <a:ext cx="47625" cy="15875"/>
            </p14:xfrm>
          </p:contentPart>
        </mc:Choice>
        <mc:Fallback xmlns="">
          <p:pic>
            <p:nvPicPr>
              <p:cNvPr id="922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1539" y="1622498"/>
                <a:ext cx="62418" cy="32832"/>
              </a:xfrm>
              <a:prstGeom prst="rect">
                <a:avLst/>
              </a:prstGeom>
            </p:spPr>
          </p:pic>
        </mc:Fallback>
      </mc:AlternateContent>
      <p:sp>
        <p:nvSpPr>
          <p:cNvPr id="39952" name="Text Box 21"/>
          <p:cNvSpPr txBox="1">
            <a:spLocks noChangeArrowheads="1"/>
          </p:cNvSpPr>
          <p:nvPr/>
        </p:nvSpPr>
        <p:spPr bwMode="auto">
          <a:xfrm>
            <a:off x="3276600" y="6400800"/>
            <a:ext cx="5715000" cy="338554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latin typeface="Cambria" panose="02040503050406030204" pitchFamily="18" charset="0"/>
              </a:rPr>
              <a:t>Extra:</a:t>
            </a:r>
            <a:r>
              <a:rPr lang="en-US" sz="1600" dirty="0">
                <a:latin typeface="Cambria" panose="02040503050406030204" pitchFamily="18" charset="0"/>
              </a:rPr>
              <a:t> </a:t>
            </a:r>
            <a:r>
              <a:rPr lang="en-US" sz="1600" dirty="0" smtClean="0">
                <a:latin typeface="Cambria" panose="02040503050406030204" pitchFamily="18" charset="0"/>
              </a:rPr>
              <a:t>  how </a:t>
            </a:r>
            <a:r>
              <a:rPr lang="en-US" sz="1600" dirty="0">
                <a:latin typeface="Cambria" panose="02040503050406030204" pitchFamily="18" charset="0"/>
              </a:rPr>
              <a:t>could you make this work </a:t>
            </a:r>
            <a:r>
              <a:rPr lang="en-US" sz="1600" dirty="0" smtClean="0">
                <a:latin typeface="Cambria" panose="02040503050406030204" pitchFamily="18" charset="0"/>
              </a:rPr>
              <a:t>for </a:t>
            </a:r>
            <a:r>
              <a:rPr lang="en-US" sz="1600" dirty="0">
                <a:latin typeface="Cambria" panose="02040503050406030204" pitchFamily="18" charset="0"/>
              </a:rPr>
              <a:t>leap </a:t>
            </a:r>
            <a:r>
              <a:rPr lang="en-US" sz="1600" dirty="0" smtClean="0">
                <a:latin typeface="Cambria" panose="02040503050406030204" pitchFamily="18" charset="0"/>
              </a:rPr>
              <a:t>years, too?</a:t>
            </a:r>
            <a:endParaRPr lang="en-US" sz="1600" dirty="0">
              <a:latin typeface="Cambria" panose="02040503050406030204" pitchFamily="18" charset="0"/>
            </a:endParaRPr>
          </a:p>
        </p:txBody>
      </p:sp>
      <p:sp>
        <p:nvSpPr>
          <p:cNvPr id="30" name="Rectangle 60"/>
          <p:cNvSpPr>
            <a:spLocks noChangeArrowheads="1"/>
          </p:cNvSpPr>
          <p:nvPr/>
        </p:nvSpPr>
        <p:spPr bwMode="auto">
          <a:xfrm>
            <a:off x="157163" y="6364280"/>
            <a:ext cx="2938625" cy="415498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2100" dirty="0" smtClean="0">
                <a:latin typeface="Cambria" pitchFamily="18" charset="0"/>
              </a:rPr>
              <a:t>Implement </a:t>
            </a:r>
            <a:r>
              <a:rPr lang="en-US" sz="2100" b="1" dirty="0" smtClean="0">
                <a:solidFill>
                  <a:srgbClr val="1815F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tomorrow</a:t>
            </a:r>
            <a:r>
              <a:rPr lang="en-US" sz="2100" dirty="0" smtClean="0">
                <a:latin typeface="Cambria" pitchFamily="18" charset="0"/>
              </a:rPr>
              <a:t> !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31" name="Down Arrow 30"/>
          <p:cNvSpPr/>
          <p:nvPr/>
        </p:nvSpPr>
        <p:spPr bwMode="auto">
          <a:xfrm rot="5400000">
            <a:off x="4627563" y="2781300"/>
            <a:ext cx="609600" cy="838200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2" name="Down Arrow 31"/>
          <p:cNvSpPr/>
          <p:nvPr/>
        </p:nvSpPr>
        <p:spPr bwMode="auto">
          <a:xfrm rot="5400000">
            <a:off x="6310313" y="4661684"/>
            <a:ext cx="609600" cy="838200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" name="Rectangle 60"/>
          <p:cNvSpPr>
            <a:spLocks noChangeArrowheads="1"/>
          </p:cNvSpPr>
          <p:nvPr/>
        </p:nvSpPr>
        <p:spPr bwMode="auto">
          <a:xfrm>
            <a:off x="3041797" y="188016"/>
            <a:ext cx="3600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mbria" pitchFamily="18" charset="0"/>
              </a:rPr>
              <a:t>Name(s)  _____________________________</a:t>
            </a:r>
            <a:endParaRPr lang="en-US" sz="1800" dirty="0">
              <a:latin typeface="Cambria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/>
              <p14:cNvContentPartPr/>
              <p14:nvPr/>
            </p14:nvContentPartPr>
            <p14:xfrm>
              <a:off x="946440" y="535680"/>
              <a:ext cx="7215480" cy="4438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937080" y="526320"/>
                <a:ext cx="7234200" cy="445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6385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895601" y="2667000"/>
            <a:ext cx="787758" cy="282262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369888"/>
            <a:ext cx="860363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""" moves the date ahead 1 day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</a:t>
            </a: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C00000"/>
                </a:solidFill>
                <a:latin typeface="Courier New" pitchFamily="49" charset="0"/>
              </a:rPr>
              <a:t> </a:t>
            </a:r>
            <a:endParaRPr lang="en-US" sz="2100" b="1" dirty="0" smtClean="0">
              <a:latin typeface="Courier New" pitchFamily="49" charset="0"/>
            </a:endParaRP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DIM = [0,31,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 dirty="0">
                <a:latin typeface="Courier New" pitchFamily="49" charset="0"/>
              </a:rPr>
              <a:t>  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+= 1    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# add 1 to the day!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   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&gt; DIM[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]:  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# check day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= 1</a:t>
            </a:r>
          </a:p>
          <a:p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&gt; 12:         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# check month</a:t>
            </a:r>
          </a:p>
          <a:p>
            <a:r>
              <a:rPr lang="en-US" sz="2100" b="1" dirty="0" smtClean="0">
                <a:latin typeface="Courier New" pitchFamily="49" charset="0"/>
              </a:rPr>
              <a:t>            </a:t>
            </a:r>
            <a:r>
              <a:rPr lang="en-US" sz="2100" b="1" dirty="0" err="1" smtClean="0">
                <a:latin typeface="Courier New" pitchFamily="49" charset="0"/>
              </a:rPr>
              <a:t>self.year</a:t>
            </a:r>
            <a:r>
              <a:rPr lang="en-US" sz="2100" b="1" dirty="0" smtClean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   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= 1</a:t>
            </a:r>
            <a:endParaRPr lang="en-US" sz="2100" b="1" dirty="0">
              <a:latin typeface="Courier New" pitchFamily="49" charset="0"/>
            </a:endParaRP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 bwMode="auto">
          <a:xfrm>
            <a:off x="3060880" y="1981200"/>
            <a:ext cx="457200" cy="609600"/>
          </a:xfrm>
          <a:prstGeom prst="downArrow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4316" y="1867437"/>
            <a:ext cx="215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better as a </a:t>
            </a:r>
            <a:r>
              <a:rPr lang="en-US" sz="18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variable</a:t>
            </a:r>
            <a:r>
              <a:rPr lang="en-US" sz="1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!</a:t>
            </a:r>
            <a:endParaRPr lang="en-US" sz="1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893320" y="3000240"/>
              <a:ext cx="3652560" cy="2991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3960" y="2990880"/>
                <a:ext cx="3671280" cy="301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30580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810130" y="1660360"/>
            <a:ext cx="7808494" cy="709863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6019800" y="1660360"/>
            <a:ext cx="1700213" cy="3549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864896" y="2015292"/>
            <a:ext cx="1700213" cy="35493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95601" y="2667000"/>
            <a:ext cx="787758" cy="282262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35563" y="369888"/>
            <a:ext cx="860363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""" moves the date ahead 1 day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 smtClean="0">
              <a:solidFill>
                <a:srgbClr val="FF052A"/>
              </a:solidFill>
              <a:latin typeface="Courier New" pitchFamily="49" charset="0"/>
            </a:endParaRPr>
          </a:p>
          <a:p>
            <a:r>
              <a:rPr lang="en-US" sz="2100" b="1" dirty="0" smtClean="0">
                <a:latin typeface="Courier New" pitchFamily="49" charset="0"/>
              </a:rPr>
              <a:t>    if </a:t>
            </a:r>
            <a:r>
              <a:rPr lang="en-US" sz="2100" b="1" dirty="0" err="1" smtClean="0">
                <a:latin typeface="Courier New" pitchFamily="49" charset="0"/>
              </a:rPr>
              <a:t>self.isLeapYear</a:t>
            </a:r>
            <a:r>
              <a:rPr lang="en-US" sz="2100" b="1" dirty="0" smtClean="0">
                <a:latin typeface="Courier New" pitchFamily="49" charset="0"/>
              </a:rPr>
              <a:t>() == True:  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 smtClean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= </a:t>
            </a:r>
            <a:r>
              <a:rPr lang="en-US" sz="2100" b="1" dirty="0" smtClean="0">
                <a:latin typeface="Courier New" pitchFamily="49" charset="0"/>
              </a:rPr>
              <a:t>29  </a:t>
            </a:r>
            <a:endParaRPr lang="en-US" sz="21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en-US" sz="2100" b="1" dirty="0" smtClean="0">
                <a:latin typeface="Courier New" pitchFamily="49" charset="0"/>
              </a:rPr>
              <a:t>    else</a:t>
            </a:r>
            <a:r>
              <a:rPr lang="en-US" sz="2100" b="1" dirty="0">
                <a:latin typeface="Courier New" pitchFamily="49" charset="0"/>
              </a:rPr>
              <a:t>: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 smtClean="0">
                <a:solidFill>
                  <a:srgbClr val="C00000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= 28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DIM = [0,31,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 dirty="0">
                <a:latin typeface="Courier New" pitchFamily="49" charset="0"/>
              </a:rPr>
              <a:t>  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+= 1  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add 1 to the day!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   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self.day</a:t>
            </a:r>
            <a:r>
              <a:rPr lang="en-US" sz="2100" b="1" dirty="0">
                <a:latin typeface="Courier New" pitchFamily="49" charset="0"/>
              </a:rPr>
              <a:t> &gt; DIM[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]: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check day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 err="1">
                <a:latin typeface="Courier New" pitchFamily="49" charset="0"/>
              </a:rPr>
              <a:t>self.day</a:t>
            </a:r>
            <a:r>
              <a:rPr lang="en-US" sz="2100" b="1" dirty="0">
                <a:latin typeface="Courier New" pitchFamily="49" charset="0"/>
              </a:rPr>
              <a:t> = 1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&gt; 12:       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check month</a:t>
            </a:r>
          </a:p>
          <a:p>
            <a:r>
              <a:rPr lang="en-US" sz="2100" b="1" dirty="0">
                <a:latin typeface="Courier New" pitchFamily="49" charset="0"/>
              </a:rPr>
              <a:t>            </a:t>
            </a:r>
            <a:r>
              <a:rPr lang="en-US" sz="2100" b="1" dirty="0" err="1">
                <a:latin typeface="Courier New" pitchFamily="49" charset="0"/>
              </a:rPr>
              <a:t>self.year</a:t>
            </a:r>
            <a:r>
              <a:rPr lang="en-US" sz="2100" b="1" dirty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          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= 1</a:t>
            </a: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9600" y="1437840"/>
              <a:ext cx="7242480" cy="1054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240" y="1428480"/>
                <a:ext cx="7261200" cy="10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19108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951962" y="2021983"/>
            <a:ext cx="876837" cy="312145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95601" y="2667000"/>
            <a:ext cx="787758" cy="282262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369888"/>
            <a:ext cx="860363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""" moves the date ahead 1 day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</a:t>
            </a: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= 28 + </a:t>
            </a:r>
            <a:r>
              <a:rPr lang="en-US" sz="2100" b="1" dirty="0" err="1">
                <a:latin typeface="Courier New" pitchFamily="49" charset="0"/>
              </a:rPr>
              <a:t>self.isLeapYear</a:t>
            </a:r>
            <a:r>
              <a:rPr lang="en-US" sz="2100" b="1" dirty="0">
                <a:latin typeface="Courier New" pitchFamily="49" charset="0"/>
              </a:rPr>
              <a:t>()    </a:t>
            </a:r>
            <a:r>
              <a:rPr lang="en-US" sz="2100" b="1" dirty="0">
                <a:solidFill>
                  <a:srgbClr val="C00000"/>
                </a:solidFill>
                <a:latin typeface="Calibri" panose="020F0502020204030204" pitchFamily="34" charset="0"/>
              </a:rPr>
              <a:t># What </a:t>
            </a:r>
            <a:r>
              <a:rPr lang="en-US" sz="21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?!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DIM = [0,31,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 dirty="0">
                <a:latin typeface="Courier New" pitchFamily="49" charset="0"/>
              </a:rPr>
              <a:t>  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+= 1  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add 1 to the day!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   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self.day</a:t>
            </a:r>
            <a:r>
              <a:rPr lang="en-US" sz="2100" b="1" dirty="0">
                <a:latin typeface="Courier New" pitchFamily="49" charset="0"/>
              </a:rPr>
              <a:t> &gt; DIM[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]: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check day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 err="1">
                <a:latin typeface="Courier New" pitchFamily="49" charset="0"/>
              </a:rPr>
              <a:t>self.day</a:t>
            </a:r>
            <a:r>
              <a:rPr lang="en-US" sz="2100" b="1" dirty="0">
                <a:latin typeface="Courier New" pitchFamily="49" charset="0"/>
              </a:rPr>
              <a:t> = 1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       </a:t>
            </a:r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&gt; 12:         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# check month</a:t>
            </a:r>
          </a:p>
          <a:p>
            <a:r>
              <a:rPr lang="en-US" sz="2100" b="1" dirty="0">
                <a:latin typeface="Courier New" pitchFamily="49" charset="0"/>
              </a:rPr>
              <a:t>            </a:t>
            </a:r>
            <a:r>
              <a:rPr lang="en-US" sz="2100" b="1" dirty="0" err="1">
                <a:latin typeface="Courier New" pitchFamily="49" charset="0"/>
              </a:rPr>
              <a:t>self.year</a:t>
            </a:r>
            <a:r>
              <a:rPr lang="en-US" sz="2100" b="1" dirty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           </a:t>
            </a:r>
            <a:r>
              <a:rPr lang="en-US" sz="2100" b="1" dirty="0" err="1">
                <a:latin typeface="Courier New" pitchFamily="49" charset="0"/>
              </a:rPr>
              <a:t>self.month</a:t>
            </a:r>
            <a:r>
              <a:rPr lang="en-US" sz="2100" b="1" dirty="0">
                <a:latin typeface="Courier New" pitchFamily="49" charset="0"/>
              </a:rPr>
              <a:t> = 1</a:t>
            </a: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462704">
            <a:off x="7716698" y="2039556"/>
            <a:ext cx="1295400" cy="276999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the "Luke trick"!</a:t>
            </a:r>
            <a:endParaRPr lang="en-US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767880" y="455400"/>
              <a:ext cx="6170760" cy="20451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8520" y="446040"/>
                <a:ext cx="6189480" cy="206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59344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228600" y="304800"/>
            <a:ext cx="6250429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 dirty="0">
                <a:latin typeface="Courier New" pitchFamily="49" charset="0"/>
              </a:rPr>
              <a:t> Date:</a:t>
            </a:r>
            <a:endParaRPr lang="en-US" sz="1800" b="1" dirty="0">
              <a:solidFill>
                <a:srgbClr val="FF052A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__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init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__( self,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mo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dy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yr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):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__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repr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__(self):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isLeapYear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(self):</a:t>
            </a:r>
          </a:p>
          <a:p>
            <a:pPr>
              <a:defRPr/>
            </a:pPr>
            <a:endParaRPr lang="en-US" sz="18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1815F3"/>
                </a:solidFill>
                <a:latin typeface="Courier New" pitchFamily="49" charset="0"/>
              </a:rPr>
              <a:t>equals</a:t>
            </a:r>
            <a:r>
              <a:rPr lang="en-US" sz="1800" b="1" dirty="0">
                <a:latin typeface="Courier New" pitchFamily="49" charset="0"/>
              </a:rPr>
              <a:t>(self, d2):</a:t>
            </a: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""" returns True if </a:t>
            </a:r>
            <a:r>
              <a:rPr lang="en-US" sz="1800" b="1" u="sng" dirty="0">
                <a:solidFill>
                  <a:srgbClr val="046923"/>
                </a:solidFill>
                <a:latin typeface="Courier New" pitchFamily="49" charset="0"/>
              </a:rPr>
              <a:t>they</a:t>
            </a: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represent</a:t>
            </a:r>
          </a:p>
          <a:p>
            <a:pPr>
              <a:defRPr/>
            </a:pP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           the same date; False otherwise  </a:t>
            </a:r>
          </a:p>
          <a:p>
            <a:pPr>
              <a:defRPr/>
            </a:pP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       </a:t>
            </a:r>
            <a:r>
              <a:rPr lang="en-US" sz="18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</a:p>
          <a:p>
            <a:pPr>
              <a:defRPr/>
            </a:pP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046923"/>
                </a:solidFill>
                <a:latin typeface="Courier New" pitchFamily="49" charset="0"/>
              </a:rPr>
              <a:t>       </a:t>
            </a:r>
            <a:r>
              <a:rPr lang="en-US" sz="18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</a:p>
          <a:p>
            <a:pPr>
              <a:defRPr/>
            </a:pPr>
            <a:endParaRPr lang="en-US" sz="1800" b="1" dirty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1800" b="1" dirty="0" smtClean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1800" b="1" dirty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1800" b="1" dirty="0" smtClean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1800" b="1" dirty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endParaRPr lang="en-US" sz="1800" b="1" dirty="0" smtClean="0">
              <a:solidFill>
                <a:srgbClr val="F69509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1800" b="1" dirty="0" smtClean="0">
                <a:solidFill>
                  <a:srgbClr val="F69509"/>
                </a:solidFill>
                <a:latin typeface="Courier New" pitchFamily="49" charset="0"/>
              </a:rPr>
              <a:t>		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return True</a:t>
            </a:r>
          </a:p>
          <a:p>
            <a:pPr>
              <a:defRPr/>
            </a:pP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1800" b="1" dirty="0" smtClean="0">
                <a:solidFill>
                  <a:srgbClr val="F69509"/>
                </a:solidFill>
                <a:latin typeface="Courier New" pitchFamily="49" charset="0"/>
              </a:rPr>
              <a:t>       else: </a:t>
            </a:r>
          </a:p>
          <a:p>
            <a:pPr>
              <a:defRPr/>
            </a:pP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	</a:t>
            </a:r>
            <a:r>
              <a:rPr lang="en-US" sz="1800" b="1" dirty="0" smtClean="0">
                <a:solidFill>
                  <a:srgbClr val="F69509"/>
                </a:solidFill>
                <a:latin typeface="Courier New" pitchFamily="49" charset="0"/>
              </a:rPr>
              <a:t>	</a:t>
            </a:r>
            <a:r>
              <a:rPr lang="en-US" sz="1800" b="1" dirty="0" smtClean="0">
                <a:solidFill>
                  <a:srgbClr val="7030A0"/>
                </a:solidFill>
                <a:latin typeface="Courier New" pitchFamily="49" charset="0"/>
              </a:rPr>
              <a:t>return False</a:t>
            </a:r>
            <a:endParaRPr lang="en-US" sz="1800" b="1" dirty="0">
              <a:solidFill>
                <a:srgbClr val="7030A0"/>
              </a:solidFill>
              <a:latin typeface="Courier New" pitchFamily="49" charset="0"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4662488" y="314325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000" b="1" dirty="0">
                <a:latin typeface="Courier New" pitchFamily="49" charset="0"/>
              </a:rPr>
              <a:t>equals</a:t>
            </a:r>
            <a:endParaRPr lang="en-US" sz="4000" dirty="0">
              <a:latin typeface="Times" charset="0"/>
            </a:endParaRPr>
          </a:p>
        </p:txBody>
      </p:sp>
      <p:grpSp>
        <p:nvGrpSpPr>
          <p:cNvPr id="37892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496175" y="2119313"/>
            <a:ext cx="609600" cy="685800"/>
            <a:chOff x="2928" y="1051"/>
            <a:chExt cx="840" cy="957"/>
          </a:xfrm>
        </p:grpSpPr>
        <p:sp>
          <p:nvSpPr>
            <p:cNvPr id="37896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6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893" name="Text Box 36"/>
          <p:cNvSpPr txBox="1">
            <a:spLocks noChangeArrowheads="1"/>
          </p:cNvSpPr>
          <p:nvPr/>
        </p:nvSpPr>
        <p:spPr bwMode="auto">
          <a:xfrm>
            <a:off x="6934200" y="1585913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How many Dates are here?</a:t>
            </a:r>
          </a:p>
        </p:txBody>
      </p:sp>
      <p:sp>
        <p:nvSpPr>
          <p:cNvPr id="37894" name="Text Box 37"/>
          <p:cNvSpPr txBox="1">
            <a:spLocks noChangeArrowheads="1"/>
          </p:cNvSpPr>
          <p:nvPr/>
        </p:nvSpPr>
        <p:spPr bwMode="auto">
          <a:xfrm>
            <a:off x="6962775" y="2805113"/>
            <a:ext cx="16764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Which one is </a:t>
            </a:r>
            <a:r>
              <a:rPr lang="en-US" sz="1800" b="1">
                <a:latin typeface="Courier New" pitchFamily="49" charset="0"/>
              </a:rPr>
              <a:t>self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ish?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/>
              <p14:cNvContentPartPr/>
              <p14:nvPr/>
            </p14:nvContentPartPr>
            <p14:xfrm>
              <a:off x="624960" y="321480"/>
              <a:ext cx="6608520" cy="4661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5600" y="312120"/>
                <a:ext cx="6627240" cy="468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8061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895601" y="2667000"/>
            <a:ext cx="787758" cy="282262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369888"/>
            <a:ext cx="860363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""" moves the date ahead 1 day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</a:t>
            </a: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C00000"/>
                </a:solidFill>
                <a:latin typeface="Courier New" pitchFamily="49" charset="0"/>
              </a:rPr>
              <a:t> </a:t>
            </a:r>
            <a:endParaRPr lang="en-US" sz="2100" b="1" dirty="0" smtClean="0">
              <a:latin typeface="Courier New" pitchFamily="49" charset="0"/>
            </a:endParaRP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DIM = [0,31,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 dirty="0">
                <a:latin typeface="Courier New" pitchFamily="49" charset="0"/>
              </a:rPr>
              <a:t>  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+= 1    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# add 1 to the day!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   </a:t>
            </a: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&gt; DIM[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]:  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# check day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= 1</a:t>
            </a:r>
          </a:p>
          <a:p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&gt; 12:         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# check month</a:t>
            </a:r>
          </a:p>
          <a:p>
            <a:r>
              <a:rPr lang="en-US" sz="2100" b="1" dirty="0" smtClean="0">
                <a:latin typeface="Courier New" pitchFamily="49" charset="0"/>
              </a:rPr>
              <a:t>            </a:t>
            </a:r>
            <a:r>
              <a:rPr lang="en-US" sz="2100" b="1" dirty="0" err="1" smtClean="0">
                <a:latin typeface="Courier New" pitchFamily="49" charset="0"/>
              </a:rPr>
              <a:t>self.year</a:t>
            </a:r>
            <a:r>
              <a:rPr lang="en-US" sz="2100" b="1" dirty="0" smtClean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   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= 1</a:t>
            </a:r>
            <a:endParaRPr lang="en-US" sz="2100" b="1" dirty="0">
              <a:latin typeface="Courier New" pitchFamily="49" charset="0"/>
            </a:endParaRP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 bwMode="auto">
          <a:xfrm>
            <a:off x="3060880" y="1981200"/>
            <a:ext cx="457200" cy="609600"/>
          </a:xfrm>
          <a:prstGeom prst="downArrow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04316" y="1867437"/>
            <a:ext cx="215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better as a </a:t>
            </a:r>
            <a:r>
              <a:rPr lang="en-US" sz="1800" i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variable</a:t>
            </a:r>
            <a:r>
              <a:rPr lang="en-US" sz="18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!</a:t>
            </a:r>
            <a:endParaRPr lang="en-US" sz="18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41200" y="1509120"/>
              <a:ext cx="5063400" cy="1241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1840" y="1499760"/>
                <a:ext cx="5082120" cy="1260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21930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2627811" y="5397137"/>
            <a:ext cx="489285" cy="200525"/>
          </a:xfrm>
          <a:prstGeom prst="roundRect">
            <a:avLst/>
          </a:prstGeom>
          <a:solidFill>
            <a:srgbClr val="CCECFF"/>
          </a:solidFill>
          <a:ln w="2857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535405" y="5993730"/>
            <a:ext cx="489285" cy="200525"/>
          </a:xfrm>
          <a:prstGeom prst="roundRect">
            <a:avLst/>
          </a:prstGeom>
          <a:solidFill>
            <a:srgbClr val="CCECFF"/>
          </a:solidFill>
          <a:ln w="2857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081336" y="5967663"/>
            <a:ext cx="489285" cy="200525"/>
          </a:xfrm>
          <a:prstGeom prst="roundRect">
            <a:avLst/>
          </a:prstGeom>
          <a:solidFill>
            <a:srgbClr val="CCECFF"/>
          </a:solidFill>
          <a:ln w="2857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199147" y="6015788"/>
            <a:ext cx="581527" cy="156411"/>
          </a:xfrm>
          <a:prstGeom prst="roundRect">
            <a:avLst/>
          </a:prstGeom>
          <a:solidFill>
            <a:srgbClr val="CCECFF"/>
          </a:solidFill>
          <a:ln w="28575" cap="flat" cmpd="sng" algn="ctr">
            <a:solidFill>
              <a:srgbClr val="CCEC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53720" y="4772528"/>
            <a:ext cx="762000" cy="228600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7620000" y="4191000"/>
            <a:ext cx="762000" cy="228600"/>
          </a:xfrm>
          <a:prstGeom prst="roundRect">
            <a:avLst/>
          </a:prstGeom>
          <a:solidFill>
            <a:srgbClr val="FFCCCC"/>
          </a:solidFill>
          <a:ln w="9525" cap="flat" cmpd="sng" algn="ctr">
            <a:solidFill>
              <a:srgbClr val="FFCC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5602" name="Text Box 31"/>
          <p:cNvSpPr txBox="1">
            <a:spLocks noChangeArrowheads="1"/>
          </p:cNvSpPr>
          <p:nvPr/>
        </p:nvSpPr>
        <p:spPr bwMode="auto">
          <a:xfrm>
            <a:off x="762000" y="22860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>
                <a:latin typeface="Cambria" pitchFamily="18" charset="0"/>
              </a:rPr>
              <a:t>Everything is an object?</a:t>
            </a:r>
          </a:p>
        </p:txBody>
      </p:sp>
      <p:sp>
        <p:nvSpPr>
          <p:cNvPr id="25603" name="Text Box 32"/>
          <p:cNvSpPr txBox="1">
            <a:spLocks noChangeArrowheads="1"/>
          </p:cNvSpPr>
          <p:nvPr/>
        </p:nvSpPr>
        <p:spPr bwMode="auto">
          <a:xfrm>
            <a:off x="228600" y="955675"/>
            <a:ext cx="3352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latin typeface="Cambria" pitchFamily="18" charset="0"/>
              </a:rPr>
              <a:t>Take strings, for example:</a:t>
            </a: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533400" y="1600200"/>
            <a:ext cx="8305800" cy="471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>
                <a:latin typeface="Courier New" pitchFamily="49" charset="0"/>
              </a:rPr>
              <a:t>&gt;&gt;&gt; s = </a:t>
            </a:r>
            <a:r>
              <a:rPr lang="en-US" b="1" dirty="0" err="1">
                <a:solidFill>
                  <a:srgbClr val="B307E8"/>
                </a:solidFill>
                <a:latin typeface="Courier New" pitchFamily="49" charset="0"/>
              </a:rPr>
              <a:t>str</a:t>
            </a:r>
            <a:r>
              <a:rPr lang="en-US" b="1" dirty="0">
                <a:latin typeface="Courier New" pitchFamily="49" charset="0"/>
              </a:rPr>
              <a:t>( 42 )</a:t>
            </a:r>
          </a:p>
          <a:p>
            <a:pPr>
              <a:lnSpc>
                <a:spcPct val="130000"/>
              </a:lnSpc>
            </a:pPr>
            <a:r>
              <a:rPr lang="en-US" b="1" dirty="0">
                <a:latin typeface="Courier New" pitchFamily="49" charset="0"/>
              </a:rPr>
              <a:t>&gt;&gt;&gt; </a:t>
            </a:r>
            <a:r>
              <a:rPr lang="en-US" b="1" dirty="0">
                <a:solidFill>
                  <a:srgbClr val="B307E8"/>
                </a:solidFill>
                <a:latin typeface="Courier New" pitchFamily="49" charset="0"/>
              </a:rPr>
              <a:t>type</a:t>
            </a:r>
            <a:r>
              <a:rPr lang="en-US" b="1" dirty="0">
                <a:latin typeface="Courier New" pitchFamily="49" charset="0"/>
              </a:rPr>
              <a:t>(s)</a:t>
            </a:r>
          </a:p>
          <a:p>
            <a:pPr>
              <a:lnSpc>
                <a:spcPct val="130000"/>
              </a:lnSpc>
            </a:pPr>
            <a:r>
              <a:rPr lang="en-US" b="1" dirty="0">
                <a:latin typeface="Courier New" pitchFamily="49" charset="0"/>
              </a:rPr>
              <a:t>&lt;type '</a:t>
            </a:r>
            <a:r>
              <a:rPr lang="en-US" b="1" dirty="0" err="1">
                <a:latin typeface="Courier New" pitchFamily="49" charset="0"/>
              </a:rPr>
              <a:t>str</a:t>
            </a:r>
            <a:r>
              <a:rPr lang="en-US" b="1" dirty="0">
                <a:latin typeface="Courier New" pitchFamily="49" charset="0"/>
              </a:rPr>
              <a:t>'&gt;</a:t>
            </a:r>
          </a:p>
          <a:p>
            <a:pPr>
              <a:lnSpc>
                <a:spcPct val="130000"/>
              </a:lnSpc>
            </a:pPr>
            <a:r>
              <a:rPr lang="en-US" b="1" dirty="0">
                <a:latin typeface="Courier New" pitchFamily="49" charset="0"/>
              </a:rPr>
              <a:t>&gt;&gt;&gt; </a:t>
            </a:r>
            <a:r>
              <a:rPr lang="en-US" b="1" dirty="0" err="1">
                <a:solidFill>
                  <a:srgbClr val="B307E8"/>
                </a:solidFill>
                <a:latin typeface="Courier New" pitchFamily="49" charset="0"/>
              </a:rPr>
              <a:t>dir</a:t>
            </a:r>
            <a:r>
              <a:rPr lang="en-US" b="1" dirty="0">
                <a:latin typeface="Courier New" pitchFamily="49" charset="0"/>
              </a:rPr>
              <a:t>(s)</a:t>
            </a:r>
          </a:p>
          <a:p>
            <a:pPr>
              <a:lnSpc>
                <a:spcPct val="130000"/>
              </a:lnSpc>
            </a:pPr>
            <a:endParaRPr lang="en-US" sz="1500" b="1" dirty="0">
              <a:latin typeface="Calibri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500" b="1" dirty="0">
                <a:latin typeface="Calibri" pitchFamily="34" charset="0"/>
              </a:rPr>
              <a:t>['__add__', '__class__', '__contains__', '__</a:t>
            </a:r>
            <a:r>
              <a:rPr lang="en-US" sz="1500" b="1" dirty="0" err="1">
                <a:latin typeface="Calibri" pitchFamily="34" charset="0"/>
              </a:rPr>
              <a:t>delattr</a:t>
            </a:r>
            <a:r>
              <a:rPr lang="en-US" sz="1500" b="1" dirty="0">
                <a:latin typeface="Calibri" pitchFamily="34" charset="0"/>
              </a:rPr>
              <a:t>__', '__doc__', '__</a:t>
            </a:r>
            <a:r>
              <a:rPr lang="en-US" sz="1500" b="1" dirty="0" err="1">
                <a:latin typeface="Calibri" pitchFamily="34" charset="0"/>
              </a:rPr>
              <a:t>eq</a:t>
            </a:r>
            <a:r>
              <a:rPr lang="en-US" sz="1500" b="1" dirty="0">
                <a:latin typeface="Calibri" pitchFamily="34" charset="0"/>
              </a:rPr>
              <a:t>__', '__format__', '__</a:t>
            </a:r>
            <a:r>
              <a:rPr lang="en-US" sz="1500" b="1" dirty="0" err="1">
                <a:latin typeface="Calibri" pitchFamily="34" charset="0"/>
              </a:rPr>
              <a:t>ge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getattribute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getitem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getnewargs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getslice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gt</a:t>
            </a:r>
            <a:r>
              <a:rPr lang="en-US" sz="1500" b="1" dirty="0">
                <a:latin typeface="Calibri" pitchFamily="34" charset="0"/>
              </a:rPr>
              <a:t>__', '__hash__', '__</a:t>
            </a:r>
            <a:r>
              <a:rPr lang="en-US" sz="1500" b="1" dirty="0" err="1">
                <a:latin typeface="Calibri" pitchFamily="34" charset="0"/>
              </a:rPr>
              <a:t>init</a:t>
            </a:r>
            <a:r>
              <a:rPr lang="en-US" sz="1500" b="1" dirty="0">
                <a:latin typeface="Calibri" pitchFamily="34" charset="0"/>
              </a:rPr>
              <a:t>__', '__le__', '__</a:t>
            </a:r>
            <a:r>
              <a:rPr lang="en-US" sz="1500" b="1" dirty="0" err="1">
                <a:latin typeface="Calibri" pitchFamily="34" charset="0"/>
              </a:rPr>
              <a:t>len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lt</a:t>
            </a:r>
            <a:r>
              <a:rPr lang="en-US" sz="1500" b="1" dirty="0">
                <a:latin typeface="Calibri" pitchFamily="34" charset="0"/>
              </a:rPr>
              <a:t>__', '__mod__', '__</a:t>
            </a:r>
            <a:r>
              <a:rPr lang="en-US" sz="1500" b="1" dirty="0" err="1">
                <a:latin typeface="Calibri" pitchFamily="34" charset="0"/>
              </a:rPr>
              <a:t>mul</a:t>
            </a:r>
            <a:r>
              <a:rPr lang="en-US" sz="1500" b="1" dirty="0">
                <a:latin typeface="Calibri" pitchFamily="34" charset="0"/>
              </a:rPr>
              <a:t>__', '__ne__', '__new__', '__reduce__', '__</a:t>
            </a:r>
            <a:r>
              <a:rPr lang="en-US" sz="1500" b="1" dirty="0" err="1">
                <a:latin typeface="Calibri" pitchFamily="34" charset="0"/>
              </a:rPr>
              <a:t>reduce_ex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repr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rmod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rmul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setattr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sizeof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str</a:t>
            </a:r>
            <a:r>
              <a:rPr lang="en-US" sz="1500" b="1" dirty="0">
                <a:latin typeface="Calibri" pitchFamily="34" charset="0"/>
              </a:rPr>
              <a:t>__', '__</a:t>
            </a:r>
            <a:r>
              <a:rPr lang="en-US" sz="1500" b="1" dirty="0" err="1">
                <a:latin typeface="Calibri" pitchFamily="34" charset="0"/>
              </a:rPr>
              <a:t>subclasshook</a:t>
            </a:r>
            <a:r>
              <a:rPr lang="en-US" sz="1500" b="1" dirty="0">
                <a:latin typeface="Calibri" pitchFamily="34" charset="0"/>
              </a:rPr>
              <a:t>__', '_</a:t>
            </a:r>
            <a:r>
              <a:rPr lang="en-US" sz="1500" b="1" dirty="0" err="1">
                <a:latin typeface="Calibri" pitchFamily="34" charset="0"/>
              </a:rPr>
              <a:t>formatter_field_name_split</a:t>
            </a:r>
            <a:r>
              <a:rPr lang="en-US" sz="1500" b="1" dirty="0">
                <a:latin typeface="Calibri" pitchFamily="34" charset="0"/>
              </a:rPr>
              <a:t>', '_</a:t>
            </a:r>
            <a:r>
              <a:rPr lang="en-US" sz="1500" b="1" dirty="0" err="1">
                <a:latin typeface="Calibri" pitchFamily="34" charset="0"/>
              </a:rPr>
              <a:t>formatter_parser</a:t>
            </a:r>
            <a:r>
              <a:rPr lang="en-US" sz="1500" b="1" dirty="0">
                <a:latin typeface="Calibri" pitchFamily="34" charset="0"/>
              </a:rPr>
              <a:t>', 'capitalize', 'center', 'count', 'decode', 'encode', '</a:t>
            </a:r>
            <a:r>
              <a:rPr lang="en-US" sz="1500" b="1" dirty="0" err="1">
                <a:latin typeface="Calibri" pitchFamily="34" charset="0"/>
              </a:rPr>
              <a:t>endswith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expandtabs</a:t>
            </a:r>
            <a:r>
              <a:rPr lang="en-US" sz="1500" b="1" dirty="0">
                <a:latin typeface="Calibri" pitchFamily="34" charset="0"/>
              </a:rPr>
              <a:t>', 'find', 'format', 'index', '</a:t>
            </a:r>
            <a:r>
              <a:rPr lang="en-US" sz="1500" b="1" dirty="0" err="1">
                <a:latin typeface="Calibri" pitchFamily="34" charset="0"/>
              </a:rPr>
              <a:t>isalnum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isalpha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isdigit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islower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isspace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istitle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isupper</a:t>
            </a:r>
            <a:r>
              <a:rPr lang="en-US" sz="1500" b="1" dirty="0">
                <a:latin typeface="Calibri" pitchFamily="34" charset="0"/>
              </a:rPr>
              <a:t>', 'join', '</a:t>
            </a:r>
            <a:r>
              <a:rPr lang="en-US" sz="1500" b="1" dirty="0" err="1">
                <a:latin typeface="Calibri" pitchFamily="34" charset="0"/>
              </a:rPr>
              <a:t>ljust</a:t>
            </a:r>
            <a:r>
              <a:rPr lang="en-US" sz="1500" b="1" dirty="0">
                <a:latin typeface="Calibri" pitchFamily="34" charset="0"/>
              </a:rPr>
              <a:t>', 'lower', '</a:t>
            </a:r>
            <a:r>
              <a:rPr lang="en-US" sz="1500" b="1" dirty="0" err="1">
                <a:latin typeface="Calibri" pitchFamily="34" charset="0"/>
              </a:rPr>
              <a:t>lstrip</a:t>
            </a:r>
            <a:r>
              <a:rPr lang="en-US" sz="1500" b="1" dirty="0">
                <a:latin typeface="Calibri" pitchFamily="34" charset="0"/>
              </a:rPr>
              <a:t>', 'partition', 'replace', '</a:t>
            </a:r>
            <a:r>
              <a:rPr lang="en-US" sz="1500" b="1" dirty="0" err="1">
                <a:latin typeface="Calibri" pitchFamily="34" charset="0"/>
              </a:rPr>
              <a:t>rfind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rindex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rjust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rpartition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rsplit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rstrip</a:t>
            </a:r>
            <a:r>
              <a:rPr lang="en-US" sz="1500" b="1" dirty="0">
                <a:latin typeface="Calibri" pitchFamily="34" charset="0"/>
              </a:rPr>
              <a:t>', 'split', '</a:t>
            </a:r>
            <a:r>
              <a:rPr lang="en-US" sz="1500" b="1" dirty="0" err="1">
                <a:latin typeface="Calibri" pitchFamily="34" charset="0"/>
              </a:rPr>
              <a:t>splitlines</a:t>
            </a:r>
            <a:r>
              <a:rPr lang="en-US" sz="1500" b="1" dirty="0">
                <a:latin typeface="Calibri" pitchFamily="34" charset="0"/>
              </a:rPr>
              <a:t>', '</a:t>
            </a:r>
            <a:r>
              <a:rPr lang="en-US" sz="1500" b="1" dirty="0" err="1">
                <a:latin typeface="Calibri" pitchFamily="34" charset="0"/>
              </a:rPr>
              <a:t>startswith</a:t>
            </a:r>
            <a:r>
              <a:rPr lang="en-US" sz="1500" b="1" dirty="0">
                <a:latin typeface="Calibri" pitchFamily="34" charset="0"/>
              </a:rPr>
              <a:t>', 'strip', '</a:t>
            </a:r>
            <a:r>
              <a:rPr lang="en-US" sz="1500" b="1" dirty="0" err="1">
                <a:latin typeface="Calibri" pitchFamily="34" charset="0"/>
              </a:rPr>
              <a:t>swapcase</a:t>
            </a:r>
            <a:r>
              <a:rPr lang="en-US" sz="1500" b="1" dirty="0">
                <a:latin typeface="Calibri" pitchFamily="34" charset="0"/>
              </a:rPr>
              <a:t>', 'title', 'translate', 'upper', '</a:t>
            </a:r>
            <a:r>
              <a:rPr lang="en-US" sz="1500" b="1" dirty="0" err="1">
                <a:latin typeface="Calibri" pitchFamily="34" charset="0"/>
              </a:rPr>
              <a:t>zfill</a:t>
            </a:r>
            <a:r>
              <a:rPr lang="en-US" sz="1500" b="1" dirty="0">
                <a:latin typeface="Calibri" pitchFamily="34" charset="0"/>
              </a:rPr>
              <a:t>']</a:t>
            </a:r>
          </a:p>
        </p:txBody>
      </p:sp>
      <p:sp>
        <p:nvSpPr>
          <p:cNvPr id="25605" name="Text Box 32"/>
          <p:cNvSpPr txBox="1">
            <a:spLocks noChangeArrowheads="1"/>
          </p:cNvSpPr>
          <p:nvPr/>
        </p:nvSpPr>
        <p:spPr bwMode="auto">
          <a:xfrm>
            <a:off x="4267200" y="1706563"/>
            <a:ext cx="39751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This calls the </a:t>
            </a: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str</a:t>
            </a: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 </a:t>
            </a:r>
            <a:r>
              <a:rPr lang="en-US" sz="2100" b="1" i="1">
                <a:solidFill>
                  <a:srgbClr val="1815F3"/>
                </a:solidFill>
                <a:latin typeface="Cambria" pitchFamily="18" charset="0"/>
              </a:rPr>
              <a:t>constructor</a:t>
            </a: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.</a:t>
            </a:r>
          </a:p>
        </p:txBody>
      </p:sp>
      <p:sp>
        <p:nvSpPr>
          <p:cNvPr id="25606" name="Text Box 32"/>
          <p:cNvSpPr txBox="1">
            <a:spLocks noChangeArrowheads="1"/>
          </p:cNvSpPr>
          <p:nvPr/>
        </p:nvSpPr>
        <p:spPr bwMode="auto">
          <a:xfrm>
            <a:off x="3276600" y="2438400"/>
            <a:ext cx="4191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Shows the type of </a:t>
            </a: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 is </a:t>
            </a: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str</a:t>
            </a:r>
            <a:endParaRPr lang="en-US" sz="2100">
              <a:solidFill>
                <a:srgbClr val="1815F3"/>
              </a:solidFill>
              <a:latin typeface="Cambria" pitchFamily="18" charset="0"/>
            </a:endParaRPr>
          </a:p>
        </p:txBody>
      </p:sp>
      <p:sp>
        <p:nvSpPr>
          <p:cNvPr id="25607" name="Text Box 32"/>
          <p:cNvSpPr txBox="1">
            <a:spLocks noChangeArrowheads="1"/>
          </p:cNvSpPr>
          <p:nvPr/>
        </p:nvSpPr>
        <p:spPr bwMode="auto">
          <a:xfrm>
            <a:off x="3276600" y="3121025"/>
            <a:ext cx="5334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Shows all of the methods (functions) of </a:t>
            </a: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s</a:t>
            </a:r>
            <a:endParaRPr lang="en-US" sz="2100">
              <a:solidFill>
                <a:srgbClr val="1815F3"/>
              </a:solidFill>
              <a:latin typeface="Cambria" pitchFamily="18" charset="0"/>
            </a:endParaRPr>
          </a:p>
        </p:txBody>
      </p:sp>
      <p:sp>
        <p:nvSpPr>
          <p:cNvPr id="25608" name="Text Box 32"/>
          <p:cNvSpPr txBox="1">
            <a:spLocks noChangeArrowheads="1"/>
          </p:cNvSpPr>
          <p:nvPr/>
        </p:nvSpPr>
        <p:spPr bwMode="auto">
          <a:xfrm>
            <a:off x="4624388" y="6313488"/>
            <a:ext cx="4191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100">
                <a:solidFill>
                  <a:srgbClr val="1815F3"/>
                </a:solidFill>
                <a:latin typeface="Cambria" pitchFamily="18" charset="0"/>
              </a:rPr>
              <a:t>Let's try some!</a:t>
            </a:r>
          </a:p>
        </p:txBody>
      </p:sp>
    </p:spTree>
    <p:extLst>
      <p:ext uri="{BB962C8B-B14F-4D97-AF65-F5344CB8AC3E}">
        <p14:creationId xmlns:p14="http://schemas.microsoft.com/office/powerpoint/2010/main" val="5256473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951962" y="2021983"/>
            <a:ext cx="876837" cy="312145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895601" y="2667000"/>
            <a:ext cx="787758" cy="282262"/>
          </a:xfrm>
          <a:prstGeom prst="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369888"/>
            <a:ext cx="8603637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 dirty="0">
                <a:latin typeface="Courier New" pitchFamily="49" charset="0"/>
              </a:rPr>
              <a:t> Date: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2100" b="1" dirty="0" err="1" smtClean="0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 dirty="0">
                <a:latin typeface="Courier New" pitchFamily="49" charset="0"/>
              </a:rPr>
              <a:t>(self):</a:t>
            </a:r>
          </a:p>
          <a:p>
            <a:r>
              <a:rPr lang="en-US" sz="2100" b="1" dirty="0">
                <a:latin typeface="Courier New" pitchFamily="49" charset="0"/>
              </a:rPr>
              <a:t>   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""" moves the date ahead 1 day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</a:t>
            </a:r>
          </a:p>
          <a:p>
            <a:r>
              <a:rPr lang="en-US" sz="2100" b="1" dirty="0">
                <a:solidFill>
                  <a:srgbClr val="FF052A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FF052A"/>
                </a:solidFill>
                <a:latin typeface="Courier New" pitchFamily="49" charset="0"/>
              </a:rPr>
              <a:t>   </a:t>
            </a:r>
            <a:r>
              <a:rPr lang="en-US" sz="2100" b="1" dirty="0" err="1" smtClean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>
                <a:latin typeface="Courier New" pitchFamily="49" charset="0"/>
              </a:rPr>
              <a:t>= 28 + </a:t>
            </a:r>
            <a:r>
              <a:rPr lang="en-US" sz="2100" b="1" dirty="0" err="1">
                <a:latin typeface="Courier New" pitchFamily="49" charset="0"/>
              </a:rPr>
              <a:t>self.isLeapYear</a:t>
            </a:r>
            <a:r>
              <a:rPr lang="en-US" sz="2100" b="1" dirty="0">
                <a:latin typeface="Courier New" pitchFamily="49" charset="0"/>
              </a:rPr>
              <a:t>()    </a:t>
            </a:r>
            <a:r>
              <a:rPr lang="en-US" sz="2100" b="1" dirty="0">
                <a:solidFill>
                  <a:srgbClr val="C00000"/>
                </a:solidFill>
                <a:latin typeface="Calibri" panose="020F0502020204030204" pitchFamily="34" charset="0"/>
              </a:rPr>
              <a:t># What </a:t>
            </a:r>
            <a:r>
              <a:rPr lang="en-US" sz="21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?!</a:t>
            </a:r>
          </a:p>
          <a:p>
            <a:endParaRPr lang="en-US" sz="2100" b="1" dirty="0"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 dirty="0">
                <a:latin typeface="Courier New" pitchFamily="49" charset="0"/>
              </a:rPr>
              <a:t>DIM = [0,31,</a:t>
            </a:r>
            <a:r>
              <a:rPr lang="en-US" sz="2100" b="1" dirty="0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 dirty="0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 dirty="0">
                <a:latin typeface="Courier New" pitchFamily="49" charset="0"/>
              </a:rPr>
              <a:t>   </a:t>
            </a:r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+= 1</a:t>
            </a:r>
          </a:p>
          <a:p>
            <a:endParaRPr lang="en-US" sz="2100" b="1" dirty="0" smtClean="0">
              <a:solidFill>
                <a:srgbClr val="1815F3"/>
              </a:solidFill>
              <a:latin typeface="Courier New" pitchFamily="49" charset="0"/>
            </a:endParaRPr>
          </a:p>
          <a:p>
            <a:r>
              <a:rPr lang="en-US" sz="2100" b="1" dirty="0">
                <a:solidFill>
                  <a:srgbClr val="1815F3"/>
                </a:solidFill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1815F3"/>
                </a:solidFill>
                <a:latin typeface="Courier New" pitchFamily="49" charset="0"/>
              </a:rPr>
              <a:t>  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&gt; DIM[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]: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err="1" smtClean="0">
                <a:latin typeface="Courier New" pitchFamily="49" charset="0"/>
              </a:rPr>
              <a:t>self.day</a:t>
            </a:r>
            <a:r>
              <a:rPr lang="en-US" sz="2100" b="1" dirty="0" smtClean="0">
                <a:latin typeface="Courier New" pitchFamily="49" charset="0"/>
              </a:rPr>
              <a:t> = 1</a:t>
            </a:r>
          </a:p>
          <a:p>
            <a:endParaRPr lang="en-US" sz="2100" b="1" dirty="0" smtClean="0">
              <a:latin typeface="Courier New" pitchFamily="49" charset="0"/>
            </a:endParaRP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</a:t>
            </a:r>
            <a:r>
              <a:rPr lang="en-US" sz="2100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&gt; 12: </a:t>
            </a:r>
          </a:p>
          <a:p>
            <a:r>
              <a:rPr lang="en-US" sz="2100" b="1" dirty="0" smtClean="0">
                <a:latin typeface="Courier New" pitchFamily="49" charset="0"/>
              </a:rPr>
              <a:t>            </a:t>
            </a:r>
            <a:r>
              <a:rPr lang="en-US" sz="2100" b="1" dirty="0" err="1" smtClean="0">
                <a:latin typeface="Courier New" pitchFamily="49" charset="0"/>
              </a:rPr>
              <a:t>self.year</a:t>
            </a:r>
            <a:r>
              <a:rPr lang="en-US" sz="2100" b="1" dirty="0" smtClean="0">
                <a:latin typeface="Courier New" pitchFamily="49" charset="0"/>
              </a:rPr>
              <a:t> += 1</a:t>
            </a:r>
          </a:p>
          <a:p>
            <a:r>
              <a:rPr lang="en-US" sz="2100" b="1" dirty="0">
                <a:latin typeface="Courier New" pitchFamily="49" charset="0"/>
              </a:rPr>
              <a:t> </a:t>
            </a:r>
            <a:r>
              <a:rPr lang="en-US" sz="2100" b="1" dirty="0" smtClean="0">
                <a:latin typeface="Courier New" pitchFamily="49" charset="0"/>
              </a:rPr>
              <a:t>           </a:t>
            </a:r>
            <a:r>
              <a:rPr lang="en-US" sz="2100" b="1" dirty="0" err="1" smtClean="0">
                <a:latin typeface="Courier New" pitchFamily="49" charset="0"/>
              </a:rPr>
              <a:t>self.month</a:t>
            </a:r>
            <a:r>
              <a:rPr lang="en-US" sz="2100" b="1" dirty="0" smtClean="0">
                <a:latin typeface="Courier New" pitchFamily="49" charset="0"/>
              </a:rPr>
              <a:t> = 1</a:t>
            </a:r>
            <a:endParaRPr lang="en-US" sz="2100" b="1" dirty="0">
              <a:latin typeface="Courier New" pitchFamily="49" charset="0"/>
            </a:endParaRP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688440" y="339480"/>
              <a:ext cx="759240" cy="1616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79080" y="330120"/>
                <a:ext cx="777960" cy="163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02140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/>
          <p:cNvSpPr>
            <a:spLocks noChangeArrowheads="1"/>
          </p:cNvSpPr>
          <p:nvPr/>
        </p:nvSpPr>
        <p:spPr bwMode="auto">
          <a:xfrm>
            <a:off x="157163" y="407581"/>
            <a:ext cx="8605837" cy="503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</a:rPr>
              <a:t> Date:</a:t>
            </a: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 </a:t>
            </a:r>
            <a:r>
              <a:rPr lang="en-US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b="1" dirty="0">
                <a:latin typeface="Courier New" pitchFamily="49" charset="0"/>
              </a:rPr>
              <a:t>(self, d2):</a:t>
            </a:r>
          </a:p>
          <a:p>
            <a:r>
              <a:rPr lang="en-US" sz="2100" b="1" dirty="0">
                <a:latin typeface="Courier New" pitchFamily="49" charset="0"/>
              </a:rPr>
              <a:t>      </a:t>
            </a:r>
            <a:r>
              <a:rPr lang="en-US" sz="2100" b="1" dirty="0" smtClean="0">
                <a:latin typeface="Courier New" pitchFamily="49" charset="0"/>
              </a:rPr>
              <a:t>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 </a:t>
            </a:r>
            <a:r>
              <a:rPr lang="en-US" sz="2100" b="1" dirty="0">
                <a:solidFill>
                  <a:srgbClr val="046923"/>
                </a:solidFill>
                <a:latin typeface="Courier New" pitchFamily="49" charset="0"/>
              </a:rPr>
              <a:t>True if self is before d2, else False </a:t>
            </a:r>
            <a:r>
              <a:rPr lang="en-US" sz="2100" b="1" dirty="0" smtClean="0">
                <a:solidFill>
                  <a:srgbClr val="046923"/>
                </a:solidFill>
                <a:latin typeface="Courier New" pitchFamily="49" charset="0"/>
              </a:rPr>
              <a:t>"""</a:t>
            </a:r>
            <a:endParaRPr lang="en-US" sz="2100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self.year</a:t>
            </a:r>
            <a:r>
              <a:rPr lang="en-US" b="1" dirty="0">
                <a:latin typeface="Courier New" pitchFamily="49" charset="0"/>
              </a:rPr>
              <a:t>  &lt; d2.year: 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        return</a:t>
            </a:r>
            <a:r>
              <a:rPr lang="en-US" b="1" dirty="0" smtClean="0">
                <a:latin typeface="Courier New" pitchFamily="49" charset="0"/>
              </a:rPr>
              <a:t> True</a:t>
            </a: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     # what other</a:t>
            </a:r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 dirty="0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046923"/>
                </a:solidFill>
                <a:latin typeface="Courier New" pitchFamily="49" charset="0"/>
              </a:rPr>
              <a:t>    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self.month</a:t>
            </a:r>
            <a:r>
              <a:rPr lang="en-US" b="1" dirty="0">
                <a:latin typeface="Courier New" pitchFamily="49" charset="0"/>
              </a:rPr>
              <a:t> &lt; d2.month: 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        return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True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  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</a:rPr>
              <a:t>self.day</a:t>
            </a:r>
            <a:r>
              <a:rPr lang="en-US" b="1" dirty="0">
                <a:latin typeface="Courier New" pitchFamily="49" charset="0"/>
              </a:rPr>
              <a:t>   &lt; d2.day: 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b="1" dirty="0" smtClean="0">
                <a:solidFill>
                  <a:srgbClr val="F69509"/>
                </a:solidFill>
                <a:latin typeface="Courier New" pitchFamily="49" charset="0"/>
              </a:rPr>
              <a:t>        return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True</a:t>
            </a:r>
          </a:p>
          <a:p>
            <a:r>
              <a:rPr lang="en-US" b="1" dirty="0">
                <a:latin typeface="Courier New" pitchFamily="49" charset="0"/>
              </a:rPr>
              <a:t>      </a:t>
            </a:r>
            <a:r>
              <a:rPr lang="en-US" b="1" dirty="0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b="1" dirty="0">
                <a:latin typeface="Courier New" pitchFamily="49" charset="0"/>
              </a:rPr>
              <a:t> False</a:t>
            </a:r>
            <a:endParaRPr lang="en-US" b="1" dirty="0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</p:txBody>
      </p:sp>
      <p:sp>
        <p:nvSpPr>
          <p:cNvPr id="39939" name="Text Box 12"/>
          <p:cNvSpPr txBox="1">
            <a:spLocks noChangeArrowheads="1"/>
          </p:cNvSpPr>
          <p:nvPr/>
        </p:nvSpPr>
        <p:spPr bwMode="auto">
          <a:xfrm>
            <a:off x="6896100" y="31750"/>
            <a:ext cx="20288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 dirty="0">
                <a:latin typeface="Cambria" panose="02040503050406030204" pitchFamily="18" charset="0"/>
              </a:rPr>
              <a:t>Quiz</a:t>
            </a:r>
          </a:p>
        </p:txBody>
      </p:sp>
      <p:sp>
        <p:nvSpPr>
          <p:cNvPr id="39943" name="Rectangle 44"/>
          <p:cNvSpPr>
            <a:spLocks noChangeArrowheads="1"/>
          </p:cNvSpPr>
          <p:nvPr/>
        </p:nvSpPr>
        <p:spPr bwMode="auto">
          <a:xfrm>
            <a:off x="5344141" y="4757843"/>
            <a:ext cx="3495059" cy="156966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&gt;&gt;&gt; d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Date(1,1,2014)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&gt;&gt;&gt; d2 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= </a:t>
            </a:r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Date(11,12,2013)</a:t>
            </a:r>
            <a:endParaRPr lang="en-US" dirty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&gt;&gt;&gt; </a:t>
            </a:r>
            <a:r>
              <a:rPr lang="en-US" dirty="0" err="1" smtClean="0">
                <a:solidFill>
                  <a:srgbClr val="000000"/>
                </a:solidFill>
                <a:latin typeface="Calibri" pitchFamily="34" charset="0"/>
              </a:rPr>
              <a:t>d.isBefore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( d2 )</a:t>
            </a:r>
          </a:p>
          <a:p>
            <a:r>
              <a:rPr lang="en-US" b="1" dirty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  <p:sp>
        <p:nvSpPr>
          <p:cNvPr id="39947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76213" y="3446463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w 1"/>
              <a:gd name="T5" fmla="*/ 2147483647 h 1"/>
              <a:gd name="T6" fmla="*/ 0 w 1"/>
              <a:gd name="T7" fmla="*/ 2147483647 h 1"/>
              <a:gd name="T8" fmla="*/ 0 w 1"/>
              <a:gd name="T9" fmla="*/ 2147483647 h 1"/>
              <a:gd name="T10" fmla="*/ 0 w 1"/>
              <a:gd name="T11" fmla="*/ 2147483647 h 1"/>
              <a:gd name="T12" fmla="*/ 0 w 1"/>
              <a:gd name="T13" fmla="*/ 2147483647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9226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32363" y="1627188"/>
              <a:ext cx="47625" cy="15875"/>
            </p14:xfrm>
          </p:contentPart>
        </mc:Choice>
        <mc:Fallback xmlns="">
          <p:pic>
            <p:nvPicPr>
              <p:cNvPr id="9226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921539" y="1622498"/>
                <a:ext cx="62418" cy="32832"/>
              </a:xfrm>
              <a:prstGeom prst="rect">
                <a:avLst/>
              </a:prstGeom>
            </p:spPr>
          </p:pic>
        </mc:Fallback>
      </mc:AlternateContent>
      <p:sp>
        <p:nvSpPr>
          <p:cNvPr id="39951" name="Rectangle 1"/>
          <p:cNvSpPr>
            <a:spLocks noChangeArrowheads="1"/>
          </p:cNvSpPr>
          <p:nvPr/>
        </p:nvSpPr>
        <p:spPr bwMode="auto">
          <a:xfrm>
            <a:off x="6896100" y="2783272"/>
            <a:ext cx="19837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(1) There's a bug here – what is it!?</a:t>
            </a:r>
            <a:endParaRPr lang="en-US" dirty="0"/>
          </a:p>
        </p:txBody>
      </p:sp>
      <p:sp>
        <p:nvSpPr>
          <p:cNvPr id="31" name="Rectangle 60"/>
          <p:cNvSpPr>
            <a:spLocks noChangeArrowheads="1"/>
          </p:cNvSpPr>
          <p:nvPr/>
        </p:nvSpPr>
        <p:spPr bwMode="auto">
          <a:xfrm>
            <a:off x="2971800" y="240268"/>
            <a:ext cx="3600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ambria" pitchFamily="18" charset="0"/>
              </a:rPr>
              <a:t>Name(s)  _____________________________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1754106" y="5367499"/>
            <a:ext cx="160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34" charset="0"/>
              </a:rPr>
              <a:t>(2) How could we fix it?</a:t>
            </a:r>
            <a:endParaRPr lang="en-US" dirty="0"/>
          </a:p>
        </p:txBody>
      </p:sp>
      <p:sp>
        <p:nvSpPr>
          <p:cNvPr id="33" name="Down Arrow 32"/>
          <p:cNvSpPr/>
          <p:nvPr/>
        </p:nvSpPr>
        <p:spPr bwMode="auto">
          <a:xfrm rot="6911639">
            <a:off x="6535535" y="2512384"/>
            <a:ext cx="376570" cy="447386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7389589" y="4067825"/>
            <a:ext cx="376570" cy="447386"/>
          </a:xfrm>
          <a:prstGeom prst="downArrow">
            <a:avLst/>
          </a:prstGeom>
          <a:solidFill>
            <a:srgbClr val="CCEC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 rot="20313612">
            <a:off x="6416789" y="6046322"/>
            <a:ext cx="48282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mbria" panose="02040503050406030204" pitchFamily="18" charset="0"/>
              </a:rPr>
              <a:t>Bug!</a:t>
            </a:r>
            <a:endParaRPr lang="en-US" sz="1200" dirty="0">
              <a:latin typeface="Cambria" panose="02040503050406030204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2571623" y="3822713"/>
            <a:ext cx="3222707" cy="138499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 dirty="0" smtClean="0">
                <a:latin typeface="Cambria" panose="02040503050406030204" pitchFamily="18" charset="0"/>
              </a:rPr>
              <a:t>Redo this somehow!</a:t>
            </a:r>
            <a:endParaRPr lang="en-US" sz="42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58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369888"/>
            <a:ext cx="86042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2100" b="1">
                <a:latin typeface="Courier New" pitchFamily="49" charset="0"/>
              </a:rPr>
              <a:t> Date:</a:t>
            </a:r>
          </a:p>
          <a:p>
            <a:endParaRPr lang="en-US" sz="2100" b="1">
              <a:latin typeface="Courier New" pitchFamily="49" charset="0"/>
            </a:endParaRPr>
          </a:p>
          <a:p>
            <a:endParaRPr lang="en-US" sz="2100" b="1">
              <a:latin typeface="Courier New" pitchFamily="49" charset="0"/>
            </a:endParaRPr>
          </a:p>
          <a:p>
            <a:r>
              <a:rPr lang="en-US" sz="2100" b="1">
                <a:solidFill>
                  <a:srgbClr val="F69509"/>
                </a:solidFill>
                <a:latin typeface="Courier New" pitchFamily="49" charset="0"/>
              </a:rPr>
              <a:t> def</a:t>
            </a:r>
            <a:r>
              <a:rPr lang="en-US" sz="2100" b="1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100" b="1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100" b="1">
                <a:latin typeface="Courier New" pitchFamily="49" charset="0"/>
              </a:rPr>
              <a:t>(self):</a:t>
            </a:r>
          </a:p>
          <a:p>
            <a:r>
              <a:rPr lang="en-US" sz="2100" b="1">
                <a:latin typeface="Courier New" pitchFamily="49" charset="0"/>
              </a:rPr>
              <a:t>    </a:t>
            </a:r>
            <a:r>
              <a:rPr lang="en-US" sz="2100" b="1">
                <a:solidFill>
                  <a:srgbClr val="046923"/>
                </a:solidFill>
                <a:latin typeface="Courier New" pitchFamily="49" charset="0"/>
              </a:rPr>
              <a:t>""" moves the date ahead 1 day """</a:t>
            </a:r>
            <a:endParaRPr lang="en-US" sz="2100" b="1">
              <a:latin typeface="Courier New" pitchFamily="49" charset="0"/>
            </a:endParaRPr>
          </a:p>
          <a:p>
            <a:r>
              <a:rPr lang="en-US" sz="2100" b="1">
                <a:solidFill>
                  <a:srgbClr val="FF052A"/>
                </a:solidFill>
                <a:latin typeface="Courier New" pitchFamily="49" charset="0"/>
              </a:rPr>
              <a:t>   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>
                <a:latin typeface="Courier New" pitchFamily="49" charset="0"/>
              </a:rPr>
              <a:t> = 28 + self.isLeapYear()    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# What ?!</a:t>
            </a:r>
            <a:endParaRPr lang="en-US" sz="2100" b="1">
              <a:solidFill>
                <a:srgbClr val="FF0000"/>
              </a:solidFill>
              <a:latin typeface="Courier New" pitchFamily="49" charset="0"/>
            </a:endParaRPr>
          </a:p>
          <a:p>
            <a:r>
              <a:rPr lang="en-US" sz="2100" b="1">
                <a:solidFill>
                  <a:srgbClr val="FF0000"/>
                </a:solidFill>
                <a:latin typeface="Courier New" pitchFamily="49" charset="0"/>
              </a:rPr>
              <a:t>    </a:t>
            </a:r>
            <a:r>
              <a:rPr lang="en-US" sz="2100" b="1">
                <a:latin typeface="Courier New" pitchFamily="49" charset="0"/>
              </a:rPr>
              <a:t>DIM = [0,31,</a:t>
            </a:r>
            <a:r>
              <a:rPr lang="en-US" sz="2100" b="1">
                <a:solidFill>
                  <a:srgbClr val="C00000"/>
                </a:solidFill>
                <a:latin typeface="Courier New" pitchFamily="49" charset="0"/>
              </a:rPr>
              <a:t>fdays</a:t>
            </a:r>
            <a:r>
              <a:rPr lang="en-US" sz="2100" b="1">
                <a:latin typeface="Courier New" pitchFamily="49" charset="0"/>
              </a:rPr>
              <a:t>,31,30,31,30,31,31,30,31,30,31]</a:t>
            </a:r>
          </a:p>
          <a:p>
            <a:r>
              <a:rPr lang="en-US" sz="2100" b="1">
                <a:latin typeface="Courier New" pitchFamily="49" charset="0"/>
              </a:rPr>
              <a:t>   </a:t>
            </a:r>
          </a:p>
        </p:txBody>
      </p:sp>
      <p:pic>
        <p:nvPicPr>
          <p:cNvPr id="43011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13" y="220663"/>
            <a:ext cx="1079500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64400" y="1482480"/>
              <a:ext cx="7858440" cy="48312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5040" y="1473120"/>
                <a:ext cx="7877160" cy="4849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67164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4-06 at 10.09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81000" y="457200"/>
            <a:ext cx="5741964" cy="6019800"/>
          </a:xfrm>
          <a:prstGeom prst="rect">
            <a:avLst/>
          </a:prstGeo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876800" y="685800"/>
            <a:ext cx="737971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100">
                <a:latin typeface="Calibri" pitchFamily="34" charset="0"/>
              </a:rPr>
              <a:t>Cosette D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6550146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8"/>
          <p:cNvSpPr>
            <a:spLocks noChangeArrowheads="1"/>
          </p:cNvSpPr>
          <p:nvPr/>
        </p:nvSpPr>
        <p:spPr bwMode="auto">
          <a:xfrm>
            <a:off x="176213" y="971550"/>
            <a:ext cx="812641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>
                <a:latin typeface="Courier New" pitchFamily="49" charset="0"/>
              </a:rPr>
              <a:t> Date:</a:t>
            </a:r>
          </a:p>
          <a:p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</a:t>
            </a:r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b="1">
                <a:latin typeface="Courier New" pitchFamily="49" charset="0"/>
              </a:rPr>
              <a:t> </a:t>
            </a:r>
            <a:r>
              <a:rPr lang="en-US" b="1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b="1">
                <a:latin typeface="Courier New" pitchFamily="49" charset="0"/>
              </a:rPr>
              <a:t>(self, d2):</a:t>
            </a:r>
          </a:p>
          <a:p>
            <a:r>
              <a:rPr lang="en-US" b="1">
                <a:latin typeface="Courier New" pitchFamily="49" charset="0"/>
              </a:rPr>
              <a:t>      </a:t>
            </a:r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""" if self is before d2, this should</a:t>
            </a:r>
          </a:p>
          <a:p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          return True; else False """</a:t>
            </a:r>
          </a:p>
          <a:p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>
                <a:latin typeface="Courier New" pitchFamily="49" charset="0"/>
              </a:rPr>
              <a:t>if self.year  &lt; d2.year: </a:t>
            </a:r>
          </a:p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		return</a:t>
            </a:r>
            <a:r>
              <a:rPr lang="en-US" b="1">
                <a:latin typeface="Courier New" pitchFamily="49" charset="0"/>
              </a:rPr>
              <a:t> True</a:t>
            </a:r>
          </a:p>
          <a:p>
            <a:endParaRPr lang="en-US" b="1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b="1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b="1">
                <a:latin typeface="Courier New" pitchFamily="49" charset="0"/>
              </a:rPr>
              <a:t>if self.month &lt; d2.month </a:t>
            </a:r>
            <a:r>
              <a:rPr lang="en-US" b="1">
                <a:solidFill>
                  <a:srgbClr val="C00000"/>
                </a:solidFill>
                <a:latin typeface="Courier New" pitchFamily="49" charset="0"/>
              </a:rPr>
              <a:t>and</a:t>
            </a:r>
            <a:r>
              <a:rPr lang="en-US" b="1">
                <a:latin typeface="Courier New" pitchFamily="49" charset="0"/>
              </a:rPr>
              <a:t>  </a:t>
            </a:r>
          </a:p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		return</a:t>
            </a:r>
            <a:r>
              <a:rPr lang="en-US" b="1">
                <a:latin typeface="Courier New" pitchFamily="49" charset="0"/>
              </a:rPr>
              <a:t> True</a:t>
            </a:r>
          </a:p>
          <a:p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  if self.day   &lt; d2.day </a:t>
            </a:r>
            <a:r>
              <a:rPr lang="en-US" b="1">
                <a:solidFill>
                  <a:srgbClr val="C00000"/>
                </a:solidFill>
                <a:latin typeface="Courier New" pitchFamily="49" charset="0"/>
              </a:rPr>
              <a:t>and</a:t>
            </a:r>
            <a:r>
              <a:rPr lang="en-US" b="1">
                <a:latin typeface="Courier New" pitchFamily="49" charset="0"/>
              </a:rPr>
              <a:t> </a:t>
            </a:r>
          </a:p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		return</a:t>
            </a:r>
            <a:r>
              <a:rPr lang="en-US" b="1">
                <a:latin typeface="Courier New" pitchFamily="49" charset="0"/>
              </a:rPr>
              <a:t> True</a:t>
            </a:r>
          </a:p>
          <a:p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   </a:t>
            </a:r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b="1">
                <a:latin typeface="Courier New" pitchFamily="49" charset="0"/>
              </a:rPr>
              <a:t> False</a:t>
            </a:r>
          </a:p>
        </p:txBody>
      </p:sp>
      <p:sp>
        <p:nvSpPr>
          <p:cNvPr id="46083" name="Text Box 9"/>
          <p:cNvSpPr txBox="1">
            <a:spLocks noChangeArrowheads="1"/>
          </p:cNvSpPr>
          <p:nvPr/>
        </p:nvSpPr>
        <p:spPr bwMode="auto">
          <a:xfrm>
            <a:off x="147638" y="2032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1815F3"/>
                </a:solidFill>
              </a:rPr>
              <a:t>What's wrong?</a:t>
            </a:r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6367463" y="131763"/>
            <a:ext cx="2566987" cy="1385887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Calibri" pitchFamily="34" charset="0"/>
              </a:rPr>
              <a:t>d = Date(1,1,2012)</a:t>
            </a:r>
          </a:p>
          <a:p>
            <a:r>
              <a:rPr lang="en-US" sz="2100">
                <a:solidFill>
                  <a:srgbClr val="000000"/>
                </a:solidFill>
                <a:latin typeface="Calibri" pitchFamily="34" charset="0"/>
              </a:rPr>
              <a:t>d2 = Date(11,8,2011)</a:t>
            </a:r>
          </a:p>
          <a:p>
            <a:r>
              <a:rPr lang="en-US" sz="2100" b="1">
                <a:solidFill>
                  <a:srgbClr val="1815F3"/>
                </a:solidFill>
                <a:latin typeface="Calibri" pitchFamily="34" charset="0"/>
              </a:rPr>
              <a:t>d.isBefore( d2 )</a:t>
            </a:r>
          </a:p>
          <a:p>
            <a:r>
              <a:rPr lang="en-US" sz="2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  <p:sp>
        <p:nvSpPr>
          <p:cNvPr id="46085" name="Ink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71675" y="4002088"/>
            <a:ext cx="93663" cy="36512"/>
          </a:xfrm>
          <a:custGeom>
            <a:avLst/>
            <a:gdLst>
              <a:gd name="T0" fmla="*/ 2147483647 w 261"/>
              <a:gd name="T1" fmla="*/ 2147483647 h 100"/>
              <a:gd name="T2" fmla="*/ 2147483647 w 261"/>
              <a:gd name="T3" fmla="*/ 2147483647 h 100"/>
              <a:gd name="T4" fmla="*/ 2147483647 w 261"/>
              <a:gd name="T5" fmla="*/ 2147483647 h 100"/>
              <a:gd name="T6" fmla="*/ 0 w 261"/>
              <a:gd name="T7" fmla="*/ 2147483647 h 100"/>
              <a:gd name="T8" fmla="*/ 0 60000 65536"/>
              <a:gd name="T9" fmla="*/ 0 60000 65536"/>
              <a:gd name="T10" fmla="*/ 0 60000 65536"/>
              <a:gd name="T11" fmla="*/ 0 60000 65536"/>
              <a:gd name="T12" fmla="*/ 0 w 261"/>
              <a:gd name="T13" fmla="*/ 0 h 100"/>
              <a:gd name="T14" fmla="*/ 261 w 261"/>
              <a:gd name="T15" fmla="*/ 100 h 1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1" h="100" extrusionOk="0">
                <a:moveTo>
                  <a:pt x="260" y="99"/>
                </a:moveTo>
                <a:cubicBezTo>
                  <a:pt x="226" y="83"/>
                  <a:pt x="192" y="75"/>
                  <a:pt x="156" y="63"/>
                </a:cubicBezTo>
                <a:cubicBezTo>
                  <a:pt x="117" y="50"/>
                  <a:pt x="76" y="40"/>
                  <a:pt x="39" y="22"/>
                </a:cubicBezTo>
                <a:cubicBezTo>
                  <a:pt x="18" y="11"/>
                  <a:pt x="12" y="8"/>
                  <a:pt x="0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45275" y="5497513"/>
            <a:ext cx="4763" cy="4762"/>
          </a:xfrm>
          <a:custGeom>
            <a:avLst/>
            <a:gdLst>
              <a:gd name="T0" fmla="*/ 0 w 13"/>
              <a:gd name="T1" fmla="*/ 2147483647 h 10"/>
              <a:gd name="T2" fmla="*/ 2147483647 w 13"/>
              <a:gd name="T3" fmla="*/ 2147483647 h 10"/>
              <a:gd name="T4" fmla="*/ 0 60000 65536"/>
              <a:gd name="T5" fmla="*/ 0 60000 65536"/>
              <a:gd name="T6" fmla="*/ 0 w 13"/>
              <a:gd name="T7" fmla="*/ 0 h 10"/>
              <a:gd name="T8" fmla="*/ 13 w 13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3" h="10" extrusionOk="0">
                <a:moveTo>
                  <a:pt x="0" y="9"/>
                </a:moveTo>
                <a:cubicBezTo>
                  <a:pt x="4" y="6"/>
                  <a:pt x="8" y="3"/>
                  <a:pt x="12" y="0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24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750" y="3440113"/>
              <a:ext cx="2817813" cy="1404937"/>
            </p14:xfrm>
          </p:contentPart>
        </mc:Choice>
        <mc:Fallback xmlns="">
          <p:pic>
            <p:nvPicPr>
              <p:cNvPr id="1024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53790" y="3429314"/>
                <a:ext cx="2846254" cy="14294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24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5550" y="3400425"/>
              <a:ext cx="2855913" cy="506413"/>
            </p14:xfrm>
          </p:contentPart>
        </mc:Choice>
        <mc:Fallback xmlns="">
          <p:pic>
            <p:nvPicPr>
              <p:cNvPr id="1024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0430" y="3384588"/>
                <a:ext cx="2880033" cy="5373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24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4657725"/>
              <a:ext cx="901700" cy="395288"/>
            </p14:xfrm>
          </p:contentPart>
        </mc:Choice>
        <mc:Fallback xmlns="">
          <p:pic>
            <p:nvPicPr>
              <p:cNvPr id="1024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19986" y="4648725"/>
                <a:ext cx="924377" cy="411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24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3925" y="4017963"/>
              <a:ext cx="569913" cy="530225"/>
            </p14:xfrm>
          </p:contentPart>
        </mc:Choice>
        <mc:Fallback xmlns="">
          <p:pic>
            <p:nvPicPr>
              <p:cNvPr id="1024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88084" y="4001765"/>
                <a:ext cx="602315" cy="560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24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5463" y="3763963"/>
              <a:ext cx="1577975" cy="665162"/>
            </p14:xfrm>
          </p:contentPart>
        </mc:Choice>
        <mc:Fallback xmlns="">
          <p:pic>
            <p:nvPicPr>
              <p:cNvPr id="1024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60342" y="3748486"/>
                <a:ext cx="1606417" cy="696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24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27688" y="4025900"/>
              <a:ext cx="960437" cy="1374775"/>
            </p14:xfrm>
          </p:contentPart>
        </mc:Choice>
        <mc:Fallback xmlns="">
          <p:pic>
            <p:nvPicPr>
              <p:cNvPr id="1024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13289" y="4011141"/>
                <a:ext cx="978796" cy="1402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24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54863" y="4308475"/>
              <a:ext cx="1066800" cy="1089025"/>
            </p14:xfrm>
          </p:contentPart>
        </mc:Choice>
        <mc:Fallback xmlns="">
          <p:pic>
            <p:nvPicPr>
              <p:cNvPr id="1024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40101" y="4293715"/>
                <a:ext cx="1085882" cy="11185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7584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50838" y="288925"/>
            <a:ext cx="8415337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b="1">
                <a:latin typeface="Courier New" pitchFamily="49" charset="0"/>
              </a:rPr>
              <a:t> Date:</a:t>
            </a:r>
          </a:p>
          <a:p>
            <a:endParaRPr lang="en-US" b="1">
              <a:latin typeface="Courier New" pitchFamily="49" charset="0"/>
            </a:endParaRPr>
          </a:p>
          <a:p>
            <a:endParaRPr lang="en-US" b="1">
              <a:latin typeface="Courier New" pitchFamily="49" charset="0"/>
            </a:endParaRPr>
          </a:p>
          <a:p>
            <a:r>
              <a:rPr lang="en-US" sz="2000" b="1">
                <a:solidFill>
                  <a:srgbClr val="F69509"/>
                </a:solidFill>
                <a:latin typeface="Courier New" pitchFamily="49" charset="0"/>
              </a:rPr>
              <a:t> def</a:t>
            </a:r>
            <a:r>
              <a:rPr lang="en-US" sz="2000" b="1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2000" b="1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2000" b="1">
                <a:latin typeface="Courier New" pitchFamily="49" charset="0"/>
              </a:rPr>
              <a:t>(self):</a:t>
            </a:r>
          </a:p>
          <a:p>
            <a:r>
              <a:rPr lang="en-US" sz="2000" b="1">
                <a:latin typeface="Courier New" pitchFamily="49" charset="0"/>
              </a:rPr>
              <a:t>      </a:t>
            </a:r>
            <a:r>
              <a:rPr lang="en-US" sz="2000" b="1">
                <a:solidFill>
                  <a:srgbClr val="046923"/>
                </a:solidFill>
                <a:latin typeface="Courier New" pitchFamily="49" charset="0"/>
              </a:rPr>
              <a:t>""" moves the date that calls it ahead 1 day """</a:t>
            </a:r>
            <a:endParaRPr lang="en-US" sz="2000" b="1">
              <a:latin typeface="Courier New" pitchFamily="49" charset="0"/>
            </a:endParaRPr>
          </a:p>
          <a:p>
            <a:r>
              <a:rPr lang="en-US" sz="2000" b="1">
                <a:solidFill>
                  <a:srgbClr val="FF052A"/>
                </a:solidFill>
                <a:latin typeface="Courier New" pitchFamily="49" charset="0"/>
              </a:rPr>
              <a:t>      </a:t>
            </a:r>
            <a:r>
              <a:rPr lang="en-US" sz="2000" b="1">
                <a:latin typeface="Courier New" pitchFamily="49" charset="0"/>
              </a:rPr>
              <a:t>DIM = [0,31,28,31,30,31,30,31,31,30,31,30,31]</a:t>
            </a:r>
            <a:endParaRPr lang="en-US" b="1">
              <a:latin typeface="Courier New" pitchFamily="49" charset="0"/>
            </a:endParaRPr>
          </a:p>
          <a:p>
            <a:r>
              <a:rPr lang="en-US" b="1">
                <a:latin typeface="Courier New" pitchFamily="49" charset="0"/>
              </a:rPr>
              <a:t>   </a:t>
            </a:r>
          </a:p>
        </p:txBody>
      </p:sp>
      <p:pic>
        <p:nvPicPr>
          <p:cNvPr id="47107" name="Picture 4" descr="calend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"/>
            <a:ext cx="15367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266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7863" y="2794000"/>
              <a:ext cx="17462" cy="25400"/>
            </p14:xfrm>
          </p:contentPart>
        </mc:Choice>
        <mc:Fallback xmlns="">
          <p:pic>
            <p:nvPicPr>
              <p:cNvPr id="11266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9310" y="2787203"/>
                <a:ext cx="30291" cy="414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267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2788" y="2473325"/>
              <a:ext cx="1936750" cy="792163"/>
            </p14:xfrm>
          </p:contentPart>
        </mc:Choice>
        <mc:Fallback xmlns="">
          <p:pic>
            <p:nvPicPr>
              <p:cNvPr id="11267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3068" y="2458562"/>
                <a:ext cx="1952230" cy="8234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268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40038" y="2462213"/>
              <a:ext cx="5773737" cy="842962"/>
            </p14:xfrm>
          </p:contentPart>
        </mc:Choice>
        <mc:Fallback xmlns="">
          <p:pic>
            <p:nvPicPr>
              <p:cNvPr id="11268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33198" y="2446376"/>
                <a:ext cx="5794977" cy="873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269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22363" y="3132138"/>
              <a:ext cx="433387" cy="1062037"/>
            </p14:xfrm>
          </p:contentPart>
        </mc:Choice>
        <mc:Fallback xmlns="">
          <p:pic>
            <p:nvPicPr>
              <p:cNvPr id="11269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7245" y="3116297"/>
                <a:ext cx="464343" cy="10919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270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71700" y="3114675"/>
              <a:ext cx="1590675" cy="919163"/>
            </p14:xfrm>
          </p:contentPart>
        </mc:Choice>
        <mc:Fallback xmlns="">
          <p:pic>
            <p:nvPicPr>
              <p:cNvPr id="11270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155498" y="3099200"/>
                <a:ext cx="1623439" cy="9511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71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0813" y="3014663"/>
              <a:ext cx="3397250" cy="746125"/>
            </p14:xfrm>
          </p:contentPart>
        </mc:Choice>
        <mc:Fallback xmlns="">
          <p:pic>
            <p:nvPicPr>
              <p:cNvPr id="11271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45693" y="2999179"/>
                <a:ext cx="3427849" cy="776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272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45425" y="3375025"/>
              <a:ext cx="92075" cy="303213"/>
            </p14:xfrm>
          </p:contentPart>
        </mc:Choice>
        <mc:Fallback xmlns="">
          <p:pic>
            <p:nvPicPr>
              <p:cNvPr id="11272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30319" y="3360260"/>
                <a:ext cx="122287" cy="3244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273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74838" y="4038600"/>
              <a:ext cx="1666875" cy="676275"/>
            </p14:xfrm>
          </p:contentPart>
        </mc:Choice>
        <mc:Fallback xmlns="">
          <p:pic>
            <p:nvPicPr>
              <p:cNvPr id="11273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64758" y="4023124"/>
                <a:ext cx="1683436" cy="7014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274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67138" y="4025900"/>
              <a:ext cx="15875" cy="425450"/>
            </p14:xfrm>
          </p:contentPart>
        </mc:Choice>
        <mc:Fallback xmlns="">
          <p:pic>
            <p:nvPicPr>
              <p:cNvPr id="11274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51263" y="4017981"/>
                <a:ext cx="43039" cy="445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1275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93888" y="4691063"/>
              <a:ext cx="479425" cy="552450"/>
            </p14:xfrm>
          </p:contentPart>
        </mc:Choice>
        <mc:Fallback xmlns="">
          <p:pic>
            <p:nvPicPr>
              <p:cNvPr id="11275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78411" y="4675587"/>
                <a:ext cx="499581" cy="574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1276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8425" y="4602163"/>
              <a:ext cx="1554163" cy="411162"/>
            </p14:xfrm>
          </p:contentPart>
        </mc:Choice>
        <mc:Fallback xmlns="">
          <p:pic>
            <p:nvPicPr>
              <p:cNvPr id="11276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625465" y="4593522"/>
                <a:ext cx="1583324" cy="4342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277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4525" y="5159375"/>
              <a:ext cx="274638" cy="528638"/>
            </p14:xfrm>
          </p:contentPart>
        </mc:Choice>
        <mc:Fallback xmlns="">
          <p:pic>
            <p:nvPicPr>
              <p:cNvPr id="11277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899407" y="5143170"/>
                <a:ext cx="303794" cy="556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1278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3650" y="5114925"/>
              <a:ext cx="2449513" cy="444500"/>
            </p14:xfrm>
          </p:contentPart>
        </mc:Choice>
        <mc:Fallback xmlns="">
          <p:pic>
            <p:nvPicPr>
              <p:cNvPr id="11278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20330" y="5099448"/>
                <a:ext cx="2478314" cy="4650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279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87675" y="5580063"/>
              <a:ext cx="1668463" cy="577850"/>
            </p14:xfrm>
          </p:contentPart>
        </mc:Choice>
        <mc:Fallback xmlns="">
          <p:pic>
            <p:nvPicPr>
              <p:cNvPr id="11279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973276" y="5565662"/>
                <a:ext cx="1687541" cy="601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1280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9500" y="5626100"/>
              <a:ext cx="41275" cy="390525"/>
            </p14:xfrm>
          </p:contentPart>
        </mc:Choice>
        <mc:Fallback xmlns="">
          <p:pic>
            <p:nvPicPr>
              <p:cNvPr id="11280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884475" y="5617822"/>
                <a:ext cx="61015" cy="403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1281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95625" y="6076950"/>
              <a:ext cx="412750" cy="306388"/>
            </p14:xfrm>
          </p:contentPart>
        </mc:Choice>
        <mc:Fallback xmlns="">
          <p:pic>
            <p:nvPicPr>
              <p:cNvPr id="11281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085549" y="6062909"/>
                <a:ext cx="428943" cy="3269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282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73475" y="6119813"/>
              <a:ext cx="609600" cy="360362"/>
            </p14:xfrm>
          </p:contentPart>
        </mc:Choice>
        <mc:Fallback xmlns="">
          <p:pic>
            <p:nvPicPr>
              <p:cNvPr id="11282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665553" y="6114053"/>
                <a:ext cx="621842" cy="3700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283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71988" y="6189663"/>
              <a:ext cx="382587" cy="168275"/>
            </p14:xfrm>
          </p:contentPart>
        </mc:Choice>
        <mc:Fallback xmlns="">
          <p:pic>
            <p:nvPicPr>
              <p:cNvPr id="11283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458671" y="6180294"/>
                <a:ext cx="399503" cy="186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284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16500" y="6084888"/>
              <a:ext cx="76200" cy="263525"/>
            </p14:xfrm>
          </p:contentPart>
        </mc:Choice>
        <mc:Fallback xmlns="">
          <p:pic>
            <p:nvPicPr>
              <p:cNvPr id="11284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009311" y="6077688"/>
                <a:ext cx="88061" cy="275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285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48225" y="241300"/>
              <a:ext cx="1422400" cy="328613"/>
            </p14:xfrm>
          </p:contentPart>
        </mc:Choice>
        <mc:Fallback xmlns="">
          <p:pic>
            <p:nvPicPr>
              <p:cNvPr id="11285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841025" y="231222"/>
                <a:ext cx="1434640" cy="3512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286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38475" y="179388"/>
              <a:ext cx="1670050" cy="627062"/>
            </p14:xfrm>
          </p:contentPart>
        </mc:Choice>
        <mc:Fallback xmlns="">
          <p:pic>
            <p:nvPicPr>
              <p:cNvPr id="11286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022995" y="165349"/>
                <a:ext cx="1690930" cy="6486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287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62525" y="206375"/>
              <a:ext cx="1136650" cy="577850"/>
            </p14:xfrm>
          </p:contentPart>
        </mc:Choice>
        <mc:Fallback xmlns="">
          <p:pic>
            <p:nvPicPr>
              <p:cNvPr id="11287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948123" y="192702"/>
                <a:ext cx="1157172" cy="602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288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48413" y="252413"/>
              <a:ext cx="79375" cy="344487"/>
            </p14:xfrm>
          </p:contentPart>
        </mc:Choice>
        <mc:Fallback xmlns="">
          <p:pic>
            <p:nvPicPr>
              <p:cNvPr id="11288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334342" y="238374"/>
                <a:ext cx="108599" cy="374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289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40113" y="1058863"/>
              <a:ext cx="1203325" cy="1108075"/>
            </p14:xfrm>
          </p:contentPart>
        </mc:Choice>
        <mc:Fallback xmlns="">
          <p:pic>
            <p:nvPicPr>
              <p:cNvPr id="11289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425355" y="1054543"/>
                <a:ext cx="1230322" cy="11271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1290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3388" y="722313"/>
              <a:ext cx="3284537" cy="273050"/>
            </p14:xfrm>
          </p:contentPart>
        </mc:Choice>
        <mc:Fallback xmlns="">
          <p:pic>
            <p:nvPicPr>
              <p:cNvPr id="11290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960788" y="716189"/>
                <a:ext cx="3309376" cy="2939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2452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228600" y="304800"/>
            <a:ext cx="85947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 dirty="0">
                <a:latin typeface="Courier New" pitchFamily="49" charset="0"/>
              </a:rPr>
              <a:t> Date:</a:t>
            </a:r>
            <a:endParaRPr lang="en-US" sz="1800" b="1" dirty="0">
              <a:solidFill>
                <a:srgbClr val="FF052A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__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init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__( self,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mo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dy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,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yr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):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__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repr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__(self):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isLeapYear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(self):</a:t>
            </a:r>
          </a:p>
          <a:p>
            <a:pPr>
              <a:defRPr/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49" charset="0"/>
              </a:rPr>
              <a:t> equals(d,d2):</a:t>
            </a:r>
          </a:p>
          <a:p>
            <a:pPr>
              <a:defRPr/>
            </a:pPr>
            <a:endParaRPr lang="en-US" sz="1800" b="1" dirty="0">
              <a:latin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1815F3"/>
                </a:solidFill>
                <a:latin typeface="Courier New" pitchFamily="49" charset="0"/>
              </a:rPr>
              <a:t>copy</a:t>
            </a:r>
            <a:r>
              <a:rPr lang="en-US" sz="1800" b="1" dirty="0">
                <a:latin typeface="Courier New" pitchFamily="49" charset="0"/>
              </a:rPr>
              <a:t>(self):</a:t>
            </a: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""" returns a DIFFERENT object w/SAME date value! """</a:t>
            </a:r>
          </a:p>
          <a:p>
            <a:pPr>
              <a:defRPr/>
            </a:pPr>
            <a:endParaRPr lang="en-US" sz="1800" b="1" dirty="0">
              <a:solidFill>
                <a:srgbClr val="FF052A"/>
              </a:solidFill>
              <a:latin typeface="Courier New" pitchFamily="49" charset="0"/>
            </a:endParaRP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latin typeface="Courier New" pitchFamily="49" charset="0"/>
              </a:rPr>
              <a:t>newd</a:t>
            </a:r>
            <a:r>
              <a:rPr lang="en-US" sz="1800" b="1" dirty="0">
                <a:latin typeface="Courier New" pitchFamily="49" charset="0"/>
              </a:rPr>
              <a:t> = Date( </a:t>
            </a:r>
            <a:r>
              <a:rPr lang="en-US" sz="1800" b="1" dirty="0" err="1">
                <a:latin typeface="Courier New" pitchFamily="49" charset="0"/>
              </a:rPr>
              <a:t>self.month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self.day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self.year</a:t>
            </a:r>
            <a:r>
              <a:rPr lang="en-US" sz="1800" b="1" dirty="0">
                <a:latin typeface="Courier New" pitchFamily="49" charset="0"/>
              </a:rPr>
              <a:t> )</a:t>
            </a:r>
          </a:p>
          <a:p>
            <a:pPr>
              <a:defRPr/>
            </a:pPr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 dirty="0">
                <a:solidFill>
                  <a:srgbClr val="F2B800"/>
                </a:solidFill>
                <a:latin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</a:rPr>
              <a:t>newd</a:t>
            </a:r>
            <a:endParaRPr lang="en-US" sz="1800" b="1" dirty="0">
              <a:latin typeface="Courier New" pitchFamily="49" charset="0"/>
            </a:endParaRP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4478338" y="215900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000" b="1">
                <a:latin typeface="Courier New" pitchFamily="49" charset="0"/>
              </a:rPr>
              <a:t>copy</a:t>
            </a:r>
            <a:endParaRPr lang="en-US" sz="4000">
              <a:latin typeface="Times" charset="0"/>
            </a:endParaRPr>
          </a:p>
        </p:txBody>
      </p:sp>
      <p:grpSp>
        <p:nvGrpSpPr>
          <p:cNvPr id="38916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153400" y="4964113"/>
            <a:ext cx="609600" cy="685800"/>
            <a:chOff x="2928" y="1051"/>
            <a:chExt cx="840" cy="957"/>
          </a:xfrm>
        </p:grpSpPr>
        <p:sp>
          <p:nvSpPr>
            <p:cNvPr id="38918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9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0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5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6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7" name="Text Box 36"/>
          <p:cNvSpPr txBox="1">
            <a:spLocks noChangeArrowheads="1"/>
          </p:cNvSpPr>
          <p:nvPr/>
        </p:nvSpPr>
        <p:spPr bwMode="auto">
          <a:xfrm>
            <a:off x="2286000" y="4495800"/>
            <a:ext cx="594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solidFill>
                  <a:srgbClr val="046923"/>
                </a:solidFill>
                <a:latin typeface="Cambria" pitchFamily="18" charset="0"/>
              </a:rPr>
              <a:t>Whenever  you want to create a brand-new object, use the appropriate CONSTRUCTOR </a:t>
            </a:r>
          </a:p>
        </p:txBody>
      </p:sp>
      <p:sp>
        <p:nvSpPr>
          <p:cNvPr id="2" name="Down Arrow 1"/>
          <p:cNvSpPr/>
          <p:nvPr/>
        </p:nvSpPr>
        <p:spPr bwMode="auto">
          <a:xfrm rot="9035071">
            <a:off x="3095916" y="3561931"/>
            <a:ext cx="609600" cy="838200"/>
          </a:xfrm>
          <a:prstGeom prst="downArrow">
            <a:avLst/>
          </a:prstGeom>
          <a:solidFill>
            <a:srgbClr val="CCFFCC"/>
          </a:solidFill>
          <a:ln w="9525" cap="flat" cmpd="sng" algn="ctr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73705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4"/>
          <p:cNvSpPr>
            <a:spLocks noChangeArrowheads="1"/>
          </p:cNvSpPr>
          <p:nvPr/>
        </p:nvSpPr>
        <p:spPr bwMode="auto">
          <a:xfrm>
            <a:off x="890588" y="1676400"/>
            <a:ext cx="74787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i="1">
                <a:latin typeface="Calibri" pitchFamily="34" charset="0"/>
              </a:rPr>
              <a:t>Everything in Python is an object!</a:t>
            </a:r>
            <a:endParaRPr lang="en-US" sz="4200">
              <a:latin typeface="Calibri" pitchFamily="34" charset="0"/>
            </a:endParaRPr>
          </a:p>
        </p:txBody>
      </p:sp>
      <p:sp>
        <p:nvSpPr>
          <p:cNvPr id="48131" name="Ink 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13538" y="2889250"/>
            <a:ext cx="1503362" cy="925513"/>
          </a:xfrm>
          <a:custGeom>
            <a:avLst/>
            <a:gdLst>
              <a:gd name="T0" fmla="*/ 2147483647 w 4176"/>
              <a:gd name="T1" fmla="*/ 2147483647 h 2573"/>
              <a:gd name="T2" fmla="*/ 2147483647 w 4176"/>
              <a:gd name="T3" fmla="*/ 2147483647 h 2573"/>
              <a:gd name="T4" fmla="*/ 2147483647 w 4176"/>
              <a:gd name="T5" fmla="*/ 2147483647 h 2573"/>
              <a:gd name="T6" fmla="*/ 2147483647 w 4176"/>
              <a:gd name="T7" fmla="*/ 2147483647 h 2573"/>
              <a:gd name="T8" fmla="*/ 2147483647 w 4176"/>
              <a:gd name="T9" fmla="*/ 2147483647 h 2573"/>
              <a:gd name="T10" fmla="*/ 2147483647 w 4176"/>
              <a:gd name="T11" fmla="*/ 2147483647 h 2573"/>
              <a:gd name="T12" fmla="*/ 2147483647 w 4176"/>
              <a:gd name="T13" fmla="*/ 2147483647 h 2573"/>
              <a:gd name="T14" fmla="*/ 2147483647 w 4176"/>
              <a:gd name="T15" fmla="*/ 2147483647 h 2573"/>
              <a:gd name="T16" fmla="*/ 2147483647 w 4176"/>
              <a:gd name="T17" fmla="*/ 2147483647 h 25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176"/>
              <a:gd name="T28" fmla="*/ 0 h 2573"/>
              <a:gd name="T29" fmla="*/ 4176 w 4176"/>
              <a:gd name="T30" fmla="*/ 2573 h 25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176" h="2573" extrusionOk="0">
                <a:moveTo>
                  <a:pt x="2738" y="0"/>
                </a:moveTo>
                <a:cubicBezTo>
                  <a:pt x="2626" y="10"/>
                  <a:pt x="2518" y="19"/>
                  <a:pt x="2406" y="22"/>
                </a:cubicBezTo>
                <a:cubicBezTo>
                  <a:pt x="1773" y="40"/>
                  <a:pt x="945" y="-148"/>
                  <a:pt x="360" y="156"/>
                </a:cubicBezTo>
                <a:cubicBezTo>
                  <a:pt x="155" y="262"/>
                  <a:pt x="67" y="458"/>
                  <a:pt x="33" y="677"/>
                </a:cubicBezTo>
                <a:cubicBezTo>
                  <a:pt x="-29" y="1071"/>
                  <a:pt x="-35" y="1538"/>
                  <a:pt x="24" y="1932"/>
                </a:cubicBezTo>
                <a:cubicBezTo>
                  <a:pt x="59" y="2166"/>
                  <a:pt x="187" y="2322"/>
                  <a:pt x="415" y="2395"/>
                </a:cubicBezTo>
                <a:cubicBezTo>
                  <a:pt x="987" y="2577"/>
                  <a:pt x="1673" y="2492"/>
                  <a:pt x="2264" y="2506"/>
                </a:cubicBezTo>
                <a:cubicBezTo>
                  <a:pt x="2830" y="2520"/>
                  <a:pt x="3452" y="2637"/>
                  <a:pt x="4015" y="2572"/>
                </a:cubicBezTo>
                <a:cubicBezTo>
                  <a:pt x="4101" y="2560"/>
                  <a:pt x="4123" y="2559"/>
                  <a:pt x="4175" y="254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2" name="Ink 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707188" y="588963"/>
            <a:ext cx="1139825" cy="979487"/>
          </a:xfrm>
          <a:custGeom>
            <a:avLst/>
            <a:gdLst>
              <a:gd name="T0" fmla="*/ 0 w 3165"/>
              <a:gd name="T1" fmla="*/ 2147483647 h 2720"/>
              <a:gd name="T2" fmla="*/ 2147483647 w 3165"/>
              <a:gd name="T3" fmla="*/ 2147483647 h 2720"/>
              <a:gd name="T4" fmla="*/ 2147483647 w 3165"/>
              <a:gd name="T5" fmla="*/ 2147483647 h 2720"/>
              <a:gd name="T6" fmla="*/ 2147483647 w 3165"/>
              <a:gd name="T7" fmla="*/ 2147483647 h 2720"/>
              <a:gd name="T8" fmla="*/ 2147483647 w 3165"/>
              <a:gd name="T9" fmla="*/ 2147483647 h 2720"/>
              <a:gd name="T10" fmla="*/ 2147483647 w 3165"/>
              <a:gd name="T11" fmla="*/ 2147483647 h 2720"/>
              <a:gd name="T12" fmla="*/ 2147483647 w 3165"/>
              <a:gd name="T13" fmla="*/ 2147483647 h 2720"/>
              <a:gd name="T14" fmla="*/ 2147483647 w 3165"/>
              <a:gd name="T15" fmla="*/ 2147483647 h 2720"/>
              <a:gd name="T16" fmla="*/ 2147483647 w 3165"/>
              <a:gd name="T17" fmla="*/ 2147483647 h 2720"/>
              <a:gd name="T18" fmla="*/ 2147483647 w 3165"/>
              <a:gd name="T19" fmla="*/ 2147483647 h 2720"/>
              <a:gd name="T20" fmla="*/ 2147483647 w 3165"/>
              <a:gd name="T21" fmla="*/ 2147483647 h 2720"/>
              <a:gd name="T22" fmla="*/ 2147483647 w 3165"/>
              <a:gd name="T23" fmla="*/ 2147483647 h 2720"/>
              <a:gd name="T24" fmla="*/ 2147483647 w 3165"/>
              <a:gd name="T25" fmla="*/ 2147483647 h 2720"/>
              <a:gd name="T26" fmla="*/ 2147483647 w 3165"/>
              <a:gd name="T27" fmla="*/ 2147483647 h 2720"/>
              <a:gd name="T28" fmla="*/ 2147483647 w 3165"/>
              <a:gd name="T29" fmla="*/ 2147483647 h 2720"/>
              <a:gd name="T30" fmla="*/ 2147483647 w 3165"/>
              <a:gd name="T31" fmla="*/ 2147483647 h 2720"/>
              <a:gd name="T32" fmla="*/ 2147483647 w 3165"/>
              <a:gd name="T33" fmla="*/ 2147483647 h 2720"/>
              <a:gd name="T34" fmla="*/ 2147483647 w 3165"/>
              <a:gd name="T35" fmla="*/ 2147483647 h 2720"/>
              <a:gd name="T36" fmla="*/ 2147483647 w 3165"/>
              <a:gd name="T37" fmla="*/ 2147483647 h 2720"/>
              <a:gd name="T38" fmla="*/ 2147483647 w 3165"/>
              <a:gd name="T39" fmla="*/ 2147483647 h 2720"/>
              <a:gd name="T40" fmla="*/ 2147483647 w 3165"/>
              <a:gd name="T41" fmla="*/ 2147483647 h 2720"/>
              <a:gd name="T42" fmla="*/ 2147483647 w 3165"/>
              <a:gd name="T43" fmla="*/ 2147483647 h 2720"/>
              <a:gd name="T44" fmla="*/ 2147483647 w 3165"/>
              <a:gd name="T45" fmla="*/ 2147483647 h 2720"/>
              <a:gd name="T46" fmla="*/ 2147483647 w 3165"/>
              <a:gd name="T47" fmla="*/ 2147483647 h 2720"/>
              <a:gd name="T48" fmla="*/ 2147483647 w 3165"/>
              <a:gd name="T49" fmla="*/ 2147483647 h 2720"/>
              <a:gd name="T50" fmla="*/ 2147483647 w 3165"/>
              <a:gd name="T51" fmla="*/ 2147483647 h 2720"/>
              <a:gd name="T52" fmla="*/ 2147483647 w 3165"/>
              <a:gd name="T53" fmla="*/ 2147483647 h 2720"/>
              <a:gd name="T54" fmla="*/ 2147483647 w 3165"/>
              <a:gd name="T55" fmla="*/ 2147483647 h 2720"/>
              <a:gd name="T56" fmla="*/ 2147483647 w 3165"/>
              <a:gd name="T57" fmla="*/ 2147483647 h 2720"/>
              <a:gd name="T58" fmla="*/ 2147483647 w 3165"/>
              <a:gd name="T59" fmla="*/ 2147483647 h 2720"/>
              <a:gd name="T60" fmla="*/ 2147483647 w 3165"/>
              <a:gd name="T61" fmla="*/ 2147483647 h 2720"/>
              <a:gd name="T62" fmla="*/ 2147483647 w 3165"/>
              <a:gd name="T63" fmla="*/ 2147483647 h 2720"/>
              <a:gd name="T64" fmla="*/ 2147483647 w 3165"/>
              <a:gd name="T65" fmla="*/ 2147483647 h 2720"/>
              <a:gd name="T66" fmla="*/ 2147483647 w 3165"/>
              <a:gd name="T67" fmla="*/ 2147483647 h 2720"/>
              <a:gd name="T68" fmla="*/ 2147483647 w 3165"/>
              <a:gd name="T69" fmla="*/ 2147483647 h 2720"/>
              <a:gd name="T70" fmla="*/ 2147483647 w 3165"/>
              <a:gd name="T71" fmla="*/ 2147483647 h 2720"/>
              <a:gd name="T72" fmla="*/ 2147483647 w 3165"/>
              <a:gd name="T73" fmla="*/ 2147483647 h 2720"/>
              <a:gd name="T74" fmla="*/ 2147483647 w 3165"/>
              <a:gd name="T75" fmla="*/ 2147483647 h 2720"/>
              <a:gd name="T76" fmla="*/ 2147483647 w 3165"/>
              <a:gd name="T77" fmla="*/ 2147483647 h 2720"/>
              <a:gd name="T78" fmla="*/ 2147483647 w 3165"/>
              <a:gd name="T79" fmla="*/ 2147483647 h 2720"/>
              <a:gd name="T80" fmla="*/ 2147483647 w 3165"/>
              <a:gd name="T81" fmla="*/ 2147483647 h 2720"/>
              <a:gd name="T82" fmla="*/ 2147483647 w 3165"/>
              <a:gd name="T83" fmla="*/ 2147483647 h 2720"/>
              <a:gd name="T84" fmla="*/ 2147483647 w 3165"/>
              <a:gd name="T85" fmla="*/ 2147483647 h 2720"/>
              <a:gd name="T86" fmla="*/ 2147483647 w 3165"/>
              <a:gd name="T87" fmla="*/ 2147483647 h 2720"/>
              <a:gd name="T88" fmla="*/ 2147483647 w 3165"/>
              <a:gd name="T89" fmla="*/ 2147483647 h 2720"/>
              <a:gd name="T90" fmla="*/ 2147483647 w 3165"/>
              <a:gd name="T91" fmla="*/ 2147483647 h 2720"/>
              <a:gd name="T92" fmla="*/ 2147483647 w 3165"/>
              <a:gd name="T93" fmla="*/ 2147483647 h 2720"/>
              <a:gd name="T94" fmla="*/ 2147483647 w 3165"/>
              <a:gd name="T95" fmla="*/ 2147483647 h 2720"/>
              <a:gd name="T96" fmla="*/ 2147483647 w 3165"/>
              <a:gd name="T97" fmla="*/ 2147483647 h 2720"/>
              <a:gd name="T98" fmla="*/ 2147483647 w 3165"/>
              <a:gd name="T99" fmla="*/ 2147483647 h 2720"/>
              <a:gd name="T100" fmla="*/ 2147483647 w 3165"/>
              <a:gd name="T101" fmla="*/ 2147483647 h 2720"/>
              <a:gd name="T102" fmla="*/ 2147483647 w 3165"/>
              <a:gd name="T103" fmla="*/ 2147483647 h 2720"/>
              <a:gd name="T104" fmla="*/ 2147483647 w 3165"/>
              <a:gd name="T105" fmla="*/ 2147483647 h 2720"/>
              <a:gd name="T106" fmla="*/ 2147483647 w 3165"/>
              <a:gd name="T107" fmla="*/ 2147483647 h 2720"/>
              <a:gd name="T108" fmla="*/ 2147483647 w 3165"/>
              <a:gd name="T109" fmla="*/ 2147483647 h 2720"/>
              <a:gd name="T110" fmla="*/ 2147483647 w 3165"/>
              <a:gd name="T111" fmla="*/ 2147483647 h 2720"/>
              <a:gd name="T112" fmla="*/ 2147483647 w 3165"/>
              <a:gd name="T113" fmla="*/ 2147483647 h 272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165"/>
              <a:gd name="T172" fmla="*/ 0 h 2720"/>
              <a:gd name="T173" fmla="*/ 3165 w 3165"/>
              <a:gd name="T174" fmla="*/ 2720 h 272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165" h="2720" extrusionOk="0">
                <a:moveTo>
                  <a:pt x="30" y="2338"/>
                </a:moveTo>
                <a:cubicBezTo>
                  <a:pt x="20" y="2320"/>
                  <a:pt x="10" y="2302"/>
                  <a:pt x="0" y="2285"/>
                </a:cubicBezTo>
                <a:cubicBezTo>
                  <a:pt x="10" y="2318"/>
                  <a:pt x="27" y="2346"/>
                  <a:pt x="44" y="2377"/>
                </a:cubicBezTo>
                <a:cubicBezTo>
                  <a:pt x="79" y="2442"/>
                  <a:pt x="121" y="2501"/>
                  <a:pt x="163" y="2562"/>
                </a:cubicBezTo>
                <a:cubicBezTo>
                  <a:pt x="172" y="2576"/>
                  <a:pt x="174" y="2579"/>
                  <a:pt x="183" y="2584"/>
                </a:cubicBezTo>
                <a:cubicBezTo>
                  <a:pt x="209" y="2563"/>
                  <a:pt x="220" y="2549"/>
                  <a:pt x="238" y="2515"/>
                </a:cubicBezTo>
                <a:cubicBezTo>
                  <a:pt x="280" y="2436"/>
                  <a:pt x="313" y="2353"/>
                  <a:pt x="353" y="2274"/>
                </a:cubicBezTo>
                <a:cubicBezTo>
                  <a:pt x="375" y="2231"/>
                  <a:pt x="391" y="2185"/>
                  <a:pt x="423" y="2148"/>
                </a:cubicBezTo>
                <a:cubicBezTo>
                  <a:pt x="437" y="2132"/>
                  <a:pt x="440" y="2138"/>
                  <a:pt x="456" y="2134"/>
                </a:cubicBezTo>
              </a:path>
              <a:path w="3165" h="2720" extrusionOk="0">
                <a:moveTo>
                  <a:pt x="573" y="2527"/>
                </a:moveTo>
                <a:cubicBezTo>
                  <a:pt x="568" y="2545"/>
                  <a:pt x="569" y="2552"/>
                  <a:pt x="569" y="2569"/>
                </a:cubicBezTo>
                <a:cubicBezTo>
                  <a:pt x="594" y="2537"/>
                  <a:pt x="606" y="2502"/>
                  <a:pt x="624" y="2465"/>
                </a:cubicBezTo>
                <a:cubicBezTo>
                  <a:pt x="656" y="2398"/>
                  <a:pt x="680" y="2329"/>
                  <a:pt x="705" y="2260"/>
                </a:cubicBezTo>
                <a:cubicBezTo>
                  <a:pt x="720" y="2220"/>
                  <a:pt x="727" y="2162"/>
                  <a:pt x="750" y="2126"/>
                </a:cubicBezTo>
                <a:cubicBezTo>
                  <a:pt x="753" y="2124"/>
                  <a:pt x="756" y="2122"/>
                  <a:pt x="759" y="2120"/>
                </a:cubicBezTo>
                <a:cubicBezTo>
                  <a:pt x="777" y="2149"/>
                  <a:pt x="793" y="2179"/>
                  <a:pt x="808" y="2211"/>
                </a:cubicBezTo>
                <a:cubicBezTo>
                  <a:pt x="843" y="2283"/>
                  <a:pt x="886" y="2349"/>
                  <a:pt x="924" y="2419"/>
                </a:cubicBezTo>
                <a:cubicBezTo>
                  <a:pt x="931" y="2433"/>
                  <a:pt x="934" y="2437"/>
                  <a:pt x="931" y="2447"/>
                </a:cubicBezTo>
                <a:cubicBezTo>
                  <a:pt x="899" y="2458"/>
                  <a:pt x="877" y="2447"/>
                  <a:pt x="845" y="2440"/>
                </a:cubicBezTo>
                <a:cubicBezTo>
                  <a:pt x="811" y="2432"/>
                  <a:pt x="757" y="2420"/>
                  <a:pt x="733" y="2392"/>
                </a:cubicBezTo>
                <a:cubicBezTo>
                  <a:pt x="714" y="2369"/>
                  <a:pt x="728" y="2351"/>
                  <a:pt x="737" y="2329"/>
                </a:cubicBezTo>
              </a:path>
              <a:path w="3165" h="2720" extrusionOk="0">
                <a:moveTo>
                  <a:pt x="1067" y="2435"/>
                </a:moveTo>
                <a:cubicBezTo>
                  <a:pt x="1077" y="2457"/>
                  <a:pt x="1079" y="2463"/>
                  <a:pt x="1088" y="2476"/>
                </a:cubicBezTo>
                <a:cubicBezTo>
                  <a:pt x="1086" y="2423"/>
                  <a:pt x="1076" y="2372"/>
                  <a:pt x="1071" y="2319"/>
                </a:cubicBezTo>
                <a:cubicBezTo>
                  <a:pt x="1064" y="2244"/>
                  <a:pt x="1059" y="2166"/>
                  <a:pt x="1067" y="2090"/>
                </a:cubicBezTo>
                <a:cubicBezTo>
                  <a:pt x="1072" y="2042"/>
                  <a:pt x="1082" y="2006"/>
                  <a:pt x="1119" y="1977"/>
                </a:cubicBezTo>
                <a:cubicBezTo>
                  <a:pt x="1151" y="2003"/>
                  <a:pt x="1153" y="2031"/>
                  <a:pt x="1154" y="2072"/>
                </a:cubicBezTo>
                <a:cubicBezTo>
                  <a:pt x="1155" y="2136"/>
                  <a:pt x="1141" y="2198"/>
                  <a:pt x="1135" y="2262"/>
                </a:cubicBezTo>
                <a:cubicBezTo>
                  <a:pt x="1131" y="2305"/>
                  <a:pt x="1125" y="2355"/>
                  <a:pt x="1167" y="2382"/>
                </a:cubicBezTo>
                <a:cubicBezTo>
                  <a:pt x="1207" y="2408"/>
                  <a:pt x="1261" y="2385"/>
                  <a:pt x="1298" y="2365"/>
                </a:cubicBezTo>
                <a:cubicBezTo>
                  <a:pt x="1354" y="2336"/>
                  <a:pt x="1403" y="2292"/>
                  <a:pt x="1446" y="2246"/>
                </a:cubicBezTo>
                <a:cubicBezTo>
                  <a:pt x="1459" y="2232"/>
                  <a:pt x="1462" y="2229"/>
                  <a:pt x="1471" y="2222"/>
                </a:cubicBezTo>
                <a:cubicBezTo>
                  <a:pt x="1490" y="2244"/>
                  <a:pt x="1486" y="2265"/>
                  <a:pt x="1488" y="2295"/>
                </a:cubicBezTo>
                <a:cubicBezTo>
                  <a:pt x="1489" y="2302"/>
                  <a:pt x="1496" y="2403"/>
                  <a:pt x="1502" y="2402"/>
                </a:cubicBezTo>
                <a:cubicBezTo>
                  <a:pt x="1518" y="2399"/>
                  <a:pt x="1525" y="2353"/>
                  <a:pt x="1528" y="2344"/>
                </a:cubicBezTo>
              </a:path>
              <a:path w="3165" h="2720" extrusionOk="0">
                <a:moveTo>
                  <a:pt x="1586" y="1847"/>
                </a:moveTo>
                <a:cubicBezTo>
                  <a:pt x="1586" y="1868"/>
                  <a:pt x="1581" y="1887"/>
                  <a:pt x="1585" y="1908"/>
                </a:cubicBezTo>
                <a:cubicBezTo>
                  <a:pt x="1590" y="1934"/>
                  <a:pt x="1603" y="1952"/>
                  <a:pt x="1625" y="1967"/>
                </a:cubicBezTo>
                <a:cubicBezTo>
                  <a:pt x="1641" y="1976"/>
                  <a:pt x="1647" y="1979"/>
                  <a:pt x="1656" y="1988"/>
                </a:cubicBezTo>
              </a:path>
              <a:path w="3165" h="2720" extrusionOk="0">
                <a:moveTo>
                  <a:pt x="1754" y="2499"/>
                </a:moveTo>
                <a:cubicBezTo>
                  <a:pt x="1766" y="2494"/>
                  <a:pt x="1763" y="2492"/>
                  <a:pt x="1774" y="2456"/>
                </a:cubicBezTo>
                <a:cubicBezTo>
                  <a:pt x="1788" y="2410"/>
                  <a:pt x="1800" y="2362"/>
                  <a:pt x="1815" y="2316"/>
                </a:cubicBezTo>
                <a:cubicBezTo>
                  <a:pt x="1825" y="2286"/>
                  <a:pt x="1834" y="2237"/>
                  <a:pt x="1857" y="2213"/>
                </a:cubicBezTo>
                <a:cubicBezTo>
                  <a:pt x="1876" y="2194"/>
                  <a:pt x="1906" y="2226"/>
                  <a:pt x="1919" y="2236"/>
                </a:cubicBezTo>
                <a:cubicBezTo>
                  <a:pt x="1962" y="2268"/>
                  <a:pt x="2004" y="2300"/>
                  <a:pt x="2049" y="2329"/>
                </a:cubicBezTo>
                <a:cubicBezTo>
                  <a:pt x="2072" y="2344"/>
                  <a:pt x="2167" y="2385"/>
                  <a:pt x="2168" y="2420"/>
                </a:cubicBezTo>
                <a:cubicBezTo>
                  <a:pt x="2166" y="2423"/>
                  <a:pt x="2163" y="2427"/>
                  <a:pt x="2161" y="2430"/>
                </a:cubicBezTo>
                <a:cubicBezTo>
                  <a:pt x="2121" y="2442"/>
                  <a:pt x="2082" y="2445"/>
                  <a:pt x="2040" y="2445"/>
                </a:cubicBezTo>
                <a:cubicBezTo>
                  <a:pt x="2001" y="2445"/>
                  <a:pt x="1955" y="2445"/>
                  <a:pt x="1917" y="2435"/>
                </a:cubicBezTo>
                <a:cubicBezTo>
                  <a:pt x="1883" y="2426"/>
                  <a:pt x="1910" y="2407"/>
                  <a:pt x="1922" y="2392"/>
                </a:cubicBezTo>
              </a:path>
              <a:path w="3165" h="2720" extrusionOk="0">
                <a:moveTo>
                  <a:pt x="2330" y="2054"/>
                </a:moveTo>
                <a:cubicBezTo>
                  <a:pt x="2367" y="1959"/>
                  <a:pt x="2394" y="1864"/>
                  <a:pt x="2416" y="1765"/>
                </a:cubicBezTo>
                <a:cubicBezTo>
                  <a:pt x="2430" y="1700"/>
                  <a:pt x="2435" y="1639"/>
                  <a:pt x="2433" y="1573"/>
                </a:cubicBezTo>
                <a:cubicBezTo>
                  <a:pt x="2432" y="1544"/>
                  <a:pt x="2427" y="1522"/>
                  <a:pt x="2421" y="1495"/>
                </a:cubicBezTo>
                <a:cubicBezTo>
                  <a:pt x="2395" y="1513"/>
                  <a:pt x="2382" y="1536"/>
                  <a:pt x="2371" y="1584"/>
                </a:cubicBezTo>
                <a:cubicBezTo>
                  <a:pt x="2323" y="1799"/>
                  <a:pt x="2317" y="2048"/>
                  <a:pt x="2392" y="2258"/>
                </a:cubicBezTo>
                <a:cubicBezTo>
                  <a:pt x="2410" y="2308"/>
                  <a:pt x="2433" y="2337"/>
                  <a:pt x="2467" y="2372"/>
                </a:cubicBezTo>
                <a:cubicBezTo>
                  <a:pt x="2475" y="2328"/>
                  <a:pt x="2464" y="2302"/>
                  <a:pt x="2450" y="2259"/>
                </a:cubicBezTo>
                <a:cubicBezTo>
                  <a:pt x="2442" y="2235"/>
                  <a:pt x="2410" y="2189"/>
                  <a:pt x="2413" y="2163"/>
                </a:cubicBezTo>
                <a:cubicBezTo>
                  <a:pt x="2416" y="2137"/>
                  <a:pt x="2461" y="2124"/>
                  <a:pt x="2479" y="2113"/>
                </a:cubicBezTo>
                <a:cubicBezTo>
                  <a:pt x="2534" y="2080"/>
                  <a:pt x="2588" y="2044"/>
                  <a:pt x="2634" y="1999"/>
                </a:cubicBezTo>
                <a:cubicBezTo>
                  <a:pt x="2744" y="1892"/>
                  <a:pt x="2784" y="1735"/>
                  <a:pt x="2797" y="1587"/>
                </a:cubicBezTo>
                <a:cubicBezTo>
                  <a:pt x="2800" y="1549"/>
                  <a:pt x="2797" y="1515"/>
                  <a:pt x="2795" y="1478"/>
                </a:cubicBezTo>
                <a:cubicBezTo>
                  <a:pt x="2763" y="1543"/>
                  <a:pt x="2752" y="1614"/>
                  <a:pt x="2738" y="1685"/>
                </a:cubicBezTo>
                <a:cubicBezTo>
                  <a:pt x="2714" y="1803"/>
                  <a:pt x="2689" y="1922"/>
                  <a:pt x="2680" y="2043"/>
                </a:cubicBezTo>
                <a:cubicBezTo>
                  <a:pt x="2674" y="2118"/>
                  <a:pt x="2656" y="2259"/>
                  <a:pt x="2736" y="2304"/>
                </a:cubicBezTo>
                <a:cubicBezTo>
                  <a:pt x="2790" y="2335"/>
                  <a:pt x="2863" y="2302"/>
                  <a:pt x="2908" y="2271"/>
                </a:cubicBezTo>
                <a:cubicBezTo>
                  <a:pt x="2981" y="2221"/>
                  <a:pt x="3070" y="2137"/>
                  <a:pt x="3100" y="2052"/>
                </a:cubicBezTo>
                <a:cubicBezTo>
                  <a:pt x="3101" y="2047"/>
                  <a:pt x="3101" y="2043"/>
                  <a:pt x="3102" y="2038"/>
                </a:cubicBezTo>
                <a:cubicBezTo>
                  <a:pt x="3078" y="2070"/>
                  <a:pt x="3059" y="2094"/>
                  <a:pt x="3048" y="2135"/>
                </a:cubicBezTo>
                <a:cubicBezTo>
                  <a:pt x="3034" y="2188"/>
                  <a:pt x="3033" y="2245"/>
                  <a:pt x="3074" y="2285"/>
                </a:cubicBezTo>
                <a:cubicBezTo>
                  <a:pt x="3111" y="2322"/>
                  <a:pt x="3146" y="2271"/>
                  <a:pt x="3164" y="2247"/>
                </a:cubicBezTo>
              </a:path>
              <a:path w="3165" h="2720" extrusionOk="0">
                <a:moveTo>
                  <a:pt x="636" y="267"/>
                </a:moveTo>
                <a:cubicBezTo>
                  <a:pt x="644" y="240"/>
                  <a:pt x="645" y="234"/>
                  <a:pt x="653" y="219"/>
                </a:cubicBezTo>
                <a:cubicBezTo>
                  <a:pt x="658" y="298"/>
                  <a:pt x="652" y="376"/>
                  <a:pt x="648" y="455"/>
                </a:cubicBezTo>
                <a:cubicBezTo>
                  <a:pt x="639" y="640"/>
                  <a:pt x="635" y="825"/>
                  <a:pt x="640" y="1011"/>
                </a:cubicBezTo>
                <a:cubicBezTo>
                  <a:pt x="641" y="1047"/>
                  <a:pt x="646" y="1080"/>
                  <a:pt x="650" y="1115"/>
                </a:cubicBezTo>
                <a:cubicBezTo>
                  <a:pt x="626" y="1077"/>
                  <a:pt x="601" y="1041"/>
                  <a:pt x="562" y="1017"/>
                </a:cubicBezTo>
                <a:cubicBezTo>
                  <a:pt x="511" y="985"/>
                  <a:pt x="461" y="994"/>
                  <a:pt x="416" y="1032"/>
                </a:cubicBezTo>
                <a:cubicBezTo>
                  <a:pt x="342" y="1095"/>
                  <a:pt x="313" y="1238"/>
                  <a:pt x="396" y="1305"/>
                </a:cubicBezTo>
                <a:cubicBezTo>
                  <a:pt x="448" y="1347"/>
                  <a:pt x="516" y="1341"/>
                  <a:pt x="575" y="1323"/>
                </a:cubicBezTo>
                <a:cubicBezTo>
                  <a:pt x="648" y="1300"/>
                  <a:pt x="720" y="1249"/>
                  <a:pt x="777" y="1199"/>
                </a:cubicBezTo>
                <a:cubicBezTo>
                  <a:pt x="821" y="1156"/>
                  <a:pt x="835" y="1142"/>
                  <a:pt x="862" y="1111"/>
                </a:cubicBezTo>
              </a:path>
              <a:path w="3165" h="2720" extrusionOk="0">
                <a:moveTo>
                  <a:pt x="986" y="851"/>
                </a:moveTo>
                <a:cubicBezTo>
                  <a:pt x="988" y="817"/>
                  <a:pt x="987" y="799"/>
                  <a:pt x="1011" y="775"/>
                </a:cubicBezTo>
                <a:cubicBezTo>
                  <a:pt x="1034" y="752"/>
                  <a:pt x="1067" y="762"/>
                  <a:pt x="1093" y="778"/>
                </a:cubicBezTo>
                <a:cubicBezTo>
                  <a:pt x="1127" y="799"/>
                  <a:pt x="1157" y="834"/>
                  <a:pt x="1184" y="863"/>
                </a:cubicBezTo>
                <a:cubicBezTo>
                  <a:pt x="1203" y="884"/>
                  <a:pt x="1223" y="896"/>
                  <a:pt x="1225" y="897"/>
                </a:cubicBezTo>
                <a:cubicBezTo>
                  <a:pt x="1203" y="873"/>
                  <a:pt x="1184" y="855"/>
                  <a:pt x="1149" y="855"/>
                </a:cubicBezTo>
                <a:cubicBezTo>
                  <a:pt x="1093" y="855"/>
                  <a:pt x="1057" y="895"/>
                  <a:pt x="1034" y="942"/>
                </a:cubicBezTo>
                <a:cubicBezTo>
                  <a:pt x="1006" y="1000"/>
                  <a:pt x="996" y="1078"/>
                  <a:pt x="1015" y="1140"/>
                </a:cubicBezTo>
                <a:cubicBezTo>
                  <a:pt x="1033" y="1199"/>
                  <a:pt x="1078" y="1227"/>
                  <a:pt x="1137" y="1214"/>
                </a:cubicBezTo>
                <a:cubicBezTo>
                  <a:pt x="1222" y="1196"/>
                  <a:pt x="1292" y="1100"/>
                  <a:pt x="1336" y="1031"/>
                </a:cubicBezTo>
                <a:cubicBezTo>
                  <a:pt x="1386" y="940"/>
                  <a:pt x="1404" y="907"/>
                  <a:pt x="1431" y="842"/>
                </a:cubicBezTo>
              </a:path>
              <a:path w="3165" h="2720" extrusionOk="0">
                <a:moveTo>
                  <a:pt x="1641" y="0"/>
                </a:moveTo>
                <a:cubicBezTo>
                  <a:pt x="1646" y="146"/>
                  <a:pt x="1627" y="292"/>
                  <a:pt x="1622" y="438"/>
                </a:cubicBezTo>
                <a:cubicBezTo>
                  <a:pt x="1618" y="576"/>
                  <a:pt x="1616" y="713"/>
                  <a:pt x="1618" y="851"/>
                </a:cubicBezTo>
                <a:cubicBezTo>
                  <a:pt x="1619" y="902"/>
                  <a:pt x="1635" y="975"/>
                  <a:pt x="1620" y="1025"/>
                </a:cubicBezTo>
                <a:cubicBezTo>
                  <a:pt x="1617" y="1023"/>
                  <a:pt x="1614" y="1022"/>
                  <a:pt x="1611" y="1020"/>
                </a:cubicBezTo>
                <a:cubicBezTo>
                  <a:pt x="1583" y="964"/>
                  <a:pt x="1557" y="906"/>
                  <a:pt x="1536" y="846"/>
                </a:cubicBezTo>
                <a:cubicBezTo>
                  <a:pt x="1524" y="812"/>
                  <a:pt x="1493" y="739"/>
                  <a:pt x="1516" y="703"/>
                </a:cubicBezTo>
                <a:cubicBezTo>
                  <a:pt x="1537" y="669"/>
                  <a:pt x="1578" y="653"/>
                  <a:pt x="1614" y="640"/>
                </a:cubicBezTo>
                <a:cubicBezTo>
                  <a:pt x="1665" y="621"/>
                  <a:pt x="1719" y="603"/>
                  <a:pt x="1772" y="590"/>
                </a:cubicBezTo>
                <a:cubicBezTo>
                  <a:pt x="1861" y="568"/>
                  <a:pt x="1927" y="582"/>
                  <a:pt x="2000" y="638"/>
                </a:cubicBezTo>
                <a:cubicBezTo>
                  <a:pt x="2069" y="691"/>
                  <a:pt x="2121" y="758"/>
                  <a:pt x="2170" y="829"/>
                </a:cubicBezTo>
                <a:cubicBezTo>
                  <a:pt x="2131" y="814"/>
                  <a:pt x="2097" y="802"/>
                  <a:pt x="2054" y="805"/>
                </a:cubicBezTo>
                <a:cubicBezTo>
                  <a:pt x="1942" y="814"/>
                  <a:pt x="1802" y="945"/>
                  <a:pt x="1861" y="1066"/>
                </a:cubicBezTo>
                <a:cubicBezTo>
                  <a:pt x="1894" y="1133"/>
                  <a:pt x="1993" y="1113"/>
                  <a:pt x="2042" y="1077"/>
                </a:cubicBezTo>
                <a:cubicBezTo>
                  <a:pt x="2089" y="1042"/>
                  <a:pt x="2131" y="989"/>
                  <a:pt x="2171" y="945"/>
                </a:cubicBezTo>
              </a:path>
              <a:path w="3165" h="2720" extrusionOk="0">
                <a:moveTo>
                  <a:pt x="264" y="2713"/>
                </a:moveTo>
                <a:cubicBezTo>
                  <a:pt x="366" y="2718"/>
                  <a:pt x="459" y="2711"/>
                  <a:pt x="560" y="2703"/>
                </a:cubicBezTo>
                <a:cubicBezTo>
                  <a:pt x="759" y="2687"/>
                  <a:pt x="956" y="2664"/>
                  <a:pt x="1154" y="2640"/>
                </a:cubicBezTo>
                <a:cubicBezTo>
                  <a:pt x="1468" y="2602"/>
                  <a:pt x="1782" y="2558"/>
                  <a:pt x="2097" y="2522"/>
                </a:cubicBezTo>
                <a:cubicBezTo>
                  <a:pt x="2136" y="2518"/>
                  <a:pt x="2174" y="2515"/>
                  <a:pt x="2213" y="251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3" name="Ink 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35788" y="3084513"/>
            <a:ext cx="1300162" cy="493712"/>
          </a:xfrm>
          <a:custGeom>
            <a:avLst/>
            <a:gdLst>
              <a:gd name="T0" fmla="*/ 2147483647 w 3612"/>
              <a:gd name="T1" fmla="*/ 2147483647 h 1375"/>
              <a:gd name="T2" fmla="*/ 2147483647 w 3612"/>
              <a:gd name="T3" fmla="*/ 2147483647 h 1375"/>
              <a:gd name="T4" fmla="*/ 2147483647 w 3612"/>
              <a:gd name="T5" fmla="*/ 2147483647 h 1375"/>
              <a:gd name="T6" fmla="*/ 2147483647 w 3612"/>
              <a:gd name="T7" fmla="*/ 2147483647 h 1375"/>
              <a:gd name="T8" fmla="*/ 2147483647 w 3612"/>
              <a:gd name="T9" fmla="*/ 2147483647 h 1375"/>
              <a:gd name="T10" fmla="*/ 2147483647 w 3612"/>
              <a:gd name="T11" fmla="*/ 2147483647 h 1375"/>
              <a:gd name="T12" fmla="*/ 2147483647 w 3612"/>
              <a:gd name="T13" fmla="*/ 2147483647 h 1375"/>
              <a:gd name="T14" fmla="*/ 2147483647 w 3612"/>
              <a:gd name="T15" fmla="*/ 2147483647 h 1375"/>
              <a:gd name="T16" fmla="*/ 2147483647 w 3612"/>
              <a:gd name="T17" fmla="*/ 2147483647 h 1375"/>
              <a:gd name="T18" fmla="*/ 2147483647 w 3612"/>
              <a:gd name="T19" fmla="*/ 2147483647 h 1375"/>
              <a:gd name="T20" fmla="*/ 2147483647 w 3612"/>
              <a:gd name="T21" fmla="*/ 2147483647 h 1375"/>
              <a:gd name="T22" fmla="*/ 2147483647 w 3612"/>
              <a:gd name="T23" fmla="*/ 2147483647 h 1375"/>
              <a:gd name="T24" fmla="*/ 2147483647 w 3612"/>
              <a:gd name="T25" fmla="*/ 2147483647 h 1375"/>
              <a:gd name="T26" fmla="*/ 2147483647 w 3612"/>
              <a:gd name="T27" fmla="*/ 2147483647 h 1375"/>
              <a:gd name="T28" fmla="*/ 2147483647 w 3612"/>
              <a:gd name="T29" fmla="*/ 2147483647 h 1375"/>
              <a:gd name="T30" fmla="*/ 2147483647 w 3612"/>
              <a:gd name="T31" fmla="*/ 2147483647 h 1375"/>
              <a:gd name="T32" fmla="*/ 2147483647 w 3612"/>
              <a:gd name="T33" fmla="*/ 2147483647 h 1375"/>
              <a:gd name="T34" fmla="*/ 2147483647 w 3612"/>
              <a:gd name="T35" fmla="*/ 2147483647 h 1375"/>
              <a:gd name="T36" fmla="*/ 2147483647 w 3612"/>
              <a:gd name="T37" fmla="*/ 2147483647 h 1375"/>
              <a:gd name="T38" fmla="*/ 2147483647 w 3612"/>
              <a:gd name="T39" fmla="*/ 2147483647 h 1375"/>
              <a:gd name="T40" fmla="*/ 2147483647 w 3612"/>
              <a:gd name="T41" fmla="*/ 2147483647 h 1375"/>
              <a:gd name="T42" fmla="*/ 2147483647 w 3612"/>
              <a:gd name="T43" fmla="*/ 2147483647 h 1375"/>
              <a:gd name="T44" fmla="*/ 2147483647 w 3612"/>
              <a:gd name="T45" fmla="*/ 2147483647 h 1375"/>
              <a:gd name="T46" fmla="*/ 2147483647 w 3612"/>
              <a:gd name="T47" fmla="*/ 2147483647 h 1375"/>
              <a:gd name="T48" fmla="*/ 2147483647 w 3612"/>
              <a:gd name="T49" fmla="*/ 2147483647 h 1375"/>
              <a:gd name="T50" fmla="*/ 2147483647 w 3612"/>
              <a:gd name="T51" fmla="*/ 2147483647 h 1375"/>
              <a:gd name="T52" fmla="*/ 2147483647 w 3612"/>
              <a:gd name="T53" fmla="*/ 2147483647 h 1375"/>
              <a:gd name="T54" fmla="*/ 2147483647 w 3612"/>
              <a:gd name="T55" fmla="*/ 2147483647 h 1375"/>
              <a:gd name="T56" fmla="*/ 2147483647 w 3612"/>
              <a:gd name="T57" fmla="*/ 2147483647 h 1375"/>
              <a:gd name="T58" fmla="*/ 2147483647 w 3612"/>
              <a:gd name="T59" fmla="*/ 2147483647 h 1375"/>
              <a:gd name="T60" fmla="*/ 2147483647 w 3612"/>
              <a:gd name="T61" fmla="*/ 2147483647 h 1375"/>
              <a:gd name="T62" fmla="*/ 2147483647 w 3612"/>
              <a:gd name="T63" fmla="*/ 2147483647 h 1375"/>
              <a:gd name="T64" fmla="*/ 2147483647 w 3612"/>
              <a:gd name="T65" fmla="*/ 2147483647 h 1375"/>
              <a:gd name="T66" fmla="*/ 2147483647 w 3612"/>
              <a:gd name="T67" fmla="*/ 2147483647 h 1375"/>
              <a:gd name="T68" fmla="*/ 2147483647 w 3612"/>
              <a:gd name="T69" fmla="*/ 2147483647 h 1375"/>
              <a:gd name="T70" fmla="*/ 2147483647 w 3612"/>
              <a:gd name="T71" fmla="*/ 2147483647 h 1375"/>
              <a:gd name="T72" fmla="*/ 2147483647 w 3612"/>
              <a:gd name="T73" fmla="*/ 2147483647 h 1375"/>
              <a:gd name="T74" fmla="*/ 2147483647 w 3612"/>
              <a:gd name="T75" fmla="*/ 2147483647 h 1375"/>
              <a:gd name="T76" fmla="*/ 2147483647 w 3612"/>
              <a:gd name="T77" fmla="*/ 2147483647 h 1375"/>
              <a:gd name="T78" fmla="*/ 2147483647 w 3612"/>
              <a:gd name="T79" fmla="*/ 2147483647 h 1375"/>
              <a:gd name="T80" fmla="*/ 2147483647 w 3612"/>
              <a:gd name="T81" fmla="*/ 2147483647 h 1375"/>
              <a:gd name="T82" fmla="*/ 2147483647 w 3612"/>
              <a:gd name="T83" fmla="*/ 2147483647 h 1375"/>
              <a:gd name="T84" fmla="*/ 2147483647 w 3612"/>
              <a:gd name="T85" fmla="*/ 2147483647 h 1375"/>
              <a:gd name="T86" fmla="*/ 2147483647 w 3612"/>
              <a:gd name="T87" fmla="*/ 2147483647 h 1375"/>
              <a:gd name="T88" fmla="*/ 2147483647 w 3612"/>
              <a:gd name="T89" fmla="*/ 2147483647 h 1375"/>
              <a:gd name="T90" fmla="*/ 2147483647 w 3612"/>
              <a:gd name="T91" fmla="*/ 2147483647 h 1375"/>
              <a:gd name="T92" fmla="*/ 2147483647 w 3612"/>
              <a:gd name="T93" fmla="*/ 2147483647 h 1375"/>
              <a:gd name="T94" fmla="*/ 2147483647 w 3612"/>
              <a:gd name="T95" fmla="*/ 2147483647 h 1375"/>
              <a:gd name="T96" fmla="*/ 2147483647 w 3612"/>
              <a:gd name="T97" fmla="*/ 2147483647 h 1375"/>
              <a:gd name="T98" fmla="*/ 2147483647 w 3612"/>
              <a:gd name="T99" fmla="*/ 2147483647 h 1375"/>
              <a:gd name="T100" fmla="*/ 2147483647 w 3612"/>
              <a:gd name="T101" fmla="*/ 2147483647 h 1375"/>
              <a:gd name="T102" fmla="*/ 2147483647 w 3612"/>
              <a:gd name="T103" fmla="*/ 2147483647 h 1375"/>
              <a:gd name="T104" fmla="*/ 2147483647 w 3612"/>
              <a:gd name="T105" fmla="*/ 2147483647 h 1375"/>
              <a:gd name="T106" fmla="*/ 2147483647 w 3612"/>
              <a:gd name="T107" fmla="*/ 2147483647 h 1375"/>
              <a:gd name="T108" fmla="*/ 2147483647 w 3612"/>
              <a:gd name="T109" fmla="*/ 2147483647 h 1375"/>
              <a:gd name="T110" fmla="*/ 2147483647 w 3612"/>
              <a:gd name="T111" fmla="*/ 2147483647 h 137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612"/>
              <a:gd name="T169" fmla="*/ 0 h 1375"/>
              <a:gd name="T170" fmla="*/ 3612 w 3612"/>
              <a:gd name="T171" fmla="*/ 1375 h 137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612" h="1375" extrusionOk="0">
                <a:moveTo>
                  <a:pt x="922" y="802"/>
                </a:moveTo>
                <a:cubicBezTo>
                  <a:pt x="921" y="776"/>
                  <a:pt x="925" y="765"/>
                  <a:pt x="912" y="741"/>
                </a:cubicBezTo>
                <a:cubicBezTo>
                  <a:pt x="887" y="694"/>
                  <a:pt x="822" y="678"/>
                  <a:pt x="774" y="676"/>
                </a:cubicBezTo>
                <a:cubicBezTo>
                  <a:pt x="687" y="673"/>
                  <a:pt x="601" y="700"/>
                  <a:pt x="524" y="737"/>
                </a:cubicBezTo>
                <a:cubicBezTo>
                  <a:pt x="440" y="777"/>
                  <a:pt x="323" y="850"/>
                  <a:pt x="331" y="958"/>
                </a:cubicBezTo>
                <a:cubicBezTo>
                  <a:pt x="337" y="1040"/>
                  <a:pt x="431" y="1088"/>
                  <a:pt x="494" y="1119"/>
                </a:cubicBezTo>
                <a:cubicBezTo>
                  <a:pt x="587" y="1164"/>
                  <a:pt x="689" y="1192"/>
                  <a:pt x="792" y="1191"/>
                </a:cubicBezTo>
                <a:cubicBezTo>
                  <a:pt x="897" y="1190"/>
                  <a:pt x="964" y="1150"/>
                  <a:pt x="1047" y="1093"/>
                </a:cubicBezTo>
              </a:path>
              <a:path w="3612" h="1375" extrusionOk="0">
                <a:moveTo>
                  <a:pt x="1385" y="68"/>
                </a:moveTo>
                <a:cubicBezTo>
                  <a:pt x="1369" y="42"/>
                  <a:pt x="1349" y="20"/>
                  <a:pt x="1321" y="6"/>
                </a:cubicBezTo>
                <a:cubicBezTo>
                  <a:pt x="1292" y="-9"/>
                  <a:pt x="1283" y="16"/>
                  <a:pt x="1272" y="39"/>
                </a:cubicBezTo>
                <a:cubicBezTo>
                  <a:pt x="1244" y="101"/>
                  <a:pt x="1237" y="173"/>
                  <a:pt x="1225" y="239"/>
                </a:cubicBezTo>
                <a:cubicBezTo>
                  <a:pt x="1204" y="353"/>
                  <a:pt x="1189" y="467"/>
                  <a:pt x="1177" y="582"/>
                </a:cubicBezTo>
                <a:cubicBezTo>
                  <a:pt x="1161" y="738"/>
                  <a:pt x="1121" y="957"/>
                  <a:pt x="1169" y="1112"/>
                </a:cubicBezTo>
                <a:cubicBezTo>
                  <a:pt x="1180" y="1147"/>
                  <a:pt x="1178" y="1115"/>
                  <a:pt x="1191" y="1120"/>
                </a:cubicBezTo>
              </a:path>
              <a:path w="3612" h="1375" extrusionOk="0">
                <a:moveTo>
                  <a:pt x="1470" y="680"/>
                </a:moveTo>
                <a:cubicBezTo>
                  <a:pt x="1518" y="648"/>
                  <a:pt x="1567" y="620"/>
                  <a:pt x="1621" y="599"/>
                </a:cubicBezTo>
                <a:cubicBezTo>
                  <a:pt x="1661" y="584"/>
                  <a:pt x="1712" y="571"/>
                  <a:pt x="1752" y="595"/>
                </a:cubicBezTo>
                <a:cubicBezTo>
                  <a:pt x="1822" y="637"/>
                  <a:pt x="1858" y="741"/>
                  <a:pt x="1888" y="811"/>
                </a:cubicBezTo>
                <a:cubicBezTo>
                  <a:pt x="1919" y="881"/>
                  <a:pt x="1945" y="953"/>
                  <a:pt x="1969" y="1026"/>
                </a:cubicBezTo>
                <a:cubicBezTo>
                  <a:pt x="1977" y="1051"/>
                  <a:pt x="1987" y="1076"/>
                  <a:pt x="1996" y="1101"/>
                </a:cubicBezTo>
                <a:cubicBezTo>
                  <a:pt x="1962" y="1074"/>
                  <a:pt x="1933" y="1041"/>
                  <a:pt x="1896" y="1017"/>
                </a:cubicBezTo>
                <a:cubicBezTo>
                  <a:pt x="1839" y="979"/>
                  <a:pt x="1773" y="953"/>
                  <a:pt x="1703" y="958"/>
                </a:cubicBezTo>
                <a:cubicBezTo>
                  <a:pt x="1619" y="964"/>
                  <a:pt x="1552" y="1030"/>
                  <a:pt x="1528" y="1108"/>
                </a:cubicBezTo>
                <a:cubicBezTo>
                  <a:pt x="1500" y="1198"/>
                  <a:pt x="1552" y="1274"/>
                  <a:pt x="1636" y="1304"/>
                </a:cubicBezTo>
                <a:cubicBezTo>
                  <a:pt x="1690" y="1323"/>
                  <a:pt x="1745" y="1320"/>
                  <a:pt x="1800" y="1307"/>
                </a:cubicBezTo>
                <a:cubicBezTo>
                  <a:pt x="1851" y="1295"/>
                  <a:pt x="1903" y="1260"/>
                  <a:pt x="1944" y="1227"/>
                </a:cubicBezTo>
                <a:cubicBezTo>
                  <a:pt x="1977" y="1200"/>
                  <a:pt x="2005" y="1169"/>
                  <a:pt x="2034" y="1138"/>
                </a:cubicBezTo>
              </a:path>
              <a:path w="3612" h="1375" extrusionOk="0">
                <a:moveTo>
                  <a:pt x="2750" y="745"/>
                </a:moveTo>
                <a:cubicBezTo>
                  <a:pt x="2752" y="699"/>
                  <a:pt x="2745" y="688"/>
                  <a:pt x="2697" y="665"/>
                </a:cubicBezTo>
                <a:cubicBezTo>
                  <a:pt x="2598" y="617"/>
                  <a:pt x="2463" y="609"/>
                  <a:pt x="2358" y="639"/>
                </a:cubicBezTo>
                <a:cubicBezTo>
                  <a:pt x="2311" y="652"/>
                  <a:pt x="2265" y="682"/>
                  <a:pt x="2271" y="738"/>
                </a:cubicBezTo>
                <a:cubicBezTo>
                  <a:pt x="2278" y="807"/>
                  <a:pt x="2341" y="878"/>
                  <a:pt x="2384" y="927"/>
                </a:cubicBezTo>
                <a:cubicBezTo>
                  <a:pt x="2475" y="1030"/>
                  <a:pt x="2619" y="1109"/>
                  <a:pt x="2690" y="1228"/>
                </a:cubicBezTo>
                <a:cubicBezTo>
                  <a:pt x="2693" y="1236"/>
                  <a:pt x="2696" y="1243"/>
                  <a:pt x="2699" y="1251"/>
                </a:cubicBezTo>
                <a:cubicBezTo>
                  <a:pt x="2663" y="1280"/>
                  <a:pt x="2645" y="1290"/>
                  <a:pt x="2590" y="1294"/>
                </a:cubicBezTo>
                <a:cubicBezTo>
                  <a:pt x="2491" y="1300"/>
                  <a:pt x="2390" y="1288"/>
                  <a:pt x="2292" y="1276"/>
                </a:cubicBezTo>
                <a:cubicBezTo>
                  <a:pt x="2259" y="1272"/>
                  <a:pt x="2179" y="1272"/>
                  <a:pt x="2155" y="1241"/>
                </a:cubicBezTo>
                <a:cubicBezTo>
                  <a:pt x="2140" y="1221"/>
                  <a:pt x="2173" y="1205"/>
                  <a:pt x="2182" y="1195"/>
                </a:cubicBezTo>
              </a:path>
              <a:path w="3612" h="1375" extrusionOk="0">
                <a:moveTo>
                  <a:pt x="3524" y="807"/>
                </a:moveTo>
                <a:cubicBezTo>
                  <a:pt x="3572" y="773"/>
                  <a:pt x="3517" y="765"/>
                  <a:pt x="3475" y="756"/>
                </a:cubicBezTo>
                <a:cubicBezTo>
                  <a:pt x="3398" y="740"/>
                  <a:pt x="3319" y="735"/>
                  <a:pt x="3241" y="737"/>
                </a:cubicBezTo>
                <a:cubicBezTo>
                  <a:pt x="3179" y="739"/>
                  <a:pt x="3139" y="739"/>
                  <a:pt x="3107" y="792"/>
                </a:cubicBezTo>
                <a:cubicBezTo>
                  <a:pt x="3139" y="860"/>
                  <a:pt x="3190" y="904"/>
                  <a:pt x="3248" y="953"/>
                </a:cubicBezTo>
                <a:cubicBezTo>
                  <a:pt x="3332" y="1024"/>
                  <a:pt x="3423" y="1084"/>
                  <a:pt x="3510" y="1151"/>
                </a:cubicBezTo>
                <a:cubicBezTo>
                  <a:pt x="3550" y="1182"/>
                  <a:pt x="3626" y="1236"/>
                  <a:pt x="3611" y="1299"/>
                </a:cubicBezTo>
                <a:cubicBezTo>
                  <a:pt x="3598" y="1355"/>
                  <a:pt x="3507" y="1366"/>
                  <a:pt x="3463" y="1371"/>
                </a:cubicBezTo>
                <a:cubicBezTo>
                  <a:pt x="3332" y="1386"/>
                  <a:pt x="3215" y="1341"/>
                  <a:pt x="3096" y="1293"/>
                </a:cubicBezTo>
              </a:path>
              <a:path w="3612" h="1375" extrusionOk="0">
                <a:moveTo>
                  <a:pt x="9" y="126"/>
                </a:moveTo>
                <a:cubicBezTo>
                  <a:pt x="9" y="82"/>
                  <a:pt x="1" y="159"/>
                  <a:pt x="1" y="168"/>
                </a:cubicBezTo>
                <a:cubicBezTo>
                  <a:pt x="0" y="205"/>
                  <a:pt x="1" y="241"/>
                  <a:pt x="3" y="277"/>
                </a:cubicBezTo>
                <a:cubicBezTo>
                  <a:pt x="5" y="311"/>
                  <a:pt x="6" y="333"/>
                  <a:pt x="28" y="294"/>
                </a:cubicBezTo>
              </a:path>
              <a:path w="3612" h="1375" extrusionOk="0">
                <a:moveTo>
                  <a:pt x="97" y="53"/>
                </a:moveTo>
                <a:cubicBezTo>
                  <a:pt x="107" y="104"/>
                  <a:pt x="117" y="157"/>
                  <a:pt x="122" y="209"/>
                </a:cubicBezTo>
                <a:cubicBezTo>
                  <a:pt x="127" y="259"/>
                  <a:pt x="119" y="321"/>
                  <a:pt x="143" y="367"/>
                </a:cubicBezTo>
                <a:cubicBezTo>
                  <a:pt x="161" y="401"/>
                  <a:pt x="202" y="357"/>
                  <a:pt x="215" y="34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Ink 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458200" y="3094038"/>
            <a:ext cx="79375" cy="169862"/>
          </a:xfrm>
          <a:custGeom>
            <a:avLst/>
            <a:gdLst>
              <a:gd name="T0" fmla="*/ 2147483647 w 224"/>
              <a:gd name="T1" fmla="*/ 2147483647 h 473"/>
              <a:gd name="T2" fmla="*/ 2147483647 w 224"/>
              <a:gd name="T3" fmla="*/ 2147483647 h 473"/>
              <a:gd name="T4" fmla="*/ 2147483647 w 224"/>
              <a:gd name="T5" fmla="*/ 2147483647 h 473"/>
              <a:gd name="T6" fmla="*/ 0 w 224"/>
              <a:gd name="T7" fmla="*/ 2147483647 h 473"/>
              <a:gd name="T8" fmla="*/ 2147483647 w 224"/>
              <a:gd name="T9" fmla="*/ 2147483647 h 473"/>
              <a:gd name="T10" fmla="*/ 2147483647 w 224"/>
              <a:gd name="T11" fmla="*/ 2147483647 h 473"/>
              <a:gd name="T12" fmla="*/ 2147483647 w 224"/>
              <a:gd name="T13" fmla="*/ 2147483647 h 473"/>
              <a:gd name="T14" fmla="*/ 2147483647 w 224"/>
              <a:gd name="T15" fmla="*/ 2147483647 h 47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24"/>
              <a:gd name="T25" fmla="*/ 0 h 473"/>
              <a:gd name="T26" fmla="*/ 224 w 224"/>
              <a:gd name="T27" fmla="*/ 473 h 47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24" h="473" extrusionOk="0">
                <a:moveTo>
                  <a:pt x="67" y="0"/>
                </a:moveTo>
                <a:cubicBezTo>
                  <a:pt x="63" y="40"/>
                  <a:pt x="61" y="83"/>
                  <a:pt x="52" y="122"/>
                </a:cubicBezTo>
                <a:cubicBezTo>
                  <a:pt x="42" y="166"/>
                  <a:pt x="32" y="208"/>
                  <a:pt x="12" y="249"/>
                </a:cubicBezTo>
                <a:cubicBezTo>
                  <a:pt x="4" y="264"/>
                  <a:pt x="1" y="268"/>
                  <a:pt x="0" y="279"/>
                </a:cubicBezTo>
              </a:path>
              <a:path w="224" h="473" extrusionOk="0">
                <a:moveTo>
                  <a:pt x="218" y="11"/>
                </a:moveTo>
                <a:cubicBezTo>
                  <a:pt x="225" y="63"/>
                  <a:pt x="216" y="104"/>
                  <a:pt x="209" y="155"/>
                </a:cubicBezTo>
                <a:cubicBezTo>
                  <a:pt x="197" y="244"/>
                  <a:pt x="183" y="334"/>
                  <a:pt x="164" y="422"/>
                </a:cubicBezTo>
                <a:cubicBezTo>
                  <a:pt x="158" y="449"/>
                  <a:pt x="156" y="455"/>
                  <a:pt x="154" y="47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Ink 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67050" y="3721100"/>
            <a:ext cx="246063" cy="206375"/>
          </a:xfrm>
          <a:custGeom>
            <a:avLst/>
            <a:gdLst>
              <a:gd name="T0" fmla="*/ 2147483647 w 687"/>
              <a:gd name="T1" fmla="*/ 2147483647 h 573"/>
              <a:gd name="T2" fmla="*/ 2147483647 w 687"/>
              <a:gd name="T3" fmla="*/ 2147483647 h 573"/>
              <a:gd name="T4" fmla="*/ 2147483647 w 687"/>
              <a:gd name="T5" fmla="*/ 2147483647 h 573"/>
              <a:gd name="T6" fmla="*/ 2147483647 w 687"/>
              <a:gd name="T7" fmla="*/ 2147483647 h 573"/>
              <a:gd name="T8" fmla="*/ 2147483647 w 687"/>
              <a:gd name="T9" fmla="*/ 2147483647 h 573"/>
              <a:gd name="T10" fmla="*/ 2147483647 w 687"/>
              <a:gd name="T11" fmla="*/ 2147483647 h 573"/>
              <a:gd name="T12" fmla="*/ 2147483647 w 687"/>
              <a:gd name="T13" fmla="*/ 2147483647 h 573"/>
              <a:gd name="T14" fmla="*/ 2147483647 w 687"/>
              <a:gd name="T15" fmla="*/ 2147483647 h 573"/>
              <a:gd name="T16" fmla="*/ 2147483647 w 687"/>
              <a:gd name="T17" fmla="*/ 2147483647 h 57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87"/>
              <a:gd name="T28" fmla="*/ 0 h 573"/>
              <a:gd name="T29" fmla="*/ 687 w 687"/>
              <a:gd name="T30" fmla="*/ 573 h 57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87" h="573" extrusionOk="0">
                <a:moveTo>
                  <a:pt x="186" y="42"/>
                </a:moveTo>
                <a:cubicBezTo>
                  <a:pt x="179" y="27"/>
                  <a:pt x="174" y="17"/>
                  <a:pt x="169" y="0"/>
                </a:cubicBezTo>
                <a:cubicBezTo>
                  <a:pt x="166" y="28"/>
                  <a:pt x="161" y="52"/>
                  <a:pt x="153" y="80"/>
                </a:cubicBezTo>
                <a:cubicBezTo>
                  <a:pt x="121" y="199"/>
                  <a:pt x="67" y="308"/>
                  <a:pt x="25" y="423"/>
                </a:cubicBezTo>
                <a:cubicBezTo>
                  <a:pt x="13" y="455"/>
                  <a:pt x="-16" y="518"/>
                  <a:pt x="6" y="552"/>
                </a:cubicBezTo>
                <a:cubicBezTo>
                  <a:pt x="23" y="578"/>
                  <a:pt x="61" y="573"/>
                  <a:pt x="88" y="569"/>
                </a:cubicBezTo>
                <a:cubicBezTo>
                  <a:pt x="156" y="559"/>
                  <a:pt x="222" y="539"/>
                  <a:pt x="288" y="521"/>
                </a:cubicBezTo>
                <a:cubicBezTo>
                  <a:pt x="404" y="489"/>
                  <a:pt x="521" y="450"/>
                  <a:pt x="642" y="437"/>
                </a:cubicBezTo>
                <a:cubicBezTo>
                  <a:pt x="674" y="433"/>
                  <a:pt x="666" y="435"/>
                  <a:pt x="686" y="40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6" name="Ink 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83000" y="4397375"/>
            <a:ext cx="25400" cy="79375"/>
          </a:xfrm>
          <a:custGeom>
            <a:avLst/>
            <a:gdLst>
              <a:gd name="T0" fmla="*/ 2147483647 w 70"/>
              <a:gd name="T1" fmla="*/ 2147483647 h 219"/>
              <a:gd name="T2" fmla="*/ 2147483647 w 70"/>
              <a:gd name="T3" fmla="*/ 2147483647 h 219"/>
              <a:gd name="T4" fmla="*/ 2147483647 w 70"/>
              <a:gd name="T5" fmla="*/ 2147483647 h 219"/>
              <a:gd name="T6" fmla="*/ 2147483647 w 70"/>
              <a:gd name="T7" fmla="*/ 2147483647 h 219"/>
              <a:gd name="T8" fmla="*/ 0 60000 65536"/>
              <a:gd name="T9" fmla="*/ 0 60000 65536"/>
              <a:gd name="T10" fmla="*/ 0 60000 65536"/>
              <a:gd name="T11" fmla="*/ 0 60000 65536"/>
              <a:gd name="T12" fmla="*/ 0 w 70"/>
              <a:gd name="T13" fmla="*/ 0 h 219"/>
              <a:gd name="T14" fmla="*/ 70 w 70"/>
              <a:gd name="T15" fmla="*/ 219 h 21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0" h="219" extrusionOk="0">
                <a:moveTo>
                  <a:pt x="67" y="0"/>
                </a:moveTo>
                <a:cubicBezTo>
                  <a:pt x="67" y="63"/>
                  <a:pt x="63" y="113"/>
                  <a:pt x="41" y="172"/>
                </a:cubicBezTo>
                <a:cubicBezTo>
                  <a:pt x="30" y="201"/>
                  <a:pt x="30" y="209"/>
                  <a:pt x="5" y="218"/>
                </a:cubicBezTo>
                <a:cubicBezTo>
                  <a:pt x="-2" y="199"/>
                  <a:pt x="-3" y="189"/>
                  <a:pt x="4" y="17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7" name="Ink 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92363" y="4084638"/>
            <a:ext cx="1885950" cy="781050"/>
          </a:xfrm>
          <a:custGeom>
            <a:avLst/>
            <a:gdLst>
              <a:gd name="T0" fmla="*/ 2147483647 w 5237"/>
              <a:gd name="T1" fmla="*/ 2147483647 h 2172"/>
              <a:gd name="T2" fmla="*/ 2147483647 w 5237"/>
              <a:gd name="T3" fmla="*/ 2147483647 h 2172"/>
              <a:gd name="T4" fmla="*/ 2147483647 w 5237"/>
              <a:gd name="T5" fmla="*/ 2147483647 h 2172"/>
              <a:gd name="T6" fmla="*/ 2147483647 w 5237"/>
              <a:gd name="T7" fmla="*/ 2147483647 h 2172"/>
              <a:gd name="T8" fmla="*/ 2147483647 w 5237"/>
              <a:gd name="T9" fmla="*/ 2147483647 h 2172"/>
              <a:gd name="T10" fmla="*/ 2147483647 w 5237"/>
              <a:gd name="T11" fmla="*/ 2147483647 h 2172"/>
              <a:gd name="T12" fmla="*/ 2147483647 w 5237"/>
              <a:gd name="T13" fmla="*/ 2147483647 h 2172"/>
              <a:gd name="T14" fmla="*/ 2147483647 w 5237"/>
              <a:gd name="T15" fmla="*/ 2147483647 h 2172"/>
              <a:gd name="T16" fmla="*/ 2147483647 w 5237"/>
              <a:gd name="T17" fmla="*/ 2147483647 h 2172"/>
              <a:gd name="T18" fmla="*/ 2147483647 w 5237"/>
              <a:gd name="T19" fmla="*/ 2147483647 h 2172"/>
              <a:gd name="T20" fmla="*/ 2147483647 w 5237"/>
              <a:gd name="T21" fmla="*/ 2147483647 h 2172"/>
              <a:gd name="T22" fmla="*/ 2147483647 w 5237"/>
              <a:gd name="T23" fmla="*/ 2147483647 h 2172"/>
              <a:gd name="T24" fmla="*/ 2147483647 w 5237"/>
              <a:gd name="T25" fmla="*/ 2147483647 h 2172"/>
              <a:gd name="T26" fmla="*/ 2147483647 w 5237"/>
              <a:gd name="T27" fmla="*/ 2147483647 h 2172"/>
              <a:gd name="T28" fmla="*/ 2147483647 w 5237"/>
              <a:gd name="T29" fmla="*/ 2147483647 h 2172"/>
              <a:gd name="T30" fmla="*/ 2147483647 w 5237"/>
              <a:gd name="T31" fmla="*/ 2147483647 h 2172"/>
              <a:gd name="T32" fmla="*/ 2147483647 w 5237"/>
              <a:gd name="T33" fmla="*/ 2147483647 h 2172"/>
              <a:gd name="T34" fmla="*/ 2147483647 w 5237"/>
              <a:gd name="T35" fmla="*/ 2147483647 h 2172"/>
              <a:gd name="T36" fmla="*/ 2147483647 w 5237"/>
              <a:gd name="T37" fmla="*/ 2147483647 h 2172"/>
              <a:gd name="T38" fmla="*/ 2147483647 w 5237"/>
              <a:gd name="T39" fmla="*/ 2147483647 h 2172"/>
              <a:gd name="T40" fmla="*/ 2147483647 w 5237"/>
              <a:gd name="T41" fmla="*/ 2147483647 h 2172"/>
              <a:gd name="T42" fmla="*/ 2147483647 w 5237"/>
              <a:gd name="T43" fmla="*/ 2147483647 h 2172"/>
              <a:gd name="T44" fmla="*/ 2147483647 w 5237"/>
              <a:gd name="T45" fmla="*/ 2147483647 h 2172"/>
              <a:gd name="T46" fmla="*/ 2147483647 w 5237"/>
              <a:gd name="T47" fmla="*/ 2147483647 h 2172"/>
              <a:gd name="T48" fmla="*/ 2147483647 w 5237"/>
              <a:gd name="T49" fmla="*/ 2147483647 h 2172"/>
              <a:gd name="T50" fmla="*/ 2147483647 w 5237"/>
              <a:gd name="T51" fmla="*/ 2147483647 h 2172"/>
              <a:gd name="T52" fmla="*/ 2147483647 w 5237"/>
              <a:gd name="T53" fmla="*/ 2147483647 h 2172"/>
              <a:gd name="T54" fmla="*/ 2147483647 w 5237"/>
              <a:gd name="T55" fmla="*/ 2147483647 h 2172"/>
              <a:gd name="T56" fmla="*/ 2147483647 w 5237"/>
              <a:gd name="T57" fmla="*/ 2147483647 h 2172"/>
              <a:gd name="T58" fmla="*/ 2147483647 w 5237"/>
              <a:gd name="T59" fmla="*/ 2147483647 h 2172"/>
              <a:gd name="T60" fmla="*/ 2147483647 w 5237"/>
              <a:gd name="T61" fmla="*/ 2147483647 h 2172"/>
              <a:gd name="T62" fmla="*/ 2147483647 w 5237"/>
              <a:gd name="T63" fmla="*/ 2147483647 h 2172"/>
              <a:gd name="T64" fmla="*/ 2147483647 w 5237"/>
              <a:gd name="T65" fmla="*/ 2147483647 h 2172"/>
              <a:gd name="T66" fmla="*/ 2147483647 w 5237"/>
              <a:gd name="T67" fmla="*/ 2147483647 h 2172"/>
              <a:gd name="T68" fmla="*/ 2147483647 w 5237"/>
              <a:gd name="T69" fmla="*/ 2147483647 h 2172"/>
              <a:gd name="T70" fmla="*/ 2147483647 w 5237"/>
              <a:gd name="T71" fmla="*/ 2147483647 h 2172"/>
              <a:gd name="T72" fmla="*/ 2147483647 w 5237"/>
              <a:gd name="T73" fmla="*/ 2147483647 h 2172"/>
              <a:gd name="T74" fmla="*/ 2147483647 w 5237"/>
              <a:gd name="T75" fmla="*/ 2147483647 h 2172"/>
              <a:gd name="T76" fmla="*/ 2147483647 w 5237"/>
              <a:gd name="T77" fmla="*/ 2147483647 h 2172"/>
              <a:gd name="T78" fmla="*/ 2147483647 w 5237"/>
              <a:gd name="T79" fmla="*/ 2147483647 h 2172"/>
              <a:gd name="T80" fmla="*/ 2147483647 w 5237"/>
              <a:gd name="T81" fmla="*/ 2147483647 h 2172"/>
              <a:gd name="T82" fmla="*/ 2147483647 w 5237"/>
              <a:gd name="T83" fmla="*/ 2147483647 h 217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237"/>
              <a:gd name="T127" fmla="*/ 0 h 2172"/>
              <a:gd name="T128" fmla="*/ 5237 w 5237"/>
              <a:gd name="T129" fmla="*/ 2172 h 2172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237" h="2172" extrusionOk="0">
                <a:moveTo>
                  <a:pt x="414" y="667"/>
                </a:moveTo>
                <a:cubicBezTo>
                  <a:pt x="424" y="631"/>
                  <a:pt x="424" y="643"/>
                  <a:pt x="417" y="607"/>
                </a:cubicBezTo>
                <a:cubicBezTo>
                  <a:pt x="380" y="595"/>
                  <a:pt x="360" y="587"/>
                  <a:pt x="318" y="601"/>
                </a:cubicBezTo>
                <a:cubicBezTo>
                  <a:pt x="244" y="625"/>
                  <a:pt x="185" y="680"/>
                  <a:pt x="138" y="740"/>
                </a:cubicBezTo>
                <a:cubicBezTo>
                  <a:pt x="60" y="840"/>
                  <a:pt x="5" y="963"/>
                  <a:pt x="0" y="1091"/>
                </a:cubicBezTo>
                <a:cubicBezTo>
                  <a:pt x="-3" y="1165"/>
                  <a:pt x="16" y="1247"/>
                  <a:pt x="88" y="1283"/>
                </a:cubicBezTo>
                <a:cubicBezTo>
                  <a:pt x="161" y="1320"/>
                  <a:pt x="259" y="1295"/>
                  <a:pt x="330" y="1268"/>
                </a:cubicBezTo>
                <a:cubicBezTo>
                  <a:pt x="431" y="1230"/>
                  <a:pt x="516" y="1166"/>
                  <a:pt x="596" y="1095"/>
                </a:cubicBezTo>
                <a:cubicBezTo>
                  <a:pt x="645" y="1051"/>
                  <a:pt x="691" y="979"/>
                  <a:pt x="748" y="947"/>
                </a:cubicBezTo>
                <a:cubicBezTo>
                  <a:pt x="755" y="945"/>
                  <a:pt x="763" y="944"/>
                  <a:pt x="770" y="942"/>
                </a:cubicBezTo>
                <a:cubicBezTo>
                  <a:pt x="804" y="979"/>
                  <a:pt x="825" y="1011"/>
                  <a:pt x="849" y="1061"/>
                </a:cubicBezTo>
                <a:cubicBezTo>
                  <a:pt x="885" y="1137"/>
                  <a:pt x="934" y="1208"/>
                  <a:pt x="968" y="1284"/>
                </a:cubicBezTo>
                <a:cubicBezTo>
                  <a:pt x="977" y="1302"/>
                  <a:pt x="980" y="1306"/>
                  <a:pt x="979" y="1318"/>
                </a:cubicBezTo>
                <a:cubicBezTo>
                  <a:pt x="932" y="1310"/>
                  <a:pt x="891" y="1296"/>
                  <a:pt x="845" y="1279"/>
                </a:cubicBezTo>
                <a:cubicBezTo>
                  <a:pt x="762" y="1249"/>
                  <a:pt x="680" y="1223"/>
                  <a:pt x="596" y="1196"/>
                </a:cubicBezTo>
                <a:cubicBezTo>
                  <a:pt x="561" y="1185"/>
                  <a:pt x="532" y="1169"/>
                  <a:pt x="500" y="1154"/>
                </a:cubicBezTo>
              </a:path>
              <a:path w="5237" h="2172" extrusionOk="0">
                <a:moveTo>
                  <a:pt x="1225" y="1299"/>
                </a:moveTo>
                <a:cubicBezTo>
                  <a:pt x="1273" y="1532"/>
                  <a:pt x="1268" y="1766"/>
                  <a:pt x="1217" y="1999"/>
                </a:cubicBezTo>
                <a:cubicBezTo>
                  <a:pt x="1199" y="2079"/>
                  <a:pt x="1176" y="2119"/>
                  <a:pt x="1132" y="2171"/>
                </a:cubicBezTo>
                <a:cubicBezTo>
                  <a:pt x="1099" y="2080"/>
                  <a:pt x="1086" y="2008"/>
                  <a:pt x="1085" y="1905"/>
                </a:cubicBezTo>
                <a:cubicBezTo>
                  <a:pt x="1082" y="1574"/>
                  <a:pt x="1102" y="1157"/>
                  <a:pt x="1271" y="863"/>
                </a:cubicBezTo>
                <a:cubicBezTo>
                  <a:pt x="1321" y="776"/>
                  <a:pt x="1406" y="699"/>
                  <a:pt x="1511" y="746"/>
                </a:cubicBezTo>
                <a:cubicBezTo>
                  <a:pt x="1673" y="818"/>
                  <a:pt x="1701" y="1069"/>
                  <a:pt x="1579" y="1186"/>
                </a:cubicBezTo>
                <a:cubicBezTo>
                  <a:pt x="1548" y="1216"/>
                  <a:pt x="1486" y="1236"/>
                  <a:pt x="1443" y="1221"/>
                </a:cubicBezTo>
                <a:cubicBezTo>
                  <a:pt x="1427" y="1216"/>
                  <a:pt x="1417" y="1195"/>
                  <a:pt x="1413" y="1193"/>
                </a:cubicBezTo>
                <a:cubicBezTo>
                  <a:pt x="1448" y="1181"/>
                  <a:pt x="1490" y="1171"/>
                  <a:pt x="1528" y="1158"/>
                </a:cubicBezTo>
                <a:cubicBezTo>
                  <a:pt x="1592" y="1137"/>
                  <a:pt x="1652" y="1095"/>
                  <a:pt x="1703" y="1053"/>
                </a:cubicBezTo>
                <a:cubicBezTo>
                  <a:pt x="1795" y="977"/>
                  <a:pt x="1895" y="831"/>
                  <a:pt x="2027" y="830"/>
                </a:cubicBezTo>
                <a:cubicBezTo>
                  <a:pt x="2117" y="829"/>
                  <a:pt x="2174" y="927"/>
                  <a:pt x="2171" y="1008"/>
                </a:cubicBezTo>
                <a:cubicBezTo>
                  <a:pt x="2168" y="1106"/>
                  <a:pt x="2071" y="1150"/>
                  <a:pt x="1984" y="1141"/>
                </a:cubicBezTo>
                <a:cubicBezTo>
                  <a:pt x="1933" y="1135"/>
                  <a:pt x="1846" y="1109"/>
                  <a:pt x="1820" y="1059"/>
                </a:cubicBezTo>
                <a:cubicBezTo>
                  <a:pt x="1795" y="1011"/>
                  <a:pt x="1816" y="1007"/>
                  <a:pt x="1813" y="962"/>
                </a:cubicBezTo>
              </a:path>
              <a:path w="5237" h="2172" extrusionOk="0">
                <a:moveTo>
                  <a:pt x="2863" y="79"/>
                </a:moveTo>
                <a:cubicBezTo>
                  <a:pt x="2879" y="50"/>
                  <a:pt x="2887" y="28"/>
                  <a:pt x="2896" y="0"/>
                </a:cubicBezTo>
                <a:cubicBezTo>
                  <a:pt x="2845" y="44"/>
                  <a:pt x="2812" y="88"/>
                  <a:pt x="2774" y="151"/>
                </a:cubicBezTo>
                <a:cubicBezTo>
                  <a:pt x="2635" y="384"/>
                  <a:pt x="2516" y="658"/>
                  <a:pt x="2513" y="934"/>
                </a:cubicBezTo>
                <a:cubicBezTo>
                  <a:pt x="2512" y="1023"/>
                  <a:pt x="2533" y="1082"/>
                  <a:pt x="2594" y="1142"/>
                </a:cubicBezTo>
                <a:cubicBezTo>
                  <a:pt x="2655" y="1137"/>
                  <a:pt x="2656" y="1100"/>
                  <a:pt x="2650" y="1038"/>
                </a:cubicBezTo>
                <a:cubicBezTo>
                  <a:pt x="2640" y="922"/>
                  <a:pt x="2577" y="824"/>
                  <a:pt x="2557" y="713"/>
                </a:cubicBezTo>
                <a:cubicBezTo>
                  <a:pt x="2558" y="710"/>
                  <a:pt x="2558" y="706"/>
                  <a:pt x="2559" y="703"/>
                </a:cubicBezTo>
                <a:cubicBezTo>
                  <a:pt x="2599" y="737"/>
                  <a:pt x="2635" y="771"/>
                  <a:pt x="2670" y="811"/>
                </a:cubicBezTo>
                <a:cubicBezTo>
                  <a:pt x="2740" y="890"/>
                  <a:pt x="2815" y="973"/>
                  <a:pt x="2855" y="1072"/>
                </a:cubicBezTo>
                <a:cubicBezTo>
                  <a:pt x="2871" y="1111"/>
                  <a:pt x="2857" y="1108"/>
                  <a:pt x="2849" y="1074"/>
                </a:cubicBezTo>
                <a:cubicBezTo>
                  <a:pt x="2847" y="1063"/>
                  <a:pt x="2846" y="1053"/>
                  <a:pt x="2844" y="1042"/>
                </a:cubicBezTo>
              </a:path>
              <a:path w="5237" h="2172" extrusionOk="0">
                <a:moveTo>
                  <a:pt x="2965" y="570"/>
                </a:moveTo>
                <a:cubicBezTo>
                  <a:pt x="2975" y="553"/>
                  <a:pt x="2973" y="529"/>
                  <a:pt x="2984" y="513"/>
                </a:cubicBezTo>
                <a:cubicBezTo>
                  <a:pt x="2998" y="492"/>
                  <a:pt x="3008" y="475"/>
                  <a:pt x="3031" y="461"/>
                </a:cubicBezTo>
                <a:cubicBezTo>
                  <a:pt x="3046" y="452"/>
                  <a:pt x="3051" y="449"/>
                  <a:pt x="3063" y="447"/>
                </a:cubicBezTo>
              </a:path>
              <a:path w="5237" h="2172" extrusionOk="0">
                <a:moveTo>
                  <a:pt x="3519" y="183"/>
                </a:moveTo>
                <a:cubicBezTo>
                  <a:pt x="3530" y="186"/>
                  <a:pt x="3534" y="187"/>
                  <a:pt x="3533" y="175"/>
                </a:cubicBezTo>
                <a:cubicBezTo>
                  <a:pt x="3515" y="205"/>
                  <a:pt x="3522" y="213"/>
                  <a:pt x="3515" y="247"/>
                </a:cubicBezTo>
                <a:cubicBezTo>
                  <a:pt x="3497" y="341"/>
                  <a:pt x="3476" y="433"/>
                  <a:pt x="3451" y="525"/>
                </a:cubicBezTo>
                <a:cubicBezTo>
                  <a:pt x="3420" y="637"/>
                  <a:pt x="3382" y="746"/>
                  <a:pt x="3338" y="854"/>
                </a:cubicBezTo>
                <a:cubicBezTo>
                  <a:pt x="3312" y="918"/>
                  <a:pt x="3285" y="993"/>
                  <a:pt x="3247" y="1051"/>
                </a:cubicBezTo>
                <a:cubicBezTo>
                  <a:pt x="3227" y="1081"/>
                  <a:pt x="3251" y="1020"/>
                  <a:pt x="3269" y="989"/>
                </a:cubicBezTo>
              </a:path>
              <a:path w="5237" h="2172" extrusionOk="0">
                <a:moveTo>
                  <a:pt x="4046" y="122"/>
                </a:moveTo>
                <a:cubicBezTo>
                  <a:pt x="4076" y="128"/>
                  <a:pt x="4072" y="135"/>
                  <a:pt x="4074" y="181"/>
                </a:cubicBezTo>
                <a:cubicBezTo>
                  <a:pt x="4078" y="288"/>
                  <a:pt x="4064" y="396"/>
                  <a:pt x="4046" y="502"/>
                </a:cubicBezTo>
                <a:cubicBezTo>
                  <a:pt x="4020" y="650"/>
                  <a:pt x="3984" y="797"/>
                  <a:pt x="3938" y="940"/>
                </a:cubicBezTo>
                <a:cubicBezTo>
                  <a:pt x="3916" y="1006"/>
                  <a:pt x="3893" y="1083"/>
                  <a:pt x="3849" y="1136"/>
                </a:cubicBezTo>
                <a:cubicBezTo>
                  <a:pt x="3844" y="1067"/>
                  <a:pt x="3858" y="999"/>
                  <a:pt x="3869" y="929"/>
                </a:cubicBezTo>
                <a:cubicBezTo>
                  <a:pt x="3884" y="834"/>
                  <a:pt x="3899" y="717"/>
                  <a:pt x="3954" y="636"/>
                </a:cubicBezTo>
                <a:cubicBezTo>
                  <a:pt x="3960" y="630"/>
                  <a:pt x="3965" y="623"/>
                  <a:pt x="3971" y="617"/>
                </a:cubicBezTo>
                <a:cubicBezTo>
                  <a:pt x="4020" y="639"/>
                  <a:pt x="4039" y="667"/>
                  <a:pt x="4066" y="714"/>
                </a:cubicBezTo>
                <a:cubicBezTo>
                  <a:pt x="4099" y="772"/>
                  <a:pt x="4124" y="831"/>
                  <a:pt x="4135" y="897"/>
                </a:cubicBezTo>
                <a:cubicBezTo>
                  <a:pt x="4140" y="926"/>
                  <a:pt x="4143" y="1003"/>
                  <a:pt x="4120" y="1027"/>
                </a:cubicBezTo>
                <a:cubicBezTo>
                  <a:pt x="4111" y="1042"/>
                  <a:pt x="4109" y="1045"/>
                  <a:pt x="4110" y="1021"/>
                </a:cubicBezTo>
              </a:path>
              <a:path w="5237" h="2172" extrusionOk="0">
                <a:moveTo>
                  <a:pt x="4532" y="547"/>
                </a:moveTo>
                <a:cubicBezTo>
                  <a:pt x="4550" y="549"/>
                  <a:pt x="4555" y="550"/>
                  <a:pt x="4566" y="549"/>
                </a:cubicBezTo>
                <a:cubicBezTo>
                  <a:pt x="4519" y="559"/>
                  <a:pt x="4474" y="573"/>
                  <a:pt x="4430" y="591"/>
                </a:cubicBezTo>
                <a:cubicBezTo>
                  <a:pt x="4404" y="602"/>
                  <a:pt x="4342" y="623"/>
                  <a:pt x="4341" y="660"/>
                </a:cubicBezTo>
                <a:cubicBezTo>
                  <a:pt x="4340" y="684"/>
                  <a:pt x="4385" y="712"/>
                  <a:pt x="4394" y="735"/>
                </a:cubicBezTo>
                <a:cubicBezTo>
                  <a:pt x="4413" y="784"/>
                  <a:pt x="4391" y="839"/>
                  <a:pt x="4368" y="882"/>
                </a:cubicBezTo>
                <a:cubicBezTo>
                  <a:pt x="4339" y="935"/>
                  <a:pt x="4291" y="987"/>
                  <a:pt x="4278" y="1047"/>
                </a:cubicBezTo>
                <a:cubicBezTo>
                  <a:pt x="4267" y="1099"/>
                  <a:pt x="4317" y="1115"/>
                  <a:pt x="4358" y="1115"/>
                </a:cubicBezTo>
                <a:cubicBezTo>
                  <a:pt x="4427" y="1116"/>
                  <a:pt x="4478" y="1089"/>
                  <a:pt x="4536" y="1057"/>
                </a:cubicBezTo>
              </a:path>
              <a:path w="5237" h="2172" extrusionOk="0">
                <a:moveTo>
                  <a:pt x="5236" y="623"/>
                </a:moveTo>
                <a:cubicBezTo>
                  <a:pt x="5211" y="558"/>
                  <a:pt x="5172" y="507"/>
                  <a:pt x="5101" y="486"/>
                </a:cubicBezTo>
                <a:cubicBezTo>
                  <a:pt x="5047" y="470"/>
                  <a:pt x="4992" y="487"/>
                  <a:pt x="4969" y="541"/>
                </a:cubicBezTo>
                <a:cubicBezTo>
                  <a:pt x="4941" y="608"/>
                  <a:pt x="4986" y="692"/>
                  <a:pt x="5009" y="753"/>
                </a:cubicBezTo>
                <a:cubicBezTo>
                  <a:pt x="5035" y="822"/>
                  <a:pt x="5081" y="903"/>
                  <a:pt x="5069" y="980"/>
                </a:cubicBezTo>
                <a:cubicBezTo>
                  <a:pt x="5059" y="1049"/>
                  <a:pt x="4987" y="1065"/>
                  <a:pt x="4929" y="1064"/>
                </a:cubicBezTo>
                <a:cubicBezTo>
                  <a:pt x="4872" y="1063"/>
                  <a:pt x="4797" y="1034"/>
                  <a:pt x="4782" y="972"/>
                </a:cubicBezTo>
                <a:cubicBezTo>
                  <a:pt x="4783" y="958"/>
                  <a:pt x="4783" y="943"/>
                  <a:pt x="4784" y="92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Ink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14850" y="4292600"/>
            <a:ext cx="385763" cy="174625"/>
          </a:xfrm>
          <a:custGeom>
            <a:avLst/>
            <a:gdLst>
              <a:gd name="T0" fmla="*/ 0 w 1071"/>
              <a:gd name="T1" fmla="*/ 2147483647 h 486"/>
              <a:gd name="T2" fmla="*/ 2147483647 w 1071"/>
              <a:gd name="T3" fmla="*/ 2147483647 h 486"/>
              <a:gd name="T4" fmla="*/ 2147483647 w 1071"/>
              <a:gd name="T5" fmla="*/ 2147483647 h 486"/>
              <a:gd name="T6" fmla="*/ 2147483647 w 1071"/>
              <a:gd name="T7" fmla="*/ 2147483647 h 486"/>
              <a:gd name="T8" fmla="*/ 2147483647 w 1071"/>
              <a:gd name="T9" fmla="*/ 2147483647 h 486"/>
              <a:gd name="T10" fmla="*/ 2147483647 w 1071"/>
              <a:gd name="T11" fmla="*/ 2147483647 h 486"/>
              <a:gd name="T12" fmla="*/ 2147483647 w 1071"/>
              <a:gd name="T13" fmla="*/ 2147483647 h 486"/>
              <a:gd name="T14" fmla="*/ 2147483647 w 1071"/>
              <a:gd name="T15" fmla="*/ 2147483647 h 486"/>
              <a:gd name="T16" fmla="*/ 2147483647 w 1071"/>
              <a:gd name="T17" fmla="*/ 2147483647 h 486"/>
              <a:gd name="T18" fmla="*/ 2147483647 w 1071"/>
              <a:gd name="T19" fmla="*/ 2147483647 h 486"/>
              <a:gd name="T20" fmla="*/ 2147483647 w 1071"/>
              <a:gd name="T21" fmla="*/ 2147483647 h 486"/>
              <a:gd name="T22" fmla="*/ 2147483647 w 1071"/>
              <a:gd name="T23" fmla="*/ 2147483647 h 486"/>
              <a:gd name="T24" fmla="*/ 2147483647 w 1071"/>
              <a:gd name="T25" fmla="*/ 2147483647 h 486"/>
              <a:gd name="T26" fmla="*/ 2147483647 w 1071"/>
              <a:gd name="T27" fmla="*/ 2147483647 h 486"/>
              <a:gd name="T28" fmla="*/ 2147483647 w 1071"/>
              <a:gd name="T29" fmla="*/ 2147483647 h 486"/>
              <a:gd name="T30" fmla="*/ 2147483647 w 1071"/>
              <a:gd name="T31" fmla="*/ 2147483647 h 486"/>
              <a:gd name="T32" fmla="*/ 2147483647 w 1071"/>
              <a:gd name="T33" fmla="*/ 2147483647 h 486"/>
              <a:gd name="T34" fmla="*/ 2147483647 w 1071"/>
              <a:gd name="T35" fmla="*/ 2147483647 h 486"/>
              <a:gd name="T36" fmla="*/ 2147483647 w 1071"/>
              <a:gd name="T37" fmla="*/ 2147483647 h 486"/>
              <a:gd name="T38" fmla="*/ 2147483647 w 1071"/>
              <a:gd name="T39" fmla="*/ 2147483647 h 486"/>
              <a:gd name="T40" fmla="*/ 2147483647 w 1071"/>
              <a:gd name="T41" fmla="*/ 2147483647 h 486"/>
              <a:gd name="T42" fmla="*/ 2147483647 w 1071"/>
              <a:gd name="T43" fmla="*/ 2147483647 h 486"/>
              <a:gd name="T44" fmla="*/ 2147483647 w 1071"/>
              <a:gd name="T45" fmla="*/ 2147483647 h 48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071"/>
              <a:gd name="T70" fmla="*/ 0 h 486"/>
              <a:gd name="T71" fmla="*/ 1071 w 1071"/>
              <a:gd name="T72" fmla="*/ 486 h 48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071" h="486" extrusionOk="0">
                <a:moveTo>
                  <a:pt x="0" y="355"/>
                </a:moveTo>
                <a:cubicBezTo>
                  <a:pt x="18" y="318"/>
                  <a:pt x="33" y="282"/>
                  <a:pt x="53" y="245"/>
                </a:cubicBezTo>
                <a:cubicBezTo>
                  <a:pt x="92" y="173"/>
                  <a:pt x="159" y="26"/>
                  <a:pt x="246" y="0"/>
                </a:cubicBezTo>
                <a:cubicBezTo>
                  <a:pt x="255" y="0"/>
                  <a:pt x="265" y="1"/>
                  <a:pt x="274" y="1"/>
                </a:cubicBezTo>
                <a:cubicBezTo>
                  <a:pt x="321" y="44"/>
                  <a:pt x="333" y="91"/>
                  <a:pt x="344" y="155"/>
                </a:cubicBezTo>
                <a:cubicBezTo>
                  <a:pt x="356" y="226"/>
                  <a:pt x="363" y="301"/>
                  <a:pt x="351" y="372"/>
                </a:cubicBezTo>
                <a:cubicBezTo>
                  <a:pt x="344" y="400"/>
                  <a:pt x="344" y="408"/>
                  <a:pt x="328" y="420"/>
                </a:cubicBezTo>
                <a:cubicBezTo>
                  <a:pt x="287" y="399"/>
                  <a:pt x="267" y="385"/>
                  <a:pt x="239" y="341"/>
                </a:cubicBezTo>
                <a:cubicBezTo>
                  <a:pt x="207" y="292"/>
                  <a:pt x="174" y="236"/>
                  <a:pt x="172" y="176"/>
                </a:cubicBezTo>
                <a:cubicBezTo>
                  <a:pt x="170" y="122"/>
                  <a:pt x="214" y="105"/>
                  <a:pt x="261" y="106"/>
                </a:cubicBezTo>
                <a:cubicBezTo>
                  <a:pt x="329" y="107"/>
                  <a:pt x="397" y="139"/>
                  <a:pt x="452" y="177"/>
                </a:cubicBezTo>
                <a:cubicBezTo>
                  <a:pt x="476" y="194"/>
                  <a:pt x="574" y="270"/>
                  <a:pt x="563" y="311"/>
                </a:cubicBezTo>
                <a:cubicBezTo>
                  <a:pt x="551" y="306"/>
                  <a:pt x="547" y="301"/>
                  <a:pt x="546" y="289"/>
                </a:cubicBezTo>
                <a:cubicBezTo>
                  <a:pt x="535" y="232"/>
                  <a:pt x="532" y="175"/>
                  <a:pt x="538" y="117"/>
                </a:cubicBezTo>
                <a:cubicBezTo>
                  <a:pt x="542" y="93"/>
                  <a:pt x="541" y="87"/>
                  <a:pt x="550" y="74"/>
                </a:cubicBezTo>
                <a:cubicBezTo>
                  <a:pt x="564" y="115"/>
                  <a:pt x="571" y="157"/>
                  <a:pt x="579" y="203"/>
                </a:cubicBezTo>
                <a:cubicBezTo>
                  <a:pt x="591" y="270"/>
                  <a:pt x="610" y="347"/>
                  <a:pt x="662" y="395"/>
                </a:cubicBezTo>
                <a:cubicBezTo>
                  <a:pt x="720" y="448"/>
                  <a:pt x="798" y="437"/>
                  <a:pt x="864" y="407"/>
                </a:cubicBezTo>
                <a:cubicBezTo>
                  <a:pt x="941" y="372"/>
                  <a:pt x="1003" y="302"/>
                  <a:pt x="1042" y="228"/>
                </a:cubicBezTo>
                <a:cubicBezTo>
                  <a:pt x="1070" y="175"/>
                  <a:pt x="1066" y="152"/>
                  <a:pt x="1054" y="107"/>
                </a:cubicBezTo>
                <a:cubicBezTo>
                  <a:pt x="1013" y="144"/>
                  <a:pt x="990" y="172"/>
                  <a:pt x="967" y="229"/>
                </a:cubicBezTo>
                <a:cubicBezTo>
                  <a:pt x="942" y="291"/>
                  <a:pt x="917" y="368"/>
                  <a:pt x="925" y="435"/>
                </a:cubicBezTo>
                <a:cubicBezTo>
                  <a:pt x="930" y="479"/>
                  <a:pt x="947" y="478"/>
                  <a:pt x="981" y="48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9" name="Ink 1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078413" y="3881438"/>
            <a:ext cx="695325" cy="644525"/>
          </a:xfrm>
          <a:custGeom>
            <a:avLst/>
            <a:gdLst>
              <a:gd name="T0" fmla="*/ 2147483647 w 1932"/>
              <a:gd name="T1" fmla="*/ 2147483647 h 1787"/>
              <a:gd name="T2" fmla="*/ 2147483647 w 1932"/>
              <a:gd name="T3" fmla="*/ 2147483647 h 1787"/>
              <a:gd name="T4" fmla="*/ 2147483647 w 1932"/>
              <a:gd name="T5" fmla="*/ 2147483647 h 1787"/>
              <a:gd name="T6" fmla="*/ 2147483647 w 1932"/>
              <a:gd name="T7" fmla="*/ 2147483647 h 1787"/>
              <a:gd name="T8" fmla="*/ 2147483647 w 1932"/>
              <a:gd name="T9" fmla="*/ 2147483647 h 1787"/>
              <a:gd name="T10" fmla="*/ 2147483647 w 1932"/>
              <a:gd name="T11" fmla="*/ 2147483647 h 1787"/>
              <a:gd name="T12" fmla="*/ 2147483647 w 1932"/>
              <a:gd name="T13" fmla="*/ 2147483647 h 1787"/>
              <a:gd name="T14" fmla="*/ 2147483647 w 1932"/>
              <a:gd name="T15" fmla="*/ 2147483647 h 1787"/>
              <a:gd name="T16" fmla="*/ 2147483647 w 1932"/>
              <a:gd name="T17" fmla="*/ 2147483647 h 1787"/>
              <a:gd name="T18" fmla="*/ 2147483647 w 1932"/>
              <a:gd name="T19" fmla="*/ 2147483647 h 1787"/>
              <a:gd name="T20" fmla="*/ 2147483647 w 1932"/>
              <a:gd name="T21" fmla="*/ 2147483647 h 1787"/>
              <a:gd name="T22" fmla="*/ 2147483647 w 1932"/>
              <a:gd name="T23" fmla="*/ 2147483647 h 1787"/>
              <a:gd name="T24" fmla="*/ 2147483647 w 1932"/>
              <a:gd name="T25" fmla="*/ 2147483647 h 1787"/>
              <a:gd name="T26" fmla="*/ 2147483647 w 1932"/>
              <a:gd name="T27" fmla="*/ 2147483647 h 1787"/>
              <a:gd name="T28" fmla="*/ 2147483647 w 1932"/>
              <a:gd name="T29" fmla="*/ 2147483647 h 1787"/>
              <a:gd name="T30" fmla="*/ 2147483647 w 1932"/>
              <a:gd name="T31" fmla="*/ 2147483647 h 1787"/>
              <a:gd name="T32" fmla="*/ 2147483647 w 1932"/>
              <a:gd name="T33" fmla="*/ 2147483647 h 1787"/>
              <a:gd name="T34" fmla="*/ 2147483647 w 1932"/>
              <a:gd name="T35" fmla="*/ 2147483647 h 1787"/>
              <a:gd name="T36" fmla="*/ 2147483647 w 1932"/>
              <a:gd name="T37" fmla="*/ 2147483647 h 1787"/>
              <a:gd name="T38" fmla="*/ 2147483647 w 1932"/>
              <a:gd name="T39" fmla="*/ 2147483647 h 1787"/>
              <a:gd name="T40" fmla="*/ 2147483647 w 1932"/>
              <a:gd name="T41" fmla="*/ 2147483647 h 1787"/>
              <a:gd name="T42" fmla="*/ 2147483647 w 1932"/>
              <a:gd name="T43" fmla="*/ 2147483647 h 1787"/>
              <a:gd name="T44" fmla="*/ 2147483647 w 1932"/>
              <a:gd name="T45" fmla="*/ 2147483647 h 1787"/>
              <a:gd name="T46" fmla="*/ 2147483647 w 1932"/>
              <a:gd name="T47" fmla="*/ 2147483647 h 1787"/>
              <a:gd name="T48" fmla="*/ 2147483647 w 1932"/>
              <a:gd name="T49" fmla="*/ 2147483647 h 1787"/>
              <a:gd name="T50" fmla="*/ 2147483647 w 1932"/>
              <a:gd name="T51" fmla="*/ 2147483647 h 1787"/>
              <a:gd name="T52" fmla="*/ 2147483647 w 1932"/>
              <a:gd name="T53" fmla="*/ 2147483647 h 1787"/>
              <a:gd name="T54" fmla="*/ 2147483647 w 1932"/>
              <a:gd name="T55" fmla="*/ 2147483647 h 1787"/>
              <a:gd name="T56" fmla="*/ 2147483647 w 1932"/>
              <a:gd name="T57" fmla="*/ 2147483647 h 1787"/>
              <a:gd name="T58" fmla="*/ 2147483647 w 1932"/>
              <a:gd name="T59" fmla="*/ 2147483647 h 1787"/>
              <a:gd name="T60" fmla="*/ 2147483647 w 1932"/>
              <a:gd name="T61" fmla="*/ 2147483647 h 1787"/>
              <a:gd name="T62" fmla="*/ 2147483647 w 1932"/>
              <a:gd name="T63" fmla="*/ 2147483647 h 1787"/>
              <a:gd name="T64" fmla="*/ 2147483647 w 1932"/>
              <a:gd name="T65" fmla="*/ 2147483647 h 1787"/>
              <a:gd name="T66" fmla="*/ 2147483647 w 1932"/>
              <a:gd name="T67" fmla="*/ 2147483647 h 1787"/>
              <a:gd name="T68" fmla="*/ 2147483647 w 1932"/>
              <a:gd name="T69" fmla="*/ 2147483647 h 1787"/>
              <a:gd name="T70" fmla="*/ 2147483647 w 1932"/>
              <a:gd name="T71" fmla="*/ 2147483647 h 1787"/>
              <a:gd name="T72" fmla="*/ 2147483647 w 1932"/>
              <a:gd name="T73" fmla="*/ 2147483647 h 1787"/>
              <a:gd name="T74" fmla="*/ 2147483647 w 1932"/>
              <a:gd name="T75" fmla="*/ 2147483647 h 1787"/>
              <a:gd name="T76" fmla="*/ 2147483647 w 1932"/>
              <a:gd name="T77" fmla="*/ 2147483647 h 1787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932"/>
              <a:gd name="T118" fmla="*/ 0 h 1787"/>
              <a:gd name="T119" fmla="*/ 1932 w 1932"/>
              <a:gd name="T120" fmla="*/ 1787 h 1787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932" h="1787" extrusionOk="0">
                <a:moveTo>
                  <a:pt x="134" y="1058"/>
                </a:moveTo>
                <a:cubicBezTo>
                  <a:pt x="190" y="998"/>
                  <a:pt x="220" y="937"/>
                  <a:pt x="251" y="861"/>
                </a:cubicBezTo>
                <a:cubicBezTo>
                  <a:pt x="351" y="618"/>
                  <a:pt x="418" y="344"/>
                  <a:pt x="418" y="80"/>
                </a:cubicBezTo>
                <a:cubicBezTo>
                  <a:pt x="415" y="35"/>
                  <a:pt x="417" y="24"/>
                  <a:pt x="403" y="0"/>
                </a:cubicBezTo>
                <a:cubicBezTo>
                  <a:pt x="343" y="49"/>
                  <a:pt x="308" y="98"/>
                  <a:pt x="268" y="179"/>
                </a:cubicBezTo>
                <a:cubicBezTo>
                  <a:pt x="95" y="532"/>
                  <a:pt x="-28" y="953"/>
                  <a:pt x="6" y="1349"/>
                </a:cubicBezTo>
                <a:cubicBezTo>
                  <a:pt x="18" y="1484"/>
                  <a:pt x="59" y="1656"/>
                  <a:pt x="156" y="1758"/>
                </a:cubicBezTo>
                <a:cubicBezTo>
                  <a:pt x="186" y="1780"/>
                  <a:pt x="192" y="1787"/>
                  <a:pt x="217" y="1786"/>
                </a:cubicBezTo>
                <a:cubicBezTo>
                  <a:pt x="251" y="1745"/>
                  <a:pt x="268" y="1724"/>
                  <a:pt x="279" y="1665"/>
                </a:cubicBezTo>
                <a:cubicBezTo>
                  <a:pt x="289" y="1612"/>
                  <a:pt x="301" y="1526"/>
                  <a:pt x="278" y="1473"/>
                </a:cubicBezTo>
                <a:cubicBezTo>
                  <a:pt x="260" y="1431"/>
                  <a:pt x="245" y="1419"/>
                  <a:pt x="240" y="1373"/>
                </a:cubicBezTo>
              </a:path>
              <a:path w="1932" h="1787" extrusionOk="0">
                <a:moveTo>
                  <a:pt x="294" y="1485"/>
                </a:moveTo>
                <a:cubicBezTo>
                  <a:pt x="297" y="1484"/>
                  <a:pt x="297" y="1534"/>
                  <a:pt x="329" y="1468"/>
                </a:cubicBezTo>
                <a:cubicBezTo>
                  <a:pt x="360" y="1404"/>
                  <a:pt x="381" y="1334"/>
                  <a:pt x="410" y="1268"/>
                </a:cubicBezTo>
                <a:cubicBezTo>
                  <a:pt x="448" y="1183"/>
                  <a:pt x="483" y="1110"/>
                  <a:pt x="542" y="1047"/>
                </a:cubicBezTo>
                <a:cubicBezTo>
                  <a:pt x="574" y="1092"/>
                  <a:pt x="600" y="1133"/>
                  <a:pt x="626" y="1185"/>
                </a:cubicBezTo>
                <a:cubicBezTo>
                  <a:pt x="686" y="1302"/>
                  <a:pt x="780" y="1422"/>
                  <a:pt x="818" y="1547"/>
                </a:cubicBezTo>
                <a:cubicBezTo>
                  <a:pt x="816" y="1551"/>
                  <a:pt x="815" y="1556"/>
                  <a:pt x="813" y="1560"/>
                </a:cubicBezTo>
                <a:cubicBezTo>
                  <a:pt x="758" y="1552"/>
                  <a:pt x="713" y="1540"/>
                  <a:pt x="659" y="1513"/>
                </a:cubicBezTo>
                <a:cubicBezTo>
                  <a:pt x="590" y="1478"/>
                  <a:pt x="453" y="1416"/>
                  <a:pt x="437" y="1329"/>
                </a:cubicBezTo>
                <a:cubicBezTo>
                  <a:pt x="424" y="1255"/>
                  <a:pt x="507" y="1210"/>
                  <a:pt x="560" y="1182"/>
                </a:cubicBezTo>
                <a:cubicBezTo>
                  <a:pt x="653" y="1132"/>
                  <a:pt x="757" y="1101"/>
                  <a:pt x="856" y="1065"/>
                </a:cubicBezTo>
                <a:cubicBezTo>
                  <a:pt x="906" y="1046"/>
                  <a:pt x="919" y="1041"/>
                  <a:pt x="951" y="1031"/>
                </a:cubicBezTo>
                <a:cubicBezTo>
                  <a:pt x="929" y="1053"/>
                  <a:pt x="927" y="1040"/>
                  <a:pt x="911" y="1067"/>
                </a:cubicBezTo>
                <a:cubicBezTo>
                  <a:pt x="853" y="1164"/>
                  <a:pt x="878" y="1260"/>
                  <a:pt x="917" y="1361"/>
                </a:cubicBezTo>
                <a:cubicBezTo>
                  <a:pt x="937" y="1414"/>
                  <a:pt x="942" y="1444"/>
                  <a:pt x="946" y="1491"/>
                </a:cubicBezTo>
                <a:cubicBezTo>
                  <a:pt x="894" y="1489"/>
                  <a:pt x="838" y="1498"/>
                  <a:pt x="792" y="1462"/>
                </a:cubicBezTo>
                <a:cubicBezTo>
                  <a:pt x="775" y="1444"/>
                  <a:pt x="769" y="1440"/>
                  <a:pt x="771" y="1422"/>
                </a:cubicBezTo>
                <a:cubicBezTo>
                  <a:pt x="830" y="1377"/>
                  <a:pt x="880" y="1350"/>
                  <a:pt x="951" y="1320"/>
                </a:cubicBezTo>
                <a:cubicBezTo>
                  <a:pt x="1124" y="1247"/>
                  <a:pt x="1433" y="1177"/>
                  <a:pt x="1548" y="1015"/>
                </a:cubicBezTo>
                <a:cubicBezTo>
                  <a:pt x="1553" y="997"/>
                  <a:pt x="1556" y="992"/>
                  <a:pt x="1540" y="988"/>
                </a:cubicBezTo>
                <a:cubicBezTo>
                  <a:pt x="1411" y="1025"/>
                  <a:pt x="1288" y="1082"/>
                  <a:pt x="1230" y="1215"/>
                </a:cubicBezTo>
                <a:cubicBezTo>
                  <a:pt x="1189" y="1309"/>
                  <a:pt x="1244" y="1370"/>
                  <a:pt x="1334" y="1395"/>
                </a:cubicBezTo>
                <a:cubicBezTo>
                  <a:pt x="1455" y="1428"/>
                  <a:pt x="1594" y="1368"/>
                  <a:pt x="1703" y="1323"/>
                </a:cubicBezTo>
                <a:cubicBezTo>
                  <a:pt x="1613" y="1412"/>
                  <a:pt x="1590" y="1452"/>
                  <a:pt x="1596" y="1571"/>
                </a:cubicBezTo>
                <a:cubicBezTo>
                  <a:pt x="1669" y="1589"/>
                  <a:pt x="1703" y="1610"/>
                  <a:pt x="1778" y="1560"/>
                </a:cubicBezTo>
                <a:cubicBezTo>
                  <a:pt x="1919" y="1466"/>
                  <a:pt x="1933" y="1274"/>
                  <a:pt x="1931" y="1121"/>
                </a:cubicBezTo>
                <a:cubicBezTo>
                  <a:pt x="1927" y="819"/>
                  <a:pt x="1767" y="562"/>
                  <a:pt x="1738" y="270"/>
                </a:cubicBezTo>
                <a:cubicBezTo>
                  <a:pt x="1740" y="194"/>
                  <a:pt x="1740" y="170"/>
                  <a:pt x="1761" y="12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0" name="Ink 1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978525" y="4038600"/>
            <a:ext cx="890588" cy="434975"/>
          </a:xfrm>
          <a:custGeom>
            <a:avLst/>
            <a:gdLst>
              <a:gd name="T0" fmla="*/ 2147483647 w 2472"/>
              <a:gd name="T1" fmla="*/ 2147483647 h 1207"/>
              <a:gd name="T2" fmla="*/ 2147483647 w 2472"/>
              <a:gd name="T3" fmla="*/ 2147483647 h 1207"/>
              <a:gd name="T4" fmla="*/ 2147483647 w 2472"/>
              <a:gd name="T5" fmla="*/ 2147483647 h 1207"/>
              <a:gd name="T6" fmla="*/ 2147483647 w 2472"/>
              <a:gd name="T7" fmla="*/ 2147483647 h 1207"/>
              <a:gd name="T8" fmla="*/ 2147483647 w 2472"/>
              <a:gd name="T9" fmla="*/ 2147483647 h 1207"/>
              <a:gd name="T10" fmla="*/ 2147483647 w 2472"/>
              <a:gd name="T11" fmla="*/ 2147483647 h 1207"/>
              <a:gd name="T12" fmla="*/ 2147483647 w 2472"/>
              <a:gd name="T13" fmla="*/ 2147483647 h 1207"/>
              <a:gd name="T14" fmla="*/ 2147483647 w 2472"/>
              <a:gd name="T15" fmla="*/ 2147483647 h 1207"/>
              <a:gd name="T16" fmla="*/ 2147483647 w 2472"/>
              <a:gd name="T17" fmla="*/ 2147483647 h 1207"/>
              <a:gd name="T18" fmla="*/ 2147483647 w 2472"/>
              <a:gd name="T19" fmla="*/ 2147483647 h 1207"/>
              <a:gd name="T20" fmla="*/ 2147483647 w 2472"/>
              <a:gd name="T21" fmla="*/ 2147483647 h 1207"/>
              <a:gd name="T22" fmla="*/ 2147483647 w 2472"/>
              <a:gd name="T23" fmla="*/ 2147483647 h 1207"/>
              <a:gd name="T24" fmla="*/ 2147483647 w 2472"/>
              <a:gd name="T25" fmla="*/ 2147483647 h 1207"/>
              <a:gd name="T26" fmla="*/ 2147483647 w 2472"/>
              <a:gd name="T27" fmla="*/ 2147483647 h 1207"/>
              <a:gd name="T28" fmla="*/ 2147483647 w 2472"/>
              <a:gd name="T29" fmla="*/ 2147483647 h 1207"/>
              <a:gd name="T30" fmla="*/ 2147483647 w 2472"/>
              <a:gd name="T31" fmla="*/ 2147483647 h 1207"/>
              <a:gd name="T32" fmla="*/ 2147483647 w 2472"/>
              <a:gd name="T33" fmla="*/ 2147483647 h 1207"/>
              <a:gd name="T34" fmla="*/ 2147483647 w 2472"/>
              <a:gd name="T35" fmla="*/ 2147483647 h 1207"/>
              <a:gd name="T36" fmla="*/ 2147483647 w 2472"/>
              <a:gd name="T37" fmla="*/ 2147483647 h 1207"/>
              <a:gd name="T38" fmla="*/ 2147483647 w 2472"/>
              <a:gd name="T39" fmla="*/ 2147483647 h 1207"/>
              <a:gd name="T40" fmla="*/ 2147483647 w 2472"/>
              <a:gd name="T41" fmla="*/ 2147483647 h 1207"/>
              <a:gd name="T42" fmla="*/ 2147483647 w 2472"/>
              <a:gd name="T43" fmla="*/ 2147483647 h 1207"/>
              <a:gd name="T44" fmla="*/ 2147483647 w 2472"/>
              <a:gd name="T45" fmla="*/ 2147483647 h 1207"/>
              <a:gd name="T46" fmla="*/ 2147483647 w 2472"/>
              <a:gd name="T47" fmla="*/ 2147483647 h 1207"/>
              <a:gd name="T48" fmla="*/ 2147483647 w 2472"/>
              <a:gd name="T49" fmla="*/ 2147483647 h 1207"/>
              <a:gd name="T50" fmla="*/ 2147483647 w 2472"/>
              <a:gd name="T51" fmla="*/ 2147483647 h 1207"/>
              <a:gd name="T52" fmla="*/ 2147483647 w 2472"/>
              <a:gd name="T53" fmla="*/ 2147483647 h 1207"/>
              <a:gd name="T54" fmla="*/ 2147483647 w 2472"/>
              <a:gd name="T55" fmla="*/ 2147483647 h 1207"/>
              <a:gd name="T56" fmla="*/ 2147483647 w 2472"/>
              <a:gd name="T57" fmla="*/ 2147483647 h 1207"/>
              <a:gd name="T58" fmla="*/ 2147483647 w 2472"/>
              <a:gd name="T59" fmla="*/ 2147483647 h 1207"/>
              <a:gd name="T60" fmla="*/ 2147483647 w 2472"/>
              <a:gd name="T61" fmla="*/ 2147483647 h 1207"/>
              <a:gd name="T62" fmla="*/ 2147483647 w 2472"/>
              <a:gd name="T63" fmla="*/ 2147483647 h 1207"/>
              <a:gd name="T64" fmla="*/ 2147483647 w 2472"/>
              <a:gd name="T65" fmla="*/ 2147483647 h 1207"/>
              <a:gd name="T66" fmla="*/ 2147483647 w 2472"/>
              <a:gd name="T67" fmla="*/ 2147483647 h 1207"/>
              <a:gd name="T68" fmla="*/ 2147483647 w 2472"/>
              <a:gd name="T69" fmla="*/ 2147483647 h 1207"/>
              <a:gd name="T70" fmla="*/ 2147483647 w 2472"/>
              <a:gd name="T71" fmla="*/ 2147483647 h 1207"/>
              <a:gd name="T72" fmla="*/ 2147483647 w 2472"/>
              <a:gd name="T73" fmla="*/ 2147483647 h 1207"/>
              <a:gd name="T74" fmla="*/ 2147483647 w 2472"/>
              <a:gd name="T75" fmla="*/ 2147483647 h 1207"/>
              <a:gd name="T76" fmla="*/ 2147483647 w 2472"/>
              <a:gd name="T77" fmla="*/ 2147483647 h 1207"/>
              <a:gd name="T78" fmla="*/ 2147483647 w 2472"/>
              <a:gd name="T79" fmla="*/ 2147483647 h 1207"/>
              <a:gd name="T80" fmla="*/ 2147483647 w 2472"/>
              <a:gd name="T81" fmla="*/ 2147483647 h 1207"/>
              <a:gd name="T82" fmla="*/ 2147483647 w 2472"/>
              <a:gd name="T83" fmla="*/ 2147483647 h 120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472"/>
              <a:gd name="T127" fmla="*/ 0 h 1207"/>
              <a:gd name="T128" fmla="*/ 2472 w 2472"/>
              <a:gd name="T129" fmla="*/ 1207 h 120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472" h="1207" extrusionOk="0">
                <a:moveTo>
                  <a:pt x="40" y="826"/>
                </a:moveTo>
                <a:cubicBezTo>
                  <a:pt x="13" y="895"/>
                  <a:pt x="-15" y="949"/>
                  <a:pt x="10" y="1024"/>
                </a:cubicBezTo>
                <a:cubicBezTo>
                  <a:pt x="31" y="1087"/>
                  <a:pt x="95" y="1125"/>
                  <a:pt x="161" y="1120"/>
                </a:cubicBezTo>
                <a:cubicBezTo>
                  <a:pt x="233" y="1114"/>
                  <a:pt x="311" y="1063"/>
                  <a:pt x="343" y="998"/>
                </a:cubicBezTo>
                <a:cubicBezTo>
                  <a:pt x="383" y="916"/>
                  <a:pt x="380" y="808"/>
                  <a:pt x="375" y="720"/>
                </a:cubicBezTo>
                <a:cubicBezTo>
                  <a:pt x="371" y="653"/>
                  <a:pt x="357" y="588"/>
                  <a:pt x="345" y="522"/>
                </a:cubicBezTo>
                <a:cubicBezTo>
                  <a:pt x="374" y="565"/>
                  <a:pt x="394" y="610"/>
                  <a:pt x="412" y="668"/>
                </a:cubicBezTo>
                <a:cubicBezTo>
                  <a:pt x="440" y="757"/>
                  <a:pt x="465" y="881"/>
                  <a:pt x="524" y="956"/>
                </a:cubicBezTo>
                <a:cubicBezTo>
                  <a:pt x="565" y="1007"/>
                  <a:pt x="626" y="986"/>
                  <a:pt x="677" y="966"/>
                </a:cubicBezTo>
                <a:cubicBezTo>
                  <a:pt x="743" y="940"/>
                  <a:pt x="802" y="899"/>
                  <a:pt x="871" y="882"/>
                </a:cubicBezTo>
                <a:cubicBezTo>
                  <a:pt x="939" y="865"/>
                  <a:pt x="978" y="902"/>
                  <a:pt x="992" y="966"/>
                </a:cubicBezTo>
                <a:cubicBezTo>
                  <a:pt x="998" y="996"/>
                  <a:pt x="989" y="1058"/>
                  <a:pt x="1011" y="1082"/>
                </a:cubicBezTo>
                <a:cubicBezTo>
                  <a:pt x="1029" y="1102"/>
                  <a:pt x="1043" y="1080"/>
                  <a:pt x="1063" y="1080"/>
                </a:cubicBezTo>
              </a:path>
              <a:path w="2472" h="1207" extrusionOk="0">
                <a:moveTo>
                  <a:pt x="1387" y="935"/>
                </a:moveTo>
                <a:cubicBezTo>
                  <a:pt x="1404" y="996"/>
                  <a:pt x="1409" y="1046"/>
                  <a:pt x="1408" y="1111"/>
                </a:cubicBezTo>
                <a:cubicBezTo>
                  <a:pt x="1408" y="1141"/>
                  <a:pt x="1412" y="1168"/>
                  <a:pt x="1415" y="1197"/>
                </a:cubicBezTo>
                <a:cubicBezTo>
                  <a:pt x="1451" y="1188"/>
                  <a:pt x="1465" y="1180"/>
                  <a:pt x="1498" y="1136"/>
                </a:cubicBezTo>
                <a:cubicBezTo>
                  <a:pt x="1570" y="1041"/>
                  <a:pt x="1614" y="929"/>
                  <a:pt x="1652" y="817"/>
                </a:cubicBezTo>
                <a:cubicBezTo>
                  <a:pt x="1706" y="656"/>
                  <a:pt x="1751" y="491"/>
                  <a:pt x="1784" y="325"/>
                </a:cubicBezTo>
                <a:cubicBezTo>
                  <a:pt x="1805" y="222"/>
                  <a:pt x="1820" y="117"/>
                  <a:pt x="1837" y="14"/>
                </a:cubicBezTo>
                <a:cubicBezTo>
                  <a:pt x="1837" y="9"/>
                  <a:pt x="1838" y="5"/>
                  <a:pt x="1838" y="0"/>
                </a:cubicBezTo>
                <a:cubicBezTo>
                  <a:pt x="1838" y="69"/>
                  <a:pt x="1836" y="139"/>
                  <a:pt x="1834" y="208"/>
                </a:cubicBezTo>
                <a:cubicBezTo>
                  <a:pt x="1825" y="530"/>
                  <a:pt x="1810" y="856"/>
                  <a:pt x="1840" y="1176"/>
                </a:cubicBezTo>
                <a:cubicBezTo>
                  <a:pt x="1825" y="1121"/>
                  <a:pt x="1809" y="1065"/>
                  <a:pt x="1789" y="1010"/>
                </a:cubicBezTo>
                <a:cubicBezTo>
                  <a:pt x="1750" y="900"/>
                  <a:pt x="1696" y="797"/>
                  <a:pt x="1646" y="692"/>
                </a:cubicBezTo>
                <a:cubicBezTo>
                  <a:pt x="1687" y="696"/>
                  <a:pt x="1725" y="707"/>
                  <a:pt x="1766" y="715"/>
                </a:cubicBezTo>
                <a:cubicBezTo>
                  <a:pt x="1846" y="730"/>
                  <a:pt x="1928" y="735"/>
                  <a:pt x="2008" y="713"/>
                </a:cubicBezTo>
                <a:cubicBezTo>
                  <a:pt x="2065" y="697"/>
                  <a:pt x="2092" y="667"/>
                  <a:pt x="2131" y="627"/>
                </a:cubicBezTo>
              </a:path>
              <a:path w="2472" h="1207" extrusionOk="0">
                <a:moveTo>
                  <a:pt x="1643" y="212"/>
                </a:moveTo>
                <a:cubicBezTo>
                  <a:pt x="1570" y="195"/>
                  <a:pt x="1502" y="175"/>
                  <a:pt x="1433" y="148"/>
                </a:cubicBezTo>
                <a:cubicBezTo>
                  <a:pt x="1397" y="134"/>
                  <a:pt x="1368" y="127"/>
                  <a:pt x="1343" y="98"/>
                </a:cubicBezTo>
                <a:cubicBezTo>
                  <a:pt x="1371" y="87"/>
                  <a:pt x="1400" y="82"/>
                  <a:pt x="1430" y="77"/>
                </a:cubicBezTo>
              </a:path>
              <a:path w="2472" h="1207" extrusionOk="0">
                <a:moveTo>
                  <a:pt x="2371" y="649"/>
                </a:moveTo>
                <a:cubicBezTo>
                  <a:pt x="2370" y="630"/>
                  <a:pt x="2371" y="617"/>
                  <a:pt x="2374" y="598"/>
                </a:cubicBezTo>
                <a:cubicBezTo>
                  <a:pt x="2345" y="596"/>
                  <a:pt x="2320" y="601"/>
                  <a:pt x="2291" y="607"/>
                </a:cubicBezTo>
                <a:cubicBezTo>
                  <a:pt x="2252" y="615"/>
                  <a:pt x="2203" y="620"/>
                  <a:pt x="2174" y="650"/>
                </a:cubicBezTo>
                <a:cubicBezTo>
                  <a:pt x="2136" y="689"/>
                  <a:pt x="2166" y="739"/>
                  <a:pt x="2192" y="774"/>
                </a:cubicBezTo>
                <a:cubicBezTo>
                  <a:pt x="2243" y="842"/>
                  <a:pt x="2311" y="892"/>
                  <a:pt x="2375" y="946"/>
                </a:cubicBezTo>
                <a:cubicBezTo>
                  <a:pt x="2417" y="981"/>
                  <a:pt x="2458" y="1009"/>
                  <a:pt x="2471" y="1062"/>
                </a:cubicBezTo>
                <a:cubicBezTo>
                  <a:pt x="2414" y="1088"/>
                  <a:pt x="2360" y="1087"/>
                  <a:pt x="2297" y="1086"/>
                </a:cubicBezTo>
                <a:cubicBezTo>
                  <a:pt x="2228" y="1085"/>
                  <a:pt x="2134" y="1083"/>
                  <a:pt x="2074" y="1043"/>
                </a:cubicBezTo>
                <a:cubicBezTo>
                  <a:pt x="2058" y="1022"/>
                  <a:pt x="2054" y="1015"/>
                  <a:pt x="2068" y="99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1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105650" y="3930650"/>
            <a:ext cx="952500" cy="852488"/>
          </a:xfrm>
          <a:custGeom>
            <a:avLst/>
            <a:gdLst>
              <a:gd name="T0" fmla="*/ 2147483647 w 2647"/>
              <a:gd name="T1" fmla="*/ 2147483647 h 2369"/>
              <a:gd name="T2" fmla="*/ 2147483647 w 2647"/>
              <a:gd name="T3" fmla="*/ 2147483647 h 2369"/>
              <a:gd name="T4" fmla="*/ 2147483647 w 2647"/>
              <a:gd name="T5" fmla="*/ 2147483647 h 2369"/>
              <a:gd name="T6" fmla="*/ 2147483647 w 2647"/>
              <a:gd name="T7" fmla="*/ 2147483647 h 2369"/>
              <a:gd name="T8" fmla="*/ 2147483647 w 2647"/>
              <a:gd name="T9" fmla="*/ 2147483647 h 2369"/>
              <a:gd name="T10" fmla="*/ 2147483647 w 2647"/>
              <a:gd name="T11" fmla="*/ 2147483647 h 2369"/>
              <a:gd name="T12" fmla="*/ 0 w 2647"/>
              <a:gd name="T13" fmla="*/ 2147483647 h 2369"/>
              <a:gd name="T14" fmla="*/ 2147483647 w 2647"/>
              <a:gd name="T15" fmla="*/ 2147483647 h 2369"/>
              <a:gd name="T16" fmla="*/ 2147483647 w 2647"/>
              <a:gd name="T17" fmla="*/ 2147483647 h 2369"/>
              <a:gd name="T18" fmla="*/ 2147483647 w 2647"/>
              <a:gd name="T19" fmla="*/ 2147483647 h 2369"/>
              <a:gd name="T20" fmla="*/ 2147483647 w 2647"/>
              <a:gd name="T21" fmla="*/ 2147483647 h 2369"/>
              <a:gd name="T22" fmla="*/ 2147483647 w 2647"/>
              <a:gd name="T23" fmla="*/ 2147483647 h 2369"/>
              <a:gd name="T24" fmla="*/ 2147483647 w 2647"/>
              <a:gd name="T25" fmla="*/ 2147483647 h 2369"/>
              <a:gd name="T26" fmla="*/ 2147483647 w 2647"/>
              <a:gd name="T27" fmla="*/ 2147483647 h 2369"/>
              <a:gd name="T28" fmla="*/ 2147483647 w 2647"/>
              <a:gd name="T29" fmla="*/ 2147483647 h 2369"/>
              <a:gd name="T30" fmla="*/ 2147483647 w 2647"/>
              <a:gd name="T31" fmla="*/ 2147483647 h 2369"/>
              <a:gd name="T32" fmla="*/ 2147483647 w 2647"/>
              <a:gd name="T33" fmla="*/ 2147483647 h 2369"/>
              <a:gd name="T34" fmla="*/ 2147483647 w 2647"/>
              <a:gd name="T35" fmla="*/ 2147483647 h 2369"/>
              <a:gd name="T36" fmla="*/ 2147483647 w 2647"/>
              <a:gd name="T37" fmla="*/ 2147483647 h 2369"/>
              <a:gd name="T38" fmla="*/ 2147483647 w 2647"/>
              <a:gd name="T39" fmla="*/ 2147483647 h 2369"/>
              <a:gd name="T40" fmla="*/ 2147483647 w 2647"/>
              <a:gd name="T41" fmla="*/ 2147483647 h 2369"/>
              <a:gd name="T42" fmla="*/ 2147483647 w 2647"/>
              <a:gd name="T43" fmla="*/ 2147483647 h 2369"/>
              <a:gd name="T44" fmla="*/ 2147483647 w 2647"/>
              <a:gd name="T45" fmla="*/ 2147483647 h 2369"/>
              <a:gd name="T46" fmla="*/ 2147483647 w 2647"/>
              <a:gd name="T47" fmla="*/ 2147483647 h 2369"/>
              <a:gd name="T48" fmla="*/ 2147483647 w 2647"/>
              <a:gd name="T49" fmla="*/ 2147483647 h 2369"/>
              <a:gd name="T50" fmla="*/ 2147483647 w 2647"/>
              <a:gd name="T51" fmla="*/ 2147483647 h 2369"/>
              <a:gd name="T52" fmla="*/ 2147483647 w 2647"/>
              <a:gd name="T53" fmla="*/ 2147483647 h 2369"/>
              <a:gd name="T54" fmla="*/ 2147483647 w 2647"/>
              <a:gd name="T55" fmla="*/ 2147483647 h 2369"/>
              <a:gd name="T56" fmla="*/ 2147483647 w 2647"/>
              <a:gd name="T57" fmla="*/ 2147483647 h 2369"/>
              <a:gd name="T58" fmla="*/ 2147483647 w 2647"/>
              <a:gd name="T59" fmla="*/ 2147483647 h 2369"/>
              <a:gd name="T60" fmla="*/ 2147483647 w 2647"/>
              <a:gd name="T61" fmla="*/ 2147483647 h 2369"/>
              <a:gd name="T62" fmla="*/ 2147483647 w 2647"/>
              <a:gd name="T63" fmla="*/ 2147483647 h 2369"/>
              <a:gd name="T64" fmla="*/ 2147483647 w 2647"/>
              <a:gd name="T65" fmla="*/ 2147483647 h 2369"/>
              <a:gd name="T66" fmla="*/ 2147483647 w 2647"/>
              <a:gd name="T67" fmla="*/ 2147483647 h 2369"/>
              <a:gd name="T68" fmla="*/ 2147483647 w 2647"/>
              <a:gd name="T69" fmla="*/ 2147483647 h 2369"/>
              <a:gd name="T70" fmla="*/ 2147483647 w 2647"/>
              <a:gd name="T71" fmla="*/ 2147483647 h 2369"/>
              <a:gd name="T72" fmla="*/ 2147483647 w 2647"/>
              <a:gd name="T73" fmla="*/ 2147483647 h 2369"/>
              <a:gd name="T74" fmla="*/ 2147483647 w 2647"/>
              <a:gd name="T75" fmla="*/ 2147483647 h 2369"/>
              <a:gd name="T76" fmla="*/ 2147483647 w 2647"/>
              <a:gd name="T77" fmla="*/ 2147483647 h 2369"/>
              <a:gd name="T78" fmla="*/ 2147483647 w 2647"/>
              <a:gd name="T79" fmla="*/ 2147483647 h 236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647"/>
              <a:gd name="T121" fmla="*/ 0 h 2369"/>
              <a:gd name="T122" fmla="*/ 2647 w 2647"/>
              <a:gd name="T123" fmla="*/ 2369 h 236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647" h="2369" extrusionOk="0">
                <a:moveTo>
                  <a:pt x="280" y="168"/>
                </a:moveTo>
                <a:cubicBezTo>
                  <a:pt x="288" y="110"/>
                  <a:pt x="296" y="55"/>
                  <a:pt x="309" y="0"/>
                </a:cubicBezTo>
                <a:cubicBezTo>
                  <a:pt x="322" y="67"/>
                  <a:pt x="324" y="129"/>
                  <a:pt x="323" y="200"/>
                </a:cubicBezTo>
                <a:cubicBezTo>
                  <a:pt x="319" y="373"/>
                  <a:pt x="307" y="545"/>
                  <a:pt x="299" y="718"/>
                </a:cubicBezTo>
                <a:cubicBezTo>
                  <a:pt x="289" y="939"/>
                  <a:pt x="284" y="1158"/>
                  <a:pt x="283" y="1378"/>
                </a:cubicBezTo>
                <a:cubicBezTo>
                  <a:pt x="280" y="1419"/>
                  <a:pt x="279" y="1429"/>
                  <a:pt x="283" y="1454"/>
                </a:cubicBezTo>
              </a:path>
              <a:path w="2647" h="2369" extrusionOk="0">
                <a:moveTo>
                  <a:pt x="0" y="862"/>
                </a:moveTo>
                <a:cubicBezTo>
                  <a:pt x="44" y="901"/>
                  <a:pt x="74" y="921"/>
                  <a:pt x="135" y="941"/>
                </a:cubicBezTo>
                <a:cubicBezTo>
                  <a:pt x="223" y="969"/>
                  <a:pt x="311" y="986"/>
                  <a:pt x="402" y="1002"/>
                </a:cubicBezTo>
                <a:cubicBezTo>
                  <a:pt x="457" y="1012"/>
                  <a:pt x="547" y="1008"/>
                  <a:pt x="590" y="1051"/>
                </a:cubicBezTo>
                <a:cubicBezTo>
                  <a:pt x="622" y="1083"/>
                  <a:pt x="608" y="1154"/>
                  <a:pt x="611" y="1195"/>
                </a:cubicBezTo>
                <a:cubicBezTo>
                  <a:pt x="615" y="1242"/>
                  <a:pt x="615" y="1317"/>
                  <a:pt x="657" y="1350"/>
                </a:cubicBezTo>
                <a:cubicBezTo>
                  <a:pt x="705" y="1387"/>
                  <a:pt x="776" y="1329"/>
                  <a:pt x="809" y="1297"/>
                </a:cubicBezTo>
                <a:cubicBezTo>
                  <a:pt x="916" y="1193"/>
                  <a:pt x="971" y="1048"/>
                  <a:pt x="1013" y="909"/>
                </a:cubicBezTo>
                <a:cubicBezTo>
                  <a:pt x="1029" y="1028"/>
                  <a:pt x="1038" y="1148"/>
                  <a:pt x="1050" y="1268"/>
                </a:cubicBezTo>
                <a:cubicBezTo>
                  <a:pt x="1073" y="1491"/>
                  <a:pt x="1103" y="1713"/>
                  <a:pt x="1125" y="1936"/>
                </a:cubicBezTo>
                <a:cubicBezTo>
                  <a:pt x="1136" y="2045"/>
                  <a:pt x="1179" y="2248"/>
                  <a:pt x="1098" y="2343"/>
                </a:cubicBezTo>
                <a:cubicBezTo>
                  <a:pt x="1051" y="2398"/>
                  <a:pt x="965" y="2355"/>
                  <a:pt x="919" y="2323"/>
                </a:cubicBezTo>
                <a:cubicBezTo>
                  <a:pt x="794" y="2235"/>
                  <a:pt x="767" y="2117"/>
                  <a:pt x="782" y="1975"/>
                </a:cubicBezTo>
              </a:path>
              <a:path w="2647" h="2369" extrusionOk="0">
                <a:moveTo>
                  <a:pt x="1523" y="1545"/>
                </a:moveTo>
                <a:cubicBezTo>
                  <a:pt x="1562" y="1725"/>
                  <a:pt x="1595" y="1929"/>
                  <a:pt x="1562" y="2113"/>
                </a:cubicBezTo>
                <a:cubicBezTo>
                  <a:pt x="1554" y="2146"/>
                  <a:pt x="1555" y="2155"/>
                  <a:pt x="1535" y="2166"/>
                </a:cubicBezTo>
                <a:cubicBezTo>
                  <a:pt x="1502" y="2112"/>
                  <a:pt x="1485" y="2062"/>
                  <a:pt x="1470" y="1994"/>
                </a:cubicBezTo>
                <a:cubicBezTo>
                  <a:pt x="1436" y="1839"/>
                  <a:pt x="1417" y="1678"/>
                  <a:pt x="1412" y="1519"/>
                </a:cubicBezTo>
                <a:cubicBezTo>
                  <a:pt x="1407" y="1351"/>
                  <a:pt x="1397" y="1130"/>
                  <a:pt x="1491" y="982"/>
                </a:cubicBezTo>
                <a:cubicBezTo>
                  <a:pt x="1558" y="876"/>
                  <a:pt x="1685" y="887"/>
                  <a:pt x="1785" y="934"/>
                </a:cubicBezTo>
                <a:cubicBezTo>
                  <a:pt x="1858" y="968"/>
                  <a:pt x="1930" y="1026"/>
                  <a:pt x="1944" y="1110"/>
                </a:cubicBezTo>
                <a:cubicBezTo>
                  <a:pt x="1957" y="1190"/>
                  <a:pt x="1890" y="1238"/>
                  <a:pt x="1826" y="1267"/>
                </a:cubicBezTo>
                <a:cubicBezTo>
                  <a:pt x="1748" y="1303"/>
                  <a:pt x="1659" y="1316"/>
                  <a:pt x="1574" y="1319"/>
                </a:cubicBezTo>
                <a:cubicBezTo>
                  <a:pt x="1550" y="1320"/>
                  <a:pt x="1439" y="1330"/>
                  <a:pt x="1491" y="1281"/>
                </a:cubicBezTo>
                <a:cubicBezTo>
                  <a:pt x="1526" y="1265"/>
                  <a:pt x="1540" y="1259"/>
                  <a:pt x="1565" y="1250"/>
                </a:cubicBezTo>
              </a:path>
              <a:path w="2647" h="2369" extrusionOk="0">
                <a:moveTo>
                  <a:pt x="2285" y="1062"/>
                </a:moveTo>
                <a:cubicBezTo>
                  <a:pt x="2319" y="1069"/>
                  <a:pt x="2344" y="1076"/>
                  <a:pt x="2381" y="1060"/>
                </a:cubicBezTo>
                <a:cubicBezTo>
                  <a:pt x="2446" y="1032"/>
                  <a:pt x="2507" y="984"/>
                  <a:pt x="2555" y="932"/>
                </a:cubicBezTo>
                <a:cubicBezTo>
                  <a:pt x="2597" y="887"/>
                  <a:pt x="2648" y="820"/>
                  <a:pt x="2646" y="755"/>
                </a:cubicBezTo>
                <a:cubicBezTo>
                  <a:pt x="2637" y="729"/>
                  <a:pt x="2634" y="720"/>
                  <a:pt x="2613" y="716"/>
                </a:cubicBezTo>
                <a:cubicBezTo>
                  <a:pt x="2519" y="743"/>
                  <a:pt x="2453" y="791"/>
                  <a:pt x="2384" y="863"/>
                </a:cubicBezTo>
                <a:cubicBezTo>
                  <a:pt x="2252" y="1001"/>
                  <a:pt x="2126" y="1208"/>
                  <a:pt x="2152" y="1407"/>
                </a:cubicBezTo>
                <a:cubicBezTo>
                  <a:pt x="2163" y="1492"/>
                  <a:pt x="2217" y="1557"/>
                  <a:pt x="2305" y="1557"/>
                </a:cubicBezTo>
                <a:cubicBezTo>
                  <a:pt x="2413" y="1557"/>
                  <a:pt x="2480" y="1473"/>
                  <a:pt x="2548" y="140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2" name="Ink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08338" y="2465388"/>
            <a:ext cx="3759200" cy="1344612"/>
          </a:xfrm>
          <a:custGeom>
            <a:avLst/>
            <a:gdLst>
              <a:gd name="T0" fmla="*/ 2147483647 w 10444"/>
              <a:gd name="T1" fmla="*/ 2147483647 h 3734"/>
              <a:gd name="T2" fmla="*/ 2147483647 w 10444"/>
              <a:gd name="T3" fmla="*/ 2147483647 h 3734"/>
              <a:gd name="T4" fmla="*/ 2147483647 w 10444"/>
              <a:gd name="T5" fmla="*/ 2147483647 h 3734"/>
              <a:gd name="T6" fmla="*/ 2147483647 w 10444"/>
              <a:gd name="T7" fmla="*/ 2147483647 h 3734"/>
              <a:gd name="T8" fmla="*/ 2147483647 w 10444"/>
              <a:gd name="T9" fmla="*/ 2147483647 h 3734"/>
              <a:gd name="T10" fmla="*/ 2147483647 w 10444"/>
              <a:gd name="T11" fmla="*/ 2147483647 h 3734"/>
              <a:gd name="T12" fmla="*/ 0 w 10444"/>
              <a:gd name="T13" fmla="*/ 2147483647 h 37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444"/>
              <a:gd name="T22" fmla="*/ 0 h 3734"/>
              <a:gd name="T23" fmla="*/ 10444 w 10444"/>
              <a:gd name="T24" fmla="*/ 3734 h 373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444" h="3734" extrusionOk="0">
                <a:moveTo>
                  <a:pt x="10417" y="0"/>
                </a:moveTo>
                <a:cubicBezTo>
                  <a:pt x="10416" y="92"/>
                  <a:pt x="10441" y="184"/>
                  <a:pt x="10425" y="289"/>
                </a:cubicBezTo>
                <a:cubicBezTo>
                  <a:pt x="10356" y="740"/>
                  <a:pt x="10149" y="1034"/>
                  <a:pt x="9711" y="1192"/>
                </a:cubicBezTo>
                <a:cubicBezTo>
                  <a:pt x="8818" y="1513"/>
                  <a:pt x="7735" y="1407"/>
                  <a:pt x="6804" y="1462"/>
                </a:cubicBezTo>
                <a:cubicBezTo>
                  <a:pt x="4749" y="1583"/>
                  <a:pt x="2599" y="1890"/>
                  <a:pt x="831" y="3020"/>
                </a:cubicBezTo>
                <a:cubicBezTo>
                  <a:pt x="516" y="3222"/>
                  <a:pt x="314" y="3509"/>
                  <a:pt x="36" y="3731"/>
                </a:cubicBezTo>
                <a:cubicBezTo>
                  <a:pt x="25" y="3740"/>
                  <a:pt x="10" y="3709"/>
                  <a:pt x="0" y="371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3" name="Ink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80238" y="3649663"/>
            <a:ext cx="1401762" cy="1120775"/>
          </a:xfrm>
          <a:custGeom>
            <a:avLst/>
            <a:gdLst>
              <a:gd name="T0" fmla="*/ 2147483647 w 3894"/>
              <a:gd name="T1" fmla="*/ 2147483647 h 3114"/>
              <a:gd name="T2" fmla="*/ 2147483647 w 3894"/>
              <a:gd name="T3" fmla="*/ 2147483647 h 3114"/>
              <a:gd name="T4" fmla="*/ 2147483647 w 3894"/>
              <a:gd name="T5" fmla="*/ 2147483647 h 3114"/>
              <a:gd name="T6" fmla="*/ 2147483647 w 3894"/>
              <a:gd name="T7" fmla="*/ 2147483647 h 3114"/>
              <a:gd name="T8" fmla="*/ 2147483647 w 3894"/>
              <a:gd name="T9" fmla="*/ 2147483647 h 3114"/>
              <a:gd name="T10" fmla="*/ 2147483647 w 3894"/>
              <a:gd name="T11" fmla="*/ 2147483647 h 3114"/>
              <a:gd name="T12" fmla="*/ 2147483647 w 3894"/>
              <a:gd name="T13" fmla="*/ 2147483647 h 3114"/>
              <a:gd name="T14" fmla="*/ 0 w 3894"/>
              <a:gd name="T15" fmla="*/ 2147483647 h 3114"/>
              <a:gd name="T16" fmla="*/ 2147483647 w 3894"/>
              <a:gd name="T17" fmla="*/ 2147483647 h 3114"/>
              <a:gd name="T18" fmla="*/ 2147483647 w 3894"/>
              <a:gd name="T19" fmla="*/ 2147483647 h 3114"/>
              <a:gd name="T20" fmla="*/ 2147483647 w 3894"/>
              <a:gd name="T21" fmla="*/ 2147483647 h 3114"/>
              <a:gd name="T22" fmla="*/ 2147483647 w 3894"/>
              <a:gd name="T23" fmla="*/ 2147483647 h 3114"/>
              <a:gd name="T24" fmla="*/ 2147483647 w 3894"/>
              <a:gd name="T25" fmla="*/ 2147483647 h 3114"/>
              <a:gd name="T26" fmla="*/ 2147483647 w 3894"/>
              <a:gd name="T27" fmla="*/ 2147483647 h 3114"/>
              <a:gd name="T28" fmla="*/ 2147483647 w 3894"/>
              <a:gd name="T29" fmla="*/ 2147483647 h 3114"/>
              <a:gd name="T30" fmla="*/ 2147483647 w 3894"/>
              <a:gd name="T31" fmla="*/ 2147483647 h 311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94"/>
              <a:gd name="T49" fmla="*/ 0 h 3114"/>
              <a:gd name="T50" fmla="*/ 3894 w 3894"/>
              <a:gd name="T51" fmla="*/ 3114 h 311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94" h="3114" extrusionOk="0">
                <a:moveTo>
                  <a:pt x="3665" y="156"/>
                </a:moveTo>
                <a:cubicBezTo>
                  <a:pt x="3641" y="161"/>
                  <a:pt x="3601" y="196"/>
                  <a:pt x="3544" y="197"/>
                </a:cubicBezTo>
                <a:cubicBezTo>
                  <a:pt x="2898" y="213"/>
                  <a:pt x="2236" y="37"/>
                  <a:pt x="1589" y="8"/>
                </a:cubicBezTo>
                <a:cubicBezTo>
                  <a:pt x="1190" y="-10"/>
                  <a:pt x="738" y="-36"/>
                  <a:pt x="350" y="79"/>
                </a:cubicBezTo>
                <a:cubicBezTo>
                  <a:pt x="332" y="90"/>
                  <a:pt x="314" y="100"/>
                  <a:pt x="296" y="111"/>
                </a:cubicBezTo>
                <a:cubicBezTo>
                  <a:pt x="302" y="192"/>
                  <a:pt x="290" y="233"/>
                  <a:pt x="320" y="331"/>
                </a:cubicBezTo>
                <a:cubicBezTo>
                  <a:pt x="506" y="941"/>
                  <a:pt x="381" y="1500"/>
                  <a:pt x="197" y="2101"/>
                </a:cubicBezTo>
                <a:cubicBezTo>
                  <a:pt x="125" y="2336"/>
                  <a:pt x="10" y="2582"/>
                  <a:pt x="0" y="2830"/>
                </a:cubicBezTo>
                <a:cubicBezTo>
                  <a:pt x="4" y="2843"/>
                  <a:pt x="7" y="2857"/>
                  <a:pt x="11" y="2870"/>
                </a:cubicBezTo>
                <a:cubicBezTo>
                  <a:pt x="122" y="2894"/>
                  <a:pt x="195" y="2915"/>
                  <a:pt x="327" y="2904"/>
                </a:cubicBezTo>
                <a:cubicBezTo>
                  <a:pt x="1172" y="2832"/>
                  <a:pt x="2083" y="2636"/>
                  <a:pt x="2909" y="2927"/>
                </a:cubicBezTo>
                <a:cubicBezTo>
                  <a:pt x="3012" y="2963"/>
                  <a:pt x="3167" y="3107"/>
                  <a:pt x="3273" y="3112"/>
                </a:cubicBezTo>
                <a:cubicBezTo>
                  <a:pt x="3369" y="3117"/>
                  <a:pt x="3416" y="3012"/>
                  <a:pt x="3455" y="2939"/>
                </a:cubicBezTo>
                <a:cubicBezTo>
                  <a:pt x="3649" y="2576"/>
                  <a:pt x="3729" y="2125"/>
                  <a:pt x="3808" y="1726"/>
                </a:cubicBezTo>
                <a:cubicBezTo>
                  <a:pt x="3885" y="1336"/>
                  <a:pt x="3977" y="858"/>
                  <a:pt x="3771" y="491"/>
                </a:cubicBezTo>
                <a:cubicBezTo>
                  <a:pt x="3698" y="361"/>
                  <a:pt x="3649" y="377"/>
                  <a:pt x="3537" y="35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4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616700" y="1689100"/>
            <a:ext cx="1706563" cy="704850"/>
          </a:xfrm>
          <a:custGeom>
            <a:avLst/>
            <a:gdLst>
              <a:gd name="T0" fmla="*/ 2147483647 w 4740"/>
              <a:gd name="T1" fmla="*/ 2147483647 h 1958"/>
              <a:gd name="T2" fmla="*/ 2147483647 w 4740"/>
              <a:gd name="T3" fmla="*/ 2147483647 h 1958"/>
              <a:gd name="T4" fmla="*/ 2147483647 w 4740"/>
              <a:gd name="T5" fmla="*/ 2147483647 h 1958"/>
              <a:gd name="T6" fmla="*/ 2147483647 w 4740"/>
              <a:gd name="T7" fmla="*/ 2147483647 h 1958"/>
              <a:gd name="T8" fmla="*/ 2147483647 w 4740"/>
              <a:gd name="T9" fmla="*/ 2147483647 h 1958"/>
              <a:gd name="T10" fmla="*/ 2147483647 w 4740"/>
              <a:gd name="T11" fmla="*/ 2147483647 h 1958"/>
              <a:gd name="T12" fmla="*/ 0 w 4740"/>
              <a:gd name="T13" fmla="*/ 2147483647 h 1958"/>
              <a:gd name="T14" fmla="*/ 2147483647 w 4740"/>
              <a:gd name="T15" fmla="*/ 2147483647 h 1958"/>
              <a:gd name="T16" fmla="*/ 2147483647 w 4740"/>
              <a:gd name="T17" fmla="*/ 2147483647 h 1958"/>
              <a:gd name="T18" fmla="*/ 2147483647 w 4740"/>
              <a:gd name="T19" fmla="*/ 2147483647 h 1958"/>
              <a:gd name="T20" fmla="*/ 2147483647 w 4740"/>
              <a:gd name="T21" fmla="*/ 2147483647 h 1958"/>
              <a:gd name="T22" fmla="*/ 2147483647 w 4740"/>
              <a:gd name="T23" fmla="*/ 2147483647 h 1958"/>
              <a:gd name="T24" fmla="*/ 2147483647 w 4740"/>
              <a:gd name="T25" fmla="*/ 2147483647 h 1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740"/>
              <a:gd name="T40" fmla="*/ 0 h 1958"/>
              <a:gd name="T41" fmla="*/ 4740 w 4740"/>
              <a:gd name="T42" fmla="*/ 1958 h 1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740" h="1958" extrusionOk="0">
                <a:moveTo>
                  <a:pt x="4572" y="119"/>
                </a:moveTo>
                <a:cubicBezTo>
                  <a:pt x="4532" y="120"/>
                  <a:pt x="4495" y="123"/>
                  <a:pt x="4455" y="123"/>
                </a:cubicBezTo>
                <a:cubicBezTo>
                  <a:pt x="4008" y="119"/>
                  <a:pt x="3560" y="50"/>
                  <a:pt x="3112" y="34"/>
                </a:cubicBezTo>
                <a:cubicBezTo>
                  <a:pt x="2192" y="1"/>
                  <a:pt x="1236" y="-64"/>
                  <a:pt x="317" y="16"/>
                </a:cubicBezTo>
                <a:cubicBezTo>
                  <a:pt x="183" y="28"/>
                  <a:pt x="160" y="61"/>
                  <a:pt x="67" y="119"/>
                </a:cubicBezTo>
                <a:cubicBezTo>
                  <a:pt x="106" y="282"/>
                  <a:pt x="169" y="444"/>
                  <a:pt x="191" y="612"/>
                </a:cubicBezTo>
                <a:cubicBezTo>
                  <a:pt x="243" y="1013"/>
                  <a:pt x="-35" y="1367"/>
                  <a:pt x="0" y="1747"/>
                </a:cubicBezTo>
                <a:cubicBezTo>
                  <a:pt x="9" y="1844"/>
                  <a:pt x="60" y="1892"/>
                  <a:pt x="150" y="1923"/>
                </a:cubicBezTo>
                <a:cubicBezTo>
                  <a:pt x="503" y="2046"/>
                  <a:pt x="998" y="1943"/>
                  <a:pt x="1359" y="1922"/>
                </a:cubicBezTo>
                <a:cubicBezTo>
                  <a:pt x="2209" y="1872"/>
                  <a:pt x="3073" y="1853"/>
                  <a:pt x="3917" y="1737"/>
                </a:cubicBezTo>
                <a:cubicBezTo>
                  <a:pt x="4118" y="1709"/>
                  <a:pt x="4452" y="1680"/>
                  <a:pt x="4596" y="1509"/>
                </a:cubicBezTo>
                <a:cubicBezTo>
                  <a:pt x="4768" y="1305"/>
                  <a:pt x="4755" y="1057"/>
                  <a:pt x="4712" y="805"/>
                </a:cubicBezTo>
                <a:cubicBezTo>
                  <a:pt x="4684" y="642"/>
                  <a:pt x="4622" y="503"/>
                  <a:pt x="4558" y="35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45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558088" y="2692400"/>
            <a:ext cx="1206500" cy="1109663"/>
          </a:xfrm>
          <a:custGeom>
            <a:avLst/>
            <a:gdLst>
              <a:gd name="T0" fmla="*/ 0 w 3348"/>
              <a:gd name="T1" fmla="*/ 2147483647 h 3080"/>
              <a:gd name="T2" fmla="*/ 2147483647 w 3348"/>
              <a:gd name="T3" fmla="*/ 2147483647 h 3080"/>
              <a:gd name="T4" fmla="*/ 2147483647 w 3348"/>
              <a:gd name="T5" fmla="*/ 2147483647 h 3080"/>
              <a:gd name="T6" fmla="*/ 2147483647 w 3348"/>
              <a:gd name="T7" fmla="*/ 2147483647 h 3080"/>
              <a:gd name="T8" fmla="*/ 2147483647 w 3348"/>
              <a:gd name="T9" fmla="*/ 2147483647 h 3080"/>
              <a:gd name="T10" fmla="*/ 2147483647 w 3348"/>
              <a:gd name="T11" fmla="*/ 2147483647 h 3080"/>
              <a:gd name="T12" fmla="*/ 2147483647 w 3348"/>
              <a:gd name="T13" fmla="*/ 2147483647 h 3080"/>
              <a:gd name="T14" fmla="*/ 2147483647 w 3348"/>
              <a:gd name="T15" fmla="*/ 2147483647 h 3080"/>
              <a:gd name="T16" fmla="*/ 2147483647 w 3348"/>
              <a:gd name="T17" fmla="*/ 2147483647 h 30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348"/>
              <a:gd name="T28" fmla="*/ 0 h 3080"/>
              <a:gd name="T29" fmla="*/ 3348 w 3348"/>
              <a:gd name="T30" fmla="*/ 3080 h 30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348" h="3080" extrusionOk="0">
                <a:moveTo>
                  <a:pt x="0" y="396"/>
                </a:moveTo>
                <a:cubicBezTo>
                  <a:pt x="92" y="278"/>
                  <a:pt x="132" y="229"/>
                  <a:pt x="296" y="173"/>
                </a:cubicBezTo>
                <a:cubicBezTo>
                  <a:pt x="799" y="2"/>
                  <a:pt x="1401" y="-24"/>
                  <a:pt x="1927" y="4"/>
                </a:cubicBezTo>
                <a:cubicBezTo>
                  <a:pt x="2237" y="20"/>
                  <a:pt x="2570" y="65"/>
                  <a:pt x="2851" y="208"/>
                </a:cubicBezTo>
                <a:cubicBezTo>
                  <a:pt x="3069" y="319"/>
                  <a:pt x="3234" y="502"/>
                  <a:pt x="3306" y="737"/>
                </a:cubicBezTo>
                <a:cubicBezTo>
                  <a:pt x="3441" y="1173"/>
                  <a:pt x="3262" y="1691"/>
                  <a:pt x="3157" y="2114"/>
                </a:cubicBezTo>
                <a:cubicBezTo>
                  <a:pt x="3097" y="2356"/>
                  <a:pt x="3079" y="2776"/>
                  <a:pt x="2907" y="2973"/>
                </a:cubicBezTo>
                <a:cubicBezTo>
                  <a:pt x="2810" y="3085"/>
                  <a:pt x="2675" y="3083"/>
                  <a:pt x="2537" y="3075"/>
                </a:cubicBezTo>
                <a:cubicBezTo>
                  <a:pt x="2291" y="3061"/>
                  <a:pt x="2047" y="3024"/>
                  <a:pt x="1801" y="301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0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6"/>
          <p:cNvSpPr>
            <a:spLocks noChangeArrowheads="1"/>
          </p:cNvSpPr>
          <p:nvPr/>
        </p:nvSpPr>
        <p:spPr bwMode="auto">
          <a:xfrm>
            <a:off x="198438" y="217488"/>
            <a:ext cx="83105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1800" b="1">
                <a:latin typeface="Courier New" pitchFamily="49" charset="0"/>
              </a:rPr>
              <a:t>:   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 a blueprint (class) for objects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that represent calendar days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__init__</a:t>
            </a:r>
            <a:r>
              <a:rPr lang="en-US" sz="1800" b="1">
                <a:latin typeface="Courier New" pitchFamily="49" charset="0"/>
              </a:rPr>
              <a:t>( self, mo, dy, yr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the Date constructor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self.month = mo</a:t>
            </a:r>
          </a:p>
          <a:p>
            <a:r>
              <a:rPr lang="en-US" sz="1800" b="1">
                <a:latin typeface="Courier New" pitchFamily="49" charset="0"/>
              </a:rPr>
              <a:t>        self.day = dy</a:t>
            </a:r>
          </a:p>
          <a:p>
            <a:r>
              <a:rPr lang="en-US" sz="1800" b="1">
                <a:latin typeface="Courier New" pitchFamily="49" charset="0"/>
              </a:rPr>
              <a:t>        self.year = yr</a:t>
            </a: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__repr__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used for printing Dates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 = </a:t>
            </a:r>
            <a:r>
              <a:rPr lang="en-US" sz="1800" b="1">
                <a:solidFill>
                  <a:srgbClr val="07A738"/>
                </a:solidFill>
                <a:latin typeface="Courier New" pitchFamily="49" charset="0"/>
              </a:rPr>
              <a:t>"%02d/%02d/%04d"</a:t>
            </a:r>
            <a:r>
              <a:rPr lang="en-US" sz="1800" b="1">
                <a:latin typeface="Courier New" pitchFamily="49" charset="0"/>
              </a:rPr>
              <a:t> % (self.month, </a:t>
            </a:r>
            <a:r>
              <a:rPr lang="en-US" sz="1400" b="1">
                <a:latin typeface="Courier New" pitchFamily="49" charset="0"/>
              </a:rPr>
              <a:t>self.day,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200" b="1">
                <a:latin typeface="Courier New" pitchFamily="49" charset="0"/>
              </a:rPr>
              <a:t>self.year)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return s</a:t>
            </a: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isLeapYear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anyone know the rule? """</a:t>
            </a: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6313488" y="365125"/>
            <a:ext cx="257333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The </a:t>
            </a:r>
            <a:r>
              <a:rPr lang="en-US" sz="40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00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</a:rPr>
              <a:t>class</a:t>
            </a:r>
          </a:p>
        </p:txBody>
      </p:sp>
      <p:grpSp>
        <p:nvGrpSpPr>
          <p:cNvPr id="49156" name="Group 37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62875" y="4048125"/>
            <a:ext cx="177800" cy="192088"/>
            <a:chOff x="2928" y="1051"/>
            <a:chExt cx="840" cy="957"/>
          </a:xfrm>
        </p:grpSpPr>
        <p:sp>
          <p:nvSpPr>
            <p:cNvPr id="49167" name="Freeform 38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8" name="Oval 39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9" name="Oval 40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0" name="Oval 4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1" name="Oval 4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2" name="Oval 4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3" name="Oval 4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4" name="Oval 4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5" name="AutoShape 4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76" name="Freeform 47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7" name="Freeform 4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8" name="Freeform 4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9" name="Freeform 5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57" name="Text Box 51"/>
          <p:cNvSpPr txBox="1">
            <a:spLocks noChangeArrowheads="1"/>
          </p:cNvSpPr>
          <p:nvPr/>
        </p:nvSpPr>
        <p:spPr bwMode="auto">
          <a:xfrm>
            <a:off x="7686675" y="3819525"/>
            <a:ext cx="1184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>
                <a:solidFill>
                  <a:srgbClr val="046923"/>
                </a:solidFill>
                <a:latin typeface="Comic Sans MS" pitchFamily="66" charset="0"/>
              </a:rPr>
              <a:t>Why is everyone so far away?!</a:t>
            </a:r>
          </a:p>
        </p:txBody>
      </p:sp>
      <p:sp>
        <p:nvSpPr>
          <p:cNvPr id="49158" name="Comment 5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90775" y="1185863"/>
            <a:ext cx="3175" cy="17462"/>
          </a:xfrm>
          <a:custGeom>
            <a:avLst/>
            <a:gdLst>
              <a:gd name="T0" fmla="*/ 2147483647 w 9"/>
              <a:gd name="T1" fmla="*/ 0 h 48"/>
              <a:gd name="T2" fmla="*/ 0 w 9"/>
              <a:gd name="T3" fmla="*/ 2147483647 h 48"/>
              <a:gd name="T4" fmla="*/ 0 60000 65536"/>
              <a:gd name="T5" fmla="*/ 0 60000 65536"/>
              <a:gd name="T6" fmla="*/ 0 w 9"/>
              <a:gd name="T7" fmla="*/ 0 h 48"/>
              <a:gd name="T8" fmla="*/ 9 w 9"/>
              <a:gd name="T9" fmla="*/ 48 h 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" h="48" extrusionOk="0">
                <a:moveTo>
                  <a:pt x="8" y="0"/>
                </a:moveTo>
                <a:cubicBezTo>
                  <a:pt x="6" y="16"/>
                  <a:pt x="3" y="31"/>
                  <a:pt x="0" y="47"/>
                </a:cubicBezTo>
              </a:path>
            </a:pathLst>
          </a:custGeom>
          <a:noFill/>
          <a:ln w="19050" cap="rnd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Rectangle 34"/>
          <p:cNvSpPr>
            <a:spLocks noChangeArrowheads="1"/>
          </p:cNvSpPr>
          <p:nvPr/>
        </p:nvSpPr>
        <p:spPr bwMode="auto">
          <a:xfrm>
            <a:off x="6113463" y="3294063"/>
            <a:ext cx="27670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100"/>
              <a:t>See docs.python.org/library/string.html</a:t>
            </a:r>
          </a:p>
        </p:txBody>
      </p:sp>
      <p:sp>
        <p:nvSpPr>
          <p:cNvPr id="49160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055688" y="346075"/>
            <a:ext cx="4202112" cy="3548063"/>
          </a:xfrm>
          <a:custGeom>
            <a:avLst/>
            <a:gdLst>
              <a:gd name="T0" fmla="*/ 2147483647 w 11675"/>
              <a:gd name="T1" fmla="*/ 2147483647 h 9855"/>
              <a:gd name="T2" fmla="*/ 2147483647 w 11675"/>
              <a:gd name="T3" fmla="*/ 2147483647 h 9855"/>
              <a:gd name="T4" fmla="*/ 2147483647 w 11675"/>
              <a:gd name="T5" fmla="*/ 2147483647 h 9855"/>
              <a:gd name="T6" fmla="*/ 2147483647 w 11675"/>
              <a:gd name="T7" fmla="*/ 2147483647 h 9855"/>
              <a:gd name="T8" fmla="*/ 2147483647 w 11675"/>
              <a:gd name="T9" fmla="*/ 2147483647 h 9855"/>
              <a:gd name="T10" fmla="*/ 2147483647 w 11675"/>
              <a:gd name="T11" fmla="*/ 2147483647 h 9855"/>
              <a:gd name="T12" fmla="*/ 2147483647 w 11675"/>
              <a:gd name="T13" fmla="*/ 2147483647 h 9855"/>
              <a:gd name="T14" fmla="*/ 2147483647 w 11675"/>
              <a:gd name="T15" fmla="*/ 2147483647 h 9855"/>
              <a:gd name="T16" fmla="*/ 2147483647 w 11675"/>
              <a:gd name="T17" fmla="*/ 2147483647 h 9855"/>
              <a:gd name="T18" fmla="*/ 2147483647 w 11675"/>
              <a:gd name="T19" fmla="*/ 2147483647 h 9855"/>
              <a:gd name="T20" fmla="*/ 2147483647 w 11675"/>
              <a:gd name="T21" fmla="*/ 2147483647 h 9855"/>
              <a:gd name="T22" fmla="*/ 2147483647 w 11675"/>
              <a:gd name="T23" fmla="*/ 2147483647 h 9855"/>
              <a:gd name="T24" fmla="*/ 2147483647 w 11675"/>
              <a:gd name="T25" fmla="*/ 2147483647 h 9855"/>
              <a:gd name="T26" fmla="*/ 2147483647 w 11675"/>
              <a:gd name="T27" fmla="*/ 2147483647 h 9855"/>
              <a:gd name="T28" fmla="*/ 2147483647 w 11675"/>
              <a:gd name="T29" fmla="*/ 2147483647 h 9855"/>
              <a:gd name="T30" fmla="*/ 2147483647 w 11675"/>
              <a:gd name="T31" fmla="*/ 2147483647 h 9855"/>
              <a:gd name="T32" fmla="*/ 2147483647 w 11675"/>
              <a:gd name="T33" fmla="*/ 2147483647 h 9855"/>
              <a:gd name="T34" fmla="*/ 2147483647 w 11675"/>
              <a:gd name="T35" fmla="*/ 2147483647 h 9855"/>
              <a:gd name="T36" fmla="*/ 2147483647 w 11675"/>
              <a:gd name="T37" fmla="*/ 2147483647 h 9855"/>
              <a:gd name="T38" fmla="*/ 2147483647 w 11675"/>
              <a:gd name="T39" fmla="*/ 2147483647 h 9855"/>
              <a:gd name="T40" fmla="*/ 2147483647 w 11675"/>
              <a:gd name="T41" fmla="*/ 2147483647 h 9855"/>
              <a:gd name="T42" fmla="*/ 2147483647 w 11675"/>
              <a:gd name="T43" fmla="*/ 2147483647 h 9855"/>
              <a:gd name="T44" fmla="*/ 2147483647 w 11675"/>
              <a:gd name="T45" fmla="*/ 2147483647 h 9855"/>
              <a:gd name="T46" fmla="*/ 2147483647 w 11675"/>
              <a:gd name="T47" fmla="*/ 2147483647 h 9855"/>
              <a:gd name="T48" fmla="*/ 2147483647 w 11675"/>
              <a:gd name="T49" fmla="*/ 2147483647 h 9855"/>
              <a:gd name="T50" fmla="*/ 2147483647 w 11675"/>
              <a:gd name="T51" fmla="*/ 2147483647 h 9855"/>
              <a:gd name="T52" fmla="*/ 2147483647 w 11675"/>
              <a:gd name="T53" fmla="*/ 2147483647 h 9855"/>
              <a:gd name="T54" fmla="*/ 2147483647 w 11675"/>
              <a:gd name="T55" fmla="*/ 2147483647 h 9855"/>
              <a:gd name="T56" fmla="*/ 2147483647 w 11675"/>
              <a:gd name="T57" fmla="*/ 2147483647 h 9855"/>
              <a:gd name="T58" fmla="*/ 2147483647 w 11675"/>
              <a:gd name="T59" fmla="*/ 2147483647 h 9855"/>
              <a:gd name="T60" fmla="*/ 2147483647 w 11675"/>
              <a:gd name="T61" fmla="*/ 2147483647 h 9855"/>
              <a:gd name="T62" fmla="*/ 2147483647 w 11675"/>
              <a:gd name="T63" fmla="*/ 2147483647 h 9855"/>
              <a:gd name="T64" fmla="*/ 2147483647 w 11675"/>
              <a:gd name="T65" fmla="*/ 2147483647 h 9855"/>
              <a:gd name="T66" fmla="*/ 2147483647 w 11675"/>
              <a:gd name="T67" fmla="*/ 2147483647 h 9855"/>
              <a:gd name="T68" fmla="*/ 2147483647 w 11675"/>
              <a:gd name="T69" fmla="*/ 2147483647 h 9855"/>
              <a:gd name="T70" fmla="*/ 2147483647 w 11675"/>
              <a:gd name="T71" fmla="*/ 2147483647 h 9855"/>
              <a:gd name="T72" fmla="*/ 2147483647 w 11675"/>
              <a:gd name="T73" fmla="*/ 2147483647 h 9855"/>
              <a:gd name="T74" fmla="*/ 2147483647 w 11675"/>
              <a:gd name="T75" fmla="*/ 2147483647 h 9855"/>
              <a:gd name="T76" fmla="*/ 2147483647 w 11675"/>
              <a:gd name="T77" fmla="*/ 2147483647 h 9855"/>
              <a:gd name="T78" fmla="*/ 2147483647 w 11675"/>
              <a:gd name="T79" fmla="*/ 2147483647 h 9855"/>
              <a:gd name="T80" fmla="*/ 2147483647 w 11675"/>
              <a:gd name="T81" fmla="*/ 2147483647 h 9855"/>
              <a:gd name="T82" fmla="*/ 2147483647 w 11675"/>
              <a:gd name="T83" fmla="*/ 2147483647 h 985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675"/>
              <a:gd name="T127" fmla="*/ 0 h 9855"/>
              <a:gd name="T128" fmla="*/ 11675 w 11675"/>
              <a:gd name="T129" fmla="*/ 9855 h 985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675" h="9855" extrusionOk="0">
                <a:moveTo>
                  <a:pt x="10578" y="2638"/>
                </a:moveTo>
                <a:cubicBezTo>
                  <a:pt x="10491" y="2592"/>
                  <a:pt x="10413" y="2554"/>
                  <a:pt x="10313" y="2526"/>
                </a:cubicBezTo>
                <a:cubicBezTo>
                  <a:pt x="9786" y="2377"/>
                  <a:pt x="9192" y="2349"/>
                  <a:pt x="8648" y="2386"/>
                </a:cubicBezTo>
                <a:cubicBezTo>
                  <a:pt x="8058" y="2427"/>
                  <a:pt x="7303" y="2436"/>
                  <a:pt x="6781" y="2750"/>
                </a:cubicBezTo>
                <a:cubicBezTo>
                  <a:pt x="6611" y="2852"/>
                  <a:pt x="6506" y="3000"/>
                  <a:pt x="6552" y="3204"/>
                </a:cubicBezTo>
                <a:cubicBezTo>
                  <a:pt x="6609" y="3455"/>
                  <a:pt x="6874" y="3532"/>
                  <a:pt x="7088" y="3597"/>
                </a:cubicBezTo>
                <a:cubicBezTo>
                  <a:pt x="7557" y="3740"/>
                  <a:pt x="8033" y="3871"/>
                  <a:pt x="8520" y="3935"/>
                </a:cubicBezTo>
                <a:cubicBezTo>
                  <a:pt x="9223" y="4027"/>
                  <a:pt x="9947" y="4047"/>
                  <a:pt x="10650" y="3939"/>
                </a:cubicBezTo>
                <a:cubicBezTo>
                  <a:pt x="10957" y="3892"/>
                  <a:pt x="11362" y="3823"/>
                  <a:pt x="11580" y="3575"/>
                </a:cubicBezTo>
                <a:cubicBezTo>
                  <a:pt x="11757" y="3373"/>
                  <a:pt x="11650" y="3119"/>
                  <a:pt x="11488" y="2948"/>
                </a:cubicBezTo>
                <a:cubicBezTo>
                  <a:pt x="11239" y="2685"/>
                  <a:pt x="10919" y="2583"/>
                  <a:pt x="10567" y="2564"/>
                </a:cubicBezTo>
              </a:path>
              <a:path w="11675" h="9855" extrusionOk="0">
                <a:moveTo>
                  <a:pt x="6151" y="2834"/>
                </a:moveTo>
                <a:cubicBezTo>
                  <a:pt x="6084" y="2766"/>
                  <a:pt x="6013" y="2704"/>
                  <a:pt x="5937" y="2645"/>
                </a:cubicBezTo>
                <a:cubicBezTo>
                  <a:pt x="5854" y="2581"/>
                  <a:pt x="5751" y="2533"/>
                  <a:pt x="5647" y="2517"/>
                </a:cubicBezTo>
                <a:cubicBezTo>
                  <a:pt x="5461" y="2489"/>
                  <a:pt x="5251" y="2529"/>
                  <a:pt x="5077" y="2596"/>
                </a:cubicBezTo>
                <a:cubicBezTo>
                  <a:pt x="4942" y="2648"/>
                  <a:pt x="4800" y="2736"/>
                  <a:pt x="4709" y="2850"/>
                </a:cubicBezTo>
                <a:cubicBezTo>
                  <a:pt x="4613" y="2971"/>
                  <a:pt x="4616" y="3142"/>
                  <a:pt x="4661" y="3283"/>
                </a:cubicBezTo>
                <a:cubicBezTo>
                  <a:pt x="4705" y="3420"/>
                  <a:pt x="4790" y="3507"/>
                  <a:pt x="4926" y="3555"/>
                </a:cubicBezTo>
                <a:cubicBezTo>
                  <a:pt x="5076" y="3607"/>
                  <a:pt x="5251" y="3624"/>
                  <a:pt x="5409" y="3620"/>
                </a:cubicBezTo>
                <a:cubicBezTo>
                  <a:pt x="5580" y="3616"/>
                  <a:pt x="5783" y="3596"/>
                  <a:pt x="5923" y="3488"/>
                </a:cubicBezTo>
                <a:cubicBezTo>
                  <a:pt x="6061" y="3382"/>
                  <a:pt x="6170" y="3180"/>
                  <a:pt x="6242" y="3025"/>
                </a:cubicBezTo>
                <a:cubicBezTo>
                  <a:pt x="6261" y="2984"/>
                  <a:pt x="6283" y="2936"/>
                  <a:pt x="6280" y="2889"/>
                </a:cubicBezTo>
                <a:cubicBezTo>
                  <a:pt x="6272" y="2763"/>
                  <a:pt x="6124" y="2712"/>
                  <a:pt x="6019" y="2709"/>
                </a:cubicBezTo>
                <a:cubicBezTo>
                  <a:pt x="5967" y="2707"/>
                  <a:pt x="5916" y="2719"/>
                  <a:pt x="5865" y="2724"/>
                </a:cubicBezTo>
                <a:cubicBezTo>
                  <a:pt x="5841" y="2726"/>
                  <a:pt x="5821" y="2723"/>
                  <a:pt x="5799" y="2723"/>
                </a:cubicBezTo>
              </a:path>
              <a:path w="11675" h="9855" extrusionOk="0">
                <a:moveTo>
                  <a:pt x="5036" y="1925"/>
                </a:moveTo>
                <a:cubicBezTo>
                  <a:pt x="5029" y="1898"/>
                  <a:pt x="5021" y="1872"/>
                  <a:pt x="5014" y="1845"/>
                </a:cubicBezTo>
                <a:cubicBezTo>
                  <a:pt x="5013" y="1868"/>
                  <a:pt x="5013" y="1889"/>
                  <a:pt x="5015" y="1912"/>
                </a:cubicBezTo>
                <a:cubicBezTo>
                  <a:pt x="5019" y="1963"/>
                  <a:pt x="5024" y="2014"/>
                  <a:pt x="5031" y="2064"/>
                </a:cubicBezTo>
                <a:cubicBezTo>
                  <a:pt x="5041" y="2135"/>
                  <a:pt x="5053" y="2207"/>
                  <a:pt x="5071" y="2276"/>
                </a:cubicBezTo>
                <a:cubicBezTo>
                  <a:pt x="5076" y="2294"/>
                  <a:pt x="5081" y="2311"/>
                  <a:pt x="5087" y="2329"/>
                </a:cubicBezTo>
                <a:cubicBezTo>
                  <a:pt x="5079" y="2311"/>
                  <a:pt x="5070" y="2293"/>
                  <a:pt x="5058" y="2277"/>
                </a:cubicBezTo>
                <a:cubicBezTo>
                  <a:pt x="5043" y="2257"/>
                  <a:pt x="5027" y="2234"/>
                  <a:pt x="5008" y="2218"/>
                </a:cubicBezTo>
                <a:cubicBezTo>
                  <a:pt x="4991" y="2204"/>
                  <a:pt x="4968" y="2186"/>
                  <a:pt x="4946" y="2182"/>
                </a:cubicBezTo>
                <a:cubicBezTo>
                  <a:pt x="4924" y="2178"/>
                  <a:pt x="4905" y="2192"/>
                  <a:pt x="4894" y="2210"/>
                </a:cubicBezTo>
                <a:cubicBezTo>
                  <a:pt x="4876" y="2240"/>
                  <a:pt x="4871" y="2275"/>
                  <a:pt x="4869" y="2310"/>
                </a:cubicBezTo>
                <a:cubicBezTo>
                  <a:pt x="4867" y="2353"/>
                  <a:pt x="4873" y="2402"/>
                  <a:pt x="4909" y="2431"/>
                </a:cubicBezTo>
                <a:cubicBezTo>
                  <a:pt x="4935" y="2452"/>
                  <a:pt x="4971" y="2454"/>
                  <a:pt x="5002" y="2448"/>
                </a:cubicBezTo>
                <a:cubicBezTo>
                  <a:pt x="5029" y="2443"/>
                  <a:pt x="5070" y="2431"/>
                  <a:pt x="5090" y="2410"/>
                </a:cubicBezTo>
                <a:cubicBezTo>
                  <a:pt x="5106" y="2392"/>
                  <a:pt x="5116" y="2365"/>
                  <a:pt x="5116" y="2341"/>
                </a:cubicBezTo>
                <a:cubicBezTo>
                  <a:pt x="5115" y="2335"/>
                  <a:pt x="5115" y="2328"/>
                  <a:pt x="5114" y="2322"/>
                </a:cubicBezTo>
              </a:path>
              <a:path w="11675" h="9855" extrusionOk="0">
                <a:moveTo>
                  <a:pt x="4540" y="1957"/>
                </a:moveTo>
                <a:cubicBezTo>
                  <a:pt x="4555" y="1978"/>
                  <a:pt x="4565" y="1999"/>
                  <a:pt x="4576" y="2022"/>
                </a:cubicBezTo>
                <a:cubicBezTo>
                  <a:pt x="4586" y="2043"/>
                  <a:pt x="4592" y="2069"/>
                  <a:pt x="4604" y="2089"/>
                </a:cubicBezTo>
                <a:cubicBezTo>
                  <a:pt x="4624" y="2123"/>
                  <a:pt x="4613" y="2065"/>
                  <a:pt x="4612" y="2057"/>
                </a:cubicBezTo>
              </a:path>
              <a:path w="11675" h="9855" extrusionOk="0">
                <a:moveTo>
                  <a:pt x="4603" y="1928"/>
                </a:moveTo>
                <a:cubicBezTo>
                  <a:pt x="4606" y="1954"/>
                  <a:pt x="4612" y="1980"/>
                  <a:pt x="4617" y="2006"/>
                </a:cubicBezTo>
                <a:cubicBezTo>
                  <a:pt x="4624" y="2040"/>
                  <a:pt x="4628" y="2045"/>
                  <a:pt x="4659" y="2042"/>
                </a:cubicBezTo>
              </a:path>
              <a:path w="11675" h="9855" extrusionOk="0">
                <a:moveTo>
                  <a:pt x="5307" y="1844"/>
                </a:moveTo>
                <a:cubicBezTo>
                  <a:pt x="5290" y="1854"/>
                  <a:pt x="5297" y="1873"/>
                  <a:pt x="5294" y="1894"/>
                </a:cubicBezTo>
                <a:cubicBezTo>
                  <a:pt x="5291" y="1914"/>
                  <a:pt x="5288" y="1933"/>
                  <a:pt x="5285" y="1953"/>
                </a:cubicBezTo>
                <a:cubicBezTo>
                  <a:pt x="5281" y="1977"/>
                  <a:pt x="5275" y="1977"/>
                  <a:pt x="5294" y="1979"/>
                </a:cubicBezTo>
              </a:path>
              <a:path w="11675" h="9855" extrusionOk="0">
                <a:moveTo>
                  <a:pt x="5359" y="1843"/>
                </a:moveTo>
                <a:cubicBezTo>
                  <a:pt x="5367" y="1865"/>
                  <a:pt x="5368" y="1883"/>
                  <a:pt x="5365" y="1907"/>
                </a:cubicBezTo>
                <a:cubicBezTo>
                  <a:pt x="5362" y="1936"/>
                  <a:pt x="5358" y="1966"/>
                  <a:pt x="5351" y="1995"/>
                </a:cubicBezTo>
                <a:cubicBezTo>
                  <a:pt x="5346" y="2015"/>
                  <a:pt x="5346" y="2032"/>
                  <a:pt x="5342" y="2052"/>
                </a:cubicBezTo>
              </a:path>
              <a:path w="11675" h="9855" extrusionOk="0">
                <a:moveTo>
                  <a:pt x="6880" y="4179"/>
                </a:moveTo>
                <a:cubicBezTo>
                  <a:pt x="6801" y="4157"/>
                  <a:pt x="6705" y="4124"/>
                  <a:pt x="6620" y="4103"/>
                </a:cubicBezTo>
                <a:cubicBezTo>
                  <a:pt x="5926" y="3929"/>
                  <a:pt x="5154" y="3956"/>
                  <a:pt x="4445" y="3943"/>
                </a:cubicBezTo>
                <a:cubicBezTo>
                  <a:pt x="3394" y="3924"/>
                  <a:pt x="2338" y="3881"/>
                  <a:pt x="1287" y="3894"/>
                </a:cubicBezTo>
                <a:cubicBezTo>
                  <a:pt x="979" y="3898"/>
                  <a:pt x="682" y="3889"/>
                  <a:pt x="458" y="4122"/>
                </a:cubicBezTo>
                <a:cubicBezTo>
                  <a:pt x="253" y="4335"/>
                  <a:pt x="205" y="4768"/>
                  <a:pt x="145" y="5042"/>
                </a:cubicBezTo>
                <a:cubicBezTo>
                  <a:pt x="49" y="5477"/>
                  <a:pt x="-103" y="6046"/>
                  <a:pt x="51" y="6486"/>
                </a:cubicBezTo>
                <a:cubicBezTo>
                  <a:pt x="140" y="6739"/>
                  <a:pt x="380" y="6785"/>
                  <a:pt x="614" y="6833"/>
                </a:cubicBezTo>
                <a:cubicBezTo>
                  <a:pt x="1472" y="7010"/>
                  <a:pt x="2418" y="6881"/>
                  <a:pt x="3285" y="6854"/>
                </a:cubicBezTo>
                <a:cubicBezTo>
                  <a:pt x="4389" y="6819"/>
                  <a:pt x="5537" y="6842"/>
                  <a:pt x="6634" y="6722"/>
                </a:cubicBezTo>
                <a:cubicBezTo>
                  <a:pt x="6869" y="6696"/>
                  <a:pt x="7031" y="6655"/>
                  <a:pt x="7083" y="6407"/>
                </a:cubicBezTo>
                <a:cubicBezTo>
                  <a:pt x="7169" y="5997"/>
                  <a:pt x="7011" y="5463"/>
                  <a:pt x="6975" y="5051"/>
                </a:cubicBezTo>
                <a:cubicBezTo>
                  <a:pt x="6951" y="4773"/>
                  <a:pt x="6986" y="4390"/>
                  <a:pt x="6865" y="4132"/>
                </a:cubicBezTo>
                <a:cubicBezTo>
                  <a:pt x="6854" y="4109"/>
                  <a:pt x="6868" y="4221"/>
                  <a:pt x="6855" y="4199"/>
                </a:cubicBezTo>
              </a:path>
              <a:path w="11675" h="9855" extrusionOk="0">
                <a:moveTo>
                  <a:pt x="7638" y="98"/>
                </a:moveTo>
                <a:cubicBezTo>
                  <a:pt x="7568" y="30"/>
                  <a:pt x="7570" y="6"/>
                  <a:pt x="7460" y="2"/>
                </a:cubicBezTo>
                <a:cubicBezTo>
                  <a:pt x="7187" y="-8"/>
                  <a:pt x="6912" y="287"/>
                  <a:pt x="6789" y="497"/>
                </a:cubicBezTo>
                <a:cubicBezTo>
                  <a:pt x="6701" y="648"/>
                  <a:pt x="6657" y="818"/>
                  <a:pt x="6757" y="973"/>
                </a:cubicBezTo>
                <a:cubicBezTo>
                  <a:pt x="6835" y="1094"/>
                  <a:pt x="6934" y="1202"/>
                  <a:pt x="6911" y="1358"/>
                </a:cubicBezTo>
                <a:cubicBezTo>
                  <a:pt x="6865" y="1665"/>
                  <a:pt x="6548" y="1893"/>
                  <a:pt x="6350" y="2106"/>
                </a:cubicBezTo>
                <a:cubicBezTo>
                  <a:pt x="6317" y="2141"/>
                  <a:pt x="6291" y="2179"/>
                  <a:pt x="6262" y="2217"/>
                </a:cubicBezTo>
                <a:cubicBezTo>
                  <a:pt x="6244" y="2183"/>
                  <a:pt x="6225" y="2159"/>
                  <a:pt x="6214" y="2116"/>
                </a:cubicBezTo>
                <a:cubicBezTo>
                  <a:pt x="6204" y="2077"/>
                  <a:pt x="6204" y="2037"/>
                  <a:pt x="6199" y="1997"/>
                </a:cubicBezTo>
                <a:cubicBezTo>
                  <a:pt x="6173" y="2060"/>
                  <a:pt x="6149" y="2124"/>
                  <a:pt x="6121" y="2186"/>
                </a:cubicBezTo>
                <a:cubicBezTo>
                  <a:pt x="6092" y="2251"/>
                  <a:pt x="6067" y="2313"/>
                  <a:pt x="6045" y="2379"/>
                </a:cubicBezTo>
                <a:cubicBezTo>
                  <a:pt x="6097" y="2367"/>
                  <a:pt x="6136" y="2356"/>
                  <a:pt x="6189" y="2331"/>
                </a:cubicBezTo>
                <a:cubicBezTo>
                  <a:pt x="6273" y="2291"/>
                  <a:pt x="6364" y="2219"/>
                  <a:pt x="6456" y="2201"/>
                </a:cubicBezTo>
                <a:cubicBezTo>
                  <a:pt x="6470" y="2198"/>
                  <a:pt x="6491" y="2209"/>
                  <a:pt x="6493" y="2209"/>
                </a:cubicBezTo>
              </a:path>
              <a:path w="11675" h="9855" extrusionOk="0">
                <a:moveTo>
                  <a:pt x="6041" y="2639"/>
                </a:moveTo>
                <a:cubicBezTo>
                  <a:pt x="6022" y="2630"/>
                  <a:pt x="6004" y="2623"/>
                  <a:pt x="5983" y="2612"/>
                </a:cubicBezTo>
                <a:cubicBezTo>
                  <a:pt x="5753" y="2486"/>
                  <a:pt x="5493" y="2419"/>
                  <a:pt x="5229" y="2436"/>
                </a:cubicBezTo>
                <a:cubicBezTo>
                  <a:pt x="4961" y="2453"/>
                  <a:pt x="4728" y="2566"/>
                  <a:pt x="4543" y="2758"/>
                </a:cubicBezTo>
                <a:cubicBezTo>
                  <a:pt x="4393" y="2914"/>
                  <a:pt x="4237" y="3120"/>
                  <a:pt x="4252" y="3349"/>
                </a:cubicBezTo>
                <a:cubicBezTo>
                  <a:pt x="4273" y="3666"/>
                  <a:pt x="4605" y="3838"/>
                  <a:pt x="4884" y="3870"/>
                </a:cubicBezTo>
                <a:cubicBezTo>
                  <a:pt x="5223" y="3909"/>
                  <a:pt x="5597" y="3863"/>
                  <a:pt x="5927" y="3785"/>
                </a:cubicBezTo>
                <a:cubicBezTo>
                  <a:pt x="6093" y="3746"/>
                  <a:pt x="6337" y="3683"/>
                  <a:pt x="6437" y="3527"/>
                </a:cubicBezTo>
                <a:cubicBezTo>
                  <a:pt x="6499" y="3431"/>
                  <a:pt x="6501" y="3351"/>
                  <a:pt x="6428" y="3261"/>
                </a:cubicBezTo>
                <a:cubicBezTo>
                  <a:pt x="6302" y="3106"/>
                  <a:pt x="6144" y="3018"/>
                  <a:pt x="6048" y="2836"/>
                </a:cubicBezTo>
              </a:path>
              <a:path w="11675" h="9855" extrusionOk="0">
                <a:moveTo>
                  <a:pt x="6243" y="2293"/>
                </a:moveTo>
                <a:cubicBezTo>
                  <a:pt x="6146" y="2249"/>
                  <a:pt x="6060" y="2214"/>
                  <a:pt x="5953" y="2195"/>
                </a:cubicBezTo>
                <a:cubicBezTo>
                  <a:pt x="5468" y="2109"/>
                  <a:pt x="4889" y="2234"/>
                  <a:pt x="4468" y="2485"/>
                </a:cubicBezTo>
                <a:cubicBezTo>
                  <a:pt x="4202" y="2644"/>
                  <a:pt x="3935" y="2897"/>
                  <a:pt x="3828" y="3195"/>
                </a:cubicBezTo>
                <a:cubicBezTo>
                  <a:pt x="3777" y="3338"/>
                  <a:pt x="3777" y="3480"/>
                  <a:pt x="3856" y="3613"/>
                </a:cubicBezTo>
                <a:cubicBezTo>
                  <a:pt x="3969" y="3803"/>
                  <a:pt x="4219" y="3874"/>
                  <a:pt x="4420" y="3920"/>
                </a:cubicBezTo>
                <a:cubicBezTo>
                  <a:pt x="4559" y="3952"/>
                  <a:pt x="4702" y="3965"/>
                  <a:pt x="4844" y="3978"/>
                </a:cubicBezTo>
                <a:cubicBezTo>
                  <a:pt x="5277" y="4018"/>
                  <a:pt x="5705" y="4011"/>
                  <a:pt x="6099" y="3809"/>
                </a:cubicBezTo>
                <a:cubicBezTo>
                  <a:pt x="6349" y="3681"/>
                  <a:pt x="6633" y="3483"/>
                  <a:pt x="6690" y="3187"/>
                </a:cubicBezTo>
                <a:cubicBezTo>
                  <a:pt x="6759" y="2827"/>
                  <a:pt x="6465" y="2518"/>
                  <a:pt x="6157" y="2390"/>
                </a:cubicBezTo>
                <a:cubicBezTo>
                  <a:pt x="5846" y="2261"/>
                  <a:pt x="5533" y="2282"/>
                  <a:pt x="5225" y="2398"/>
                </a:cubicBezTo>
              </a:path>
              <a:path w="11675" h="9855" extrusionOk="0">
                <a:moveTo>
                  <a:pt x="3175" y="7331"/>
                </a:moveTo>
                <a:cubicBezTo>
                  <a:pt x="3033" y="7254"/>
                  <a:pt x="2898" y="7214"/>
                  <a:pt x="2737" y="7186"/>
                </a:cubicBezTo>
                <a:cubicBezTo>
                  <a:pt x="2293" y="7108"/>
                  <a:pt x="1822" y="7148"/>
                  <a:pt x="1382" y="7235"/>
                </a:cubicBezTo>
                <a:cubicBezTo>
                  <a:pt x="1016" y="7307"/>
                  <a:pt x="604" y="7393"/>
                  <a:pt x="276" y="7579"/>
                </a:cubicBezTo>
                <a:cubicBezTo>
                  <a:pt x="173" y="7637"/>
                  <a:pt x="34" y="7736"/>
                  <a:pt x="76" y="7873"/>
                </a:cubicBezTo>
                <a:cubicBezTo>
                  <a:pt x="124" y="8030"/>
                  <a:pt x="336" y="8102"/>
                  <a:pt x="470" y="8154"/>
                </a:cubicBezTo>
                <a:cubicBezTo>
                  <a:pt x="1254" y="8457"/>
                  <a:pt x="2219" y="8406"/>
                  <a:pt x="3042" y="8386"/>
                </a:cubicBezTo>
                <a:cubicBezTo>
                  <a:pt x="3386" y="8378"/>
                  <a:pt x="3853" y="8399"/>
                  <a:pt x="4158" y="8209"/>
                </a:cubicBezTo>
                <a:cubicBezTo>
                  <a:pt x="4228" y="8165"/>
                  <a:pt x="4276" y="8103"/>
                  <a:pt x="4260" y="8018"/>
                </a:cubicBezTo>
                <a:cubicBezTo>
                  <a:pt x="4224" y="7832"/>
                  <a:pt x="3973" y="7717"/>
                  <a:pt x="3823" y="7648"/>
                </a:cubicBezTo>
                <a:cubicBezTo>
                  <a:pt x="3449" y="7477"/>
                  <a:pt x="3062" y="7403"/>
                  <a:pt x="2652" y="7406"/>
                </a:cubicBezTo>
                <a:cubicBezTo>
                  <a:pt x="2585" y="7408"/>
                  <a:pt x="2518" y="7409"/>
                  <a:pt x="2451" y="7411"/>
                </a:cubicBezTo>
              </a:path>
              <a:path w="11675" h="9855" extrusionOk="0">
                <a:moveTo>
                  <a:pt x="2723" y="9705"/>
                </a:moveTo>
                <a:cubicBezTo>
                  <a:pt x="2729" y="9703"/>
                  <a:pt x="2760" y="9701"/>
                  <a:pt x="2776" y="9694"/>
                </a:cubicBezTo>
                <a:cubicBezTo>
                  <a:pt x="2919" y="9635"/>
                  <a:pt x="3007" y="9619"/>
                  <a:pt x="3163" y="9624"/>
                </a:cubicBezTo>
                <a:cubicBezTo>
                  <a:pt x="3352" y="9630"/>
                  <a:pt x="3515" y="9558"/>
                  <a:pt x="3700" y="9541"/>
                </a:cubicBezTo>
                <a:cubicBezTo>
                  <a:pt x="3867" y="9526"/>
                  <a:pt x="4036" y="9596"/>
                  <a:pt x="4207" y="9593"/>
                </a:cubicBezTo>
                <a:cubicBezTo>
                  <a:pt x="4390" y="9590"/>
                  <a:pt x="4502" y="9611"/>
                  <a:pt x="4669" y="9677"/>
                </a:cubicBezTo>
                <a:cubicBezTo>
                  <a:pt x="4830" y="9741"/>
                  <a:pt x="4994" y="9693"/>
                  <a:pt x="5162" y="9712"/>
                </a:cubicBezTo>
                <a:cubicBezTo>
                  <a:pt x="5319" y="9729"/>
                  <a:pt x="5452" y="9825"/>
                  <a:pt x="5609" y="9846"/>
                </a:cubicBezTo>
                <a:cubicBezTo>
                  <a:pt x="5961" y="9892"/>
                  <a:pt x="6354" y="9779"/>
                  <a:pt x="6703" y="9731"/>
                </a:cubicBezTo>
                <a:cubicBezTo>
                  <a:pt x="6958" y="9696"/>
                  <a:pt x="7223" y="9730"/>
                  <a:pt x="7469" y="9700"/>
                </a:cubicBezTo>
                <a:cubicBezTo>
                  <a:pt x="7481" y="9694"/>
                  <a:pt x="7485" y="9691"/>
                  <a:pt x="7484" y="967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304925" y="1082675"/>
            <a:ext cx="392113" cy="390525"/>
          </a:xfrm>
          <a:custGeom>
            <a:avLst/>
            <a:gdLst>
              <a:gd name="T0" fmla="*/ 2147483647 w 1088"/>
              <a:gd name="T1" fmla="*/ 2147483647 h 1088"/>
              <a:gd name="T2" fmla="*/ 2147483647 w 1088"/>
              <a:gd name="T3" fmla="*/ 2147483647 h 1088"/>
              <a:gd name="T4" fmla="*/ 2147483647 w 1088"/>
              <a:gd name="T5" fmla="*/ 2147483647 h 1088"/>
              <a:gd name="T6" fmla="*/ 2147483647 w 1088"/>
              <a:gd name="T7" fmla="*/ 2147483647 h 1088"/>
              <a:gd name="T8" fmla="*/ 2147483647 w 1088"/>
              <a:gd name="T9" fmla="*/ 2147483647 h 1088"/>
              <a:gd name="T10" fmla="*/ 2147483647 w 1088"/>
              <a:gd name="T11" fmla="*/ 2147483647 h 1088"/>
              <a:gd name="T12" fmla="*/ 2147483647 w 1088"/>
              <a:gd name="T13" fmla="*/ 2147483647 h 1088"/>
              <a:gd name="T14" fmla="*/ 2147483647 w 1088"/>
              <a:gd name="T15" fmla="*/ 2147483647 h 1088"/>
              <a:gd name="T16" fmla="*/ 2147483647 w 1088"/>
              <a:gd name="T17" fmla="*/ 2147483647 h 1088"/>
              <a:gd name="T18" fmla="*/ 2147483647 w 1088"/>
              <a:gd name="T19" fmla="*/ 2147483647 h 1088"/>
              <a:gd name="T20" fmla="*/ 2147483647 w 1088"/>
              <a:gd name="T21" fmla="*/ 2147483647 h 1088"/>
              <a:gd name="T22" fmla="*/ 2147483647 w 1088"/>
              <a:gd name="T23" fmla="*/ 2147483647 h 1088"/>
              <a:gd name="T24" fmla="*/ 2147483647 w 1088"/>
              <a:gd name="T25" fmla="*/ 2147483647 h 1088"/>
              <a:gd name="T26" fmla="*/ 2147483647 w 1088"/>
              <a:gd name="T27" fmla="*/ 2147483647 h 1088"/>
              <a:gd name="T28" fmla="*/ 2147483647 w 1088"/>
              <a:gd name="T29" fmla="*/ 2147483647 h 1088"/>
              <a:gd name="T30" fmla="*/ 2147483647 w 1088"/>
              <a:gd name="T31" fmla="*/ 2147483647 h 1088"/>
              <a:gd name="T32" fmla="*/ 2147483647 w 1088"/>
              <a:gd name="T33" fmla="*/ 2147483647 h 1088"/>
              <a:gd name="T34" fmla="*/ 2147483647 w 1088"/>
              <a:gd name="T35" fmla="*/ 2147483647 h 1088"/>
              <a:gd name="T36" fmla="*/ 2147483647 w 1088"/>
              <a:gd name="T37" fmla="*/ 2147483647 h 1088"/>
              <a:gd name="T38" fmla="*/ 2147483647 w 1088"/>
              <a:gd name="T39" fmla="*/ 2147483647 h 1088"/>
              <a:gd name="T40" fmla="*/ 2147483647 w 1088"/>
              <a:gd name="T41" fmla="*/ 2147483647 h 1088"/>
              <a:gd name="T42" fmla="*/ 0 w 1088"/>
              <a:gd name="T43" fmla="*/ 2147483647 h 1088"/>
              <a:gd name="T44" fmla="*/ 2147483647 w 1088"/>
              <a:gd name="T45" fmla="*/ 2147483647 h 1088"/>
              <a:gd name="T46" fmla="*/ 2147483647 w 1088"/>
              <a:gd name="T47" fmla="*/ 2147483647 h 1088"/>
              <a:gd name="T48" fmla="*/ 2147483647 w 1088"/>
              <a:gd name="T49" fmla="*/ 2147483647 h 1088"/>
              <a:gd name="T50" fmla="*/ 2147483647 w 1088"/>
              <a:gd name="T51" fmla="*/ 2147483647 h 1088"/>
              <a:gd name="T52" fmla="*/ 2147483647 w 1088"/>
              <a:gd name="T53" fmla="*/ 2147483647 h 1088"/>
              <a:gd name="T54" fmla="*/ 2147483647 w 1088"/>
              <a:gd name="T55" fmla="*/ 2147483647 h 1088"/>
              <a:gd name="T56" fmla="*/ 2147483647 w 1088"/>
              <a:gd name="T57" fmla="*/ 2147483647 h 1088"/>
              <a:gd name="T58" fmla="*/ 2147483647 w 1088"/>
              <a:gd name="T59" fmla="*/ 2147483647 h 1088"/>
              <a:gd name="T60" fmla="*/ 2147483647 w 1088"/>
              <a:gd name="T61" fmla="*/ 2147483647 h 1088"/>
              <a:gd name="T62" fmla="*/ 2147483647 w 1088"/>
              <a:gd name="T63" fmla="*/ 2147483647 h 1088"/>
              <a:gd name="T64" fmla="*/ 2147483647 w 1088"/>
              <a:gd name="T65" fmla="*/ 2147483647 h 1088"/>
              <a:gd name="T66" fmla="*/ 2147483647 w 1088"/>
              <a:gd name="T67" fmla="*/ 2147483647 h 1088"/>
              <a:gd name="T68" fmla="*/ 2147483647 w 1088"/>
              <a:gd name="T69" fmla="*/ 2147483647 h 1088"/>
              <a:gd name="T70" fmla="*/ 2147483647 w 1088"/>
              <a:gd name="T71" fmla="*/ 2147483647 h 1088"/>
              <a:gd name="T72" fmla="*/ 2147483647 w 1088"/>
              <a:gd name="T73" fmla="*/ 2147483647 h 108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88"/>
              <a:gd name="T112" fmla="*/ 0 h 1088"/>
              <a:gd name="T113" fmla="*/ 1088 w 1088"/>
              <a:gd name="T114" fmla="*/ 1088 h 108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88" h="1088" extrusionOk="0">
                <a:moveTo>
                  <a:pt x="399" y="556"/>
                </a:moveTo>
                <a:cubicBezTo>
                  <a:pt x="396" y="591"/>
                  <a:pt x="398" y="623"/>
                  <a:pt x="404" y="660"/>
                </a:cubicBezTo>
                <a:cubicBezTo>
                  <a:pt x="416" y="737"/>
                  <a:pt x="430" y="815"/>
                  <a:pt x="443" y="892"/>
                </a:cubicBezTo>
                <a:cubicBezTo>
                  <a:pt x="454" y="957"/>
                  <a:pt x="467" y="1023"/>
                  <a:pt x="474" y="1087"/>
                </a:cubicBezTo>
                <a:cubicBezTo>
                  <a:pt x="444" y="1050"/>
                  <a:pt x="428" y="1005"/>
                  <a:pt x="408" y="962"/>
                </a:cubicBezTo>
                <a:cubicBezTo>
                  <a:pt x="365" y="870"/>
                  <a:pt x="323" y="779"/>
                  <a:pt x="289" y="684"/>
                </a:cubicBezTo>
                <a:cubicBezTo>
                  <a:pt x="266" y="621"/>
                  <a:pt x="228" y="531"/>
                  <a:pt x="241" y="461"/>
                </a:cubicBezTo>
                <a:cubicBezTo>
                  <a:pt x="251" y="410"/>
                  <a:pt x="311" y="407"/>
                  <a:pt x="351" y="410"/>
                </a:cubicBezTo>
                <a:cubicBezTo>
                  <a:pt x="410" y="415"/>
                  <a:pt x="472" y="434"/>
                  <a:pt x="524" y="461"/>
                </a:cubicBezTo>
                <a:cubicBezTo>
                  <a:pt x="552" y="475"/>
                  <a:pt x="602" y="508"/>
                  <a:pt x="597" y="546"/>
                </a:cubicBezTo>
                <a:cubicBezTo>
                  <a:pt x="593" y="578"/>
                  <a:pt x="556" y="596"/>
                  <a:pt x="532" y="608"/>
                </a:cubicBezTo>
                <a:cubicBezTo>
                  <a:pt x="507" y="620"/>
                  <a:pt x="490" y="621"/>
                  <a:pt x="463" y="621"/>
                </a:cubicBezTo>
              </a:path>
              <a:path w="1088" h="1088" extrusionOk="0">
                <a:moveTo>
                  <a:pt x="620" y="186"/>
                </a:moveTo>
                <a:cubicBezTo>
                  <a:pt x="620" y="211"/>
                  <a:pt x="622" y="215"/>
                  <a:pt x="626" y="239"/>
                </a:cubicBezTo>
                <a:cubicBezTo>
                  <a:pt x="634" y="289"/>
                  <a:pt x="644" y="339"/>
                  <a:pt x="654" y="389"/>
                </a:cubicBezTo>
                <a:cubicBezTo>
                  <a:pt x="660" y="421"/>
                  <a:pt x="665" y="452"/>
                  <a:pt x="676" y="483"/>
                </a:cubicBezTo>
                <a:cubicBezTo>
                  <a:pt x="697" y="468"/>
                  <a:pt x="703" y="447"/>
                  <a:pt x="721" y="429"/>
                </a:cubicBezTo>
                <a:cubicBezTo>
                  <a:pt x="743" y="406"/>
                  <a:pt x="776" y="393"/>
                  <a:pt x="806" y="404"/>
                </a:cubicBezTo>
                <a:cubicBezTo>
                  <a:pt x="841" y="416"/>
                  <a:pt x="871" y="457"/>
                  <a:pt x="891" y="487"/>
                </a:cubicBezTo>
                <a:cubicBezTo>
                  <a:pt x="908" y="513"/>
                  <a:pt x="919" y="541"/>
                  <a:pt x="938" y="565"/>
                </a:cubicBezTo>
              </a:path>
              <a:path w="1088" h="1088" extrusionOk="0">
                <a:moveTo>
                  <a:pt x="6" y="261"/>
                </a:moveTo>
                <a:cubicBezTo>
                  <a:pt x="0" y="281"/>
                  <a:pt x="-1" y="299"/>
                  <a:pt x="0" y="320"/>
                </a:cubicBezTo>
                <a:cubicBezTo>
                  <a:pt x="1" y="338"/>
                  <a:pt x="3" y="364"/>
                  <a:pt x="14" y="379"/>
                </a:cubicBezTo>
                <a:cubicBezTo>
                  <a:pt x="34" y="406"/>
                  <a:pt x="56" y="379"/>
                  <a:pt x="70" y="363"/>
                </a:cubicBezTo>
              </a:path>
              <a:path w="1088" h="1088" extrusionOk="0">
                <a:moveTo>
                  <a:pt x="161" y="210"/>
                </a:moveTo>
                <a:cubicBezTo>
                  <a:pt x="180" y="230"/>
                  <a:pt x="192" y="248"/>
                  <a:pt x="199" y="276"/>
                </a:cubicBezTo>
                <a:cubicBezTo>
                  <a:pt x="205" y="298"/>
                  <a:pt x="207" y="319"/>
                  <a:pt x="216" y="341"/>
                </a:cubicBezTo>
                <a:cubicBezTo>
                  <a:pt x="233" y="335"/>
                  <a:pt x="239" y="332"/>
                  <a:pt x="244" y="318"/>
                </a:cubicBezTo>
              </a:path>
              <a:path w="1088" h="1088" extrusionOk="0">
                <a:moveTo>
                  <a:pt x="1040" y="0"/>
                </a:moveTo>
                <a:cubicBezTo>
                  <a:pt x="1023" y="10"/>
                  <a:pt x="1007" y="30"/>
                  <a:pt x="997" y="47"/>
                </a:cubicBezTo>
                <a:cubicBezTo>
                  <a:pt x="979" y="79"/>
                  <a:pt x="970" y="115"/>
                  <a:pt x="958" y="149"/>
                </a:cubicBezTo>
                <a:cubicBezTo>
                  <a:pt x="951" y="168"/>
                  <a:pt x="951" y="181"/>
                  <a:pt x="949" y="200"/>
                </a:cubicBezTo>
                <a:cubicBezTo>
                  <a:pt x="963" y="201"/>
                  <a:pt x="967" y="201"/>
                  <a:pt x="973" y="191"/>
                </a:cubicBezTo>
              </a:path>
              <a:path w="1088" h="1088" extrusionOk="0">
                <a:moveTo>
                  <a:pt x="1069" y="51"/>
                </a:moveTo>
                <a:cubicBezTo>
                  <a:pt x="1078" y="82"/>
                  <a:pt x="1071" y="111"/>
                  <a:pt x="1069" y="145"/>
                </a:cubicBezTo>
                <a:cubicBezTo>
                  <a:pt x="1066" y="190"/>
                  <a:pt x="1068" y="228"/>
                  <a:pt x="1080" y="271"/>
                </a:cubicBezTo>
                <a:cubicBezTo>
                  <a:pt x="1082" y="279"/>
                  <a:pt x="1085" y="287"/>
                  <a:pt x="1087" y="29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2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906588" y="1120775"/>
            <a:ext cx="406400" cy="268288"/>
          </a:xfrm>
          <a:custGeom>
            <a:avLst/>
            <a:gdLst>
              <a:gd name="T0" fmla="*/ 2147483647 w 1129"/>
              <a:gd name="T1" fmla="*/ 2147483647 h 742"/>
              <a:gd name="T2" fmla="*/ 2147483647 w 1129"/>
              <a:gd name="T3" fmla="*/ 2147483647 h 742"/>
              <a:gd name="T4" fmla="*/ 2147483647 w 1129"/>
              <a:gd name="T5" fmla="*/ 2147483647 h 742"/>
              <a:gd name="T6" fmla="*/ 2147483647 w 1129"/>
              <a:gd name="T7" fmla="*/ 2147483647 h 742"/>
              <a:gd name="T8" fmla="*/ 2147483647 w 1129"/>
              <a:gd name="T9" fmla="*/ 2147483647 h 742"/>
              <a:gd name="T10" fmla="*/ 2147483647 w 1129"/>
              <a:gd name="T11" fmla="*/ 2147483647 h 742"/>
              <a:gd name="T12" fmla="*/ 2147483647 w 1129"/>
              <a:gd name="T13" fmla="*/ 2147483647 h 742"/>
              <a:gd name="T14" fmla="*/ 2147483647 w 1129"/>
              <a:gd name="T15" fmla="*/ 2147483647 h 742"/>
              <a:gd name="T16" fmla="*/ 2147483647 w 1129"/>
              <a:gd name="T17" fmla="*/ 2147483647 h 742"/>
              <a:gd name="T18" fmla="*/ 2147483647 w 1129"/>
              <a:gd name="T19" fmla="*/ 2147483647 h 742"/>
              <a:gd name="T20" fmla="*/ 2147483647 w 1129"/>
              <a:gd name="T21" fmla="*/ 2147483647 h 742"/>
              <a:gd name="T22" fmla="*/ 2147483647 w 1129"/>
              <a:gd name="T23" fmla="*/ 2147483647 h 742"/>
              <a:gd name="T24" fmla="*/ 2147483647 w 1129"/>
              <a:gd name="T25" fmla="*/ 2147483647 h 742"/>
              <a:gd name="T26" fmla="*/ 2147483647 w 1129"/>
              <a:gd name="T27" fmla="*/ 2147483647 h 742"/>
              <a:gd name="T28" fmla="*/ 2147483647 w 1129"/>
              <a:gd name="T29" fmla="*/ 2147483647 h 742"/>
              <a:gd name="T30" fmla="*/ 2147483647 w 1129"/>
              <a:gd name="T31" fmla="*/ 2147483647 h 742"/>
              <a:gd name="T32" fmla="*/ 2147483647 w 1129"/>
              <a:gd name="T33" fmla="*/ 2147483647 h 742"/>
              <a:gd name="T34" fmla="*/ 2147483647 w 1129"/>
              <a:gd name="T35" fmla="*/ 2147483647 h 742"/>
              <a:gd name="T36" fmla="*/ 2147483647 w 1129"/>
              <a:gd name="T37" fmla="*/ 2147483647 h 742"/>
              <a:gd name="T38" fmla="*/ 2147483647 w 1129"/>
              <a:gd name="T39" fmla="*/ 2147483647 h 742"/>
              <a:gd name="T40" fmla="*/ 2147483647 w 1129"/>
              <a:gd name="T41" fmla="*/ 2147483647 h 742"/>
              <a:gd name="T42" fmla="*/ 2147483647 w 1129"/>
              <a:gd name="T43" fmla="*/ 2147483647 h 742"/>
              <a:gd name="T44" fmla="*/ 2147483647 w 1129"/>
              <a:gd name="T45" fmla="*/ 2147483647 h 742"/>
              <a:gd name="T46" fmla="*/ 2147483647 w 1129"/>
              <a:gd name="T47" fmla="*/ 2147483647 h 742"/>
              <a:gd name="T48" fmla="*/ 2147483647 w 1129"/>
              <a:gd name="T49" fmla="*/ 2147483647 h 742"/>
              <a:gd name="T50" fmla="*/ 2147483647 w 1129"/>
              <a:gd name="T51" fmla="*/ 2147483647 h 742"/>
              <a:gd name="T52" fmla="*/ 2147483647 w 1129"/>
              <a:gd name="T53" fmla="*/ 2147483647 h 742"/>
              <a:gd name="T54" fmla="*/ 2147483647 w 1129"/>
              <a:gd name="T55" fmla="*/ 2147483647 h 742"/>
              <a:gd name="T56" fmla="*/ 0 w 1129"/>
              <a:gd name="T57" fmla="*/ 2147483647 h 742"/>
              <a:gd name="T58" fmla="*/ 2147483647 w 1129"/>
              <a:gd name="T59" fmla="*/ 2147483647 h 742"/>
              <a:gd name="T60" fmla="*/ 2147483647 w 1129"/>
              <a:gd name="T61" fmla="*/ 2147483647 h 742"/>
              <a:gd name="T62" fmla="*/ 2147483647 w 1129"/>
              <a:gd name="T63" fmla="*/ 2147483647 h 742"/>
              <a:gd name="T64" fmla="*/ 2147483647 w 1129"/>
              <a:gd name="T65" fmla="*/ 2147483647 h 742"/>
              <a:gd name="T66" fmla="*/ 2147483647 w 1129"/>
              <a:gd name="T67" fmla="*/ 2147483647 h 742"/>
              <a:gd name="T68" fmla="*/ 2147483647 w 1129"/>
              <a:gd name="T69" fmla="*/ 2147483647 h 742"/>
              <a:gd name="T70" fmla="*/ 2147483647 w 1129"/>
              <a:gd name="T71" fmla="*/ 2147483647 h 74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129"/>
              <a:gd name="T109" fmla="*/ 0 h 742"/>
              <a:gd name="T110" fmla="*/ 1129 w 1129"/>
              <a:gd name="T111" fmla="*/ 742 h 74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129" h="742" extrusionOk="0">
                <a:moveTo>
                  <a:pt x="525" y="253"/>
                </a:moveTo>
                <a:cubicBezTo>
                  <a:pt x="519" y="294"/>
                  <a:pt x="531" y="306"/>
                  <a:pt x="551" y="343"/>
                </a:cubicBezTo>
                <a:cubicBezTo>
                  <a:pt x="580" y="398"/>
                  <a:pt x="612" y="450"/>
                  <a:pt x="641" y="505"/>
                </a:cubicBezTo>
                <a:cubicBezTo>
                  <a:pt x="664" y="549"/>
                  <a:pt x="697" y="601"/>
                  <a:pt x="703" y="651"/>
                </a:cubicBezTo>
                <a:cubicBezTo>
                  <a:pt x="707" y="683"/>
                  <a:pt x="689" y="711"/>
                  <a:pt x="661" y="725"/>
                </a:cubicBezTo>
                <a:cubicBezTo>
                  <a:pt x="626" y="742"/>
                  <a:pt x="584" y="742"/>
                  <a:pt x="547" y="740"/>
                </a:cubicBezTo>
                <a:cubicBezTo>
                  <a:pt x="509" y="738"/>
                  <a:pt x="463" y="728"/>
                  <a:pt x="432" y="704"/>
                </a:cubicBezTo>
                <a:cubicBezTo>
                  <a:pt x="402" y="681"/>
                  <a:pt x="394" y="650"/>
                  <a:pt x="381" y="617"/>
                </a:cubicBezTo>
              </a:path>
              <a:path w="1129" h="742" extrusionOk="0">
                <a:moveTo>
                  <a:pt x="347" y="5"/>
                </a:moveTo>
                <a:cubicBezTo>
                  <a:pt x="348" y="17"/>
                  <a:pt x="345" y="50"/>
                  <a:pt x="354" y="59"/>
                </a:cubicBezTo>
                <a:cubicBezTo>
                  <a:pt x="358" y="63"/>
                  <a:pt x="377" y="56"/>
                  <a:pt x="382" y="55"/>
                </a:cubicBezTo>
              </a:path>
              <a:path w="1129" h="742" extrusionOk="0">
                <a:moveTo>
                  <a:pt x="669" y="314"/>
                </a:moveTo>
                <a:cubicBezTo>
                  <a:pt x="665" y="341"/>
                  <a:pt x="654" y="366"/>
                  <a:pt x="641" y="392"/>
                </a:cubicBezTo>
                <a:cubicBezTo>
                  <a:pt x="630" y="415"/>
                  <a:pt x="608" y="455"/>
                  <a:pt x="627" y="481"/>
                </a:cubicBezTo>
                <a:cubicBezTo>
                  <a:pt x="646" y="508"/>
                  <a:pt x="710" y="473"/>
                  <a:pt x="726" y="462"/>
                </a:cubicBezTo>
                <a:cubicBezTo>
                  <a:pt x="772" y="431"/>
                  <a:pt x="825" y="383"/>
                  <a:pt x="841" y="328"/>
                </a:cubicBezTo>
                <a:cubicBezTo>
                  <a:pt x="857" y="275"/>
                  <a:pt x="832" y="221"/>
                  <a:pt x="794" y="184"/>
                </a:cubicBezTo>
                <a:cubicBezTo>
                  <a:pt x="757" y="148"/>
                  <a:pt x="703" y="127"/>
                  <a:pt x="654" y="114"/>
                </a:cubicBezTo>
                <a:cubicBezTo>
                  <a:pt x="633" y="111"/>
                  <a:pt x="628" y="110"/>
                  <a:pt x="615" y="108"/>
                </a:cubicBezTo>
              </a:path>
              <a:path w="1129" h="742" extrusionOk="0">
                <a:moveTo>
                  <a:pt x="966" y="246"/>
                </a:moveTo>
                <a:cubicBezTo>
                  <a:pt x="1013" y="256"/>
                  <a:pt x="1034" y="258"/>
                  <a:pt x="1074" y="231"/>
                </a:cubicBezTo>
                <a:cubicBezTo>
                  <a:pt x="1117" y="202"/>
                  <a:pt x="1126" y="162"/>
                  <a:pt x="1128" y="112"/>
                </a:cubicBezTo>
                <a:cubicBezTo>
                  <a:pt x="1129" y="72"/>
                  <a:pt x="1118" y="22"/>
                  <a:pt x="1076" y="4"/>
                </a:cubicBezTo>
                <a:cubicBezTo>
                  <a:pt x="1031" y="-15"/>
                  <a:pt x="992" y="28"/>
                  <a:pt x="973" y="63"/>
                </a:cubicBezTo>
                <a:cubicBezTo>
                  <a:pt x="946" y="113"/>
                  <a:pt x="942" y="178"/>
                  <a:pt x="952" y="233"/>
                </a:cubicBezTo>
                <a:cubicBezTo>
                  <a:pt x="960" y="277"/>
                  <a:pt x="982" y="323"/>
                  <a:pt x="1013" y="355"/>
                </a:cubicBezTo>
                <a:cubicBezTo>
                  <a:pt x="1028" y="371"/>
                  <a:pt x="1060" y="389"/>
                  <a:pt x="1055" y="351"/>
                </a:cubicBezTo>
                <a:cubicBezTo>
                  <a:pt x="1053" y="344"/>
                  <a:pt x="1051" y="338"/>
                  <a:pt x="1049" y="331"/>
                </a:cubicBezTo>
              </a:path>
              <a:path w="1129" h="742" extrusionOk="0">
                <a:moveTo>
                  <a:pt x="0" y="111"/>
                </a:moveTo>
                <a:cubicBezTo>
                  <a:pt x="15" y="132"/>
                  <a:pt x="34" y="150"/>
                  <a:pt x="50" y="170"/>
                </a:cubicBezTo>
                <a:cubicBezTo>
                  <a:pt x="77" y="205"/>
                  <a:pt x="97" y="246"/>
                  <a:pt x="121" y="283"/>
                </a:cubicBezTo>
                <a:cubicBezTo>
                  <a:pt x="138" y="310"/>
                  <a:pt x="138" y="310"/>
                  <a:pt x="159" y="296"/>
                </a:cubicBezTo>
              </a:path>
              <a:path w="1129" h="742" extrusionOk="0">
                <a:moveTo>
                  <a:pt x="120" y="68"/>
                </a:moveTo>
                <a:cubicBezTo>
                  <a:pt x="121" y="91"/>
                  <a:pt x="126" y="104"/>
                  <a:pt x="139" y="123"/>
                </a:cubicBezTo>
                <a:cubicBezTo>
                  <a:pt x="151" y="140"/>
                  <a:pt x="166" y="163"/>
                  <a:pt x="192" y="155"/>
                </a:cubicBezTo>
                <a:cubicBezTo>
                  <a:pt x="198" y="151"/>
                  <a:pt x="204" y="147"/>
                  <a:pt x="210" y="14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3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00300" y="1044575"/>
            <a:ext cx="52388" cy="80963"/>
          </a:xfrm>
          <a:custGeom>
            <a:avLst/>
            <a:gdLst>
              <a:gd name="T0" fmla="*/ 0 w 145"/>
              <a:gd name="T1" fmla="*/ 2147483647 h 224"/>
              <a:gd name="T2" fmla="*/ 2147483647 w 145"/>
              <a:gd name="T3" fmla="*/ 2147483647 h 224"/>
              <a:gd name="T4" fmla="*/ 2147483647 w 145"/>
              <a:gd name="T5" fmla="*/ 2147483647 h 224"/>
              <a:gd name="T6" fmla="*/ 2147483647 w 145"/>
              <a:gd name="T7" fmla="*/ 2147483647 h 224"/>
              <a:gd name="T8" fmla="*/ 2147483647 w 145"/>
              <a:gd name="T9" fmla="*/ 2147483647 h 224"/>
              <a:gd name="T10" fmla="*/ 2147483647 w 145"/>
              <a:gd name="T11" fmla="*/ 2147483647 h 224"/>
              <a:gd name="T12" fmla="*/ 2147483647 w 145"/>
              <a:gd name="T13" fmla="*/ 2147483647 h 224"/>
              <a:gd name="T14" fmla="*/ 2147483647 w 145"/>
              <a:gd name="T15" fmla="*/ 2147483647 h 22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5"/>
              <a:gd name="T25" fmla="*/ 0 h 224"/>
              <a:gd name="T26" fmla="*/ 145 w 145"/>
              <a:gd name="T27" fmla="*/ 224 h 22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5" h="224" extrusionOk="0">
                <a:moveTo>
                  <a:pt x="0" y="74"/>
                </a:moveTo>
                <a:cubicBezTo>
                  <a:pt x="15" y="84"/>
                  <a:pt x="5" y="99"/>
                  <a:pt x="4" y="120"/>
                </a:cubicBezTo>
                <a:cubicBezTo>
                  <a:pt x="3" y="146"/>
                  <a:pt x="6" y="172"/>
                  <a:pt x="6" y="198"/>
                </a:cubicBezTo>
                <a:cubicBezTo>
                  <a:pt x="4" y="212"/>
                  <a:pt x="7" y="211"/>
                  <a:pt x="20" y="189"/>
                </a:cubicBezTo>
              </a:path>
              <a:path w="145" h="224" extrusionOk="0">
                <a:moveTo>
                  <a:pt x="140" y="0"/>
                </a:moveTo>
                <a:cubicBezTo>
                  <a:pt x="143" y="41"/>
                  <a:pt x="139" y="76"/>
                  <a:pt x="137" y="116"/>
                </a:cubicBezTo>
                <a:cubicBezTo>
                  <a:pt x="135" y="146"/>
                  <a:pt x="133" y="184"/>
                  <a:pt x="139" y="213"/>
                </a:cubicBezTo>
                <a:cubicBezTo>
                  <a:pt x="140" y="216"/>
                  <a:pt x="142" y="220"/>
                  <a:pt x="143" y="2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4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17638" y="4968875"/>
            <a:ext cx="330200" cy="598488"/>
          </a:xfrm>
          <a:custGeom>
            <a:avLst/>
            <a:gdLst>
              <a:gd name="T0" fmla="*/ 2147483647 w 918"/>
              <a:gd name="T1" fmla="*/ 2147483647 h 1662"/>
              <a:gd name="T2" fmla="*/ 2147483647 w 918"/>
              <a:gd name="T3" fmla="*/ 2147483647 h 1662"/>
              <a:gd name="T4" fmla="*/ 2147483647 w 918"/>
              <a:gd name="T5" fmla="*/ 2147483647 h 1662"/>
              <a:gd name="T6" fmla="*/ 2147483647 w 918"/>
              <a:gd name="T7" fmla="*/ 2147483647 h 1662"/>
              <a:gd name="T8" fmla="*/ 2147483647 w 918"/>
              <a:gd name="T9" fmla="*/ 2147483647 h 1662"/>
              <a:gd name="T10" fmla="*/ 2147483647 w 918"/>
              <a:gd name="T11" fmla="*/ 2147483647 h 1662"/>
              <a:gd name="T12" fmla="*/ 2147483647 w 918"/>
              <a:gd name="T13" fmla="*/ 2147483647 h 1662"/>
              <a:gd name="T14" fmla="*/ 2147483647 w 918"/>
              <a:gd name="T15" fmla="*/ 2147483647 h 1662"/>
              <a:gd name="T16" fmla="*/ 2147483647 w 918"/>
              <a:gd name="T17" fmla="*/ 2147483647 h 1662"/>
              <a:gd name="T18" fmla="*/ 2147483647 w 918"/>
              <a:gd name="T19" fmla="*/ 2147483647 h 1662"/>
              <a:gd name="T20" fmla="*/ 2147483647 w 918"/>
              <a:gd name="T21" fmla="*/ 2147483647 h 1662"/>
              <a:gd name="T22" fmla="*/ 2147483647 w 918"/>
              <a:gd name="T23" fmla="*/ 2147483647 h 1662"/>
              <a:gd name="T24" fmla="*/ 2147483647 w 918"/>
              <a:gd name="T25" fmla="*/ 2147483647 h 1662"/>
              <a:gd name="T26" fmla="*/ 2147483647 w 918"/>
              <a:gd name="T27" fmla="*/ 2147483647 h 1662"/>
              <a:gd name="T28" fmla="*/ 2147483647 w 918"/>
              <a:gd name="T29" fmla="*/ 2147483647 h 1662"/>
              <a:gd name="T30" fmla="*/ 2147483647 w 918"/>
              <a:gd name="T31" fmla="*/ 2147483647 h 1662"/>
              <a:gd name="T32" fmla="*/ 2147483647 w 918"/>
              <a:gd name="T33" fmla="*/ 2147483647 h 1662"/>
              <a:gd name="T34" fmla="*/ 2147483647 w 918"/>
              <a:gd name="T35" fmla="*/ 2147483647 h 1662"/>
              <a:gd name="T36" fmla="*/ 2147483647 w 918"/>
              <a:gd name="T37" fmla="*/ 2147483647 h 1662"/>
              <a:gd name="T38" fmla="*/ 2147483647 w 918"/>
              <a:gd name="T39" fmla="*/ 2147483647 h 1662"/>
              <a:gd name="T40" fmla="*/ 2147483647 w 918"/>
              <a:gd name="T41" fmla="*/ 2147483647 h 1662"/>
              <a:gd name="T42" fmla="*/ 2147483647 w 918"/>
              <a:gd name="T43" fmla="*/ 2147483647 h 1662"/>
              <a:gd name="T44" fmla="*/ 2147483647 w 918"/>
              <a:gd name="T45" fmla="*/ 2147483647 h 1662"/>
              <a:gd name="T46" fmla="*/ 2147483647 w 918"/>
              <a:gd name="T47" fmla="*/ 2147483647 h 166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918"/>
              <a:gd name="T73" fmla="*/ 0 h 1662"/>
              <a:gd name="T74" fmla="*/ 918 w 918"/>
              <a:gd name="T75" fmla="*/ 1662 h 166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918" h="1662" extrusionOk="0">
                <a:moveTo>
                  <a:pt x="130" y="911"/>
                </a:moveTo>
                <a:cubicBezTo>
                  <a:pt x="131" y="938"/>
                  <a:pt x="132" y="964"/>
                  <a:pt x="133" y="990"/>
                </a:cubicBezTo>
                <a:cubicBezTo>
                  <a:pt x="135" y="1041"/>
                  <a:pt x="132" y="1091"/>
                  <a:pt x="130" y="1142"/>
                </a:cubicBezTo>
                <a:cubicBezTo>
                  <a:pt x="128" y="1193"/>
                  <a:pt x="125" y="1243"/>
                  <a:pt x="119" y="1293"/>
                </a:cubicBezTo>
                <a:cubicBezTo>
                  <a:pt x="116" y="1316"/>
                  <a:pt x="114" y="1338"/>
                  <a:pt x="106" y="1360"/>
                </a:cubicBezTo>
                <a:cubicBezTo>
                  <a:pt x="105" y="1319"/>
                  <a:pt x="103" y="1279"/>
                  <a:pt x="102" y="1238"/>
                </a:cubicBezTo>
              </a:path>
              <a:path w="918" h="1662" extrusionOk="0">
                <a:moveTo>
                  <a:pt x="13" y="618"/>
                </a:moveTo>
                <a:cubicBezTo>
                  <a:pt x="-17" y="653"/>
                  <a:pt x="49" y="624"/>
                  <a:pt x="66" y="620"/>
                </a:cubicBezTo>
              </a:path>
              <a:path w="918" h="1662" extrusionOk="0">
                <a:moveTo>
                  <a:pt x="880" y="298"/>
                </a:moveTo>
                <a:cubicBezTo>
                  <a:pt x="886" y="248"/>
                  <a:pt x="892" y="204"/>
                  <a:pt x="881" y="154"/>
                </a:cubicBezTo>
                <a:cubicBezTo>
                  <a:pt x="872" y="110"/>
                  <a:pt x="849" y="70"/>
                  <a:pt x="815" y="41"/>
                </a:cubicBezTo>
                <a:cubicBezTo>
                  <a:pt x="755" y="-12"/>
                  <a:pt x="674" y="-15"/>
                  <a:pt x="619" y="48"/>
                </a:cubicBezTo>
                <a:cubicBezTo>
                  <a:pt x="538" y="141"/>
                  <a:pt x="550" y="295"/>
                  <a:pt x="553" y="409"/>
                </a:cubicBezTo>
                <a:cubicBezTo>
                  <a:pt x="556" y="526"/>
                  <a:pt x="575" y="640"/>
                  <a:pt x="589" y="756"/>
                </a:cubicBezTo>
                <a:cubicBezTo>
                  <a:pt x="613" y="951"/>
                  <a:pt x="644" y="1146"/>
                  <a:pt x="666" y="1341"/>
                </a:cubicBezTo>
                <a:cubicBezTo>
                  <a:pt x="675" y="1418"/>
                  <a:pt x="686" y="1504"/>
                  <a:pt x="659" y="1579"/>
                </a:cubicBezTo>
                <a:cubicBezTo>
                  <a:pt x="652" y="1600"/>
                  <a:pt x="638" y="1644"/>
                  <a:pt x="618" y="1657"/>
                </a:cubicBezTo>
                <a:cubicBezTo>
                  <a:pt x="585" y="1678"/>
                  <a:pt x="579" y="1643"/>
                  <a:pt x="572" y="1620"/>
                </a:cubicBezTo>
                <a:cubicBezTo>
                  <a:pt x="571" y="1609"/>
                  <a:pt x="570" y="1599"/>
                  <a:pt x="569" y="1588"/>
                </a:cubicBezTo>
              </a:path>
              <a:path w="918" h="1662" extrusionOk="0">
                <a:moveTo>
                  <a:pt x="480" y="1053"/>
                </a:moveTo>
                <a:cubicBezTo>
                  <a:pt x="513" y="1059"/>
                  <a:pt x="547" y="1059"/>
                  <a:pt x="581" y="1060"/>
                </a:cubicBezTo>
                <a:cubicBezTo>
                  <a:pt x="640" y="1061"/>
                  <a:pt x="701" y="1061"/>
                  <a:pt x="759" y="1052"/>
                </a:cubicBezTo>
                <a:cubicBezTo>
                  <a:pt x="806" y="1045"/>
                  <a:pt x="857" y="1040"/>
                  <a:pt x="898" y="1012"/>
                </a:cubicBezTo>
                <a:cubicBezTo>
                  <a:pt x="904" y="1006"/>
                  <a:pt x="911" y="1000"/>
                  <a:pt x="917" y="99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5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212975" y="4803775"/>
            <a:ext cx="6172200" cy="857250"/>
          </a:xfrm>
          <a:custGeom>
            <a:avLst/>
            <a:gdLst>
              <a:gd name="T0" fmla="*/ 2147483647 w 17145"/>
              <a:gd name="T1" fmla="*/ 2147483647 h 2382"/>
              <a:gd name="T2" fmla="*/ 2147483647 w 17145"/>
              <a:gd name="T3" fmla="*/ 2147483647 h 2382"/>
              <a:gd name="T4" fmla="*/ 2147483647 w 17145"/>
              <a:gd name="T5" fmla="*/ 2147483647 h 2382"/>
              <a:gd name="T6" fmla="*/ 2147483647 w 17145"/>
              <a:gd name="T7" fmla="*/ 2147483647 h 2382"/>
              <a:gd name="T8" fmla="*/ 2147483647 w 17145"/>
              <a:gd name="T9" fmla="*/ 2147483647 h 2382"/>
              <a:gd name="T10" fmla="*/ 2147483647 w 17145"/>
              <a:gd name="T11" fmla="*/ 2147483647 h 2382"/>
              <a:gd name="T12" fmla="*/ 2147483647 w 17145"/>
              <a:gd name="T13" fmla="*/ 2147483647 h 2382"/>
              <a:gd name="T14" fmla="*/ 2147483647 w 17145"/>
              <a:gd name="T15" fmla="*/ 2147483647 h 2382"/>
              <a:gd name="T16" fmla="*/ 2147483647 w 17145"/>
              <a:gd name="T17" fmla="*/ 2147483647 h 2382"/>
              <a:gd name="T18" fmla="*/ 2147483647 w 17145"/>
              <a:gd name="T19" fmla="*/ 2147483647 h 2382"/>
              <a:gd name="T20" fmla="*/ 2147483647 w 17145"/>
              <a:gd name="T21" fmla="*/ 2147483647 h 2382"/>
              <a:gd name="T22" fmla="*/ 2147483647 w 17145"/>
              <a:gd name="T23" fmla="*/ 2147483647 h 2382"/>
              <a:gd name="T24" fmla="*/ 2147483647 w 17145"/>
              <a:gd name="T25" fmla="*/ 2147483647 h 2382"/>
              <a:gd name="T26" fmla="*/ 2147483647 w 17145"/>
              <a:gd name="T27" fmla="*/ 2147483647 h 2382"/>
              <a:gd name="T28" fmla="*/ 2147483647 w 17145"/>
              <a:gd name="T29" fmla="*/ 2147483647 h 2382"/>
              <a:gd name="T30" fmla="*/ 2147483647 w 17145"/>
              <a:gd name="T31" fmla="*/ 2147483647 h 2382"/>
              <a:gd name="T32" fmla="*/ 2147483647 w 17145"/>
              <a:gd name="T33" fmla="*/ 2147483647 h 2382"/>
              <a:gd name="T34" fmla="*/ 2147483647 w 17145"/>
              <a:gd name="T35" fmla="*/ 2147483647 h 2382"/>
              <a:gd name="T36" fmla="*/ 2147483647 w 17145"/>
              <a:gd name="T37" fmla="*/ 2147483647 h 2382"/>
              <a:gd name="T38" fmla="*/ 2147483647 w 17145"/>
              <a:gd name="T39" fmla="*/ 2147483647 h 2382"/>
              <a:gd name="T40" fmla="*/ 2147483647 w 17145"/>
              <a:gd name="T41" fmla="*/ 2147483647 h 2382"/>
              <a:gd name="T42" fmla="*/ 2147483647 w 17145"/>
              <a:gd name="T43" fmla="*/ 2147483647 h 2382"/>
              <a:gd name="T44" fmla="*/ 2147483647 w 17145"/>
              <a:gd name="T45" fmla="*/ 2147483647 h 2382"/>
              <a:gd name="T46" fmla="*/ 2147483647 w 17145"/>
              <a:gd name="T47" fmla="*/ 2147483647 h 2382"/>
              <a:gd name="T48" fmla="*/ 2147483647 w 17145"/>
              <a:gd name="T49" fmla="*/ 2147483647 h 2382"/>
              <a:gd name="T50" fmla="*/ 2147483647 w 17145"/>
              <a:gd name="T51" fmla="*/ 2147483647 h 2382"/>
              <a:gd name="T52" fmla="*/ 2147483647 w 17145"/>
              <a:gd name="T53" fmla="*/ 2147483647 h 2382"/>
              <a:gd name="T54" fmla="*/ 2147483647 w 17145"/>
              <a:gd name="T55" fmla="*/ 2147483647 h 2382"/>
              <a:gd name="T56" fmla="*/ 2147483647 w 17145"/>
              <a:gd name="T57" fmla="*/ 2147483647 h 2382"/>
              <a:gd name="T58" fmla="*/ 2147483647 w 17145"/>
              <a:gd name="T59" fmla="*/ 2147483647 h 2382"/>
              <a:gd name="T60" fmla="*/ 2147483647 w 17145"/>
              <a:gd name="T61" fmla="*/ 2147483647 h 2382"/>
              <a:gd name="T62" fmla="*/ 2147483647 w 17145"/>
              <a:gd name="T63" fmla="*/ 2147483647 h 2382"/>
              <a:gd name="T64" fmla="*/ 2147483647 w 17145"/>
              <a:gd name="T65" fmla="*/ 2147483647 h 2382"/>
              <a:gd name="T66" fmla="*/ 2147483647 w 17145"/>
              <a:gd name="T67" fmla="*/ 2147483647 h 2382"/>
              <a:gd name="T68" fmla="*/ 2147483647 w 17145"/>
              <a:gd name="T69" fmla="*/ 2147483647 h 2382"/>
              <a:gd name="T70" fmla="*/ 2147483647 w 17145"/>
              <a:gd name="T71" fmla="*/ 2147483647 h 2382"/>
              <a:gd name="T72" fmla="*/ 2147483647 w 17145"/>
              <a:gd name="T73" fmla="*/ 2147483647 h 2382"/>
              <a:gd name="T74" fmla="*/ 2147483647 w 17145"/>
              <a:gd name="T75" fmla="*/ 2147483647 h 2382"/>
              <a:gd name="T76" fmla="*/ 2147483647 w 17145"/>
              <a:gd name="T77" fmla="*/ 2147483647 h 2382"/>
              <a:gd name="T78" fmla="*/ 2147483647 w 17145"/>
              <a:gd name="T79" fmla="*/ 2147483647 h 2382"/>
              <a:gd name="T80" fmla="*/ 2147483647 w 17145"/>
              <a:gd name="T81" fmla="*/ 2147483647 h 2382"/>
              <a:gd name="T82" fmla="*/ 2147483647 w 17145"/>
              <a:gd name="T83" fmla="*/ 2147483647 h 2382"/>
              <a:gd name="T84" fmla="*/ 2147483647 w 17145"/>
              <a:gd name="T85" fmla="*/ 2147483647 h 2382"/>
              <a:gd name="T86" fmla="*/ 2147483647 w 17145"/>
              <a:gd name="T87" fmla="*/ 2147483647 h 2382"/>
              <a:gd name="T88" fmla="*/ 2147483647 w 17145"/>
              <a:gd name="T89" fmla="*/ 2147483647 h 2382"/>
              <a:gd name="T90" fmla="*/ 2147483647 w 17145"/>
              <a:gd name="T91" fmla="*/ 2147483647 h 2382"/>
              <a:gd name="T92" fmla="*/ 2147483647 w 17145"/>
              <a:gd name="T93" fmla="*/ 2147483647 h 2382"/>
              <a:gd name="T94" fmla="*/ 2147483647 w 17145"/>
              <a:gd name="T95" fmla="*/ 2147483647 h 2382"/>
              <a:gd name="T96" fmla="*/ 2147483647 w 17145"/>
              <a:gd name="T97" fmla="*/ 2147483647 h 2382"/>
              <a:gd name="T98" fmla="*/ 2147483647 w 17145"/>
              <a:gd name="T99" fmla="*/ 2147483647 h 2382"/>
              <a:gd name="T100" fmla="*/ 2147483647 w 17145"/>
              <a:gd name="T101" fmla="*/ 2147483647 h 238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7145"/>
              <a:gd name="T154" fmla="*/ 0 h 2382"/>
              <a:gd name="T155" fmla="*/ 17145 w 17145"/>
              <a:gd name="T156" fmla="*/ 2382 h 238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7145" h="2382" extrusionOk="0">
                <a:moveTo>
                  <a:pt x="349" y="1153"/>
                </a:moveTo>
                <a:cubicBezTo>
                  <a:pt x="356" y="1120"/>
                  <a:pt x="370" y="1076"/>
                  <a:pt x="362" y="1043"/>
                </a:cubicBezTo>
                <a:cubicBezTo>
                  <a:pt x="354" y="1010"/>
                  <a:pt x="333" y="985"/>
                  <a:pt x="301" y="974"/>
                </a:cubicBezTo>
                <a:cubicBezTo>
                  <a:pt x="259" y="959"/>
                  <a:pt x="211" y="966"/>
                  <a:pt x="169" y="975"/>
                </a:cubicBezTo>
                <a:cubicBezTo>
                  <a:pt x="116" y="987"/>
                  <a:pt x="34" y="1009"/>
                  <a:pt x="7" y="1063"/>
                </a:cubicBezTo>
                <a:cubicBezTo>
                  <a:pt x="-19" y="1114"/>
                  <a:pt x="33" y="1163"/>
                  <a:pt x="67" y="1193"/>
                </a:cubicBezTo>
                <a:cubicBezTo>
                  <a:pt x="151" y="1266"/>
                  <a:pt x="257" y="1313"/>
                  <a:pt x="352" y="1370"/>
                </a:cubicBezTo>
                <a:cubicBezTo>
                  <a:pt x="386" y="1390"/>
                  <a:pt x="464" y="1424"/>
                  <a:pt x="462" y="1475"/>
                </a:cubicBezTo>
                <a:cubicBezTo>
                  <a:pt x="461" y="1518"/>
                  <a:pt x="387" y="1542"/>
                  <a:pt x="357" y="1554"/>
                </a:cubicBezTo>
                <a:cubicBezTo>
                  <a:pt x="296" y="1577"/>
                  <a:pt x="233" y="1592"/>
                  <a:pt x="168" y="1598"/>
                </a:cubicBezTo>
                <a:cubicBezTo>
                  <a:pt x="146" y="1600"/>
                  <a:pt x="66" y="1609"/>
                  <a:pt x="51" y="1581"/>
                </a:cubicBezTo>
                <a:cubicBezTo>
                  <a:pt x="37" y="1554"/>
                  <a:pt x="62" y="1530"/>
                  <a:pt x="76" y="1511"/>
                </a:cubicBezTo>
              </a:path>
              <a:path w="17145" h="2382" extrusionOk="0">
                <a:moveTo>
                  <a:pt x="573" y="1256"/>
                </a:moveTo>
                <a:cubicBezTo>
                  <a:pt x="590" y="1271"/>
                  <a:pt x="600" y="1281"/>
                  <a:pt x="639" y="1282"/>
                </a:cubicBezTo>
                <a:cubicBezTo>
                  <a:pt x="692" y="1283"/>
                  <a:pt x="743" y="1275"/>
                  <a:pt x="794" y="1261"/>
                </a:cubicBezTo>
                <a:cubicBezTo>
                  <a:pt x="841" y="1248"/>
                  <a:pt x="886" y="1229"/>
                  <a:pt x="913" y="1187"/>
                </a:cubicBezTo>
                <a:cubicBezTo>
                  <a:pt x="932" y="1158"/>
                  <a:pt x="924" y="1125"/>
                  <a:pt x="892" y="1111"/>
                </a:cubicBezTo>
                <a:cubicBezTo>
                  <a:pt x="844" y="1090"/>
                  <a:pt x="790" y="1118"/>
                  <a:pt x="752" y="1146"/>
                </a:cubicBezTo>
                <a:cubicBezTo>
                  <a:pt x="691" y="1190"/>
                  <a:pt x="648" y="1255"/>
                  <a:pt x="623" y="1325"/>
                </a:cubicBezTo>
                <a:cubicBezTo>
                  <a:pt x="595" y="1403"/>
                  <a:pt x="593" y="1492"/>
                  <a:pt x="651" y="1557"/>
                </a:cubicBezTo>
                <a:cubicBezTo>
                  <a:pt x="704" y="1616"/>
                  <a:pt x="792" y="1623"/>
                  <a:pt x="865" y="1605"/>
                </a:cubicBezTo>
                <a:cubicBezTo>
                  <a:pt x="938" y="1587"/>
                  <a:pt x="994" y="1535"/>
                  <a:pt x="1050" y="1489"/>
                </a:cubicBezTo>
              </a:path>
              <a:path w="17145" h="2382" extrusionOk="0">
                <a:moveTo>
                  <a:pt x="1155" y="665"/>
                </a:moveTo>
                <a:cubicBezTo>
                  <a:pt x="1144" y="632"/>
                  <a:pt x="1133" y="602"/>
                  <a:pt x="1117" y="571"/>
                </a:cubicBezTo>
                <a:cubicBezTo>
                  <a:pt x="1114" y="632"/>
                  <a:pt x="1120" y="694"/>
                  <a:pt x="1123" y="755"/>
                </a:cubicBezTo>
                <a:cubicBezTo>
                  <a:pt x="1131" y="904"/>
                  <a:pt x="1141" y="1052"/>
                  <a:pt x="1149" y="1201"/>
                </a:cubicBezTo>
                <a:cubicBezTo>
                  <a:pt x="1154" y="1298"/>
                  <a:pt x="1137" y="1424"/>
                  <a:pt x="1164" y="1519"/>
                </a:cubicBezTo>
                <a:cubicBezTo>
                  <a:pt x="1171" y="1545"/>
                  <a:pt x="1159" y="1535"/>
                  <a:pt x="1186" y="1527"/>
                </a:cubicBezTo>
              </a:path>
              <a:path w="17145" h="2382" extrusionOk="0">
                <a:moveTo>
                  <a:pt x="2215" y="677"/>
                </a:moveTo>
                <a:cubicBezTo>
                  <a:pt x="2188" y="568"/>
                  <a:pt x="2127" y="517"/>
                  <a:pt x="2025" y="468"/>
                </a:cubicBezTo>
                <a:cubicBezTo>
                  <a:pt x="1928" y="422"/>
                  <a:pt x="1823" y="402"/>
                  <a:pt x="1716" y="396"/>
                </a:cubicBezTo>
                <a:cubicBezTo>
                  <a:pt x="1642" y="392"/>
                  <a:pt x="1549" y="395"/>
                  <a:pt x="1505" y="467"/>
                </a:cubicBezTo>
                <a:cubicBezTo>
                  <a:pt x="1453" y="552"/>
                  <a:pt x="1495" y="681"/>
                  <a:pt x="1517" y="768"/>
                </a:cubicBezTo>
                <a:cubicBezTo>
                  <a:pt x="1613" y="1153"/>
                  <a:pt x="1789" y="1515"/>
                  <a:pt x="1763" y="1922"/>
                </a:cubicBezTo>
                <a:cubicBezTo>
                  <a:pt x="1755" y="2040"/>
                  <a:pt x="1737" y="2196"/>
                  <a:pt x="1664" y="2293"/>
                </a:cubicBezTo>
                <a:cubicBezTo>
                  <a:pt x="1630" y="2338"/>
                  <a:pt x="1618" y="2316"/>
                  <a:pt x="1589" y="2275"/>
                </a:cubicBezTo>
                <a:cubicBezTo>
                  <a:pt x="1583" y="2258"/>
                  <a:pt x="1576" y="2242"/>
                  <a:pt x="1570" y="2225"/>
                </a:cubicBezTo>
              </a:path>
              <a:path w="17145" h="2382" extrusionOk="0">
                <a:moveTo>
                  <a:pt x="1367" y="1469"/>
                </a:moveTo>
                <a:cubicBezTo>
                  <a:pt x="1399" y="1400"/>
                  <a:pt x="1433" y="1405"/>
                  <a:pt x="1509" y="1399"/>
                </a:cubicBezTo>
                <a:cubicBezTo>
                  <a:pt x="1612" y="1391"/>
                  <a:pt x="1715" y="1384"/>
                  <a:pt x="1818" y="1373"/>
                </a:cubicBezTo>
                <a:cubicBezTo>
                  <a:pt x="1919" y="1363"/>
                  <a:pt x="2019" y="1350"/>
                  <a:pt x="2119" y="1334"/>
                </a:cubicBezTo>
              </a:path>
              <a:path w="17145" h="2382" extrusionOk="0">
                <a:moveTo>
                  <a:pt x="2369" y="1487"/>
                </a:moveTo>
                <a:cubicBezTo>
                  <a:pt x="2349" y="1498"/>
                  <a:pt x="2333" y="1492"/>
                  <a:pt x="2310" y="1493"/>
                </a:cubicBezTo>
                <a:cubicBezTo>
                  <a:pt x="2294" y="1494"/>
                  <a:pt x="2290" y="1494"/>
                  <a:pt x="2280" y="1495"/>
                </a:cubicBezTo>
                <a:cubicBezTo>
                  <a:pt x="2289" y="1520"/>
                  <a:pt x="2324" y="1513"/>
                  <a:pt x="2351" y="1513"/>
                </a:cubicBezTo>
                <a:cubicBezTo>
                  <a:pt x="2391" y="1513"/>
                  <a:pt x="2429" y="1509"/>
                  <a:pt x="2465" y="1491"/>
                </a:cubicBezTo>
                <a:cubicBezTo>
                  <a:pt x="2469" y="1489"/>
                  <a:pt x="2472" y="1486"/>
                  <a:pt x="2476" y="1484"/>
                </a:cubicBezTo>
                <a:cubicBezTo>
                  <a:pt x="2453" y="1473"/>
                  <a:pt x="2436" y="1474"/>
                  <a:pt x="2410" y="1482"/>
                </a:cubicBezTo>
                <a:cubicBezTo>
                  <a:pt x="2396" y="1487"/>
                  <a:pt x="2392" y="1488"/>
                  <a:pt x="2388" y="1497"/>
                </a:cubicBezTo>
                <a:cubicBezTo>
                  <a:pt x="2418" y="1512"/>
                  <a:pt x="2442" y="1515"/>
                  <a:pt x="2477" y="1513"/>
                </a:cubicBezTo>
                <a:cubicBezTo>
                  <a:pt x="2492" y="1511"/>
                  <a:pt x="2496" y="1511"/>
                  <a:pt x="2505" y="1508"/>
                </a:cubicBezTo>
                <a:cubicBezTo>
                  <a:pt x="2477" y="1494"/>
                  <a:pt x="2445" y="1490"/>
                  <a:pt x="2417" y="1475"/>
                </a:cubicBezTo>
                <a:cubicBezTo>
                  <a:pt x="2363" y="1446"/>
                  <a:pt x="2428" y="1429"/>
                  <a:pt x="2454" y="1418"/>
                </a:cubicBezTo>
              </a:path>
              <a:path w="17145" h="2382" extrusionOk="0">
                <a:moveTo>
                  <a:pt x="2970" y="1076"/>
                </a:moveTo>
                <a:cubicBezTo>
                  <a:pt x="2952" y="1062"/>
                  <a:pt x="2945" y="1059"/>
                  <a:pt x="2923" y="1053"/>
                </a:cubicBezTo>
                <a:cubicBezTo>
                  <a:pt x="2907" y="1088"/>
                  <a:pt x="2911" y="1120"/>
                  <a:pt x="2925" y="1157"/>
                </a:cubicBezTo>
                <a:cubicBezTo>
                  <a:pt x="2961" y="1254"/>
                  <a:pt x="3034" y="1332"/>
                  <a:pt x="3108" y="1402"/>
                </a:cubicBezTo>
                <a:cubicBezTo>
                  <a:pt x="3152" y="1443"/>
                  <a:pt x="3197" y="1478"/>
                  <a:pt x="3250" y="1506"/>
                </a:cubicBezTo>
                <a:cubicBezTo>
                  <a:pt x="3256" y="1509"/>
                  <a:pt x="3261" y="1511"/>
                  <a:pt x="3267" y="1514"/>
                </a:cubicBezTo>
                <a:cubicBezTo>
                  <a:pt x="3267" y="1489"/>
                  <a:pt x="3262" y="1472"/>
                  <a:pt x="3254" y="1446"/>
                </a:cubicBezTo>
                <a:cubicBezTo>
                  <a:pt x="3250" y="1434"/>
                  <a:pt x="3247" y="1421"/>
                  <a:pt x="3243" y="1409"/>
                </a:cubicBezTo>
              </a:path>
              <a:path w="17145" h="2382" extrusionOk="0">
                <a:moveTo>
                  <a:pt x="3349" y="957"/>
                </a:moveTo>
                <a:cubicBezTo>
                  <a:pt x="3383" y="940"/>
                  <a:pt x="3387" y="940"/>
                  <a:pt x="3418" y="933"/>
                </a:cubicBezTo>
                <a:cubicBezTo>
                  <a:pt x="3431" y="984"/>
                  <a:pt x="3429" y="1012"/>
                  <a:pt x="3412" y="1070"/>
                </a:cubicBezTo>
                <a:cubicBezTo>
                  <a:pt x="3375" y="1198"/>
                  <a:pt x="3334" y="1325"/>
                  <a:pt x="3298" y="1454"/>
                </a:cubicBezTo>
                <a:cubicBezTo>
                  <a:pt x="3224" y="1723"/>
                  <a:pt x="3169" y="1998"/>
                  <a:pt x="3146" y="2277"/>
                </a:cubicBezTo>
                <a:cubicBezTo>
                  <a:pt x="3141" y="2340"/>
                  <a:pt x="3140" y="2348"/>
                  <a:pt x="3107" y="2381"/>
                </a:cubicBezTo>
              </a:path>
              <a:path w="17145" h="2382" extrusionOk="0">
                <a:moveTo>
                  <a:pt x="273" y="1851"/>
                </a:moveTo>
                <a:cubicBezTo>
                  <a:pt x="340" y="1847"/>
                  <a:pt x="407" y="1843"/>
                  <a:pt x="475" y="1841"/>
                </a:cubicBezTo>
                <a:cubicBezTo>
                  <a:pt x="654" y="1835"/>
                  <a:pt x="832" y="1843"/>
                  <a:pt x="1011" y="1847"/>
                </a:cubicBezTo>
                <a:cubicBezTo>
                  <a:pt x="1271" y="1854"/>
                  <a:pt x="1530" y="1866"/>
                  <a:pt x="1790" y="1874"/>
                </a:cubicBezTo>
                <a:cubicBezTo>
                  <a:pt x="1875" y="1877"/>
                  <a:pt x="2110" y="1828"/>
                  <a:pt x="2044" y="1882"/>
                </a:cubicBezTo>
                <a:cubicBezTo>
                  <a:pt x="2002" y="1889"/>
                  <a:pt x="1984" y="1891"/>
                  <a:pt x="1954" y="1890"/>
                </a:cubicBezTo>
              </a:path>
              <a:path w="17145" h="2382" extrusionOk="0">
                <a:moveTo>
                  <a:pt x="313" y="2039"/>
                </a:moveTo>
                <a:cubicBezTo>
                  <a:pt x="357" y="2038"/>
                  <a:pt x="401" y="2038"/>
                  <a:pt x="445" y="2038"/>
                </a:cubicBezTo>
                <a:cubicBezTo>
                  <a:pt x="640" y="2038"/>
                  <a:pt x="834" y="2050"/>
                  <a:pt x="1028" y="2060"/>
                </a:cubicBezTo>
                <a:cubicBezTo>
                  <a:pt x="1277" y="2073"/>
                  <a:pt x="1525" y="2082"/>
                  <a:pt x="1774" y="2089"/>
                </a:cubicBezTo>
                <a:cubicBezTo>
                  <a:pt x="1849" y="2091"/>
                  <a:pt x="1942" y="2105"/>
                  <a:pt x="2010" y="2063"/>
                </a:cubicBezTo>
                <a:cubicBezTo>
                  <a:pt x="2018" y="2056"/>
                  <a:pt x="2025" y="2050"/>
                  <a:pt x="2033" y="2043"/>
                </a:cubicBezTo>
              </a:path>
              <a:path w="17145" h="2382" extrusionOk="0">
                <a:moveTo>
                  <a:pt x="3756" y="1240"/>
                </a:moveTo>
                <a:cubicBezTo>
                  <a:pt x="3786" y="1228"/>
                  <a:pt x="3811" y="1223"/>
                  <a:pt x="3844" y="1217"/>
                </a:cubicBezTo>
                <a:cubicBezTo>
                  <a:pt x="3929" y="1202"/>
                  <a:pt x="4015" y="1186"/>
                  <a:pt x="4097" y="1158"/>
                </a:cubicBezTo>
                <a:cubicBezTo>
                  <a:pt x="4137" y="1144"/>
                  <a:pt x="4158" y="1132"/>
                  <a:pt x="4185" y="1102"/>
                </a:cubicBezTo>
                <a:cubicBezTo>
                  <a:pt x="4137" y="1072"/>
                  <a:pt x="4113" y="1064"/>
                  <a:pt x="4042" y="1070"/>
                </a:cubicBezTo>
                <a:cubicBezTo>
                  <a:pt x="3932" y="1079"/>
                  <a:pt x="3823" y="1113"/>
                  <a:pt x="3728" y="1169"/>
                </a:cubicBezTo>
                <a:cubicBezTo>
                  <a:pt x="3662" y="1208"/>
                  <a:pt x="3584" y="1275"/>
                  <a:pt x="3602" y="1362"/>
                </a:cubicBezTo>
                <a:cubicBezTo>
                  <a:pt x="3620" y="1448"/>
                  <a:pt x="3726" y="1495"/>
                  <a:pt x="3798" y="1523"/>
                </a:cubicBezTo>
                <a:cubicBezTo>
                  <a:pt x="3893" y="1559"/>
                  <a:pt x="4009" y="1582"/>
                  <a:pt x="4111" y="1569"/>
                </a:cubicBezTo>
                <a:cubicBezTo>
                  <a:pt x="4188" y="1559"/>
                  <a:pt x="4269" y="1526"/>
                  <a:pt x="4325" y="1471"/>
                </a:cubicBezTo>
                <a:cubicBezTo>
                  <a:pt x="4337" y="1457"/>
                  <a:pt x="4348" y="1442"/>
                  <a:pt x="4360" y="1428"/>
                </a:cubicBezTo>
              </a:path>
              <a:path w="17145" h="2382" extrusionOk="0">
                <a:moveTo>
                  <a:pt x="4583" y="986"/>
                </a:moveTo>
                <a:cubicBezTo>
                  <a:pt x="4707" y="993"/>
                  <a:pt x="4788" y="1040"/>
                  <a:pt x="4858" y="1148"/>
                </a:cubicBezTo>
                <a:cubicBezTo>
                  <a:pt x="4894" y="1203"/>
                  <a:pt x="4965" y="1318"/>
                  <a:pt x="4955" y="1387"/>
                </a:cubicBezTo>
                <a:cubicBezTo>
                  <a:pt x="4952" y="1389"/>
                  <a:pt x="4948" y="1391"/>
                  <a:pt x="4945" y="1393"/>
                </a:cubicBezTo>
                <a:cubicBezTo>
                  <a:pt x="4898" y="1379"/>
                  <a:pt x="4854" y="1360"/>
                  <a:pt x="4808" y="1344"/>
                </a:cubicBezTo>
                <a:cubicBezTo>
                  <a:pt x="4726" y="1315"/>
                  <a:pt x="4639" y="1291"/>
                  <a:pt x="4552" y="1286"/>
                </a:cubicBezTo>
                <a:cubicBezTo>
                  <a:pt x="4511" y="1284"/>
                  <a:pt x="4410" y="1284"/>
                  <a:pt x="4397" y="1342"/>
                </a:cubicBezTo>
                <a:cubicBezTo>
                  <a:pt x="4385" y="1397"/>
                  <a:pt x="4456" y="1433"/>
                  <a:pt x="4497" y="1446"/>
                </a:cubicBezTo>
                <a:cubicBezTo>
                  <a:pt x="4670" y="1502"/>
                  <a:pt x="4850" y="1410"/>
                  <a:pt x="5013" y="1362"/>
                </a:cubicBezTo>
                <a:cubicBezTo>
                  <a:pt x="5097" y="1337"/>
                  <a:pt x="5145" y="1337"/>
                  <a:pt x="5212" y="1390"/>
                </a:cubicBezTo>
                <a:cubicBezTo>
                  <a:pt x="5235" y="1408"/>
                  <a:pt x="5258" y="1450"/>
                  <a:pt x="5292" y="1447"/>
                </a:cubicBezTo>
                <a:cubicBezTo>
                  <a:pt x="5336" y="1443"/>
                  <a:pt x="5347" y="1381"/>
                  <a:pt x="5353" y="1349"/>
                </a:cubicBezTo>
                <a:cubicBezTo>
                  <a:pt x="5378" y="1222"/>
                  <a:pt x="5345" y="1041"/>
                  <a:pt x="5448" y="942"/>
                </a:cubicBezTo>
                <a:cubicBezTo>
                  <a:pt x="5515" y="878"/>
                  <a:pt x="5608" y="898"/>
                  <a:pt x="5691" y="897"/>
                </a:cubicBezTo>
                <a:cubicBezTo>
                  <a:pt x="5788" y="895"/>
                  <a:pt x="5873" y="886"/>
                  <a:pt x="5968" y="869"/>
                </a:cubicBezTo>
              </a:path>
              <a:path w="17145" h="2382" extrusionOk="0">
                <a:moveTo>
                  <a:pt x="7154" y="664"/>
                </a:moveTo>
                <a:cubicBezTo>
                  <a:pt x="7139" y="618"/>
                  <a:pt x="7132" y="574"/>
                  <a:pt x="7124" y="526"/>
                </a:cubicBezTo>
                <a:cubicBezTo>
                  <a:pt x="7115" y="474"/>
                  <a:pt x="7106" y="408"/>
                  <a:pt x="7065" y="370"/>
                </a:cubicBezTo>
                <a:cubicBezTo>
                  <a:pt x="7009" y="318"/>
                  <a:pt x="6921" y="340"/>
                  <a:pt x="6859" y="366"/>
                </a:cubicBezTo>
                <a:cubicBezTo>
                  <a:pt x="6773" y="402"/>
                  <a:pt x="6677" y="466"/>
                  <a:pt x="6621" y="542"/>
                </a:cubicBezTo>
                <a:cubicBezTo>
                  <a:pt x="6578" y="600"/>
                  <a:pt x="6585" y="653"/>
                  <a:pt x="6660" y="665"/>
                </a:cubicBezTo>
                <a:cubicBezTo>
                  <a:pt x="6841" y="693"/>
                  <a:pt x="6994" y="540"/>
                  <a:pt x="7159" y="549"/>
                </a:cubicBezTo>
                <a:cubicBezTo>
                  <a:pt x="7163" y="552"/>
                  <a:pt x="7168" y="555"/>
                  <a:pt x="7172" y="558"/>
                </a:cubicBezTo>
                <a:cubicBezTo>
                  <a:pt x="7144" y="630"/>
                  <a:pt x="7111" y="698"/>
                  <a:pt x="7074" y="768"/>
                </a:cubicBezTo>
                <a:cubicBezTo>
                  <a:pt x="7001" y="904"/>
                  <a:pt x="6924" y="1037"/>
                  <a:pt x="6849" y="1171"/>
                </a:cubicBezTo>
                <a:cubicBezTo>
                  <a:pt x="6778" y="1298"/>
                  <a:pt x="6711" y="1428"/>
                  <a:pt x="6640" y="1555"/>
                </a:cubicBezTo>
                <a:cubicBezTo>
                  <a:pt x="6610" y="1609"/>
                  <a:pt x="6603" y="1600"/>
                  <a:pt x="6651" y="1569"/>
                </a:cubicBezTo>
              </a:path>
              <a:path w="17145" h="2382" extrusionOk="0">
                <a:moveTo>
                  <a:pt x="7057" y="1175"/>
                </a:moveTo>
                <a:cubicBezTo>
                  <a:pt x="7107" y="1201"/>
                  <a:pt x="7068" y="1246"/>
                  <a:pt x="7048" y="1293"/>
                </a:cubicBezTo>
                <a:cubicBezTo>
                  <a:pt x="7011" y="1378"/>
                  <a:pt x="6961" y="1461"/>
                  <a:pt x="6938" y="1552"/>
                </a:cubicBezTo>
                <a:cubicBezTo>
                  <a:pt x="6922" y="1616"/>
                  <a:pt x="6931" y="1674"/>
                  <a:pt x="7005" y="1684"/>
                </a:cubicBezTo>
                <a:cubicBezTo>
                  <a:pt x="7087" y="1695"/>
                  <a:pt x="7179" y="1649"/>
                  <a:pt x="7241" y="1600"/>
                </a:cubicBezTo>
                <a:cubicBezTo>
                  <a:pt x="7303" y="1551"/>
                  <a:pt x="7358" y="1478"/>
                  <a:pt x="7355" y="1396"/>
                </a:cubicBezTo>
                <a:cubicBezTo>
                  <a:pt x="7353" y="1335"/>
                  <a:pt x="7314" y="1296"/>
                  <a:pt x="7274" y="1257"/>
                </a:cubicBezTo>
                <a:cubicBezTo>
                  <a:pt x="7239" y="1223"/>
                  <a:pt x="7232" y="1216"/>
                  <a:pt x="7259" y="1178"/>
                </a:cubicBezTo>
              </a:path>
              <a:path w="17145" h="2382" extrusionOk="0">
                <a:moveTo>
                  <a:pt x="7809" y="656"/>
                </a:moveTo>
                <a:cubicBezTo>
                  <a:pt x="7789" y="694"/>
                  <a:pt x="7774" y="721"/>
                  <a:pt x="7778" y="774"/>
                </a:cubicBezTo>
                <a:cubicBezTo>
                  <a:pt x="7783" y="846"/>
                  <a:pt x="7803" y="925"/>
                  <a:pt x="7849" y="982"/>
                </a:cubicBezTo>
                <a:cubicBezTo>
                  <a:pt x="7918" y="1066"/>
                  <a:pt x="8023" y="1045"/>
                  <a:pt x="8105" y="994"/>
                </a:cubicBezTo>
                <a:cubicBezTo>
                  <a:pt x="8197" y="937"/>
                  <a:pt x="8270" y="845"/>
                  <a:pt x="8325" y="754"/>
                </a:cubicBezTo>
                <a:cubicBezTo>
                  <a:pt x="8373" y="674"/>
                  <a:pt x="8412" y="586"/>
                  <a:pt x="8437" y="496"/>
                </a:cubicBezTo>
                <a:cubicBezTo>
                  <a:pt x="8445" y="462"/>
                  <a:pt x="8446" y="455"/>
                  <a:pt x="8453" y="435"/>
                </a:cubicBezTo>
                <a:cubicBezTo>
                  <a:pt x="8439" y="503"/>
                  <a:pt x="8429" y="571"/>
                  <a:pt x="8423" y="641"/>
                </a:cubicBezTo>
                <a:cubicBezTo>
                  <a:pt x="8407" y="814"/>
                  <a:pt x="8297" y="1324"/>
                  <a:pt x="8407" y="1476"/>
                </a:cubicBezTo>
                <a:cubicBezTo>
                  <a:pt x="8427" y="1504"/>
                  <a:pt x="8440" y="1406"/>
                  <a:pt x="8442" y="1395"/>
                </a:cubicBezTo>
              </a:path>
              <a:path w="17145" h="2382" extrusionOk="0">
                <a:moveTo>
                  <a:pt x="8719" y="878"/>
                </a:moveTo>
                <a:cubicBezTo>
                  <a:pt x="8813" y="877"/>
                  <a:pt x="8905" y="873"/>
                  <a:pt x="8999" y="861"/>
                </a:cubicBezTo>
                <a:cubicBezTo>
                  <a:pt x="9135" y="844"/>
                  <a:pt x="9272" y="823"/>
                  <a:pt x="9405" y="795"/>
                </a:cubicBezTo>
                <a:cubicBezTo>
                  <a:pt x="9433" y="787"/>
                  <a:pt x="9439" y="785"/>
                  <a:pt x="9455" y="779"/>
                </a:cubicBezTo>
              </a:path>
              <a:path w="17145" h="2382" extrusionOk="0">
                <a:moveTo>
                  <a:pt x="9025" y="1042"/>
                </a:moveTo>
                <a:cubicBezTo>
                  <a:pt x="9011" y="1062"/>
                  <a:pt x="8970" y="1103"/>
                  <a:pt x="8985" y="1133"/>
                </a:cubicBezTo>
                <a:cubicBezTo>
                  <a:pt x="8996" y="1155"/>
                  <a:pt x="9037" y="1144"/>
                  <a:pt x="9053" y="1140"/>
                </a:cubicBezTo>
                <a:cubicBezTo>
                  <a:pt x="9102" y="1129"/>
                  <a:pt x="9155" y="1113"/>
                  <a:pt x="9201" y="1096"/>
                </a:cubicBezTo>
                <a:cubicBezTo>
                  <a:pt x="9270" y="1070"/>
                  <a:pt x="9338" y="1052"/>
                  <a:pt x="9409" y="1031"/>
                </a:cubicBezTo>
                <a:cubicBezTo>
                  <a:pt x="9427" y="1025"/>
                  <a:pt x="9445" y="1020"/>
                  <a:pt x="9463" y="1014"/>
                </a:cubicBezTo>
              </a:path>
              <a:path w="17145" h="2382" extrusionOk="0">
                <a:moveTo>
                  <a:pt x="9615" y="762"/>
                </a:moveTo>
                <a:cubicBezTo>
                  <a:pt x="9660" y="785"/>
                  <a:pt x="9699" y="789"/>
                  <a:pt x="9750" y="792"/>
                </a:cubicBezTo>
                <a:cubicBezTo>
                  <a:pt x="9826" y="797"/>
                  <a:pt x="9903" y="793"/>
                  <a:pt x="9978" y="781"/>
                </a:cubicBezTo>
                <a:cubicBezTo>
                  <a:pt x="10023" y="774"/>
                  <a:pt x="10076" y="763"/>
                  <a:pt x="10117" y="741"/>
                </a:cubicBezTo>
                <a:cubicBezTo>
                  <a:pt x="10129" y="733"/>
                  <a:pt x="10133" y="730"/>
                  <a:pt x="10116" y="727"/>
                </a:cubicBezTo>
              </a:path>
              <a:path w="17145" h="2382" extrusionOk="0">
                <a:moveTo>
                  <a:pt x="9743" y="931"/>
                </a:moveTo>
                <a:cubicBezTo>
                  <a:pt x="9702" y="969"/>
                  <a:pt x="9670" y="992"/>
                  <a:pt x="9652" y="1045"/>
                </a:cubicBezTo>
                <a:cubicBezTo>
                  <a:pt x="9694" y="1066"/>
                  <a:pt x="9733" y="1058"/>
                  <a:pt x="9780" y="1046"/>
                </a:cubicBezTo>
                <a:cubicBezTo>
                  <a:pt x="9859" y="1025"/>
                  <a:pt x="9930" y="992"/>
                  <a:pt x="10004" y="958"/>
                </a:cubicBezTo>
                <a:cubicBezTo>
                  <a:pt x="10068" y="929"/>
                  <a:pt x="10133" y="901"/>
                  <a:pt x="10197" y="873"/>
                </a:cubicBezTo>
              </a:path>
              <a:path w="17145" h="2382" extrusionOk="0">
                <a:moveTo>
                  <a:pt x="11170" y="388"/>
                </a:moveTo>
                <a:cubicBezTo>
                  <a:pt x="11042" y="408"/>
                  <a:pt x="10926" y="449"/>
                  <a:pt x="10810" y="508"/>
                </a:cubicBezTo>
                <a:cubicBezTo>
                  <a:pt x="10617" y="606"/>
                  <a:pt x="10404" y="759"/>
                  <a:pt x="10323" y="970"/>
                </a:cubicBezTo>
                <a:cubicBezTo>
                  <a:pt x="10283" y="1075"/>
                  <a:pt x="10298" y="1186"/>
                  <a:pt x="10384" y="1262"/>
                </a:cubicBezTo>
                <a:cubicBezTo>
                  <a:pt x="10474" y="1342"/>
                  <a:pt x="10612" y="1358"/>
                  <a:pt x="10727" y="1349"/>
                </a:cubicBezTo>
                <a:cubicBezTo>
                  <a:pt x="10853" y="1339"/>
                  <a:pt x="10986" y="1293"/>
                  <a:pt x="11071" y="1196"/>
                </a:cubicBezTo>
                <a:cubicBezTo>
                  <a:pt x="11199" y="1050"/>
                  <a:pt x="11152" y="856"/>
                  <a:pt x="11050" y="713"/>
                </a:cubicBezTo>
                <a:cubicBezTo>
                  <a:pt x="11031" y="687"/>
                  <a:pt x="10861" y="548"/>
                  <a:pt x="10868" y="518"/>
                </a:cubicBezTo>
                <a:cubicBezTo>
                  <a:pt x="10884" y="503"/>
                  <a:pt x="10893" y="498"/>
                  <a:pt x="10911" y="497"/>
                </a:cubicBezTo>
              </a:path>
              <a:path w="17145" h="2382" extrusionOk="0">
                <a:moveTo>
                  <a:pt x="11570" y="666"/>
                </a:moveTo>
                <a:cubicBezTo>
                  <a:pt x="11583" y="693"/>
                  <a:pt x="11586" y="695"/>
                  <a:pt x="11599" y="667"/>
                </a:cubicBezTo>
              </a:path>
              <a:path w="17145" h="2382" extrusionOk="0">
                <a:moveTo>
                  <a:pt x="11524" y="975"/>
                </a:moveTo>
                <a:cubicBezTo>
                  <a:pt x="11523" y="999"/>
                  <a:pt x="11522" y="1019"/>
                  <a:pt x="11527" y="1042"/>
                </a:cubicBezTo>
                <a:cubicBezTo>
                  <a:pt x="11539" y="1021"/>
                  <a:pt x="11545" y="1002"/>
                  <a:pt x="11554" y="978"/>
                </a:cubicBezTo>
                <a:cubicBezTo>
                  <a:pt x="11558" y="968"/>
                  <a:pt x="11562" y="958"/>
                  <a:pt x="11566" y="948"/>
                </a:cubicBezTo>
              </a:path>
              <a:path w="17145" h="2382" extrusionOk="0">
                <a:moveTo>
                  <a:pt x="11851" y="837"/>
                </a:moveTo>
                <a:cubicBezTo>
                  <a:pt x="11855" y="891"/>
                  <a:pt x="11876" y="922"/>
                  <a:pt x="11909" y="966"/>
                </a:cubicBezTo>
                <a:cubicBezTo>
                  <a:pt x="11951" y="1021"/>
                  <a:pt x="11994" y="1074"/>
                  <a:pt x="12041" y="1125"/>
                </a:cubicBezTo>
                <a:cubicBezTo>
                  <a:pt x="12058" y="1144"/>
                  <a:pt x="12075" y="1162"/>
                  <a:pt x="12094" y="1178"/>
                </a:cubicBezTo>
                <a:cubicBezTo>
                  <a:pt x="12078" y="1140"/>
                  <a:pt x="12058" y="1100"/>
                  <a:pt x="12043" y="1061"/>
                </a:cubicBezTo>
                <a:cubicBezTo>
                  <a:pt x="12014" y="987"/>
                  <a:pt x="11983" y="887"/>
                  <a:pt x="12019" y="810"/>
                </a:cubicBezTo>
                <a:cubicBezTo>
                  <a:pt x="12051" y="741"/>
                  <a:pt x="12121" y="720"/>
                  <a:pt x="12189" y="705"/>
                </a:cubicBezTo>
                <a:cubicBezTo>
                  <a:pt x="12250" y="695"/>
                  <a:pt x="12270" y="692"/>
                  <a:pt x="12310" y="687"/>
                </a:cubicBezTo>
              </a:path>
              <a:path w="17145" h="2382" extrusionOk="0">
                <a:moveTo>
                  <a:pt x="12439" y="963"/>
                </a:moveTo>
                <a:cubicBezTo>
                  <a:pt x="12469" y="1024"/>
                  <a:pt x="12490" y="1059"/>
                  <a:pt x="12564" y="1063"/>
                </a:cubicBezTo>
                <a:cubicBezTo>
                  <a:pt x="12636" y="1067"/>
                  <a:pt x="12706" y="1036"/>
                  <a:pt x="12751" y="979"/>
                </a:cubicBezTo>
                <a:cubicBezTo>
                  <a:pt x="12784" y="938"/>
                  <a:pt x="12807" y="863"/>
                  <a:pt x="12766" y="819"/>
                </a:cubicBezTo>
                <a:cubicBezTo>
                  <a:pt x="12719" y="768"/>
                  <a:pt x="12632" y="804"/>
                  <a:pt x="12586" y="833"/>
                </a:cubicBezTo>
                <a:cubicBezTo>
                  <a:pt x="12514" y="879"/>
                  <a:pt x="12463" y="956"/>
                  <a:pt x="12455" y="1042"/>
                </a:cubicBezTo>
                <a:cubicBezTo>
                  <a:pt x="12449" y="1115"/>
                  <a:pt x="12492" y="1182"/>
                  <a:pt x="12564" y="1199"/>
                </a:cubicBezTo>
                <a:cubicBezTo>
                  <a:pt x="12655" y="1221"/>
                  <a:pt x="12746" y="1178"/>
                  <a:pt x="12814" y="1121"/>
                </a:cubicBezTo>
                <a:cubicBezTo>
                  <a:pt x="12880" y="1056"/>
                  <a:pt x="12904" y="1032"/>
                  <a:pt x="12939" y="979"/>
                </a:cubicBezTo>
              </a:path>
              <a:path w="17145" h="2382" extrusionOk="0">
                <a:moveTo>
                  <a:pt x="13162" y="243"/>
                </a:moveTo>
                <a:cubicBezTo>
                  <a:pt x="13165" y="187"/>
                  <a:pt x="13166" y="174"/>
                  <a:pt x="13167" y="140"/>
                </a:cubicBezTo>
                <a:cubicBezTo>
                  <a:pt x="13150" y="192"/>
                  <a:pt x="13149" y="222"/>
                  <a:pt x="13140" y="277"/>
                </a:cubicBezTo>
                <a:cubicBezTo>
                  <a:pt x="13116" y="420"/>
                  <a:pt x="13095" y="563"/>
                  <a:pt x="13076" y="707"/>
                </a:cubicBezTo>
                <a:cubicBezTo>
                  <a:pt x="13058" y="843"/>
                  <a:pt x="13058" y="980"/>
                  <a:pt x="13043" y="1115"/>
                </a:cubicBezTo>
                <a:cubicBezTo>
                  <a:pt x="13041" y="1123"/>
                  <a:pt x="13038" y="1130"/>
                  <a:pt x="13036" y="1138"/>
                </a:cubicBezTo>
                <a:cubicBezTo>
                  <a:pt x="12987" y="1091"/>
                  <a:pt x="12955" y="1027"/>
                  <a:pt x="12921" y="967"/>
                </a:cubicBezTo>
                <a:cubicBezTo>
                  <a:pt x="12877" y="888"/>
                  <a:pt x="12792" y="769"/>
                  <a:pt x="12807" y="673"/>
                </a:cubicBezTo>
                <a:cubicBezTo>
                  <a:pt x="12816" y="613"/>
                  <a:pt x="12917" y="644"/>
                  <a:pt x="12952" y="652"/>
                </a:cubicBezTo>
                <a:cubicBezTo>
                  <a:pt x="13070" y="681"/>
                  <a:pt x="13186" y="729"/>
                  <a:pt x="13289" y="792"/>
                </a:cubicBezTo>
                <a:cubicBezTo>
                  <a:pt x="13328" y="816"/>
                  <a:pt x="13360" y="844"/>
                  <a:pt x="13384" y="883"/>
                </a:cubicBezTo>
                <a:cubicBezTo>
                  <a:pt x="13398" y="906"/>
                  <a:pt x="13414" y="981"/>
                  <a:pt x="13439" y="993"/>
                </a:cubicBezTo>
                <a:cubicBezTo>
                  <a:pt x="13453" y="1000"/>
                  <a:pt x="13482" y="988"/>
                  <a:pt x="13497" y="986"/>
                </a:cubicBezTo>
                <a:cubicBezTo>
                  <a:pt x="13514" y="983"/>
                  <a:pt x="13531" y="979"/>
                  <a:pt x="13546" y="972"/>
                </a:cubicBezTo>
                <a:cubicBezTo>
                  <a:pt x="13572" y="960"/>
                  <a:pt x="13589" y="936"/>
                  <a:pt x="13601" y="910"/>
                </a:cubicBezTo>
                <a:cubicBezTo>
                  <a:pt x="13646" y="814"/>
                  <a:pt x="13664" y="705"/>
                  <a:pt x="13664" y="601"/>
                </a:cubicBezTo>
                <a:cubicBezTo>
                  <a:pt x="13664" y="584"/>
                  <a:pt x="13661" y="568"/>
                  <a:pt x="13661" y="551"/>
                </a:cubicBezTo>
              </a:path>
              <a:path w="17145" h="2382" extrusionOk="0">
                <a:moveTo>
                  <a:pt x="13684" y="879"/>
                </a:moveTo>
                <a:cubicBezTo>
                  <a:pt x="13701" y="914"/>
                  <a:pt x="13711" y="931"/>
                  <a:pt x="13744" y="952"/>
                </a:cubicBezTo>
                <a:cubicBezTo>
                  <a:pt x="13762" y="964"/>
                  <a:pt x="13781" y="972"/>
                  <a:pt x="13797" y="985"/>
                </a:cubicBezTo>
                <a:cubicBezTo>
                  <a:pt x="13810" y="995"/>
                  <a:pt x="13812" y="998"/>
                  <a:pt x="13822" y="1000"/>
                </a:cubicBezTo>
                <a:cubicBezTo>
                  <a:pt x="13832" y="970"/>
                  <a:pt x="13841" y="941"/>
                  <a:pt x="13854" y="912"/>
                </a:cubicBezTo>
                <a:cubicBezTo>
                  <a:pt x="13877" y="861"/>
                  <a:pt x="13906" y="813"/>
                  <a:pt x="13945" y="772"/>
                </a:cubicBezTo>
                <a:cubicBezTo>
                  <a:pt x="13978" y="738"/>
                  <a:pt x="14022" y="699"/>
                  <a:pt x="14070" y="690"/>
                </a:cubicBezTo>
                <a:cubicBezTo>
                  <a:pt x="14105" y="684"/>
                  <a:pt x="14136" y="694"/>
                  <a:pt x="14168" y="703"/>
                </a:cubicBezTo>
              </a:path>
              <a:path w="17145" h="2382" extrusionOk="0">
                <a:moveTo>
                  <a:pt x="14271" y="1083"/>
                </a:moveTo>
                <a:cubicBezTo>
                  <a:pt x="14261" y="1112"/>
                  <a:pt x="14244" y="1134"/>
                  <a:pt x="14233" y="1156"/>
                </a:cubicBezTo>
                <a:cubicBezTo>
                  <a:pt x="14233" y="1160"/>
                  <a:pt x="14232" y="1163"/>
                  <a:pt x="14232" y="1167"/>
                </a:cubicBezTo>
                <a:cubicBezTo>
                  <a:pt x="14245" y="1130"/>
                  <a:pt x="14264" y="1096"/>
                  <a:pt x="14279" y="1060"/>
                </a:cubicBezTo>
                <a:cubicBezTo>
                  <a:pt x="14301" y="1008"/>
                  <a:pt x="14319" y="954"/>
                  <a:pt x="14343" y="904"/>
                </a:cubicBezTo>
                <a:cubicBezTo>
                  <a:pt x="14346" y="899"/>
                  <a:pt x="14348" y="895"/>
                  <a:pt x="14351" y="890"/>
                </a:cubicBezTo>
                <a:cubicBezTo>
                  <a:pt x="14373" y="903"/>
                  <a:pt x="14385" y="918"/>
                  <a:pt x="14405" y="940"/>
                </a:cubicBezTo>
                <a:cubicBezTo>
                  <a:pt x="14453" y="994"/>
                  <a:pt x="14551" y="1088"/>
                  <a:pt x="14633" y="1065"/>
                </a:cubicBezTo>
                <a:cubicBezTo>
                  <a:pt x="14682" y="1051"/>
                  <a:pt x="14681" y="978"/>
                  <a:pt x="14683" y="938"/>
                </a:cubicBezTo>
                <a:cubicBezTo>
                  <a:pt x="14687" y="855"/>
                  <a:pt x="14694" y="774"/>
                  <a:pt x="14723" y="696"/>
                </a:cubicBezTo>
                <a:cubicBezTo>
                  <a:pt x="14749" y="639"/>
                  <a:pt x="14758" y="620"/>
                  <a:pt x="14787" y="589"/>
                </a:cubicBezTo>
              </a:path>
              <a:path w="17145" h="2382" extrusionOk="0">
                <a:moveTo>
                  <a:pt x="15370" y="277"/>
                </a:moveTo>
                <a:cubicBezTo>
                  <a:pt x="15370" y="278"/>
                  <a:pt x="15378" y="346"/>
                  <a:pt x="15374" y="385"/>
                </a:cubicBezTo>
                <a:cubicBezTo>
                  <a:pt x="15362" y="487"/>
                  <a:pt x="15349" y="589"/>
                  <a:pt x="15341" y="691"/>
                </a:cubicBezTo>
                <a:cubicBezTo>
                  <a:pt x="15333" y="783"/>
                  <a:pt x="15326" y="876"/>
                  <a:pt x="15329" y="968"/>
                </a:cubicBezTo>
                <a:cubicBezTo>
                  <a:pt x="15330" y="1002"/>
                  <a:pt x="15327" y="1027"/>
                  <a:pt x="15347" y="1022"/>
                </a:cubicBezTo>
              </a:path>
              <a:path w="17145" h="2382" extrusionOk="0">
                <a:moveTo>
                  <a:pt x="15016" y="264"/>
                </a:moveTo>
                <a:cubicBezTo>
                  <a:pt x="14991" y="175"/>
                  <a:pt x="14978" y="135"/>
                  <a:pt x="15081" y="103"/>
                </a:cubicBezTo>
                <a:cubicBezTo>
                  <a:pt x="15301" y="34"/>
                  <a:pt x="15548" y="57"/>
                  <a:pt x="15774" y="23"/>
                </a:cubicBezTo>
                <a:cubicBezTo>
                  <a:pt x="15829" y="15"/>
                  <a:pt x="15924" y="-21"/>
                  <a:pt x="15979" y="7"/>
                </a:cubicBezTo>
                <a:cubicBezTo>
                  <a:pt x="15981" y="11"/>
                  <a:pt x="15984" y="15"/>
                  <a:pt x="15986" y="19"/>
                </a:cubicBezTo>
              </a:path>
              <a:path w="17145" h="2382" extrusionOk="0">
                <a:moveTo>
                  <a:pt x="15682" y="926"/>
                </a:moveTo>
                <a:cubicBezTo>
                  <a:pt x="15684" y="992"/>
                  <a:pt x="15689" y="1038"/>
                  <a:pt x="15707" y="1098"/>
                </a:cubicBezTo>
                <a:cubicBezTo>
                  <a:pt x="15718" y="1080"/>
                  <a:pt x="15735" y="1071"/>
                  <a:pt x="15739" y="1026"/>
                </a:cubicBezTo>
                <a:cubicBezTo>
                  <a:pt x="15752" y="863"/>
                  <a:pt x="15723" y="693"/>
                  <a:pt x="15767" y="533"/>
                </a:cubicBezTo>
                <a:cubicBezTo>
                  <a:pt x="15780" y="486"/>
                  <a:pt x="15807" y="409"/>
                  <a:pt x="15869" y="415"/>
                </a:cubicBezTo>
                <a:cubicBezTo>
                  <a:pt x="15955" y="423"/>
                  <a:pt x="15948" y="536"/>
                  <a:pt x="15933" y="593"/>
                </a:cubicBezTo>
                <a:cubicBezTo>
                  <a:pt x="15917" y="653"/>
                  <a:pt x="15851" y="750"/>
                  <a:pt x="15885" y="814"/>
                </a:cubicBezTo>
                <a:cubicBezTo>
                  <a:pt x="15913" y="867"/>
                  <a:pt x="15987" y="862"/>
                  <a:pt x="16034" y="840"/>
                </a:cubicBezTo>
                <a:cubicBezTo>
                  <a:pt x="16093" y="812"/>
                  <a:pt x="16140" y="755"/>
                  <a:pt x="16177" y="703"/>
                </a:cubicBezTo>
                <a:cubicBezTo>
                  <a:pt x="16207" y="660"/>
                  <a:pt x="16228" y="614"/>
                  <a:pt x="16250" y="566"/>
                </a:cubicBezTo>
                <a:cubicBezTo>
                  <a:pt x="16252" y="603"/>
                  <a:pt x="16251" y="643"/>
                  <a:pt x="16253" y="682"/>
                </a:cubicBezTo>
                <a:cubicBezTo>
                  <a:pt x="16256" y="742"/>
                  <a:pt x="16260" y="844"/>
                  <a:pt x="16312" y="885"/>
                </a:cubicBezTo>
                <a:cubicBezTo>
                  <a:pt x="16341" y="908"/>
                  <a:pt x="16362" y="892"/>
                  <a:pt x="16388" y="874"/>
                </a:cubicBezTo>
                <a:cubicBezTo>
                  <a:pt x="16449" y="831"/>
                  <a:pt x="16483" y="727"/>
                  <a:pt x="16522" y="666"/>
                </a:cubicBezTo>
                <a:cubicBezTo>
                  <a:pt x="16535" y="645"/>
                  <a:pt x="16552" y="633"/>
                  <a:pt x="16565" y="618"/>
                </a:cubicBezTo>
                <a:cubicBezTo>
                  <a:pt x="16576" y="639"/>
                  <a:pt x="16590" y="666"/>
                  <a:pt x="16601" y="691"/>
                </a:cubicBezTo>
                <a:cubicBezTo>
                  <a:pt x="16643" y="783"/>
                  <a:pt x="16714" y="845"/>
                  <a:pt x="16819" y="852"/>
                </a:cubicBezTo>
                <a:cubicBezTo>
                  <a:pt x="16953" y="861"/>
                  <a:pt x="17063" y="772"/>
                  <a:pt x="17118" y="656"/>
                </a:cubicBezTo>
                <a:cubicBezTo>
                  <a:pt x="17149" y="592"/>
                  <a:pt x="17138" y="558"/>
                  <a:pt x="17127" y="498"/>
                </a:cubicBezTo>
                <a:cubicBezTo>
                  <a:pt x="17070" y="506"/>
                  <a:pt x="17047" y="504"/>
                  <a:pt x="17004" y="563"/>
                </a:cubicBezTo>
                <a:cubicBezTo>
                  <a:pt x="16956" y="629"/>
                  <a:pt x="16934" y="707"/>
                  <a:pt x="16932" y="787"/>
                </a:cubicBezTo>
                <a:cubicBezTo>
                  <a:pt x="16930" y="845"/>
                  <a:pt x="16951" y="925"/>
                  <a:pt x="17008" y="955"/>
                </a:cubicBezTo>
                <a:cubicBezTo>
                  <a:pt x="17048" y="976"/>
                  <a:pt x="17062" y="972"/>
                  <a:pt x="17104" y="96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6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35375" y="5295900"/>
            <a:ext cx="4497388" cy="817563"/>
          </a:xfrm>
          <a:custGeom>
            <a:avLst/>
            <a:gdLst>
              <a:gd name="T0" fmla="*/ 2147483647 w 12490"/>
              <a:gd name="T1" fmla="*/ 2147483647 h 2273"/>
              <a:gd name="T2" fmla="*/ 2147483647 w 12490"/>
              <a:gd name="T3" fmla="*/ 2147483647 h 2273"/>
              <a:gd name="T4" fmla="*/ 2147483647 w 12490"/>
              <a:gd name="T5" fmla="*/ 2147483647 h 2273"/>
              <a:gd name="T6" fmla="*/ 2147483647 w 12490"/>
              <a:gd name="T7" fmla="*/ 2147483647 h 2273"/>
              <a:gd name="T8" fmla="*/ 2147483647 w 12490"/>
              <a:gd name="T9" fmla="*/ 2147483647 h 2273"/>
              <a:gd name="T10" fmla="*/ 2147483647 w 12490"/>
              <a:gd name="T11" fmla="*/ 2147483647 h 2273"/>
              <a:gd name="T12" fmla="*/ 2147483647 w 12490"/>
              <a:gd name="T13" fmla="*/ 2147483647 h 2273"/>
              <a:gd name="T14" fmla="*/ 2147483647 w 12490"/>
              <a:gd name="T15" fmla="*/ 2147483647 h 2273"/>
              <a:gd name="T16" fmla="*/ 2147483647 w 12490"/>
              <a:gd name="T17" fmla="*/ 2147483647 h 2273"/>
              <a:gd name="T18" fmla="*/ 2147483647 w 12490"/>
              <a:gd name="T19" fmla="*/ 2147483647 h 2273"/>
              <a:gd name="T20" fmla="*/ 2147483647 w 12490"/>
              <a:gd name="T21" fmla="*/ 2147483647 h 2273"/>
              <a:gd name="T22" fmla="*/ 2147483647 w 12490"/>
              <a:gd name="T23" fmla="*/ 2147483647 h 2273"/>
              <a:gd name="T24" fmla="*/ 2147483647 w 12490"/>
              <a:gd name="T25" fmla="*/ 2147483647 h 2273"/>
              <a:gd name="T26" fmla="*/ 2147483647 w 12490"/>
              <a:gd name="T27" fmla="*/ 2147483647 h 2273"/>
              <a:gd name="T28" fmla="*/ 2147483647 w 12490"/>
              <a:gd name="T29" fmla="*/ 2147483647 h 2273"/>
              <a:gd name="T30" fmla="*/ 2147483647 w 12490"/>
              <a:gd name="T31" fmla="*/ 2147483647 h 2273"/>
              <a:gd name="T32" fmla="*/ 2147483647 w 12490"/>
              <a:gd name="T33" fmla="*/ 2147483647 h 2273"/>
              <a:gd name="T34" fmla="*/ 2147483647 w 12490"/>
              <a:gd name="T35" fmla="*/ 2147483647 h 2273"/>
              <a:gd name="T36" fmla="*/ 2147483647 w 12490"/>
              <a:gd name="T37" fmla="*/ 2147483647 h 2273"/>
              <a:gd name="T38" fmla="*/ 2147483647 w 12490"/>
              <a:gd name="T39" fmla="*/ 2147483647 h 2273"/>
              <a:gd name="T40" fmla="*/ 2147483647 w 12490"/>
              <a:gd name="T41" fmla="*/ 2147483647 h 2273"/>
              <a:gd name="T42" fmla="*/ 2147483647 w 12490"/>
              <a:gd name="T43" fmla="*/ 2147483647 h 2273"/>
              <a:gd name="T44" fmla="*/ 2147483647 w 12490"/>
              <a:gd name="T45" fmla="*/ 2147483647 h 2273"/>
              <a:gd name="T46" fmla="*/ 2147483647 w 12490"/>
              <a:gd name="T47" fmla="*/ 2147483647 h 2273"/>
              <a:gd name="T48" fmla="*/ 2147483647 w 12490"/>
              <a:gd name="T49" fmla="*/ 2147483647 h 2273"/>
              <a:gd name="T50" fmla="*/ 2147483647 w 12490"/>
              <a:gd name="T51" fmla="*/ 2147483647 h 2273"/>
              <a:gd name="T52" fmla="*/ 2147483647 w 12490"/>
              <a:gd name="T53" fmla="*/ 2147483647 h 2273"/>
              <a:gd name="T54" fmla="*/ 2147483647 w 12490"/>
              <a:gd name="T55" fmla="*/ 2147483647 h 2273"/>
              <a:gd name="T56" fmla="*/ 2147483647 w 12490"/>
              <a:gd name="T57" fmla="*/ 2147483647 h 2273"/>
              <a:gd name="T58" fmla="*/ 2147483647 w 12490"/>
              <a:gd name="T59" fmla="*/ 2147483647 h 2273"/>
              <a:gd name="T60" fmla="*/ 2147483647 w 12490"/>
              <a:gd name="T61" fmla="*/ 2147483647 h 2273"/>
              <a:gd name="T62" fmla="*/ 2147483647 w 12490"/>
              <a:gd name="T63" fmla="*/ 2147483647 h 2273"/>
              <a:gd name="T64" fmla="*/ 2147483647 w 12490"/>
              <a:gd name="T65" fmla="*/ 2147483647 h 2273"/>
              <a:gd name="T66" fmla="*/ 2147483647 w 12490"/>
              <a:gd name="T67" fmla="*/ 2147483647 h 2273"/>
              <a:gd name="T68" fmla="*/ 2147483647 w 12490"/>
              <a:gd name="T69" fmla="*/ 2147483647 h 2273"/>
              <a:gd name="T70" fmla="*/ 2147483647 w 12490"/>
              <a:gd name="T71" fmla="*/ 2147483647 h 2273"/>
              <a:gd name="T72" fmla="*/ 2147483647 w 12490"/>
              <a:gd name="T73" fmla="*/ 2147483647 h 2273"/>
              <a:gd name="T74" fmla="*/ 2147483647 w 12490"/>
              <a:gd name="T75" fmla="*/ 2147483647 h 2273"/>
              <a:gd name="T76" fmla="*/ 2147483647 w 12490"/>
              <a:gd name="T77" fmla="*/ 2147483647 h 2273"/>
              <a:gd name="T78" fmla="*/ 2147483647 w 12490"/>
              <a:gd name="T79" fmla="*/ 2147483647 h 2273"/>
              <a:gd name="T80" fmla="*/ 2147483647 w 12490"/>
              <a:gd name="T81" fmla="*/ 2147483647 h 2273"/>
              <a:gd name="T82" fmla="*/ 2147483647 w 12490"/>
              <a:gd name="T83" fmla="*/ 2147483647 h 2273"/>
              <a:gd name="T84" fmla="*/ 2147483647 w 12490"/>
              <a:gd name="T85" fmla="*/ 2147483647 h 2273"/>
              <a:gd name="T86" fmla="*/ 2147483647 w 12490"/>
              <a:gd name="T87" fmla="*/ 2147483647 h 2273"/>
              <a:gd name="T88" fmla="*/ 2147483647 w 12490"/>
              <a:gd name="T89" fmla="*/ 2147483647 h 2273"/>
              <a:gd name="T90" fmla="*/ 2147483647 w 12490"/>
              <a:gd name="T91" fmla="*/ 2147483647 h 2273"/>
              <a:gd name="T92" fmla="*/ 2147483647 w 12490"/>
              <a:gd name="T93" fmla="*/ 2147483647 h 2273"/>
              <a:gd name="T94" fmla="*/ 2147483647 w 12490"/>
              <a:gd name="T95" fmla="*/ 2147483647 h 2273"/>
              <a:gd name="T96" fmla="*/ 2147483647 w 12490"/>
              <a:gd name="T97" fmla="*/ 2147483647 h 2273"/>
              <a:gd name="T98" fmla="*/ 2147483647 w 12490"/>
              <a:gd name="T99" fmla="*/ 2147483647 h 227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2490"/>
              <a:gd name="T151" fmla="*/ 0 h 2273"/>
              <a:gd name="T152" fmla="*/ 12490 w 12490"/>
              <a:gd name="T153" fmla="*/ 2273 h 227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2490" h="2273" extrusionOk="0">
                <a:moveTo>
                  <a:pt x="857" y="1832"/>
                </a:moveTo>
                <a:cubicBezTo>
                  <a:pt x="857" y="1809"/>
                  <a:pt x="853" y="1805"/>
                  <a:pt x="854" y="1782"/>
                </a:cubicBezTo>
                <a:cubicBezTo>
                  <a:pt x="856" y="1731"/>
                  <a:pt x="859" y="1680"/>
                  <a:pt x="863" y="1630"/>
                </a:cubicBezTo>
                <a:cubicBezTo>
                  <a:pt x="869" y="1548"/>
                  <a:pt x="875" y="1465"/>
                  <a:pt x="885" y="1383"/>
                </a:cubicBezTo>
                <a:cubicBezTo>
                  <a:pt x="900" y="1260"/>
                  <a:pt x="917" y="1138"/>
                  <a:pt x="945" y="1018"/>
                </a:cubicBezTo>
                <a:cubicBezTo>
                  <a:pt x="961" y="948"/>
                  <a:pt x="980" y="878"/>
                  <a:pt x="1002" y="809"/>
                </a:cubicBezTo>
                <a:cubicBezTo>
                  <a:pt x="1012" y="779"/>
                  <a:pt x="1027" y="751"/>
                  <a:pt x="1038" y="733"/>
                </a:cubicBezTo>
                <a:cubicBezTo>
                  <a:pt x="1050" y="784"/>
                  <a:pt x="1058" y="835"/>
                  <a:pt x="1066" y="887"/>
                </a:cubicBezTo>
                <a:cubicBezTo>
                  <a:pt x="1078" y="970"/>
                  <a:pt x="1091" y="1053"/>
                  <a:pt x="1106" y="1136"/>
                </a:cubicBezTo>
                <a:cubicBezTo>
                  <a:pt x="1117" y="1196"/>
                  <a:pt x="1126" y="1277"/>
                  <a:pt x="1166" y="1326"/>
                </a:cubicBezTo>
                <a:cubicBezTo>
                  <a:pt x="1170" y="1327"/>
                  <a:pt x="1174" y="1327"/>
                  <a:pt x="1178" y="1328"/>
                </a:cubicBezTo>
                <a:cubicBezTo>
                  <a:pt x="1203" y="1298"/>
                  <a:pt x="1217" y="1274"/>
                  <a:pt x="1232" y="1235"/>
                </a:cubicBezTo>
                <a:cubicBezTo>
                  <a:pt x="1272" y="1132"/>
                  <a:pt x="1306" y="1027"/>
                  <a:pt x="1341" y="922"/>
                </a:cubicBezTo>
                <a:cubicBezTo>
                  <a:pt x="1370" y="837"/>
                  <a:pt x="1391" y="724"/>
                  <a:pt x="1443" y="650"/>
                </a:cubicBezTo>
                <a:cubicBezTo>
                  <a:pt x="1446" y="650"/>
                  <a:pt x="1450" y="650"/>
                  <a:pt x="1453" y="650"/>
                </a:cubicBezTo>
                <a:cubicBezTo>
                  <a:pt x="1468" y="706"/>
                  <a:pt x="1478" y="761"/>
                  <a:pt x="1485" y="820"/>
                </a:cubicBezTo>
                <a:cubicBezTo>
                  <a:pt x="1506" y="1000"/>
                  <a:pt x="1524" y="1179"/>
                  <a:pt x="1542" y="1359"/>
                </a:cubicBezTo>
                <a:cubicBezTo>
                  <a:pt x="1551" y="1452"/>
                  <a:pt x="1536" y="1584"/>
                  <a:pt x="1563" y="1673"/>
                </a:cubicBezTo>
                <a:cubicBezTo>
                  <a:pt x="1576" y="1716"/>
                  <a:pt x="1575" y="1657"/>
                  <a:pt x="1582" y="1637"/>
                </a:cubicBezTo>
              </a:path>
              <a:path w="12490" h="2273" extrusionOk="0">
                <a:moveTo>
                  <a:pt x="1891" y="974"/>
                </a:moveTo>
                <a:cubicBezTo>
                  <a:pt x="1874" y="967"/>
                  <a:pt x="1867" y="966"/>
                  <a:pt x="1843" y="1005"/>
                </a:cubicBezTo>
                <a:cubicBezTo>
                  <a:pt x="1754" y="1155"/>
                  <a:pt x="1725" y="1381"/>
                  <a:pt x="1797" y="1542"/>
                </a:cubicBezTo>
                <a:cubicBezTo>
                  <a:pt x="1827" y="1610"/>
                  <a:pt x="1888" y="1667"/>
                  <a:pt x="1965" y="1671"/>
                </a:cubicBezTo>
                <a:cubicBezTo>
                  <a:pt x="2074" y="1677"/>
                  <a:pt x="2155" y="1580"/>
                  <a:pt x="2195" y="1490"/>
                </a:cubicBezTo>
                <a:cubicBezTo>
                  <a:pt x="2266" y="1331"/>
                  <a:pt x="2268" y="1110"/>
                  <a:pt x="2176" y="958"/>
                </a:cubicBezTo>
                <a:cubicBezTo>
                  <a:pt x="2145" y="907"/>
                  <a:pt x="2098" y="869"/>
                  <a:pt x="2039" y="860"/>
                </a:cubicBezTo>
                <a:cubicBezTo>
                  <a:pt x="2013" y="859"/>
                  <a:pt x="2006" y="858"/>
                  <a:pt x="1993" y="871"/>
                </a:cubicBezTo>
                <a:cubicBezTo>
                  <a:pt x="1995" y="901"/>
                  <a:pt x="1987" y="916"/>
                  <a:pt x="2035" y="939"/>
                </a:cubicBezTo>
                <a:cubicBezTo>
                  <a:pt x="2079" y="954"/>
                  <a:pt x="2097" y="960"/>
                  <a:pt x="2128" y="970"/>
                </a:cubicBezTo>
              </a:path>
              <a:path w="12490" h="2273" extrusionOk="0">
                <a:moveTo>
                  <a:pt x="2405" y="978"/>
                </a:moveTo>
                <a:cubicBezTo>
                  <a:pt x="2490" y="967"/>
                  <a:pt x="2565" y="956"/>
                  <a:pt x="2643" y="923"/>
                </a:cubicBezTo>
                <a:cubicBezTo>
                  <a:pt x="2694" y="901"/>
                  <a:pt x="2667" y="908"/>
                  <a:pt x="2679" y="870"/>
                </a:cubicBezTo>
                <a:cubicBezTo>
                  <a:pt x="2647" y="853"/>
                  <a:pt x="2606" y="834"/>
                  <a:pt x="2569" y="849"/>
                </a:cubicBezTo>
                <a:cubicBezTo>
                  <a:pt x="2512" y="872"/>
                  <a:pt x="2546" y="939"/>
                  <a:pt x="2570" y="972"/>
                </a:cubicBezTo>
                <a:cubicBezTo>
                  <a:pt x="2632" y="1058"/>
                  <a:pt x="2729" y="1127"/>
                  <a:pt x="2813" y="1190"/>
                </a:cubicBezTo>
                <a:cubicBezTo>
                  <a:pt x="2888" y="1247"/>
                  <a:pt x="2982" y="1301"/>
                  <a:pt x="3036" y="1381"/>
                </a:cubicBezTo>
                <a:cubicBezTo>
                  <a:pt x="3074" y="1437"/>
                  <a:pt x="3038" y="1480"/>
                  <a:pt x="2983" y="1502"/>
                </a:cubicBezTo>
                <a:cubicBezTo>
                  <a:pt x="2875" y="1546"/>
                  <a:pt x="2728" y="1534"/>
                  <a:pt x="2620" y="1497"/>
                </a:cubicBezTo>
                <a:cubicBezTo>
                  <a:pt x="2570" y="1480"/>
                  <a:pt x="2528" y="1451"/>
                  <a:pt x="2535" y="1392"/>
                </a:cubicBezTo>
                <a:cubicBezTo>
                  <a:pt x="2546" y="1356"/>
                  <a:pt x="2550" y="1342"/>
                  <a:pt x="2564" y="1320"/>
                </a:cubicBezTo>
              </a:path>
              <a:path w="12490" h="2273" extrusionOk="0">
                <a:moveTo>
                  <a:pt x="3089" y="842"/>
                </a:moveTo>
                <a:cubicBezTo>
                  <a:pt x="3152" y="841"/>
                  <a:pt x="3171" y="855"/>
                  <a:pt x="3183" y="923"/>
                </a:cubicBezTo>
                <a:cubicBezTo>
                  <a:pt x="3200" y="1022"/>
                  <a:pt x="3187" y="1128"/>
                  <a:pt x="3179" y="1227"/>
                </a:cubicBezTo>
                <a:cubicBezTo>
                  <a:pt x="3169" y="1358"/>
                  <a:pt x="3153" y="1489"/>
                  <a:pt x="3157" y="1620"/>
                </a:cubicBezTo>
                <a:cubicBezTo>
                  <a:pt x="3158" y="1644"/>
                  <a:pt x="3145" y="1745"/>
                  <a:pt x="3171" y="1680"/>
                </a:cubicBezTo>
              </a:path>
              <a:path w="12490" h="2273" extrusionOk="0">
                <a:moveTo>
                  <a:pt x="2964" y="925"/>
                </a:moveTo>
                <a:cubicBezTo>
                  <a:pt x="2940" y="895"/>
                  <a:pt x="2934" y="887"/>
                  <a:pt x="2917" y="870"/>
                </a:cubicBezTo>
                <a:cubicBezTo>
                  <a:pt x="3014" y="899"/>
                  <a:pt x="3110" y="919"/>
                  <a:pt x="3211" y="930"/>
                </a:cubicBezTo>
                <a:cubicBezTo>
                  <a:pt x="3320" y="941"/>
                  <a:pt x="3427" y="937"/>
                  <a:pt x="3533" y="911"/>
                </a:cubicBezTo>
                <a:cubicBezTo>
                  <a:pt x="3596" y="896"/>
                  <a:pt x="3648" y="869"/>
                  <a:pt x="3706" y="840"/>
                </a:cubicBezTo>
              </a:path>
              <a:path w="12490" h="2273" extrusionOk="0">
                <a:moveTo>
                  <a:pt x="3960" y="599"/>
                </a:moveTo>
                <a:cubicBezTo>
                  <a:pt x="3985" y="559"/>
                  <a:pt x="4002" y="521"/>
                  <a:pt x="4020" y="479"/>
                </a:cubicBezTo>
                <a:cubicBezTo>
                  <a:pt x="4030" y="456"/>
                  <a:pt x="4039" y="438"/>
                  <a:pt x="4041" y="413"/>
                </a:cubicBezTo>
                <a:cubicBezTo>
                  <a:pt x="4043" y="395"/>
                  <a:pt x="4029" y="385"/>
                  <a:pt x="4028" y="367"/>
                </a:cubicBezTo>
                <a:cubicBezTo>
                  <a:pt x="4029" y="363"/>
                  <a:pt x="4030" y="358"/>
                  <a:pt x="4031" y="354"/>
                </a:cubicBezTo>
              </a:path>
              <a:path w="12490" h="2273" extrusionOk="0">
                <a:moveTo>
                  <a:pt x="4134" y="549"/>
                </a:moveTo>
                <a:cubicBezTo>
                  <a:pt x="4117" y="503"/>
                  <a:pt x="4101" y="460"/>
                  <a:pt x="4077" y="419"/>
                </a:cubicBezTo>
                <a:cubicBezTo>
                  <a:pt x="4047" y="443"/>
                  <a:pt x="4034" y="457"/>
                  <a:pt x="4020" y="500"/>
                </a:cubicBezTo>
                <a:cubicBezTo>
                  <a:pt x="3954" y="701"/>
                  <a:pt x="3939" y="933"/>
                  <a:pt x="3949" y="1143"/>
                </a:cubicBezTo>
                <a:cubicBezTo>
                  <a:pt x="3950" y="1171"/>
                  <a:pt x="3955" y="1194"/>
                  <a:pt x="3949" y="1220"/>
                </a:cubicBezTo>
                <a:cubicBezTo>
                  <a:pt x="3938" y="1269"/>
                  <a:pt x="3911" y="1324"/>
                  <a:pt x="3891" y="1370"/>
                </a:cubicBezTo>
                <a:cubicBezTo>
                  <a:pt x="3864" y="1433"/>
                  <a:pt x="3837" y="1495"/>
                  <a:pt x="3811" y="1558"/>
                </a:cubicBezTo>
                <a:cubicBezTo>
                  <a:pt x="3791" y="1607"/>
                  <a:pt x="3782" y="1634"/>
                  <a:pt x="3782" y="1681"/>
                </a:cubicBezTo>
                <a:cubicBezTo>
                  <a:pt x="3826" y="1683"/>
                  <a:pt x="3859" y="1679"/>
                  <a:pt x="3904" y="1669"/>
                </a:cubicBezTo>
                <a:cubicBezTo>
                  <a:pt x="4024" y="1642"/>
                  <a:pt x="4145" y="1616"/>
                  <a:pt x="4261" y="1574"/>
                </a:cubicBezTo>
                <a:cubicBezTo>
                  <a:pt x="4312" y="1555"/>
                  <a:pt x="4332" y="1533"/>
                  <a:pt x="4358" y="1487"/>
                </a:cubicBezTo>
              </a:path>
              <a:path w="12490" h="2273" extrusionOk="0">
                <a:moveTo>
                  <a:pt x="4468" y="772"/>
                </a:moveTo>
                <a:cubicBezTo>
                  <a:pt x="4471" y="824"/>
                  <a:pt x="4493" y="859"/>
                  <a:pt x="4521" y="904"/>
                </a:cubicBezTo>
                <a:cubicBezTo>
                  <a:pt x="4578" y="995"/>
                  <a:pt x="4643" y="1091"/>
                  <a:pt x="4723" y="1163"/>
                </a:cubicBezTo>
                <a:cubicBezTo>
                  <a:pt x="4752" y="1189"/>
                  <a:pt x="4787" y="1210"/>
                  <a:pt x="4820" y="1179"/>
                </a:cubicBezTo>
                <a:cubicBezTo>
                  <a:pt x="4826" y="1172"/>
                  <a:pt x="4831" y="1164"/>
                  <a:pt x="4837" y="1157"/>
                </a:cubicBezTo>
              </a:path>
              <a:path w="12490" h="2273" extrusionOk="0">
                <a:moveTo>
                  <a:pt x="4895" y="666"/>
                </a:moveTo>
                <a:cubicBezTo>
                  <a:pt x="4896" y="730"/>
                  <a:pt x="4878" y="790"/>
                  <a:pt x="4864" y="853"/>
                </a:cubicBezTo>
                <a:cubicBezTo>
                  <a:pt x="4836" y="982"/>
                  <a:pt x="4803" y="1109"/>
                  <a:pt x="4768" y="1236"/>
                </a:cubicBezTo>
                <a:cubicBezTo>
                  <a:pt x="4760" y="1265"/>
                  <a:pt x="4632" y="1715"/>
                  <a:pt x="4652" y="1721"/>
                </a:cubicBezTo>
                <a:cubicBezTo>
                  <a:pt x="4666" y="1695"/>
                  <a:pt x="4672" y="1682"/>
                  <a:pt x="4677" y="1661"/>
                </a:cubicBezTo>
              </a:path>
              <a:path w="12490" h="2273" extrusionOk="0">
                <a:moveTo>
                  <a:pt x="5274" y="467"/>
                </a:moveTo>
                <a:cubicBezTo>
                  <a:pt x="5302" y="504"/>
                  <a:pt x="5311" y="536"/>
                  <a:pt x="5314" y="583"/>
                </a:cubicBezTo>
                <a:cubicBezTo>
                  <a:pt x="5321" y="689"/>
                  <a:pt x="5298" y="796"/>
                  <a:pt x="5284" y="901"/>
                </a:cubicBezTo>
                <a:cubicBezTo>
                  <a:pt x="5278" y="946"/>
                  <a:pt x="5273" y="992"/>
                  <a:pt x="5265" y="1036"/>
                </a:cubicBezTo>
                <a:cubicBezTo>
                  <a:pt x="5261" y="1058"/>
                  <a:pt x="5254" y="1078"/>
                  <a:pt x="5247" y="1099"/>
                </a:cubicBezTo>
              </a:path>
              <a:path w="12490" h="2273" extrusionOk="0">
                <a:moveTo>
                  <a:pt x="5155" y="1540"/>
                </a:moveTo>
                <a:cubicBezTo>
                  <a:pt x="5155" y="1556"/>
                  <a:pt x="5147" y="1614"/>
                  <a:pt x="5170" y="1622"/>
                </a:cubicBezTo>
                <a:cubicBezTo>
                  <a:pt x="5183" y="1620"/>
                  <a:pt x="5187" y="1618"/>
                  <a:pt x="5190" y="1607"/>
                </a:cubicBezTo>
                <a:cubicBezTo>
                  <a:pt x="5191" y="1645"/>
                  <a:pt x="5185" y="1605"/>
                  <a:pt x="5185" y="1590"/>
                </a:cubicBezTo>
                <a:cubicBezTo>
                  <a:pt x="5186" y="1544"/>
                  <a:pt x="5192" y="1499"/>
                  <a:pt x="5196" y="1453"/>
                </a:cubicBezTo>
              </a:path>
              <a:path w="12490" h="2273" extrusionOk="0">
                <a:moveTo>
                  <a:pt x="5786" y="455"/>
                </a:moveTo>
                <a:cubicBezTo>
                  <a:pt x="5764" y="449"/>
                  <a:pt x="5766" y="455"/>
                  <a:pt x="5744" y="449"/>
                </a:cubicBezTo>
                <a:cubicBezTo>
                  <a:pt x="4716" y="154"/>
                  <a:pt x="3710" y="20"/>
                  <a:pt x="2635" y="98"/>
                </a:cubicBezTo>
                <a:cubicBezTo>
                  <a:pt x="1851" y="155"/>
                  <a:pt x="933" y="227"/>
                  <a:pt x="199" y="542"/>
                </a:cubicBezTo>
                <a:cubicBezTo>
                  <a:pt x="73" y="596"/>
                  <a:pt x="38" y="631"/>
                  <a:pt x="12" y="761"/>
                </a:cubicBezTo>
                <a:cubicBezTo>
                  <a:pt x="-52" y="1076"/>
                  <a:pt x="-62" y="1663"/>
                  <a:pt x="78" y="1952"/>
                </a:cubicBezTo>
                <a:cubicBezTo>
                  <a:pt x="216" y="2237"/>
                  <a:pt x="554" y="2266"/>
                  <a:pt x="834" y="2272"/>
                </a:cubicBezTo>
                <a:cubicBezTo>
                  <a:pt x="1610" y="2288"/>
                  <a:pt x="2389" y="2197"/>
                  <a:pt x="3166" y="2189"/>
                </a:cubicBezTo>
                <a:cubicBezTo>
                  <a:pt x="3876" y="2182"/>
                  <a:pt x="4589" y="2252"/>
                  <a:pt x="5298" y="2232"/>
                </a:cubicBezTo>
                <a:cubicBezTo>
                  <a:pt x="5647" y="2222"/>
                  <a:pt x="5877" y="2139"/>
                  <a:pt x="6019" y="1812"/>
                </a:cubicBezTo>
                <a:cubicBezTo>
                  <a:pt x="6181" y="1439"/>
                  <a:pt x="5987" y="819"/>
                  <a:pt x="5806" y="484"/>
                </a:cubicBezTo>
                <a:cubicBezTo>
                  <a:pt x="5761" y="406"/>
                  <a:pt x="5751" y="385"/>
                  <a:pt x="5717" y="340"/>
                </a:cubicBezTo>
              </a:path>
              <a:path w="12490" h="2273" extrusionOk="0">
                <a:moveTo>
                  <a:pt x="6995" y="645"/>
                </a:moveTo>
                <a:cubicBezTo>
                  <a:pt x="6984" y="668"/>
                  <a:pt x="6979" y="666"/>
                  <a:pt x="6982" y="694"/>
                </a:cubicBezTo>
                <a:cubicBezTo>
                  <a:pt x="7024" y="723"/>
                  <a:pt x="7047" y="729"/>
                  <a:pt x="7100" y="703"/>
                </a:cubicBezTo>
                <a:cubicBezTo>
                  <a:pt x="7150" y="678"/>
                  <a:pt x="7194" y="639"/>
                  <a:pt x="7229" y="596"/>
                </a:cubicBezTo>
                <a:cubicBezTo>
                  <a:pt x="7262" y="556"/>
                  <a:pt x="7294" y="510"/>
                  <a:pt x="7293" y="456"/>
                </a:cubicBezTo>
                <a:cubicBezTo>
                  <a:pt x="7292" y="414"/>
                  <a:pt x="7262" y="390"/>
                  <a:pt x="7220" y="399"/>
                </a:cubicBezTo>
                <a:cubicBezTo>
                  <a:pt x="7152" y="414"/>
                  <a:pt x="7103" y="474"/>
                  <a:pt x="7068" y="529"/>
                </a:cubicBezTo>
                <a:cubicBezTo>
                  <a:pt x="6983" y="661"/>
                  <a:pt x="6943" y="850"/>
                  <a:pt x="7004" y="1000"/>
                </a:cubicBezTo>
                <a:cubicBezTo>
                  <a:pt x="7032" y="1070"/>
                  <a:pt x="7094" y="1120"/>
                  <a:pt x="7171" y="1114"/>
                </a:cubicBezTo>
                <a:cubicBezTo>
                  <a:pt x="7234" y="1109"/>
                  <a:pt x="7275" y="1072"/>
                  <a:pt x="7313" y="1028"/>
                </a:cubicBezTo>
                <a:cubicBezTo>
                  <a:pt x="7358" y="976"/>
                  <a:pt x="7387" y="922"/>
                  <a:pt x="7415" y="859"/>
                </a:cubicBezTo>
              </a:path>
              <a:path w="12490" h="2273" extrusionOk="0">
                <a:moveTo>
                  <a:pt x="7453" y="555"/>
                </a:moveTo>
                <a:cubicBezTo>
                  <a:pt x="7450" y="533"/>
                  <a:pt x="7451" y="529"/>
                  <a:pt x="7446" y="516"/>
                </a:cubicBezTo>
                <a:cubicBezTo>
                  <a:pt x="7464" y="575"/>
                  <a:pt x="7485" y="632"/>
                  <a:pt x="7510" y="689"/>
                </a:cubicBezTo>
                <a:cubicBezTo>
                  <a:pt x="7546" y="769"/>
                  <a:pt x="7590" y="846"/>
                  <a:pt x="7637" y="920"/>
                </a:cubicBezTo>
                <a:cubicBezTo>
                  <a:pt x="7667" y="967"/>
                  <a:pt x="7713" y="1051"/>
                  <a:pt x="7770" y="1070"/>
                </a:cubicBezTo>
                <a:cubicBezTo>
                  <a:pt x="7808" y="1083"/>
                  <a:pt x="7829" y="1022"/>
                  <a:pt x="7842" y="996"/>
                </a:cubicBezTo>
                <a:cubicBezTo>
                  <a:pt x="7864" y="946"/>
                  <a:pt x="7873" y="927"/>
                  <a:pt x="7883" y="890"/>
                </a:cubicBezTo>
              </a:path>
              <a:path w="12490" h="2273" extrusionOk="0">
                <a:moveTo>
                  <a:pt x="8032" y="413"/>
                </a:moveTo>
                <a:cubicBezTo>
                  <a:pt x="8033" y="406"/>
                  <a:pt x="8034" y="400"/>
                  <a:pt x="8035" y="393"/>
                </a:cubicBezTo>
                <a:cubicBezTo>
                  <a:pt x="8009" y="418"/>
                  <a:pt x="7973" y="458"/>
                  <a:pt x="7945" y="491"/>
                </a:cubicBezTo>
                <a:cubicBezTo>
                  <a:pt x="7884" y="563"/>
                  <a:pt x="7824" y="634"/>
                  <a:pt x="7762" y="705"/>
                </a:cubicBezTo>
                <a:cubicBezTo>
                  <a:pt x="7713" y="762"/>
                  <a:pt x="7665" y="819"/>
                  <a:pt x="7613" y="874"/>
                </a:cubicBezTo>
                <a:cubicBezTo>
                  <a:pt x="7596" y="892"/>
                  <a:pt x="7589" y="897"/>
                  <a:pt x="7570" y="914"/>
                </a:cubicBezTo>
                <a:cubicBezTo>
                  <a:pt x="7581" y="901"/>
                  <a:pt x="7591" y="888"/>
                  <a:pt x="7602" y="875"/>
                </a:cubicBezTo>
              </a:path>
              <a:path w="12490" h="2273" extrusionOk="0">
                <a:moveTo>
                  <a:pt x="8197" y="559"/>
                </a:moveTo>
                <a:cubicBezTo>
                  <a:pt x="8201" y="583"/>
                  <a:pt x="8216" y="563"/>
                  <a:pt x="8184" y="593"/>
                </a:cubicBezTo>
                <a:cubicBezTo>
                  <a:pt x="8153" y="623"/>
                  <a:pt x="8118" y="654"/>
                  <a:pt x="8094" y="690"/>
                </a:cubicBezTo>
                <a:cubicBezTo>
                  <a:pt x="8062" y="737"/>
                  <a:pt x="8045" y="790"/>
                  <a:pt x="8048" y="847"/>
                </a:cubicBezTo>
                <a:cubicBezTo>
                  <a:pt x="8053" y="950"/>
                  <a:pt x="8145" y="1018"/>
                  <a:pt x="8241" y="1032"/>
                </a:cubicBezTo>
                <a:cubicBezTo>
                  <a:pt x="8293" y="1040"/>
                  <a:pt x="8353" y="1030"/>
                  <a:pt x="8400" y="1007"/>
                </a:cubicBezTo>
                <a:cubicBezTo>
                  <a:pt x="8437" y="989"/>
                  <a:pt x="8461" y="960"/>
                  <a:pt x="8490" y="931"/>
                </a:cubicBezTo>
              </a:path>
              <a:path w="12490" h="2273" extrusionOk="0">
                <a:moveTo>
                  <a:pt x="8652" y="577"/>
                </a:moveTo>
                <a:cubicBezTo>
                  <a:pt x="8642" y="591"/>
                  <a:pt x="8636" y="596"/>
                  <a:pt x="8628" y="614"/>
                </a:cubicBezTo>
                <a:cubicBezTo>
                  <a:pt x="8651" y="651"/>
                  <a:pt x="8654" y="671"/>
                  <a:pt x="8706" y="677"/>
                </a:cubicBezTo>
                <a:cubicBezTo>
                  <a:pt x="8750" y="682"/>
                  <a:pt x="8801" y="665"/>
                  <a:pt x="8837" y="642"/>
                </a:cubicBezTo>
                <a:cubicBezTo>
                  <a:pt x="8866" y="624"/>
                  <a:pt x="8870" y="606"/>
                  <a:pt x="8887" y="582"/>
                </a:cubicBezTo>
                <a:cubicBezTo>
                  <a:pt x="8860" y="552"/>
                  <a:pt x="8855" y="536"/>
                  <a:pt x="8798" y="550"/>
                </a:cubicBezTo>
                <a:cubicBezTo>
                  <a:pt x="8717" y="570"/>
                  <a:pt x="8639" y="623"/>
                  <a:pt x="8581" y="682"/>
                </a:cubicBezTo>
                <a:cubicBezTo>
                  <a:pt x="8507" y="758"/>
                  <a:pt x="8442" y="865"/>
                  <a:pt x="8455" y="975"/>
                </a:cubicBezTo>
                <a:cubicBezTo>
                  <a:pt x="8462" y="1034"/>
                  <a:pt x="8505" y="1072"/>
                  <a:pt x="8561" y="1084"/>
                </a:cubicBezTo>
                <a:cubicBezTo>
                  <a:pt x="8629" y="1098"/>
                  <a:pt x="8695" y="1070"/>
                  <a:pt x="8762" y="1070"/>
                </a:cubicBezTo>
                <a:cubicBezTo>
                  <a:pt x="8821" y="1070"/>
                  <a:pt x="8857" y="1106"/>
                  <a:pt x="8882" y="1157"/>
                </a:cubicBezTo>
                <a:cubicBezTo>
                  <a:pt x="8955" y="1308"/>
                  <a:pt x="8995" y="1559"/>
                  <a:pt x="8963" y="1726"/>
                </a:cubicBezTo>
                <a:cubicBezTo>
                  <a:pt x="8961" y="1730"/>
                  <a:pt x="8959" y="1735"/>
                  <a:pt x="8957" y="1739"/>
                </a:cubicBezTo>
                <a:cubicBezTo>
                  <a:pt x="8923" y="1661"/>
                  <a:pt x="8917" y="1579"/>
                  <a:pt x="8907" y="1494"/>
                </a:cubicBezTo>
                <a:cubicBezTo>
                  <a:pt x="8887" y="1324"/>
                  <a:pt x="8874" y="1151"/>
                  <a:pt x="8870" y="980"/>
                </a:cubicBezTo>
                <a:cubicBezTo>
                  <a:pt x="8867" y="858"/>
                  <a:pt x="8859" y="717"/>
                  <a:pt x="8895" y="598"/>
                </a:cubicBezTo>
                <a:cubicBezTo>
                  <a:pt x="8911" y="568"/>
                  <a:pt x="8912" y="558"/>
                  <a:pt x="8934" y="553"/>
                </a:cubicBezTo>
                <a:cubicBezTo>
                  <a:pt x="8986" y="584"/>
                  <a:pt x="9011" y="621"/>
                  <a:pt x="9031" y="680"/>
                </a:cubicBezTo>
                <a:cubicBezTo>
                  <a:pt x="9058" y="760"/>
                  <a:pt x="9100" y="968"/>
                  <a:pt x="9012" y="1033"/>
                </a:cubicBezTo>
                <a:cubicBezTo>
                  <a:pt x="8977" y="1059"/>
                  <a:pt x="9004" y="1018"/>
                  <a:pt x="9005" y="1011"/>
                </a:cubicBezTo>
              </a:path>
              <a:path w="12490" h="2273" extrusionOk="0">
                <a:moveTo>
                  <a:pt x="9519" y="64"/>
                </a:moveTo>
                <a:cubicBezTo>
                  <a:pt x="9508" y="39"/>
                  <a:pt x="9500" y="23"/>
                  <a:pt x="9484" y="1"/>
                </a:cubicBezTo>
                <a:cubicBezTo>
                  <a:pt x="9451" y="21"/>
                  <a:pt x="9441" y="36"/>
                  <a:pt x="9424" y="80"/>
                </a:cubicBezTo>
                <a:cubicBezTo>
                  <a:pt x="9335" y="319"/>
                  <a:pt x="9311" y="625"/>
                  <a:pt x="9388" y="870"/>
                </a:cubicBezTo>
                <a:cubicBezTo>
                  <a:pt x="9401" y="912"/>
                  <a:pt x="9432" y="1005"/>
                  <a:pt x="9485" y="1016"/>
                </a:cubicBezTo>
                <a:cubicBezTo>
                  <a:pt x="9524" y="1024"/>
                  <a:pt x="9532" y="980"/>
                  <a:pt x="9544" y="956"/>
                </a:cubicBezTo>
              </a:path>
              <a:path w="12490" h="2273" extrusionOk="0">
                <a:moveTo>
                  <a:pt x="9386" y="507"/>
                </a:moveTo>
                <a:cubicBezTo>
                  <a:pt x="9351" y="474"/>
                  <a:pt x="9321" y="447"/>
                  <a:pt x="9281" y="420"/>
                </a:cubicBezTo>
                <a:cubicBezTo>
                  <a:pt x="9345" y="452"/>
                  <a:pt x="9413" y="474"/>
                  <a:pt x="9484" y="487"/>
                </a:cubicBezTo>
                <a:cubicBezTo>
                  <a:pt x="9532" y="496"/>
                  <a:pt x="9563" y="491"/>
                  <a:pt x="9610" y="481"/>
                </a:cubicBezTo>
              </a:path>
              <a:path w="12490" h="2273" extrusionOk="0">
                <a:moveTo>
                  <a:pt x="10773" y="179"/>
                </a:moveTo>
                <a:cubicBezTo>
                  <a:pt x="10730" y="173"/>
                  <a:pt x="10713" y="173"/>
                  <a:pt x="10670" y="199"/>
                </a:cubicBezTo>
                <a:cubicBezTo>
                  <a:pt x="10616" y="232"/>
                  <a:pt x="10565" y="278"/>
                  <a:pt x="10525" y="327"/>
                </a:cubicBezTo>
                <a:cubicBezTo>
                  <a:pt x="10486" y="375"/>
                  <a:pt x="10488" y="394"/>
                  <a:pt x="10489" y="445"/>
                </a:cubicBezTo>
                <a:cubicBezTo>
                  <a:pt x="10545" y="455"/>
                  <a:pt x="10587" y="441"/>
                  <a:pt x="10639" y="416"/>
                </a:cubicBezTo>
                <a:cubicBezTo>
                  <a:pt x="10734" y="370"/>
                  <a:pt x="10813" y="301"/>
                  <a:pt x="10891" y="232"/>
                </a:cubicBezTo>
                <a:cubicBezTo>
                  <a:pt x="10890" y="294"/>
                  <a:pt x="10864" y="354"/>
                  <a:pt x="10842" y="413"/>
                </a:cubicBezTo>
                <a:cubicBezTo>
                  <a:pt x="10798" y="534"/>
                  <a:pt x="10748" y="652"/>
                  <a:pt x="10698" y="770"/>
                </a:cubicBezTo>
                <a:cubicBezTo>
                  <a:pt x="10661" y="858"/>
                  <a:pt x="10620" y="944"/>
                  <a:pt x="10586" y="1033"/>
                </a:cubicBezTo>
                <a:cubicBezTo>
                  <a:pt x="10579" y="1054"/>
                  <a:pt x="10574" y="1057"/>
                  <a:pt x="10580" y="1069"/>
                </a:cubicBezTo>
                <a:cubicBezTo>
                  <a:pt x="10615" y="1038"/>
                  <a:pt x="10648" y="1006"/>
                  <a:pt x="10681" y="972"/>
                </a:cubicBezTo>
                <a:cubicBezTo>
                  <a:pt x="10730" y="921"/>
                  <a:pt x="10783" y="862"/>
                  <a:pt x="10844" y="825"/>
                </a:cubicBezTo>
                <a:cubicBezTo>
                  <a:pt x="10871" y="814"/>
                  <a:pt x="10877" y="810"/>
                  <a:pt x="10895" y="811"/>
                </a:cubicBezTo>
                <a:cubicBezTo>
                  <a:pt x="10902" y="855"/>
                  <a:pt x="10901" y="878"/>
                  <a:pt x="10887" y="930"/>
                </a:cubicBezTo>
                <a:cubicBezTo>
                  <a:pt x="10874" y="980"/>
                  <a:pt x="10839" y="1073"/>
                  <a:pt x="10878" y="1120"/>
                </a:cubicBezTo>
                <a:cubicBezTo>
                  <a:pt x="10908" y="1156"/>
                  <a:pt x="10981" y="1141"/>
                  <a:pt x="11015" y="1122"/>
                </a:cubicBezTo>
                <a:cubicBezTo>
                  <a:pt x="11044" y="1106"/>
                  <a:pt x="11057" y="1078"/>
                  <a:pt x="11050" y="1046"/>
                </a:cubicBezTo>
                <a:cubicBezTo>
                  <a:pt x="11041" y="1004"/>
                  <a:pt x="11006" y="981"/>
                  <a:pt x="11009" y="933"/>
                </a:cubicBezTo>
                <a:cubicBezTo>
                  <a:pt x="11018" y="904"/>
                  <a:pt x="11022" y="892"/>
                  <a:pt x="11035" y="874"/>
                </a:cubicBezTo>
              </a:path>
              <a:path w="12490" h="2273" extrusionOk="0">
                <a:moveTo>
                  <a:pt x="11460" y="422"/>
                </a:moveTo>
                <a:cubicBezTo>
                  <a:pt x="11460" y="480"/>
                  <a:pt x="11459" y="540"/>
                  <a:pt x="11454" y="598"/>
                </a:cubicBezTo>
                <a:cubicBezTo>
                  <a:pt x="11446" y="685"/>
                  <a:pt x="11428" y="773"/>
                  <a:pt x="11411" y="859"/>
                </a:cubicBezTo>
                <a:cubicBezTo>
                  <a:pt x="11400" y="917"/>
                  <a:pt x="11377" y="986"/>
                  <a:pt x="11379" y="1046"/>
                </a:cubicBezTo>
                <a:cubicBezTo>
                  <a:pt x="11381" y="1111"/>
                  <a:pt x="11422" y="1059"/>
                  <a:pt x="11440" y="1039"/>
                </a:cubicBezTo>
              </a:path>
              <a:path w="12490" h="2273" extrusionOk="0">
                <a:moveTo>
                  <a:pt x="11699" y="568"/>
                </a:moveTo>
                <a:cubicBezTo>
                  <a:pt x="11700" y="622"/>
                  <a:pt x="11693" y="678"/>
                  <a:pt x="11696" y="732"/>
                </a:cubicBezTo>
                <a:cubicBezTo>
                  <a:pt x="11701" y="816"/>
                  <a:pt x="11731" y="936"/>
                  <a:pt x="11822" y="964"/>
                </a:cubicBezTo>
                <a:cubicBezTo>
                  <a:pt x="11879" y="981"/>
                  <a:pt x="11947" y="943"/>
                  <a:pt x="11988" y="906"/>
                </a:cubicBezTo>
                <a:cubicBezTo>
                  <a:pt x="12062" y="839"/>
                  <a:pt x="12101" y="739"/>
                  <a:pt x="12112" y="642"/>
                </a:cubicBezTo>
                <a:cubicBezTo>
                  <a:pt x="12118" y="587"/>
                  <a:pt x="12116" y="518"/>
                  <a:pt x="12092" y="467"/>
                </a:cubicBezTo>
                <a:cubicBezTo>
                  <a:pt x="12079" y="449"/>
                  <a:pt x="12077" y="444"/>
                  <a:pt x="12063" y="439"/>
                </a:cubicBezTo>
                <a:cubicBezTo>
                  <a:pt x="12040" y="469"/>
                  <a:pt x="12030" y="482"/>
                  <a:pt x="12030" y="525"/>
                </a:cubicBezTo>
                <a:cubicBezTo>
                  <a:pt x="12030" y="589"/>
                  <a:pt x="12046" y="657"/>
                  <a:pt x="12072" y="715"/>
                </a:cubicBezTo>
                <a:cubicBezTo>
                  <a:pt x="12101" y="780"/>
                  <a:pt x="12146" y="847"/>
                  <a:pt x="12199" y="895"/>
                </a:cubicBezTo>
                <a:cubicBezTo>
                  <a:pt x="12241" y="933"/>
                  <a:pt x="12301" y="966"/>
                  <a:pt x="12360" y="961"/>
                </a:cubicBezTo>
                <a:cubicBezTo>
                  <a:pt x="12419" y="956"/>
                  <a:pt x="12455" y="910"/>
                  <a:pt x="12473" y="858"/>
                </a:cubicBezTo>
                <a:cubicBezTo>
                  <a:pt x="12502" y="772"/>
                  <a:pt x="12491" y="671"/>
                  <a:pt x="12467" y="585"/>
                </a:cubicBezTo>
                <a:cubicBezTo>
                  <a:pt x="12443" y="499"/>
                  <a:pt x="12398" y="407"/>
                  <a:pt x="12322" y="355"/>
                </a:cubicBezTo>
                <a:cubicBezTo>
                  <a:pt x="12266" y="317"/>
                  <a:pt x="12196" y="313"/>
                  <a:pt x="12136" y="342"/>
                </a:cubicBezTo>
                <a:cubicBezTo>
                  <a:pt x="12127" y="348"/>
                  <a:pt x="12117" y="355"/>
                  <a:pt x="12108" y="36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476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1574800" y="990600"/>
            <a:ext cx="6350000" cy="180975"/>
            <a:chOff x="295" y="1311"/>
            <a:chExt cx="5177" cy="114"/>
          </a:xfrm>
        </p:grpSpPr>
        <p:sp>
          <p:nvSpPr>
            <p:cNvPr id="5019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1787525" y="228600"/>
            <a:ext cx="5853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a Leap of faith….</a:t>
            </a:r>
            <a:endParaRPr lang="en-US" sz="4000">
              <a:latin typeface="Times" charset="0"/>
            </a:endParaRP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457200" y="1524000"/>
            <a:ext cx="60547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Date:</a:t>
            </a:r>
          </a:p>
          <a:p>
            <a:r>
              <a:rPr lang="en-US" sz="1400">
                <a:latin typeface="Times New Roman" pitchFamily="18" charset="0"/>
              </a:rPr>
              <a:t>            </a:t>
            </a:r>
            <a:r>
              <a:rPr lang="en-US" sz="1000" b="1">
                <a:latin typeface="Courier New" pitchFamily="49" charset="0"/>
              </a:rPr>
              <a:t>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__init__</a:t>
            </a:r>
            <a:r>
              <a:rPr lang="en-US" sz="1000" b="1">
                <a:latin typeface="Courier New" pitchFamily="49" charset="0"/>
              </a:rPr>
              <a:t>( self, mo, dy, yr ): </a:t>
            </a:r>
            <a:r>
              <a:rPr lang="en-US" sz="1000">
                <a:latin typeface="Times New Roman" pitchFamily="18" charset="0"/>
              </a:rPr>
              <a:t>(constructor)</a:t>
            </a:r>
            <a:endParaRPr lang="en-US" sz="1000" b="1">
              <a:latin typeface="Courier New" pitchFamily="49" charset="0"/>
            </a:endParaRPr>
          </a:p>
          <a:p>
            <a:r>
              <a:rPr lang="en-US" sz="1000" b="1">
                <a:latin typeface="Courier New" pitchFamily="49" charset="0"/>
              </a:rPr>
              <a:t>       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__repr__</a:t>
            </a:r>
            <a:r>
              <a:rPr lang="en-US" sz="1000" b="1">
                <a:latin typeface="Courier New" pitchFamily="49" charset="0"/>
              </a:rPr>
              <a:t>(self): </a:t>
            </a:r>
            <a:r>
              <a:rPr lang="en-US" sz="1000">
                <a:latin typeface="Times New Roman" pitchFamily="18" charset="0"/>
              </a:rPr>
              <a:t>(for printing)</a:t>
            </a:r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isLeapYear</a:t>
            </a:r>
            <a:r>
              <a:rPr lang="en-US" sz="1800" b="1">
                <a:latin typeface="Courier New" pitchFamily="49" charset="0"/>
              </a:rPr>
              <a:t>( self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here it is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self.year%400 == 0: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True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self.year%100 == 0: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False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if</a:t>
            </a:r>
            <a:r>
              <a:rPr lang="en-US" sz="1800" b="1">
                <a:latin typeface="Courier New" pitchFamily="49" charset="0"/>
              </a:rPr>
              <a:t> self.year%4 == 0: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True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800" b="1">
                <a:latin typeface="Courier New" pitchFamily="49" charset="0"/>
              </a:rPr>
              <a:t> False</a:t>
            </a:r>
          </a:p>
        </p:txBody>
      </p:sp>
      <p:pic>
        <p:nvPicPr>
          <p:cNvPr id="50181" name="Picture 22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848225"/>
            <a:ext cx="7010400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2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800600"/>
            <a:ext cx="134778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Text Box 24"/>
          <p:cNvSpPr txBox="1">
            <a:spLocks noChangeArrowheads="1"/>
          </p:cNvSpPr>
          <p:nvPr/>
        </p:nvSpPr>
        <p:spPr bwMode="auto">
          <a:xfrm>
            <a:off x="7467600" y="4586288"/>
            <a:ext cx="1295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/>
              <a:t>John Herschel</a:t>
            </a:r>
          </a:p>
        </p:txBody>
      </p:sp>
      <p:sp>
        <p:nvSpPr>
          <p:cNvPr id="50184" name="Text Box 21"/>
          <p:cNvSpPr txBox="1">
            <a:spLocks noChangeArrowheads="1"/>
          </p:cNvSpPr>
          <p:nvPr/>
        </p:nvSpPr>
        <p:spPr bwMode="auto">
          <a:xfrm>
            <a:off x="5334000" y="4648200"/>
            <a:ext cx="1946275" cy="650875"/>
          </a:xfrm>
          <a:prstGeom prst="rect">
            <a:avLst/>
          </a:prstGeom>
          <a:noFill/>
          <a:ln w="9525">
            <a:solidFill>
              <a:srgbClr val="04692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>
                <a:solidFill>
                  <a:srgbClr val="046923"/>
                </a:solidFill>
                <a:latin typeface="Comic Sans MS" pitchFamily="66" charset="0"/>
              </a:rPr>
              <a:t>How about a 4000-year rule?</a:t>
            </a:r>
          </a:p>
        </p:txBody>
      </p:sp>
      <p:sp>
        <p:nvSpPr>
          <p:cNvPr id="50185" name="Line 25"/>
          <p:cNvSpPr>
            <a:spLocks noChangeShapeType="1"/>
          </p:cNvSpPr>
          <p:nvPr/>
        </p:nvSpPr>
        <p:spPr bwMode="auto">
          <a:xfrm>
            <a:off x="381000" y="44196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Ink 1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365875" y="2597150"/>
            <a:ext cx="839788" cy="501650"/>
          </a:xfrm>
          <a:custGeom>
            <a:avLst/>
            <a:gdLst>
              <a:gd name="T0" fmla="*/ 0 w 2332"/>
              <a:gd name="T1" fmla="*/ 2147483647 h 1394"/>
              <a:gd name="T2" fmla="*/ 2147483647 w 2332"/>
              <a:gd name="T3" fmla="*/ 2147483647 h 1394"/>
              <a:gd name="T4" fmla="*/ 2147483647 w 2332"/>
              <a:gd name="T5" fmla="*/ 2147483647 h 1394"/>
              <a:gd name="T6" fmla="*/ 2147483647 w 2332"/>
              <a:gd name="T7" fmla="*/ 2147483647 h 1394"/>
              <a:gd name="T8" fmla="*/ 2147483647 w 2332"/>
              <a:gd name="T9" fmla="*/ 2147483647 h 1394"/>
              <a:gd name="T10" fmla="*/ 2147483647 w 2332"/>
              <a:gd name="T11" fmla="*/ 2147483647 h 1394"/>
              <a:gd name="T12" fmla="*/ 2147483647 w 2332"/>
              <a:gd name="T13" fmla="*/ 2147483647 h 1394"/>
              <a:gd name="T14" fmla="*/ 2147483647 w 2332"/>
              <a:gd name="T15" fmla="*/ 2147483647 h 1394"/>
              <a:gd name="T16" fmla="*/ 2147483647 w 2332"/>
              <a:gd name="T17" fmla="*/ 2147483647 h 1394"/>
              <a:gd name="T18" fmla="*/ 2147483647 w 2332"/>
              <a:gd name="T19" fmla="*/ 2147483647 h 1394"/>
              <a:gd name="T20" fmla="*/ 2147483647 w 2332"/>
              <a:gd name="T21" fmla="*/ 2147483647 h 1394"/>
              <a:gd name="T22" fmla="*/ 2147483647 w 2332"/>
              <a:gd name="T23" fmla="*/ 2147483647 h 1394"/>
              <a:gd name="T24" fmla="*/ 2147483647 w 2332"/>
              <a:gd name="T25" fmla="*/ 2147483647 h 1394"/>
              <a:gd name="T26" fmla="*/ 2147483647 w 2332"/>
              <a:gd name="T27" fmla="*/ 2147483647 h 1394"/>
              <a:gd name="T28" fmla="*/ 2147483647 w 2332"/>
              <a:gd name="T29" fmla="*/ 2147483647 h 1394"/>
              <a:gd name="T30" fmla="*/ 2147483647 w 2332"/>
              <a:gd name="T31" fmla="*/ 2147483647 h 1394"/>
              <a:gd name="T32" fmla="*/ 2147483647 w 2332"/>
              <a:gd name="T33" fmla="*/ 2147483647 h 1394"/>
              <a:gd name="T34" fmla="*/ 2147483647 w 2332"/>
              <a:gd name="T35" fmla="*/ 2147483647 h 1394"/>
              <a:gd name="T36" fmla="*/ 2147483647 w 2332"/>
              <a:gd name="T37" fmla="*/ 2147483647 h 1394"/>
              <a:gd name="T38" fmla="*/ 2147483647 w 2332"/>
              <a:gd name="T39" fmla="*/ 2147483647 h 1394"/>
              <a:gd name="T40" fmla="*/ 2147483647 w 2332"/>
              <a:gd name="T41" fmla="*/ 2147483647 h 1394"/>
              <a:gd name="T42" fmla="*/ 2147483647 w 2332"/>
              <a:gd name="T43" fmla="*/ 2147483647 h 1394"/>
              <a:gd name="T44" fmla="*/ 2147483647 w 2332"/>
              <a:gd name="T45" fmla="*/ 2147483647 h 1394"/>
              <a:gd name="T46" fmla="*/ 2147483647 w 2332"/>
              <a:gd name="T47" fmla="*/ 2147483647 h 1394"/>
              <a:gd name="T48" fmla="*/ 2147483647 w 2332"/>
              <a:gd name="T49" fmla="*/ 2147483647 h 1394"/>
              <a:gd name="T50" fmla="*/ 2147483647 w 2332"/>
              <a:gd name="T51" fmla="*/ 2147483647 h 1394"/>
              <a:gd name="T52" fmla="*/ 2147483647 w 2332"/>
              <a:gd name="T53" fmla="*/ 2147483647 h 1394"/>
              <a:gd name="T54" fmla="*/ 2147483647 w 2332"/>
              <a:gd name="T55" fmla="*/ 2147483647 h 1394"/>
              <a:gd name="T56" fmla="*/ 2147483647 w 2332"/>
              <a:gd name="T57" fmla="*/ 2147483647 h 1394"/>
              <a:gd name="T58" fmla="*/ 2147483647 w 2332"/>
              <a:gd name="T59" fmla="*/ 2147483647 h 1394"/>
              <a:gd name="T60" fmla="*/ 2147483647 w 2332"/>
              <a:gd name="T61" fmla="*/ 2147483647 h 1394"/>
              <a:gd name="T62" fmla="*/ 2147483647 w 2332"/>
              <a:gd name="T63" fmla="*/ 2147483647 h 139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332"/>
              <a:gd name="T97" fmla="*/ 0 h 1394"/>
              <a:gd name="T98" fmla="*/ 2332 w 2332"/>
              <a:gd name="T99" fmla="*/ 1394 h 139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332" h="1394" extrusionOk="0">
                <a:moveTo>
                  <a:pt x="0" y="889"/>
                </a:moveTo>
                <a:cubicBezTo>
                  <a:pt x="23" y="889"/>
                  <a:pt x="48" y="878"/>
                  <a:pt x="81" y="861"/>
                </a:cubicBezTo>
                <a:cubicBezTo>
                  <a:pt x="139" y="832"/>
                  <a:pt x="201" y="802"/>
                  <a:pt x="266" y="793"/>
                </a:cubicBezTo>
                <a:cubicBezTo>
                  <a:pt x="330" y="784"/>
                  <a:pt x="362" y="814"/>
                  <a:pt x="360" y="879"/>
                </a:cubicBezTo>
                <a:cubicBezTo>
                  <a:pt x="356" y="995"/>
                  <a:pt x="289" y="1113"/>
                  <a:pt x="249" y="1220"/>
                </a:cubicBezTo>
                <a:cubicBezTo>
                  <a:pt x="234" y="1260"/>
                  <a:pt x="185" y="1357"/>
                  <a:pt x="246" y="1386"/>
                </a:cubicBezTo>
                <a:cubicBezTo>
                  <a:pt x="305" y="1414"/>
                  <a:pt x="401" y="1372"/>
                  <a:pt x="454" y="1349"/>
                </a:cubicBezTo>
                <a:cubicBezTo>
                  <a:pt x="540" y="1312"/>
                  <a:pt x="621" y="1264"/>
                  <a:pt x="683" y="1192"/>
                </a:cubicBezTo>
                <a:cubicBezTo>
                  <a:pt x="717" y="1143"/>
                  <a:pt x="728" y="1127"/>
                  <a:pt x="745" y="1092"/>
                </a:cubicBezTo>
              </a:path>
              <a:path w="2332" h="1394" extrusionOk="0">
                <a:moveTo>
                  <a:pt x="817" y="667"/>
                </a:moveTo>
                <a:cubicBezTo>
                  <a:pt x="819" y="774"/>
                  <a:pt x="772" y="994"/>
                  <a:pt x="868" y="1072"/>
                </a:cubicBezTo>
                <a:cubicBezTo>
                  <a:pt x="924" y="1117"/>
                  <a:pt x="1010" y="1062"/>
                  <a:pt x="1053" y="1026"/>
                </a:cubicBezTo>
                <a:cubicBezTo>
                  <a:pt x="1130" y="962"/>
                  <a:pt x="1194" y="867"/>
                  <a:pt x="1213" y="768"/>
                </a:cubicBezTo>
                <a:cubicBezTo>
                  <a:pt x="1232" y="671"/>
                  <a:pt x="1209" y="568"/>
                  <a:pt x="1148" y="490"/>
                </a:cubicBezTo>
                <a:cubicBezTo>
                  <a:pt x="1106" y="436"/>
                  <a:pt x="1025" y="393"/>
                  <a:pt x="955" y="401"/>
                </a:cubicBezTo>
                <a:cubicBezTo>
                  <a:pt x="922" y="413"/>
                  <a:pt x="912" y="415"/>
                  <a:pt x="896" y="432"/>
                </a:cubicBezTo>
                <a:cubicBezTo>
                  <a:pt x="910" y="480"/>
                  <a:pt x="904" y="484"/>
                  <a:pt x="968" y="499"/>
                </a:cubicBezTo>
                <a:cubicBezTo>
                  <a:pt x="1094" y="528"/>
                  <a:pt x="1241" y="499"/>
                  <a:pt x="1347" y="588"/>
                </a:cubicBezTo>
                <a:cubicBezTo>
                  <a:pt x="1425" y="654"/>
                  <a:pt x="1452" y="767"/>
                  <a:pt x="1557" y="802"/>
                </a:cubicBezTo>
                <a:cubicBezTo>
                  <a:pt x="1632" y="827"/>
                  <a:pt x="1713" y="789"/>
                  <a:pt x="1774" y="747"/>
                </a:cubicBezTo>
                <a:cubicBezTo>
                  <a:pt x="1845" y="697"/>
                  <a:pt x="1897" y="615"/>
                  <a:pt x="1889" y="526"/>
                </a:cubicBezTo>
                <a:cubicBezTo>
                  <a:pt x="1879" y="412"/>
                  <a:pt x="1788" y="328"/>
                  <a:pt x="1697" y="270"/>
                </a:cubicBezTo>
                <a:cubicBezTo>
                  <a:pt x="1564" y="185"/>
                  <a:pt x="1402" y="150"/>
                  <a:pt x="1247" y="176"/>
                </a:cubicBezTo>
                <a:cubicBezTo>
                  <a:pt x="1224" y="180"/>
                  <a:pt x="1221" y="180"/>
                  <a:pt x="1208" y="184"/>
                </a:cubicBezTo>
              </a:path>
              <a:path w="2332" h="1394" extrusionOk="0">
                <a:moveTo>
                  <a:pt x="2008" y="44"/>
                </a:moveTo>
                <a:cubicBezTo>
                  <a:pt x="2010" y="78"/>
                  <a:pt x="1995" y="104"/>
                  <a:pt x="1979" y="135"/>
                </a:cubicBezTo>
                <a:cubicBezTo>
                  <a:pt x="1953" y="185"/>
                  <a:pt x="1933" y="237"/>
                  <a:pt x="1923" y="293"/>
                </a:cubicBezTo>
                <a:cubicBezTo>
                  <a:pt x="1911" y="358"/>
                  <a:pt x="1939" y="416"/>
                  <a:pt x="2012" y="418"/>
                </a:cubicBezTo>
                <a:cubicBezTo>
                  <a:pt x="2085" y="420"/>
                  <a:pt x="2162" y="376"/>
                  <a:pt x="2217" y="333"/>
                </a:cubicBezTo>
                <a:cubicBezTo>
                  <a:pt x="2276" y="287"/>
                  <a:pt x="2325" y="219"/>
                  <a:pt x="2331" y="142"/>
                </a:cubicBezTo>
                <a:cubicBezTo>
                  <a:pt x="2337" y="66"/>
                  <a:pt x="2275" y="1"/>
                  <a:pt x="2198" y="0"/>
                </a:cubicBezTo>
                <a:cubicBezTo>
                  <a:pt x="2124" y="-1"/>
                  <a:pt x="2078" y="66"/>
                  <a:pt x="2038" y="11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7" name="Ink 1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13500" y="3265488"/>
            <a:ext cx="296863" cy="301625"/>
          </a:xfrm>
          <a:custGeom>
            <a:avLst/>
            <a:gdLst>
              <a:gd name="T0" fmla="*/ 2147483647 w 825"/>
              <a:gd name="T1" fmla="*/ 2147483647 h 839"/>
              <a:gd name="T2" fmla="*/ 2147483647 w 825"/>
              <a:gd name="T3" fmla="*/ 2147483647 h 839"/>
              <a:gd name="T4" fmla="*/ 2147483647 w 825"/>
              <a:gd name="T5" fmla="*/ 2147483647 h 839"/>
              <a:gd name="T6" fmla="*/ 2147483647 w 825"/>
              <a:gd name="T7" fmla="*/ 2147483647 h 839"/>
              <a:gd name="T8" fmla="*/ 2147483647 w 825"/>
              <a:gd name="T9" fmla="*/ 2147483647 h 839"/>
              <a:gd name="T10" fmla="*/ 2147483647 w 825"/>
              <a:gd name="T11" fmla="*/ 2147483647 h 839"/>
              <a:gd name="T12" fmla="*/ 2147483647 w 825"/>
              <a:gd name="T13" fmla="*/ 2147483647 h 839"/>
              <a:gd name="T14" fmla="*/ 2147483647 w 825"/>
              <a:gd name="T15" fmla="*/ 2147483647 h 839"/>
              <a:gd name="T16" fmla="*/ 2147483647 w 825"/>
              <a:gd name="T17" fmla="*/ 2147483647 h 839"/>
              <a:gd name="T18" fmla="*/ 2147483647 w 825"/>
              <a:gd name="T19" fmla="*/ 2147483647 h 839"/>
              <a:gd name="T20" fmla="*/ 2147483647 w 825"/>
              <a:gd name="T21" fmla="*/ 2147483647 h 83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25"/>
              <a:gd name="T34" fmla="*/ 0 h 839"/>
              <a:gd name="T35" fmla="*/ 825 w 825"/>
              <a:gd name="T36" fmla="*/ 839 h 83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25" h="839" extrusionOk="0">
                <a:moveTo>
                  <a:pt x="9" y="14"/>
                </a:moveTo>
                <a:cubicBezTo>
                  <a:pt x="37" y="21"/>
                  <a:pt x="46" y="20"/>
                  <a:pt x="75" y="20"/>
                </a:cubicBezTo>
                <a:cubicBezTo>
                  <a:pt x="155" y="19"/>
                  <a:pt x="236" y="16"/>
                  <a:pt x="316" y="11"/>
                </a:cubicBezTo>
                <a:cubicBezTo>
                  <a:pt x="429" y="4"/>
                  <a:pt x="544" y="-9"/>
                  <a:pt x="657" y="4"/>
                </a:cubicBezTo>
                <a:cubicBezTo>
                  <a:pt x="732" y="13"/>
                  <a:pt x="790" y="40"/>
                  <a:pt x="812" y="116"/>
                </a:cubicBezTo>
                <a:cubicBezTo>
                  <a:pt x="843" y="221"/>
                  <a:pt x="822" y="349"/>
                  <a:pt x="815" y="456"/>
                </a:cubicBezTo>
                <a:cubicBezTo>
                  <a:pt x="811" y="527"/>
                  <a:pt x="810" y="599"/>
                  <a:pt x="804" y="670"/>
                </a:cubicBezTo>
                <a:cubicBezTo>
                  <a:pt x="801" y="709"/>
                  <a:pt x="803" y="777"/>
                  <a:pt x="764" y="802"/>
                </a:cubicBezTo>
                <a:cubicBezTo>
                  <a:pt x="729" y="824"/>
                  <a:pt x="683" y="819"/>
                  <a:pt x="643" y="820"/>
                </a:cubicBezTo>
                <a:cubicBezTo>
                  <a:pt x="569" y="821"/>
                  <a:pt x="494" y="818"/>
                  <a:pt x="420" y="823"/>
                </a:cubicBezTo>
                <a:cubicBezTo>
                  <a:pt x="396" y="825"/>
                  <a:pt x="375" y="832"/>
                  <a:pt x="352" y="83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Ink 1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59600" y="3278188"/>
            <a:ext cx="608013" cy="265112"/>
          </a:xfrm>
          <a:custGeom>
            <a:avLst/>
            <a:gdLst>
              <a:gd name="T0" fmla="*/ 2147483647 w 1687"/>
              <a:gd name="T1" fmla="*/ 2147483647 h 735"/>
              <a:gd name="T2" fmla="*/ 2147483647 w 1687"/>
              <a:gd name="T3" fmla="*/ 2147483647 h 735"/>
              <a:gd name="T4" fmla="*/ 2147483647 w 1687"/>
              <a:gd name="T5" fmla="*/ 2147483647 h 735"/>
              <a:gd name="T6" fmla="*/ 0 w 1687"/>
              <a:gd name="T7" fmla="*/ 2147483647 h 735"/>
              <a:gd name="T8" fmla="*/ 2147483647 w 1687"/>
              <a:gd name="T9" fmla="*/ 2147483647 h 735"/>
              <a:gd name="T10" fmla="*/ 2147483647 w 1687"/>
              <a:gd name="T11" fmla="*/ 2147483647 h 735"/>
              <a:gd name="T12" fmla="*/ 2147483647 w 1687"/>
              <a:gd name="T13" fmla="*/ 2147483647 h 735"/>
              <a:gd name="T14" fmla="*/ 2147483647 w 1687"/>
              <a:gd name="T15" fmla="*/ 2147483647 h 735"/>
              <a:gd name="T16" fmla="*/ 2147483647 w 1687"/>
              <a:gd name="T17" fmla="*/ 2147483647 h 735"/>
              <a:gd name="T18" fmla="*/ 2147483647 w 1687"/>
              <a:gd name="T19" fmla="*/ 2147483647 h 735"/>
              <a:gd name="T20" fmla="*/ 2147483647 w 1687"/>
              <a:gd name="T21" fmla="*/ 2147483647 h 735"/>
              <a:gd name="T22" fmla="*/ 2147483647 w 1687"/>
              <a:gd name="T23" fmla="*/ 2147483647 h 735"/>
              <a:gd name="T24" fmla="*/ 2147483647 w 1687"/>
              <a:gd name="T25" fmla="*/ 2147483647 h 735"/>
              <a:gd name="T26" fmla="*/ 2147483647 w 1687"/>
              <a:gd name="T27" fmla="*/ 2147483647 h 735"/>
              <a:gd name="T28" fmla="*/ 2147483647 w 1687"/>
              <a:gd name="T29" fmla="*/ 2147483647 h 735"/>
              <a:gd name="T30" fmla="*/ 2147483647 w 1687"/>
              <a:gd name="T31" fmla="*/ 2147483647 h 735"/>
              <a:gd name="T32" fmla="*/ 2147483647 w 1687"/>
              <a:gd name="T33" fmla="*/ 2147483647 h 735"/>
              <a:gd name="T34" fmla="*/ 2147483647 w 1687"/>
              <a:gd name="T35" fmla="*/ 2147483647 h 735"/>
              <a:gd name="T36" fmla="*/ 2147483647 w 1687"/>
              <a:gd name="T37" fmla="*/ 2147483647 h 735"/>
              <a:gd name="T38" fmla="*/ 2147483647 w 1687"/>
              <a:gd name="T39" fmla="*/ 2147483647 h 735"/>
              <a:gd name="T40" fmla="*/ 2147483647 w 1687"/>
              <a:gd name="T41" fmla="*/ 2147483647 h 735"/>
              <a:gd name="T42" fmla="*/ 2147483647 w 1687"/>
              <a:gd name="T43" fmla="*/ 2147483647 h 735"/>
              <a:gd name="T44" fmla="*/ 2147483647 w 1687"/>
              <a:gd name="T45" fmla="*/ 2147483647 h 735"/>
              <a:gd name="T46" fmla="*/ 2147483647 w 1687"/>
              <a:gd name="T47" fmla="*/ 2147483647 h 735"/>
              <a:gd name="T48" fmla="*/ 2147483647 w 1687"/>
              <a:gd name="T49" fmla="*/ 2147483647 h 735"/>
              <a:gd name="T50" fmla="*/ 2147483647 w 1687"/>
              <a:gd name="T51" fmla="*/ 2147483647 h 735"/>
              <a:gd name="T52" fmla="*/ 2147483647 w 1687"/>
              <a:gd name="T53" fmla="*/ 2147483647 h 735"/>
              <a:gd name="T54" fmla="*/ 2147483647 w 1687"/>
              <a:gd name="T55" fmla="*/ 2147483647 h 735"/>
              <a:gd name="T56" fmla="*/ 2147483647 w 1687"/>
              <a:gd name="T57" fmla="*/ 2147483647 h 735"/>
              <a:gd name="T58" fmla="*/ 2147483647 w 1687"/>
              <a:gd name="T59" fmla="*/ 2147483647 h 735"/>
              <a:gd name="T60" fmla="*/ 2147483647 w 1687"/>
              <a:gd name="T61" fmla="*/ 2147483647 h 735"/>
              <a:gd name="T62" fmla="*/ 2147483647 w 1687"/>
              <a:gd name="T63" fmla="*/ 2147483647 h 735"/>
              <a:gd name="T64" fmla="*/ 2147483647 w 1687"/>
              <a:gd name="T65" fmla="*/ 2147483647 h 735"/>
              <a:gd name="T66" fmla="*/ 2147483647 w 1687"/>
              <a:gd name="T67" fmla="*/ 2147483647 h 735"/>
              <a:gd name="T68" fmla="*/ 2147483647 w 1687"/>
              <a:gd name="T69" fmla="*/ 2147483647 h 735"/>
              <a:gd name="T70" fmla="*/ 2147483647 w 1687"/>
              <a:gd name="T71" fmla="*/ 2147483647 h 735"/>
              <a:gd name="T72" fmla="*/ 2147483647 w 1687"/>
              <a:gd name="T73" fmla="*/ 2147483647 h 735"/>
              <a:gd name="T74" fmla="*/ 2147483647 w 1687"/>
              <a:gd name="T75" fmla="*/ 2147483647 h 735"/>
              <a:gd name="T76" fmla="*/ 2147483647 w 1687"/>
              <a:gd name="T77" fmla="*/ 2147483647 h 735"/>
              <a:gd name="T78" fmla="*/ 2147483647 w 1687"/>
              <a:gd name="T79" fmla="*/ 2147483647 h 73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687"/>
              <a:gd name="T121" fmla="*/ 0 h 735"/>
              <a:gd name="T122" fmla="*/ 1687 w 1687"/>
              <a:gd name="T123" fmla="*/ 735 h 73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687" h="735" extrusionOk="0">
                <a:moveTo>
                  <a:pt x="38" y="0"/>
                </a:moveTo>
                <a:cubicBezTo>
                  <a:pt x="23" y="50"/>
                  <a:pt x="24" y="99"/>
                  <a:pt x="21" y="152"/>
                </a:cubicBezTo>
                <a:cubicBezTo>
                  <a:pt x="16" y="246"/>
                  <a:pt x="9" y="341"/>
                  <a:pt x="5" y="435"/>
                </a:cubicBezTo>
                <a:cubicBezTo>
                  <a:pt x="3" y="495"/>
                  <a:pt x="-12" y="576"/>
                  <a:pt x="0" y="635"/>
                </a:cubicBezTo>
                <a:cubicBezTo>
                  <a:pt x="8" y="673"/>
                  <a:pt x="19" y="670"/>
                  <a:pt x="38" y="648"/>
                </a:cubicBezTo>
              </a:path>
              <a:path w="1687" h="735" extrusionOk="0">
                <a:moveTo>
                  <a:pt x="497" y="135"/>
                </a:moveTo>
                <a:cubicBezTo>
                  <a:pt x="524" y="125"/>
                  <a:pt x="453" y="139"/>
                  <a:pt x="444" y="140"/>
                </a:cubicBezTo>
                <a:cubicBezTo>
                  <a:pt x="417" y="144"/>
                  <a:pt x="391" y="146"/>
                  <a:pt x="364" y="147"/>
                </a:cubicBezTo>
                <a:cubicBezTo>
                  <a:pt x="385" y="130"/>
                  <a:pt x="404" y="128"/>
                  <a:pt x="431" y="137"/>
                </a:cubicBezTo>
                <a:cubicBezTo>
                  <a:pt x="478" y="152"/>
                  <a:pt x="497" y="199"/>
                  <a:pt x="506" y="244"/>
                </a:cubicBezTo>
                <a:cubicBezTo>
                  <a:pt x="523" y="330"/>
                  <a:pt x="514" y="428"/>
                  <a:pt x="506" y="515"/>
                </a:cubicBezTo>
                <a:cubicBezTo>
                  <a:pt x="506" y="519"/>
                  <a:pt x="497" y="640"/>
                  <a:pt x="498" y="640"/>
                </a:cubicBezTo>
                <a:cubicBezTo>
                  <a:pt x="514" y="618"/>
                  <a:pt x="520" y="611"/>
                  <a:pt x="524" y="593"/>
                </a:cubicBezTo>
              </a:path>
              <a:path w="1687" h="735" extrusionOk="0">
                <a:moveTo>
                  <a:pt x="885" y="161"/>
                </a:moveTo>
                <a:cubicBezTo>
                  <a:pt x="899" y="193"/>
                  <a:pt x="892" y="209"/>
                  <a:pt x="886" y="244"/>
                </a:cubicBezTo>
                <a:cubicBezTo>
                  <a:pt x="874" y="309"/>
                  <a:pt x="858" y="372"/>
                  <a:pt x="851" y="438"/>
                </a:cubicBezTo>
                <a:cubicBezTo>
                  <a:pt x="845" y="491"/>
                  <a:pt x="832" y="569"/>
                  <a:pt x="862" y="617"/>
                </a:cubicBezTo>
                <a:cubicBezTo>
                  <a:pt x="893" y="667"/>
                  <a:pt x="953" y="655"/>
                  <a:pt x="999" y="641"/>
                </a:cubicBezTo>
                <a:cubicBezTo>
                  <a:pt x="1067" y="621"/>
                  <a:pt x="1128" y="582"/>
                  <a:pt x="1166" y="521"/>
                </a:cubicBezTo>
                <a:cubicBezTo>
                  <a:pt x="1205" y="459"/>
                  <a:pt x="1207" y="376"/>
                  <a:pt x="1184" y="308"/>
                </a:cubicBezTo>
                <a:cubicBezTo>
                  <a:pt x="1153" y="217"/>
                  <a:pt x="1080" y="159"/>
                  <a:pt x="992" y="134"/>
                </a:cubicBezTo>
                <a:cubicBezTo>
                  <a:pt x="944" y="120"/>
                  <a:pt x="953" y="135"/>
                  <a:pt x="984" y="155"/>
                </a:cubicBezTo>
              </a:path>
              <a:path w="1687" h="735" extrusionOk="0">
                <a:moveTo>
                  <a:pt x="1397" y="287"/>
                </a:moveTo>
                <a:cubicBezTo>
                  <a:pt x="1397" y="321"/>
                  <a:pt x="1384" y="353"/>
                  <a:pt x="1374" y="386"/>
                </a:cubicBezTo>
                <a:cubicBezTo>
                  <a:pt x="1357" y="445"/>
                  <a:pt x="1347" y="505"/>
                  <a:pt x="1363" y="566"/>
                </a:cubicBezTo>
                <a:cubicBezTo>
                  <a:pt x="1384" y="648"/>
                  <a:pt x="1448" y="702"/>
                  <a:pt x="1526" y="725"/>
                </a:cubicBezTo>
                <a:cubicBezTo>
                  <a:pt x="1576" y="739"/>
                  <a:pt x="1633" y="736"/>
                  <a:pt x="1666" y="691"/>
                </a:cubicBezTo>
                <a:cubicBezTo>
                  <a:pt x="1709" y="633"/>
                  <a:pt x="1679" y="543"/>
                  <a:pt x="1659" y="483"/>
                </a:cubicBezTo>
                <a:cubicBezTo>
                  <a:pt x="1601" y="310"/>
                  <a:pt x="1476" y="174"/>
                  <a:pt x="1302" y="116"/>
                </a:cubicBezTo>
                <a:cubicBezTo>
                  <a:pt x="1280" y="110"/>
                  <a:pt x="1257" y="105"/>
                  <a:pt x="1235" y="99"/>
                </a:cubicBezTo>
              </a:path>
              <a:path w="1687" h="735" extrusionOk="0">
                <a:moveTo>
                  <a:pt x="337" y="145"/>
                </a:moveTo>
                <a:cubicBezTo>
                  <a:pt x="336" y="120"/>
                  <a:pt x="349" y="110"/>
                  <a:pt x="357" y="88"/>
                </a:cubicBezTo>
                <a:cubicBezTo>
                  <a:pt x="364" y="69"/>
                  <a:pt x="367" y="57"/>
                  <a:pt x="365" y="36"/>
                </a:cubicBezTo>
                <a:cubicBezTo>
                  <a:pt x="333" y="43"/>
                  <a:pt x="311" y="57"/>
                  <a:pt x="287" y="81"/>
                </a:cubicBezTo>
                <a:cubicBezTo>
                  <a:pt x="253" y="116"/>
                  <a:pt x="223" y="155"/>
                  <a:pt x="201" y="199"/>
                </a:cubicBezTo>
                <a:cubicBezTo>
                  <a:pt x="186" y="230"/>
                  <a:pt x="170" y="269"/>
                  <a:pt x="182" y="304"/>
                </a:cubicBezTo>
                <a:cubicBezTo>
                  <a:pt x="192" y="334"/>
                  <a:pt x="225" y="341"/>
                  <a:pt x="252" y="345"/>
                </a:cubicBezTo>
                <a:cubicBezTo>
                  <a:pt x="286" y="350"/>
                  <a:pt x="322" y="345"/>
                  <a:pt x="355" y="338"/>
                </a:cubicBezTo>
                <a:cubicBezTo>
                  <a:pt x="376" y="334"/>
                  <a:pt x="404" y="330"/>
                  <a:pt x="419" y="315"/>
                </a:cubicBezTo>
                <a:cubicBezTo>
                  <a:pt x="422" y="310"/>
                  <a:pt x="426" y="306"/>
                  <a:pt x="429" y="30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9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38850" y="3663950"/>
            <a:ext cx="700088" cy="233363"/>
          </a:xfrm>
          <a:custGeom>
            <a:avLst/>
            <a:gdLst>
              <a:gd name="T0" fmla="*/ 2147483647 w 1945"/>
              <a:gd name="T1" fmla="*/ 2147483647 h 650"/>
              <a:gd name="T2" fmla="*/ 2147483647 w 1945"/>
              <a:gd name="T3" fmla="*/ 2147483647 h 650"/>
              <a:gd name="T4" fmla="*/ 2147483647 w 1945"/>
              <a:gd name="T5" fmla="*/ 2147483647 h 650"/>
              <a:gd name="T6" fmla="*/ 2147483647 w 1945"/>
              <a:gd name="T7" fmla="*/ 2147483647 h 650"/>
              <a:gd name="T8" fmla="*/ 2147483647 w 1945"/>
              <a:gd name="T9" fmla="*/ 2147483647 h 650"/>
              <a:gd name="T10" fmla="*/ 2147483647 w 1945"/>
              <a:gd name="T11" fmla="*/ 2147483647 h 650"/>
              <a:gd name="T12" fmla="*/ 0 w 1945"/>
              <a:gd name="T13" fmla="*/ 2147483647 h 650"/>
              <a:gd name="T14" fmla="*/ 2147483647 w 1945"/>
              <a:gd name="T15" fmla="*/ 2147483647 h 650"/>
              <a:gd name="T16" fmla="*/ 2147483647 w 1945"/>
              <a:gd name="T17" fmla="*/ 2147483647 h 650"/>
              <a:gd name="T18" fmla="*/ 2147483647 w 1945"/>
              <a:gd name="T19" fmla="*/ 2147483647 h 650"/>
              <a:gd name="T20" fmla="*/ 2147483647 w 1945"/>
              <a:gd name="T21" fmla="*/ 2147483647 h 650"/>
              <a:gd name="T22" fmla="*/ 2147483647 w 1945"/>
              <a:gd name="T23" fmla="*/ 2147483647 h 650"/>
              <a:gd name="T24" fmla="*/ 2147483647 w 1945"/>
              <a:gd name="T25" fmla="*/ 2147483647 h 650"/>
              <a:gd name="T26" fmla="*/ 2147483647 w 1945"/>
              <a:gd name="T27" fmla="*/ 2147483647 h 650"/>
              <a:gd name="T28" fmla="*/ 2147483647 w 1945"/>
              <a:gd name="T29" fmla="*/ 2147483647 h 650"/>
              <a:gd name="T30" fmla="*/ 2147483647 w 1945"/>
              <a:gd name="T31" fmla="*/ 2147483647 h 650"/>
              <a:gd name="T32" fmla="*/ 2147483647 w 1945"/>
              <a:gd name="T33" fmla="*/ 2147483647 h 650"/>
              <a:gd name="T34" fmla="*/ 2147483647 w 1945"/>
              <a:gd name="T35" fmla="*/ 2147483647 h 650"/>
              <a:gd name="T36" fmla="*/ 2147483647 w 1945"/>
              <a:gd name="T37" fmla="*/ 2147483647 h 650"/>
              <a:gd name="T38" fmla="*/ 2147483647 w 1945"/>
              <a:gd name="T39" fmla="*/ 2147483647 h 650"/>
              <a:gd name="T40" fmla="*/ 2147483647 w 1945"/>
              <a:gd name="T41" fmla="*/ 2147483647 h 650"/>
              <a:gd name="T42" fmla="*/ 2147483647 w 1945"/>
              <a:gd name="T43" fmla="*/ 2147483647 h 650"/>
              <a:gd name="T44" fmla="*/ 2147483647 w 1945"/>
              <a:gd name="T45" fmla="*/ 2147483647 h 650"/>
              <a:gd name="T46" fmla="*/ 2147483647 w 1945"/>
              <a:gd name="T47" fmla="*/ 2147483647 h 650"/>
              <a:gd name="T48" fmla="*/ 2147483647 w 1945"/>
              <a:gd name="T49" fmla="*/ 2147483647 h 650"/>
              <a:gd name="T50" fmla="*/ 2147483647 w 1945"/>
              <a:gd name="T51" fmla="*/ 2147483647 h 650"/>
              <a:gd name="T52" fmla="*/ 2147483647 w 1945"/>
              <a:gd name="T53" fmla="*/ 2147483647 h 650"/>
              <a:gd name="T54" fmla="*/ 2147483647 w 1945"/>
              <a:gd name="T55" fmla="*/ 2147483647 h 650"/>
              <a:gd name="T56" fmla="*/ 2147483647 w 1945"/>
              <a:gd name="T57" fmla="*/ 2147483647 h 650"/>
              <a:gd name="T58" fmla="*/ 2147483647 w 1945"/>
              <a:gd name="T59" fmla="*/ 2147483647 h 650"/>
              <a:gd name="T60" fmla="*/ 2147483647 w 1945"/>
              <a:gd name="T61" fmla="*/ 2147483647 h 650"/>
              <a:gd name="T62" fmla="*/ 2147483647 w 1945"/>
              <a:gd name="T63" fmla="*/ 2147483647 h 650"/>
              <a:gd name="T64" fmla="*/ 2147483647 w 1945"/>
              <a:gd name="T65" fmla="*/ 2147483647 h 650"/>
              <a:gd name="T66" fmla="*/ 2147483647 w 1945"/>
              <a:gd name="T67" fmla="*/ 2147483647 h 650"/>
              <a:gd name="T68" fmla="*/ 2147483647 w 1945"/>
              <a:gd name="T69" fmla="*/ 2147483647 h 650"/>
              <a:gd name="T70" fmla="*/ 2147483647 w 1945"/>
              <a:gd name="T71" fmla="*/ 2147483647 h 650"/>
              <a:gd name="T72" fmla="*/ 2147483647 w 1945"/>
              <a:gd name="T73" fmla="*/ 2147483647 h 650"/>
              <a:gd name="T74" fmla="*/ 2147483647 w 1945"/>
              <a:gd name="T75" fmla="*/ 2147483647 h 65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945"/>
              <a:gd name="T115" fmla="*/ 0 h 650"/>
              <a:gd name="T116" fmla="*/ 1945 w 1945"/>
              <a:gd name="T117" fmla="*/ 650 h 65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945" h="650" extrusionOk="0">
                <a:moveTo>
                  <a:pt x="165" y="67"/>
                </a:moveTo>
                <a:cubicBezTo>
                  <a:pt x="155" y="65"/>
                  <a:pt x="152" y="64"/>
                  <a:pt x="145" y="65"/>
                </a:cubicBezTo>
                <a:cubicBezTo>
                  <a:pt x="177" y="67"/>
                  <a:pt x="204" y="72"/>
                  <a:pt x="234" y="86"/>
                </a:cubicBezTo>
                <a:cubicBezTo>
                  <a:pt x="266" y="101"/>
                  <a:pt x="304" y="123"/>
                  <a:pt x="320" y="156"/>
                </a:cubicBezTo>
                <a:cubicBezTo>
                  <a:pt x="341" y="200"/>
                  <a:pt x="314" y="250"/>
                  <a:pt x="289" y="286"/>
                </a:cubicBezTo>
                <a:cubicBezTo>
                  <a:pt x="244" y="349"/>
                  <a:pt x="184" y="400"/>
                  <a:pt x="128" y="452"/>
                </a:cubicBezTo>
                <a:cubicBezTo>
                  <a:pt x="89" y="489"/>
                  <a:pt x="7" y="543"/>
                  <a:pt x="0" y="602"/>
                </a:cubicBezTo>
                <a:cubicBezTo>
                  <a:pt x="-4" y="638"/>
                  <a:pt x="50" y="644"/>
                  <a:pt x="73" y="647"/>
                </a:cubicBezTo>
                <a:cubicBezTo>
                  <a:pt x="122" y="653"/>
                  <a:pt x="174" y="649"/>
                  <a:pt x="222" y="639"/>
                </a:cubicBezTo>
                <a:cubicBezTo>
                  <a:pt x="249" y="633"/>
                  <a:pt x="301" y="622"/>
                  <a:pt x="322" y="602"/>
                </a:cubicBezTo>
                <a:cubicBezTo>
                  <a:pt x="336" y="589"/>
                  <a:pt x="347" y="568"/>
                  <a:pt x="358" y="552"/>
                </a:cubicBezTo>
              </a:path>
              <a:path w="1945" h="650" extrusionOk="0">
                <a:moveTo>
                  <a:pt x="678" y="268"/>
                </a:moveTo>
                <a:cubicBezTo>
                  <a:pt x="663" y="249"/>
                  <a:pt x="654" y="236"/>
                  <a:pt x="624" y="234"/>
                </a:cubicBezTo>
                <a:cubicBezTo>
                  <a:pt x="587" y="231"/>
                  <a:pt x="547" y="251"/>
                  <a:pt x="522" y="277"/>
                </a:cubicBezTo>
                <a:cubicBezTo>
                  <a:pt x="490" y="310"/>
                  <a:pt x="471" y="360"/>
                  <a:pt x="481" y="407"/>
                </a:cubicBezTo>
                <a:cubicBezTo>
                  <a:pt x="496" y="479"/>
                  <a:pt x="569" y="517"/>
                  <a:pt x="635" y="529"/>
                </a:cubicBezTo>
                <a:cubicBezTo>
                  <a:pt x="690" y="539"/>
                  <a:pt x="758" y="535"/>
                  <a:pt x="808" y="507"/>
                </a:cubicBezTo>
                <a:cubicBezTo>
                  <a:pt x="853" y="481"/>
                  <a:pt x="873" y="435"/>
                  <a:pt x="863" y="384"/>
                </a:cubicBezTo>
                <a:cubicBezTo>
                  <a:pt x="851" y="325"/>
                  <a:pt x="806" y="282"/>
                  <a:pt x="760" y="248"/>
                </a:cubicBezTo>
                <a:cubicBezTo>
                  <a:pt x="725" y="222"/>
                  <a:pt x="680" y="212"/>
                  <a:pt x="647" y="187"/>
                </a:cubicBezTo>
                <a:cubicBezTo>
                  <a:pt x="632" y="175"/>
                  <a:pt x="666" y="177"/>
                  <a:pt x="686" y="171"/>
                </a:cubicBezTo>
              </a:path>
              <a:path w="1945" h="650" extrusionOk="0">
                <a:moveTo>
                  <a:pt x="1047" y="87"/>
                </a:moveTo>
                <a:cubicBezTo>
                  <a:pt x="1063" y="102"/>
                  <a:pt x="1074" y="121"/>
                  <a:pt x="1077" y="144"/>
                </a:cubicBezTo>
                <a:cubicBezTo>
                  <a:pt x="1083" y="186"/>
                  <a:pt x="1083" y="233"/>
                  <a:pt x="1083" y="276"/>
                </a:cubicBezTo>
                <a:cubicBezTo>
                  <a:pt x="1083" y="326"/>
                  <a:pt x="1081" y="375"/>
                  <a:pt x="1079" y="425"/>
                </a:cubicBezTo>
                <a:cubicBezTo>
                  <a:pt x="1079" y="434"/>
                  <a:pt x="1067" y="483"/>
                  <a:pt x="1084" y="479"/>
                </a:cubicBezTo>
                <a:cubicBezTo>
                  <a:pt x="1087" y="477"/>
                  <a:pt x="1091" y="474"/>
                  <a:pt x="1094" y="472"/>
                </a:cubicBezTo>
              </a:path>
              <a:path w="1945" h="650" extrusionOk="0">
                <a:moveTo>
                  <a:pt x="1337" y="128"/>
                </a:moveTo>
                <a:cubicBezTo>
                  <a:pt x="1338" y="109"/>
                  <a:pt x="1329" y="100"/>
                  <a:pt x="1354" y="78"/>
                </a:cubicBezTo>
                <a:cubicBezTo>
                  <a:pt x="1388" y="48"/>
                  <a:pt x="1438" y="26"/>
                  <a:pt x="1481" y="13"/>
                </a:cubicBezTo>
                <a:cubicBezTo>
                  <a:pt x="1514" y="3"/>
                  <a:pt x="1569" y="-13"/>
                  <a:pt x="1598" y="16"/>
                </a:cubicBezTo>
                <a:cubicBezTo>
                  <a:pt x="1632" y="50"/>
                  <a:pt x="1593" y="116"/>
                  <a:pt x="1577" y="147"/>
                </a:cubicBezTo>
                <a:cubicBezTo>
                  <a:pt x="1540" y="220"/>
                  <a:pt x="1495" y="288"/>
                  <a:pt x="1457" y="360"/>
                </a:cubicBezTo>
                <a:cubicBezTo>
                  <a:pt x="1429" y="412"/>
                  <a:pt x="1379" y="497"/>
                  <a:pt x="1412" y="558"/>
                </a:cubicBezTo>
                <a:cubicBezTo>
                  <a:pt x="1433" y="596"/>
                  <a:pt x="1489" y="599"/>
                  <a:pt x="1526" y="599"/>
                </a:cubicBezTo>
                <a:cubicBezTo>
                  <a:pt x="1587" y="599"/>
                  <a:pt x="1644" y="579"/>
                  <a:pt x="1702" y="564"/>
                </a:cubicBezTo>
                <a:cubicBezTo>
                  <a:pt x="1770" y="546"/>
                  <a:pt x="1835" y="524"/>
                  <a:pt x="1898" y="491"/>
                </a:cubicBezTo>
                <a:cubicBezTo>
                  <a:pt x="1913" y="482"/>
                  <a:pt x="1929" y="474"/>
                  <a:pt x="1944" y="46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0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094538" y="3773488"/>
            <a:ext cx="1325562" cy="790575"/>
          </a:xfrm>
          <a:custGeom>
            <a:avLst/>
            <a:gdLst>
              <a:gd name="T0" fmla="*/ 2147483647 w 3685"/>
              <a:gd name="T1" fmla="*/ 2147483647 h 2195"/>
              <a:gd name="T2" fmla="*/ 2147483647 w 3685"/>
              <a:gd name="T3" fmla="*/ 2147483647 h 2195"/>
              <a:gd name="T4" fmla="*/ 2147483647 w 3685"/>
              <a:gd name="T5" fmla="*/ 2147483647 h 2195"/>
              <a:gd name="T6" fmla="*/ 2147483647 w 3685"/>
              <a:gd name="T7" fmla="*/ 2147483647 h 2195"/>
              <a:gd name="T8" fmla="*/ 2147483647 w 3685"/>
              <a:gd name="T9" fmla="*/ 2147483647 h 2195"/>
              <a:gd name="T10" fmla="*/ 2147483647 w 3685"/>
              <a:gd name="T11" fmla="*/ 2147483647 h 2195"/>
              <a:gd name="T12" fmla="*/ 2147483647 w 3685"/>
              <a:gd name="T13" fmla="*/ 2147483647 h 2195"/>
              <a:gd name="T14" fmla="*/ 2147483647 w 3685"/>
              <a:gd name="T15" fmla="*/ 2147483647 h 2195"/>
              <a:gd name="T16" fmla="*/ 2147483647 w 3685"/>
              <a:gd name="T17" fmla="*/ 2147483647 h 2195"/>
              <a:gd name="T18" fmla="*/ 2147483647 w 3685"/>
              <a:gd name="T19" fmla="*/ 2147483647 h 2195"/>
              <a:gd name="T20" fmla="*/ 2147483647 w 3685"/>
              <a:gd name="T21" fmla="*/ 2147483647 h 2195"/>
              <a:gd name="T22" fmla="*/ 2147483647 w 3685"/>
              <a:gd name="T23" fmla="*/ 2147483647 h 2195"/>
              <a:gd name="T24" fmla="*/ 2147483647 w 3685"/>
              <a:gd name="T25" fmla="*/ 2147483647 h 2195"/>
              <a:gd name="T26" fmla="*/ 2147483647 w 3685"/>
              <a:gd name="T27" fmla="*/ 2147483647 h 2195"/>
              <a:gd name="T28" fmla="*/ 2147483647 w 3685"/>
              <a:gd name="T29" fmla="*/ 2147483647 h 2195"/>
              <a:gd name="T30" fmla="*/ 2147483647 w 3685"/>
              <a:gd name="T31" fmla="*/ 2147483647 h 2195"/>
              <a:gd name="T32" fmla="*/ 2147483647 w 3685"/>
              <a:gd name="T33" fmla="*/ 2147483647 h 2195"/>
              <a:gd name="T34" fmla="*/ 2147483647 w 3685"/>
              <a:gd name="T35" fmla="*/ 2147483647 h 2195"/>
              <a:gd name="T36" fmla="*/ 2147483647 w 3685"/>
              <a:gd name="T37" fmla="*/ 2147483647 h 2195"/>
              <a:gd name="T38" fmla="*/ 2147483647 w 3685"/>
              <a:gd name="T39" fmla="*/ 2147483647 h 2195"/>
              <a:gd name="T40" fmla="*/ 2147483647 w 3685"/>
              <a:gd name="T41" fmla="*/ 2147483647 h 2195"/>
              <a:gd name="T42" fmla="*/ 2147483647 w 3685"/>
              <a:gd name="T43" fmla="*/ 2147483647 h 2195"/>
              <a:gd name="T44" fmla="*/ 2147483647 w 3685"/>
              <a:gd name="T45" fmla="*/ 2147483647 h 2195"/>
              <a:gd name="T46" fmla="*/ 2147483647 w 3685"/>
              <a:gd name="T47" fmla="*/ 2147483647 h 2195"/>
              <a:gd name="T48" fmla="*/ 2147483647 w 3685"/>
              <a:gd name="T49" fmla="*/ 2147483647 h 2195"/>
              <a:gd name="T50" fmla="*/ 2147483647 w 3685"/>
              <a:gd name="T51" fmla="*/ 2147483647 h 2195"/>
              <a:gd name="T52" fmla="*/ 2147483647 w 3685"/>
              <a:gd name="T53" fmla="*/ 2147483647 h 2195"/>
              <a:gd name="T54" fmla="*/ 2147483647 w 3685"/>
              <a:gd name="T55" fmla="*/ 2147483647 h 2195"/>
              <a:gd name="T56" fmla="*/ 2147483647 w 3685"/>
              <a:gd name="T57" fmla="*/ 2147483647 h 2195"/>
              <a:gd name="T58" fmla="*/ 2147483647 w 3685"/>
              <a:gd name="T59" fmla="*/ 2147483647 h 2195"/>
              <a:gd name="T60" fmla="*/ 2147483647 w 3685"/>
              <a:gd name="T61" fmla="*/ 2147483647 h 2195"/>
              <a:gd name="T62" fmla="*/ 2147483647 w 3685"/>
              <a:gd name="T63" fmla="*/ 2147483647 h 2195"/>
              <a:gd name="T64" fmla="*/ 2147483647 w 3685"/>
              <a:gd name="T65" fmla="*/ 2147483647 h 2195"/>
              <a:gd name="T66" fmla="*/ 2147483647 w 3685"/>
              <a:gd name="T67" fmla="*/ 2147483647 h 2195"/>
              <a:gd name="T68" fmla="*/ 2147483647 w 3685"/>
              <a:gd name="T69" fmla="*/ 2147483647 h 2195"/>
              <a:gd name="T70" fmla="*/ 2147483647 w 3685"/>
              <a:gd name="T71" fmla="*/ 2147483647 h 2195"/>
              <a:gd name="T72" fmla="*/ 2147483647 w 3685"/>
              <a:gd name="T73" fmla="*/ 2147483647 h 2195"/>
              <a:gd name="T74" fmla="*/ 2147483647 w 3685"/>
              <a:gd name="T75" fmla="*/ 2147483647 h 2195"/>
              <a:gd name="T76" fmla="*/ 2147483647 w 3685"/>
              <a:gd name="T77" fmla="*/ 2147483647 h 2195"/>
              <a:gd name="T78" fmla="*/ 2147483647 w 3685"/>
              <a:gd name="T79" fmla="*/ 2147483647 h 2195"/>
              <a:gd name="T80" fmla="*/ 2147483647 w 3685"/>
              <a:gd name="T81" fmla="*/ 2147483647 h 219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3685"/>
              <a:gd name="T124" fmla="*/ 0 h 2195"/>
              <a:gd name="T125" fmla="*/ 3685 w 3685"/>
              <a:gd name="T126" fmla="*/ 2195 h 219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3685" h="2195" extrusionOk="0">
                <a:moveTo>
                  <a:pt x="430" y="861"/>
                </a:moveTo>
                <a:cubicBezTo>
                  <a:pt x="462" y="897"/>
                  <a:pt x="485" y="938"/>
                  <a:pt x="512" y="978"/>
                </a:cubicBezTo>
                <a:cubicBezTo>
                  <a:pt x="551" y="1035"/>
                  <a:pt x="591" y="1092"/>
                  <a:pt x="633" y="1147"/>
                </a:cubicBezTo>
                <a:cubicBezTo>
                  <a:pt x="652" y="1172"/>
                  <a:pt x="683" y="1225"/>
                  <a:pt x="715" y="1236"/>
                </a:cubicBezTo>
                <a:cubicBezTo>
                  <a:pt x="729" y="1236"/>
                  <a:pt x="734" y="1236"/>
                  <a:pt x="738" y="1224"/>
                </a:cubicBezTo>
              </a:path>
              <a:path w="3685" h="2195" extrusionOk="0">
                <a:moveTo>
                  <a:pt x="736" y="738"/>
                </a:moveTo>
                <a:cubicBezTo>
                  <a:pt x="738" y="825"/>
                  <a:pt x="740" y="911"/>
                  <a:pt x="745" y="998"/>
                </a:cubicBezTo>
                <a:cubicBezTo>
                  <a:pt x="751" y="1119"/>
                  <a:pt x="753" y="1238"/>
                  <a:pt x="753" y="1359"/>
                </a:cubicBezTo>
                <a:cubicBezTo>
                  <a:pt x="753" y="1472"/>
                  <a:pt x="744" y="1582"/>
                  <a:pt x="734" y="1694"/>
                </a:cubicBezTo>
                <a:cubicBezTo>
                  <a:pt x="729" y="1745"/>
                  <a:pt x="739" y="1772"/>
                  <a:pt x="713" y="1752"/>
                </a:cubicBezTo>
              </a:path>
              <a:path w="3685" h="2195" extrusionOk="0">
                <a:moveTo>
                  <a:pt x="854" y="800"/>
                </a:moveTo>
                <a:cubicBezTo>
                  <a:pt x="861" y="853"/>
                  <a:pt x="862" y="904"/>
                  <a:pt x="908" y="940"/>
                </a:cubicBezTo>
                <a:cubicBezTo>
                  <a:pt x="948" y="971"/>
                  <a:pt x="1002" y="967"/>
                  <a:pt x="1044" y="946"/>
                </a:cubicBezTo>
                <a:cubicBezTo>
                  <a:pt x="1112" y="912"/>
                  <a:pt x="1139" y="854"/>
                  <a:pt x="1173" y="790"/>
                </a:cubicBezTo>
              </a:path>
              <a:path w="3685" h="2195" extrusionOk="0">
                <a:moveTo>
                  <a:pt x="1230" y="404"/>
                </a:moveTo>
                <a:cubicBezTo>
                  <a:pt x="1231" y="485"/>
                  <a:pt x="1234" y="566"/>
                  <a:pt x="1237" y="647"/>
                </a:cubicBezTo>
                <a:cubicBezTo>
                  <a:pt x="1241" y="755"/>
                  <a:pt x="1246" y="864"/>
                  <a:pt x="1254" y="972"/>
                </a:cubicBezTo>
                <a:cubicBezTo>
                  <a:pt x="1259" y="1040"/>
                  <a:pt x="1262" y="1114"/>
                  <a:pt x="1281" y="1180"/>
                </a:cubicBezTo>
                <a:cubicBezTo>
                  <a:pt x="1295" y="1228"/>
                  <a:pt x="1304" y="1192"/>
                  <a:pt x="1313" y="1172"/>
                </a:cubicBezTo>
              </a:path>
              <a:path w="3685" h="2195" extrusionOk="0">
                <a:moveTo>
                  <a:pt x="1341" y="412"/>
                </a:moveTo>
                <a:cubicBezTo>
                  <a:pt x="1366" y="469"/>
                  <a:pt x="1379" y="529"/>
                  <a:pt x="1390" y="590"/>
                </a:cubicBezTo>
                <a:cubicBezTo>
                  <a:pt x="1408" y="694"/>
                  <a:pt x="1423" y="800"/>
                  <a:pt x="1437" y="905"/>
                </a:cubicBezTo>
                <a:cubicBezTo>
                  <a:pt x="1447" y="980"/>
                  <a:pt x="1451" y="1059"/>
                  <a:pt x="1470" y="1133"/>
                </a:cubicBezTo>
                <a:cubicBezTo>
                  <a:pt x="1484" y="1188"/>
                  <a:pt x="1479" y="1155"/>
                  <a:pt x="1499" y="1170"/>
                </a:cubicBezTo>
                <a:cubicBezTo>
                  <a:pt x="1513" y="1144"/>
                  <a:pt x="1519" y="1132"/>
                  <a:pt x="1526" y="1111"/>
                </a:cubicBezTo>
              </a:path>
              <a:path w="3685" h="2195" extrusionOk="0">
                <a:moveTo>
                  <a:pt x="1691" y="784"/>
                </a:moveTo>
                <a:cubicBezTo>
                  <a:pt x="1683" y="821"/>
                  <a:pt x="1664" y="852"/>
                  <a:pt x="1647" y="886"/>
                </a:cubicBezTo>
                <a:cubicBezTo>
                  <a:pt x="1633" y="914"/>
                  <a:pt x="1613" y="951"/>
                  <a:pt x="1646" y="975"/>
                </a:cubicBezTo>
                <a:cubicBezTo>
                  <a:pt x="1681" y="1000"/>
                  <a:pt x="1741" y="988"/>
                  <a:pt x="1780" y="986"/>
                </a:cubicBezTo>
                <a:cubicBezTo>
                  <a:pt x="1836" y="983"/>
                  <a:pt x="1885" y="971"/>
                  <a:pt x="1936" y="947"/>
                </a:cubicBezTo>
                <a:cubicBezTo>
                  <a:pt x="1947" y="941"/>
                  <a:pt x="1957" y="936"/>
                  <a:pt x="1968" y="930"/>
                </a:cubicBezTo>
              </a:path>
              <a:path w="3685" h="2195" extrusionOk="0">
                <a:moveTo>
                  <a:pt x="1801" y="156"/>
                </a:moveTo>
                <a:cubicBezTo>
                  <a:pt x="1702" y="45"/>
                  <a:pt x="1640" y="-5"/>
                  <a:pt x="1473" y="0"/>
                </a:cubicBezTo>
                <a:cubicBezTo>
                  <a:pt x="1065" y="12"/>
                  <a:pt x="692" y="291"/>
                  <a:pt x="425" y="578"/>
                </a:cubicBezTo>
                <a:cubicBezTo>
                  <a:pt x="229" y="789"/>
                  <a:pt x="-54" y="1147"/>
                  <a:pt x="3" y="1461"/>
                </a:cubicBezTo>
                <a:cubicBezTo>
                  <a:pt x="36" y="1641"/>
                  <a:pt x="209" y="1698"/>
                  <a:pt x="369" y="1707"/>
                </a:cubicBezTo>
                <a:cubicBezTo>
                  <a:pt x="727" y="1726"/>
                  <a:pt x="1094" y="1577"/>
                  <a:pt x="1412" y="1431"/>
                </a:cubicBezTo>
                <a:cubicBezTo>
                  <a:pt x="1757" y="1272"/>
                  <a:pt x="2117" y="1070"/>
                  <a:pt x="2360" y="770"/>
                </a:cubicBezTo>
                <a:cubicBezTo>
                  <a:pt x="2460" y="647"/>
                  <a:pt x="2549" y="465"/>
                  <a:pt x="2443" y="318"/>
                </a:cubicBezTo>
                <a:cubicBezTo>
                  <a:pt x="2319" y="146"/>
                  <a:pt x="2032" y="157"/>
                  <a:pt x="1852" y="196"/>
                </a:cubicBezTo>
                <a:cubicBezTo>
                  <a:pt x="1771" y="213"/>
                  <a:pt x="1732" y="228"/>
                  <a:pt x="1704" y="299"/>
                </a:cubicBezTo>
                <a:cubicBezTo>
                  <a:pt x="1709" y="308"/>
                  <a:pt x="1713" y="316"/>
                  <a:pt x="1718" y="325"/>
                </a:cubicBezTo>
              </a:path>
              <a:path w="3685" h="2195" extrusionOk="0">
                <a:moveTo>
                  <a:pt x="2675" y="247"/>
                </a:moveTo>
                <a:cubicBezTo>
                  <a:pt x="2715" y="237"/>
                  <a:pt x="2763" y="213"/>
                  <a:pt x="2792" y="255"/>
                </a:cubicBezTo>
                <a:cubicBezTo>
                  <a:pt x="2827" y="305"/>
                  <a:pt x="2779" y="438"/>
                  <a:pt x="2769" y="487"/>
                </a:cubicBezTo>
                <a:cubicBezTo>
                  <a:pt x="2748" y="586"/>
                  <a:pt x="2716" y="680"/>
                  <a:pt x="2679" y="774"/>
                </a:cubicBezTo>
                <a:cubicBezTo>
                  <a:pt x="2663" y="815"/>
                  <a:pt x="2659" y="825"/>
                  <a:pt x="2647" y="849"/>
                </a:cubicBezTo>
                <a:cubicBezTo>
                  <a:pt x="2696" y="804"/>
                  <a:pt x="2742" y="756"/>
                  <a:pt x="2798" y="720"/>
                </a:cubicBezTo>
                <a:cubicBezTo>
                  <a:pt x="2856" y="683"/>
                  <a:pt x="2940" y="640"/>
                  <a:pt x="3011" y="660"/>
                </a:cubicBezTo>
                <a:cubicBezTo>
                  <a:pt x="3075" y="678"/>
                  <a:pt x="3084" y="748"/>
                  <a:pt x="3067" y="801"/>
                </a:cubicBezTo>
                <a:cubicBezTo>
                  <a:pt x="3044" y="872"/>
                  <a:pt x="2978" y="941"/>
                  <a:pt x="2915" y="978"/>
                </a:cubicBezTo>
                <a:cubicBezTo>
                  <a:pt x="2883" y="997"/>
                  <a:pt x="2801" y="1032"/>
                  <a:pt x="2775" y="984"/>
                </a:cubicBezTo>
                <a:cubicBezTo>
                  <a:pt x="2751" y="941"/>
                  <a:pt x="2796" y="888"/>
                  <a:pt x="2823" y="860"/>
                </a:cubicBezTo>
                <a:cubicBezTo>
                  <a:pt x="2906" y="774"/>
                  <a:pt x="3001" y="805"/>
                  <a:pt x="3088" y="860"/>
                </a:cubicBezTo>
                <a:cubicBezTo>
                  <a:pt x="3148" y="898"/>
                  <a:pt x="3222" y="923"/>
                  <a:pt x="3278" y="862"/>
                </a:cubicBezTo>
                <a:cubicBezTo>
                  <a:pt x="3325" y="810"/>
                  <a:pt x="3297" y="751"/>
                  <a:pt x="3283" y="695"/>
                </a:cubicBezTo>
                <a:cubicBezTo>
                  <a:pt x="3275" y="680"/>
                  <a:pt x="3270" y="677"/>
                  <a:pt x="3278" y="667"/>
                </a:cubicBezTo>
                <a:cubicBezTo>
                  <a:pt x="3295" y="674"/>
                  <a:pt x="3313" y="675"/>
                  <a:pt x="3329" y="686"/>
                </a:cubicBezTo>
                <a:cubicBezTo>
                  <a:pt x="3389" y="728"/>
                  <a:pt x="3368" y="793"/>
                  <a:pt x="3408" y="838"/>
                </a:cubicBezTo>
                <a:cubicBezTo>
                  <a:pt x="3430" y="862"/>
                  <a:pt x="3450" y="853"/>
                  <a:pt x="3477" y="843"/>
                </a:cubicBezTo>
                <a:cubicBezTo>
                  <a:pt x="3546" y="818"/>
                  <a:pt x="3558" y="772"/>
                  <a:pt x="3571" y="712"/>
                </a:cubicBezTo>
                <a:cubicBezTo>
                  <a:pt x="3590" y="761"/>
                  <a:pt x="3609" y="811"/>
                  <a:pt x="3627" y="861"/>
                </a:cubicBezTo>
                <a:cubicBezTo>
                  <a:pt x="3655" y="941"/>
                  <a:pt x="3679" y="1026"/>
                  <a:pt x="3684" y="1111"/>
                </a:cubicBezTo>
                <a:cubicBezTo>
                  <a:pt x="3689" y="1193"/>
                  <a:pt x="3681" y="1298"/>
                  <a:pt x="3609" y="1349"/>
                </a:cubicBezTo>
                <a:cubicBezTo>
                  <a:pt x="3603" y="1349"/>
                  <a:pt x="3597" y="1350"/>
                  <a:pt x="3591" y="1350"/>
                </a:cubicBezTo>
                <a:cubicBezTo>
                  <a:pt x="3568" y="1316"/>
                  <a:pt x="3561" y="1311"/>
                  <a:pt x="3553" y="1266"/>
                </a:cubicBezTo>
                <a:cubicBezTo>
                  <a:pt x="3545" y="1216"/>
                  <a:pt x="3556" y="1162"/>
                  <a:pt x="3562" y="1112"/>
                </a:cubicBezTo>
              </a:path>
              <a:path w="3685" h="2195" extrusionOk="0">
                <a:moveTo>
                  <a:pt x="2535" y="1110"/>
                </a:moveTo>
                <a:cubicBezTo>
                  <a:pt x="2488" y="1104"/>
                  <a:pt x="2466" y="1098"/>
                  <a:pt x="2429" y="1128"/>
                </a:cubicBezTo>
                <a:cubicBezTo>
                  <a:pt x="2386" y="1163"/>
                  <a:pt x="2374" y="1213"/>
                  <a:pt x="2365" y="1266"/>
                </a:cubicBezTo>
                <a:cubicBezTo>
                  <a:pt x="2351" y="1352"/>
                  <a:pt x="2359" y="1442"/>
                  <a:pt x="2371" y="1527"/>
                </a:cubicBezTo>
                <a:cubicBezTo>
                  <a:pt x="2396" y="1700"/>
                  <a:pt x="2454" y="1866"/>
                  <a:pt x="2497" y="2035"/>
                </a:cubicBezTo>
                <a:cubicBezTo>
                  <a:pt x="2507" y="2076"/>
                  <a:pt x="2514" y="2115"/>
                  <a:pt x="2515" y="2157"/>
                </a:cubicBezTo>
                <a:cubicBezTo>
                  <a:pt x="2515" y="2162"/>
                  <a:pt x="2516" y="2168"/>
                  <a:pt x="2516" y="2173"/>
                </a:cubicBezTo>
                <a:cubicBezTo>
                  <a:pt x="2492" y="2156"/>
                  <a:pt x="2477" y="2140"/>
                  <a:pt x="2457" y="2115"/>
                </a:cubicBezTo>
                <a:cubicBezTo>
                  <a:pt x="2448" y="2105"/>
                  <a:pt x="2440" y="2094"/>
                  <a:pt x="2431" y="2084"/>
                </a:cubicBezTo>
              </a:path>
              <a:path w="3685" h="2195" extrusionOk="0">
                <a:moveTo>
                  <a:pt x="2239" y="1938"/>
                </a:moveTo>
                <a:cubicBezTo>
                  <a:pt x="2200" y="1940"/>
                  <a:pt x="2197" y="1942"/>
                  <a:pt x="2199" y="1982"/>
                </a:cubicBezTo>
                <a:cubicBezTo>
                  <a:pt x="2201" y="2028"/>
                  <a:pt x="2220" y="2072"/>
                  <a:pt x="2237" y="2114"/>
                </a:cubicBezTo>
                <a:cubicBezTo>
                  <a:pt x="2252" y="2149"/>
                  <a:pt x="2274" y="2200"/>
                  <a:pt x="2322" y="2194"/>
                </a:cubicBezTo>
                <a:cubicBezTo>
                  <a:pt x="2398" y="2184"/>
                  <a:pt x="2490" y="2098"/>
                  <a:pt x="2549" y="2055"/>
                </a:cubicBezTo>
                <a:cubicBezTo>
                  <a:pt x="2588" y="2026"/>
                  <a:pt x="2623" y="1994"/>
                  <a:pt x="2659" y="196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1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636838" y="4038600"/>
            <a:ext cx="1109662" cy="261938"/>
          </a:xfrm>
          <a:custGeom>
            <a:avLst/>
            <a:gdLst>
              <a:gd name="T0" fmla="*/ 2147483647 w 3081"/>
              <a:gd name="T1" fmla="*/ 2147483647 h 729"/>
              <a:gd name="T2" fmla="*/ 2147483647 w 3081"/>
              <a:gd name="T3" fmla="*/ 2147483647 h 729"/>
              <a:gd name="T4" fmla="*/ 2147483647 w 3081"/>
              <a:gd name="T5" fmla="*/ 2147483647 h 729"/>
              <a:gd name="T6" fmla="*/ 2147483647 w 3081"/>
              <a:gd name="T7" fmla="*/ 2147483647 h 729"/>
              <a:gd name="T8" fmla="*/ 2147483647 w 3081"/>
              <a:gd name="T9" fmla="*/ 2147483647 h 729"/>
              <a:gd name="T10" fmla="*/ 2147483647 w 3081"/>
              <a:gd name="T11" fmla="*/ 2147483647 h 729"/>
              <a:gd name="T12" fmla="*/ 2147483647 w 3081"/>
              <a:gd name="T13" fmla="*/ 2147483647 h 729"/>
              <a:gd name="T14" fmla="*/ 2147483647 w 3081"/>
              <a:gd name="T15" fmla="*/ 2147483647 h 729"/>
              <a:gd name="T16" fmla="*/ 2147483647 w 3081"/>
              <a:gd name="T17" fmla="*/ 2147483647 h 729"/>
              <a:gd name="T18" fmla="*/ 2147483647 w 3081"/>
              <a:gd name="T19" fmla="*/ 2147483647 h 729"/>
              <a:gd name="T20" fmla="*/ 2147483647 w 3081"/>
              <a:gd name="T21" fmla="*/ 2147483647 h 729"/>
              <a:gd name="T22" fmla="*/ 2147483647 w 3081"/>
              <a:gd name="T23" fmla="*/ 2147483647 h 729"/>
              <a:gd name="T24" fmla="*/ 2147483647 w 3081"/>
              <a:gd name="T25" fmla="*/ 2147483647 h 729"/>
              <a:gd name="T26" fmla="*/ 2147483647 w 3081"/>
              <a:gd name="T27" fmla="*/ 2147483647 h 729"/>
              <a:gd name="T28" fmla="*/ 2147483647 w 3081"/>
              <a:gd name="T29" fmla="*/ 2147483647 h 729"/>
              <a:gd name="T30" fmla="*/ 2147483647 w 3081"/>
              <a:gd name="T31" fmla="*/ 2147483647 h 729"/>
              <a:gd name="T32" fmla="*/ 2147483647 w 3081"/>
              <a:gd name="T33" fmla="*/ 2147483647 h 729"/>
              <a:gd name="T34" fmla="*/ 2147483647 w 3081"/>
              <a:gd name="T35" fmla="*/ 2147483647 h 729"/>
              <a:gd name="T36" fmla="*/ 2147483647 w 3081"/>
              <a:gd name="T37" fmla="*/ 2147483647 h 729"/>
              <a:gd name="T38" fmla="*/ 2147483647 w 3081"/>
              <a:gd name="T39" fmla="*/ 2147483647 h 729"/>
              <a:gd name="T40" fmla="*/ 2147483647 w 3081"/>
              <a:gd name="T41" fmla="*/ 2147483647 h 729"/>
              <a:gd name="T42" fmla="*/ 2147483647 w 3081"/>
              <a:gd name="T43" fmla="*/ 2147483647 h 729"/>
              <a:gd name="T44" fmla="*/ 2147483647 w 3081"/>
              <a:gd name="T45" fmla="*/ 2147483647 h 729"/>
              <a:gd name="T46" fmla="*/ 2147483647 w 3081"/>
              <a:gd name="T47" fmla="*/ 2147483647 h 729"/>
              <a:gd name="T48" fmla="*/ 2147483647 w 3081"/>
              <a:gd name="T49" fmla="*/ 2147483647 h 729"/>
              <a:gd name="T50" fmla="*/ 2147483647 w 3081"/>
              <a:gd name="T51" fmla="*/ 2147483647 h 729"/>
              <a:gd name="T52" fmla="*/ 2147483647 w 3081"/>
              <a:gd name="T53" fmla="*/ 2147483647 h 729"/>
              <a:gd name="T54" fmla="*/ 2147483647 w 3081"/>
              <a:gd name="T55" fmla="*/ 2147483647 h 729"/>
              <a:gd name="T56" fmla="*/ 2147483647 w 3081"/>
              <a:gd name="T57" fmla="*/ 2147483647 h 729"/>
              <a:gd name="T58" fmla="*/ 2147483647 w 3081"/>
              <a:gd name="T59" fmla="*/ 2147483647 h 729"/>
              <a:gd name="T60" fmla="*/ 2147483647 w 3081"/>
              <a:gd name="T61" fmla="*/ 2147483647 h 729"/>
              <a:gd name="T62" fmla="*/ 2147483647 w 3081"/>
              <a:gd name="T63" fmla="*/ 2147483647 h 729"/>
              <a:gd name="T64" fmla="*/ 2147483647 w 3081"/>
              <a:gd name="T65" fmla="*/ 2147483647 h 729"/>
              <a:gd name="T66" fmla="*/ 2147483647 w 3081"/>
              <a:gd name="T67" fmla="*/ 2147483647 h 729"/>
              <a:gd name="T68" fmla="*/ 2147483647 w 3081"/>
              <a:gd name="T69" fmla="*/ 2147483647 h 729"/>
              <a:gd name="T70" fmla="*/ 2147483647 w 3081"/>
              <a:gd name="T71" fmla="*/ 2147483647 h 729"/>
              <a:gd name="T72" fmla="*/ 2147483647 w 3081"/>
              <a:gd name="T73" fmla="*/ 2147483647 h 729"/>
              <a:gd name="T74" fmla="*/ 2147483647 w 3081"/>
              <a:gd name="T75" fmla="*/ 2147483647 h 729"/>
              <a:gd name="T76" fmla="*/ 2147483647 w 3081"/>
              <a:gd name="T77" fmla="*/ 2147483647 h 729"/>
              <a:gd name="T78" fmla="*/ 2147483647 w 3081"/>
              <a:gd name="T79" fmla="*/ 2147483647 h 729"/>
              <a:gd name="T80" fmla="*/ 2147483647 w 3081"/>
              <a:gd name="T81" fmla="*/ 2147483647 h 729"/>
              <a:gd name="T82" fmla="*/ 2147483647 w 3081"/>
              <a:gd name="T83" fmla="*/ 2147483647 h 729"/>
              <a:gd name="T84" fmla="*/ 2147483647 w 3081"/>
              <a:gd name="T85" fmla="*/ 2147483647 h 729"/>
              <a:gd name="T86" fmla="*/ 2147483647 w 3081"/>
              <a:gd name="T87" fmla="*/ 2147483647 h 729"/>
              <a:gd name="T88" fmla="*/ 2147483647 w 3081"/>
              <a:gd name="T89" fmla="*/ 2147483647 h 729"/>
              <a:gd name="T90" fmla="*/ 0 w 3081"/>
              <a:gd name="T91" fmla="*/ 2147483647 h 729"/>
              <a:gd name="T92" fmla="*/ 2147483647 w 3081"/>
              <a:gd name="T93" fmla="*/ 2147483647 h 729"/>
              <a:gd name="T94" fmla="*/ 2147483647 w 3081"/>
              <a:gd name="T95" fmla="*/ 2147483647 h 729"/>
              <a:gd name="T96" fmla="*/ 2147483647 w 3081"/>
              <a:gd name="T97" fmla="*/ 2147483647 h 729"/>
              <a:gd name="T98" fmla="*/ 2147483647 w 3081"/>
              <a:gd name="T99" fmla="*/ 2147483647 h 729"/>
              <a:gd name="T100" fmla="*/ 2147483647 w 3081"/>
              <a:gd name="T101" fmla="*/ 2147483647 h 729"/>
              <a:gd name="T102" fmla="*/ 2147483647 w 3081"/>
              <a:gd name="T103" fmla="*/ 2147483647 h 729"/>
              <a:gd name="T104" fmla="*/ 2147483647 w 3081"/>
              <a:gd name="T105" fmla="*/ 2147483647 h 729"/>
              <a:gd name="T106" fmla="*/ 2147483647 w 3081"/>
              <a:gd name="T107" fmla="*/ 2147483647 h 729"/>
              <a:gd name="T108" fmla="*/ 2147483647 w 3081"/>
              <a:gd name="T109" fmla="*/ 2147483647 h 72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081"/>
              <a:gd name="T166" fmla="*/ 0 h 729"/>
              <a:gd name="T167" fmla="*/ 3081 w 3081"/>
              <a:gd name="T168" fmla="*/ 729 h 72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081" h="729" extrusionOk="0">
                <a:moveTo>
                  <a:pt x="1687" y="184"/>
                </a:moveTo>
                <a:cubicBezTo>
                  <a:pt x="1808" y="161"/>
                  <a:pt x="1932" y="91"/>
                  <a:pt x="2056" y="94"/>
                </a:cubicBezTo>
                <a:cubicBezTo>
                  <a:pt x="2066" y="96"/>
                  <a:pt x="2075" y="98"/>
                  <a:pt x="2085" y="100"/>
                </a:cubicBezTo>
                <a:cubicBezTo>
                  <a:pt x="2112" y="157"/>
                  <a:pt x="2075" y="200"/>
                  <a:pt x="2041" y="253"/>
                </a:cubicBezTo>
                <a:cubicBezTo>
                  <a:pt x="1979" y="350"/>
                  <a:pt x="1907" y="441"/>
                  <a:pt x="1841" y="536"/>
                </a:cubicBezTo>
                <a:cubicBezTo>
                  <a:pt x="1800" y="595"/>
                  <a:pt x="1762" y="648"/>
                  <a:pt x="1746" y="718"/>
                </a:cubicBezTo>
                <a:cubicBezTo>
                  <a:pt x="1794" y="715"/>
                  <a:pt x="1821" y="705"/>
                  <a:pt x="1871" y="669"/>
                </a:cubicBezTo>
                <a:cubicBezTo>
                  <a:pt x="2005" y="571"/>
                  <a:pt x="2123" y="453"/>
                  <a:pt x="2239" y="335"/>
                </a:cubicBezTo>
                <a:cubicBezTo>
                  <a:pt x="2271" y="287"/>
                  <a:pt x="2199" y="392"/>
                  <a:pt x="2193" y="403"/>
                </a:cubicBezTo>
                <a:cubicBezTo>
                  <a:pt x="2173" y="441"/>
                  <a:pt x="2147" y="502"/>
                  <a:pt x="2181" y="540"/>
                </a:cubicBezTo>
                <a:cubicBezTo>
                  <a:pt x="2217" y="580"/>
                  <a:pt x="2293" y="564"/>
                  <a:pt x="2336" y="550"/>
                </a:cubicBezTo>
                <a:cubicBezTo>
                  <a:pt x="2399" y="529"/>
                  <a:pt x="2472" y="479"/>
                  <a:pt x="2465" y="404"/>
                </a:cubicBezTo>
                <a:cubicBezTo>
                  <a:pt x="2459" y="341"/>
                  <a:pt x="2410" y="285"/>
                  <a:pt x="2367" y="244"/>
                </a:cubicBezTo>
                <a:cubicBezTo>
                  <a:pt x="2324" y="203"/>
                  <a:pt x="2276" y="172"/>
                  <a:pt x="2224" y="145"/>
                </a:cubicBezTo>
                <a:cubicBezTo>
                  <a:pt x="2219" y="142"/>
                  <a:pt x="2149" y="118"/>
                  <a:pt x="2201" y="138"/>
                </a:cubicBezTo>
                <a:cubicBezTo>
                  <a:pt x="2224" y="146"/>
                  <a:pt x="2232" y="149"/>
                  <a:pt x="2249" y="152"/>
                </a:cubicBezTo>
              </a:path>
              <a:path w="3081" h="729" extrusionOk="0">
                <a:moveTo>
                  <a:pt x="2533" y="205"/>
                </a:moveTo>
                <a:cubicBezTo>
                  <a:pt x="2554" y="209"/>
                  <a:pt x="2564" y="208"/>
                  <a:pt x="2567" y="230"/>
                </a:cubicBezTo>
                <a:cubicBezTo>
                  <a:pt x="2571" y="267"/>
                  <a:pt x="2572" y="303"/>
                  <a:pt x="2578" y="340"/>
                </a:cubicBezTo>
                <a:cubicBezTo>
                  <a:pt x="2589" y="403"/>
                  <a:pt x="2605" y="465"/>
                  <a:pt x="2629" y="524"/>
                </a:cubicBezTo>
                <a:cubicBezTo>
                  <a:pt x="2638" y="546"/>
                  <a:pt x="2647" y="557"/>
                  <a:pt x="2663" y="573"/>
                </a:cubicBezTo>
                <a:cubicBezTo>
                  <a:pt x="2691" y="542"/>
                  <a:pt x="2701" y="511"/>
                  <a:pt x="2716" y="471"/>
                </a:cubicBezTo>
              </a:path>
              <a:path w="3081" h="729" extrusionOk="0">
                <a:moveTo>
                  <a:pt x="2909" y="0"/>
                </a:moveTo>
                <a:cubicBezTo>
                  <a:pt x="2948" y="20"/>
                  <a:pt x="2952" y="41"/>
                  <a:pt x="2962" y="83"/>
                </a:cubicBezTo>
                <a:cubicBezTo>
                  <a:pt x="2976" y="144"/>
                  <a:pt x="2985" y="204"/>
                  <a:pt x="2993" y="266"/>
                </a:cubicBezTo>
                <a:cubicBezTo>
                  <a:pt x="2999" y="313"/>
                  <a:pt x="3002" y="365"/>
                  <a:pt x="3018" y="410"/>
                </a:cubicBezTo>
                <a:cubicBezTo>
                  <a:pt x="3025" y="423"/>
                  <a:pt x="3026" y="428"/>
                  <a:pt x="3037" y="430"/>
                </a:cubicBezTo>
                <a:cubicBezTo>
                  <a:pt x="3060" y="417"/>
                  <a:pt x="3065" y="408"/>
                  <a:pt x="3080" y="385"/>
                </a:cubicBezTo>
              </a:path>
              <a:path w="3081" h="729" extrusionOk="0">
                <a:moveTo>
                  <a:pt x="102" y="147"/>
                </a:moveTo>
                <a:cubicBezTo>
                  <a:pt x="135" y="155"/>
                  <a:pt x="150" y="134"/>
                  <a:pt x="165" y="179"/>
                </a:cubicBezTo>
                <a:cubicBezTo>
                  <a:pt x="177" y="215"/>
                  <a:pt x="173" y="255"/>
                  <a:pt x="184" y="292"/>
                </a:cubicBezTo>
                <a:cubicBezTo>
                  <a:pt x="205" y="362"/>
                  <a:pt x="253" y="406"/>
                  <a:pt x="322" y="430"/>
                </a:cubicBezTo>
                <a:cubicBezTo>
                  <a:pt x="432" y="468"/>
                  <a:pt x="553" y="467"/>
                  <a:pt x="667" y="467"/>
                </a:cubicBezTo>
                <a:cubicBezTo>
                  <a:pt x="854" y="467"/>
                  <a:pt x="1039" y="459"/>
                  <a:pt x="1226" y="461"/>
                </a:cubicBezTo>
                <a:cubicBezTo>
                  <a:pt x="1239" y="461"/>
                  <a:pt x="1253" y="461"/>
                  <a:pt x="1266" y="461"/>
                </a:cubicBezTo>
                <a:cubicBezTo>
                  <a:pt x="1259" y="451"/>
                  <a:pt x="1249" y="435"/>
                  <a:pt x="1240" y="421"/>
                </a:cubicBezTo>
                <a:cubicBezTo>
                  <a:pt x="1237" y="416"/>
                  <a:pt x="1233" y="411"/>
                  <a:pt x="1230" y="406"/>
                </a:cubicBezTo>
              </a:path>
              <a:path w="3081" h="729" extrusionOk="0">
                <a:moveTo>
                  <a:pt x="173" y="240"/>
                </a:moveTo>
                <a:cubicBezTo>
                  <a:pt x="162" y="242"/>
                  <a:pt x="154" y="239"/>
                  <a:pt x="136" y="270"/>
                </a:cubicBezTo>
                <a:cubicBezTo>
                  <a:pt x="121" y="295"/>
                  <a:pt x="106" y="319"/>
                  <a:pt x="93" y="345"/>
                </a:cubicBezTo>
                <a:cubicBezTo>
                  <a:pt x="87" y="358"/>
                  <a:pt x="86" y="361"/>
                  <a:pt x="81" y="369"/>
                </a:cubicBezTo>
                <a:cubicBezTo>
                  <a:pt x="84" y="348"/>
                  <a:pt x="90" y="330"/>
                  <a:pt x="96" y="309"/>
                </a:cubicBezTo>
                <a:cubicBezTo>
                  <a:pt x="102" y="290"/>
                  <a:pt x="108" y="271"/>
                  <a:pt x="115" y="253"/>
                </a:cubicBezTo>
                <a:cubicBezTo>
                  <a:pt x="111" y="277"/>
                  <a:pt x="106" y="299"/>
                  <a:pt x="98" y="323"/>
                </a:cubicBezTo>
                <a:cubicBezTo>
                  <a:pt x="83" y="368"/>
                  <a:pt x="65" y="412"/>
                  <a:pt x="48" y="456"/>
                </a:cubicBezTo>
                <a:cubicBezTo>
                  <a:pt x="34" y="493"/>
                  <a:pt x="18" y="528"/>
                  <a:pt x="0" y="564"/>
                </a:cubicBezTo>
                <a:cubicBezTo>
                  <a:pt x="23" y="532"/>
                  <a:pt x="36" y="498"/>
                  <a:pt x="51" y="462"/>
                </a:cubicBezTo>
                <a:cubicBezTo>
                  <a:pt x="76" y="400"/>
                  <a:pt x="99" y="338"/>
                  <a:pt x="122" y="275"/>
                </a:cubicBezTo>
                <a:cubicBezTo>
                  <a:pt x="140" y="224"/>
                  <a:pt x="155" y="171"/>
                  <a:pt x="175" y="120"/>
                </a:cubicBezTo>
                <a:cubicBezTo>
                  <a:pt x="181" y="104"/>
                  <a:pt x="188" y="89"/>
                  <a:pt x="194" y="73"/>
                </a:cubicBezTo>
                <a:cubicBezTo>
                  <a:pt x="211" y="90"/>
                  <a:pt x="225" y="111"/>
                  <a:pt x="241" y="133"/>
                </a:cubicBezTo>
                <a:cubicBezTo>
                  <a:pt x="273" y="178"/>
                  <a:pt x="307" y="217"/>
                  <a:pt x="348" y="253"/>
                </a:cubicBezTo>
                <a:cubicBezTo>
                  <a:pt x="379" y="280"/>
                  <a:pt x="413" y="312"/>
                  <a:pt x="451" y="330"/>
                </a:cubicBezTo>
                <a:cubicBezTo>
                  <a:pt x="475" y="341"/>
                  <a:pt x="482" y="341"/>
                  <a:pt x="490" y="315"/>
                </a:cubicBezTo>
                <a:cubicBezTo>
                  <a:pt x="493" y="290"/>
                  <a:pt x="495" y="280"/>
                  <a:pt x="498" y="26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2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76350" y="3194050"/>
            <a:ext cx="5135563" cy="387350"/>
          </a:xfrm>
          <a:custGeom>
            <a:avLst/>
            <a:gdLst>
              <a:gd name="T0" fmla="*/ 2147483647 w 14267"/>
              <a:gd name="T1" fmla="*/ 2147483647 h 1074"/>
              <a:gd name="T2" fmla="*/ 2147483647 w 14267"/>
              <a:gd name="T3" fmla="*/ 2147483647 h 1074"/>
              <a:gd name="T4" fmla="*/ 2147483647 w 14267"/>
              <a:gd name="T5" fmla="*/ 2147483647 h 1074"/>
              <a:gd name="T6" fmla="*/ 2147483647 w 14267"/>
              <a:gd name="T7" fmla="*/ 2147483647 h 1074"/>
              <a:gd name="T8" fmla="*/ 2147483647 w 14267"/>
              <a:gd name="T9" fmla="*/ 2147483647 h 1074"/>
              <a:gd name="T10" fmla="*/ 2147483647 w 14267"/>
              <a:gd name="T11" fmla="*/ 2147483647 h 1074"/>
              <a:gd name="T12" fmla="*/ 2147483647 w 14267"/>
              <a:gd name="T13" fmla="*/ 2147483647 h 1074"/>
              <a:gd name="T14" fmla="*/ 0 w 14267"/>
              <a:gd name="T15" fmla="*/ 2147483647 h 1074"/>
              <a:gd name="T16" fmla="*/ 2147483647 w 14267"/>
              <a:gd name="T17" fmla="*/ 2147483647 h 1074"/>
              <a:gd name="T18" fmla="*/ 2147483647 w 14267"/>
              <a:gd name="T19" fmla="*/ 2147483647 h 107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4267"/>
              <a:gd name="T31" fmla="*/ 0 h 1074"/>
              <a:gd name="T32" fmla="*/ 14267 w 14267"/>
              <a:gd name="T33" fmla="*/ 1074 h 107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4267" h="1074" extrusionOk="0">
                <a:moveTo>
                  <a:pt x="14266" y="222"/>
                </a:moveTo>
                <a:cubicBezTo>
                  <a:pt x="14213" y="221"/>
                  <a:pt x="14118" y="207"/>
                  <a:pt x="14050" y="209"/>
                </a:cubicBezTo>
                <a:cubicBezTo>
                  <a:pt x="12623" y="244"/>
                  <a:pt x="11249" y="155"/>
                  <a:pt x="9828" y="100"/>
                </a:cubicBezTo>
                <a:cubicBezTo>
                  <a:pt x="8871" y="63"/>
                  <a:pt x="7933" y="181"/>
                  <a:pt x="6980" y="221"/>
                </a:cubicBezTo>
                <a:cubicBezTo>
                  <a:pt x="5938" y="265"/>
                  <a:pt x="4896" y="152"/>
                  <a:pt x="3852" y="173"/>
                </a:cubicBezTo>
                <a:cubicBezTo>
                  <a:pt x="2981" y="191"/>
                  <a:pt x="2133" y="120"/>
                  <a:pt x="1266" y="42"/>
                </a:cubicBezTo>
                <a:cubicBezTo>
                  <a:pt x="956" y="14"/>
                  <a:pt x="517" y="-95"/>
                  <a:pt x="252" y="127"/>
                </a:cubicBezTo>
                <a:cubicBezTo>
                  <a:pt x="112" y="244"/>
                  <a:pt x="-60" y="745"/>
                  <a:pt x="0" y="923"/>
                </a:cubicBezTo>
                <a:cubicBezTo>
                  <a:pt x="63" y="1111"/>
                  <a:pt x="188" y="1057"/>
                  <a:pt x="361" y="1065"/>
                </a:cubicBezTo>
                <a:cubicBezTo>
                  <a:pt x="940" y="1093"/>
                  <a:pt x="1549" y="1004"/>
                  <a:pt x="2126" y="96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155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29673" y="2962141"/>
            <a:ext cx="8708265" cy="3725997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6626" name="Text Box 31"/>
          <p:cNvSpPr txBox="1">
            <a:spLocks noChangeArrowheads="1"/>
          </p:cNvSpPr>
          <p:nvPr/>
        </p:nvSpPr>
        <p:spPr bwMode="auto">
          <a:xfrm>
            <a:off x="762000" y="76200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Cambria" pitchFamily="18" charset="0"/>
              </a:rPr>
              <a:t>Objects</a:t>
            </a:r>
          </a:p>
        </p:txBody>
      </p:sp>
      <p:sp>
        <p:nvSpPr>
          <p:cNvPr id="26627" name="Text Box 32"/>
          <p:cNvSpPr txBox="1">
            <a:spLocks noChangeArrowheads="1"/>
          </p:cNvSpPr>
          <p:nvPr/>
        </p:nvSpPr>
        <p:spPr bwMode="auto">
          <a:xfrm>
            <a:off x="381000" y="990600"/>
            <a:ext cx="8001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100">
                <a:latin typeface="Cambria" pitchFamily="18" charset="0"/>
              </a:rPr>
              <a:t>Like a list, an object is a container, but much more customizable:</a:t>
            </a:r>
          </a:p>
        </p:txBody>
      </p:sp>
      <p:sp>
        <p:nvSpPr>
          <p:cNvPr id="26628" name="Text Box 33"/>
          <p:cNvSpPr txBox="1">
            <a:spLocks noChangeArrowheads="1"/>
          </p:cNvSpPr>
          <p:nvPr/>
        </p:nvSpPr>
        <p:spPr bwMode="auto">
          <a:xfrm>
            <a:off x="838200" y="1524000"/>
            <a:ext cx="788670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ambria" pitchFamily="18" charset="0"/>
              </a:rPr>
              <a:t>(1) </a:t>
            </a:r>
            <a:r>
              <a:rPr lang="en-US" sz="2100">
                <a:latin typeface="Cambria" pitchFamily="18" charset="0"/>
              </a:rPr>
              <a:t>Its data elements have </a:t>
            </a:r>
            <a:r>
              <a:rPr lang="en-US" sz="2100" i="1">
                <a:latin typeface="Cambria" pitchFamily="18" charset="0"/>
              </a:rPr>
              <a:t>names chosen by the programmer</a:t>
            </a:r>
            <a:r>
              <a:rPr lang="en-US" sz="2100">
                <a:latin typeface="Cambria" pitchFamily="18" charset="0"/>
              </a:rPr>
              <a:t>.</a:t>
            </a:r>
          </a:p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ambria" pitchFamily="18" charset="0"/>
              </a:rPr>
              <a:t>(2) </a:t>
            </a:r>
            <a:r>
              <a:rPr lang="en-US" sz="2100">
                <a:latin typeface="Cambria" pitchFamily="18" charset="0"/>
              </a:rPr>
              <a:t>An object contains its own functions, called </a:t>
            </a:r>
            <a:r>
              <a:rPr lang="en-US" sz="2100" b="1" i="1">
                <a:latin typeface="Cambria" pitchFamily="18" charset="0"/>
              </a:rPr>
              <a:t>methods</a:t>
            </a:r>
          </a:p>
        </p:txBody>
      </p:sp>
      <p:sp>
        <p:nvSpPr>
          <p:cNvPr id="26629" name="Rectangle 11"/>
          <p:cNvSpPr>
            <a:spLocks noChangeArrowheads="1"/>
          </p:cNvSpPr>
          <p:nvPr/>
        </p:nvSpPr>
        <p:spPr bwMode="auto">
          <a:xfrm>
            <a:off x="838200" y="3692525"/>
            <a:ext cx="7324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ambria" pitchFamily="18" charset="0"/>
              </a:rPr>
              <a:t>(4) </a:t>
            </a:r>
            <a:r>
              <a:rPr lang="en-US" sz="2100">
                <a:latin typeface="Cambria" pitchFamily="18" charset="0"/>
              </a:rPr>
              <a:t>Python signals special methods with two underscores:</a:t>
            </a:r>
          </a:p>
        </p:txBody>
      </p:sp>
      <p:sp>
        <p:nvSpPr>
          <p:cNvPr id="26630" name="Text Box 28"/>
          <p:cNvSpPr txBox="1">
            <a:spLocks noChangeArrowheads="1"/>
          </p:cNvSpPr>
          <p:nvPr/>
        </p:nvSpPr>
        <p:spPr bwMode="auto">
          <a:xfrm>
            <a:off x="1067874" y="5815875"/>
            <a:ext cx="24161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i="1" dirty="0">
                <a:solidFill>
                  <a:srgbClr val="046923"/>
                </a:solidFill>
                <a:latin typeface="Calibri" pitchFamily="34" charset="0"/>
              </a:rPr>
              <a:t>I guess we should doubly  </a:t>
            </a:r>
            <a:r>
              <a:rPr lang="en-US" sz="1200" b="1" i="1" dirty="0">
                <a:solidFill>
                  <a:srgbClr val="046923"/>
                </a:solidFill>
                <a:latin typeface="Calibri" pitchFamily="34" charset="0"/>
              </a:rPr>
              <a:t>underscore</a:t>
            </a:r>
            <a:r>
              <a:rPr lang="en-US" sz="1200" i="1" dirty="0">
                <a:solidFill>
                  <a:srgbClr val="046923"/>
                </a:solidFill>
                <a:latin typeface="Calibri" pitchFamily="34" charset="0"/>
              </a:rPr>
              <a:t> these two methods!</a:t>
            </a:r>
          </a:p>
        </p:txBody>
      </p:sp>
      <p:grpSp>
        <p:nvGrpSpPr>
          <p:cNvPr id="26631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9022" y="6049382"/>
            <a:ext cx="368300" cy="403225"/>
            <a:chOff x="2928" y="1051"/>
            <a:chExt cx="840" cy="957"/>
          </a:xfrm>
        </p:grpSpPr>
        <p:sp>
          <p:nvSpPr>
            <p:cNvPr id="26636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Rectangle 11"/>
          <p:cNvSpPr>
            <a:spLocks noChangeArrowheads="1"/>
          </p:cNvSpPr>
          <p:nvPr/>
        </p:nvSpPr>
        <p:spPr bwMode="auto">
          <a:xfrm>
            <a:off x="1463675" y="4378325"/>
            <a:ext cx="7324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__init__ </a:t>
            </a:r>
            <a:r>
              <a:rPr lang="en-US" sz="2100">
                <a:latin typeface="Cambria" pitchFamily="18" charset="0"/>
              </a:rPr>
              <a:t>is called the </a:t>
            </a:r>
            <a:r>
              <a:rPr lang="en-US" sz="2100" b="1" i="1">
                <a:latin typeface="Cambria" pitchFamily="18" charset="0"/>
              </a:rPr>
              <a:t>constructor</a:t>
            </a:r>
            <a:r>
              <a:rPr lang="en-US" sz="2100">
                <a:latin typeface="Cambria" pitchFamily="18" charset="0"/>
              </a:rPr>
              <a:t>; it creates new objects</a:t>
            </a:r>
          </a:p>
        </p:txBody>
      </p:sp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1460500" y="4987925"/>
            <a:ext cx="732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ourier New" pitchFamily="49" charset="0"/>
                <a:cs typeface="Courier New" pitchFamily="49" charset="0"/>
              </a:rPr>
              <a:t>__repr__ </a:t>
            </a:r>
            <a:r>
              <a:rPr lang="en-US" sz="2100">
                <a:latin typeface="Cambria" pitchFamily="18" charset="0"/>
              </a:rPr>
              <a:t>tells Python how to print its objects</a:t>
            </a: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838200" y="2930525"/>
            <a:ext cx="7324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70000"/>
              </a:lnSpc>
              <a:spcBef>
                <a:spcPct val="50000"/>
              </a:spcBef>
            </a:pPr>
            <a:r>
              <a:rPr lang="en-US" sz="2100" b="1">
                <a:solidFill>
                  <a:srgbClr val="1815F3"/>
                </a:solidFill>
                <a:latin typeface="Cambria" pitchFamily="18" charset="0"/>
              </a:rPr>
              <a:t>(3) </a:t>
            </a:r>
            <a:r>
              <a:rPr lang="en-US" sz="2100">
                <a:latin typeface="Cambria" pitchFamily="18" charset="0"/>
              </a:rPr>
              <a:t>In its methods, objects refer to themselves as  </a:t>
            </a:r>
            <a:r>
              <a:rPr lang="en-US" sz="2100" b="1">
                <a:latin typeface="Courier New" pitchFamily="49" charset="0"/>
                <a:cs typeface="Courier New" pitchFamily="49" charset="0"/>
              </a:rPr>
              <a:t>self</a:t>
            </a:r>
          </a:p>
        </p:txBody>
      </p:sp>
    </p:spTree>
    <p:extLst>
      <p:ext uri="{BB962C8B-B14F-4D97-AF65-F5344CB8AC3E}">
        <p14:creationId xmlns:p14="http://schemas.microsoft.com/office/powerpoint/2010/main" val="2123712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ChangeArrowheads="1"/>
          </p:cNvSpPr>
          <p:nvPr/>
        </p:nvSpPr>
        <p:spPr bwMode="auto">
          <a:xfrm>
            <a:off x="228600" y="304800"/>
            <a:ext cx="7729538" cy="411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Date:</a:t>
            </a:r>
            <a:endParaRPr lang="en-US" sz="1800" b="1">
              <a:solidFill>
                <a:srgbClr val="FF052A"/>
              </a:solidFill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</a:p>
          <a:p>
            <a:r>
              <a:rPr lang="en-US" sz="1000" b="1">
                <a:latin typeface="Courier New" pitchFamily="49" charset="0"/>
              </a:rPr>
              <a:t>       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__init__</a:t>
            </a:r>
            <a:r>
              <a:rPr lang="en-US" sz="1000" b="1">
                <a:latin typeface="Courier New" pitchFamily="49" charset="0"/>
              </a:rPr>
              <a:t>( self, mo, dy, yr ):</a:t>
            </a:r>
          </a:p>
          <a:p>
            <a:r>
              <a:rPr lang="en-US" sz="1000" b="1">
                <a:latin typeface="Courier New" pitchFamily="49" charset="0"/>
              </a:rPr>
              <a:t>       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__repr__</a:t>
            </a:r>
            <a:r>
              <a:rPr lang="en-US" sz="1000" b="1">
                <a:latin typeface="Courier New" pitchFamily="49" charset="0"/>
              </a:rPr>
              <a:t>(self):</a:t>
            </a:r>
          </a:p>
          <a:p>
            <a:r>
              <a:rPr lang="en-US" sz="1000" b="1">
                <a:latin typeface="Courier New" pitchFamily="49" charset="0"/>
              </a:rPr>
              <a:t>       def </a:t>
            </a:r>
            <a:r>
              <a:rPr lang="en-US" sz="1000" b="1">
                <a:solidFill>
                  <a:schemeClr val="bg2"/>
                </a:solidFill>
                <a:latin typeface="Courier New" pitchFamily="49" charset="0"/>
              </a:rPr>
              <a:t>isLeapYear</a:t>
            </a:r>
            <a:r>
              <a:rPr lang="en-US" sz="1000" b="1">
                <a:latin typeface="Courier New" pitchFamily="49" charset="0"/>
              </a:rPr>
              <a:t>(self):</a:t>
            </a:r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copy</a:t>
            </a:r>
            <a:r>
              <a:rPr lang="en-US" sz="1800" b="1">
                <a:latin typeface="Courier New" pitchFamily="49" charset="0"/>
              </a:rPr>
              <a:t>(self):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returns a DIFFERENT object w/SAME date! """</a:t>
            </a:r>
          </a:p>
          <a:p>
            <a:endParaRPr lang="en-US" sz="1800" b="1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equals</a:t>
            </a:r>
            <a:r>
              <a:rPr lang="en-US" sz="1800" b="1">
                <a:latin typeface="Courier New" pitchFamily="49" charset="0"/>
              </a:rPr>
              <a:t>(self, d2):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returns True if </a:t>
            </a:r>
            <a:r>
              <a:rPr lang="en-US" sz="1800" b="1" u="sng">
                <a:solidFill>
                  <a:srgbClr val="046923"/>
                </a:solidFill>
                <a:latin typeface="Courier New" pitchFamily="49" charset="0"/>
              </a:rPr>
              <a:t>they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represent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    the same date; False otherwise  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"""</a:t>
            </a:r>
            <a:endParaRPr lang="en-US" sz="1800" b="1">
              <a:solidFill>
                <a:srgbClr val="FF052A"/>
              </a:solidFill>
              <a:latin typeface="Courier New" pitchFamily="49" charset="0"/>
            </a:endParaRPr>
          </a:p>
        </p:txBody>
      </p:sp>
      <p:grpSp>
        <p:nvGrpSpPr>
          <p:cNvPr id="51203" name="Group 2"/>
          <p:cNvGrpSpPr>
            <a:grpSpLocks/>
          </p:cNvGrpSpPr>
          <p:nvPr/>
        </p:nvGrpSpPr>
        <p:grpSpPr bwMode="auto">
          <a:xfrm>
            <a:off x="5162550" y="990600"/>
            <a:ext cx="3430588" cy="180975"/>
            <a:chOff x="295" y="1311"/>
            <a:chExt cx="5177" cy="114"/>
          </a:xfrm>
        </p:grpSpPr>
        <p:sp>
          <p:nvSpPr>
            <p:cNvPr id="5124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4772025" y="228600"/>
            <a:ext cx="40957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Times New Roman" pitchFamily="18" charset="0"/>
              </a:rPr>
              <a:t>More </a:t>
            </a:r>
            <a:r>
              <a:rPr lang="en-US" sz="4000" b="1">
                <a:latin typeface="Courier New" pitchFamily="49" charset="0"/>
              </a:rPr>
              <a:t>Date</a:t>
            </a:r>
            <a:endParaRPr lang="en-US" sz="4000">
              <a:latin typeface="Times" charset="0"/>
            </a:endParaRPr>
          </a:p>
        </p:txBody>
      </p:sp>
      <p:grpSp>
        <p:nvGrpSpPr>
          <p:cNvPr id="51205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72400" y="3886200"/>
            <a:ext cx="609600" cy="685800"/>
            <a:chOff x="2928" y="1051"/>
            <a:chExt cx="840" cy="957"/>
          </a:xfrm>
        </p:grpSpPr>
        <p:sp>
          <p:nvSpPr>
            <p:cNvPr id="51231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2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3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4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5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6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7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8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9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40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1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2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3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6" name="Text Box 36"/>
          <p:cNvSpPr txBox="1">
            <a:spLocks noChangeArrowheads="1"/>
          </p:cNvSpPr>
          <p:nvPr/>
        </p:nvSpPr>
        <p:spPr bwMode="auto">
          <a:xfrm>
            <a:off x="7210425" y="3352800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How many Dates are here?</a:t>
            </a:r>
          </a:p>
        </p:txBody>
      </p:sp>
      <p:sp>
        <p:nvSpPr>
          <p:cNvPr id="51207" name="Text Box 37"/>
          <p:cNvSpPr txBox="1">
            <a:spLocks noChangeArrowheads="1"/>
          </p:cNvSpPr>
          <p:nvPr/>
        </p:nvSpPr>
        <p:spPr bwMode="auto">
          <a:xfrm>
            <a:off x="7239000" y="4572000"/>
            <a:ext cx="1676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Would two be </a:t>
            </a:r>
            <a:r>
              <a:rPr lang="en-US" sz="1800" b="1">
                <a:latin typeface="Courier New" pitchFamily="49" charset="0"/>
              </a:rPr>
              <a:t>self</a:t>
            </a:r>
            <a:r>
              <a:rPr lang="en-US" sz="1400">
                <a:solidFill>
                  <a:srgbClr val="046923"/>
                </a:solidFill>
                <a:latin typeface="Comic Sans MS" pitchFamily="66" charset="0"/>
              </a:rPr>
              <a:t>ish?</a:t>
            </a:r>
          </a:p>
        </p:txBody>
      </p:sp>
      <p:sp>
        <p:nvSpPr>
          <p:cNvPr id="51208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344738" y="1158875"/>
            <a:ext cx="788987" cy="420688"/>
          </a:xfrm>
          <a:custGeom>
            <a:avLst/>
            <a:gdLst>
              <a:gd name="T0" fmla="*/ 2147483647 w 2190"/>
              <a:gd name="T1" fmla="*/ 2147483647 h 1166"/>
              <a:gd name="T2" fmla="*/ 2147483647 w 2190"/>
              <a:gd name="T3" fmla="*/ 2147483647 h 1166"/>
              <a:gd name="T4" fmla="*/ 2147483647 w 2190"/>
              <a:gd name="T5" fmla="*/ 2147483647 h 1166"/>
              <a:gd name="T6" fmla="*/ 2147483647 w 2190"/>
              <a:gd name="T7" fmla="*/ 2147483647 h 1166"/>
              <a:gd name="T8" fmla="*/ 2147483647 w 2190"/>
              <a:gd name="T9" fmla="*/ 2147483647 h 1166"/>
              <a:gd name="T10" fmla="*/ 2147483647 w 2190"/>
              <a:gd name="T11" fmla="*/ 2147483647 h 1166"/>
              <a:gd name="T12" fmla="*/ 2147483647 w 2190"/>
              <a:gd name="T13" fmla="*/ 2147483647 h 1166"/>
              <a:gd name="T14" fmla="*/ 2147483647 w 2190"/>
              <a:gd name="T15" fmla="*/ 2147483647 h 1166"/>
              <a:gd name="T16" fmla="*/ 2147483647 w 2190"/>
              <a:gd name="T17" fmla="*/ 2147483647 h 1166"/>
              <a:gd name="T18" fmla="*/ 2147483647 w 2190"/>
              <a:gd name="T19" fmla="*/ 2147483647 h 1166"/>
              <a:gd name="T20" fmla="*/ 2147483647 w 2190"/>
              <a:gd name="T21" fmla="*/ 2147483647 h 1166"/>
              <a:gd name="T22" fmla="*/ 0 w 2190"/>
              <a:gd name="T23" fmla="*/ 2147483647 h 1166"/>
              <a:gd name="T24" fmla="*/ 2147483647 w 2190"/>
              <a:gd name="T25" fmla="*/ 2147483647 h 1166"/>
              <a:gd name="T26" fmla="*/ 2147483647 w 2190"/>
              <a:gd name="T27" fmla="*/ 2147483647 h 1166"/>
              <a:gd name="T28" fmla="*/ 2147483647 w 2190"/>
              <a:gd name="T29" fmla="*/ 2147483647 h 1166"/>
              <a:gd name="T30" fmla="*/ 2147483647 w 2190"/>
              <a:gd name="T31" fmla="*/ 2147483647 h 116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190"/>
              <a:gd name="T49" fmla="*/ 0 h 1166"/>
              <a:gd name="T50" fmla="*/ 2190 w 2190"/>
              <a:gd name="T51" fmla="*/ 1166 h 116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190" h="1166" extrusionOk="0">
                <a:moveTo>
                  <a:pt x="2189" y="0"/>
                </a:moveTo>
                <a:cubicBezTo>
                  <a:pt x="2162" y="107"/>
                  <a:pt x="2134" y="216"/>
                  <a:pt x="2064" y="305"/>
                </a:cubicBezTo>
                <a:cubicBezTo>
                  <a:pt x="1956" y="440"/>
                  <a:pt x="1786" y="451"/>
                  <a:pt x="1626" y="449"/>
                </a:cubicBezTo>
                <a:cubicBezTo>
                  <a:pt x="1355" y="446"/>
                  <a:pt x="1102" y="417"/>
                  <a:pt x="840" y="511"/>
                </a:cubicBezTo>
                <a:cubicBezTo>
                  <a:pt x="638" y="584"/>
                  <a:pt x="358" y="764"/>
                  <a:pt x="280" y="981"/>
                </a:cubicBezTo>
                <a:cubicBezTo>
                  <a:pt x="274" y="999"/>
                  <a:pt x="276" y="1013"/>
                  <a:pt x="272" y="1029"/>
                </a:cubicBezTo>
                <a:cubicBezTo>
                  <a:pt x="262" y="1015"/>
                  <a:pt x="248" y="1002"/>
                  <a:pt x="239" y="984"/>
                </a:cubicBezTo>
                <a:cubicBezTo>
                  <a:pt x="234" y="969"/>
                  <a:pt x="232" y="963"/>
                  <a:pt x="228" y="953"/>
                </a:cubicBezTo>
              </a:path>
              <a:path w="2190" h="1166" extrusionOk="0">
                <a:moveTo>
                  <a:pt x="84" y="749"/>
                </a:moveTo>
                <a:cubicBezTo>
                  <a:pt x="86" y="770"/>
                  <a:pt x="90" y="795"/>
                  <a:pt x="86" y="816"/>
                </a:cubicBezTo>
                <a:cubicBezTo>
                  <a:pt x="78" y="863"/>
                  <a:pt x="62" y="910"/>
                  <a:pt x="45" y="955"/>
                </a:cubicBezTo>
                <a:cubicBezTo>
                  <a:pt x="28" y="1000"/>
                  <a:pt x="3" y="1049"/>
                  <a:pt x="0" y="1098"/>
                </a:cubicBezTo>
                <a:cubicBezTo>
                  <a:pt x="-3" y="1138"/>
                  <a:pt x="33" y="1158"/>
                  <a:pt x="69" y="1163"/>
                </a:cubicBezTo>
                <a:cubicBezTo>
                  <a:pt x="129" y="1172"/>
                  <a:pt x="195" y="1164"/>
                  <a:pt x="255" y="1159"/>
                </a:cubicBezTo>
                <a:cubicBezTo>
                  <a:pt x="308" y="1154"/>
                  <a:pt x="361" y="1147"/>
                  <a:pt x="414" y="1141"/>
                </a:cubicBezTo>
                <a:cubicBezTo>
                  <a:pt x="445" y="1137"/>
                  <a:pt x="461" y="1134"/>
                  <a:pt x="488" y="111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09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51175" y="696913"/>
            <a:ext cx="622300" cy="1042987"/>
          </a:xfrm>
          <a:custGeom>
            <a:avLst/>
            <a:gdLst>
              <a:gd name="T0" fmla="*/ 2147483647 w 1729"/>
              <a:gd name="T1" fmla="*/ 2147483647 h 2898"/>
              <a:gd name="T2" fmla="*/ 2147483647 w 1729"/>
              <a:gd name="T3" fmla="*/ 2147483647 h 2898"/>
              <a:gd name="T4" fmla="*/ 2147483647 w 1729"/>
              <a:gd name="T5" fmla="*/ 2147483647 h 2898"/>
              <a:gd name="T6" fmla="*/ 2147483647 w 1729"/>
              <a:gd name="T7" fmla="*/ 2147483647 h 2898"/>
              <a:gd name="T8" fmla="*/ 2147483647 w 1729"/>
              <a:gd name="T9" fmla="*/ 2147483647 h 2898"/>
              <a:gd name="T10" fmla="*/ 2147483647 w 1729"/>
              <a:gd name="T11" fmla="*/ 2147483647 h 2898"/>
              <a:gd name="T12" fmla="*/ 2147483647 w 1729"/>
              <a:gd name="T13" fmla="*/ 2147483647 h 2898"/>
              <a:gd name="T14" fmla="*/ 2147483647 w 1729"/>
              <a:gd name="T15" fmla="*/ 2147483647 h 2898"/>
              <a:gd name="T16" fmla="*/ 2147483647 w 1729"/>
              <a:gd name="T17" fmla="*/ 2147483647 h 2898"/>
              <a:gd name="T18" fmla="*/ 2147483647 w 1729"/>
              <a:gd name="T19" fmla="*/ 2147483647 h 2898"/>
              <a:gd name="T20" fmla="*/ 2147483647 w 1729"/>
              <a:gd name="T21" fmla="*/ 2147483647 h 2898"/>
              <a:gd name="T22" fmla="*/ 2147483647 w 1729"/>
              <a:gd name="T23" fmla="*/ 2147483647 h 2898"/>
              <a:gd name="T24" fmla="*/ 2147483647 w 1729"/>
              <a:gd name="T25" fmla="*/ 2147483647 h 2898"/>
              <a:gd name="T26" fmla="*/ 2147483647 w 1729"/>
              <a:gd name="T27" fmla="*/ 2147483647 h 2898"/>
              <a:gd name="T28" fmla="*/ 2147483647 w 1729"/>
              <a:gd name="T29" fmla="*/ 2147483647 h 2898"/>
              <a:gd name="T30" fmla="*/ 2147483647 w 1729"/>
              <a:gd name="T31" fmla="*/ 2147483647 h 2898"/>
              <a:gd name="T32" fmla="*/ 2147483647 w 1729"/>
              <a:gd name="T33" fmla="*/ 2147483647 h 2898"/>
              <a:gd name="T34" fmla="*/ 2147483647 w 1729"/>
              <a:gd name="T35" fmla="*/ 2147483647 h 2898"/>
              <a:gd name="T36" fmla="*/ 2147483647 w 1729"/>
              <a:gd name="T37" fmla="*/ 2147483647 h 2898"/>
              <a:gd name="T38" fmla="*/ 2147483647 w 1729"/>
              <a:gd name="T39" fmla="*/ 2147483647 h 2898"/>
              <a:gd name="T40" fmla="*/ 2147483647 w 1729"/>
              <a:gd name="T41" fmla="*/ 2147483647 h 2898"/>
              <a:gd name="T42" fmla="*/ 2147483647 w 1729"/>
              <a:gd name="T43" fmla="*/ 2147483647 h 2898"/>
              <a:gd name="T44" fmla="*/ 2147483647 w 1729"/>
              <a:gd name="T45" fmla="*/ 2147483647 h 2898"/>
              <a:gd name="T46" fmla="*/ 2147483647 w 1729"/>
              <a:gd name="T47" fmla="*/ 2147483647 h 2898"/>
              <a:gd name="T48" fmla="*/ 2147483647 w 1729"/>
              <a:gd name="T49" fmla="*/ 2147483647 h 2898"/>
              <a:gd name="T50" fmla="*/ 2147483647 w 1729"/>
              <a:gd name="T51" fmla="*/ 2147483647 h 2898"/>
              <a:gd name="T52" fmla="*/ 2147483647 w 1729"/>
              <a:gd name="T53" fmla="*/ 2147483647 h 2898"/>
              <a:gd name="T54" fmla="*/ 2147483647 w 1729"/>
              <a:gd name="T55" fmla="*/ 2147483647 h 2898"/>
              <a:gd name="T56" fmla="*/ 2147483647 w 1729"/>
              <a:gd name="T57" fmla="*/ 2147483647 h 2898"/>
              <a:gd name="T58" fmla="*/ 2147483647 w 1729"/>
              <a:gd name="T59" fmla="*/ 2147483647 h 2898"/>
              <a:gd name="T60" fmla="*/ 2147483647 w 1729"/>
              <a:gd name="T61" fmla="*/ 2147483647 h 2898"/>
              <a:gd name="T62" fmla="*/ 2147483647 w 1729"/>
              <a:gd name="T63" fmla="*/ 2147483647 h 2898"/>
              <a:gd name="T64" fmla="*/ 2147483647 w 1729"/>
              <a:gd name="T65" fmla="*/ 2147483647 h 2898"/>
              <a:gd name="T66" fmla="*/ 2147483647 w 1729"/>
              <a:gd name="T67" fmla="*/ 2147483647 h 2898"/>
              <a:gd name="T68" fmla="*/ 2147483647 w 1729"/>
              <a:gd name="T69" fmla="*/ 2147483647 h 2898"/>
              <a:gd name="T70" fmla="*/ 2147483647 w 1729"/>
              <a:gd name="T71" fmla="*/ 2147483647 h 2898"/>
              <a:gd name="T72" fmla="*/ 2147483647 w 1729"/>
              <a:gd name="T73" fmla="*/ 2147483647 h 2898"/>
              <a:gd name="T74" fmla="*/ 2147483647 w 1729"/>
              <a:gd name="T75" fmla="*/ 2147483647 h 2898"/>
              <a:gd name="T76" fmla="*/ 2147483647 w 1729"/>
              <a:gd name="T77" fmla="*/ 2147483647 h 2898"/>
              <a:gd name="T78" fmla="*/ 2147483647 w 1729"/>
              <a:gd name="T79" fmla="*/ 2147483647 h 2898"/>
              <a:gd name="T80" fmla="*/ 2147483647 w 1729"/>
              <a:gd name="T81" fmla="*/ 2147483647 h 2898"/>
              <a:gd name="T82" fmla="*/ 2147483647 w 1729"/>
              <a:gd name="T83" fmla="*/ 2147483647 h 2898"/>
              <a:gd name="T84" fmla="*/ 2147483647 w 1729"/>
              <a:gd name="T85" fmla="*/ 2147483647 h 2898"/>
              <a:gd name="T86" fmla="*/ 2147483647 w 1729"/>
              <a:gd name="T87" fmla="*/ 2147483647 h 2898"/>
              <a:gd name="T88" fmla="*/ 2147483647 w 1729"/>
              <a:gd name="T89" fmla="*/ 2147483647 h 2898"/>
              <a:gd name="T90" fmla="*/ 2147483647 w 1729"/>
              <a:gd name="T91" fmla="*/ 2147483647 h 2898"/>
              <a:gd name="T92" fmla="*/ 2147483647 w 1729"/>
              <a:gd name="T93" fmla="*/ 2147483647 h 2898"/>
              <a:gd name="T94" fmla="*/ 2147483647 w 1729"/>
              <a:gd name="T95" fmla="*/ 2147483647 h 2898"/>
              <a:gd name="T96" fmla="*/ 2147483647 w 1729"/>
              <a:gd name="T97" fmla="*/ 2147483647 h 2898"/>
              <a:gd name="T98" fmla="*/ 2147483647 w 1729"/>
              <a:gd name="T99" fmla="*/ 2147483647 h 2898"/>
              <a:gd name="T100" fmla="*/ 2147483647 w 1729"/>
              <a:gd name="T101" fmla="*/ 2147483647 h 2898"/>
              <a:gd name="T102" fmla="*/ 2147483647 w 1729"/>
              <a:gd name="T103" fmla="*/ 2147483647 h 2898"/>
              <a:gd name="T104" fmla="*/ 2147483647 w 1729"/>
              <a:gd name="T105" fmla="*/ 2147483647 h 2898"/>
              <a:gd name="T106" fmla="*/ 2147483647 w 1729"/>
              <a:gd name="T107" fmla="*/ 2147483647 h 2898"/>
              <a:gd name="T108" fmla="*/ 2147483647 w 1729"/>
              <a:gd name="T109" fmla="*/ 2147483647 h 28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729"/>
              <a:gd name="T166" fmla="*/ 0 h 2898"/>
              <a:gd name="T167" fmla="*/ 1729 w 1729"/>
              <a:gd name="T168" fmla="*/ 2898 h 289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729" h="2898" extrusionOk="0">
                <a:moveTo>
                  <a:pt x="794" y="600"/>
                </a:moveTo>
                <a:cubicBezTo>
                  <a:pt x="732" y="563"/>
                  <a:pt x="669" y="526"/>
                  <a:pt x="682" y="444"/>
                </a:cubicBezTo>
                <a:cubicBezTo>
                  <a:pt x="696" y="351"/>
                  <a:pt x="784" y="275"/>
                  <a:pt x="853" y="220"/>
                </a:cubicBezTo>
                <a:cubicBezTo>
                  <a:pt x="1018" y="88"/>
                  <a:pt x="1254" y="-6"/>
                  <a:pt x="1467" y="0"/>
                </a:cubicBezTo>
                <a:cubicBezTo>
                  <a:pt x="1569" y="3"/>
                  <a:pt x="1670" y="46"/>
                  <a:pt x="1710" y="146"/>
                </a:cubicBezTo>
                <a:cubicBezTo>
                  <a:pt x="1781" y="323"/>
                  <a:pt x="1674" y="546"/>
                  <a:pt x="1598" y="702"/>
                </a:cubicBezTo>
                <a:cubicBezTo>
                  <a:pt x="1543" y="815"/>
                  <a:pt x="1474" y="919"/>
                  <a:pt x="1399" y="1019"/>
                </a:cubicBezTo>
                <a:cubicBezTo>
                  <a:pt x="1361" y="1069"/>
                  <a:pt x="1322" y="1118"/>
                  <a:pt x="1283" y="1167"/>
                </a:cubicBezTo>
              </a:path>
              <a:path w="1729" h="2898" extrusionOk="0">
                <a:moveTo>
                  <a:pt x="1338" y="1601"/>
                </a:moveTo>
                <a:cubicBezTo>
                  <a:pt x="1323" y="1580"/>
                  <a:pt x="1309" y="1583"/>
                  <a:pt x="1283" y="1598"/>
                </a:cubicBezTo>
                <a:cubicBezTo>
                  <a:pt x="1259" y="1612"/>
                  <a:pt x="1241" y="1631"/>
                  <a:pt x="1242" y="1659"/>
                </a:cubicBezTo>
                <a:cubicBezTo>
                  <a:pt x="1266" y="1666"/>
                  <a:pt x="1282" y="1664"/>
                  <a:pt x="1306" y="1654"/>
                </a:cubicBezTo>
                <a:cubicBezTo>
                  <a:pt x="1323" y="1647"/>
                  <a:pt x="1336" y="1637"/>
                  <a:pt x="1351" y="1626"/>
                </a:cubicBezTo>
                <a:cubicBezTo>
                  <a:pt x="1324" y="1637"/>
                  <a:pt x="1304" y="1648"/>
                  <a:pt x="1294" y="1679"/>
                </a:cubicBezTo>
                <a:cubicBezTo>
                  <a:pt x="1286" y="1704"/>
                  <a:pt x="1295" y="1723"/>
                  <a:pt x="1323" y="1723"/>
                </a:cubicBezTo>
                <a:cubicBezTo>
                  <a:pt x="1349" y="1723"/>
                  <a:pt x="1383" y="1711"/>
                  <a:pt x="1396" y="1687"/>
                </a:cubicBezTo>
                <a:cubicBezTo>
                  <a:pt x="1409" y="1664"/>
                  <a:pt x="1397" y="1644"/>
                  <a:pt x="1376" y="1633"/>
                </a:cubicBezTo>
                <a:cubicBezTo>
                  <a:pt x="1355" y="1622"/>
                  <a:pt x="1338" y="1624"/>
                  <a:pt x="1316" y="1625"/>
                </a:cubicBezTo>
                <a:cubicBezTo>
                  <a:pt x="1277" y="1627"/>
                  <a:pt x="1321" y="1613"/>
                  <a:pt x="1331" y="1608"/>
                </a:cubicBezTo>
              </a:path>
              <a:path w="1729" h="2898" extrusionOk="0">
                <a:moveTo>
                  <a:pt x="40" y="2023"/>
                </a:moveTo>
                <a:cubicBezTo>
                  <a:pt x="29" y="2013"/>
                  <a:pt x="17" y="2003"/>
                  <a:pt x="6" y="1993"/>
                </a:cubicBezTo>
                <a:cubicBezTo>
                  <a:pt x="0" y="2017"/>
                  <a:pt x="5" y="2039"/>
                  <a:pt x="13" y="2064"/>
                </a:cubicBezTo>
                <a:cubicBezTo>
                  <a:pt x="20" y="2087"/>
                  <a:pt x="29" y="2109"/>
                  <a:pt x="37" y="2132"/>
                </a:cubicBezTo>
                <a:cubicBezTo>
                  <a:pt x="40" y="2142"/>
                  <a:pt x="41" y="2145"/>
                  <a:pt x="45" y="2151"/>
                </a:cubicBezTo>
                <a:cubicBezTo>
                  <a:pt x="55" y="2128"/>
                  <a:pt x="56" y="2101"/>
                  <a:pt x="65" y="2075"/>
                </a:cubicBezTo>
                <a:cubicBezTo>
                  <a:pt x="68" y="2066"/>
                  <a:pt x="72" y="2058"/>
                  <a:pt x="75" y="2049"/>
                </a:cubicBezTo>
              </a:path>
              <a:path w="1729" h="2898" extrusionOk="0">
                <a:moveTo>
                  <a:pt x="144" y="1938"/>
                </a:moveTo>
                <a:cubicBezTo>
                  <a:pt x="156" y="1970"/>
                  <a:pt x="160" y="2004"/>
                  <a:pt x="161" y="2039"/>
                </a:cubicBezTo>
                <a:cubicBezTo>
                  <a:pt x="163" y="2078"/>
                  <a:pt x="163" y="2117"/>
                  <a:pt x="168" y="2156"/>
                </a:cubicBezTo>
                <a:cubicBezTo>
                  <a:pt x="171" y="2173"/>
                  <a:pt x="172" y="2178"/>
                  <a:pt x="173" y="2189"/>
                </a:cubicBezTo>
                <a:cubicBezTo>
                  <a:pt x="191" y="2165"/>
                  <a:pt x="202" y="2143"/>
                  <a:pt x="215" y="2116"/>
                </a:cubicBezTo>
              </a:path>
              <a:path w="1729" h="2898" extrusionOk="0">
                <a:moveTo>
                  <a:pt x="685" y="1708"/>
                </a:moveTo>
                <a:cubicBezTo>
                  <a:pt x="699" y="1735"/>
                  <a:pt x="703" y="1740"/>
                  <a:pt x="707" y="1770"/>
                </a:cubicBezTo>
                <a:cubicBezTo>
                  <a:pt x="718" y="1860"/>
                  <a:pt x="718" y="1950"/>
                  <a:pt x="723" y="2040"/>
                </a:cubicBezTo>
                <a:cubicBezTo>
                  <a:pt x="729" y="2158"/>
                  <a:pt x="730" y="2275"/>
                  <a:pt x="731" y="2393"/>
                </a:cubicBezTo>
                <a:cubicBezTo>
                  <a:pt x="732" y="2510"/>
                  <a:pt x="731" y="2627"/>
                  <a:pt x="739" y="2743"/>
                </a:cubicBezTo>
                <a:cubicBezTo>
                  <a:pt x="723" y="2659"/>
                  <a:pt x="695" y="2570"/>
                  <a:pt x="636" y="2505"/>
                </a:cubicBezTo>
                <a:cubicBezTo>
                  <a:pt x="576" y="2439"/>
                  <a:pt x="491" y="2461"/>
                  <a:pt x="428" y="2511"/>
                </a:cubicBezTo>
                <a:cubicBezTo>
                  <a:pt x="368" y="2559"/>
                  <a:pt x="319" y="2636"/>
                  <a:pt x="289" y="2706"/>
                </a:cubicBezTo>
                <a:cubicBezTo>
                  <a:pt x="269" y="2752"/>
                  <a:pt x="249" y="2822"/>
                  <a:pt x="284" y="2866"/>
                </a:cubicBezTo>
                <a:cubicBezTo>
                  <a:pt x="317" y="2908"/>
                  <a:pt x="390" y="2900"/>
                  <a:pt x="434" y="2891"/>
                </a:cubicBezTo>
                <a:cubicBezTo>
                  <a:pt x="514" y="2875"/>
                  <a:pt x="589" y="2843"/>
                  <a:pt x="659" y="2802"/>
                </a:cubicBezTo>
                <a:cubicBezTo>
                  <a:pt x="725" y="2764"/>
                  <a:pt x="789" y="2726"/>
                  <a:pt x="846" y="2674"/>
                </a:cubicBezTo>
                <a:cubicBezTo>
                  <a:pt x="882" y="2638"/>
                  <a:pt x="894" y="2626"/>
                  <a:pt x="918" y="2602"/>
                </a:cubicBezTo>
              </a:path>
              <a:path w="1729" h="2898" extrusionOk="0">
                <a:moveTo>
                  <a:pt x="965" y="1859"/>
                </a:moveTo>
                <a:cubicBezTo>
                  <a:pt x="953" y="1887"/>
                  <a:pt x="952" y="1914"/>
                  <a:pt x="946" y="1944"/>
                </a:cubicBezTo>
                <a:cubicBezTo>
                  <a:pt x="937" y="1988"/>
                  <a:pt x="931" y="2031"/>
                  <a:pt x="926" y="2076"/>
                </a:cubicBezTo>
                <a:cubicBezTo>
                  <a:pt x="924" y="2094"/>
                  <a:pt x="924" y="2111"/>
                  <a:pt x="925" y="2129"/>
                </a:cubicBezTo>
                <a:cubicBezTo>
                  <a:pt x="945" y="2126"/>
                  <a:pt x="956" y="2099"/>
                  <a:pt x="969" y="2077"/>
                </a:cubicBezTo>
                <a:cubicBezTo>
                  <a:pt x="994" y="2036"/>
                  <a:pt x="1017" y="1995"/>
                  <a:pt x="1042" y="1954"/>
                </a:cubicBezTo>
                <a:cubicBezTo>
                  <a:pt x="1060" y="1924"/>
                  <a:pt x="1060" y="1920"/>
                  <a:pt x="1091" y="1913"/>
                </a:cubicBezTo>
                <a:cubicBezTo>
                  <a:pt x="1104" y="1950"/>
                  <a:pt x="1106" y="1989"/>
                  <a:pt x="1105" y="2028"/>
                </a:cubicBezTo>
                <a:cubicBezTo>
                  <a:pt x="1104" y="2069"/>
                  <a:pt x="1102" y="2111"/>
                  <a:pt x="1100" y="2152"/>
                </a:cubicBezTo>
                <a:cubicBezTo>
                  <a:pt x="1099" y="2170"/>
                  <a:pt x="1093" y="2192"/>
                  <a:pt x="1118" y="2177"/>
                </a:cubicBezTo>
                <a:cubicBezTo>
                  <a:pt x="1123" y="2173"/>
                  <a:pt x="1128" y="2170"/>
                  <a:pt x="1133" y="216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0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30338" y="2181225"/>
            <a:ext cx="862012" cy="287338"/>
          </a:xfrm>
          <a:custGeom>
            <a:avLst/>
            <a:gdLst>
              <a:gd name="T0" fmla="*/ 0 w 2398"/>
              <a:gd name="T1" fmla="*/ 2147483647 h 794"/>
              <a:gd name="T2" fmla="*/ 2147483647 w 2398"/>
              <a:gd name="T3" fmla="*/ 2147483647 h 794"/>
              <a:gd name="T4" fmla="*/ 2147483647 w 2398"/>
              <a:gd name="T5" fmla="*/ 2147483647 h 794"/>
              <a:gd name="T6" fmla="*/ 2147483647 w 2398"/>
              <a:gd name="T7" fmla="*/ 2147483647 h 794"/>
              <a:gd name="T8" fmla="*/ 2147483647 w 2398"/>
              <a:gd name="T9" fmla="*/ 2147483647 h 794"/>
              <a:gd name="T10" fmla="*/ 2147483647 w 2398"/>
              <a:gd name="T11" fmla="*/ 2147483647 h 794"/>
              <a:gd name="T12" fmla="*/ 2147483647 w 2398"/>
              <a:gd name="T13" fmla="*/ 2147483647 h 794"/>
              <a:gd name="T14" fmla="*/ 2147483647 w 2398"/>
              <a:gd name="T15" fmla="*/ 2147483647 h 794"/>
              <a:gd name="T16" fmla="*/ 2147483647 w 2398"/>
              <a:gd name="T17" fmla="*/ 2147483647 h 794"/>
              <a:gd name="T18" fmla="*/ 2147483647 w 2398"/>
              <a:gd name="T19" fmla="*/ 2147483647 h 794"/>
              <a:gd name="T20" fmla="*/ 2147483647 w 2398"/>
              <a:gd name="T21" fmla="*/ 2147483647 h 794"/>
              <a:gd name="T22" fmla="*/ 2147483647 w 2398"/>
              <a:gd name="T23" fmla="*/ 2147483647 h 794"/>
              <a:gd name="T24" fmla="*/ 2147483647 w 2398"/>
              <a:gd name="T25" fmla="*/ 2147483647 h 794"/>
              <a:gd name="T26" fmla="*/ 2147483647 w 2398"/>
              <a:gd name="T27" fmla="*/ 2147483647 h 794"/>
              <a:gd name="T28" fmla="*/ 2147483647 w 2398"/>
              <a:gd name="T29" fmla="*/ 2147483647 h 794"/>
              <a:gd name="T30" fmla="*/ 2147483647 w 2398"/>
              <a:gd name="T31" fmla="*/ 2147483647 h 794"/>
              <a:gd name="T32" fmla="*/ 2147483647 w 2398"/>
              <a:gd name="T33" fmla="*/ 2147483647 h 794"/>
              <a:gd name="T34" fmla="*/ 2147483647 w 2398"/>
              <a:gd name="T35" fmla="*/ 2147483647 h 794"/>
              <a:gd name="T36" fmla="*/ 2147483647 w 2398"/>
              <a:gd name="T37" fmla="*/ 2147483647 h 794"/>
              <a:gd name="T38" fmla="*/ 2147483647 w 2398"/>
              <a:gd name="T39" fmla="*/ 2147483647 h 794"/>
              <a:gd name="T40" fmla="*/ 2147483647 w 2398"/>
              <a:gd name="T41" fmla="*/ 2147483647 h 794"/>
              <a:gd name="T42" fmla="*/ 2147483647 w 2398"/>
              <a:gd name="T43" fmla="*/ 2147483647 h 794"/>
              <a:gd name="T44" fmla="*/ 2147483647 w 2398"/>
              <a:gd name="T45" fmla="*/ 2147483647 h 794"/>
              <a:gd name="T46" fmla="*/ 2147483647 w 2398"/>
              <a:gd name="T47" fmla="*/ 2147483647 h 794"/>
              <a:gd name="T48" fmla="*/ 2147483647 w 2398"/>
              <a:gd name="T49" fmla="*/ 2147483647 h 794"/>
              <a:gd name="T50" fmla="*/ 2147483647 w 2398"/>
              <a:gd name="T51" fmla="*/ 2147483647 h 794"/>
              <a:gd name="T52" fmla="*/ 2147483647 w 2398"/>
              <a:gd name="T53" fmla="*/ 2147483647 h 794"/>
              <a:gd name="T54" fmla="*/ 2147483647 w 2398"/>
              <a:gd name="T55" fmla="*/ 2147483647 h 794"/>
              <a:gd name="T56" fmla="*/ 2147483647 w 2398"/>
              <a:gd name="T57" fmla="*/ 2147483647 h 794"/>
              <a:gd name="T58" fmla="*/ 2147483647 w 2398"/>
              <a:gd name="T59" fmla="*/ 2147483647 h 794"/>
              <a:gd name="T60" fmla="*/ 2147483647 w 2398"/>
              <a:gd name="T61" fmla="*/ 2147483647 h 794"/>
              <a:gd name="T62" fmla="*/ 2147483647 w 2398"/>
              <a:gd name="T63" fmla="*/ 2147483647 h 794"/>
              <a:gd name="T64" fmla="*/ 2147483647 w 2398"/>
              <a:gd name="T65" fmla="*/ 2147483647 h 794"/>
              <a:gd name="T66" fmla="*/ 2147483647 w 2398"/>
              <a:gd name="T67" fmla="*/ 2147483647 h 794"/>
              <a:gd name="T68" fmla="*/ 2147483647 w 2398"/>
              <a:gd name="T69" fmla="*/ 2147483647 h 794"/>
              <a:gd name="T70" fmla="*/ 2147483647 w 2398"/>
              <a:gd name="T71" fmla="*/ 2147483647 h 794"/>
              <a:gd name="T72" fmla="*/ 2147483647 w 2398"/>
              <a:gd name="T73" fmla="*/ 2147483647 h 794"/>
              <a:gd name="T74" fmla="*/ 2147483647 w 2398"/>
              <a:gd name="T75" fmla="*/ 2147483647 h 794"/>
              <a:gd name="T76" fmla="*/ 2147483647 w 2398"/>
              <a:gd name="T77" fmla="*/ 2147483647 h 794"/>
              <a:gd name="T78" fmla="*/ 2147483647 w 2398"/>
              <a:gd name="T79" fmla="*/ 2147483647 h 794"/>
              <a:gd name="T80" fmla="*/ 2147483647 w 2398"/>
              <a:gd name="T81" fmla="*/ 2147483647 h 794"/>
              <a:gd name="T82" fmla="*/ 2147483647 w 2398"/>
              <a:gd name="T83" fmla="*/ 2147483647 h 794"/>
              <a:gd name="T84" fmla="*/ 2147483647 w 2398"/>
              <a:gd name="T85" fmla="*/ 2147483647 h 794"/>
              <a:gd name="T86" fmla="*/ 2147483647 w 2398"/>
              <a:gd name="T87" fmla="*/ 2147483647 h 794"/>
              <a:gd name="T88" fmla="*/ 2147483647 w 2398"/>
              <a:gd name="T89" fmla="*/ 2147483647 h 794"/>
              <a:gd name="T90" fmla="*/ 2147483647 w 2398"/>
              <a:gd name="T91" fmla="*/ 2147483647 h 794"/>
              <a:gd name="T92" fmla="*/ 2147483647 w 2398"/>
              <a:gd name="T93" fmla="*/ 2147483647 h 794"/>
              <a:gd name="T94" fmla="*/ 2147483647 w 2398"/>
              <a:gd name="T95" fmla="*/ 2147483647 h 794"/>
              <a:gd name="T96" fmla="*/ 2147483647 w 2398"/>
              <a:gd name="T97" fmla="*/ 2147483647 h 794"/>
              <a:gd name="T98" fmla="*/ 2147483647 w 2398"/>
              <a:gd name="T99" fmla="*/ 2147483647 h 794"/>
              <a:gd name="T100" fmla="*/ 2147483647 w 2398"/>
              <a:gd name="T101" fmla="*/ 2147483647 h 794"/>
              <a:gd name="T102" fmla="*/ 2147483647 w 2398"/>
              <a:gd name="T103" fmla="*/ 2147483647 h 794"/>
              <a:gd name="T104" fmla="*/ 2147483647 w 2398"/>
              <a:gd name="T105" fmla="*/ 2147483647 h 794"/>
              <a:gd name="T106" fmla="*/ 2147483647 w 2398"/>
              <a:gd name="T107" fmla="*/ 2147483647 h 794"/>
              <a:gd name="T108" fmla="*/ 2147483647 w 2398"/>
              <a:gd name="T109" fmla="*/ 2147483647 h 794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398"/>
              <a:gd name="T166" fmla="*/ 0 h 794"/>
              <a:gd name="T167" fmla="*/ 2398 w 2398"/>
              <a:gd name="T168" fmla="*/ 794 h 794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398" h="794" extrusionOk="0">
                <a:moveTo>
                  <a:pt x="0" y="450"/>
                </a:moveTo>
                <a:cubicBezTo>
                  <a:pt x="17" y="473"/>
                  <a:pt x="24" y="500"/>
                  <a:pt x="32" y="528"/>
                </a:cubicBezTo>
                <a:cubicBezTo>
                  <a:pt x="48" y="581"/>
                  <a:pt x="64" y="634"/>
                  <a:pt x="80" y="687"/>
                </a:cubicBezTo>
                <a:cubicBezTo>
                  <a:pt x="91" y="722"/>
                  <a:pt x="100" y="758"/>
                  <a:pt x="111" y="793"/>
                </a:cubicBezTo>
                <a:cubicBezTo>
                  <a:pt x="110" y="729"/>
                  <a:pt x="102" y="666"/>
                  <a:pt x="100" y="602"/>
                </a:cubicBezTo>
                <a:cubicBezTo>
                  <a:pt x="98" y="553"/>
                  <a:pt x="92" y="483"/>
                  <a:pt x="121" y="440"/>
                </a:cubicBezTo>
                <a:cubicBezTo>
                  <a:pt x="138" y="415"/>
                  <a:pt x="168" y="416"/>
                  <a:pt x="194" y="411"/>
                </a:cubicBezTo>
                <a:cubicBezTo>
                  <a:pt x="232" y="404"/>
                  <a:pt x="267" y="398"/>
                  <a:pt x="305" y="390"/>
                </a:cubicBezTo>
                <a:cubicBezTo>
                  <a:pt x="338" y="383"/>
                  <a:pt x="370" y="377"/>
                  <a:pt x="403" y="370"/>
                </a:cubicBezTo>
              </a:path>
              <a:path w="2398" h="794" extrusionOk="0">
                <a:moveTo>
                  <a:pt x="418" y="547"/>
                </a:moveTo>
                <a:cubicBezTo>
                  <a:pt x="422" y="575"/>
                  <a:pt x="425" y="603"/>
                  <a:pt x="455" y="616"/>
                </a:cubicBezTo>
                <a:cubicBezTo>
                  <a:pt x="488" y="631"/>
                  <a:pt x="528" y="614"/>
                  <a:pt x="557" y="598"/>
                </a:cubicBezTo>
                <a:cubicBezTo>
                  <a:pt x="602" y="573"/>
                  <a:pt x="648" y="536"/>
                  <a:pt x="675" y="491"/>
                </a:cubicBezTo>
                <a:cubicBezTo>
                  <a:pt x="694" y="460"/>
                  <a:pt x="718" y="405"/>
                  <a:pt x="695" y="369"/>
                </a:cubicBezTo>
                <a:cubicBezTo>
                  <a:pt x="690" y="365"/>
                  <a:pt x="684" y="360"/>
                  <a:pt x="679" y="356"/>
                </a:cubicBezTo>
                <a:cubicBezTo>
                  <a:pt x="624" y="361"/>
                  <a:pt x="589" y="380"/>
                  <a:pt x="551" y="423"/>
                </a:cubicBezTo>
                <a:cubicBezTo>
                  <a:pt x="504" y="477"/>
                  <a:pt x="469" y="546"/>
                  <a:pt x="455" y="617"/>
                </a:cubicBezTo>
                <a:cubicBezTo>
                  <a:pt x="446" y="664"/>
                  <a:pt x="447" y="728"/>
                  <a:pt x="482" y="766"/>
                </a:cubicBezTo>
                <a:cubicBezTo>
                  <a:pt x="511" y="798"/>
                  <a:pt x="562" y="795"/>
                  <a:pt x="599" y="781"/>
                </a:cubicBezTo>
                <a:cubicBezTo>
                  <a:pt x="662" y="757"/>
                  <a:pt x="708" y="708"/>
                  <a:pt x="753" y="660"/>
                </a:cubicBezTo>
                <a:cubicBezTo>
                  <a:pt x="799" y="611"/>
                  <a:pt x="832" y="559"/>
                  <a:pt x="868" y="503"/>
                </a:cubicBezTo>
              </a:path>
              <a:path w="2398" h="794" extrusionOk="0">
                <a:moveTo>
                  <a:pt x="1001" y="12"/>
                </a:moveTo>
                <a:cubicBezTo>
                  <a:pt x="991" y="42"/>
                  <a:pt x="993" y="50"/>
                  <a:pt x="991" y="82"/>
                </a:cubicBezTo>
                <a:cubicBezTo>
                  <a:pt x="985" y="164"/>
                  <a:pt x="985" y="245"/>
                  <a:pt x="980" y="327"/>
                </a:cubicBezTo>
                <a:cubicBezTo>
                  <a:pt x="975" y="413"/>
                  <a:pt x="974" y="498"/>
                  <a:pt x="972" y="584"/>
                </a:cubicBezTo>
                <a:cubicBezTo>
                  <a:pt x="971" y="602"/>
                  <a:pt x="971" y="606"/>
                  <a:pt x="972" y="617"/>
                </a:cubicBezTo>
                <a:cubicBezTo>
                  <a:pt x="959" y="582"/>
                  <a:pt x="945" y="548"/>
                  <a:pt x="933" y="513"/>
                </a:cubicBezTo>
                <a:cubicBezTo>
                  <a:pt x="916" y="465"/>
                  <a:pt x="895" y="416"/>
                  <a:pt x="880" y="367"/>
                </a:cubicBezTo>
                <a:cubicBezTo>
                  <a:pt x="862" y="311"/>
                  <a:pt x="901" y="301"/>
                  <a:pt x="950" y="306"/>
                </a:cubicBezTo>
                <a:cubicBezTo>
                  <a:pt x="1005" y="311"/>
                  <a:pt x="1066" y="318"/>
                  <a:pt x="1118" y="338"/>
                </a:cubicBezTo>
                <a:cubicBezTo>
                  <a:pt x="1175" y="360"/>
                  <a:pt x="1200" y="396"/>
                  <a:pt x="1204" y="455"/>
                </a:cubicBezTo>
                <a:cubicBezTo>
                  <a:pt x="1209" y="533"/>
                  <a:pt x="1199" y="621"/>
                  <a:pt x="1266" y="677"/>
                </a:cubicBezTo>
                <a:cubicBezTo>
                  <a:pt x="1316" y="719"/>
                  <a:pt x="1376" y="698"/>
                  <a:pt x="1405" y="644"/>
                </a:cubicBezTo>
                <a:cubicBezTo>
                  <a:pt x="1430" y="598"/>
                  <a:pt x="1447" y="541"/>
                  <a:pt x="1462" y="492"/>
                </a:cubicBezTo>
                <a:cubicBezTo>
                  <a:pt x="1476" y="447"/>
                  <a:pt x="1485" y="406"/>
                  <a:pt x="1506" y="364"/>
                </a:cubicBezTo>
              </a:path>
              <a:path w="2398" h="794" extrusionOk="0">
                <a:moveTo>
                  <a:pt x="1545" y="420"/>
                </a:moveTo>
                <a:cubicBezTo>
                  <a:pt x="1547" y="453"/>
                  <a:pt x="1546" y="492"/>
                  <a:pt x="1554" y="523"/>
                </a:cubicBezTo>
                <a:cubicBezTo>
                  <a:pt x="1565" y="565"/>
                  <a:pt x="1579" y="612"/>
                  <a:pt x="1599" y="651"/>
                </a:cubicBezTo>
                <a:cubicBezTo>
                  <a:pt x="1615" y="681"/>
                  <a:pt x="1637" y="718"/>
                  <a:pt x="1669" y="732"/>
                </a:cubicBezTo>
                <a:cubicBezTo>
                  <a:pt x="1699" y="745"/>
                  <a:pt x="1715" y="720"/>
                  <a:pt x="1721" y="694"/>
                </a:cubicBezTo>
                <a:cubicBezTo>
                  <a:pt x="1733" y="643"/>
                  <a:pt x="1723" y="583"/>
                  <a:pt x="1718" y="531"/>
                </a:cubicBezTo>
                <a:cubicBezTo>
                  <a:pt x="1713" y="482"/>
                  <a:pt x="1702" y="429"/>
                  <a:pt x="1708" y="380"/>
                </a:cubicBezTo>
                <a:cubicBezTo>
                  <a:pt x="1713" y="343"/>
                  <a:pt x="1739" y="340"/>
                  <a:pt x="1770" y="341"/>
                </a:cubicBezTo>
                <a:cubicBezTo>
                  <a:pt x="1818" y="343"/>
                  <a:pt x="1869" y="367"/>
                  <a:pt x="1913" y="385"/>
                </a:cubicBezTo>
                <a:cubicBezTo>
                  <a:pt x="1953" y="402"/>
                  <a:pt x="1966" y="407"/>
                  <a:pt x="1992" y="420"/>
                </a:cubicBezTo>
              </a:path>
              <a:path w="2398" h="794" extrusionOk="0">
                <a:moveTo>
                  <a:pt x="1953" y="728"/>
                </a:moveTo>
                <a:cubicBezTo>
                  <a:pt x="1949" y="691"/>
                  <a:pt x="1961" y="662"/>
                  <a:pt x="1970" y="624"/>
                </a:cubicBezTo>
                <a:cubicBezTo>
                  <a:pt x="1986" y="558"/>
                  <a:pt x="2001" y="489"/>
                  <a:pt x="2028" y="427"/>
                </a:cubicBezTo>
                <a:cubicBezTo>
                  <a:pt x="2030" y="423"/>
                  <a:pt x="2032" y="420"/>
                  <a:pt x="2034" y="416"/>
                </a:cubicBezTo>
                <a:cubicBezTo>
                  <a:pt x="2065" y="454"/>
                  <a:pt x="2075" y="502"/>
                  <a:pt x="2104" y="542"/>
                </a:cubicBezTo>
                <a:cubicBezTo>
                  <a:pt x="2142" y="593"/>
                  <a:pt x="2200" y="647"/>
                  <a:pt x="2265" y="660"/>
                </a:cubicBezTo>
                <a:cubicBezTo>
                  <a:pt x="2300" y="667"/>
                  <a:pt x="2340" y="661"/>
                  <a:pt x="2356" y="626"/>
                </a:cubicBezTo>
                <a:cubicBezTo>
                  <a:pt x="2375" y="586"/>
                  <a:pt x="2363" y="539"/>
                  <a:pt x="2362" y="497"/>
                </a:cubicBezTo>
                <a:cubicBezTo>
                  <a:pt x="2361" y="457"/>
                  <a:pt x="2354" y="400"/>
                  <a:pt x="2377" y="364"/>
                </a:cubicBezTo>
                <a:cubicBezTo>
                  <a:pt x="2384" y="358"/>
                  <a:pt x="2390" y="351"/>
                  <a:pt x="2397" y="34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1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49550" y="2120900"/>
            <a:ext cx="5170488" cy="565150"/>
          </a:xfrm>
          <a:custGeom>
            <a:avLst/>
            <a:gdLst>
              <a:gd name="T0" fmla="*/ 2147483647 w 14361"/>
              <a:gd name="T1" fmla="*/ 2147483647 h 1570"/>
              <a:gd name="T2" fmla="*/ 2147483647 w 14361"/>
              <a:gd name="T3" fmla="*/ 2147483647 h 1570"/>
              <a:gd name="T4" fmla="*/ 2147483647 w 14361"/>
              <a:gd name="T5" fmla="*/ 2147483647 h 1570"/>
              <a:gd name="T6" fmla="*/ 2147483647 w 14361"/>
              <a:gd name="T7" fmla="*/ 2147483647 h 1570"/>
              <a:gd name="T8" fmla="*/ 2147483647 w 14361"/>
              <a:gd name="T9" fmla="*/ 2147483647 h 1570"/>
              <a:gd name="T10" fmla="*/ 2147483647 w 14361"/>
              <a:gd name="T11" fmla="*/ 2147483647 h 1570"/>
              <a:gd name="T12" fmla="*/ 2147483647 w 14361"/>
              <a:gd name="T13" fmla="*/ 2147483647 h 1570"/>
              <a:gd name="T14" fmla="*/ 2147483647 w 14361"/>
              <a:gd name="T15" fmla="*/ 2147483647 h 1570"/>
              <a:gd name="T16" fmla="*/ 2147483647 w 14361"/>
              <a:gd name="T17" fmla="*/ 2147483647 h 1570"/>
              <a:gd name="T18" fmla="*/ 2147483647 w 14361"/>
              <a:gd name="T19" fmla="*/ 2147483647 h 1570"/>
              <a:gd name="T20" fmla="*/ 2147483647 w 14361"/>
              <a:gd name="T21" fmla="*/ 2147483647 h 1570"/>
              <a:gd name="T22" fmla="*/ 2147483647 w 14361"/>
              <a:gd name="T23" fmla="*/ 2147483647 h 1570"/>
              <a:gd name="T24" fmla="*/ 2147483647 w 14361"/>
              <a:gd name="T25" fmla="*/ 2147483647 h 1570"/>
              <a:gd name="T26" fmla="*/ 2147483647 w 14361"/>
              <a:gd name="T27" fmla="*/ 2147483647 h 1570"/>
              <a:gd name="T28" fmla="*/ 2147483647 w 14361"/>
              <a:gd name="T29" fmla="*/ 2147483647 h 1570"/>
              <a:gd name="T30" fmla="*/ 2147483647 w 14361"/>
              <a:gd name="T31" fmla="*/ 2147483647 h 1570"/>
              <a:gd name="T32" fmla="*/ 2147483647 w 14361"/>
              <a:gd name="T33" fmla="*/ 2147483647 h 1570"/>
              <a:gd name="T34" fmla="*/ 2147483647 w 14361"/>
              <a:gd name="T35" fmla="*/ 2147483647 h 1570"/>
              <a:gd name="T36" fmla="*/ 2147483647 w 14361"/>
              <a:gd name="T37" fmla="*/ 2147483647 h 1570"/>
              <a:gd name="T38" fmla="*/ 2147483647 w 14361"/>
              <a:gd name="T39" fmla="*/ 2147483647 h 1570"/>
              <a:gd name="T40" fmla="*/ 2147483647 w 14361"/>
              <a:gd name="T41" fmla="*/ 2147483647 h 1570"/>
              <a:gd name="T42" fmla="*/ 2147483647 w 14361"/>
              <a:gd name="T43" fmla="*/ 2147483647 h 1570"/>
              <a:gd name="T44" fmla="*/ 2147483647 w 14361"/>
              <a:gd name="T45" fmla="*/ 2147483647 h 1570"/>
              <a:gd name="T46" fmla="*/ 2147483647 w 14361"/>
              <a:gd name="T47" fmla="*/ 2147483647 h 1570"/>
              <a:gd name="T48" fmla="*/ 2147483647 w 14361"/>
              <a:gd name="T49" fmla="*/ 2147483647 h 1570"/>
              <a:gd name="T50" fmla="*/ 2147483647 w 14361"/>
              <a:gd name="T51" fmla="*/ 2147483647 h 1570"/>
              <a:gd name="T52" fmla="*/ 2147483647 w 14361"/>
              <a:gd name="T53" fmla="*/ 2147483647 h 1570"/>
              <a:gd name="T54" fmla="*/ 2147483647 w 14361"/>
              <a:gd name="T55" fmla="*/ 2147483647 h 1570"/>
              <a:gd name="T56" fmla="*/ 2147483647 w 14361"/>
              <a:gd name="T57" fmla="*/ 2147483647 h 1570"/>
              <a:gd name="T58" fmla="*/ 2147483647 w 14361"/>
              <a:gd name="T59" fmla="*/ 2147483647 h 1570"/>
              <a:gd name="T60" fmla="*/ 2147483647 w 14361"/>
              <a:gd name="T61" fmla="*/ 2147483647 h 1570"/>
              <a:gd name="T62" fmla="*/ 2147483647 w 14361"/>
              <a:gd name="T63" fmla="*/ 2147483647 h 1570"/>
              <a:gd name="T64" fmla="*/ 2147483647 w 14361"/>
              <a:gd name="T65" fmla="*/ 2147483647 h 1570"/>
              <a:gd name="T66" fmla="*/ 2147483647 w 14361"/>
              <a:gd name="T67" fmla="*/ 2147483647 h 1570"/>
              <a:gd name="T68" fmla="*/ 2147483647 w 14361"/>
              <a:gd name="T69" fmla="*/ 2147483647 h 1570"/>
              <a:gd name="T70" fmla="*/ 2147483647 w 14361"/>
              <a:gd name="T71" fmla="*/ 2147483647 h 1570"/>
              <a:gd name="T72" fmla="*/ 2147483647 w 14361"/>
              <a:gd name="T73" fmla="*/ 2147483647 h 1570"/>
              <a:gd name="T74" fmla="*/ 2147483647 w 14361"/>
              <a:gd name="T75" fmla="*/ 2147483647 h 1570"/>
              <a:gd name="T76" fmla="*/ 2147483647 w 14361"/>
              <a:gd name="T77" fmla="*/ 2147483647 h 1570"/>
              <a:gd name="T78" fmla="*/ 2147483647 w 14361"/>
              <a:gd name="T79" fmla="*/ 2147483647 h 1570"/>
              <a:gd name="T80" fmla="*/ 2147483647 w 14361"/>
              <a:gd name="T81" fmla="*/ 2147483647 h 1570"/>
              <a:gd name="T82" fmla="*/ 2147483647 w 14361"/>
              <a:gd name="T83" fmla="*/ 2147483647 h 1570"/>
              <a:gd name="T84" fmla="*/ 2147483647 w 14361"/>
              <a:gd name="T85" fmla="*/ 2147483647 h 1570"/>
              <a:gd name="T86" fmla="*/ 2147483647 w 14361"/>
              <a:gd name="T87" fmla="*/ 2147483647 h 1570"/>
              <a:gd name="T88" fmla="*/ 2147483647 w 14361"/>
              <a:gd name="T89" fmla="*/ 2147483647 h 1570"/>
              <a:gd name="T90" fmla="*/ 2147483647 w 14361"/>
              <a:gd name="T91" fmla="*/ 2147483647 h 1570"/>
              <a:gd name="T92" fmla="*/ 2147483647 w 14361"/>
              <a:gd name="T93" fmla="*/ 2147483647 h 1570"/>
              <a:gd name="T94" fmla="*/ 2147483647 w 14361"/>
              <a:gd name="T95" fmla="*/ 2147483647 h 1570"/>
              <a:gd name="T96" fmla="*/ 2147483647 w 14361"/>
              <a:gd name="T97" fmla="*/ 2147483647 h 1570"/>
              <a:gd name="T98" fmla="*/ 2147483647 w 14361"/>
              <a:gd name="T99" fmla="*/ 2147483647 h 1570"/>
              <a:gd name="T100" fmla="*/ 2147483647 w 14361"/>
              <a:gd name="T101" fmla="*/ 2147483647 h 1570"/>
              <a:gd name="T102" fmla="*/ 2147483647 w 14361"/>
              <a:gd name="T103" fmla="*/ 2147483647 h 1570"/>
              <a:gd name="T104" fmla="*/ 2147483647 w 14361"/>
              <a:gd name="T105" fmla="*/ 2147483647 h 1570"/>
              <a:gd name="T106" fmla="*/ 2147483647 w 14361"/>
              <a:gd name="T107" fmla="*/ 2147483647 h 1570"/>
              <a:gd name="T108" fmla="*/ 2147483647 w 14361"/>
              <a:gd name="T109" fmla="*/ 2147483647 h 1570"/>
              <a:gd name="T110" fmla="*/ 2147483647 w 14361"/>
              <a:gd name="T111" fmla="*/ 2147483647 h 1570"/>
              <a:gd name="T112" fmla="*/ 2147483647 w 14361"/>
              <a:gd name="T113" fmla="*/ 2147483647 h 1570"/>
              <a:gd name="T114" fmla="*/ 2147483647 w 14361"/>
              <a:gd name="T115" fmla="*/ 2147483647 h 1570"/>
              <a:gd name="T116" fmla="*/ 2147483647 w 14361"/>
              <a:gd name="T117" fmla="*/ 2147483647 h 157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4361"/>
              <a:gd name="T178" fmla="*/ 0 h 1570"/>
              <a:gd name="T179" fmla="*/ 14361 w 14361"/>
              <a:gd name="T180" fmla="*/ 1570 h 157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4361" h="1570" extrusionOk="0">
                <a:moveTo>
                  <a:pt x="3675" y="629"/>
                </a:moveTo>
                <a:cubicBezTo>
                  <a:pt x="3687" y="613"/>
                  <a:pt x="3712" y="581"/>
                  <a:pt x="3700" y="557"/>
                </a:cubicBezTo>
                <a:cubicBezTo>
                  <a:pt x="3686" y="530"/>
                  <a:pt x="3647" y="528"/>
                  <a:pt x="3622" y="530"/>
                </a:cubicBezTo>
                <a:cubicBezTo>
                  <a:pt x="3582" y="533"/>
                  <a:pt x="3538" y="549"/>
                  <a:pt x="3512" y="580"/>
                </a:cubicBezTo>
                <a:cubicBezTo>
                  <a:pt x="3482" y="616"/>
                  <a:pt x="3508" y="662"/>
                  <a:pt x="3532" y="693"/>
                </a:cubicBezTo>
                <a:cubicBezTo>
                  <a:pt x="3572" y="744"/>
                  <a:pt x="3627" y="783"/>
                  <a:pt x="3675" y="825"/>
                </a:cubicBezTo>
                <a:cubicBezTo>
                  <a:pt x="3707" y="853"/>
                  <a:pt x="3751" y="886"/>
                  <a:pt x="3763" y="928"/>
                </a:cubicBezTo>
                <a:cubicBezTo>
                  <a:pt x="3772" y="958"/>
                  <a:pt x="3743" y="978"/>
                  <a:pt x="3717" y="984"/>
                </a:cubicBezTo>
                <a:cubicBezTo>
                  <a:pt x="3672" y="995"/>
                  <a:pt x="3603" y="989"/>
                  <a:pt x="3561" y="971"/>
                </a:cubicBezTo>
                <a:cubicBezTo>
                  <a:pt x="3538" y="962"/>
                  <a:pt x="3497" y="939"/>
                  <a:pt x="3502" y="908"/>
                </a:cubicBezTo>
                <a:cubicBezTo>
                  <a:pt x="3505" y="902"/>
                  <a:pt x="3507" y="896"/>
                  <a:pt x="3510" y="890"/>
                </a:cubicBezTo>
              </a:path>
              <a:path w="14361" h="1570" extrusionOk="0">
                <a:moveTo>
                  <a:pt x="3944" y="748"/>
                </a:moveTo>
                <a:cubicBezTo>
                  <a:pt x="3974" y="766"/>
                  <a:pt x="3998" y="779"/>
                  <a:pt x="4035" y="775"/>
                </a:cubicBezTo>
                <a:cubicBezTo>
                  <a:pt x="4063" y="772"/>
                  <a:pt x="4095" y="755"/>
                  <a:pt x="4110" y="730"/>
                </a:cubicBezTo>
                <a:cubicBezTo>
                  <a:pt x="4126" y="703"/>
                  <a:pt x="4129" y="669"/>
                  <a:pt x="4106" y="645"/>
                </a:cubicBezTo>
                <a:cubicBezTo>
                  <a:pt x="4081" y="618"/>
                  <a:pt x="4039" y="627"/>
                  <a:pt x="4011" y="644"/>
                </a:cubicBezTo>
                <a:cubicBezTo>
                  <a:pt x="3966" y="671"/>
                  <a:pt x="3938" y="722"/>
                  <a:pt x="3923" y="771"/>
                </a:cubicBezTo>
                <a:cubicBezTo>
                  <a:pt x="3902" y="844"/>
                  <a:pt x="3908" y="934"/>
                  <a:pt x="3952" y="997"/>
                </a:cubicBezTo>
                <a:cubicBezTo>
                  <a:pt x="3974" y="1029"/>
                  <a:pt x="4006" y="1053"/>
                  <a:pt x="4046" y="1042"/>
                </a:cubicBezTo>
                <a:cubicBezTo>
                  <a:pt x="4084" y="1032"/>
                  <a:pt x="4112" y="1003"/>
                  <a:pt x="4141" y="979"/>
                </a:cubicBezTo>
              </a:path>
              <a:path w="14361" h="1570" extrusionOk="0">
                <a:moveTo>
                  <a:pt x="4427" y="284"/>
                </a:moveTo>
                <a:cubicBezTo>
                  <a:pt x="4436" y="258"/>
                  <a:pt x="4432" y="259"/>
                  <a:pt x="4420" y="237"/>
                </a:cubicBezTo>
                <a:cubicBezTo>
                  <a:pt x="4410" y="258"/>
                  <a:pt x="4410" y="276"/>
                  <a:pt x="4406" y="299"/>
                </a:cubicBezTo>
                <a:cubicBezTo>
                  <a:pt x="4400" y="336"/>
                  <a:pt x="4395" y="372"/>
                  <a:pt x="4394" y="410"/>
                </a:cubicBezTo>
                <a:cubicBezTo>
                  <a:pt x="4392" y="470"/>
                  <a:pt x="4390" y="529"/>
                  <a:pt x="4387" y="589"/>
                </a:cubicBezTo>
                <a:cubicBezTo>
                  <a:pt x="4384" y="652"/>
                  <a:pt x="4381" y="714"/>
                  <a:pt x="4379" y="777"/>
                </a:cubicBezTo>
                <a:cubicBezTo>
                  <a:pt x="4377" y="819"/>
                  <a:pt x="4375" y="862"/>
                  <a:pt x="4380" y="904"/>
                </a:cubicBezTo>
                <a:cubicBezTo>
                  <a:pt x="4405" y="898"/>
                  <a:pt x="4413" y="857"/>
                  <a:pt x="4427" y="830"/>
                </a:cubicBezTo>
                <a:cubicBezTo>
                  <a:pt x="4435" y="816"/>
                  <a:pt x="4442" y="802"/>
                  <a:pt x="4450" y="788"/>
                </a:cubicBezTo>
              </a:path>
              <a:path w="14361" h="1570" extrusionOk="0">
                <a:moveTo>
                  <a:pt x="4930" y="184"/>
                </a:moveTo>
                <a:cubicBezTo>
                  <a:pt x="4921" y="150"/>
                  <a:pt x="4927" y="135"/>
                  <a:pt x="4877" y="129"/>
                </a:cubicBezTo>
                <a:cubicBezTo>
                  <a:pt x="4742" y="113"/>
                  <a:pt x="4636" y="229"/>
                  <a:pt x="4589" y="342"/>
                </a:cubicBezTo>
                <a:cubicBezTo>
                  <a:pt x="4519" y="510"/>
                  <a:pt x="4536" y="704"/>
                  <a:pt x="4548" y="881"/>
                </a:cubicBezTo>
                <a:cubicBezTo>
                  <a:pt x="4550" y="916"/>
                  <a:pt x="4594" y="1204"/>
                  <a:pt x="4559" y="1225"/>
                </a:cubicBezTo>
                <a:cubicBezTo>
                  <a:pt x="4533" y="1240"/>
                  <a:pt x="4540" y="1208"/>
                  <a:pt x="4530" y="1187"/>
                </a:cubicBezTo>
              </a:path>
              <a:path w="14361" h="1570" extrusionOk="0">
                <a:moveTo>
                  <a:pt x="4446" y="850"/>
                </a:moveTo>
                <a:cubicBezTo>
                  <a:pt x="4459" y="803"/>
                  <a:pt x="4466" y="805"/>
                  <a:pt x="4514" y="804"/>
                </a:cubicBezTo>
                <a:cubicBezTo>
                  <a:pt x="4559" y="803"/>
                  <a:pt x="4604" y="805"/>
                  <a:pt x="4649" y="799"/>
                </a:cubicBezTo>
                <a:cubicBezTo>
                  <a:pt x="4696" y="793"/>
                  <a:pt x="4738" y="769"/>
                  <a:pt x="4780" y="746"/>
                </a:cubicBezTo>
                <a:cubicBezTo>
                  <a:pt x="4790" y="740"/>
                  <a:pt x="4801" y="734"/>
                  <a:pt x="4811" y="728"/>
                </a:cubicBezTo>
              </a:path>
              <a:path w="14361" h="1570" extrusionOk="0">
                <a:moveTo>
                  <a:pt x="4874" y="964"/>
                </a:moveTo>
                <a:cubicBezTo>
                  <a:pt x="4880" y="987"/>
                  <a:pt x="4891" y="974"/>
                  <a:pt x="4906" y="949"/>
                </a:cubicBezTo>
                <a:cubicBezTo>
                  <a:pt x="4928" y="912"/>
                  <a:pt x="4950" y="872"/>
                  <a:pt x="4971" y="833"/>
                </a:cubicBezTo>
                <a:cubicBezTo>
                  <a:pt x="4995" y="786"/>
                  <a:pt x="5013" y="738"/>
                  <a:pt x="5032" y="689"/>
                </a:cubicBezTo>
                <a:cubicBezTo>
                  <a:pt x="5034" y="685"/>
                  <a:pt x="5035" y="681"/>
                  <a:pt x="5037" y="677"/>
                </a:cubicBezTo>
                <a:cubicBezTo>
                  <a:pt x="5041" y="709"/>
                  <a:pt x="5040" y="741"/>
                  <a:pt x="5041" y="774"/>
                </a:cubicBezTo>
                <a:cubicBezTo>
                  <a:pt x="5042" y="809"/>
                  <a:pt x="5044" y="843"/>
                  <a:pt x="5054" y="877"/>
                </a:cubicBezTo>
                <a:cubicBezTo>
                  <a:pt x="5060" y="890"/>
                  <a:pt x="5061" y="894"/>
                  <a:pt x="5067" y="901"/>
                </a:cubicBezTo>
                <a:cubicBezTo>
                  <a:pt x="5093" y="894"/>
                  <a:pt x="5103" y="890"/>
                  <a:pt x="5123" y="868"/>
                </a:cubicBezTo>
                <a:cubicBezTo>
                  <a:pt x="5160" y="827"/>
                  <a:pt x="5190" y="774"/>
                  <a:pt x="5238" y="746"/>
                </a:cubicBezTo>
                <a:cubicBezTo>
                  <a:pt x="5266" y="729"/>
                  <a:pt x="5284" y="745"/>
                  <a:pt x="5288" y="775"/>
                </a:cubicBezTo>
                <a:cubicBezTo>
                  <a:pt x="5295" y="836"/>
                  <a:pt x="5276" y="904"/>
                  <a:pt x="5264" y="963"/>
                </a:cubicBezTo>
                <a:cubicBezTo>
                  <a:pt x="5256" y="1002"/>
                  <a:pt x="5280" y="989"/>
                  <a:pt x="5302" y="975"/>
                </a:cubicBezTo>
              </a:path>
              <a:path w="14361" h="1570" extrusionOk="0">
                <a:moveTo>
                  <a:pt x="5571" y="764"/>
                </a:moveTo>
                <a:cubicBezTo>
                  <a:pt x="5544" y="795"/>
                  <a:pt x="5511" y="823"/>
                  <a:pt x="5488" y="856"/>
                </a:cubicBezTo>
                <a:cubicBezTo>
                  <a:pt x="5475" y="874"/>
                  <a:pt x="5446" y="910"/>
                  <a:pt x="5443" y="932"/>
                </a:cubicBezTo>
                <a:cubicBezTo>
                  <a:pt x="5444" y="936"/>
                  <a:pt x="5445" y="940"/>
                  <a:pt x="5446" y="944"/>
                </a:cubicBezTo>
                <a:cubicBezTo>
                  <a:pt x="5473" y="937"/>
                  <a:pt x="5485" y="920"/>
                  <a:pt x="5502" y="895"/>
                </a:cubicBezTo>
                <a:cubicBezTo>
                  <a:pt x="5527" y="857"/>
                  <a:pt x="5543" y="815"/>
                  <a:pt x="5562" y="774"/>
                </a:cubicBezTo>
                <a:cubicBezTo>
                  <a:pt x="5577" y="740"/>
                  <a:pt x="5592" y="708"/>
                  <a:pt x="5615" y="679"/>
                </a:cubicBezTo>
                <a:cubicBezTo>
                  <a:pt x="5637" y="694"/>
                  <a:pt x="5642" y="698"/>
                  <a:pt x="5644" y="737"/>
                </a:cubicBezTo>
                <a:cubicBezTo>
                  <a:pt x="5647" y="780"/>
                  <a:pt x="5644" y="823"/>
                  <a:pt x="5651" y="866"/>
                </a:cubicBezTo>
                <a:cubicBezTo>
                  <a:pt x="5655" y="893"/>
                  <a:pt x="5667" y="915"/>
                  <a:pt x="5699" y="909"/>
                </a:cubicBezTo>
                <a:cubicBezTo>
                  <a:pt x="5736" y="902"/>
                  <a:pt x="5774" y="874"/>
                  <a:pt x="5804" y="852"/>
                </a:cubicBezTo>
                <a:cubicBezTo>
                  <a:pt x="5839" y="827"/>
                  <a:pt x="5872" y="793"/>
                  <a:pt x="5910" y="775"/>
                </a:cubicBezTo>
                <a:cubicBezTo>
                  <a:pt x="5930" y="799"/>
                  <a:pt x="5925" y="816"/>
                  <a:pt x="5926" y="848"/>
                </a:cubicBezTo>
                <a:cubicBezTo>
                  <a:pt x="5927" y="878"/>
                  <a:pt x="5929" y="908"/>
                  <a:pt x="5941" y="936"/>
                </a:cubicBezTo>
                <a:cubicBezTo>
                  <a:pt x="5953" y="965"/>
                  <a:pt x="5973" y="952"/>
                  <a:pt x="5991" y="939"/>
                </a:cubicBezTo>
              </a:path>
              <a:path w="14361" h="1570" extrusionOk="0">
                <a:moveTo>
                  <a:pt x="6240" y="305"/>
                </a:moveTo>
                <a:cubicBezTo>
                  <a:pt x="6252" y="360"/>
                  <a:pt x="6239" y="410"/>
                  <a:pt x="6227" y="466"/>
                </a:cubicBezTo>
                <a:cubicBezTo>
                  <a:pt x="6209" y="547"/>
                  <a:pt x="6191" y="629"/>
                  <a:pt x="6172" y="710"/>
                </a:cubicBezTo>
                <a:cubicBezTo>
                  <a:pt x="6163" y="750"/>
                  <a:pt x="6154" y="789"/>
                  <a:pt x="6147" y="829"/>
                </a:cubicBezTo>
                <a:cubicBezTo>
                  <a:pt x="6137" y="798"/>
                  <a:pt x="6126" y="768"/>
                  <a:pt x="6114" y="737"/>
                </a:cubicBezTo>
                <a:cubicBezTo>
                  <a:pt x="6097" y="694"/>
                  <a:pt x="6073" y="644"/>
                  <a:pt x="6074" y="596"/>
                </a:cubicBezTo>
                <a:cubicBezTo>
                  <a:pt x="6075" y="549"/>
                  <a:pt x="6108" y="524"/>
                  <a:pt x="6145" y="502"/>
                </a:cubicBezTo>
                <a:cubicBezTo>
                  <a:pt x="6202" y="468"/>
                  <a:pt x="6261" y="436"/>
                  <a:pt x="6318" y="402"/>
                </a:cubicBezTo>
                <a:cubicBezTo>
                  <a:pt x="6349" y="383"/>
                  <a:pt x="6376" y="369"/>
                  <a:pt x="6410" y="358"/>
                </a:cubicBezTo>
                <a:cubicBezTo>
                  <a:pt x="6418" y="403"/>
                  <a:pt x="6413" y="434"/>
                  <a:pt x="6400" y="486"/>
                </a:cubicBezTo>
                <a:cubicBezTo>
                  <a:pt x="6380" y="570"/>
                  <a:pt x="6357" y="655"/>
                  <a:pt x="6350" y="742"/>
                </a:cubicBezTo>
                <a:cubicBezTo>
                  <a:pt x="6346" y="792"/>
                  <a:pt x="6346" y="854"/>
                  <a:pt x="6389" y="888"/>
                </a:cubicBezTo>
                <a:cubicBezTo>
                  <a:pt x="6414" y="907"/>
                  <a:pt x="6449" y="910"/>
                  <a:pt x="6478" y="912"/>
                </a:cubicBezTo>
                <a:cubicBezTo>
                  <a:pt x="6502" y="914"/>
                  <a:pt x="6521" y="918"/>
                  <a:pt x="6544" y="923"/>
                </a:cubicBezTo>
                <a:cubicBezTo>
                  <a:pt x="6580" y="931"/>
                  <a:pt x="6578" y="925"/>
                  <a:pt x="6604" y="905"/>
                </a:cubicBezTo>
              </a:path>
              <a:path w="14361" h="1570" extrusionOk="0">
                <a:moveTo>
                  <a:pt x="4726" y="966"/>
                </a:moveTo>
                <a:cubicBezTo>
                  <a:pt x="4712" y="978"/>
                  <a:pt x="4703" y="985"/>
                  <a:pt x="4695" y="1000"/>
                </a:cubicBezTo>
                <a:cubicBezTo>
                  <a:pt x="4679" y="1029"/>
                  <a:pt x="4685" y="1039"/>
                  <a:pt x="4716" y="1038"/>
                </a:cubicBezTo>
                <a:cubicBezTo>
                  <a:pt x="4699" y="1035"/>
                  <a:pt x="4691" y="1034"/>
                  <a:pt x="4676" y="1027"/>
                </a:cubicBezTo>
                <a:cubicBezTo>
                  <a:pt x="4687" y="1004"/>
                  <a:pt x="4698" y="985"/>
                  <a:pt x="4712" y="964"/>
                </a:cubicBezTo>
              </a:path>
              <a:path w="14361" h="1570" extrusionOk="0">
                <a:moveTo>
                  <a:pt x="6975" y="788"/>
                </a:moveTo>
                <a:cubicBezTo>
                  <a:pt x="6964" y="832"/>
                  <a:pt x="6956" y="877"/>
                  <a:pt x="6944" y="921"/>
                </a:cubicBezTo>
                <a:cubicBezTo>
                  <a:pt x="6923" y="1001"/>
                  <a:pt x="6899" y="1082"/>
                  <a:pt x="6869" y="1159"/>
                </a:cubicBezTo>
                <a:cubicBezTo>
                  <a:pt x="6854" y="1198"/>
                  <a:pt x="6835" y="1235"/>
                  <a:pt x="6815" y="1272"/>
                </a:cubicBezTo>
              </a:path>
              <a:path w="14361" h="1570" extrusionOk="0">
                <a:moveTo>
                  <a:pt x="7662" y="638"/>
                </a:moveTo>
                <a:cubicBezTo>
                  <a:pt x="7629" y="634"/>
                  <a:pt x="7596" y="630"/>
                  <a:pt x="7563" y="628"/>
                </a:cubicBezTo>
                <a:cubicBezTo>
                  <a:pt x="7521" y="625"/>
                  <a:pt x="7478" y="622"/>
                  <a:pt x="7438" y="635"/>
                </a:cubicBezTo>
                <a:cubicBezTo>
                  <a:pt x="7405" y="646"/>
                  <a:pt x="7396" y="668"/>
                  <a:pt x="7404" y="700"/>
                </a:cubicBezTo>
                <a:cubicBezTo>
                  <a:pt x="7415" y="741"/>
                  <a:pt x="7446" y="778"/>
                  <a:pt x="7471" y="812"/>
                </a:cubicBezTo>
                <a:cubicBezTo>
                  <a:pt x="7493" y="842"/>
                  <a:pt x="7516" y="872"/>
                  <a:pt x="7535" y="905"/>
                </a:cubicBezTo>
                <a:cubicBezTo>
                  <a:pt x="7545" y="923"/>
                  <a:pt x="7547" y="924"/>
                  <a:pt x="7542" y="942"/>
                </a:cubicBezTo>
                <a:cubicBezTo>
                  <a:pt x="7519" y="939"/>
                  <a:pt x="7497" y="933"/>
                  <a:pt x="7474" y="929"/>
                </a:cubicBezTo>
                <a:cubicBezTo>
                  <a:pt x="7439" y="923"/>
                  <a:pt x="7402" y="911"/>
                  <a:pt x="7366" y="908"/>
                </a:cubicBezTo>
                <a:cubicBezTo>
                  <a:pt x="7339" y="906"/>
                  <a:pt x="7324" y="911"/>
                  <a:pt x="7301" y="895"/>
                </a:cubicBezTo>
              </a:path>
              <a:path w="14361" h="1570" extrusionOk="0">
                <a:moveTo>
                  <a:pt x="7682" y="700"/>
                </a:moveTo>
                <a:cubicBezTo>
                  <a:pt x="7676" y="729"/>
                  <a:pt x="7672" y="746"/>
                  <a:pt x="7678" y="775"/>
                </a:cubicBezTo>
                <a:cubicBezTo>
                  <a:pt x="7707" y="779"/>
                  <a:pt x="7731" y="778"/>
                  <a:pt x="7757" y="760"/>
                </a:cubicBezTo>
                <a:cubicBezTo>
                  <a:pt x="7786" y="740"/>
                  <a:pt x="7817" y="703"/>
                  <a:pt x="7817" y="666"/>
                </a:cubicBezTo>
                <a:cubicBezTo>
                  <a:pt x="7817" y="611"/>
                  <a:pt x="7754" y="597"/>
                  <a:pt x="7713" y="614"/>
                </a:cubicBezTo>
                <a:cubicBezTo>
                  <a:pt x="7663" y="635"/>
                  <a:pt x="7629" y="680"/>
                  <a:pt x="7615" y="731"/>
                </a:cubicBezTo>
                <a:cubicBezTo>
                  <a:pt x="7602" y="777"/>
                  <a:pt x="7607" y="835"/>
                  <a:pt x="7644" y="869"/>
                </a:cubicBezTo>
                <a:cubicBezTo>
                  <a:pt x="7683" y="904"/>
                  <a:pt x="7731" y="891"/>
                  <a:pt x="7772" y="870"/>
                </a:cubicBezTo>
                <a:cubicBezTo>
                  <a:pt x="7819" y="846"/>
                  <a:pt x="7844" y="810"/>
                  <a:pt x="7877" y="770"/>
                </a:cubicBezTo>
              </a:path>
              <a:path w="14361" h="1570" extrusionOk="0">
                <a:moveTo>
                  <a:pt x="7936" y="226"/>
                </a:moveTo>
                <a:cubicBezTo>
                  <a:pt x="7934" y="272"/>
                  <a:pt x="7934" y="318"/>
                  <a:pt x="7932" y="364"/>
                </a:cubicBezTo>
                <a:cubicBezTo>
                  <a:pt x="7929" y="447"/>
                  <a:pt x="7929" y="530"/>
                  <a:pt x="7929" y="614"/>
                </a:cubicBezTo>
                <a:cubicBezTo>
                  <a:pt x="7929" y="683"/>
                  <a:pt x="7927" y="754"/>
                  <a:pt x="7933" y="823"/>
                </a:cubicBezTo>
                <a:cubicBezTo>
                  <a:pt x="7934" y="841"/>
                  <a:pt x="7929" y="897"/>
                  <a:pt x="7959" y="873"/>
                </a:cubicBezTo>
                <a:cubicBezTo>
                  <a:pt x="7963" y="868"/>
                  <a:pt x="7968" y="863"/>
                  <a:pt x="7972" y="858"/>
                </a:cubicBezTo>
              </a:path>
              <a:path w="14361" h="1570" extrusionOk="0">
                <a:moveTo>
                  <a:pt x="8390" y="255"/>
                </a:moveTo>
                <a:cubicBezTo>
                  <a:pt x="8409" y="212"/>
                  <a:pt x="8446" y="158"/>
                  <a:pt x="8393" y="122"/>
                </a:cubicBezTo>
                <a:cubicBezTo>
                  <a:pt x="8340" y="86"/>
                  <a:pt x="8265" y="113"/>
                  <a:pt x="8220" y="147"/>
                </a:cubicBezTo>
                <a:cubicBezTo>
                  <a:pt x="8130" y="214"/>
                  <a:pt x="8097" y="333"/>
                  <a:pt x="8077" y="437"/>
                </a:cubicBezTo>
                <a:cubicBezTo>
                  <a:pt x="8048" y="586"/>
                  <a:pt x="8056" y="741"/>
                  <a:pt x="8061" y="892"/>
                </a:cubicBezTo>
                <a:cubicBezTo>
                  <a:pt x="8062" y="926"/>
                  <a:pt x="8113" y="1312"/>
                  <a:pt x="8074" y="1326"/>
                </a:cubicBezTo>
                <a:cubicBezTo>
                  <a:pt x="8048" y="1335"/>
                  <a:pt x="8052" y="1297"/>
                  <a:pt x="8043" y="1260"/>
                </a:cubicBezTo>
              </a:path>
              <a:path w="14361" h="1570" extrusionOk="0">
                <a:moveTo>
                  <a:pt x="8034" y="809"/>
                </a:moveTo>
                <a:cubicBezTo>
                  <a:pt x="8051" y="814"/>
                  <a:pt x="8073" y="829"/>
                  <a:pt x="8091" y="829"/>
                </a:cubicBezTo>
                <a:cubicBezTo>
                  <a:pt x="8125" y="829"/>
                  <a:pt x="8153" y="811"/>
                  <a:pt x="8183" y="798"/>
                </a:cubicBezTo>
                <a:cubicBezTo>
                  <a:pt x="8193" y="794"/>
                  <a:pt x="8203" y="790"/>
                  <a:pt x="8213" y="786"/>
                </a:cubicBezTo>
              </a:path>
              <a:path w="14361" h="1570" extrusionOk="0">
                <a:moveTo>
                  <a:pt x="8369" y="785"/>
                </a:moveTo>
                <a:cubicBezTo>
                  <a:pt x="8383" y="813"/>
                  <a:pt x="8387" y="834"/>
                  <a:pt x="8388" y="866"/>
                </a:cubicBezTo>
                <a:cubicBezTo>
                  <a:pt x="8372" y="894"/>
                  <a:pt x="8408" y="805"/>
                  <a:pt x="8410" y="800"/>
                </a:cubicBezTo>
              </a:path>
              <a:path w="14361" h="1570" extrusionOk="0">
                <a:moveTo>
                  <a:pt x="8824" y="166"/>
                </a:moveTo>
                <a:cubicBezTo>
                  <a:pt x="8841" y="205"/>
                  <a:pt x="8846" y="236"/>
                  <a:pt x="8848" y="282"/>
                </a:cubicBezTo>
                <a:cubicBezTo>
                  <a:pt x="8852" y="373"/>
                  <a:pt x="8850" y="465"/>
                  <a:pt x="8843" y="556"/>
                </a:cubicBezTo>
                <a:cubicBezTo>
                  <a:pt x="8835" y="650"/>
                  <a:pt x="8824" y="744"/>
                  <a:pt x="8803" y="836"/>
                </a:cubicBezTo>
                <a:cubicBezTo>
                  <a:pt x="8777" y="816"/>
                  <a:pt x="8754" y="795"/>
                  <a:pt x="8729" y="767"/>
                </a:cubicBezTo>
                <a:cubicBezTo>
                  <a:pt x="8698" y="731"/>
                  <a:pt x="8661" y="687"/>
                  <a:pt x="8612" y="677"/>
                </a:cubicBezTo>
                <a:cubicBezTo>
                  <a:pt x="8562" y="667"/>
                  <a:pt x="8554" y="697"/>
                  <a:pt x="8537" y="735"/>
                </a:cubicBezTo>
                <a:cubicBezTo>
                  <a:pt x="8493" y="834"/>
                  <a:pt x="8606" y="929"/>
                  <a:pt x="8695" y="924"/>
                </a:cubicBezTo>
                <a:cubicBezTo>
                  <a:pt x="8860" y="915"/>
                  <a:pt x="8923" y="780"/>
                  <a:pt x="9021" y="679"/>
                </a:cubicBezTo>
                <a:cubicBezTo>
                  <a:pt x="9050" y="650"/>
                  <a:pt x="9071" y="647"/>
                  <a:pt x="9106" y="667"/>
                </a:cubicBezTo>
                <a:cubicBezTo>
                  <a:pt x="9135" y="683"/>
                  <a:pt x="9158" y="711"/>
                  <a:pt x="9181" y="734"/>
                </a:cubicBezTo>
                <a:cubicBezTo>
                  <a:pt x="9196" y="749"/>
                  <a:pt x="9208" y="765"/>
                  <a:pt x="9220" y="780"/>
                </a:cubicBezTo>
                <a:cubicBezTo>
                  <a:pt x="9194" y="777"/>
                  <a:pt x="9169" y="775"/>
                  <a:pt x="9143" y="771"/>
                </a:cubicBezTo>
                <a:cubicBezTo>
                  <a:pt x="9104" y="765"/>
                  <a:pt x="9064" y="756"/>
                  <a:pt x="9025" y="751"/>
                </a:cubicBezTo>
                <a:cubicBezTo>
                  <a:pt x="9009" y="750"/>
                  <a:pt x="9004" y="750"/>
                  <a:pt x="8994" y="748"/>
                </a:cubicBezTo>
                <a:cubicBezTo>
                  <a:pt x="9035" y="755"/>
                  <a:pt x="9073" y="758"/>
                  <a:pt x="9114" y="760"/>
                </a:cubicBezTo>
                <a:cubicBezTo>
                  <a:pt x="9178" y="764"/>
                  <a:pt x="9241" y="767"/>
                  <a:pt x="9304" y="775"/>
                </a:cubicBezTo>
                <a:cubicBezTo>
                  <a:pt x="9331" y="778"/>
                  <a:pt x="9350" y="782"/>
                  <a:pt x="9378" y="776"/>
                </a:cubicBezTo>
                <a:cubicBezTo>
                  <a:pt x="9426" y="765"/>
                  <a:pt x="9470" y="743"/>
                  <a:pt x="9512" y="719"/>
                </a:cubicBezTo>
                <a:cubicBezTo>
                  <a:pt x="9562" y="691"/>
                  <a:pt x="9605" y="655"/>
                  <a:pt x="9650" y="621"/>
                </a:cubicBezTo>
                <a:cubicBezTo>
                  <a:pt x="9661" y="666"/>
                  <a:pt x="9669" y="710"/>
                  <a:pt x="9677" y="757"/>
                </a:cubicBezTo>
                <a:cubicBezTo>
                  <a:pt x="9695" y="864"/>
                  <a:pt x="9731" y="971"/>
                  <a:pt x="9737" y="1080"/>
                </a:cubicBezTo>
                <a:cubicBezTo>
                  <a:pt x="9739" y="1117"/>
                  <a:pt x="9730" y="1121"/>
                  <a:pt x="9718" y="1151"/>
                </a:cubicBezTo>
                <a:cubicBezTo>
                  <a:pt x="9680" y="1134"/>
                  <a:pt x="9665" y="1139"/>
                  <a:pt x="9639" y="1095"/>
                </a:cubicBezTo>
                <a:cubicBezTo>
                  <a:pt x="9624" y="1059"/>
                  <a:pt x="9619" y="1048"/>
                  <a:pt x="9617" y="1022"/>
                </a:cubicBezTo>
              </a:path>
              <a:path w="14361" h="1570" extrusionOk="0">
                <a:moveTo>
                  <a:pt x="9903" y="968"/>
                </a:moveTo>
                <a:cubicBezTo>
                  <a:pt x="9923" y="1019"/>
                  <a:pt x="9935" y="1058"/>
                  <a:pt x="9928" y="1114"/>
                </a:cubicBezTo>
                <a:cubicBezTo>
                  <a:pt x="9925" y="1135"/>
                  <a:pt x="9905" y="1175"/>
                  <a:pt x="9927" y="1163"/>
                </a:cubicBezTo>
              </a:path>
              <a:path w="14361" h="1570" extrusionOk="0">
                <a:moveTo>
                  <a:pt x="10697" y="588"/>
                </a:moveTo>
                <a:cubicBezTo>
                  <a:pt x="10640" y="579"/>
                  <a:pt x="10566" y="556"/>
                  <a:pt x="10508" y="567"/>
                </a:cubicBezTo>
                <a:cubicBezTo>
                  <a:pt x="10500" y="571"/>
                  <a:pt x="10493" y="575"/>
                  <a:pt x="10485" y="579"/>
                </a:cubicBezTo>
                <a:cubicBezTo>
                  <a:pt x="10471" y="633"/>
                  <a:pt x="10496" y="658"/>
                  <a:pt x="10535" y="698"/>
                </a:cubicBezTo>
                <a:cubicBezTo>
                  <a:pt x="10586" y="751"/>
                  <a:pt x="10681" y="804"/>
                  <a:pt x="10709" y="874"/>
                </a:cubicBezTo>
                <a:cubicBezTo>
                  <a:pt x="10709" y="880"/>
                  <a:pt x="10709" y="887"/>
                  <a:pt x="10709" y="893"/>
                </a:cubicBezTo>
                <a:cubicBezTo>
                  <a:pt x="10653" y="916"/>
                  <a:pt x="10601" y="915"/>
                  <a:pt x="10540" y="911"/>
                </a:cubicBezTo>
                <a:cubicBezTo>
                  <a:pt x="10481" y="907"/>
                  <a:pt x="10422" y="901"/>
                  <a:pt x="10364" y="889"/>
                </a:cubicBezTo>
                <a:cubicBezTo>
                  <a:pt x="10427" y="884"/>
                  <a:pt x="10491" y="881"/>
                  <a:pt x="10555" y="878"/>
                </a:cubicBezTo>
                <a:cubicBezTo>
                  <a:pt x="10676" y="872"/>
                  <a:pt x="10795" y="858"/>
                  <a:pt x="10913" y="833"/>
                </a:cubicBezTo>
                <a:cubicBezTo>
                  <a:pt x="10988" y="817"/>
                  <a:pt x="11079" y="797"/>
                  <a:pt x="11132" y="735"/>
                </a:cubicBezTo>
                <a:cubicBezTo>
                  <a:pt x="11145" y="710"/>
                  <a:pt x="11150" y="703"/>
                  <a:pt x="11148" y="684"/>
                </a:cubicBezTo>
                <a:cubicBezTo>
                  <a:pt x="11129" y="653"/>
                  <a:pt x="11109" y="633"/>
                  <a:pt x="11068" y="647"/>
                </a:cubicBezTo>
                <a:cubicBezTo>
                  <a:pt x="11013" y="666"/>
                  <a:pt x="10979" y="719"/>
                  <a:pt x="10984" y="776"/>
                </a:cubicBezTo>
                <a:cubicBezTo>
                  <a:pt x="10988" y="824"/>
                  <a:pt x="11018" y="861"/>
                  <a:pt x="11062" y="879"/>
                </a:cubicBezTo>
                <a:cubicBezTo>
                  <a:pt x="11118" y="902"/>
                  <a:pt x="11190" y="881"/>
                  <a:pt x="11235" y="841"/>
                </a:cubicBezTo>
                <a:cubicBezTo>
                  <a:pt x="11297" y="786"/>
                  <a:pt x="11320" y="697"/>
                  <a:pt x="11348" y="624"/>
                </a:cubicBezTo>
              </a:path>
              <a:path w="14361" h="1570" extrusionOk="0">
                <a:moveTo>
                  <a:pt x="11442" y="78"/>
                </a:moveTo>
                <a:cubicBezTo>
                  <a:pt x="11429" y="143"/>
                  <a:pt x="11415" y="210"/>
                  <a:pt x="11407" y="276"/>
                </a:cubicBezTo>
                <a:cubicBezTo>
                  <a:pt x="11395" y="380"/>
                  <a:pt x="11386" y="486"/>
                  <a:pt x="11381" y="591"/>
                </a:cubicBezTo>
                <a:cubicBezTo>
                  <a:pt x="11377" y="666"/>
                  <a:pt x="11375" y="741"/>
                  <a:pt x="11381" y="816"/>
                </a:cubicBezTo>
                <a:cubicBezTo>
                  <a:pt x="11383" y="842"/>
                  <a:pt x="11388" y="886"/>
                  <a:pt x="11426" y="880"/>
                </a:cubicBezTo>
                <a:cubicBezTo>
                  <a:pt x="11435" y="877"/>
                  <a:pt x="11443" y="873"/>
                  <a:pt x="11452" y="870"/>
                </a:cubicBezTo>
              </a:path>
              <a:path w="14361" h="1570" extrusionOk="0">
                <a:moveTo>
                  <a:pt x="11905" y="199"/>
                </a:moveTo>
                <a:cubicBezTo>
                  <a:pt x="11909" y="138"/>
                  <a:pt x="11929" y="75"/>
                  <a:pt x="11870" y="37"/>
                </a:cubicBezTo>
                <a:cubicBezTo>
                  <a:pt x="11812" y="0"/>
                  <a:pt x="11729" y="131"/>
                  <a:pt x="11710" y="161"/>
                </a:cubicBezTo>
                <a:cubicBezTo>
                  <a:pt x="11634" y="285"/>
                  <a:pt x="11595" y="437"/>
                  <a:pt x="11566" y="578"/>
                </a:cubicBezTo>
                <a:cubicBezTo>
                  <a:pt x="11516" y="823"/>
                  <a:pt x="11567" y="1105"/>
                  <a:pt x="11504" y="1341"/>
                </a:cubicBezTo>
                <a:cubicBezTo>
                  <a:pt x="11493" y="1384"/>
                  <a:pt x="11497" y="1354"/>
                  <a:pt x="11484" y="1325"/>
                </a:cubicBezTo>
              </a:path>
              <a:path w="14361" h="1570" extrusionOk="0">
                <a:moveTo>
                  <a:pt x="11517" y="871"/>
                </a:moveTo>
                <a:cubicBezTo>
                  <a:pt x="11543" y="881"/>
                  <a:pt x="11566" y="894"/>
                  <a:pt x="11595" y="890"/>
                </a:cubicBezTo>
                <a:cubicBezTo>
                  <a:pt x="11637" y="884"/>
                  <a:pt x="11658" y="853"/>
                  <a:pt x="11684" y="822"/>
                </a:cubicBezTo>
              </a:path>
              <a:path w="14361" h="1570" extrusionOk="0">
                <a:moveTo>
                  <a:pt x="11903" y="751"/>
                </a:moveTo>
                <a:cubicBezTo>
                  <a:pt x="11911" y="777"/>
                  <a:pt x="11916" y="802"/>
                  <a:pt x="11932" y="824"/>
                </a:cubicBezTo>
                <a:cubicBezTo>
                  <a:pt x="11934" y="827"/>
                  <a:pt x="11937" y="830"/>
                  <a:pt x="11939" y="833"/>
                </a:cubicBezTo>
                <a:cubicBezTo>
                  <a:pt x="11961" y="820"/>
                  <a:pt x="11971" y="805"/>
                  <a:pt x="11987" y="785"/>
                </a:cubicBezTo>
              </a:path>
              <a:path w="14361" h="1570" extrusionOk="0">
                <a:moveTo>
                  <a:pt x="12244" y="628"/>
                </a:moveTo>
                <a:cubicBezTo>
                  <a:pt x="12258" y="656"/>
                  <a:pt x="12267" y="678"/>
                  <a:pt x="12277" y="708"/>
                </a:cubicBezTo>
                <a:cubicBezTo>
                  <a:pt x="12286" y="734"/>
                  <a:pt x="12293" y="760"/>
                  <a:pt x="12305" y="785"/>
                </a:cubicBezTo>
                <a:cubicBezTo>
                  <a:pt x="12314" y="804"/>
                  <a:pt x="12324" y="815"/>
                  <a:pt x="12347" y="819"/>
                </a:cubicBezTo>
                <a:cubicBezTo>
                  <a:pt x="12424" y="832"/>
                  <a:pt x="12499" y="769"/>
                  <a:pt x="12552" y="723"/>
                </a:cubicBezTo>
                <a:cubicBezTo>
                  <a:pt x="12571" y="707"/>
                  <a:pt x="12587" y="695"/>
                  <a:pt x="12605" y="682"/>
                </a:cubicBezTo>
                <a:cubicBezTo>
                  <a:pt x="12621" y="730"/>
                  <a:pt x="12622" y="765"/>
                  <a:pt x="12617" y="823"/>
                </a:cubicBezTo>
                <a:cubicBezTo>
                  <a:pt x="12603" y="996"/>
                  <a:pt x="12593" y="1197"/>
                  <a:pt x="12527" y="1360"/>
                </a:cubicBezTo>
                <a:cubicBezTo>
                  <a:pt x="12507" y="1410"/>
                  <a:pt x="12481" y="1434"/>
                  <a:pt x="12430" y="1425"/>
                </a:cubicBezTo>
                <a:cubicBezTo>
                  <a:pt x="12352" y="1412"/>
                  <a:pt x="12350" y="1268"/>
                  <a:pt x="12363" y="1216"/>
                </a:cubicBezTo>
                <a:cubicBezTo>
                  <a:pt x="12417" y="1006"/>
                  <a:pt x="12628" y="875"/>
                  <a:pt x="12766" y="725"/>
                </a:cubicBezTo>
                <a:cubicBezTo>
                  <a:pt x="12805" y="682"/>
                  <a:pt x="12853" y="630"/>
                  <a:pt x="12859" y="569"/>
                </a:cubicBezTo>
                <a:cubicBezTo>
                  <a:pt x="12858" y="563"/>
                  <a:pt x="12857" y="557"/>
                  <a:pt x="12856" y="551"/>
                </a:cubicBezTo>
                <a:cubicBezTo>
                  <a:pt x="12830" y="556"/>
                  <a:pt x="12815" y="541"/>
                  <a:pt x="12796" y="579"/>
                </a:cubicBezTo>
                <a:cubicBezTo>
                  <a:pt x="12757" y="655"/>
                  <a:pt x="12809" y="746"/>
                  <a:pt x="12892" y="758"/>
                </a:cubicBezTo>
                <a:cubicBezTo>
                  <a:pt x="12932" y="764"/>
                  <a:pt x="12978" y="740"/>
                  <a:pt x="13013" y="724"/>
                </a:cubicBezTo>
                <a:cubicBezTo>
                  <a:pt x="13045" y="710"/>
                  <a:pt x="13095" y="677"/>
                  <a:pt x="13130" y="704"/>
                </a:cubicBezTo>
                <a:cubicBezTo>
                  <a:pt x="13154" y="723"/>
                  <a:pt x="13159" y="775"/>
                  <a:pt x="13160" y="802"/>
                </a:cubicBezTo>
                <a:cubicBezTo>
                  <a:pt x="13162" y="848"/>
                  <a:pt x="13148" y="915"/>
                  <a:pt x="13094" y="926"/>
                </a:cubicBezTo>
                <a:cubicBezTo>
                  <a:pt x="13050" y="935"/>
                  <a:pt x="13016" y="890"/>
                  <a:pt x="12998" y="856"/>
                </a:cubicBezTo>
                <a:cubicBezTo>
                  <a:pt x="12988" y="826"/>
                  <a:pt x="12985" y="816"/>
                  <a:pt x="12981" y="795"/>
                </a:cubicBezTo>
              </a:path>
              <a:path w="14361" h="1570" extrusionOk="0">
                <a:moveTo>
                  <a:pt x="13160" y="799"/>
                </a:moveTo>
                <a:cubicBezTo>
                  <a:pt x="13174" y="831"/>
                  <a:pt x="13184" y="867"/>
                  <a:pt x="13198" y="898"/>
                </a:cubicBezTo>
                <a:cubicBezTo>
                  <a:pt x="13208" y="915"/>
                  <a:pt x="13209" y="919"/>
                  <a:pt x="13219" y="926"/>
                </a:cubicBezTo>
                <a:cubicBezTo>
                  <a:pt x="13222" y="905"/>
                  <a:pt x="13223" y="884"/>
                  <a:pt x="13226" y="863"/>
                </a:cubicBezTo>
                <a:cubicBezTo>
                  <a:pt x="13235" y="798"/>
                  <a:pt x="13257" y="737"/>
                  <a:pt x="13286" y="678"/>
                </a:cubicBezTo>
                <a:cubicBezTo>
                  <a:pt x="13313" y="624"/>
                  <a:pt x="13345" y="573"/>
                  <a:pt x="13382" y="526"/>
                </a:cubicBezTo>
                <a:cubicBezTo>
                  <a:pt x="13400" y="505"/>
                  <a:pt x="13404" y="500"/>
                  <a:pt x="13419" y="491"/>
                </a:cubicBezTo>
                <a:cubicBezTo>
                  <a:pt x="13433" y="509"/>
                  <a:pt x="13434" y="511"/>
                  <a:pt x="13425" y="546"/>
                </a:cubicBezTo>
                <a:cubicBezTo>
                  <a:pt x="13413" y="592"/>
                  <a:pt x="13397" y="638"/>
                  <a:pt x="13392" y="686"/>
                </a:cubicBezTo>
                <a:cubicBezTo>
                  <a:pt x="13387" y="735"/>
                  <a:pt x="13395" y="781"/>
                  <a:pt x="13425" y="822"/>
                </a:cubicBezTo>
                <a:cubicBezTo>
                  <a:pt x="13450" y="855"/>
                  <a:pt x="13491" y="881"/>
                  <a:pt x="13531" y="892"/>
                </a:cubicBezTo>
                <a:cubicBezTo>
                  <a:pt x="13559" y="900"/>
                  <a:pt x="13583" y="898"/>
                  <a:pt x="13611" y="893"/>
                </a:cubicBezTo>
                <a:cubicBezTo>
                  <a:pt x="13615" y="892"/>
                  <a:pt x="13618" y="892"/>
                  <a:pt x="13622" y="891"/>
                </a:cubicBezTo>
              </a:path>
              <a:path w="14361" h="1570" extrusionOk="0">
                <a:moveTo>
                  <a:pt x="376" y="372"/>
                </a:moveTo>
                <a:cubicBezTo>
                  <a:pt x="375" y="401"/>
                  <a:pt x="374" y="429"/>
                  <a:pt x="371" y="458"/>
                </a:cubicBezTo>
                <a:cubicBezTo>
                  <a:pt x="365" y="529"/>
                  <a:pt x="366" y="599"/>
                  <a:pt x="366" y="670"/>
                </a:cubicBezTo>
                <a:cubicBezTo>
                  <a:pt x="366" y="747"/>
                  <a:pt x="370" y="822"/>
                  <a:pt x="375" y="899"/>
                </a:cubicBezTo>
                <a:cubicBezTo>
                  <a:pt x="379" y="950"/>
                  <a:pt x="384" y="1002"/>
                  <a:pt x="389" y="1053"/>
                </a:cubicBezTo>
                <a:cubicBezTo>
                  <a:pt x="389" y="1057"/>
                  <a:pt x="390" y="1061"/>
                  <a:pt x="390" y="1065"/>
                </a:cubicBezTo>
                <a:cubicBezTo>
                  <a:pt x="388" y="1028"/>
                  <a:pt x="378" y="991"/>
                  <a:pt x="368" y="954"/>
                </a:cubicBezTo>
                <a:cubicBezTo>
                  <a:pt x="364" y="939"/>
                  <a:pt x="360" y="925"/>
                  <a:pt x="356" y="910"/>
                </a:cubicBezTo>
              </a:path>
              <a:path w="14361" h="1570" extrusionOk="0">
                <a:moveTo>
                  <a:pt x="70" y="511"/>
                </a:moveTo>
                <a:cubicBezTo>
                  <a:pt x="33" y="479"/>
                  <a:pt x="2" y="462"/>
                  <a:pt x="4" y="412"/>
                </a:cubicBezTo>
                <a:cubicBezTo>
                  <a:pt x="6" y="359"/>
                  <a:pt x="116" y="332"/>
                  <a:pt x="150" y="322"/>
                </a:cubicBezTo>
                <a:cubicBezTo>
                  <a:pt x="315" y="272"/>
                  <a:pt x="495" y="282"/>
                  <a:pt x="656" y="345"/>
                </a:cubicBezTo>
                <a:cubicBezTo>
                  <a:pt x="825" y="411"/>
                  <a:pt x="983" y="557"/>
                  <a:pt x="988" y="749"/>
                </a:cubicBezTo>
                <a:cubicBezTo>
                  <a:pt x="991" y="852"/>
                  <a:pt x="938" y="948"/>
                  <a:pt x="874" y="1025"/>
                </a:cubicBezTo>
                <a:cubicBezTo>
                  <a:pt x="777" y="1142"/>
                  <a:pt x="623" y="1240"/>
                  <a:pt x="470" y="1257"/>
                </a:cubicBezTo>
                <a:cubicBezTo>
                  <a:pt x="403" y="1264"/>
                  <a:pt x="330" y="1247"/>
                  <a:pt x="288" y="1190"/>
                </a:cubicBezTo>
                <a:cubicBezTo>
                  <a:pt x="246" y="1133"/>
                  <a:pt x="273" y="1079"/>
                  <a:pt x="311" y="1032"/>
                </a:cubicBezTo>
                <a:cubicBezTo>
                  <a:pt x="352" y="980"/>
                  <a:pt x="402" y="957"/>
                  <a:pt x="458" y="924"/>
                </a:cubicBezTo>
              </a:path>
              <a:path w="14361" h="1570" extrusionOk="0">
                <a:moveTo>
                  <a:pt x="1103" y="795"/>
                </a:moveTo>
                <a:cubicBezTo>
                  <a:pt x="1128" y="797"/>
                  <a:pt x="1151" y="792"/>
                  <a:pt x="1176" y="791"/>
                </a:cubicBezTo>
                <a:cubicBezTo>
                  <a:pt x="1213" y="790"/>
                  <a:pt x="1257" y="791"/>
                  <a:pt x="1291" y="806"/>
                </a:cubicBezTo>
                <a:cubicBezTo>
                  <a:pt x="1328" y="823"/>
                  <a:pt x="1360" y="855"/>
                  <a:pt x="1382" y="889"/>
                </a:cubicBezTo>
                <a:cubicBezTo>
                  <a:pt x="1405" y="925"/>
                  <a:pt x="1425" y="967"/>
                  <a:pt x="1435" y="1009"/>
                </a:cubicBezTo>
                <a:cubicBezTo>
                  <a:pt x="1436" y="1013"/>
                  <a:pt x="1436" y="1018"/>
                  <a:pt x="1437" y="1022"/>
                </a:cubicBezTo>
                <a:cubicBezTo>
                  <a:pt x="1400" y="1016"/>
                  <a:pt x="1372" y="994"/>
                  <a:pt x="1337" y="977"/>
                </a:cubicBezTo>
                <a:cubicBezTo>
                  <a:pt x="1280" y="949"/>
                  <a:pt x="1213" y="926"/>
                  <a:pt x="1149" y="930"/>
                </a:cubicBezTo>
                <a:cubicBezTo>
                  <a:pt x="1088" y="934"/>
                  <a:pt x="1030" y="964"/>
                  <a:pt x="1004" y="1022"/>
                </a:cubicBezTo>
                <a:cubicBezTo>
                  <a:pt x="962" y="1116"/>
                  <a:pt x="1026" y="1212"/>
                  <a:pt x="1112" y="1250"/>
                </a:cubicBezTo>
                <a:cubicBezTo>
                  <a:pt x="1193" y="1286"/>
                  <a:pt x="1290" y="1274"/>
                  <a:pt x="1370" y="1243"/>
                </a:cubicBezTo>
                <a:cubicBezTo>
                  <a:pt x="1435" y="1218"/>
                  <a:pt x="1480" y="1159"/>
                  <a:pt x="1518" y="1102"/>
                </a:cubicBezTo>
                <a:cubicBezTo>
                  <a:pt x="1549" y="1051"/>
                  <a:pt x="1559" y="1034"/>
                  <a:pt x="1575" y="997"/>
                </a:cubicBezTo>
              </a:path>
              <a:path w="14361" h="1570" extrusionOk="0">
                <a:moveTo>
                  <a:pt x="1909" y="302"/>
                </a:moveTo>
                <a:cubicBezTo>
                  <a:pt x="1891" y="329"/>
                  <a:pt x="1889" y="340"/>
                  <a:pt x="1881" y="371"/>
                </a:cubicBezTo>
                <a:cubicBezTo>
                  <a:pt x="1857" y="458"/>
                  <a:pt x="1840" y="548"/>
                  <a:pt x="1829" y="638"/>
                </a:cubicBezTo>
                <a:cubicBezTo>
                  <a:pt x="1812" y="779"/>
                  <a:pt x="1808" y="922"/>
                  <a:pt x="1823" y="1063"/>
                </a:cubicBezTo>
                <a:cubicBezTo>
                  <a:pt x="1827" y="1100"/>
                  <a:pt x="1831" y="1138"/>
                  <a:pt x="1850" y="1168"/>
                </a:cubicBezTo>
                <a:cubicBezTo>
                  <a:pt x="1852" y="1125"/>
                  <a:pt x="1847" y="1097"/>
                  <a:pt x="1837" y="1054"/>
                </a:cubicBezTo>
              </a:path>
              <a:path w="14361" h="1570" extrusionOk="0">
                <a:moveTo>
                  <a:pt x="1681" y="717"/>
                </a:moveTo>
                <a:cubicBezTo>
                  <a:pt x="1662" y="694"/>
                  <a:pt x="1658" y="687"/>
                  <a:pt x="1643" y="676"/>
                </a:cubicBezTo>
                <a:cubicBezTo>
                  <a:pt x="1648" y="707"/>
                  <a:pt x="1683" y="722"/>
                  <a:pt x="1715" y="738"/>
                </a:cubicBezTo>
                <a:cubicBezTo>
                  <a:pt x="1768" y="764"/>
                  <a:pt x="1822" y="781"/>
                  <a:pt x="1881" y="783"/>
                </a:cubicBezTo>
                <a:cubicBezTo>
                  <a:pt x="1934" y="785"/>
                  <a:pt x="1986" y="765"/>
                  <a:pt x="2035" y="746"/>
                </a:cubicBezTo>
                <a:cubicBezTo>
                  <a:pt x="2072" y="730"/>
                  <a:pt x="2085" y="725"/>
                  <a:pt x="2108" y="712"/>
                </a:cubicBezTo>
              </a:path>
              <a:path w="14361" h="1570" extrusionOk="0">
                <a:moveTo>
                  <a:pt x="2220" y="884"/>
                </a:moveTo>
                <a:cubicBezTo>
                  <a:pt x="2219" y="912"/>
                  <a:pt x="2224" y="920"/>
                  <a:pt x="2230" y="943"/>
                </a:cubicBezTo>
                <a:cubicBezTo>
                  <a:pt x="2276" y="948"/>
                  <a:pt x="2309" y="940"/>
                  <a:pt x="2351" y="917"/>
                </a:cubicBezTo>
                <a:cubicBezTo>
                  <a:pt x="2404" y="889"/>
                  <a:pt x="2457" y="848"/>
                  <a:pt x="2492" y="798"/>
                </a:cubicBezTo>
                <a:cubicBezTo>
                  <a:pt x="2517" y="763"/>
                  <a:pt x="2537" y="708"/>
                  <a:pt x="2509" y="669"/>
                </a:cubicBezTo>
                <a:cubicBezTo>
                  <a:pt x="2473" y="619"/>
                  <a:pt x="2404" y="645"/>
                  <a:pt x="2361" y="666"/>
                </a:cubicBezTo>
                <a:cubicBezTo>
                  <a:pt x="2261" y="714"/>
                  <a:pt x="2174" y="812"/>
                  <a:pt x="2144" y="919"/>
                </a:cubicBezTo>
                <a:cubicBezTo>
                  <a:pt x="2122" y="997"/>
                  <a:pt x="2136" y="1083"/>
                  <a:pt x="2199" y="1138"/>
                </a:cubicBezTo>
                <a:cubicBezTo>
                  <a:pt x="2291" y="1218"/>
                  <a:pt x="2428" y="1212"/>
                  <a:pt x="2539" y="1188"/>
                </a:cubicBezTo>
                <a:cubicBezTo>
                  <a:pt x="2630" y="1168"/>
                  <a:pt x="2707" y="1129"/>
                  <a:pt x="2789" y="1089"/>
                </a:cubicBezTo>
              </a:path>
              <a:path w="14361" h="1570" extrusionOk="0">
                <a:moveTo>
                  <a:pt x="3227" y="0"/>
                </a:moveTo>
                <a:cubicBezTo>
                  <a:pt x="3175" y="65"/>
                  <a:pt x="3153" y="131"/>
                  <a:pt x="3125" y="210"/>
                </a:cubicBezTo>
                <a:cubicBezTo>
                  <a:pt x="3067" y="372"/>
                  <a:pt x="3014" y="537"/>
                  <a:pt x="2980" y="706"/>
                </a:cubicBezTo>
                <a:cubicBezTo>
                  <a:pt x="2948" y="861"/>
                  <a:pt x="2929" y="1024"/>
                  <a:pt x="2959" y="1181"/>
                </a:cubicBezTo>
                <a:cubicBezTo>
                  <a:pt x="2986" y="1324"/>
                  <a:pt x="3077" y="1437"/>
                  <a:pt x="3196" y="1516"/>
                </a:cubicBezTo>
                <a:cubicBezTo>
                  <a:pt x="3226" y="1536"/>
                  <a:pt x="3278" y="1569"/>
                  <a:pt x="3317" y="1568"/>
                </a:cubicBezTo>
                <a:cubicBezTo>
                  <a:pt x="3343" y="1568"/>
                  <a:pt x="3348" y="1566"/>
                  <a:pt x="3329" y="1543"/>
                </a:cubicBezTo>
                <a:cubicBezTo>
                  <a:pt x="3320" y="1532"/>
                  <a:pt x="3289" y="1513"/>
                  <a:pt x="3277" y="1501"/>
                </a:cubicBezTo>
              </a:path>
              <a:path w="14361" h="1570" extrusionOk="0">
                <a:moveTo>
                  <a:pt x="14056" y="123"/>
                </a:moveTo>
                <a:cubicBezTo>
                  <a:pt x="14055" y="97"/>
                  <a:pt x="14050" y="73"/>
                  <a:pt x="14058" y="48"/>
                </a:cubicBezTo>
                <a:cubicBezTo>
                  <a:pt x="14061" y="43"/>
                  <a:pt x="14064" y="38"/>
                  <a:pt x="14067" y="33"/>
                </a:cubicBezTo>
                <a:cubicBezTo>
                  <a:pt x="14114" y="85"/>
                  <a:pt x="14139" y="148"/>
                  <a:pt x="14169" y="211"/>
                </a:cubicBezTo>
                <a:cubicBezTo>
                  <a:pt x="14221" y="318"/>
                  <a:pt x="14270" y="426"/>
                  <a:pt x="14308" y="538"/>
                </a:cubicBezTo>
                <a:cubicBezTo>
                  <a:pt x="14377" y="742"/>
                  <a:pt x="14377" y="933"/>
                  <a:pt x="14285" y="1128"/>
                </a:cubicBezTo>
                <a:cubicBezTo>
                  <a:pt x="14258" y="1185"/>
                  <a:pt x="14213" y="1240"/>
                  <a:pt x="14192" y="1299"/>
                </a:cubicBezTo>
                <a:cubicBezTo>
                  <a:pt x="14188" y="1311"/>
                  <a:pt x="14186" y="1315"/>
                  <a:pt x="14188" y="13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2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613025" y="3008313"/>
            <a:ext cx="592138" cy="223837"/>
          </a:xfrm>
          <a:custGeom>
            <a:avLst/>
            <a:gdLst>
              <a:gd name="T0" fmla="*/ 2147483647 w 1642"/>
              <a:gd name="T1" fmla="*/ 2147483647 h 621"/>
              <a:gd name="T2" fmla="*/ 2147483647 w 1642"/>
              <a:gd name="T3" fmla="*/ 2147483647 h 621"/>
              <a:gd name="T4" fmla="*/ 2147483647 w 1642"/>
              <a:gd name="T5" fmla="*/ 2147483647 h 621"/>
              <a:gd name="T6" fmla="*/ 2147483647 w 1642"/>
              <a:gd name="T7" fmla="*/ 2147483647 h 621"/>
              <a:gd name="T8" fmla="*/ 2147483647 w 1642"/>
              <a:gd name="T9" fmla="*/ 2147483647 h 621"/>
              <a:gd name="T10" fmla="*/ 2147483647 w 1642"/>
              <a:gd name="T11" fmla="*/ 2147483647 h 621"/>
              <a:gd name="T12" fmla="*/ 2147483647 w 1642"/>
              <a:gd name="T13" fmla="*/ 2147483647 h 621"/>
              <a:gd name="T14" fmla="*/ 2147483647 w 1642"/>
              <a:gd name="T15" fmla="*/ 2147483647 h 621"/>
              <a:gd name="T16" fmla="*/ 2147483647 w 1642"/>
              <a:gd name="T17" fmla="*/ 2147483647 h 621"/>
              <a:gd name="T18" fmla="*/ 2147483647 w 1642"/>
              <a:gd name="T19" fmla="*/ 2147483647 h 621"/>
              <a:gd name="T20" fmla="*/ 2147483647 w 1642"/>
              <a:gd name="T21" fmla="*/ 2147483647 h 621"/>
              <a:gd name="T22" fmla="*/ 2147483647 w 1642"/>
              <a:gd name="T23" fmla="*/ 2147483647 h 621"/>
              <a:gd name="T24" fmla="*/ 2147483647 w 1642"/>
              <a:gd name="T25" fmla="*/ 2147483647 h 621"/>
              <a:gd name="T26" fmla="*/ 2147483647 w 1642"/>
              <a:gd name="T27" fmla="*/ 2147483647 h 621"/>
              <a:gd name="T28" fmla="*/ 2147483647 w 1642"/>
              <a:gd name="T29" fmla="*/ 2147483647 h 621"/>
              <a:gd name="T30" fmla="*/ 2147483647 w 1642"/>
              <a:gd name="T31" fmla="*/ 2147483647 h 621"/>
              <a:gd name="T32" fmla="*/ 2147483647 w 1642"/>
              <a:gd name="T33" fmla="*/ 2147483647 h 621"/>
              <a:gd name="T34" fmla="*/ 2147483647 w 1642"/>
              <a:gd name="T35" fmla="*/ 2147483647 h 621"/>
              <a:gd name="T36" fmla="*/ 2147483647 w 1642"/>
              <a:gd name="T37" fmla="*/ 2147483647 h 621"/>
              <a:gd name="T38" fmla="*/ 2147483647 w 1642"/>
              <a:gd name="T39" fmla="*/ 2147483647 h 621"/>
              <a:gd name="T40" fmla="*/ 2147483647 w 1642"/>
              <a:gd name="T41" fmla="*/ 2147483647 h 621"/>
              <a:gd name="T42" fmla="*/ 2147483647 w 1642"/>
              <a:gd name="T43" fmla="*/ 2147483647 h 621"/>
              <a:gd name="T44" fmla="*/ 2147483647 w 1642"/>
              <a:gd name="T45" fmla="*/ 2147483647 h 621"/>
              <a:gd name="T46" fmla="*/ 2147483647 w 1642"/>
              <a:gd name="T47" fmla="*/ 2147483647 h 621"/>
              <a:gd name="T48" fmla="*/ 2147483647 w 1642"/>
              <a:gd name="T49" fmla="*/ 2147483647 h 621"/>
              <a:gd name="T50" fmla="*/ 2147483647 w 1642"/>
              <a:gd name="T51" fmla="*/ 2147483647 h 621"/>
              <a:gd name="T52" fmla="*/ 2147483647 w 1642"/>
              <a:gd name="T53" fmla="*/ 2147483647 h 621"/>
              <a:gd name="T54" fmla="*/ 2147483647 w 1642"/>
              <a:gd name="T55" fmla="*/ 2147483647 h 621"/>
              <a:gd name="T56" fmla="*/ 2147483647 w 1642"/>
              <a:gd name="T57" fmla="*/ 2147483647 h 621"/>
              <a:gd name="T58" fmla="*/ 2147483647 w 1642"/>
              <a:gd name="T59" fmla="*/ 2147483647 h 621"/>
              <a:gd name="T60" fmla="*/ 2147483647 w 1642"/>
              <a:gd name="T61" fmla="*/ 2147483647 h 621"/>
              <a:gd name="T62" fmla="*/ 2147483647 w 1642"/>
              <a:gd name="T63" fmla="*/ 2147483647 h 621"/>
              <a:gd name="T64" fmla="*/ 2147483647 w 1642"/>
              <a:gd name="T65" fmla="*/ 2147483647 h 621"/>
              <a:gd name="T66" fmla="*/ 2147483647 w 1642"/>
              <a:gd name="T67" fmla="*/ 2147483647 h 621"/>
              <a:gd name="T68" fmla="*/ 2147483647 w 1642"/>
              <a:gd name="T69" fmla="*/ 2147483647 h 621"/>
              <a:gd name="T70" fmla="*/ 2147483647 w 1642"/>
              <a:gd name="T71" fmla="*/ 2147483647 h 621"/>
              <a:gd name="T72" fmla="*/ 2147483647 w 1642"/>
              <a:gd name="T73" fmla="*/ 2147483647 h 621"/>
              <a:gd name="T74" fmla="*/ 2147483647 w 1642"/>
              <a:gd name="T75" fmla="*/ 2147483647 h 621"/>
              <a:gd name="T76" fmla="*/ 2147483647 w 1642"/>
              <a:gd name="T77" fmla="*/ 2147483647 h 621"/>
              <a:gd name="T78" fmla="*/ 2147483647 w 1642"/>
              <a:gd name="T79" fmla="*/ 2147483647 h 621"/>
              <a:gd name="T80" fmla="*/ 2147483647 w 1642"/>
              <a:gd name="T81" fmla="*/ 2147483647 h 621"/>
              <a:gd name="T82" fmla="*/ 2147483647 w 1642"/>
              <a:gd name="T83" fmla="*/ 2147483647 h 621"/>
              <a:gd name="T84" fmla="*/ 2147483647 w 1642"/>
              <a:gd name="T85" fmla="*/ 2147483647 h 621"/>
              <a:gd name="T86" fmla="*/ 2147483647 w 1642"/>
              <a:gd name="T87" fmla="*/ 2147483647 h 621"/>
              <a:gd name="T88" fmla="*/ 2147483647 w 1642"/>
              <a:gd name="T89" fmla="*/ 2147483647 h 621"/>
              <a:gd name="T90" fmla="*/ 2147483647 w 1642"/>
              <a:gd name="T91" fmla="*/ 2147483647 h 621"/>
              <a:gd name="T92" fmla="*/ 2147483647 w 1642"/>
              <a:gd name="T93" fmla="*/ 2147483647 h 621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1642"/>
              <a:gd name="T142" fmla="*/ 0 h 621"/>
              <a:gd name="T143" fmla="*/ 1642 w 1642"/>
              <a:gd name="T144" fmla="*/ 621 h 621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1642" h="621" extrusionOk="0">
                <a:moveTo>
                  <a:pt x="95" y="129"/>
                </a:moveTo>
                <a:cubicBezTo>
                  <a:pt x="113" y="164"/>
                  <a:pt x="104" y="183"/>
                  <a:pt x="93" y="219"/>
                </a:cubicBezTo>
                <a:cubicBezTo>
                  <a:pt x="77" y="274"/>
                  <a:pt x="51" y="321"/>
                  <a:pt x="25" y="372"/>
                </a:cubicBezTo>
                <a:cubicBezTo>
                  <a:pt x="11" y="399"/>
                  <a:pt x="3" y="416"/>
                  <a:pt x="3" y="444"/>
                </a:cubicBezTo>
                <a:cubicBezTo>
                  <a:pt x="48" y="452"/>
                  <a:pt x="89" y="435"/>
                  <a:pt x="133" y="420"/>
                </a:cubicBezTo>
                <a:cubicBezTo>
                  <a:pt x="235" y="385"/>
                  <a:pt x="317" y="328"/>
                  <a:pt x="401" y="262"/>
                </a:cubicBezTo>
              </a:path>
              <a:path w="1642" h="621" extrusionOk="0">
                <a:moveTo>
                  <a:pt x="904" y="120"/>
                </a:moveTo>
                <a:cubicBezTo>
                  <a:pt x="895" y="136"/>
                  <a:pt x="892" y="158"/>
                  <a:pt x="894" y="178"/>
                </a:cubicBezTo>
                <a:cubicBezTo>
                  <a:pt x="898" y="212"/>
                  <a:pt x="902" y="246"/>
                  <a:pt x="906" y="280"/>
                </a:cubicBezTo>
                <a:cubicBezTo>
                  <a:pt x="908" y="297"/>
                  <a:pt x="910" y="314"/>
                  <a:pt x="912" y="331"/>
                </a:cubicBezTo>
                <a:cubicBezTo>
                  <a:pt x="922" y="301"/>
                  <a:pt x="935" y="272"/>
                  <a:pt x="942" y="242"/>
                </a:cubicBezTo>
                <a:cubicBezTo>
                  <a:pt x="949" y="213"/>
                  <a:pt x="956" y="172"/>
                  <a:pt x="973" y="146"/>
                </a:cubicBezTo>
                <a:cubicBezTo>
                  <a:pt x="976" y="143"/>
                  <a:pt x="980" y="141"/>
                  <a:pt x="983" y="138"/>
                </a:cubicBezTo>
                <a:cubicBezTo>
                  <a:pt x="990" y="160"/>
                  <a:pt x="985" y="182"/>
                  <a:pt x="984" y="207"/>
                </a:cubicBezTo>
                <a:cubicBezTo>
                  <a:pt x="983" y="239"/>
                  <a:pt x="985" y="270"/>
                  <a:pt x="989" y="301"/>
                </a:cubicBezTo>
                <a:cubicBezTo>
                  <a:pt x="993" y="332"/>
                  <a:pt x="1011" y="313"/>
                  <a:pt x="1026" y="301"/>
                </a:cubicBezTo>
              </a:path>
              <a:path w="1642" h="621" extrusionOk="0">
                <a:moveTo>
                  <a:pt x="1229" y="0"/>
                </a:moveTo>
                <a:cubicBezTo>
                  <a:pt x="1245" y="32"/>
                  <a:pt x="1246" y="66"/>
                  <a:pt x="1245" y="103"/>
                </a:cubicBezTo>
                <a:cubicBezTo>
                  <a:pt x="1244" y="169"/>
                  <a:pt x="1241" y="236"/>
                  <a:pt x="1237" y="302"/>
                </a:cubicBezTo>
                <a:cubicBezTo>
                  <a:pt x="1233" y="367"/>
                  <a:pt x="1227" y="432"/>
                  <a:pt x="1226" y="497"/>
                </a:cubicBezTo>
                <a:cubicBezTo>
                  <a:pt x="1210" y="474"/>
                  <a:pt x="1195" y="452"/>
                  <a:pt x="1176" y="431"/>
                </a:cubicBezTo>
                <a:cubicBezTo>
                  <a:pt x="1158" y="411"/>
                  <a:pt x="1129" y="384"/>
                  <a:pt x="1099" y="395"/>
                </a:cubicBezTo>
                <a:cubicBezTo>
                  <a:pt x="1067" y="407"/>
                  <a:pt x="1062" y="453"/>
                  <a:pt x="1060" y="481"/>
                </a:cubicBezTo>
                <a:cubicBezTo>
                  <a:pt x="1057" y="518"/>
                  <a:pt x="1058" y="563"/>
                  <a:pt x="1079" y="595"/>
                </a:cubicBezTo>
                <a:cubicBezTo>
                  <a:pt x="1095" y="619"/>
                  <a:pt x="1132" y="627"/>
                  <a:pt x="1159" y="617"/>
                </a:cubicBezTo>
                <a:cubicBezTo>
                  <a:pt x="1204" y="600"/>
                  <a:pt x="1240" y="562"/>
                  <a:pt x="1272" y="528"/>
                </a:cubicBezTo>
                <a:cubicBezTo>
                  <a:pt x="1300" y="495"/>
                  <a:pt x="1310" y="483"/>
                  <a:pt x="1328" y="460"/>
                </a:cubicBezTo>
              </a:path>
              <a:path w="1642" h="621" extrusionOk="0">
                <a:moveTo>
                  <a:pt x="1489" y="69"/>
                </a:moveTo>
                <a:cubicBezTo>
                  <a:pt x="1491" y="99"/>
                  <a:pt x="1482" y="111"/>
                  <a:pt x="1474" y="139"/>
                </a:cubicBezTo>
                <a:cubicBezTo>
                  <a:pt x="1470" y="152"/>
                  <a:pt x="1469" y="155"/>
                  <a:pt x="1469" y="164"/>
                </a:cubicBezTo>
                <a:cubicBezTo>
                  <a:pt x="1492" y="152"/>
                  <a:pt x="1502" y="129"/>
                  <a:pt x="1520" y="108"/>
                </a:cubicBezTo>
                <a:cubicBezTo>
                  <a:pt x="1541" y="84"/>
                  <a:pt x="1559" y="57"/>
                  <a:pt x="1586" y="39"/>
                </a:cubicBezTo>
                <a:cubicBezTo>
                  <a:pt x="1589" y="38"/>
                  <a:pt x="1593" y="36"/>
                  <a:pt x="1596" y="35"/>
                </a:cubicBezTo>
                <a:cubicBezTo>
                  <a:pt x="1617" y="55"/>
                  <a:pt x="1610" y="76"/>
                  <a:pt x="1610" y="105"/>
                </a:cubicBezTo>
                <a:cubicBezTo>
                  <a:pt x="1610" y="147"/>
                  <a:pt x="1608" y="190"/>
                  <a:pt x="1606" y="232"/>
                </a:cubicBezTo>
                <a:cubicBezTo>
                  <a:pt x="1605" y="267"/>
                  <a:pt x="1620" y="255"/>
                  <a:pt x="1641" y="240"/>
                </a:cubicBezTo>
              </a:path>
              <a:path w="1642" h="621" extrusionOk="0">
                <a:moveTo>
                  <a:pt x="698" y="453"/>
                </a:moveTo>
                <a:cubicBezTo>
                  <a:pt x="705" y="443"/>
                  <a:pt x="717" y="432"/>
                  <a:pt x="715" y="405"/>
                </a:cubicBezTo>
                <a:cubicBezTo>
                  <a:pt x="713" y="378"/>
                  <a:pt x="700" y="343"/>
                  <a:pt x="692" y="317"/>
                </a:cubicBezTo>
                <a:cubicBezTo>
                  <a:pt x="674" y="257"/>
                  <a:pt x="657" y="183"/>
                  <a:pt x="606" y="142"/>
                </a:cubicBezTo>
                <a:cubicBezTo>
                  <a:pt x="587" y="127"/>
                  <a:pt x="566" y="119"/>
                  <a:pt x="543" y="117"/>
                </a:cubicBezTo>
                <a:cubicBezTo>
                  <a:pt x="518" y="114"/>
                  <a:pt x="493" y="119"/>
                  <a:pt x="469" y="126"/>
                </a:cubicBezTo>
                <a:cubicBezTo>
                  <a:pt x="393" y="150"/>
                  <a:pt x="344" y="217"/>
                  <a:pt x="289" y="270"/>
                </a:cubicBezTo>
                <a:cubicBezTo>
                  <a:pt x="275" y="284"/>
                  <a:pt x="261" y="296"/>
                  <a:pt x="245" y="306"/>
                </a:cubicBezTo>
                <a:cubicBezTo>
                  <a:pt x="227" y="317"/>
                  <a:pt x="204" y="321"/>
                  <a:pt x="185" y="329"/>
                </a:cubicBezTo>
                <a:cubicBezTo>
                  <a:pt x="162" y="339"/>
                  <a:pt x="143" y="350"/>
                  <a:pt x="120" y="357"/>
                </a:cubicBezTo>
                <a:cubicBezTo>
                  <a:pt x="117" y="358"/>
                  <a:pt x="114" y="358"/>
                  <a:pt x="111" y="35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3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73250" y="4283075"/>
            <a:ext cx="153988" cy="560388"/>
          </a:xfrm>
          <a:custGeom>
            <a:avLst/>
            <a:gdLst>
              <a:gd name="T0" fmla="*/ 2147483647 w 430"/>
              <a:gd name="T1" fmla="*/ 2147483647 h 1553"/>
              <a:gd name="T2" fmla="*/ 2147483647 w 430"/>
              <a:gd name="T3" fmla="*/ 2147483647 h 1553"/>
              <a:gd name="T4" fmla="*/ 2147483647 w 430"/>
              <a:gd name="T5" fmla="*/ 2147483647 h 1553"/>
              <a:gd name="T6" fmla="*/ 2147483647 w 430"/>
              <a:gd name="T7" fmla="*/ 2147483647 h 1553"/>
              <a:gd name="T8" fmla="*/ 2147483647 w 430"/>
              <a:gd name="T9" fmla="*/ 2147483647 h 15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0"/>
              <a:gd name="T16" fmla="*/ 0 h 1553"/>
              <a:gd name="T17" fmla="*/ 430 w 430"/>
              <a:gd name="T18" fmla="*/ 1553 h 15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0" h="1553" extrusionOk="0">
                <a:moveTo>
                  <a:pt x="429" y="0"/>
                </a:moveTo>
                <a:cubicBezTo>
                  <a:pt x="333" y="84"/>
                  <a:pt x="270" y="173"/>
                  <a:pt x="209" y="286"/>
                </a:cubicBezTo>
                <a:cubicBezTo>
                  <a:pt x="113" y="465"/>
                  <a:pt x="44" y="659"/>
                  <a:pt x="14" y="861"/>
                </a:cubicBezTo>
                <a:cubicBezTo>
                  <a:pt x="-13" y="1040"/>
                  <a:pt x="-14" y="1245"/>
                  <a:pt x="83" y="1406"/>
                </a:cubicBezTo>
                <a:cubicBezTo>
                  <a:pt x="156" y="1491"/>
                  <a:pt x="180" y="1519"/>
                  <a:pt x="250" y="155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4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409700" y="4330700"/>
            <a:ext cx="271463" cy="700088"/>
          </a:xfrm>
          <a:custGeom>
            <a:avLst/>
            <a:gdLst>
              <a:gd name="T0" fmla="*/ 2147483647 w 753"/>
              <a:gd name="T1" fmla="*/ 2147483647 h 1946"/>
              <a:gd name="T2" fmla="*/ 2147483647 w 753"/>
              <a:gd name="T3" fmla="*/ 2147483647 h 1946"/>
              <a:gd name="T4" fmla="*/ 2147483647 w 753"/>
              <a:gd name="T5" fmla="*/ 2147483647 h 1946"/>
              <a:gd name="T6" fmla="*/ 2147483647 w 753"/>
              <a:gd name="T7" fmla="*/ 2147483647 h 1946"/>
              <a:gd name="T8" fmla="*/ 2147483647 w 753"/>
              <a:gd name="T9" fmla="*/ 2147483647 h 1946"/>
              <a:gd name="T10" fmla="*/ 2147483647 w 753"/>
              <a:gd name="T11" fmla="*/ 2147483647 h 1946"/>
              <a:gd name="T12" fmla="*/ 2147483647 w 753"/>
              <a:gd name="T13" fmla="*/ 2147483647 h 1946"/>
              <a:gd name="T14" fmla="*/ 2147483647 w 753"/>
              <a:gd name="T15" fmla="*/ 2147483647 h 1946"/>
              <a:gd name="T16" fmla="*/ 2147483647 w 753"/>
              <a:gd name="T17" fmla="*/ 2147483647 h 1946"/>
              <a:gd name="T18" fmla="*/ 2147483647 w 753"/>
              <a:gd name="T19" fmla="*/ 2147483647 h 1946"/>
              <a:gd name="T20" fmla="*/ 2147483647 w 753"/>
              <a:gd name="T21" fmla="*/ 2147483647 h 1946"/>
              <a:gd name="T22" fmla="*/ 2147483647 w 753"/>
              <a:gd name="T23" fmla="*/ 2147483647 h 1946"/>
              <a:gd name="T24" fmla="*/ 2147483647 w 753"/>
              <a:gd name="T25" fmla="*/ 2147483647 h 1946"/>
              <a:gd name="T26" fmla="*/ 2147483647 w 753"/>
              <a:gd name="T27" fmla="*/ 2147483647 h 1946"/>
              <a:gd name="T28" fmla="*/ 2147483647 w 753"/>
              <a:gd name="T29" fmla="*/ 2147483647 h 1946"/>
              <a:gd name="T30" fmla="*/ 2147483647 w 753"/>
              <a:gd name="T31" fmla="*/ 2147483647 h 194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53"/>
              <a:gd name="T49" fmla="*/ 0 h 1946"/>
              <a:gd name="T50" fmla="*/ 753 w 753"/>
              <a:gd name="T51" fmla="*/ 1946 h 194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53" h="1946" extrusionOk="0">
                <a:moveTo>
                  <a:pt x="60" y="798"/>
                </a:moveTo>
                <a:cubicBezTo>
                  <a:pt x="47" y="829"/>
                  <a:pt x="32" y="856"/>
                  <a:pt x="22" y="888"/>
                </a:cubicBezTo>
                <a:cubicBezTo>
                  <a:pt x="7" y="937"/>
                  <a:pt x="-7" y="988"/>
                  <a:pt x="4" y="1040"/>
                </a:cubicBezTo>
                <a:cubicBezTo>
                  <a:pt x="27" y="1144"/>
                  <a:pt x="102" y="1200"/>
                  <a:pt x="211" y="1169"/>
                </a:cubicBezTo>
                <a:cubicBezTo>
                  <a:pt x="297" y="1144"/>
                  <a:pt x="369" y="1077"/>
                  <a:pt x="425" y="1010"/>
                </a:cubicBezTo>
                <a:cubicBezTo>
                  <a:pt x="608" y="795"/>
                  <a:pt x="697" y="494"/>
                  <a:pt x="730" y="218"/>
                </a:cubicBezTo>
                <a:cubicBezTo>
                  <a:pt x="739" y="143"/>
                  <a:pt x="735" y="74"/>
                  <a:pt x="729" y="0"/>
                </a:cubicBezTo>
                <a:cubicBezTo>
                  <a:pt x="700" y="54"/>
                  <a:pt x="685" y="107"/>
                  <a:pt x="674" y="179"/>
                </a:cubicBezTo>
                <a:cubicBezTo>
                  <a:pt x="594" y="701"/>
                  <a:pt x="637" y="1220"/>
                  <a:pt x="720" y="1739"/>
                </a:cubicBezTo>
                <a:cubicBezTo>
                  <a:pt x="730" y="1804"/>
                  <a:pt x="740" y="1870"/>
                  <a:pt x="750" y="1935"/>
                </a:cubicBezTo>
                <a:cubicBezTo>
                  <a:pt x="751" y="1938"/>
                  <a:pt x="751" y="1942"/>
                  <a:pt x="752" y="1945"/>
                </a:cubicBezTo>
                <a:cubicBezTo>
                  <a:pt x="737" y="1878"/>
                  <a:pt x="721" y="1811"/>
                  <a:pt x="706" y="1744"/>
                </a:cubicBezTo>
                <a:cubicBezTo>
                  <a:pt x="699" y="1712"/>
                  <a:pt x="692" y="1681"/>
                  <a:pt x="685" y="1649"/>
                </a:cubicBezTo>
              </a:path>
              <a:path w="753" h="1946" extrusionOk="0">
                <a:moveTo>
                  <a:pt x="267" y="421"/>
                </a:moveTo>
                <a:cubicBezTo>
                  <a:pt x="250" y="408"/>
                  <a:pt x="229" y="401"/>
                  <a:pt x="249" y="381"/>
                </a:cubicBezTo>
                <a:cubicBezTo>
                  <a:pt x="254" y="377"/>
                  <a:pt x="260" y="372"/>
                  <a:pt x="265" y="36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5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030413" y="4249738"/>
            <a:ext cx="4738687" cy="706437"/>
          </a:xfrm>
          <a:custGeom>
            <a:avLst/>
            <a:gdLst>
              <a:gd name="T0" fmla="*/ 2147483647 w 13164"/>
              <a:gd name="T1" fmla="*/ 2147483647 h 1960"/>
              <a:gd name="T2" fmla="*/ 2147483647 w 13164"/>
              <a:gd name="T3" fmla="*/ 2147483647 h 1960"/>
              <a:gd name="T4" fmla="*/ 2147483647 w 13164"/>
              <a:gd name="T5" fmla="*/ 2147483647 h 1960"/>
              <a:gd name="T6" fmla="*/ 2147483647 w 13164"/>
              <a:gd name="T7" fmla="*/ 2147483647 h 1960"/>
              <a:gd name="T8" fmla="*/ 2147483647 w 13164"/>
              <a:gd name="T9" fmla="*/ 2147483647 h 1960"/>
              <a:gd name="T10" fmla="*/ 2147483647 w 13164"/>
              <a:gd name="T11" fmla="*/ 2147483647 h 1960"/>
              <a:gd name="T12" fmla="*/ 2147483647 w 13164"/>
              <a:gd name="T13" fmla="*/ 2147483647 h 1960"/>
              <a:gd name="T14" fmla="*/ 2147483647 w 13164"/>
              <a:gd name="T15" fmla="*/ 2147483647 h 1960"/>
              <a:gd name="T16" fmla="*/ 2147483647 w 13164"/>
              <a:gd name="T17" fmla="*/ 2147483647 h 1960"/>
              <a:gd name="T18" fmla="*/ 2147483647 w 13164"/>
              <a:gd name="T19" fmla="*/ 2147483647 h 1960"/>
              <a:gd name="T20" fmla="*/ 2147483647 w 13164"/>
              <a:gd name="T21" fmla="*/ 2147483647 h 1960"/>
              <a:gd name="T22" fmla="*/ 2147483647 w 13164"/>
              <a:gd name="T23" fmla="*/ 2147483647 h 1960"/>
              <a:gd name="T24" fmla="*/ 2147483647 w 13164"/>
              <a:gd name="T25" fmla="*/ 2147483647 h 1960"/>
              <a:gd name="T26" fmla="*/ 2147483647 w 13164"/>
              <a:gd name="T27" fmla="*/ 2147483647 h 1960"/>
              <a:gd name="T28" fmla="*/ 2147483647 w 13164"/>
              <a:gd name="T29" fmla="*/ 2147483647 h 1960"/>
              <a:gd name="T30" fmla="*/ 2147483647 w 13164"/>
              <a:gd name="T31" fmla="*/ 2147483647 h 1960"/>
              <a:gd name="T32" fmla="*/ 2147483647 w 13164"/>
              <a:gd name="T33" fmla="*/ 2147483647 h 1960"/>
              <a:gd name="T34" fmla="*/ 2147483647 w 13164"/>
              <a:gd name="T35" fmla="*/ 2147483647 h 1960"/>
              <a:gd name="T36" fmla="*/ 2147483647 w 13164"/>
              <a:gd name="T37" fmla="*/ 2147483647 h 1960"/>
              <a:gd name="T38" fmla="*/ 2147483647 w 13164"/>
              <a:gd name="T39" fmla="*/ 2147483647 h 1960"/>
              <a:gd name="T40" fmla="*/ 2147483647 w 13164"/>
              <a:gd name="T41" fmla="*/ 2147483647 h 1960"/>
              <a:gd name="T42" fmla="*/ 2147483647 w 13164"/>
              <a:gd name="T43" fmla="*/ 2147483647 h 1960"/>
              <a:gd name="T44" fmla="*/ 2147483647 w 13164"/>
              <a:gd name="T45" fmla="*/ 2147483647 h 1960"/>
              <a:gd name="T46" fmla="*/ 2147483647 w 13164"/>
              <a:gd name="T47" fmla="*/ 2147483647 h 1960"/>
              <a:gd name="T48" fmla="*/ 2147483647 w 13164"/>
              <a:gd name="T49" fmla="*/ 2147483647 h 1960"/>
              <a:gd name="T50" fmla="*/ 2147483647 w 13164"/>
              <a:gd name="T51" fmla="*/ 2147483647 h 1960"/>
              <a:gd name="T52" fmla="*/ 2147483647 w 13164"/>
              <a:gd name="T53" fmla="*/ 2147483647 h 1960"/>
              <a:gd name="T54" fmla="*/ 2147483647 w 13164"/>
              <a:gd name="T55" fmla="*/ 2147483647 h 1960"/>
              <a:gd name="T56" fmla="*/ 2147483647 w 13164"/>
              <a:gd name="T57" fmla="*/ 2147483647 h 1960"/>
              <a:gd name="T58" fmla="*/ 2147483647 w 13164"/>
              <a:gd name="T59" fmla="*/ 2147483647 h 1960"/>
              <a:gd name="T60" fmla="*/ 2147483647 w 13164"/>
              <a:gd name="T61" fmla="*/ 2147483647 h 1960"/>
              <a:gd name="T62" fmla="*/ 2147483647 w 13164"/>
              <a:gd name="T63" fmla="*/ 2147483647 h 1960"/>
              <a:gd name="T64" fmla="*/ 2147483647 w 13164"/>
              <a:gd name="T65" fmla="*/ 2147483647 h 1960"/>
              <a:gd name="T66" fmla="*/ 2147483647 w 13164"/>
              <a:gd name="T67" fmla="*/ 2147483647 h 1960"/>
              <a:gd name="T68" fmla="*/ 2147483647 w 13164"/>
              <a:gd name="T69" fmla="*/ 2147483647 h 1960"/>
              <a:gd name="T70" fmla="*/ 2147483647 w 13164"/>
              <a:gd name="T71" fmla="*/ 2147483647 h 1960"/>
              <a:gd name="T72" fmla="*/ 2147483647 w 13164"/>
              <a:gd name="T73" fmla="*/ 2147483647 h 1960"/>
              <a:gd name="T74" fmla="*/ 2147483647 w 13164"/>
              <a:gd name="T75" fmla="*/ 2147483647 h 1960"/>
              <a:gd name="T76" fmla="*/ 2147483647 w 13164"/>
              <a:gd name="T77" fmla="*/ 2147483647 h 1960"/>
              <a:gd name="T78" fmla="*/ 2147483647 w 13164"/>
              <a:gd name="T79" fmla="*/ 2147483647 h 1960"/>
              <a:gd name="T80" fmla="*/ 2147483647 w 13164"/>
              <a:gd name="T81" fmla="*/ 2147483647 h 1960"/>
              <a:gd name="T82" fmla="*/ 2147483647 w 13164"/>
              <a:gd name="T83" fmla="*/ 2147483647 h 1960"/>
              <a:gd name="T84" fmla="*/ 2147483647 w 13164"/>
              <a:gd name="T85" fmla="*/ 2147483647 h 1960"/>
              <a:gd name="T86" fmla="*/ 2147483647 w 13164"/>
              <a:gd name="T87" fmla="*/ 2147483647 h 1960"/>
              <a:gd name="T88" fmla="*/ 2147483647 w 13164"/>
              <a:gd name="T89" fmla="*/ 2147483647 h 1960"/>
              <a:gd name="T90" fmla="*/ 2147483647 w 13164"/>
              <a:gd name="T91" fmla="*/ 2147483647 h 1960"/>
              <a:gd name="T92" fmla="*/ 2147483647 w 13164"/>
              <a:gd name="T93" fmla="*/ 2147483647 h 1960"/>
              <a:gd name="T94" fmla="*/ 2147483647 w 13164"/>
              <a:gd name="T95" fmla="*/ 2147483647 h 1960"/>
              <a:gd name="T96" fmla="*/ 2147483647 w 13164"/>
              <a:gd name="T97" fmla="*/ 2147483647 h 1960"/>
              <a:gd name="T98" fmla="*/ 2147483647 w 13164"/>
              <a:gd name="T99" fmla="*/ 2147483647 h 1960"/>
              <a:gd name="T100" fmla="*/ 2147483647 w 13164"/>
              <a:gd name="T101" fmla="*/ 2147483647 h 1960"/>
              <a:gd name="T102" fmla="*/ 2147483647 w 13164"/>
              <a:gd name="T103" fmla="*/ 2147483647 h 1960"/>
              <a:gd name="T104" fmla="*/ 2147483647 w 13164"/>
              <a:gd name="T105" fmla="*/ 2147483647 h 19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3164"/>
              <a:gd name="T160" fmla="*/ 0 h 1960"/>
              <a:gd name="T161" fmla="*/ 13164 w 13164"/>
              <a:gd name="T162" fmla="*/ 1960 h 19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3164" h="1960" extrusionOk="0">
                <a:moveTo>
                  <a:pt x="405" y="1018"/>
                </a:moveTo>
                <a:cubicBezTo>
                  <a:pt x="420" y="997"/>
                  <a:pt x="434" y="975"/>
                  <a:pt x="434" y="948"/>
                </a:cubicBezTo>
                <a:cubicBezTo>
                  <a:pt x="434" y="926"/>
                  <a:pt x="421" y="892"/>
                  <a:pt x="406" y="876"/>
                </a:cubicBezTo>
                <a:cubicBezTo>
                  <a:pt x="367" y="837"/>
                  <a:pt x="309" y="827"/>
                  <a:pt x="257" y="822"/>
                </a:cubicBezTo>
                <a:cubicBezTo>
                  <a:pt x="197" y="817"/>
                  <a:pt x="135" y="817"/>
                  <a:pt x="75" y="827"/>
                </a:cubicBezTo>
                <a:cubicBezTo>
                  <a:pt x="41" y="835"/>
                  <a:pt x="31" y="836"/>
                  <a:pt x="12" y="848"/>
                </a:cubicBezTo>
                <a:cubicBezTo>
                  <a:pt x="-9" y="895"/>
                  <a:pt x="15" y="914"/>
                  <a:pt x="53" y="949"/>
                </a:cubicBezTo>
                <a:cubicBezTo>
                  <a:pt x="121" y="1012"/>
                  <a:pt x="199" y="1062"/>
                  <a:pt x="272" y="1118"/>
                </a:cubicBezTo>
                <a:cubicBezTo>
                  <a:pt x="328" y="1161"/>
                  <a:pt x="401" y="1209"/>
                  <a:pt x="430" y="1277"/>
                </a:cubicBezTo>
                <a:cubicBezTo>
                  <a:pt x="452" y="1328"/>
                  <a:pt x="412" y="1363"/>
                  <a:pt x="371" y="1384"/>
                </a:cubicBezTo>
                <a:cubicBezTo>
                  <a:pt x="299" y="1421"/>
                  <a:pt x="209" y="1427"/>
                  <a:pt x="130" y="1421"/>
                </a:cubicBezTo>
                <a:cubicBezTo>
                  <a:pt x="99" y="1419"/>
                  <a:pt x="31" y="1414"/>
                  <a:pt x="19" y="1376"/>
                </a:cubicBezTo>
                <a:cubicBezTo>
                  <a:pt x="9" y="1346"/>
                  <a:pt x="39" y="1318"/>
                  <a:pt x="53" y="1297"/>
                </a:cubicBezTo>
              </a:path>
              <a:path w="13164" h="1960" extrusionOk="0">
                <a:moveTo>
                  <a:pt x="575" y="1068"/>
                </a:moveTo>
                <a:cubicBezTo>
                  <a:pt x="613" y="1087"/>
                  <a:pt x="651" y="1107"/>
                  <a:pt x="694" y="1109"/>
                </a:cubicBezTo>
                <a:cubicBezTo>
                  <a:pt x="743" y="1111"/>
                  <a:pt x="795" y="1095"/>
                  <a:pt x="837" y="1070"/>
                </a:cubicBezTo>
                <a:cubicBezTo>
                  <a:pt x="879" y="1044"/>
                  <a:pt x="939" y="989"/>
                  <a:pt x="920" y="933"/>
                </a:cubicBezTo>
                <a:cubicBezTo>
                  <a:pt x="904" y="886"/>
                  <a:pt x="843" y="877"/>
                  <a:pt x="801" y="883"/>
                </a:cubicBezTo>
                <a:cubicBezTo>
                  <a:pt x="730" y="894"/>
                  <a:pt x="667" y="948"/>
                  <a:pt x="633" y="1009"/>
                </a:cubicBezTo>
                <a:cubicBezTo>
                  <a:pt x="594" y="1078"/>
                  <a:pt x="586" y="1165"/>
                  <a:pt x="602" y="1241"/>
                </a:cubicBezTo>
                <a:cubicBezTo>
                  <a:pt x="615" y="1305"/>
                  <a:pt x="653" y="1377"/>
                  <a:pt x="708" y="1415"/>
                </a:cubicBezTo>
                <a:cubicBezTo>
                  <a:pt x="755" y="1448"/>
                  <a:pt x="811" y="1449"/>
                  <a:pt x="863" y="1431"/>
                </a:cubicBezTo>
                <a:cubicBezTo>
                  <a:pt x="906" y="1411"/>
                  <a:pt x="922" y="1403"/>
                  <a:pt x="947" y="1382"/>
                </a:cubicBezTo>
              </a:path>
              <a:path w="13164" h="1960" extrusionOk="0">
                <a:moveTo>
                  <a:pt x="1224" y="343"/>
                </a:moveTo>
                <a:cubicBezTo>
                  <a:pt x="1225" y="407"/>
                  <a:pt x="1213" y="470"/>
                  <a:pt x="1210" y="536"/>
                </a:cubicBezTo>
                <a:cubicBezTo>
                  <a:pt x="1204" y="647"/>
                  <a:pt x="1196" y="757"/>
                  <a:pt x="1188" y="867"/>
                </a:cubicBezTo>
                <a:cubicBezTo>
                  <a:pt x="1182" y="950"/>
                  <a:pt x="1177" y="1034"/>
                  <a:pt x="1166" y="1117"/>
                </a:cubicBezTo>
                <a:cubicBezTo>
                  <a:pt x="1163" y="1143"/>
                  <a:pt x="1156" y="1204"/>
                  <a:pt x="1193" y="1161"/>
                </a:cubicBezTo>
                <a:cubicBezTo>
                  <a:pt x="1200" y="1152"/>
                  <a:pt x="1206" y="1144"/>
                  <a:pt x="1213" y="1135"/>
                </a:cubicBezTo>
              </a:path>
              <a:path w="13164" h="1960" extrusionOk="0">
                <a:moveTo>
                  <a:pt x="1948" y="345"/>
                </a:moveTo>
                <a:cubicBezTo>
                  <a:pt x="1963" y="247"/>
                  <a:pt x="1949" y="171"/>
                  <a:pt x="1859" y="111"/>
                </a:cubicBezTo>
                <a:cubicBezTo>
                  <a:pt x="1767" y="49"/>
                  <a:pt x="1633" y="40"/>
                  <a:pt x="1567" y="142"/>
                </a:cubicBezTo>
                <a:cubicBezTo>
                  <a:pt x="1508" y="233"/>
                  <a:pt x="1519" y="359"/>
                  <a:pt x="1525" y="461"/>
                </a:cubicBezTo>
                <a:cubicBezTo>
                  <a:pt x="1551" y="895"/>
                  <a:pt x="1709" y="1326"/>
                  <a:pt x="1613" y="1761"/>
                </a:cubicBezTo>
                <a:cubicBezTo>
                  <a:pt x="1598" y="1828"/>
                  <a:pt x="1575" y="1883"/>
                  <a:pt x="1544" y="1942"/>
                </a:cubicBezTo>
                <a:cubicBezTo>
                  <a:pt x="1540" y="1948"/>
                  <a:pt x="1537" y="1953"/>
                  <a:pt x="1533" y="1959"/>
                </a:cubicBezTo>
                <a:cubicBezTo>
                  <a:pt x="1521" y="1929"/>
                  <a:pt x="1508" y="1915"/>
                  <a:pt x="1507" y="1867"/>
                </a:cubicBezTo>
                <a:cubicBezTo>
                  <a:pt x="1507" y="1848"/>
                  <a:pt x="1507" y="1829"/>
                  <a:pt x="1507" y="1810"/>
                </a:cubicBezTo>
              </a:path>
              <a:path w="13164" h="1960" extrusionOk="0">
                <a:moveTo>
                  <a:pt x="1430" y="989"/>
                </a:moveTo>
                <a:cubicBezTo>
                  <a:pt x="1472" y="996"/>
                  <a:pt x="1513" y="1007"/>
                  <a:pt x="1556" y="1010"/>
                </a:cubicBezTo>
                <a:cubicBezTo>
                  <a:pt x="1613" y="1015"/>
                  <a:pt x="1667" y="1012"/>
                  <a:pt x="1722" y="1004"/>
                </a:cubicBezTo>
                <a:cubicBezTo>
                  <a:pt x="1761" y="998"/>
                  <a:pt x="1801" y="995"/>
                  <a:pt x="1840" y="990"/>
                </a:cubicBezTo>
              </a:path>
              <a:path w="13164" h="1960" extrusionOk="0">
                <a:moveTo>
                  <a:pt x="1986" y="1261"/>
                </a:moveTo>
                <a:cubicBezTo>
                  <a:pt x="2001" y="1247"/>
                  <a:pt x="2013" y="1235"/>
                  <a:pt x="2007" y="1212"/>
                </a:cubicBezTo>
                <a:cubicBezTo>
                  <a:pt x="2002" y="1192"/>
                  <a:pt x="1982" y="1195"/>
                  <a:pt x="1967" y="1193"/>
                </a:cubicBezTo>
                <a:cubicBezTo>
                  <a:pt x="1970" y="1194"/>
                  <a:pt x="2013" y="1205"/>
                  <a:pt x="2012" y="1207"/>
                </a:cubicBezTo>
                <a:cubicBezTo>
                  <a:pt x="2009" y="1220"/>
                  <a:pt x="1977" y="1248"/>
                  <a:pt x="1965" y="1255"/>
                </a:cubicBezTo>
                <a:cubicBezTo>
                  <a:pt x="1961" y="1256"/>
                  <a:pt x="1958" y="1257"/>
                  <a:pt x="1954" y="1258"/>
                </a:cubicBezTo>
                <a:cubicBezTo>
                  <a:pt x="1991" y="1231"/>
                  <a:pt x="2025" y="1202"/>
                  <a:pt x="2063" y="1176"/>
                </a:cubicBezTo>
              </a:path>
              <a:path w="13164" h="1960" extrusionOk="0">
                <a:moveTo>
                  <a:pt x="2303" y="1227"/>
                </a:moveTo>
                <a:cubicBezTo>
                  <a:pt x="2309" y="1190"/>
                  <a:pt x="2311" y="1153"/>
                  <a:pt x="2314" y="1115"/>
                </a:cubicBezTo>
                <a:cubicBezTo>
                  <a:pt x="2319" y="1062"/>
                  <a:pt x="2323" y="1009"/>
                  <a:pt x="2328" y="956"/>
                </a:cubicBezTo>
                <a:cubicBezTo>
                  <a:pt x="2331" y="929"/>
                  <a:pt x="2331" y="923"/>
                  <a:pt x="2332" y="906"/>
                </a:cubicBezTo>
                <a:cubicBezTo>
                  <a:pt x="2330" y="941"/>
                  <a:pt x="2329" y="974"/>
                  <a:pt x="2336" y="1009"/>
                </a:cubicBezTo>
                <a:cubicBezTo>
                  <a:pt x="2343" y="1042"/>
                  <a:pt x="2353" y="1085"/>
                  <a:pt x="2393" y="1091"/>
                </a:cubicBezTo>
                <a:cubicBezTo>
                  <a:pt x="2434" y="1097"/>
                  <a:pt x="2479" y="1064"/>
                  <a:pt x="2507" y="1039"/>
                </a:cubicBezTo>
                <a:cubicBezTo>
                  <a:pt x="2541" y="1009"/>
                  <a:pt x="2568" y="967"/>
                  <a:pt x="2603" y="940"/>
                </a:cubicBezTo>
                <a:cubicBezTo>
                  <a:pt x="2608" y="938"/>
                  <a:pt x="2614" y="935"/>
                  <a:pt x="2619" y="933"/>
                </a:cubicBezTo>
                <a:cubicBezTo>
                  <a:pt x="2638" y="961"/>
                  <a:pt x="2644" y="980"/>
                  <a:pt x="2646" y="1022"/>
                </a:cubicBezTo>
                <a:cubicBezTo>
                  <a:pt x="2649" y="1081"/>
                  <a:pt x="2644" y="1143"/>
                  <a:pt x="2652" y="1202"/>
                </a:cubicBezTo>
                <a:cubicBezTo>
                  <a:pt x="2656" y="1235"/>
                  <a:pt x="2656" y="1280"/>
                  <a:pt x="2701" y="1267"/>
                </a:cubicBezTo>
                <a:cubicBezTo>
                  <a:pt x="2711" y="1263"/>
                  <a:pt x="2720" y="1258"/>
                  <a:pt x="2730" y="1254"/>
                </a:cubicBezTo>
              </a:path>
              <a:path w="13164" h="1960" extrusionOk="0">
                <a:moveTo>
                  <a:pt x="3022" y="993"/>
                </a:moveTo>
                <a:cubicBezTo>
                  <a:pt x="3007" y="1032"/>
                  <a:pt x="2987" y="1063"/>
                  <a:pt x="2967" y="1102"/>
                </a:cubicBezTo>
                <a:cubicBezTo>
                  <a:pt x="2952" y="1130"/>
                  <a:pt x="2916" y="1186"/>
                  <a:pt x="2949" y="1215"/>
                </a:cubicBezTo>
                <a:cubicBezTo>
                  <a:pt x="2978" y="1241"/>
                  <a:pt x="3035" y="1203"/>
                  <a:pt x="3057" y="1185"/>
                </a:cubicBezTo>
                <a:cubicBezTo>
                  <a:pt x="3106" y="1144"/>
                  <a:pt x="3122" y="1088"/>
                  <a:pt x="3131" y="1028"/>
                </a:cubicBezTo>
                <a:cubicBezTo>
                  <a:pt x="3140" y="970"/>
                  <a:pt x="3133" y="914"/>
                  <a:pt x="3130" y="857"/>
                </a:cubicBezTo>
                <a:cubicBezTo>
                  <a:pt x="3150" y="899"/>
                  <a:pt x="3161" y="944"/>
                  <a:pt x="3181" y="987"/>
                </a:cubicBezTo>
                <a:cubicBezTo>
                  <a:pt x="3209" y="1048"/>
                  <a:pt x="3246" y="1116"/>
                  <a:pt x="3310" y="1144"/>
                </a:cubicBezTo>
                <a:cubicBezTo>
                  <a:pt x="3379" y="1174"/>
                  <a:pt x="3435" y="1128"/>
                  <a:pt x="3473" y="1074"/>
                </a:cubicBezTo>
                <a:cubicBezTo>
                  <a:pt x="3496" y="1042"/>
                  <a:pt x="3507" y="1011"/>
                  <a:pt x="3531" y="994"/>
                </a:cubicBezTo>
                <a:cubicBezTo>
                  <a:pt x="3542" y="1033"/>
                  <a:pt x="3550" y="1072"/>
                  <a:pt x="3562" y="1111"/>
                </a:cubicBezTo>
                <a:cubicBezTo>
                  <a:pt x="3573" y="1148"/>
                  <a:pt x="3585" y="1202"/>
                  <a:pt x="3608" y="1234"/>
                </a:cubicBezTo>
                <a:cubicBezTo>
                  <a:pt x="3633" y="1268"/>
                  <a:pt x="3627" y="1240"/>
                  <a:pt x="3643" y="1215"/>
                </a:cubicBezTo>
                <a:cubicBezTo>
                  <a:pt x="3648" y="1208"/>
                  <a:pt x="3654" y="1202"/>
                  <a:pt x="3659" y="1195"/>
                </a:cubicBezTo>
              </a:path>
              <a:path w="13164" h="1960" extrusionOk="0">
                <a:moveTo>
                  <a:pt x="4150" y="3"/>
                </a:moveTo>
                <a:cubicBezTo>
                  <a:pt x="4112" y="43"/>
                  <a:pt x="4090" y="72"/>
                  <a:pt x="4076" y="136"/>
                </a:cubicBezTo>
                <a:cubicBezTo>
                  <a:pt x="4048" y="265"/>
                  <a:pt x="4031" y="402"/>
                  <a:pt x="4015" y="533"/>
                </a:cubicBezTo>
                <a:cubicBezTo>
                  <a:pt x="3995" y="694"/>
                  <a:pt x="3975" y="859"/>
                  <a:pt x="3973" y="1021"/>
                </a:cubicBezTo>
                <a:cubicBezTo>
                  <a:pt x="3972" y="1073"/>
                  <a:pt x="3973" y="1125"/>
                  <a:pt x="3975" y="1177"/>
                </a:cubicBezTo>
              </a:path>
              <a:path w="13164" h="1960" extrusionOk="0">
                <a:moveTo>
                  <a:pt x="3792" y="779"/>
                </a:moveTo>
                <a:cubicBezTo>
                  <a:pt x="3763" y="720"/>
                  <a:pt x="3741" y="680"/>
                  <a:pt x="3785" y="619"/>
                </a:cubicBezTo>
                <a:cubicBezTo>
                  <a:pt x="3891" y="472"/>
                  <a:pt x="4067" y="351"/>
                  <a:pt x="4200" y="229"/>
                </a:cubicBezTo>
                <a:cubicBezTo>
                  <a:pt x="4244" y="189"/>
                  <a:pt x="4273" y="164"/>
                  <a:pt x="4326" y="142"/>
                </a:cubicBezTo>
                <a:cubicBezTo>
                  <a:pt x="4344" y="225"/>
                  <a:pt x="4342" y="282"/>
                  <a:pt x="4320" y="377"/>
                </a:cubicBezTo>
                <a:cubicBezTo>
                  <a:pt x="4282" y="544"/>
                  <a:pt x="4235" y="709"/>
                  <a:pt x="4194" y="876"/>
                </a:cubicBezTo>
                <a:cubicBezTo>
                  <a:pt x="4171" y="971"/>
                  <a:pt x="4122" y="1099"/>
                  <a:pt x="4138" y="1200"/>
                </a:cubicBezTo>
                <a:cubicBezTo>
                  <a:pt x="4142" y="1207"/>
                  <a:pt x="4146" y="1215"/>
                  <a:pt x="4150" y="1222"/>
                </a:cubicBezTo>
                <a:cubicBezTo>
                  <a:pt x="4192" y="1202"/>
                  <a:pt x="4215" y="1182"/>
                  <a:pt x="4252" y="1149"/>
                </a:cubicBezTo>
                <a:cubicBezTo>
                  <a:pt x="4301" y="1105"/>
                  <a:pt x="4340" y="1068"/>
                  <a:pt x="4402" y="1100"/>
                </a:cubicBezTo>
                <a:cubicBezTo>
                  <a:pt x="4460" y="1130"/>
                  <a:pt x="4452" y="1225"/>
                  <a:pt x="4514" y="1254"/>
                </a:cubicBezTo>
                <a:cubicBezTo>
                  <a:pt x="4547" y="1269"/>
                  <a:pt x="4563" y="1255"/>
                  <a:pt x="4594" y="1248"/>
                </a:cubicBezTo>
              </a:path>
              <a:path w="13164" h="1960" extrusionOk="0">
                <a:moveTo>
                  <a:pt x="4989" y="670"/>
                </a:moveTo>
                <a:cubicBezTo>
                  <a:pt x="5010" y="710"/>
                  <a:pt x="5063" y="719"/>
                  <a:pt x="5109" y="723"/>
                </a:cubicBezTo>
                <a:cubicBezTo>
                  <a:pt x="5216" y="733"/>
                  <a:pt x="5327" y="725"/>
                  <a:pt x="5433" y="708"/>
                </a:cubicBezTo>
                <a:cubicBezTo>
                  <a:pt x="5532" y="692"/>
                  <a:pt x="5626" y="668"/>
                  <a:pt x="5714" y="622"/>
                </a:cubicBezTo>
                <a:cubicBezTo>
                  <a:pt x="5746" y="605"/>
                  <a:pt x="5787" y="590"/>
                  <a:pt x="5761" y="557"/>
                </a:cubicBezTo>
              </a:path>
              <a:path w="13164" h="1960" extrusionOk="0">
                <a:moveTo>
                  <a:pt x="5078" y="895"/>
                </a:moveTo>
                <a:cubicBezTo>
                  <a:pt x="5103" y="963"/>
                  <a:pt x="5134" y="986"/>
                  <a:pt x="5206" y="1009"/>
                </a:cubicBezTo>
                <a:cubicBezTo>
                  <a:pt x="5284" y="1034"/>
                  <a:pt x="5374" y="1046"/>
                  <a:pt x="5456" y="1039"/>
                </a:cubicBezTo>
                <a:cubicBezTo>
                  <a:pt x="5513" y="1034"/>
                  <a:pt x="5575" y="1026"/>
                  <a:pt x="5621" y="989"/>
                </a:cubicBezTo>
                <a:cubicBezTo>
                  <a:pt x="5645" y="964"/>
                  <a:pt x="5653" y="956"/>
                  <a:pt x="5669" y="939"/>
                </a:cubicBezTo>
              </a:path>
              <a:path w="13164" h="1960" extrusionOk="0">
                <a:moveTo>
                  <a:pt x="5813" y="733"/>
                </a:moveTo>
                <a:cubicBezTo>
                  <a:pt x="5860" y="751"/>
                  <a:pt x="5898" y="756"/>
                  <a:pt x="5949" y="754"/>
                </a:cubicBezTo>
                <a:cubicBezTo>
                  <a:pt x="6018" y="751"/>
                  <a:pt x="6078" y="735"/>
                  <a:pt x="6143" y="716"/>
                </a:cubicBezTo>
                <a:cubicBezTo>
                  <a:pt x="6175" y="707"/>
                  <a:pt x="6239" y="694"/>
                  <a:pt x="6250" y="654"/>
                </a:cubicBezTo>
                <a:cubicBezTo>
                  <a:pt x="6249" y="649"/>
                  <a:pt x="6248" y="645"/>
                  <a:pt x="6247" y="640"/>
                </a:cubicBezTo>
              </a:path>
              <a:path w="13164" h="1960" extrusionOk="0">
                <a:moveTo>
                  <a:pt x="5878" y="808"/>
                </a:moveTo>
                <a:cubicBezTo>
                  <a:pt x="5864" y="868"/>
                  <a:pt x="5852" y="920"/>
                  <a:pt x="5912" y="961"/>
                </a:cubicBezTo>
                <a:cubicBezTo>
                  <a:pt x="5966" y="998"/>
                  <a:pt x="6031" y="978"/>
                  <a:pt x="6085" y="960"/>
                </a:cubicBezTo>
                <a:cubicBezTo>
                  <a:pt x="6163" y="933"/>
                  <a:pt x="6225" y="886"/>
                  <a:pt x="6292" y="838"/>
                </a:cubicBezTo>
              </a:path>
              <a:path w="13164" h="1960" extrusionOk="0">
                <a:moveTo>
                  <a:pt x="7086" y="48"/>
                </a:moveTo>
                <a:cubicBezTo>
                  <a:pt x="7118" y="17"/>
                  <a:pt x="7128" y="17"/>
                  <a:pt x="7163" y="0"/>
                </a:cubicBezTo>
                <a:cubicBezTo>
                  <a:pt x="7189" y="84"/>
                  <a:pt x="7194" y="143"/>
                  <a:pt x="7188" y="238"/>
                </a:cubicBezTo>
                <a:cubicBezTo>
                  <a:pt x="7177" y="413"/>
                  <a:pt x="7158" y="588"/>
                  <a:pt x="7153" y="764"/>
                </a:cubicBezTo>
                <a:cubicBezTo>
                  <a:pt x="7148" y="928"/>
                  <a:pt x="7130" y="1131"/>
                  <a:pt x="7193" y="1288"/>
                </a:cubicBezTo>
                <a:cubicBezTo>
                  <a:pt x="7197" y="1294"/>
                  <a:pt x="7201" y="1301"/>
                  <a:pt x="7205" y="1307"/>
                </a:cubicBezTo>
                <a:cubicBezTo>
                  <a:pt x="7188" y="1243"/>
                  <a:pt x="7170" y="1191"/>
                  <a:pt x="7131" y="1131"/>
                </a:cubicBezTo>
                <a:cubicBezTo>
                  <a:pt x="7067" y="1032"/>
                  <a:pt x="6970" y="919"/>
                  <a:pt x="6843" y="911"/>
                </a:cubicBezTo>
                <a:cubicBezTo>
                  <a:pt x="6759" y="905"/>
                  <a:pt x="6695" y="971"/>
                  <a:pt x="6671" y="1046"/>
                </a:cubicBezTo>
                <a:cubicBezTo>
                  <a:pt x="6628" y="1181"/>
                  <a:pt x="6745" y="1287"/>
                  <a:pt x="6867" y="1310"/>
                </a:cubicBezTo>
                <a:cubicBezTo>
                  <a:pt x="6966" y="1329"/>
                  <a:pt x="7070" y="1301"/>
                  <a:pt x="7157" y="1257"/>
                </a:cubicBezTo>
                <a:cubicBezTo>
                  <a:pt x="7230" y="1220"/>
                  <a:pt x="7284" y="1171"/>
                  <a:pt x="7344" y="1118"/>
                </a:cubicBezTo>
              </a:path>
              <a:path w="13164" h="1960" extrusionOk="0">
                <a:moveTo>
                  <a:pt x="7503" y="577"/>
                </a:moveTo>
                <a:cubicBezTo>
                  <a:pt x="7546" y="555"/>
                  <a:pt x="7586" y="535"/>
                  <a:pt x="7633" y="523"/>
                </a:cubicBezTo>
                <a:cubicBezTo>
                  <a:pt x="7671" y="513"/>
                  <a:pt x="7728" y="506"/>
                  <a:pt x="7742" y="556"/>
                </a:cubicBezTo>
                <a:cubicBezTo>
                  <a:pt x="7762" y="625"/>
                  <a:pt x="7705" y="714"/>
                  <a:pt x="7676" y="770"/>
                </a:cubicBezTo>
                <a:cubicBezTo>
                  <a:pt x="7621" y="877"/>
                  <a:pt x="7553" y="977"/>
                  <a:pt x="7492" y="1080"/>
                </a:cubicBezTo>
                <a:cubicBezTo>
                  <a:pt x="7462" y="1130"/>
                  <a:pt x="7403" y="1211"/>
                  <a:pt x="7421" y="1275"/>
                </a:cubicBezTo>
                <a:cubicBezTo>
                  <a:pt x="7425" y="1280"/>
                  <a:pt x="7430" y="1286"/>
                  <a:pt x="7434" y="1291"/>
                </a:cubicBezTo>
                <a:cubicBezTo>
                  <a:pt x="7487" y="1288"/>
                  <a:pt x="7534" y="1265"/>
                  <a:pt x="7580" y="1237"/>
                </a:cubicBezTo>
                <a:cubicBezTo>
                  <a:pt x="7646" y="1197"/>
                  <a:pt x="7703" y="1149"/>
                  <a:pt x="7775" y="1120"/>
                </a:cubicBezTo>
                <a:cubicBezTo>
                  <a:pt x="7817" y="1103"/>
                  <a:pt x="7875" y="1084"/>
                  <a:pt x="7919" y="1110"/>
                </a:cubicBezTo>
                <a:cubicBezTo>
                  <a:pt x="7950" y="1128"/>
                  <a:pt x="7946" y="1168"/>
                  <a:pt x="7964" y="1186"/>
                </a:cubicBezTo>
                <a:cubicBezTo>
                  <a:pt x="7982" y="1204"/>
                  <a:pt x="8001" y="1155"/>
                  <a:pt x="8012" y="1136"/>
                </a:cubicBezTo>
              </a:path>
              <a:path w="13164" h="1960" extrusionOk="0">
                <a:moveTo>
                  <a:pt x="8282" y="1077"/>
                </a:moveTo>
                <a:cubicBezTo>
                  <a:pt x="8323" y="1063"/>
                  <a:pt x="8342" y="1036"/>
                  <a:pt x="8368" y="1001"/>
                </a:cubicBezTo>
                <a:cubicBezTo>
                  <a:pt x="8407" y="948"/>
                  <a:pt x="8440" y="890"/>
                  <a:pt x="8472" y="833"/>
                </a:cubicBezTo>
                <a:cubicBezTo>
                  <a:pt x="8487" y="807"/>
                  <a:pt x="8496" y="786"/>
                  <a:pt x="8517" y="765"/>
                </a:cubicBezTo>
                <a:cubicBezTo>
                  <a:pt x="8533" y="800"/>
                  <a:pt x="8528" y="832"/>
                  <a:pt x="8529" y="872"/>
                </a:cubicBezTo>
                <a:cubicBezTo>
                  <a:pt x="8529" y="893"/>
                  <a:pt x="8525" y="956"/>
                  <a:pt x="8552" y="966"/>
                </a:cubicBezTo>
                <a:cubicBezTo>
                  <a:pt x="8578" y="975"/>
                  <a:pt x="8620" y="940"/>
                  <a:pt x="8638" y="927"/>
                </a:cubicBezTo>
                <a:cubicBezTo>
                  <a:pt x="8666" y="908"/>
                  <a:pt x="8700" y="877"/>
                  <a:pt x="8736" y="874"/>
                </a:cubicBezTo>
                <a:cubicBezTo>
                  <a:pt x="8768" y="872"/>
                  <a:pt x="8780" y="906"/>
                  <a:pt x="8787" y="930"/>
                </a:cubicBezTo>
                <a:cubicBezTo>
                  <a:pt x="8798" y="968"/>
                  <a:pt x="8799" y="998"/>
                  <a:pt x="8820" y="1031"/>
                </a:cubicBezTo>
                <a:cubicBezTo>
                  <a:pt x="8848" y="1015"/>
                  <a:pt x="8878" y="999"/>
                  <a:pt x="8899" y="973"/>
                </a:cubicBezTo>
                <a:cubicBezTo>
                  <a:pt x="8907" y="961"/>
                  <a:pt x="8915" y="948"/>
                  <a:pt x="8923" y="936"/>
                </a:cubicBezTo>
              </a:path>
              <a:path w="13164" h="1960" extrusionOk="0">
                <a:moveTo>
                  <a:pt x="8995" y="850"/>
                </a:moveTo>
                <a:cubicBezTo>
                  <a:pt x="9032" y="820"/>
                  <a:pt x="8978" y="900"/>
                  <a:pt x="8972" y="923"/>
                </a:cubicBezTo>
                <a:cubicBezTo>
                  <a:pt x="8960" y="968"/>
                  <a:pt x="8948" y="1024"/>
                  <a:pt x="8973" y="1067"/>
                </a:cubicBezTo>
                <a:cubicBezTo>
                  <a:pt x="8997" y="1109"/>
                  <a:pt x="9058" y="1114"/>
                  <a:pt x="9095" y="1088"/>
                </a:cubicBezTo>
                <a:cubicBezTo>
                  <a:pt x="9132" y="1063"/>
                  <a:pt x="9142" y="1005"/>
                  <a:pt x="9151" y="965"/>
                </a:cubicBezTo>
                <a:cubicBezTo>
                  <a:pt x="9163" y="913"/>
                  <a:pt x="9162" y="853"/>
                  <a:pt x="9183" y="803"/>
                </a:cubicBezTo>
                <a:cubicBezTo>
                  <a:pt x="9185" y="800"/>
                  <a:pt x="9188" y="796"/>
                  <a:pt x="9190" y="793"/>
                </a:cubicBezTo>
                <a:cubicBezTo>
                  <a:pt x="9211" y="820"/>
                  <a:pt x="9212" y="843"/>
                  <a:pt x="9221" y="877"/>
                </a:cubicBezTo>
                <a:cubicBezTo>
                  <a:pt x="9230" y="910"/>
                  <a:pt x="9243" y="949"/>
                  <a:pt x="9269" y="973"/>
                </a:cubicBezTo>
                <a:cubicBezTo>
                  <a:pt x="9299" y="1001"/>
                  <a:pt x="9343" y="992"/>
                  <a:pt x="9378" y="982"/>
                </a:cubicBezTo>
                <a:cubicBezTo>
                  <a:pt x="9403" y="975"/>
                  <a:pt x="9432" y="954"/>
                  <a:pt x="9459" y="957"/>
                </a:cubicBezTo>
                <a:cubicBezTo>
                  <a:pt x="9485" y="960"/>
                  <a:pt x="9493" y="968"/>
                  <a:pt x="9508" y="990"/>
                </a:cubicBezTo>
                <a:cubicBezTo>
                  <a:pt x="9528" y="1019"/>
                  <a:pt x="9547" y="1055"/>
                  <a:pt x="9581" y="1059"/>
                </a:cubicBezTo>
                <a:cubicBezTo>
                  <a:pt x="9614" y="1063"/>
                  <a:pt x="9638" y="1018"/>
                  <a:pt x="9653" y="998"/>
                </a:cubicBezTo>
              </a:path>
              <a:path w="13164" h="1960" extrusionOk="0">
                <a:moveTo>
                  <a:pt x="9891" y="161"/>
                </a:moveTo>
                <a:cubicBezTo>
                  <a:pt x="9901" y="126"/>
                  <a:pt x="9902" y="119"/>
                  <a:pt x="9911" y="99"/>
                </a:cubicBezTo>
                <a:cubicBezTo>
                  <a:pt x="9911" y="213"/>
                  <a:pt x="9891" y="326"/>
                  <a:pt x="9879" y="439"/>
                </a:cubicBezTo>
                <a:cubicBezTo>
                  <a:pt x="9864" y="578"/>
                  <a:pt x="9854" y="717"/>
                  <a:pt x="9850" y="856"/>
                </a:cubicBezTo>
                <a:cubicBezTo>
                  <a:pt x="9848" y="929"/>
                  <a:pt x="9850" y="1006"/>
                  <a:pt x="9850" y="1077"/>
                </a:cubicBezTo>
                <a:cubicBezTo>
                  <a:pt x="9795" y="1004"/>
                  <a:pt x="9752" y="922"/>
                  <a:pt x="9714" y="839"/>
                </a:cubicBezTo>
                <a:cubicBezTo>
                  <a:pt x="9695" y="796"/>
                  <a:pt x="9682" y="773"/>
                  <a:pt x="9708" y="734"/>
                </a:cubicBezTo>
                <a:cubicBezTo>
                  <a:pt x="9734" y="696"/>
                  <a:pt x="9815" y="664"/>
                  <a:pt x="9851" y="637"/>
                </a:cubicBezTo>
                <a:cubicBezTo>
                  <a:pt x="9985" y="537"/>
                  <a:pt x="10088" y="408"/>
                  <a:pt x="10199" y="286"/>
                </a:cubicBezTo>
                <a:cubicBezTo>
                  <a:pt x="10209" y="331"/>
                  <a:pt x="10205" y="374"/>
                  <a:pt x="10193" y="430"/>
                </a:cubicBezTo>
                <a:cubicBezTo>
                  <a:pt x="10167" y="550"/>
                  <a:pt x="10106" y="700"/>
                  <a:pt x="10113" y="824"/>
                </a:cubicBezTo>
                <a:cubicBezTo>
                  <a:pt x="10114" y="846"/>
                  <a:pt x="10112" y="852"/>
                  <a:pt x="10123" y="862"/>
                </a:cubicBezTo>
                <a:cubicBezTo>
                  <a:pt x="10147" y="862"/>
                  <a:pt x="10174" y="857"/>
                  <a:pt x="10199" y="858"/>
                </a:cubicBezTo>
                <a:cubicBezTo>
                  <a:pt x="10247" y="860"/>
                  <a:pt x="10280" y="889"/>
                  <a:pt x="10313" y="920"/>
                </a:cubicBezTo>
                <a:cubicBezTo>
                  <a:pt x="10351" y="956"/>
                  <a:pt x="10441" y="1066"/>
                  <a:pt x="10504" y="1053"/>
                </a:cubicBezTo>
                <a:cubicBezTo>
                  <a:pt x="10552" y="1043"/>
                  <a:pt x="10564" y="1011"/>
                  <a:pt x="10582" y="970"/>
                </a:cubicBezTo>
              </a:path>
              <a:path w="13164" h="1960" extrusionOk="0">
                <a:moveTo>
                  <a:pt x="10805" y="10"/>
                </a:moveTo>
                <a:cubicBezTo>
                  <a:pt x="10827" y="37"/>
                  <a:pt x="10838" y="49"/>
                  <a:pt x="10853" y="81"/>
                </a:cubicBezTo>
                <a:cubicBezTo>
                  <a:pt x="10907" y="199"/>
                  <a:pt x="10942" y="326"/>
                  <a:pt x="10971" y="452"/>
                </a:cubicBezTo>
                <a:cubicBezTo>
                  <a:pt x="11012" y="631"/>
                  <a:pt x="11033" y="813"/>
                  <a:pt x="11037" y="996"/>
                </a:cubicBezTo>
                <a:cubicBezTo>
                  <a:pt x="11040" y="1141"/>
                  <a:pt x="11039" y="1312"/>
                  <a:pt x="10986" y="1450"/>
                </a:cubicBezTo>
                <a:cubicBezTo>
                  <a:pt x="10964" y="1490"/>
                  <a:pt x="10958" y="1503"/>
                  <a:pt x="10932" y="1519"/>
                </a:cubicBezTo>
              </a:path>
              <a:path w="13164" h="1960" extrusionOk="0">
                <a:moveTo>
                  <a:pt x="11820" y="644"/>
                </a:moveTo>
                <a:cubicBezTo>
                  <a:pt x="11842" y="665"/>
                  <a:pt x="11849" y="673"/>
                  <a:pt x="11858" y="707"/>
                </a:cubicBezTo>
                <a:cubicBezTo>
                  <a:pt x="11875" y="769"/>
                  <a:pt x="11886" y="833"/>
                  <a:pt x="11900" y="896"/>
                </a:cubicBezTo>
                <a:cubicBezTo>
                  <a:pt x="11918" y="976"/>
                  <a:pt x="11937" y="1055"/>
                  <a:pt x="11955" y="1134"/>
                </a:cubicBezTo>
                <a:cubicBezTo>
                  <a:pt x="11965" y="1178"/>
                  <a:pt x="11976" y="1222"/>
                  <a:pt x="11987" y="1266"/>
                </a:cubicBezTo>
                <a:cubicBezTo>
                  <a:pt x="11988" y="1269"/>
                  <a:pt x="11988" y="1272"/>
                  <a:pt x="11989" y="1275"/>
                </a:cubicBezTo>
                <a:cubicBezTo>
                  <a:pt x="11953" y="1253"/>
                  <a:pt x="11923" y="1222"/>
                  <a:pt x="11887" y="1198"/>
                </a:cubicBezTo>
                <a:cubicBezTo>
                  <a:pt x="11822" y="1155"/>
                  <a:pt x="11746" y="1121"/>
                  <a:pt x="11669" y="1107"/>
                </a:cubicBezTo>
                <a:cubicBezTo>
                  <a:pt x="11617" y="1097"/>
                  <a:pt x="11543" y="1097"/>
                  <a:pt x="11513" y="1152"/>
                </a:cubicBezTo>
                <a:cubicBezTo>
                  <a:pt x="11489" y="1197"/>
                  <a:pt x="11538" y="1246"/>
                  <a:pt x="11572" y="1266"/>
                </a:cubicBezTo>
                <a:cubicBezTo>
                  <a:pt x="11630" y="1301"/>
                  <a:pt x="11696" y="1298"/>
                  <a:pt x="11758" y="1278"/>
                </a:cubicBezTo>
                <a:cubicBezTo>
                  <a:pt x="11811" y="1261"/>
                  <a:pt x="11854" y="1231"/>
                  <a:pt x="11901" y="1202"/>
                </a:cubicBezTo>
              </a:path>
              <a:path w="13164" h="1960" extrusionOk="0">
                <a:moveTo>
                  <a:pt x="12197" y="1175"/>
                </a:moveTo>
                <a:cubicBezTo>
                  <a:pt x="12218" y="1183"/>
                  <a:pt x="12247" y="1193"/>
                  <a:pt x="12262" y="1167"/>
                </a:cubicBezTo>
                <a:cubicBezTo>
                  <a:pt x="12278" y="1140"/>
                  <a:pt x="12279" y="1094"/>
                  <a:pt x="12284" y="1063"/>
                </a:cubicBezTo>
                <a:cubicBezTo>
                  <a:pt x="12288" y="1042"/>
                  <a:pt x="12289" y="1036"/>
                  <a:pt x="12291" y="1022"/>
                </a:cubicBezTo>
                <a:cubicBezTo>
                  <a:pt x="12327" y="1032"/>
                  <a:pt x="12341" y="1070"/>
                  <a:pt x="12367" y="1101"/>
                </a:cubicBezTo>
                <a:cubicBezTo>
                  <a:pt x="12405" y="1146"/>
                  <a:pt x="12449" y="1191"/>
                  <a:pt x="12504" y="1215"/>
                </a:cubicBezTo>
                <a:cubicBezTo>
                  <a:pt x="12545" y="1233"/>
                  <a:pt x="12594" y="1230"/>
                  <a:pt x="12614" y="1183"/>
                </a:cubicBezTo>
                <a:cubicBezTo>
                  <a:pt x="12639" y="1126"/>
                  <a:pt x="12631" y="1048"/>
                  <a:pt x="12633" y="987"/>
                </a:cubicBezTo>
                <a:cubicBezTo>
                  <a:pt x="12635" y="937"/>
                  <a:pt x="12638" y="895"/>
                  <a:pt x="12648" y="847"/>
                </a:cubicBezTo>
              </a:path>
              <a:path w="13164" h="1960" extrusionOk="0">
                <a:moveTo>
                  <a:pt x="12885" y="921"/>
                </a:moveTo>
                <a:cubicBezTo>
                  <a:pt x="12887" y="973"/>
                  <a:pt x="12876" y="1000"/>
                  <a:pt x="12855" y="1048"/>
                </a:cubicBezTo>
                <a:cubicBezTo>
                  <a:pt x="12840" y="1082"/>
                  <a:pt x="12803" y="1138"/>
                  <a:pt x="12810" y="1177"/>
                </a:cubicBezTo>
                <a:cubicBezTo>
                  <a:pt x="12819" y="1228"/>
                  <a:pt x="12889" y="1204"/>
                  <a:pt x="12917" y="1193"/>
                </a:cubicBezTo>
                <a:cubicBezTo>
                  <a:pt x="12999" y="1160"/>
                  <a:pt x="13061" y="1097"/>
                  <a:pt x="13103" y="1021"/>
                </a:cubicBezTo>
                <a:cubicBezTo>
                  <a:pt x="13164" y="910"/>
                  <a:pt x="13173" y="775"/>
                  <a:pt x="13157" y="651"/>
                </a:cubicBezTo>
                <a:cubicBezTo>
                  <a:pt x="13136" y="482"/>
                  <a:pt x="13066" y="314"/>
                  <a:pt x="12979" y="168"/>
                </a:cubicBezTo>
                <a:cubicBezTo>
                  <a:pt x="12963" y="140"/>
                  <a:pt x="12908" y="39"/>
                  <a:pt x="12867" y="33"/>
                </a:cubicBezTo>
                <a:cubicBezTo>
                  <a:pt x="12846" y="37"/>
                  <a:pt x="12837" y="40"/>
                  <a:pt x="12826" y="5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6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749550" y="4978400"/>
            <a:ext cx="1525588" cy="263525"/>
          </a:xfrm>
          <a:custGeom>
            <a:avLst/>
            <a:gdLst>
              <a:gd name="T0" fmla="*/ 0 w 4238"/>
              <a:gd name="T1" fmla="*/ 2147483647 h 735"/>
              <a:gd name="T2" fmla="*/ 2147483647 w 4238"/>
              <a:gd name="T3" fmla="*/ 2147483647 h 735"/>
              <a:gd name="T4" fmla="*/ 2147483647 w 4238"/>
              <a:gd name="T5" fmla="*/ 2147483647 h 735"/>
              <a:gd name="T6" fmla="*/ 2147483647 w 4238"/>
              <a:gd name="T7" fmla="*/ 2147483647 h 735"/>
              <a:gd name="T8" fmla="*/ 2147483647 w 4238"/>
              <a:gd name="T9" fmla="*/ 2147483647 h 735"/>
              <a:gd name="T10" fmla="*/ 2147483647 w 4238"/>
              <a:gd name="T11" fmla="*/ 2147483647 h 735"/>
              <a:gd name="T12" fmla="*/ 2147483647 w 4238"/>
              <a:gd name="T13" fmla="*/ 2147483647 h 735"/>
              <a:gd name="T14" fmla="*/ 2147483647 w 4238"/>
              <a:gd name="T15" fmla="*/ 2147483647 h 735"/>
              <a:gd name="T16" fmla="*/ 2147483647 w 4238"/>
              <a:gd name="T17" fmla="*/ 2147483647 h 73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238"/>
              <a:gd name="T28" fmla="*/ 0 h 735"/>
              <a:gd name="T29" fmla="*/ 4238 w 4238"/>
              <a:gd name="T30" fmla="*/ 735 h 73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238" h="735" extrusionOk="0">
                <a:moveTo>
                  <a:pt x="0" y="667"/>
                </a:moveTo>
                <a:cubicBezTo>
                  <a:pt x="9" y="690"/>
                  <a:pt x="18" y="712"/>
                  <a:pt x="28" y="734"/>
                </a:cubicBezTo>
                <a:cubicBezTo>
                  <a:pt x="44" y="714"/>
                  <a:pt x="48" y="695"/>
                  <a:pt x="56" y="668"/>
                </a:cubicBezTo>
              </a:path>
              <a:path w="4238" h="735" extrusionOk="0">
                <a:moveTo>
                  <a:pt x="2989" y="168"/>
                </a:moveTo>
                <a:cubicBezTo>
                  <a:pt x="3032" y="215"/>
                  <a:pt x="3070" y="236"/>
                  <a:pt x="3138" y="234"/>
                </a:cubicBezTo>
                <a:cubicBezTo>
                  <a:pt x="3218" y="231"/>
                  <a:pt x="3279" y="195"/>
                  <a:pt x="3345" y="156"/>
                </a:cubicBezTo>
              </a:path>
              <a:path w="4238" h="735" extrusionOk="0">
                <a:moveTo>
                  <a:pt x="3963" y="0"/>
                </a:moveTo>
                <a:cubicBezTo>
                  <a:pt x="3950" y="48"/>
                  <a:pt x="3949" y="77"/>
                  <a:pt x="4009" y="86"/>
                </a:cubicBezTo>
                <a:cubicBezTo>
                  <a:pt x="4087" y="98"/>
                  <a:pt x="4166" y="63"/>
                  <a:pt x="4237" y="3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7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155825" y="4862513"/>
            <a:ext cx="514350" cy="552450"/>
          </a:xfrm>
          <a:custGeom>
            <a:avLst/>
            <a:gdLst>
              <a:gd name="T0" fmla="*/ 2147483647 w 1427"/>
              <a:gd name="T1" fmla="*/ 2147483647 h 1535"/>
              <a:gd name="T2" fmla="*/ 2147483647 w 1427"/>
              <a:gd name="T3" fmla="*/ 2147483647 h 1535"/>
              <a:gd name="T4" fmla="*/ 2147483647 w 1427"/>
              <a:gd name="T5" fmla="*/ 2147483647 h 1535"/>
              <a:gd name="T6" fmla="*/ 2147483647 w 1427"/>
              <a:gd name="T7" fmla="*/ 2147483647 h 1535"/>
              <a:gd name="T8" fmla="*/ 2147483647 w 1427"/>
              <a:gd name="T9" fmla="*/ 2147483647 h 1535"/>
              <a:gd name="T10" fmla="*/ 2147483647 w 1427"/>
              <a:gd name="T11" fmla="*/ 2147483647 h 1535"/>
              <a:gd name="T12" fmla="*/ 2147483647 w 1427"/>
              <a:gd name="T13" fmla="*/ 2147483647 h 1535"/>
              <a:gd name="T14" fmla="*/ 2147483647 w 1427"/>
              <a:gd name="T15" fmla="*/ 2147483647 h 1535"/>
              <a:gd name="T16" fmla="*/ 2147483647 w 1427"/>
              <a:gd name="T17" fmla="*/ 2147483647 h 1535"/>
              <a:gd name="T18" fmla="*/ 2147483647 w 1427"/>
              <a:gd name="T19" fmla="*/ 2147483647 h 1535"/>
              <a:gd name="T20" fmla="*/ 2147483647 w 1427"/>
              <a:gd name="T21" fmla="*/ 2147483647 h 1535"/>
              <a:gd name="T22" fmla="*/ 2147483647 w 1427"/>
              <a:gd name="T23" fmla="*/ 2147483647 h 1535"/>
              <a:gd name="T24" fmla="*/ 2147483647 w 1427"/>
              <a:gd name="T25" fmla="*/ 2147483647 h 1535"/>
              <a:gd name="T26" fmla="*/ 2147483647 w 1427"/>
              <a:gd name="T27" fmla="*/ 2147483647 h 1535"/>
              <a:gd name="T28" fmla="*/ 2147483647 w 1427"/>
              <a:gd name="T29" fmla="*/ 2147483647 h 1535"/>
              <a:gd name="T30" fmla="*/ 2147483647 w 1427"/>
              <a:gd name="T31" fmla="*/ 2147483647 h 1535"/>
              <a:gd name="T32" fmla="*/ 2147483647 w 1427"/>
              <a:gd name="T33" fmla="*/ 2147483647 h 1535"/>
              <a:gd name="T34" fmla="*/ 2147483647 w 1427"/>
              <a:gd name="T35" fmla="*/ 2147483647 h 1535"/>
              <a:gd name="T36" fmla="*/ 2147483647 w 1427"/>
              <a:gd name="T37" fmla="*/ 2147483647 h 1535"/>
              <a:gd name="T38" fmla="*/ 2147483647 w 1427"/>
              <a:gd name="T39" fmla="*/ 2147483647 h 1535"/>
              <a:gd name="T40" fmla="*/ 2147483647 w 1427"/>
              <a:gd name="T41" fmla="*/ 2147483647 h 1535"/>
              <a:gd name="T42" fmla="*/ 2147483647 w 1427"/>
              <a:gd name="T43" fmla="*/ 2147483647 h 1535"/>
              <a:gd name="T44" fmla="*/ 2147483647 w 1427"/>
              <a:gd name="T45" fmla="*/ 2147483647 h 1535"/>
              <a:gd name="T46" fmla="*/ 2147483647 w 1427"/>
              <a:gd name="T47" fmla="*/ 2147483647 h 1535"/>
              <a:gd name="T48" fmla="*/ 2147483647 w 1427"/>
              <a:gd name="T49" fmla="*/ 2147483647 h 1535"/>
              <a:gd name="T50" fmla="*/ 2147483647 w 1427"/>
              <a:gd name="T51" fmla="*/ 2147483647 h 1535"/>
              <a:gd name="T52" fmla="*/ 2147483647 w 1427"/>
              <a:gd name="T53" fmla="*/ 2147483647 h 1535"/>
              <a:gd name="T54" fmla="*/ 2147483647 w 1427"/>
              <a:gd name="T55" fmla="*/ 2147483647 h 1535"/>
              <a:gd name="T56" fmla="*/ 2147483647 w 1427"/>
              <a:gd name="T57" fmla="*/ 2147483647 h 1535"/>
              <a:gd name="T58" fmla="*/ 2147483647 w 1427"/>
              <a:gd name="T59" fmla="*/ 2147483647 h 153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427"/>
              <a:gd name="T91" fmla="*/ 0 h 1535"/>
              <a:gd name="T92" fmla="*/ 1427 w 1427"/>
              <a:gd name="T93" fmla="*/ 1535 h 153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427" h="1535" extrusionOk="0">
                <a:moveTo>
                  <a:pt x="442" y="493"/>
                </a:moveTo>
                <a:cubicBezTo>
                  <a:pt x="392" y="445"/>
                  <a:pt x="337" y="423"/>
                  <a:pt x="267" y="415"/>
                </a:cubicBezTo>
                <a:cubicBezTo>
                  <a:pt x="203" y="408"/>
                  <a:pt x="140" y="427"/>
                  <a:pt x="112" y="490"/>
                </a:cubicBezTo>
                <a:cubicBezTo>
                  <a:pt x="78" y="568"/>
                  <a:pt x="116" y="661"/>
                  <a:pt x="142" y="734"/>
                </a:cubicBezTo>
                <a:cubicBezTo>
                  <a:pt x="173" y="821"/>
                  <a:pt x="213" y="907"/>
                  <a:pt x="219" y="1001"/>
                </a:cubicBezTo>
                <a:cubicBezTo>
                  <a:pt x="223" y="1073"/>
                  <a:pt x="190" y="1141"/>
                  <a:pt x="114" y="1154"/>
                </a:cubicBezTo>
                <a:cubicBezTo>
                  <a:pt x="67" y="1162"/>
                  <a:pt x="35" y="1141"/>
                  <a:pt x="5" y="1110"/>
                </a:cubicBezTo>
                <a:cubicBezTo>
                  <a:pt x="12" y="1072"/>
                  <a:pt x="5" y="1062"/>
                  <a:pt x="56" y="1050"/>
                </a:cubicBezTo>
                <a:cubicBezTo>
                  <a:pt x="128" y="1032"/>
                  <a:pt x="204" y="1038"/>
                  <a:pt x="277" y="1030"/>
                </a:cubicBezTo>
                <a:cubicBezTo>
                  <a:pt x="374" y="1019"/>
                  <a:pt x="479" y="997"/>
                  <a:pt x="555" y="933"/>
                </a:cubicBezTo>
                <a:cubicBezTo>
                  <a:pt x="590" y="903"/>
                  <a:pt x="591" y="886"/>
                  <a:pt x="595" y="845"/>
                </a:cubicBezTo>
                <a:cubicBezTo>
                  <a:pt x="558" y="796"/>
                  <a:pt x="515" y="779"/>
                  <a:pt x="458" y="818"/>
                </a:cubicBezTo>
                <a:cubicBezTo>
                  <a:pt x="381" y="871"/>
                  <a:pt x="365" y="986"/>
                  <a:pt x="398" y="1068"/>
                </a:cubicBezTo>
                <a:cubicBezTo>
                  <a:pt x="414" y="1108"/>
                  <a:pt x="451" y="1145"/>
                  <a:pt x="498" y="1130"/>
                </a:cubicBezTo>
                <a:cubicBezTo>
                  <a:pt x="540" y="1116"/>
                  <a:pt x="564" y="1077"/>
                  <a:pt x="590" y="1046"/>
                </a:cubicBezTo>
              </a:path>
              <a:path w="1427" h="1535" extrusionOk="0">
                <a:moveTo>
                  <a:pt x="750" y="353"/>
                </a:moveTo>
                <a:cubicBezTo>
                  <a:pt x="748" y="331"/>
                  <a:pt x="749" y="326"/>
                  <a:pt x="743" y="313"/>
                </a:cubicBezTo>
                <a:cubicBezTo>
                  <a:pt x="740" y="357"/>
                  <a:pt x="747" y="402"/>
                  <a:pt x="750" y="447"/>
                </a:cubicBezTo>
                <a:cubicBezTo>
                  <a:pt x="757" y="539"/>
                  <a:pt x="765" y="631"/>
                  <a:pt x="775" y="723"/>
                </a:cubicBezTo>
                <a:cubicBezTo>
                  <a:pt x="784" y="798"/>
                  <a:pt x="787" y="877"/>
                  <a:pt x="800" y="952"/>
                </a:cubicBezTo>
                <a:cubicBezTo>
                  <a:pt x="808" y="995"/>
                  <a:pt x="807" y="1003"/>
                  <a:pt x="836" y="1001"/>
                </a:cubicBezTo>
              </a:path>
              <a:path w="1427" h="1535" extrusionOk="0">
                <a:moveTo>
                  <a:pt x="1186" y="138"/>
                </a:moveTo>
                <a:cubicBezTo>
                  <a:pt x="1195" y="76"/>
                  <a:pt x="1198" y="52"/>
                  <a:pt x="1179" y="0"/>
                </a:cubicBezTo>
                <a:cubicBezTo>
                  <a:pt x="1122" y="31"/>
                  <a:pt x="1100" y="86"/>
                  <a:pt x="1083" y="150"/>
                </a:cubicBezTo>
                <a:cubicBezTo>
                  <a:pt x="998" y="470"/>
                  <a:pt x="1076" y="823"/>
                  <a:pt x="1125" y="1142"/>
                </a:cubicBezTo>
                <a:cubicBezTo>
                  <a:pt x="1142" y="1252"/>
                  <a:pt x="1173" y="1372"/>
                  <a:pt x="1163" y="1484"/>
                </a:cubicBezTo>
                <a:cubicBezTo>
                  <a:pt x="1157" y="1555"/>
                  <a:pt x="1147" y="1513"/>
                  <a:pt x="1118" y="1523"/>
                </a:cubicBezTo>
              </a:path>
              <a:path w="1427" h="1535" extrusionOk="0">
                <a:moveTo>
                  <a:pt x="1102" y="976"/>
                </a:moveTo>
                <a:cubicBezTo>
                  <a:pt x="1169" y="972"/>
                  <a:pt x="1233" y="967"/>
                  <a:pt x="1299" y="954"/>
                </a:cubicBezTo>
                <a:cubicBezTo>
                  <a:pt x="1347" y="945"/>
                  <a:pt x="1383" y="927"/>
                  <a:pt x="1426" y="90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09888" y="4883150"/>
            <a:ext cx="585787" cy="508000"/>
          </a:xfrm>
          <a:custGeom>
            <a:avLst/>
            <a:gdLst>
              <a:gd name="T0" fmla="*/ 2147483647 w 1628"/>
              <a:gd name="T1" fmla="*/ 2147483647 h 1411"/>
              <a:gd name="T2" fmla="*/ 2147483647 w 1628"/>
              <a:gd name="T3" fmla="*/ 2147483647 h 1411"/>
              <a:gd name="T4" fmla="*/ 2147483647 w 1628"/>
              <a:gd name="T5" fmla="*/ 2147483647 h 1411"/>
              <a:gd name="T6" fmla="*/ 2147483647 w 1628"/>
              <a:gd name="T7" fmla="*/ 2147483647 h 1411"/>
              <a:gd name="T8" fmla="*/ 2147483647 w 1628"/>
              <a:gd name="T9" fmla="*/ 2147483647 h 1411"/>
              <a:gd name="T10" fmla="*/ 2147483647 w 1628"/>
              <a:gd name="T11" fmla="*/ 2147483647 h 1411"/>
              <a:gd name="T12" fmla="*/ 0 w 1628"/>
              <a:gd name="T13" fmla="*/ 2147483647 h 1411"/>
              <a:gd name="T14" fmla="*/ 2147483647 w 1628"/>
              <a:gd name="T15" fmla="*/ 2147483647 h 1411"/>
              <a:gd name="T16" fmla="*/ 2147483647 w 1628"/>
              <a:gd name="T17" fmla="*/ 2147483647 h 1411"/>
              <a:gd name="T18" fmla="*/ 2147483647 w 1628"/>
              <a:gd name="T19" fmla="*/ 2147483647 h 1411"/>
              <a:gd name="T20" fmla="*/ 2147483647 w 1628"/>
              <a:gd name="T21" fmla="*/ 2147483647 h 1411"/>
              <a:gd name="T22" fmla="*/ 2147483647 w 1628"/>
              <a:gd name="T23" fmla="*/ 2147483647 h 1411"/>
              <a:gd name="T24" fmla="*/ 2147483647 w 1628"/>
              <a:gd name="T25" fmla="*/ 2147483647 h 1411"/>
              <a:gd name="T26" fmla="*/ 2147483647 w 1628"/>
              <a:gd name="T27" fmla="*/ 2147483647 h 1411"/>
              <a:gd name="T28" fmla="*/ 2147483647 w 1628"/>
              <a:gd name="T29" fmla="*/ 2147483647 h 1411"/>
              <a:gd name="T30" fmla="*/ 2147483647 w 1628"/>
              <a:gd name="T31" fmla="*/ 2147483647 h 1411"/>
              <a:gd name="T32" fmla="*/ 2147483647 w 1628"/>
              <a:gd name="T33" fmla="*/ 2147483647 h 1411"/>
              <a:gd name="T34" fmla="*/ 2147483647 w 1628"/>
              <a:gd name="T35" fmla="*/ 2147483647 h 1411"/>
              <a:gd name="T36" fmla="*/ 2147483647 w 1628"/>
              <a:gd name="T37" fmla="*/ 2147483647 h 1411"/>
              <a:gd name="T38" fmla="*/ 2147483647 w 1628"/>
              <a:gd name="T39" fmla="*/ 2147483647 h 1411"/>
              <a:gd name="T40" fmla="*/ 2147483647 w 1628"/>
              <a:gd name="T41" fmla="*/ 2147483647 h 1411"/>
              <a:gd name="T42" fmla="*/ 2147483647 w 1628"/>
              <a:gd name="T43" fmla="*/ 2147483647 h 1411"/>
              <a:gd name="T44" fmla="*/ 2147483647 w 1628"/>
              <a:gd name="T45" fmla="*/ 2147483647 h 1411"/>
              <a:gd name="T46" fmla="*/ 2147483647 w 1628"/>
              <a:gd name="T47" fmla="*/ 2147483647 h 1411"/>
              <a:gd name="T48" fmla="*/ 2147483647 w 1628"/>
              <a:gd name="T49" fmla="*/ 2147483647 h 1411"/>
              <a:gd name="T50" fmla="*/ 2147483647 w 1628"/>
              <a:gd name="T51" fmla="*/ 2147483647 h 1411"/>
              <a:gd name="T52" fmla="*/ 2147483647 w 1628"/>
              <a:gd name="T53" fmla="*/ 2147483647 h 1411"/>
              <a:gd name="T54" fmla="*/ 2147483647 w 1628"/>
              <a:gd name="T55" fmla="*/ 2147483647 h 1411"/>
              <a:gd name="T56" fmla="*/ 2147483647 w 1628"/>
              <a:gd name="T57" fmla="*/ 2147483647 h 1411"/>
              <a:gd name="T58" fmla="*/ 2147483647 w 1628"/>
              <a:gd name="T59" fmla="*/ 2147483647 h 141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1628"/>
              <a:gd name="T91" fmla="*/ 0 h 1411"/>
              <a:gd name="T92" fmla="*/ 1628 w 1628"/>
              <a:gd name="T93" fmla="*/ 1411 h 141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1628" h="1411" extrusionOk="0">
                <a:moveTo>
                  <a:pt x="278" y="7"/>
                </a:moveTo>
                <a:cubicBezTo>
                  <a:pt x="324" y="13"/>
                  <a:pt x="328" y="12"/>
                  <a:pt x="336" y="74"/>
                </a:cubicBezTo>
                <a:cubicBezTo>
                  <a:pt x="357" y="227"/>
                  <a:pt x="339" y="386"/>
                  <a:pt x="344" y="540"/>
                </a:cubicBezTo>
                <a:cubicBezTo>
                  <a:pt x="347" y="629"/>
                  <a:pt x="352" y="715"/>
                  <a:pt x="380" y="799"/>
                </a:cubicBezTo>
                <a:cubicBezTo>
                  <a:pt x="346" y="769"/>
                  <a:pt x="313" y="738"/>
                  <a:pt x="275" y="712"/>
                </a:cubicBezTo>
                <a:cubicBezTo>
                  <a:pt x="222" y="677"/>
                  <a:pt x="156" y="640"/>
                  <a:pt x="91" y="638"/>
                </a:cubicBezTo>
                <a:cubicBezTo>
                  <a:pt x="46" y="636"/>
                  <a:pt x="1" y="664"/>
                  <a:pt x="0" y="713"/>
                </a:cubicBezTo>
                <a:cubicBezTo>
                  <a:pt x="-1" y="761"/>
                  <a:pt x="45" y="807"/>
                  <a:pt x="82" y="831"/>
                </a:cubicBezTo>
                <a:cubicBezTo>
                  <a:pt x="135" y="865"/>
                  <a:pt x="180" y="863"/>
                  <a:pt x="240" y="858"/>
                </a:cubicBezTo>
                <a:cubicBezTo>
                  <a:pt x="253" y="857"/>
                  <a:pt x="267" y="856"/>
                  <a:pt x="280" y="855"/>
                </a:cubicBezTo>
              </a:path>
              <a:path w="1628" h="1411" extrusionOk="0">
                <a:moveTo>
                  <a:pt x="478" y="833"/>
                </a:moveTo>
                <a:cubicBezTo>
                  <a:pt x="510" y="821"/>
                  <a:pt x="540" y="806"/>
                  <a:pt x="560" y="776"/>
                </a:cubicBezTo>
                <a:cubicBezTo>
                  <a:pt x="598" y="721"/>
                  <a:pt x="631" y="660"/>
                  <a:pt x="667" y="603"/>
                </a:cubicBezTo>
                <a:cubicBezTo>
                  <a:pt x="692" y="564"/>
                  <a:pt x="725" y="496"/>
                  <a:pt x="777" y="486"/>
                </a:cubicBezTo>
                <a:cubicBezTo>
                  <a:pt x="825" y="477"/>
                  <a:pt x="845" y="546"/>
                  <a:pt x="858" y="577"/>
                </a:cubicBezTo>
                <a:cubicBezTo>
                  <a:pt x="887" y="645"/>
                  <a:pt x="910" y="716"/>
                  <a:pt x="926" y="788"/>
                </a:cubicBezTo>
                <a:cubicBezTo>
                  <a:pt x="930" y="810"/>
                  <a:pt x="933" y="816"/>
                  <a:pt x="928" y="830"/>
                </a:cubicBezTo>
                <a:cubicBezTo>
                  <a:pt x="893" y="843"/>
                  <a:pt x="866" y="826"/>
                  <a:pt x="832" y="810"/>
                </a:cubicBezTo>
                <a:cubicBezTo>
                  <a:pt x="756" y="774"/>
                  <a:pt x="658" y="726"/>
                  <a:pt x="602" y="662"/>
                </a:cubicBezTo>
                <a:cubicBezTo>
                  <a:pt x="592" y="646"/>
                  <a:pt x="586" y="643"/>
                  <a:pt x="595" y="632"/>
                </a:cubicBezTo>
              </a:path>
              <a:path w="1628" h="1411" extrusionOk="0">
                <a:moveTo>
                  <a:pt x="930" y="669"/>
                </a:moveTo>
                <a:cubicBezTo>
                  <a:pt x="964" y="694"/>
                  <a:pt x="993" y="729"/>
                  <a:pt x="1028" y="752"/>
                </a:cubicBezTo>
                <a:cubicBezTo>
                  <a:pt x="1062" y="774"/>
                  <a:pt x="1083" y="780"/>
                  <a:pt x="1124" y="762"/>
                </a:cubicBezTo>
                <a:cubicBezTo>
                  <a:pt x="1244" y="708"/>
                  <a:pt x="1276" y="587"/>
                  <a:pt x="1352" y="495"/>
                </a:cubicBezTo>
                <a:cubicBezTo>
                  <a:pt x="1362" y="480"/>
                  <a:pt x="1363" y="475"/>
                  <a:pt x="1376" y="475"/>
                </a:cubicBezTo>
                <a:cubicBezTo>
                  <a:pt x="1406" y="538"/>
                  <a:pt x="1428" y="601"/>
                  <a:pt x="1451" y="669"/>
                </a:cubicBezTo>
                <a:cubicBezTo>
                  <a:pt x="1495" y="800"/>
                  <a:pt x="1547" y="928"/>
                  <a:pt x="1584" y="1061"/>
                </a:cubicBezTo>
                <a:cubicBezTo>
                  <a:pt x="1607" y="1143"/>
                  <a:pt x="1670" y="1314"/>
                  <a:pt x="1600" y="1391"/>
                </a:cubicBezTo>
                <a:cubicBezTo>
                  <a:pt x="1555" y="1440"/>
                  <a:pt x="1473" y="1394"/>
                  <a:pt x="1433" y="1365"/>
                </a:cubicBezTo>
                <a:cubicBezTo>
                  <a:pt x="1349" y="1306"/>
                  <a:pt x="1320" y="1232"/>
                  <a:pt x="1289" y="113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9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792538" y="4964113"/>
            <a:ext cx="155575" cy="33337"/>
          </a:xfrm>
          <a:custGeom>
            <a:avLst/>
            <a:gdLst>
              <a:gd name="T0" fmla="*/ 0 w 431"/>
              <a:gd name="T1" fmla="*/ 2147483647 h 95"/>
              <a:gd name="T2" fmla="*/ 2147483647 w 431"/>
              <a:gd name="T3" fmla="*/ 2147483647 h 95"/>
              <a:gd name="T4" fmla="*/ 2147483647 w 431"/>
              <a:gd name="T5" fmla="*/ 2147483647 h 95"/>
              <a:gd name="T6" fmla="*/ 2147483647 w 431"/>
              <a:gd name="T7" fmla="*/ 2147483647 h 95"/>
              <a:gd name="T8" fmla="*/ 2147483647 w 431"/>
              <a:gd name="T9" fmla="*/ 2147483647 h 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1"/>
              <a:gd name="T16" fmla="*/ 0 h 95"/>
              <a:gd name="T17" fmla="*/ 431 w 431"/>
              <a:gd name="T18" fmla="*/ 95 h 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1" h="95" extrusionOk="0">
                <a:moveTo>
                  <a:pt x="0" y="55"/>
                </a:moveTo>
                <a:cubicBezTo>
                  <a:pt x="17" y="84"/>
                  <a:pt x="33" y="87"/>
                  <a:pt x="67" y="91"/>
                </a:cubicBezTo>
                <a:cubicBezTo>
                  <a:pt x="131" y="98"/>
                  <a:pt x="208" y="98"/>
                  <a:pt x="271" y="84"/>
                </a:cubicBezTo>
                <a:cubicBezTo>
                  <a:pt x="317" y="74"/>
                  <a:pt x="390" y="54"/>
                  <a:pt x="423" y="17"/>
                </a:cubicBezTo>
                <a:cubicBezTo>
                  <a:pt x="425" y="11"/>
                  <a:pt x="428" y="6"/>
                  <a:pt x="430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05275" y="4938713"/>
            <a:ext cx="117475" cy="20637"/>
          </a:xfrm>
          <a:custGeom>
            <a:avLst/>
            <a:gdLst>
              <a:gd name="T0" fmla="*/ 0 w 323"/>
              <a:gd name="T1" fmla="*/ 2147483647 h 60"/>
              <a:gd name="T2" fmla="*/ 2147483647 w 323"/>
              <a:gd name="T3" fmla="*/ 2147483647 h 60"/>
              <a:gd name="T4" fmla="*/ 2147483647 w 323"/>
              <a:gd name="T5" fmla="*/ 2147483647 h 60"/>
              <a:gd name="T6" fmla="*/ 0 60000 65536"/>
              <a:gd name="T7" fmla="*/ 0 60000 65536"/>
              <a:gd name="T8" fmla="*/ 0 60000 65536"/>
              <a:gd name="T9" fmla="*/ 0 w 323"/>
              <a:gd name="T10" fmla="*/ 0 h 60"/>
              <a:gd name="T11" fmla="*/ 323 w 323"/>
              <a:gd name="T12" fmla="*/ 60 h 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3" h="60" extrusionOk="0">
                <a:moveTo>
                  <a:pt x="0" y="0"/>
                </a:moveTo>
                <a:cubicBezTo>
                  <a:pt x="50" y="45"/>
                  <a:pt x="74" y="54"/>
                  <a:pt x="141" y="57"/>
                </a:cubicBezTo>
                <a:cubicBezTo>
                  <a:pt x="208" y="60"/>
                  <a:pt x="260" y="48"/>
                  <a:pt x="322" y="2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1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384675" y="4841875"/>
            <a:ext cx="1311275" cy="581025"/>
          </a:xfrm>
          <a:custGeom>
            <a:avLst/>
            <a:gdLst>
              <a:gd name="T0" fmla="*/ 2147483647 w 3643"/>
              <a:gd name="T1" fmla="*/ 2147483647 h 1614"/>
              <a:gd name="T2" fmla="*/ 2147483647 w 3643"/>
              <a:gd name="T3" fmla="*/ 2147483647 h 1614"/>
              <a:gd name="T4" fmla="*/ 2147483647 w 3643"/>
              <a:gd name="T5" fmla="*/ 2147483647 h 1614"/>
              <a:gd name="T6" fmla="*/ 2147483647 w 3643"/>
              <a:gd name="T7" fmla="*/ 2147483647 h 1614"/>
              <a:gd name="T8" fmla="*/ 2147483647 w 3643"/>
              <a:gd name="T9" fmla="*/ 2147483647 h 1614"/>
              <a:gd name="T10" fmla="*/ 2147483647 w 3643"/>
              <a:gd name="T11" fmla="*/ 2147483647 h 1614"/>
              <a:gd name="T12" fmla="*/ 2147483647 w 3643"/>
              <a:gd name="T13" fmla="*/ 2147483647 h 1614"/>
              <a:gd name="T14" fmla="*/ 2147483647 w 3643"/>
              <a:gd name="T15" fmla="*/ 2147483647 h 1614"/>
              <a:gd name="T16" fmla="*/ 2147483647 w 3643"/>
              <a:gd name="T17" fmla="*/ 2147483647 h 1614"/>
              <a:gd name="T18" fmla="*/ 2147483647 w 3643"/>
              <a:gd name="T19" fmla="*/ 2147483647 h 1614"/>
              <a:gd name="T20" fmla="*/ 2147483647 w 3643"/>
              <a:gd name="T21" fmla="*/ 2147483647 h 1614"/>
              <a:gd name="T22" fmla="*/ 2147483647 w 3643"/>
              <a:gd name="T23" fmla="*/ 2147483647 h 1614"/>
              <a:gd name="T24" fmla="*/ 2147483647 w 3643"/>
              <a:gd name="T25" fmla="*/ 2147483647 h 1614"/>
              <a:gd name="T26" fmla="*/ 2147483647 w 3643"/>
              <a:gd name="T27" fmla="*/ 2147483647 h 1614"/>
              <a:gd name="T28" fmla="*/ 2147483647 w 3643"/>
              <a:gd name="T29" fmla="*/ 2147483647 h 1614"/>
              <a:gd name="T30" fmla="*/ 2147483647 w 3643"/>
              <a:gd name="T31" fmla="*/ 2147483647 h 1614"/>
              <a:gd name="T32" fmla="*/ 2147483647 w 3643"/>
              <a:gd name="T33" fmla="*/ 2147483647 h 1614"/>
              <a:gd name="T34" fmla="*/ 2147483647 w 3643"/>
              <a:gd name="T35" fmla="*/ 2147483647 h 1614"/>
              <a:gd name="T36" fmla="*/ 2147483647 w 3643"/>
              <a:gd name="T37" fmla="*/ 2147483647 h 1614"/>
              <a:gd name="T38" fmla="*/ 2147483647 w 3643"/>
              <a:gd name="T39" fmla="*/ 2147483647 h 1614"/>
              <a:gd name="T40" fmla="*/ 2147483647 w 3643"/>
              <a:gd name="T41" fmla="*/ 2147483647 h 1614"/>
              <a:gd name="T42" fmla="*/ 2147483647 w 3643"/>
              <a:gd name="T43" fmla="*/ 2147483647 h 1614"/>
              <a:gd name="T44" fmla="*/ 2147483647 w 3643"/>
              <a:gd name="T45" fmla="*/ 2147483647 h 1614"/>
              <a:gd name="T46" fmla="*/ 2147483647 w 3643"/>
              <a:gd name="T47" fmla="*/ 2147483647 h 1614"/>
              <a:gd name="T48" fmla="*/ 2147483647 w 3643"/>
              <a:gd name="T49" fmla="*/ 2147483647 h 1614"/>
              <a:gd name="T50" fmla="*/ 2147483647 w 3643"/>
              <a:gd name="T51" fmla="*/ 2147483647 h 1614"/>
              <a:gd name="T52" fmla="*/ 2147483647 w 3643"/>
              <a:gd name="T53" fmla="*/ 2147483647 h 1614"/>
              <a:gd name="T54" fmla="*/ 2147483647 w 3643"/>
              <a:gd name="T55" fmla="*/ 2147483647 h 1614"/>
              <a:gd name="T56" fmla="*/ 2147483647 w 3643"/>
              <a:gd name="T57" fmla="*/ 2147483647 h 1614"/>
              <a:gd name="T58" fmla="*/ 2147483647 w 3643"/>
              <a:gd name="T59" fmla="*/ 2147483647 h 1614"/>
              <a:gd name="T60" fmla="*/ 2147483647 w 3643"/>
              <a:gd name="T61" fmla="*/ 2147483647 h 1614"/>
              <a:gd name="T62" fmla="*/ 2147483647 w 3643"/>
              <a:gd name="T63" fmla="*/ 2147483647 h 1614"/>
              <a:gd name="T64" fmla="*/ 2147483647 w 3643"/>
              <a:gd name="T65" fmla="*/ 2147483647 h 1614"/>
              <a:gd name="T66" fmla="*/ 2147483647 w 3643"/>
              <a:gd name="T67" fmla="*/ 2147483647 h 1614"/>
              <a:gd name="T68" fmla="*/ 2147483647 w 3643"/>
              <a:gd name="T69" fmla="*/ 2147483647 h 1614"/>
              <a:gd name="T70" fmla="*/ 2147483647 w 3643"/>
              <a:gd name="T71" fmla="*/ 2147483647 h 1614"/>
              <a:gd name="T72" fmla="*/ 2147483647 w 3643"/>
              <a:gd name="T73" fmla="*/ 2147483647 h 1614"/>
              <a:gd name="T74" fmla="*/ 2147483647 w 3643"/>
              <a:gd name="T75" fmla="*/ 2147483647 h 1614"/>
              <a:gd name="T76" fmla="*/ 2147483647 w 3643"/>
              <a:gd name="T77" fmla="*/ 2147483647 h 1614"/>
              <a:gd name="T78" fmla="*/ 2147483647 w 3643"/>
              <a:gd name="T79" fmla="*/ 2147483647 h 1614"/>
              <a:gd name="T80" fmla="*/ 2147483647 w 3643"/>
              <a:gd name="T81" fmla="*/ 2147483647 h 1614"/>
              <a:gd name="T82" fmla="*/ 2147483647 w 3643"/>
              <a:gd name="T83" fmla="*/ 2147483647 h 1614"/>
              <a:gd name="T84" fmla="*/ 2147483647 w 3643"/>
              <a:gd name="T85" fmla="*/ 2147483647 h 1614"/>
              <a:gd name="T86" fmla="*/ 2147483647 w 3643"/>
              <a:gd name="T87" fmla="*/ 2147483647 h 1614"/>
              <a:gd name="T88" fmla="*/ 2147483647 w 3643"/>
              <a:gd name="T89" fmla="*/ 2147483647 h 1614"/>
              <a:gd name="T90" fmla="*/ 2147483647 w 3643"/>
              <a:gd name="T91" fmla="*/ 2147483647 h 1614"/>
              <a:gd name="T92" fmla="*/ 2147483647 w 3643"/>
              <a:gd name="T93" fmla="*/ 2147483647 h 1614"/>
              <a:gd name="T94" fmla="*/ 2147483647 w 3643"/>
              <a:gd name="T95" fmla="*/ 2147483647 h 1614"/>
              <a:gd name="T96" fmla="*/ 2147483647 w 3643"/>
              <a:gd name="T97" fmla="*/ 2147483647 h 1614"/>
              <a:gd name="T98" fmla="*/ 2147483647 w 3643"/>
              <a:gd name="T99" fmla="*/ 2147483647 h 1614"/>
              <a:gd name="T100" fmla="*/ 2147483647 w 3643"/>
              <a:gd name="T101" fmla="*/ 2147483647 h 1614"/>
              <a:gd name="T102" fmla="*/ 2147483647 w 3643"/>
              <a:gd name="T103" fmla="*/ 2147483647 h 1614"/>
              <a:gd name="T104" fmla="*/ 2147483647 w 3643"/>
              <a:gd name="T105" fmla="*/ 2147483647 h 1614"/>
              <a:gd name="T106" fmla="*/ 2147483647 w 3643"/>
              <a:gd name="T107" fmla="*/ 2147483647 h 1614"/>
              <a:gd name="T108" fmla="*/ 2147483647 w 3643"/>
              <a:gd name="T109" fmla="*/ 2147483647 h 1614"/>
              <a:gd name="T110" fmla="*/ 2147483647 w 3643"/>
              <a:gd name="T111" fmla="*/ 2147483647 h 161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643"/>
              <a:gd name="T169" fmla="*/ 0 h 1614"/>
              <a:gd name="T170" fmla="*/ 3643 w 3643"/>
              <a:gd name="T171" fmla="*/ 1614 h 161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643" h="1614" extrusionOk="0">
                <a:moveTo>
                  <a:pt x="570" y="104"/>
                </a:moveTo>
                <a:cubicBezTo>
                  <a:pt x="554" y="152"/>
                  <a:pt x="556" y="195"/>
                  <a:pt x="554" y="246"/>
                </a:cubicBezTo>
                <a:cubicBezTo>
                  <a:pt x="546" y="426"/>
                  <a:pt x="529" y="606"/>
                  <a:pt x="529" y="786"/>
                </a:cubicBezTo>
                <a:cubicBezTo>
                  <a:pt x="529" y="826"/>
                  <a:pt x="532" y="865"/>
                  <a:pt x="534" y="905"/>
                </a:cubicBezTo>
                <a:cubicBezTo>
                  <a:pt x="530" y="888"/>
                  <a:pt x="528" y="873"/>
                  <a:pt x="522" y="856"/>
                </a:cubicBezTo>
                <a:cubicBezTo>
                  <a:pt x="481" y="742"/>
                  <a:pt x="389" y="644"/>
                  <a:pt x="277" y="596"/>
                </a:cubicBezTo>
                <a:cubicBezTo>
                  <a:pt x="220" y="572"/>
                  <a:pt x="148" y="558"/>
                  <a:pt x="89" y="587"/>
                </a:cubicBezTo>
                <a:cubicBezTo>
                  <a:pt x="9" y="626"/>
                  <a:pt x="-11" y="732"/>
                  <a:pt x="6" y="811"/>
                </a:cubicBezTo>
                <a:cubicBezTo>
                  <a:pt x="32" y="934"/>
                  <a:pt x="149" y="1028"/>
                  <a:pt x="275" y="1026"/>
                </a:cubicBezTo>
                <a:cubicBezTo>
                  <a:pt x="376" y="1024"/>
                  <a:pt x="476" y="973"/>
                  <a:pt x="552" y="910"/>
                </a:cubicBezTo>
                <a:cubicBezTo>
                  <a:pt x="574" y="889"/>
                  <a:pt x="595" y="868"/>
                  <a:pt x="617" y="847"/>
                </a:cubicBezTo>
              </a:path>
              <a:path w="3643" h="1614" extrusionOk="0">
                <a:moveTo>
                  <a:pt x="918" y="11"/>
                </a:moveTo>
                <a:cubicBezTo>
                  <a:pt x="952" y="6"/>
                  <a:pt x="968" y="4"/>
                  <a:pt x="1007" y="21"/>
                </a:cubicBezTo>
                <a:cubicBezTo>
                  <a:pt x="1060" y="44"/>
                  <a:pt x="1105" y="84"/>
                  <a:pt x="1123" y="141"/>
                </a:cubicBezTo>
                <a:cubicBezTo>
                  <a:pt x="1149" y="221"/>
                  <a:pt x="1111" y="305"/>
                  <a:pt x="1072" y="374"/>
                </a:cubicBezTo>
                <a:cubicBezTo>
                  <a:pt x="1017" y="473"/>
                  <a:pt x="942" y="558"/>
                  <a:pt x="876" y="649"/>
                </a:cubicBezTo>
                <a:cubicBezTo>
                  <a:pt x="844" y="693"/>
                  <a:pt x="776" y="770"/>
                  <a:pt x="790" y="832"/>
                </a:cubicBezTo>
                <a:cubicBezTo>
                  <a:pt x="801" y="882"/>
                  <a:pt x="875" y="852"/>
                  <a:pt x="901" y="844"/>
                </a:cubicBezTo>
                <a:cubicBezTo>
                  <a:pt x="972" y="822"/>
                  <a:pt x="1021" y="779"/>
                  <a:pt x="1078" y="734"/>
                </a:cubicBezTo>
                <a:cubicBezTo>
                  <a:pt x="1092" y="723"/>
                  <a:pt x="1106" y="713"/>
                  <a:pt x="1120" y="702"/>
                </a:cubicBezTo>
              </a:path>
              <a:path w="3643" h="1614" extrusionOk="0">
                <a:moveTo>
                  <a:pt x="1370" y="665"/>
                </a:moveTo>
                <a:cubicBezTo>
                  <a:pt x="1389" y="687"/>
                  <a:pt x="1404" y="711"/>
                  <a:pt x="1422" y="734"/>
                </a:cubicBezTo>
                <a:cubicBezTo>
                  <a:pt x="1428" y="710"/>
                  <a:pt x="1436" y="691"/>
                  <a:pt x="1449" y="669"/>
                </a:cubicBezTo>
                <a:cubicBezTo>
                  <a:pt x="1455" y="659"/>
                  <a:pt x="1461" y="650"/>
                  <a:pt x="1467" y="640"/>
                </a:cubicBezTo>
              </a:path>
              <a:path w="3643" h="1614" extrusionOk="0">
                <a:moveTo>
                  <a:pt x="2244" y="5"/>
                </a:moveTo>
                <a:cubicBezTo>
                  <a:pt x="2271" y="36"/>
                  <a:pt x="2279" y="47"/>
                  <a:pt x="2280" y="98"/>
                </a:cubicBezTo>
                <a:cubicBezTo>
                  <a:pt x="2282" y="186"/>
                  <a:pt x="2270" y="276"/>
                  <a:pt x="2259" y="363"/>
                </a:cubicBezTo>
                <a:cubicBezTo>
                  <a:pt x="2248" y="447"/>
                  <a:pt x="2235" y="530"/>
                  <a:pt x="2221" y="614"/>
                </a:cubicBezTo>
                <a:cubicBezTo>
                  <a:pt x="2217" y="638"/>
                  <a:pt x="2212" y="661"/>
                  <a:pt x="2207" y="684"/>
                </a:cubicBezTo>
                <a:cubicBezTo>
                  <a:pt x="2178" y="654"/>
                  <a:pt x="2158" y="617"/>
                  <a:pt x="2131" y="584"/>
                </a:cubicBezTo>
                <a:cubicBezTo>
                  <a:pt x="2095" y="539"/>
                  <a:pt x="2053" y="483"/>
                  <a:pt x="1997" y="462"/>
                </a:cubicBezTo>
                <a:cubicBezTo>
                  <a:pt x="1946" y="442"/>
                  <a:pt x="1897" y="467"/>
                  <a:pt x="1869" y="512"/>
                </a:cubicBezTo>
                <a:cubicBezTo>
                  <a:pt x="1837" y="564"/>
                  <a:pt x="1826" y="636"/>
                  <a:pt x="1841" y="695"/>
                </a:cubicBezTo>
                <a:cubicBezTo>
                  <a:pt x="1855" y="751"/>
                  <a:pt x="1897" y="787"/>
                  <a:pt x="1955" y="782"/>
                </a:cubicBezTo>
                <a:cubicBezTo>
                  <a:pt x="2030" y="776"/>
                  <a:pt x="2090" y="728"/>
                  <a:pt x="2149" y="688"/>
                </a:cubicBezTo>
              </a:path>
              <a:path w="3643" h="1614" extrusionOk="0">
                <a:moveTo>
                  <a:pt x="2506" y="585"/>
                </a:moveTo>
                <a:cubicBezTo>
                  <a:pt x="2533" y="598"/>
                  <a:pt x="2525" y="597"/>
                  <a:pt x="2551" y="576"/>
                </a:cubicBezTo>
                <a:cubicBezTo>
                  <a:pt x="2583" y="549"/>
                  <a:pt x="2610" y="515"/>
                  <a:pt x="2643" y="488"/>
                </a:cubicBezTo>
                <a:cubicBezTo>
                  <a:pt x="2671" y="465"/>
                  <a:pt x="2704" y="447"/>
                  <a:pt x="2735" y="475"/>
                </a:cubicBezTo>
                <a:cubicBezTo>
                  <a:pt x="2772" y="508"/>
                  <a:pt x="2791" y="575"/>
                  <a:pt x="2807" y="620"/>
                </a:cubicBezTo>
                <a:cubicBezTo>
                  <a:pt x="2825" y="670"/>
                  <a:pt x="2843" y="722"/>
                  <a:pt x="2846" y="775"/>
                </a:cubicBezTo>
                <a:cubicBezTo>
                  <a:pt x="2846" y="793"/>
                  <a:pt x="2848" y="797"/>
                  <a:pt x="2840" y="806"/>
                </a:cubicBezTo>
                <a:cubicBezTo>
                  <a:pt x="2801" y="804"/>
                  <a:pt x="2774" y="787"/>
                  <a:pt x="2742" y="765"/>
                </a:cubicBezTo>
                <a:cubicBezTo>
                  <a:pt x="2693" y="732"/>
                  <a:pt x="2645" y="695"/>
                  <a:pt x="2598" y="659"/>
                </a:cubicBezTo>
                <a:cubicBezTo>
                  <a:pt x="2581" y="646"/>
                  <a:pt x="2537" y="619"/>
                  <a:pt x="2534" y="599"/>
                </a:cubicBezTo>
                <a:cubicBezTo>
                  <a:pt x="2547" y="590"/>
                  <a:pt x="2553" y="587"/>
                  <a:pt x="2566" y="588"/>
                </a:cubicBezTo>
              </a:path>
              <a:path w="3643" h="1614" extrusionOk="0">
                <a:moveTo>
                  <a:pt x="3011" y="555"/>
                </a:moveTo>
                <a:cubicBezTo>
                  <a:pt x="3033" y="596"/>
                  <a:pt x="3030" y="617"/>
                  <a:pt x="3042" y="664"/>
                </a:cubicBezTo>
                <a:cubicBezTo>
                  <a:pt x="3053" y="705"/>
                  <a:pt x="3084" y="734"/>
                  <a:pt x="3127" y="737"/>
                </a:cubicBezTo>
                <a:cubicBezTo>
                  <a:pt x="3257" y="745"/>
                  <a:pt x="3333" y="627"/>
                  <a:pt x="3409" y="546"/>
                </a:cubicBezTo>
                <a:cubicBezTo>
                  <a:pt x="3420" y="530"/>
                  <a:pt x="3422" y="524"/>
                  <a:pt x="3435" y="523"/>
                </a:cubicBezTo>
                <a:cubicBezTo>
                  <a:pt x="3464" y="581"/>
                  <a:pt x="3483" y="635"/>
                  <a:pt x="3500" y="699"/>
                </a:cubicBezTo>
                <a:cubicBezTo>
                  <a:pt x="3564" y="942"/>
                  <a:pt x="3637" y="1195"/>
                  <a:pt x="3642" y="1448"/>
                </a:cubicBezTo>
                <a:cubicBezTo>
                  <a:pt x="3643" y="1489"/>
                  <a:pt x="3650" y="1619"/>
                  <a:pt x="3574" y="1613"/>
                </a:cubicBezTo>
                <a:cubicBezTo>
                  <a:pt x="3491" y="1606"/>
                  <a:pt x="3408" y="1476"/>
                  <a:pt x="3380" y="1409"/>
                </a:cubicBezTo>
                <a:cubicBezTo>
                  <a:pt x="3350" y="1339"/>
                  <a:pt x="3366" y="1300"/>
                  <a:pt x="3387" y="123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2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07100" y="4826000"/>
            <a:ext cx="746125" cy="393700"/>
          </a:xfrm>
          <a:custGeom>
            <a:avLst/>
            <a:gdLst>
              <a:gd name="T0" fmla="*/ 2147483647 w 2074"/>
              <a:gd name="T1" fmla="*/ 2147483647 h 1095"/>
              <a:gd name="T2" fmla="*/ 2147483647 w 2074"/>
              <a:gd name="T3" fmla="*/ 2147483647 h 1095"/>
              <a:gd name="T4" fmla="*/ 2147483647 w 2074"/>
              <a:gd name="T5" fmla="*/ 2147483647 h 1095"/>
              <a:gd name="T6" fmla="*/ 2147483647 w 2074"/>
              <a:gd name="T7" fmla="*/ 2147483647 h 1095"/>
              <a:gd name="T8" fmla="*/ 2147483647 w 2074"/>
              <a:gd name="T9" fmla="*/ 2147483647 h 1095"/>
              <a:gd name="T10" fmla="*/ 2147483647 w 2074"/>
              <a:gd name="T11" fmla="*/ 2147483647 h 1095"/>
              <a:gd name="T12" fmla="*/ 2147483647 w 2074"/>
              <a:gd name="T13" fmla="*/ 2147483647 h 1095"/>
              <a:gd name="T14" fmla="*/ 2147483647 w 2074"/>
              <a:gd name="T15" fmla="*/ 2147483647 h 1095"/>
              <a:gd name="T16" fmla="*/ 2147483647 w 2074"/>
              <a:gd name="T17" fmla="*/ 2147483647 h 1095"/>
              <a:gd name="T18" fmla="*/ 2147483647 w 2074"/>
              <a:gd name="T19" fmla="*/ 2147483647 h 1095"/>
              <a:gd name="T20" fmla="*/ 2147483647 w 2074"/>
              <a:gd name="T21" fmla="*/ 2147483647 h 1095"/>
              <a:gd name="T22" fmla="*/ 2147483647 w 2074"/>
              <a:gd name="T23" fmla="*/ 2147483647 h 1095"/>
              <a:gd name="T24" fmla="*/ 2147483647 w 2074"/>
              <a:gd name="T25" fmla="*/ 2147483647 h 1095"/>
              <a:gd name="T26" fmla="*/ 2147483647 w 2074"/>
              <a:gd name="T27" fmla="*/ 2147483647 h 1095"/>
              <a:gd name="T28" fmla="*/ 2147483647 w 2074"/>
              <a:gd name="T29" fmla="*/ 2147483647 h 1095"/>
              <a:gd name="T30" fmla="*/ 2147483647 w 2074"/>
              <a:gd name="T31" fmla="*/ 2147483647 h 1095"/>
              <a:gd name="T32" fmla="*/ 2147483647 w 2074"/>
              <a:gd name="T33" fmla="*/ 2147483647 h 1095"/>
              <a:gd name="T34" fmla="*/ 2147483647 w 2074"/>
              <a:gd name="T35" fmla="*/ 2147483647 h 1095"/>
              <a:gd name="T36" fmla="*/ 2147483647 w 2074"/>
              <a:gd name="T37" fmla="*/ 2147483647 h 1095"/>
              <a:gd name="T38" fmla="*/ 2147483647 w 2074"/>
              <a:gd name="T39" fmla="*/ 2147483647 h 1095"/>
              <a:gd name="T40" fmla="*/ 2147483647 w 2074"/>
              <a:gd name="T41" fmla="*/ 2147483647 h 1095"/>
              <a:gd name="T42" fmla="*/ 2147483647 w 2074"/>
              <a:gd name="T43" fmla="*/ 2147483647 h 1095"/>
              <a:gd name="T44" fmla="*/ 2147483647 w 2074"/>
              <a:gd name="T45" fmla="*/ 2147483647 h 1095"/>
              <a:gd name="T46" fmla="*/ 2147483647 w 2074"/>
              <a:gd name="T47" fmla="*/ 2147483647 h 1095"/>
              <a:gd name="T48" fmla="*/ 2147483647 w 2074"/>
              <a:gd name="T49" fmla="*/ 2147483647 h 1095"/>
              <a:gd name="T50" fmla="*/ 2147483647 w 2074"/>
              <a:gd name="T51" fmla="*/ 2147483647 h 1095"/>
              <a:gd name="T52" fmla="*/ 2147483647 w 2074"/>
              <a:gd name="T53" fmla="*/ 2147483647 h 1095"/>
              <a:gd name="T54" fmla="*/ 2147483647 w 2074"/>
              <a:gd name="T55" fmla="*/ 2147483647 h 1095"/>
              <a:gd name="T56" fmla="*/ 2147483647 w 2074"/>
              <a:gd name="T57" fmla="*/ 2147483647 h 1095"/>
              <a:gd name="T58" fmla="*/ 2147483647 w 2074"/>
              <a:gd name="T59" fmla="*/ 2147483647 h 1095"/>
              <a:gd name="T60" fmla="*/ 2147483647 w 2074"/>
              <a:gd name="T61" fmla="*/ 2147483647 h 1095"/>
              <a:gd name="T62" fmla="*/ 2147483647 w 2074"/>
              <a:gd name="T63" fmla="*/ 2147483647 h 1095"/>
              <a:gd name="T64" fmla="*/ 2147483647 w 2074"/>
              <a:gd name="T65" fmla="*/ 2147483647 h 1095"/>
              <a:gd name="T66" fmla="*/ 2147483647 w 2074"/>
              <a:gd name="T67" fmla="*/ 2147483647 h 1095"/>
              <a:gd name="T68" fmla="*/ 2147483647 w 2074"/>
              <a:gd name="T69" fmla="*/ 2147483647 h 109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074"/>
              <a:gd name="T106" fmla="*/ 0 h 1095"/>
              <a:gd name="T107" fmla="*/ 2074 w 2074"/>
              <a:gd name="T108" fmla="*/ 1095 h 109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074" h="1095" extrusionOk="0">
                <a:moveTo>
                  <a:pt x="632" y="568"/>
                </a:moveTo>
                <a:cubicBezTo>
                  <a:pt x="656" y="549"/>
                  <a:pt x="681" y="529"/>
                  <a:pt x="714" y="535"/>
                </a:cubicBezTo>
                <a:cubicBezTo>
                  <a:pt x="769" y="545"/>
                  <a:pt x="800" y="601"/>
                  <a:pt x="820" y="647"/>
                </a:cubicBezTo>
                <a:cubicBezTo>
                  <a:pt x="847" y="710"/>
                  <a:pt x="865" y="781"/>
                  <a:pt x="878" y="848"/>
                </a:cubicBezTo>
                <a:cubicBezTo>
                  <a:pt x="883" y="877"/>
                  <a:pt x="887" y="905"/>
                  <a:pt x="888" y="934"/>
                </a:cubicBezTo>
                <a:cubicBezTo>
                  <a:pt x="848" y="931"/>
                  <a:pt x="820" y="904"/>
                  <a:pt x="782" y="888"/>
                </a:cubicBezTo>
                <a:cubicBezTo>
                  <a:pt x="726" y="864"/>
                  <a:pt x="659" y="847"/>
                  <a:pt x="598" y="865"/>
                </a:cubicBezTo>
                <a:cubicBezTo>
                  <a:pt x="547" y="880"/>
                  <a:pt x="506" y="920"/>
                  <a:pt x="507" y="975"/>
                </a:cubicBezTo>
                <a:cubicBezTo>
                  <a:pt x="507" y="1024"/>
                  <a:pt x="541" y="1063"/>
                  <a:pt x="587" y="1074"/>
                </a:cubicBezTo>
                <a:cubicBezTo>
                  <a:pt x="646" y="1089"/>
                  <a:pt x="703" y="1073"/>
                  <a:pt x="760" y="1058"/>
                </a:cubicBezTo>
              </a:path>
              <a:path w="2074" h="1095" extrusionOk="0">
                <a:moveTo>
                  <a:pt x="1053" y="964"/>
                </a:moveTo>
                <a:cubicBezTo>
                  <a:pt x="1079" y="934"/>
                  <a:pt x="1099" y="919"/>
                  <a:pt x="1113" y="877"/>
                </a:cubicBezTo>
                <a:cubicBezTo>
                  <a:pt x="1131" y="820"/>
                  <a:pt x="1136" y="757"/>
                  <a:pt x="1155" y="700"/>
                </a:cubicBezTo>
                <a:cubicBezTo>
                  <a:pt x="1178" y="739"/>
                  <a:pt x="1197" y="782"/>
                  <a:pt x="1221" y="821"/>
                </a:cubicBezTo>
                <a:cubicBezTo>
                  <a:pt x="1246" y="863"/>
                  <a:pt x="1278" y="907"/>
                  <a:pt x="1321" y="931"/>
                </a:cubicBezTo>
                <a:cubicBezTo>
                  <a:pt x="1329" y="932"/>
                  <a:pt x="1338" y="933"/>
                  <a:pt x="1346" y="934"/>
                </a:cubicBezTo>
                <a:cubicBezTo>
                  <a:pt x="1384" y="898"/>
                  <a:pt x="1395" y="882"/>
                  <a:pt x="1412" y="827"/>
                </a:cubicBezTo>
                <a:cubicBezTo>
                  <a:pt x="1436" y="749"/>
                  <a:pt x="1452" y="666"/>
                  <a:pt x="1479" y="589"/>
                </a:cubicBezTo>
                <a:cubicBezTo>
                  <a:pt x="1510" y="501"/>
                  <a:pt x="1558" y="405"/>
                  <a:pt x="1609" y="327"/>
                </a:cubicBezTo>
                <a:cubicBezTo>
                  <a:pt x="1660" y="250"/>
                  <a:pt x="1719" y="178"/>
                  <a:pt x="1777" y="107"/>
                </a:cubicBezTo>
                <a:cubicBezTo>
                  <a:pt x="1802" y="77"/>
                  <a:pt x="1823" y="57"/>
                  <a:pt x="1850" y="32"/>
                </a:cubicBezTo>
                <a:cubicBezTo>
                  <a:pt x="1872" y="84"/>
                  <a:pt x="1877" y="125"/>
                  <a:pt x="1879" y="194"/>
                </a:cubicBezTo>
                <a:cubicBezTo>
                  <a:pt x="1884" y="413"/>
                  <a:pt x="1885" y="640"/>
                  <a:pt x="1960" y="848"/>
                </a:cubicBezTo>
                <a:cubicBezTo>
                  <a:pt x="1980" y="905"/>
                  <a:pt x="2006" y="964"/>
                  <a:pt x="2057" y="997"/>
                </a:cubicBezTo>
                <a:cubicBezTo>
                  <a:pt x="2061" y="995"/>
                  <a:pt x="2066" y="994"/>
                  <a:pt x="2070" y="992"/>
                </a:cubicBezTo>
                <a:cubicBezTo>
                  <a:pt x="2055" y="933"/>
                  <a:pt x="2041" y="892"/>
                  <a:pt x="1998" y="840"/>
                </a:cubicBezTo>
                <a:cubicBezTo>
                  <a:pt x="1938" y="766"/>
                  <a:pt x="1841" y="681"/>
                  <a:pt x="1737" y="701"/>
                </a:cubicBezTo>
                <a:cubicBezTo>
                  <a:pt x="1667" y="715"/>
                  <a:pt x="1638" y="786"/>
                  <a:pt x="1644" y="851"/>
                </a:cubicBezTo>
                <a:cubicBezTo>
                  <a:pt x="1654" y="969"/>
                  <a:pt x="1759" y="1057"/>
                  <a:pt x="1869" y="1076"/>
                </a:cubicBezTo>
                <a:cubicBezTo>
                  <a:pt x="1942" y="1089"/>
                  <a:pt x="1995" y="1066"/>
                  <a:pt x="2057" y="1032"/>
                </a:cubicBezTo>
              </a:path>
              <a:path w="2074" h="1095" extrusionOk="0">
                <a:moveTo>
                  <a:pt x="21" y="39"/>
                </a:moveTo>
                <a:cubicBezTo>
                  <a:pt x="-36" y="-54"/>
                  <a:pt x="34" y="80"/>
                  <a:pt x="41" y="103"/>
                </a:cubicBezTo>
                <a:cubicBezTo>
                  <a:pt x="82" y="236"/>
                  <a:pt x="109" y="378"/>
                  <a:pt x="128" y="516"/>
                </a:cubicBezTo>
                <a:cubicBezTo>
                  <a:pt x="147" y="655"/>
                  <a:pt x="158" y="810"/>
                  <a:pt x="136" y="949"/>
                </a:cubicBezTo>
                <a:cubicBezTo>
                  <a:pt x="125" y="1021"/>
                  <a:pt x="102" y="1048"/>
                  <a:pt x="54" y="109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3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957638" y="5486400"/>
            <a:ext cx="312737" cy="60325"/>
          </a:xfrm>
          <a:custGeom>
            <a:avLst/>
            <a:gdLst>
              <a:gd name="T0" fmla="*/ 0 w 871"/>
              <a:gd name="T1" fmla="*/ 2147483647 h 168"/>
              <a:gd name="T2" fmla="*/ 2147483647 w 871"/>
              <a:gd name="T3" fmla="*/ 2147483647 h 168"/>
              <a:gd name="T4" fmla="*/ 2147483647 w 871"/>
              <a:gd name="T5" fmla="*/ 2147483647 h 168"/>
              <a:gd name="T6" fmla="*/ 2147483647 w 871"/>
              <a:gd name="T7" fmla="*/ 2147483647 h 168"/>
              <a:gd name="T8" fmla="*/ 2147483647 w 871"/>
              <a:gd name="T9" fmla="*/ 2147483647 h 168"/>
              <a:gd name="T10" fmla="*/ 2147483647 w 871"/>
              <a:gd name="T11" fmla="*/ 2147483647 h 1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71"/>
              <a:gd name="T19" fmla="*/ 0 h 168"/>
              <a:gd name="T20" fmla="*/ 871 w 871"/>
              <a:gd name="T21" fmla="*/ 168 h 16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71" h="168" extrusionOk="0">
                <a:moveTo>
                  <a:pt x="0" y="134"/>
                </a:moveTo>
                <a:cubicBezTo>
                  <a:pt x="37" y="167"/>
                  <a:pt x="60" y="172"/>
                  <a:pt x="110" y="157"/>
                </a:cubicBezTo>
                <a:cubicBezTo>
                  <a:pt x="122" y="153"/>
                  <a:pt x="134" y="148"/>
                  <a:pt x="146" y="144"/>
                </a:cubicBezTo>
              </a:path>
              <a:path w="871" h="168" extrusionOk="0">
                <a:moveTo>
                  <a:pt x="681" y="0"/>
                </a:moveTo>
                <a:cubicBezTo>
                  <a:pt x="678" y="41"/>
                  <a:pt x="677" y="93"/>
                  <a:pt x="726" y="113"/>
                </a:cubicBezTo>
                <a:cubicBezTo>
                  <a:pt x="768" y="130"/>
                  <a:pt x="829" y="107"/>
                  <a:pt x="870" y="9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4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836738" y="4997450"/>
            <a:ext cx="1822450" cy="979488"/>
          </a:xfrm>
          <a:custGeom>
            <a:avLst/>
            <a:gdLst>
              <a:gd name="T0" fmla="*/ 2147483647 w 5066"/>
              <a:gd name="T1" fmla="*/ 2147483647 h 2724"/>
              <a:gd name="T2" fmla="*/ 2147483647 w 5066"/>
              <a:gd name="T3" fmla="*/ 2147483647 h 2724"/>
              <a:gd name="T4" fmla="*/ 2147483647 w 5066"/>
              <a:gd name="T5" fmla="*/ 2147483647 h 2724"/>
              <a:gd name="T6" fmla="*/ 2147483647 w 5066"/>
              <a:gd name="T7" fmla="*/ 2147483647 h 2724"/>
              <a:gd name="T8" fmla="*/ 2147483647 w 5066"/>
              <a:gd name="T9" fmla="*/ 2147483647 h 2724"/>
              <a:gd name="T10" fmla="*/ 2147483647 w 5066"/>
              <a:gd name="T11" fmla="*/ 2147483647 h 2724"/>
              <a:gd name="T12" fmla="*/ 2147483647 w 5066"/>
              <a:gd name="T13" fmla="*/ 2147483647 h 2724"/>
              <a:gd name="T14" fmla="*/ 2147483647 w 5066"/>
              <a:gd name="T15" fmla="*/ 2147483647 h 2724"/>
              <a:gd name="T16" fmla="*/ 2147483647 w 5066"/>
              <a:gd name="T17" fmla="*/ 2147483647 h 2724"/>
              <a:gd name="T18" fmla="*/ 2147483647 w 5066"/>
              <a:gd name="T19" fmla="*/ 2147483647 h 2724"/>
              <a:gd name="T20" fmla="*/ 2147483647 w 5066"/>
              <a:gd name="T21" fmla="*/ 2147483647 h 2724"/>
              <a:gd name="T22" fmla="*/ 2147483647 w 5066"/>
              <a:gd name="T23" fmla="*/ 2147483647 h 2724"/>
              <a:gd name="T24" fmla="*/ 2147483647 w 5066"/>
              <a:gd name="T25" fmla="*/ 2147483647 h 2724"/>
              <a:gd name="T26" fmla="*/ 2147483647 w 5066"/>
              <a:gd name="T27" fmla="*/ 2147483647 h 2724"/>
              <a:gd name="T28" fmla="*/ 2147483647 w 5066"/>
              <a:gd name="T29" fmla="*/ 2147483647 h 2724"/>
              <a:gd name="T30" fmla="*/ 2147483647 w 5066"/>
              <a:gd name="T31" fmla="*/ 2147483647 h 2724"/>
              <a:gd name="T32" fmla="*/ 2147483647 w 5066"/>
              <a:gd name="T33" fmla="*/ 2147483647 h 2724"/>
              <a:gd name="T34" fmla="*/ 2147483647 w 5066"/>
              <a:gd name="T35" fmla="*/ 2147483647 h 2724"/>
              <a:gd name="T36" fmla="*/ 2147483647 w 5066"/>
              <a:gd name="T37" fmla="*/ 2147483647 h 2724"/>
              <a:gd name="T38" fmla="*/ 2147483647 w 5066"/>
              <a:gd name="T39" fmla="*/ 2147483647 h 2724"/>
              <a:gd name="T40" fmla="*/ 2147483647 w 5066"/>
              <a:gd name="T41" fmla="*/ 2147483647 h 2724"/>
              <a:gd name="T42" fmla="*/ 2147483647 w 5066"/>
              <a:gd name="T43" fmla="*/ 2147483647 h 2724"/>
              <a:gd name="T44" fmla="*/ 2147483647 w 5066"/>
              <a:gd name="T45" fmla="*/ 2147483647 h 2724"/>
              <a:gd name="T46" fmla="*/ 2147483647 w 5066"/>
              <a:gd name="T47" fmla="*/ 2147483647 h 2724"/>
              <a:gd name="T48" fmla="*/ 2147483647 w 5066"/>
              <a:gd name="T49" fmla="*/ 2147483647 h 2724"/>
              <a:gd name="T50" fmla="*/ 2147483647 w 5066"/>
              <a:gd name="T51" fmla="*/ 2147483647 h 2724"/>
              <a:gd name="T52" fmla="*/ 2147483647 w 5066"/>
              <a:gd name="T53" fmla="*/ 2147483647 h 2724"/>
              <a:gd name="T54" fmla="*/ 2147483647 w 5066"/>
              <a:gd name="T55" fmla="*/ 2147483647 h 2724"/>
              <a:gd name="T56" fmla="*/ 2147483647 w 5066"/>
              <a:gd name="T57" fmla="*/ 2147483647 h 2724"/>
              <a:gd name="T58" fmla="*/ 2147483647 w 5066"/>
              <a:gd name="T59" fmla="*/ 2147483647 h 2724"/>
              <a:gd name="T60" fmla="*/ 2147483647 w 5066"/>
              <a:gd name="T61" fmla="*/ 2147483647 h 2724"/>
              <a:gd name="T62" fmla="*/ 2147483647 w 5066"/>
              <a:gd name="T63" fmla="*/ 2147483647 h 2724"/>
              <a:gd name="T64" fmla="*/ 2147483647 w 5066"/>
              <a:gd name="T65" fmla="*/ 2147483647 h 2724"/>
              <a:gd name="T66" fmla="*/ 2147483647 w 5066"/>
              <a:gd name="T67" fmla="*/ 2147483647 h 27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5066"/>
              <a:gd name="T103" fmla="*/ 0 h 2724"/>
              <a:gd name="T104" fmla="*/ 5066 w 5066"/>
              <a:gd name="T105" fmla="*/ 2724 h 272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5066" h="2724" extrusionOk="0">
                <a:moveTo>
                  <a:pt x="562" y="0"/>
                </a:moveTo>
                <a:cubicBezTo>
                  <a:pt x="506" y="127"/>
                  <a:pt x="455" y="255"/>
                  <a:pt x="419" y="390"/>
                </a:cubicBezTo>
                <a:cubicBezTo>
                  <a:pt x="382" y="529"/>
                  <a:pt x="345" y="683"/>
                  <a:pt x="375" y="826"/>
                </a:cubicBezTo>
                <a:cubicBezTo>
                  <a:pt x="390" y="896"/>
                  <a:pt x="420" y="930"/>
                  <a:pt x="465" y="982"/>
                </a:cubicBezTo>
              </a:path>
              <a:path w="5066" h="2724" extrusionOk="0">
                <a:moveTo>
                  <a:pt x="1118" y="1598"/>
                </a:moveTo>
                <a:cubicBezTo>
                  <a:pt x="1087" y="1566"/>
                  <a:pt x="1062" y="1531"/>
                  <a:pt x="1022" y="1507"/>
                </a:cubicBezTo>
                <a:cubicBezTo>
                  <a:pt x="966" y="1474"/>
                  <a:pt x="876" y="1442"/>
                  <a:pt x="833" y="1515"/>
                </a:cubicBezTo>
                <a:cubicBezTo>
                  <a:pt x="782" y="1600"/>
                  <a:pt x="844" y="1724"/>
                  <a:pt x="883" y="1801"/>
                </a:cubicBezTo>
                <a:cubicBezTo>
                  <a:pt x="908" y="1851"/>
                  <a:pt x="1011" y="1960"/>
                  <a:pt x="998" y="2022"/>
                </a:cubicBezTo>
                <a:cubicBezTo>
                  <a:pt x="991" y="2056"/>
                  <a:pt x="956" y="2030"/>
                  <a:pt x="936" y="2059"/>
                </a:cubicBezTo>
                <a:cubicBezTo>
                  <a:pt x="945" y="2055"/>
                  <a:pt x="953" y="2051"/>
                  <a:pt x="962" y="2047"/>
                </a:cubicBezTo>
                <a:cubicBezTo>
                  <a:pt x="1133" y="1976"/>
                  <a:pt x="1365" y="1900"/>
                  <a:pt x="1453" y="1722"/>
                </a:cubicBezTo>
                <a:cubicBezTo>
                  <a:pt x="1490" y="1647"/>
                  <a:pt x="1460" y="1619"/>
                  <a:pt x="1427" y="1562"/>
                </a:cubicBezTo>
                <a:cubicBezTo>
                  <a:pt x="1379" y="1594"/>
                  <a:pt x="1370" y="1583"/>
                  <a:pt x="1343" y="1653"/>
                </a:cubicBezTo>
                <a:cubicBezTo>
                  <a:pt x="1317" y="1719"/>
                  <a:pt x="1322" y="1820"/>
                  <a:pt x="1332" y="1889"/>
                </a:cubicBezTo>
                <a:cubicBezTo>
                  <a:pt x="1342" y="1960"/>
                  <a:pt x="1367" y="1970"/>
                  <a:pt x="1404" y="2015"/>
                </a:cubicBezTo>
                <a:cubicBezTo>
                  <a:pt x="1461" y="1980"/>
                  <a:pt x="1495" y="1956"/>
                  <a:pt x="1535" y="1894"/>
                </a:cubicBezTo>
                <a:cubicBezTo>
                  <a:pt x="1655" y="1711"/>
                  <a:pt x="1703" y="1490"/>
                  <a:pt x="1726" y="1276"/>
                </a:cubicBezTo>
                <a:cubicBezTo>
                  <a:pt x="1733" y="1209"/>
                  <a:pt x="1732" y="1145"/>
                  <a:pt x="1729" y="1078"/>
                </a:cubicBezTo>
                <a:cubicBezTo>
                  <a:pt x="1722" y="1163"/>
                  <a:pt x="1719" y="1243"/>
                  <a:pt x="1725" y="1330"/>
                </a:cubicBezTo>
                <a:cubicBezTo>
                  <a:pt x="1739" y="1525"/>
                  <a:pt x="1756" y="1724"/>
                  <a:pt x="1807" y="1914"/>
                </a:cubicBezTo>
                <a:cubicBezTo>
                  <a:pt x="1825" y="1982"/>
                  <a:pt x="1844" y="2015"/>
                  <a:pt x="1885" y="2062"/>
                </a:cubicBezTo>
                <a:cubicBezTo>
                  <a:pt x="1941" y="2025"/>
                  <a:pt x="1974" y="2000"/>
                  <a:pt x="2014" y="1937"/>
                </a:cubicBezTo>
                <a:cubicBezTo>
                  <a:pt x="2169" y="1694"/>
                  <a:pt x="2299" y="1332"/>
                  <a:pt x="2238" y="1040"/>
                </a:cubicBezTo>
                <a:cubicBezTo>
                  <a:pt x="2234" y="1028"/>
                  <a:pt x="2229" y="1016"/>
                  <a:pt x="2225" y="1004"/>
                </a:cubicBezTo>
                <a:cubicBezTo>
                  <a:pt x="2203" y="1030"/>
                  <a:pt x="2180" y="1032"/>
                  <a:pt x="2164" y="1111"/>
                </a:cubicBezTo>
                <a:cubicBezTo>
                  <a:pt x="2132" y="1270"/>
                  <a:pt x="2129" y="1439"/>
                  <a:pt x="2121" y="1600"/>
                </a:cubicBezTo>
                <a:cubicBezTo>
                  <a:pt x="2104" y="1959"/>
                  <a:pt x="2067" y="2348"/>
                  <a:pt x="2100" y="2707"/>
                </a:cubicBezTo>
                <a:cubicBezTo>
                  <a:pt x="2103" y="2725"/>
                  <a:pt x="2105" y="2728"/>
                  <a:pt x="2108" y="2701"/>
                </a:cubicBezTo>
              </a:path>
              <a:path w="5066" h="2724" extrusionOk="0">
                <a:moveTo>
                  <a:pt x="2393" y="2000"/>
                </a:moveTo>
                <a:cubicBezTo>
                  <a:pt x="2404" y="2003"/>
                  <a:pt x="2444" y="2031"/>
                  <a:pt x="2452" y="2031"/>
                </a:cubicBezTo>
                <a:cubicBezTo>
                  <a:pt x="2461" y="2030"/>
                  <a:pt x="2488" y="1994"/>
                  <a:pt x="2492" y="1989"/>
                </a:cubicBezTo>
              </a:path>
              <a:path w="5066" h="2724" extrusionOk="0">
                <a:moveTo>
                  <a:pt x="2818" y="1708"/>
                </a:moveTo>
                <a:cubicBezTo>
                  <a:pt x="2822" y="1789"/>
                  <a:pt x="2796" y="1801"/>
                  <a:pt x="2890" y="1831"/>
                </a:cubicBezTo>
                <a:cubicBezTo>
                  <a:pt x="2960" y="1854"/>
                  <a:pt x="3057" y="1803"/>
                  <a:pt x="3117" y="1774"/>
                </a:cubicBezTo>
                <a:cubicBezTo>
                  <a:pt x="3196" y="1736"/>
                  <a:pt x="3263" y="1681"/>
                  <a:pt x="3332" y="1628"/>
                </a:cubicBezTo>
                <a:cubicBezTo>
                  <a:pt x="3363" y="1605"/>
                  <a:pt x="3371" y="1597"/>
                  <a:pt x="3396" y="1595"/>
                </a:cubicBezTo>
                <a:cubicBezTo>
                  <a:pt x="3441" y="1648"/>
                  <a:pt x="3460" y="1682"/>
                  <a:pt x="3475" y="1762"/>
                </a:cubicBezTo>
                <a:cubicBezTo>
                  <a:pt x="3521" y="2003"/>
                  <a:pt x="3548" y="2292"/>
                  <a:pt x="3480" y="2531"/>
                </a:cubicBezTo>
                <a:cubicBezTo>
                  <a:pt x="3451" y="2634"/>
                  <a:pt x="3428" y="2630"/>
                  <a:pt x="3349" y="2652"/>
                </a:cubicBezTo>
                <a:cubicBezTo>
                  <a:pt x="3288" y="2581"/>
                  <a:pt x="3262" y="2518"/>
                  <a:pt x="3260" y="2421"/>
                </a:cubicBezTo>
                <a:cubicBezTo>
                  <a:pt x="3255" y="2186"/>
                  <a:pt x="3415" y="2004"/>
                  <a:pt x="3575" y="1853"/>
                </a:cubicBezTo>
                <a:cubicBezTo>
                  <a:pt x="3656" y="1777"/>
                  <a:pt x="3742" y="1706"/>
                  <a:pt x="3805" y="1614"/>
                </a:cubicBezTo>
                <a:cubicBezTo>
                  <a:pt x="3840" y="1563"/>
                  <a:pt x="3860" y="1511"/>
                  <a:pt x="3866" y="1450"/>
                </a:cubicBezTo>
                <a:cubicBezTo>
                  <a:pt x="3865" y="1445"/>
                  <a:pt x="3863" y="1440"/>
                  <a:pt x="3862" y="1435"/>
                </a:cubicBezTo>
                <a:cubicBezTo>
                  <a:pt x="3846" y="1461"/>
                  <a:pt x="3826" y="1481"/>
                  <a:pt x="3818" y="1528"/>
                </a:cubicBezTo>
                <a:cubicBezTo>
                  <a:pt x="3800" y="1625"/>
                  <a:pt x="3779" y="1864"/>
                  <a:pt x="3889" y="1921"/>
                </a:cubicBezTo>
                <a:cubicBezTo>
                  <a:pt x="3936" y="1945"/>
                  <a:pt x="3972" y="1909"/>
                  <a:pt x="4008" y="1885"/>
                </a:cubicBezTo>
                <a:cubicBezTo>
                  <a:pt x="4086" y="1833"/>
                  <a:pt x="4137" y="1677"/>
                  <a:pt x="4239" y="1663"/>
                </a:cubicBezTo>
                <a:cubicBezTo>
                  <a:pt x="4298" y="1655"/>
                  <a:pt x="4327" y="1703"/>
                  <a:pt x="4357" y="1745"/>
                </a:cubicBezTo>
                <a:cubicBezTo>
                  <a:pt x="4408" y="1817"/>
                  <a:pt x="4416" y="1889"/>
                  <a:pt x="4420" y="1971"/>
                </a:cubicBezTo>
                <a:cubicBezTo>
                  <a:pt x="4386" y="1963"/>
                  <a:pt x="4363" y="1977"/>
                  <a:pt x="4320" y="1951"/>
                </a:cubicBezTo>
                <a:cubicBezTo>
                  <a:pt x="4252" y="1910"/>
                  <a:pt x="4204" y="1834"/>
                  <a:pt x="4159" y="1771"/>
                </a:cubicBezTo>
              </a:path>
              <a:path w="5066" h="2724" extrusionOk="0">
                <a:moveTo>
                  <a:pt x="4212" y="1541"/>
                </a:moveTo>
                <a:cubicBezTo>
                  <a:pt x="4293" y="1597"/>
                  <a:pt x="4344" y="1665"/>
                  <a:pt x="4385" y="1755"/>
                </a:cubicBezTo>
                <a:cubicBezTo>
                  <a:pt x="4408" y="1806"/>
                  <a:pt x="4425" y="1861"/>
                  <a:pt x="4439" y="1915"/>
                </a:cubicBezTo>
                <a:cubicBezTo>
                  <a:pt x="4440" y="1919"/>
                  <a:pt x="4441" y="1923"/>
                  <a:pt x="4442" y="1927"/>
                </a:cubicBezTo>
                <a:cubicBezTo>
                  <a:pt x="4457" y="1873"/>
                  <a:pt x="4466" y="1818"/>
                  <a:pt x="4479" y="1763"/>
                </a:cubicBezTo>
                <a:cubicBezTo>
                  <a:pt x="4509" y="1636"/>
                  <a:pt x="4558" y="1505"/>
                  <a:pt x="4630" y="1396"/>
                </a:cubicBezTo>
                <a:cubicBezTo>
                  <a:pt x="4657" y="1356"/>
                  <a:pt x="4661" y="1369"/>
                  <a:pt x="4690" y="1355"/>
                </a:cubicBezTo>
                <a:cubicBezTo>
                  <a:pt x="4692" y="1407"/>
                  <a:pt x="4686" y="1456"/>
                  <a:pt x="4683" y="1509"/>
                </a:cubicBezTo>
                <a:cubicBezTo>
                  <a:pt x="4678" y="1599"/>
                  <a:pt x="4682" y="1711"/>
                  <a:pt x="4743" y="1784"/>
                </a:cubicBezTo>
                <a:cubicBezTo>
                  <a:pt x="4787" y="1836"/>
                  <a:pt x="4852" y="1848"/>
                  <a:pt x="4916" y="1832"/>
                </a:cubicBezTo>
                <a:cubicBezTo>
                  <a:pt x="4972" y="1818"/>
                  <a:pt x="5018" y="1782"/>
                  <a:pt x="5065" y="1751"/>
                </a:cubicBezTo>
              </a:path>
              <a:path w="5066" h="2724" extrusionOk="0">
                <a:moveTo>
                  <a:pt x="169" y="1223"/>
                </a:moveTo>
                <a:cubicBezTo>
                  <a:pt x="133" y="1346"/>
                  <a:pt x="96" y="1470"/>
                  <a:pt x="69" y="1595"/>
                </a:cubicBezTo>
                <a:cubicBezTo>
                  <a:pt x="25" y="1796"/>
                  <a:pt x="-39" y="2054"/>
                  <a:pt x="10" y="2260"/>
                </a:cubicBezTo>
                <a:cubicBezTo>
                  <a:pt x="52" y="2434"/>
                  <a:pt x="179" y="2442"/>
                  <a:pt x="328" y="246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5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856038" y="5440363"/>
            <a:ext cx="147637" cy="23812"/>
          </a:xfrm>
          <a:custGeom>
            <a:avLst/>
            <a:gdLst>
              <a:gd name="T0" fmla="*/ 0 w 410"/>
              <a:gd name="T1" fmla="*/ 2147483647 h 65"/>
              <a:gd name="T2" fmla="*/ 2147483647 w 410"/>
              <a:gd name="T3" fmla="*/ 2147483647 h 65"/>
              <a:gd name="T4" fmla="*/ 2147483647 w 410"/>
              <a:gd name="T5" fmla="*/ 2147483647 h 65"/>
              <a:gd name="T6" fmla="*/ 2147483647 w 410"/>
              <a:gd name="T7" fmla="*/ 2147483647 h 65"/>
              <a:gd name="T8" fmla="*/ 0 60000 65536"/>
              <a:gd name="T9" fmla="*/ 0 60000 65536"/>
              <a:gd name="T10" fmla="*/ 0 60000 65536"/>
              <a:gd name="T11" fmla="*/ 0 60000 65536"/>
              <a:gd name="T12" fmla="*/ 0 w 410"/>
              <a:gd name="T13" fmla="*/ 0 h 65"/>
              <a:gd name="T14" fmla="*/ 410 w 410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0" h="65" extrusionOk="0">
                <a:moveTo>
                  <a:pt x="0" y="34"/>
                </a:moveTo>
                <a:cubicBezTo>
                  <a:pt x="39" y="62"/>
                  <a:pt x="65" y="64"/>
                  <a:pt x="114" y="60"/>
                </a:cubicBezTo>
                <a:cubicBezTo>
                  <a:pt x="187" y="54"/>
                  <a:pt x="256" y="46"/>
                  <a:pt x="326" y="27"/>
                </a:cubicBezTo>
                <a:cubicBezTo>
                  <a:pt x="369" y="14"/>
                  <a:pt x="382" y="10"/>
                  <a:pt x="409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6" name="Ink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178300" y="5440363"/>
            <a:ext cx="58738" cy="9525"/>
          </a:xfrm>
          <a:custGeom>
            <a:avLst/>
            <a:gdLst>
              <a:gd name="T0" fmla="*/ 0 w 164"/>
              <a:gd name="T1" fmla="*/ 2147483647 h 26"/>
              <a:gd name="T2" fmla="*/ 2147483647 w 164"/>
              <a:gd name="T3" fmla="*/ 2147483647 h 26"/>
              <a:gd name="T4" fmla="*/ 2147483647 w 164"/>
              <a:gd name="T5" fmla="*/ 2147483647 h 26"/>
              <a:gd name="T6" fmla="*/ 0 60000 65536"/>
              <a:gd name="T7" fmla="*/ 0 60000 65536"/>
              <a:gd name="T8" fmla="*/ 0 60000 65536"/>
              <a:gd name="T9" fmla="*/ 0 w 164"/>
              <a:gd name="T10" fmla="*/ 0 h 26"/>
              <a:gd name="T11" fmla="*/ 164 w 164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4" h="26" extrusionOk="0">
                <a:moveTo>
                  <a:pt x="0" y="8"/>
                </a:moveTo>
                <a:cubicBezTo>
                  <a:pt x="43" y="19"/>
                  <a:pt x="78" y="29"/>
                  <a:pt x="122" y="17"/>
                </a:cubicBezTo>
                <a:cubicBezTo>
                  <a:pt x="143" y="9"/>
                  <a:pt x="150" y="6"/>
                  <a:pt x="163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7" name="Ink 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86275" y="5238750"/>
            <a:ext cx="1536700" cy="644525"/>
          </a:xfrm>
          <a:custGeom>
            <a:avLst/>
            <a:gdLst>
              <a:gd name="T0" fmla="*/ 2147483647 w 4267"/>
              <a:gd name="T1" fmla="*/ 2147483647 h 1792"/>
              <a:gd name="T2" fmla="*/ 2147483647 w 4267"/>
              <a:gd name="T3" fmla="*/ 2147483647 h 1792"/>
              <a:gd name="T4" fmla="*/ 2147483647 w 4267"/>
              <a:gd name="T5" fmla="*/ 2147483647 h 1792"/>
              <a:gd name="T6" fmla="*/ 2147483647 w 4267"/>
              <a:gd name="T7" fmla="*/ 2147483647 h 1792"/>
              <a:gd name="T8" fmla="*/ 2147483647 w 4267"/>
              <a:gd name="T9" fmla="*/ 2147483647 h 1792"/>
              <a:gd name="T10" fmla="*/ 2147483647 w 4267"/>
              <a:gd name="T11" fmla="*/ 2147483647 h 1792"/>
              <a:gd name="T12" fmla="*/ 2147483647 w 4267"/>
              <a:gd name="T13" fmla="*/ 2147483647 h 1792"/>
              <a:gd name="T14" fmla="*/ 2147483647 w 4267"/>
              <a:gd name="T15" fmla="*/ 2147483647 h 1792"/>
              <a:gd name="T16" fmla="*/ 2147483647 w 4267"/>
              <a:gd name="T17" fmla="*/ 2147483647 h 1792"/>
              <a:gd name="T18" fmla="*/ 2147483647 w 4267"/>
              <a:gd name="T19" fmla="*/ 2147483647 h 1792"/>
              <a:gd name="T20" fmla="*/ 2147483647 w 4267"/>
              <a:gd name="T21" fmla="*/ 2147483647 h 1792"/>
              <a:gd name="T22" fmla="*/ 2147483647 w 4267"/>
              <a:gd name="T23" fmla="*/ 2147483647 h 1792"/>
              <a:gd name="T24" fmla="*/ 2147483647 w 4267"/>
              <a:gd name="T25" fmla="*/ 2147483647 h 1792"/>
              <a:gd name="T26" fmla="*/ 2147483647 w 4267"/>
              <a:gd name="T27" fmla="*/ 2147483647 h 1792"/>
              <a:gd name="T28" fmla="*/ 2147483647 w 4267"/>
              <a:gd name="T29" fmla="*/ 2147483647 h 1792"/>
              <a:gd name="T30" fmla="*/ 2147483647 w 4267"/>
              <a:gd name="T31" fmla="*/ 2147483647 h 1792"/>
              <a:gd name="T32" fmla="*/ 2147483647 w 4267"/>
              <a:gd name="T33" fmla="*/ 2147483647 h 1792"/>
              <a:gd name="T34" fmla="*/ 2147483647 w 4267"/>
              <a:gd name="T35" fmla="*/ 2147483647 h 1792"/>
              <a:gd name="T36" fmla="*/ 2147483647 w 4267"/>
              <a:gd name="T37" fmla="*/ 2147483647 h 1792"/>
              <a:gd name="T38" fmla="*/ 2147483647 w 4267"/>
              <a:gd name="T39" fmla="*/ 2147483647 h 1792"/>
              <a:gd name="T40" fmla="*/ 2147483647 w 4267"/>
              <a:gd name="T41" fmla="*/ 2147483647 h 1792"/>
              <a:gd name="T42" fmla="*/ 2147483647 w 4267"/>
              <a:gd name="T43" fmla="*/ 2147483647 h 1792"/>
              <a:gd name="T44" fmla="*/ 2147483647 w 4267"/>
              <a:gd name="T45" fmla="*/ 2147483647 h 1792"/>
              <a:gd name="T46" fmla="*/ 2147483647 w 4267"/>
              <a:gd name="T47" fmla="*/ 2147483647 h 1792"/>
              <a:gd name="T48" fmla="*/ 2147483647 w 4267"/>
              <a:gd name="T49" fmla="*/ 2147483647 h 1792"/>
              <a:gd name="T50" fmla="*/ 2147483647 w 4267"/>
              <a:gd name="T51" fmla="*/ 2147483647 h 1792"/>
              <a:gd name="T52" fmla="*/ 2147483647 w 4267"/>
              <a:gd name="T53" fmla="*/ 2147483647 h 1792"/>
              <a:gd name="T54" fmla="*/ 2147483647 w 4267"/>
              <a:gd name="T55" fmla="*/ 2147483647 h 1792"/>
              <a:gd name="T56" fmla="*/ 2147483647 w 4267"/>
              <a:gd name="T57" fmla="*/ 2147483647 h 1792"/>
              <a:gd name="T58" fmla="*/ 2147483647 w 4267"/>
              <a:gd name="T59" fmla="*/ 2147483647 h 1792"/>
              <a:gd name="T60" fmla="*/ 2147483647 w 4267"/>
              <a:gd name="T61" fmla="*/ 2147483647 h 1792"/>
              <a:gd name="T62" fmla="*/ 2147483647 w 4267"/>
              <a:gd name="T63" fmla="*/ 2147483647 h 1792"/>
              <a:gd name="T64" fmla="*/ 2147483647 w 4267"/>
              <a:gd name="T65" fmla="*/ 2147483647 h 1792"/>
              <a:gd name="T66" fmla="*/ 2147483647 w 4267"/>
              <a:gd name="T67" fmla="*/ 2147483647 h 1792"/>
              <a:gd name="T68" fmla="*/ 2147483647 w 4267"/>
              <a:gd name="T69" fmla="*/ 2147483647 h 1792"/>
              <a:gd name="T70" fmla="*/ 2147483647 w 4267"/>
              <a:gd name="T71" fmla="*/ 2147483647 h 1792"/>
              <a:gd name="T72" fmla="*/ 2147483647 w 4267"/>
              <a:gd name="T73" fmla="*/ 2147483647 h 1792"/>
              <a:gd name="T74" fmla="*/ 2147483647 w 4267"/>
              <a:gd name="T75" fmla="*/ 2147483647 h 1792"/>
              <a:gd name="T76" fmla="*/ 2147483647 w 4267"/>
              <a:gd name="T77" fmla="*/ 2147483647 h 1792"/>
              <a:gd name="T78" fmla="*/ 2147483647 w 4267"/>
              <a:gd name="T79" fmla="*/ 2147483647 h 1792"/>
              <a:gd name="T80" fmla="*/ 2147483647 w 4267"/>
              <a:gd name="T81" fmla="*/ 2147483647 h 1792"/>
              <a:gd name="T82" fmla="*/ 2147483647 w 4267"/>
              <a:gd name="T83" fmla="*/ 2147483647 h 1792"/>
              <a:gd name="T84" fmla="*/ 2147483647 w 4267"/>
              <a:gd name="T85" fmla="*/ 2147483647 h 1792"/>
              <a:gd name="T86" fmla="*/ 2147483647 w 4267"/>
              <a:gd name="T87" fmla="*/ 2147483647 h 1792"/>
              <a:gd name="T88" fmla="*/ 2147483647 w 4267"/>
              <a:gd name="T89" fmla="*/ 2147483647 h 1792"/>
              <a:gd name="T90" fmla="*/ 2147483647 w 4267"/>
              <a:gd name="T91" fmla="*/ 2147483647 h 1792"/>
              <a:gd name="T92" fmla="*/ 2147483647 w 4267"/>
              <a:gd name="T93" fmla="*/ 2147483647 h 1792"/>
              <a:gd name="T94" fmla="*/ 2147483647 w 4267"/>
              <a:gd name="T95" fmla="*/ 2147483647 h 1792"/>
              <a:gd name="T96" fmla="*/ 2147483647 w 4267"/>
              <a:gd name="T97" fmla="*/ 2147483647 h 1792"/>
              <a:gd name="T98" fmla="*/ 2147483647 w 4267"/>
              <a:gd name="T99" fmla="*/ 2147483647 h 1792"/>
              <a:gd name="T100" fmla="*/ 2147483647 w 4267"/>
              <a:gd name="T101" fmla="*/ 2147483647 h 1792"/>
              <a:gd name="T102" fmla="*/ 2147483647 w 4267"/>
              <a:gd name="T103" fmla="*/ 2147483647 h 1792"/>
              <a:gd name="T104" fmla="*/ 2147483647 w 4267"/>
              <a:gd name="T105" fmla="*/ 2147483647 h 179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267"/>
              <a:gd name="T160" fmla="*/ 0 h 1792"/>
              <a:gd name="T161" fmla="*/ 4267 w 4267"/>
              <a:gd name="T162" fmla="*/ 1792 h 179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267" h="1792" extrusionOk="0">
                <a:moveTo>
                  <a:pt x="545" y="135"/>
                </a:moveTo>
                <a:cubicBezTo>
                  <a:pt x="553" y="238"/>
                  <a:pt x="553" y="340"/>
                  <a:pt x="550" y="443"/>
                </a:cubicBezTo>
                <a:cubicBezTo>
                  <a:pt x="546" y="572"/>
                  <a:pt x="538" y="699"/>
                  <a:pt x="526" y="828"/>
                </a:cubicBezTo>
                <a:cubicBezTo>
                  <a:pt x="520" y="888"/>
                  <a:pt x="516" y="949"/>
                  <a:pt x="511" y="1009"/>
                </a:cubicBezTo>
                <a:cubicBezTo>
                  <a:pt x="478" y="957"/>
                  <a:pt x="448" y="905"/>
                  <a:pt x="404" y="861"/>
                </a:cubicBezTo>
                <a:cubicBezTo>
                  <a:pt x="323" y="780"/>
                  <a:pt x="188" y="706"/>
                  <a:pt x="77" y="776"/>
                </a:cubicBezTo>
                <a:cubicBezTo>
                  <a:pt x="-50" y="856"/>
                  <a:pt x="-15" y="1076"/>
                  <a:pt x="136" y="1099"/>
                </a:cubicBezTo>
                <a:cubicBezTo>
                  <a:pt x="235" y="1114"/>
                  <a:pt x="324" y="1049"/>
                  <a:pt x="397" y="993"/>
                </a:cubicBezTo>
                <a:cubicBezTo>
                  <a:pt x="500" y="914"/>
                  <a:pt x="580" y="805"/>
                  <a:pt x="648" y="695"/>
                </a:cubicBezTo>
                <a:cubicBezTo>
                  <a:pt x="714" y="588"/>
                  <a:pt x="776" y="480"/>
                  <a:pt x="850" y="379"/>
                </a:cubicBezTo>
                <a:cubicBezTo>
                  <a:pt x="881" y="336"/>
                  <a:pt x="942" y="247"/>
                  <a:pt x="1010" y="283"/>
                </a:cubicBezTo>
                <a:cubicBezTo>
                  <a:pt x="1093" y="327"/>
                  <a:pt x="1056" y="482"/>
                  <a:pt x="1038" y="547"/>
                </a:cubicBezTo>
                <a:cubicBezTo>
                  <a:pt x="999" y="688"/>
                  <a:pt x="922" y="817"/>
                  <a:pt x="872" y="953"/>
                </a:cubicBezTo>
                <a:cubicBezTo>
                  <a:pt x="868" y="962"/>
                  <a:pt x="865" y="970"/>
                  <a:pt x="861" y="979"/>
                </a:cubicBezTo>
                <a:cubicBezTo>
                  <a:pt x="906" y="1003"/>
                  <a:pt x="911" y="1000"/>
                  <a:pt x="972" y="990"/>
                </a:cubicBezTo>
                <a:cubicBezTo>
                  <a:pt x="1044" y="978"/>
                  <a:pt x="1113" y="967"/>
                  <a:pt x="1186" y="969"/>
                </a:cubicBezTo>
                <a:cubicBezTo>
                  <a:pt x="1222" y="970"/>
                  <a:pt x="1274" y="994"/>
                  <a:pt x="1305" y="992"/>
                </a:cubicBezTo>
                <a:cubicBezTo>
                  <a:pt x="1326" y="991"/>
                  <a:pt x="1321" y="981"/>
                  <a:pt x="1342" y="977"/>
                </a:cubicBezTo>
              </a:path>
              <a:path w="4267" h="1792" extrusionOk="0">
                <a:moveTo>
                  <a:pt x="1771" y="805"/>
                </a:moveTo>
                <a:cubicBezTo>
                  <a:pt x="1760" y="857"/>
                  <a:pt x="1723" y="949"/>
                  <a:pt x="1742" y="1004"/>
                </a:cubicBezTo>
                <a:cubicBezTo>
                  <a:pt x="1752" y="1035"/>
                  <a:pt x="1754" y="1045"/>
                  <a:pt x="1772" y="1058"/>
                </a:cubicBezTo>
                <a:cubicBezTo>
                  <a:pt x="1858" y="1048"/>
                  <a:pt x="1916" y="1026"/>
                  <a:pt x="1990" y="974"/>
                </a:cubicBezTo>
                <a:cubicBezTo>
                  <a:pt x="2038" y="940"/>
                  <a:pt x="2159" y="804"/>
                  <a:pt x="2229" y="826"/>
                </a:cubicBezTo>
                <a:cubicBezTo>
                  <a:pt x="2307" y="850"/>
                  <a:pt x="2326" y="920"/>
                  <a:pt x="2343" y="996"/>
                </a:cubicBezTo>
                <a:cubicBezTo>
                  <a:pt x="2393" y="1216"/>
                  <a:pt x="2384" y="1506"/>
                  <a:pt x="2265" y="1704"/>
                </a:cubicBezTo>
                <a:cubicBezTo>
                  <a:pt x="2233" y="1757"/>
                  <a:pt x="2164" y="1830"/>
                  <a:pt x="2102" y="1769"/>
                </a:cubicBezTo>
                <a:cubicBezTo>
                  <a:pt x="2030" y="1698"/>
                  <a:pt x="2060" y="1557"/>
                  <a:pt x="2080" y="1474"/>
                </a:cubicBezTo>
                <a:cubicBezTo>
                  <a:pt x="2172" y="1100"/>
                  <a:pt x="2466" y="825"/>
                  <a:pt x="2609" y="479"/>
                </a:cubicBezTo>
                <a:cubicBezTo>
                  <a:pt x="2576" y="524"/>
                  <a:pt x="2549" y="568"/>
                  <a:pt x="2529" y="624"/>
                </a:cubicBezTo>
                <a:cubicBezTo>
                  <a:pt x="2497" y="717"/>
                  <a:pt x="2462" y="841"/>
                  <a:pt x="2522" y="930"/>
                </a:cubicBezTo>
                <a:cubicBezTo>
                  <a:pt x="2571" y="1003"/>
                  <a:pt x="2669" y="992"/>
                  <a:pt x="2740" y="967"/>
                </a:cubicBezTo>
                <a:cubicBezTo>
                  <a:pt x="2831" y="935"/>
                  <a:pt x="2905" y="867"/>
                  <a:pt x="2994" y="835"/>
                </a:cubicBezTo>
                <a:cubicBezTo>
                  <a:pt x="3018" y="878"/>
                  <a:pt x="3031" y="901"/>
                  <a:pt x="3027" y="957"/>
                </a:cubicBezTo>
                <a:cubicBezTo>
                  <a:pt x="3022" y="1025"/>
                  <a:pt x="3000" y="1160"/>
                  <a:pt x="2920" y="1183"/>
                </a:cubicBezTo>
                <a:cubicBezTo>
                  <a:pt x="2852" y="1202"/>
                  <a:pt x="2798" y="1128"/>
                  <a:pt x="2774" y="1076"/>
                </a:cubicBezTo>
                <a:cubicBezTo>
                  <a:pt x="2746" y="1016"/>
                  <a:pt x="2732" y="937"/>
                  <a:pt x="2742" y="871"/>
                </a:cubicBezTo>
                <a:cubicBezTo>
                  <a:pt x="2746" y="856"/>
                  <a:pt x="2751" y="840"/>
                  <a:pt x="2755" y="825"/>
                </a:cubicBezTo>
              </a:path>
              <a:path w="4267" h="1792" extrusionOk="0">
                <a:moveTo>
                  <a:pt x="3050" y="733"/>
                </a:moveTo>
                <a:cubicBezTo>
                  <a:pt x="3091" y="796"/>
                  <a:pt x="3116" y="856"/>
                  <a:pt x="3125" y="932"/>
                </a:cubicBezTo>
                <a:cubicBezTo>
                  <a:pt x="3135" y="1013"/>
                  <a:pt x="3131" y="1098"/>
                  <a:pt x="3127" y="1179"/>
                </a:cubicBezTo>
                <a:cubicBezTo>
                  <a:pt x="3125" y="1209"/>
                  <a:pt x="3123" y="1239"/>
                  <a:pt x="3121" y="1269"/>
                </a:cubicBezTo>
                <a:cubicBezTo>
                  <a:pt x="3135" y="1212"/>
                  <a:pt x="3146" y="1154"/>
                  <a:pt x="3163" y="1098"/>
                </a:cubicBezTo>
                <a:cubicBezTo>
                  <a:pt x="3192" y="1000"/>
                  <a:pt x="3227" y="906"/>
                  <a:pt x="3273" y="815"/>
                </a:cubicBezTo>
                <a:cubicBezTo>
                  <a:pt x="3297" y="768"/>
                  <a:pt x="3334" y="677"/>
                  <a:pt x="3384" y="651"/>
                </a:cubicBezTo>
                <a:cubicBezTo>
                  <a:pt x="3388" y="651"/>
                  <a:pt x="3393" y="652"/>
                  <a:pt x="3397" y="652"/>
                </a:cubicBezTo>
                <a:cubicBezTo>
                  <a:pt x="3392" y="697"/>
                  <a:pt x="3383" y="742"/>
                  <a:pt x="3375" y="788"/>
                </a:cubicBezTo>
                <a:cubicBezTo>
                  <a:pt x="3358" y="882"/>
                  <a:pt x="3341" y="1003"/>
                  <a:pt x="3408" y="1082"/>
                </a:cubicBezTo>
                <a:cubicBezTo>
                  <a:pt x="3446" y="1126"/>
                  <a:pt x="3491" y="1125"/>
                  <a:pt x="3542" y="1113"/>
                </a:cubicBezTo>
                <a:cubicBezTo>
                  <a:pt x="3610" y="1097"/>
                  <a:pt x="3669" y="1063"/>
                  <a:pt x="3730" y="1030"/>
                </a:cubicBezTo>
              </a:path>
              <a:path w="4267" h="1792" extrusionOk="0">
                <a:moveTo>
                  <a:pt x="4083" y="0"/>
                </a:moveTo>
                <a:cubicBezTo>
                  <a:pt x="4126" y="127"/>
                  <a:pt x="4169" y="254"/>
                  <a:pt x="4203" y="383"/>
                </a:cubicBezTo>
                <a:cubicBezTo>
                  <a:pt x="4253" y="571"/>
                  <a:pt x="4289" y="775"/>
                  <a:pt x="4252" y="968"/>
                </a:cubicBezTo>
                <a:cubicBezTo>
                  <a:pt x="4225" y="1110"/>
                  <a:pt x="4142" y="1132"/>
                  <a:pt x="4019" y="117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8" name="Ink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207125" y="5427663"/>
            <a:ext cx="101600" cy="230187"/>
          </a:xfrm>
          <a:custGeom>
            <a:avLst/>
            <a:gdLst>
              <a:gd name="T0" fmla="*/ 2147483647 w 282"/>
              <a:gd name="T1" fmla="*/ 2147483647 h 640"/>
              <a:gd name="T2" fmla="*/ 2147483647 w 282"/>
              <a:gd name="T3" fmla="*/ 2147483647 h 640"/>
              <a:gd name="T4" fmla="*/ 2147483647 w 282"/>
              <a:gd name="T5" fmla="*/ 2147483647 h 640"/>
              <a:gd name="T6" fmla="*/ 2147483647 w 282"/>
              <a:gd name="T7" fmla="*/ 2147483647 h 640"/>
              <a:gd name="T8" fmla="*/ 2147483647 w 282"/>
              <a:gd name="T9" fmla="*/ 2147483647 h 640"/>
              <a:gd name="T10" fmla="*/ 2147483647 w 282"/>
              <a:gd name="T11" fmla="*/ 2147483647 h 640"/>
              <a:gd name="T12" fmla="*/ 2147483647 w 282"/>
              <a:gd name="T13" fmla="*/ 2147483647 h 640"/>
              <a:gd name="T14" fmla="*/ 2147483647 w 282"/>
              <a:gd name="T15" fmla="*/ 2147483647 h 640"/>
              <a:gd name="T16" fmla="*/ 2147483647 w 282"/>
              <a:gd name="T17" fmla="*/ 2147483647 h 640"/>
              <a:gd name="T18" fmla="*/ 2147483647 w 282"/>
              <a:gd name="T19" fmla="*/ 2147483647 h 640"/>
              <a:gd name="T20" fmla="*/ 2147483647 w 282"/>
              <a:gd name="T21" fmla="*/ 2147483647 h 640"/>
              <a:gd name="T22" fmla="*/ 2147483647 w 282"/>
              <a:gd name="T23" fmla="*/ 2147483647 h 640"/>
              <a:gd name="T24" fmla="*/ 2147483647 w 282"/>
              <a:gd name="T25" fmla="*/ 2147483647 h 640"/>
              <a:gd name="T26" fmla="*/ 2147483647 w 282"/>
              <a:gd name="T27" fmla="*/ 2147483647 h 640"/>
              <a:gd name="T28" fmla="*/ 2147483647 w 282"/>
              <a:gd name="T29" fmla="*/ 2147483647 h 640"/>
              <a:gd name="T30" fmla="*/ 2147483647 w 282"/>
              <a:gd name="T31" fmla="*/ 2147483647 h 640"/>
              <a:gd name="T32" fmla="*/ 2147483647 w 282"/>
              <a:gd name="T33" fmla="*/ 2147483647 h 640"/>
              <a:gd name="T34" fmla="*/ 2147483647 w 282"/>
              <a:gd name="T35" fmla="*/ 2147483647 h 640"/>
              <a:gd name="T36" fmla="*/ 2147483647 w 282"/>
              <a:gd name="T37" fmla="*/ 2147483647 h 640"/>
              <a:gd name="T38" fmla="*/ 2147483647 w 282"/>
              <a:gd name="T39" fmla="*/ 2147483647 h 640"/>
              <a:gd name="T40" fmla="*/ 2147483647 w 282"/>
              <a:gd name="T41" fmla="*/ 2147483647 h 64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282"/>
              <a:gd name="T64" fmla="*/ 0 h 640"/>
              <a:gd name="T65" fmla="*/ 282 w 282"/>
              <a:gd name="T66" fmla="*/ 640 h 64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282" h="640" extrusionOk="0">
                <a:moveTo>
                  <a:pt x="114" y="2"/>
                </a:moveTo>
                <a:cubicBezTo>
                  <a:pt x="88" y="7"/>
                  <a:pt x="62" y="29"/>
                  <a:pt x="43" y="52"/>
                </a:cubicBezTo>
                <a:cubicBezTo>
                  <a:pt x="22" y="77"/>
                  <a:pt x="-10" y="124"/>
                  <a:pt x="2" y="159"/>
                </a:cubicBezTo>
                <a:cubicBezTo>
                  <a:pt x="15" y="198"/>
                  <a:pt x="77" y="181"/>
                  <a:pt x="103" y="173"/>
                </a:cubicBezTo>
                <a:cubicBezTo>
                  <a:pt x="144" y="160"/>
                  <a:pt x="185" y="138"/>
                  <a:pt x="210" y="103"/>
                </a:cubicBezTo>
                <a:cubicBezTo>
                  <a:pt x="213" y="97"/>
                  <a:pt x="216" y="92"/>
                  <a:pt x="219" y="86"/>
                </a:cubicBezTo>
                <a:cubicBezTo>
                  <a:pt x="205" y="63"/>
                  <a:pt x="188" y="69"/>
                  <a:pt x="162" y="77"/>
                </a:cubicBezTo>
                <a:cubicBezTo>
                  <a:pt x="128" y="88"/>
                  <a:pt x="105" y="105"/>
                  <a:pt x="81" y="128"/>
                </a:cubicBezTo>
                <a:cubicBezTo>
                  <a:pt x="68" y="139"/>
                  <a:pt x="65" y="141"/>
                  <a:pt x="59" y="150"/>
                </a:cubicBezTo>
              </a:path>
              <a:path w="282" h="640" extrusionOk="0">
                <a:moveTo>
                  <a:pt x="105" y="547"/>
                </a:moveTo>
                <a:cubicBezTo>
                  <a:pt x="136" y="546"/>
                  <a:pt x="128" y="535"/>
                  <a:pt x="118" y="510"/>
                </a:cubicBezTo>
                <a:cubicBezTo>
                  <a:pt x="98" y="518"/>
                  <a:pt x="85" y="526"/>
                  <a:pt x="101" y="549"/>
                </a:cubicBezTo>
                <a:cubicBezTo>
                  <a:pt x="117" y="573"/>
                  <a:pt x="152" y="577"/>
                  <a:pt x="178" y="574"/>
                </a:cubicBezTo>
                <a:cubicBezTo>
                  <a:pt x="200" y="572"/>
                  <a:pt x="212" y="564"/>
                  <a:pt x="228" y="551"/>
                </a:cubicBezTo>
                <a:cubicBezTo>
                  <a:pt x="206" y="535"/>
                  <a:pt x="186" y="535"/>
                  <a:pt x="160" y="551"/>
                </a:cubicBezTo>
                <a:cubicBezTo>
                  <a:pt x="143" y="565"/>
                  <a:pt x="138" y="569"/>
                  <a:pt x="132" y="583"/>
                </a:cubicBezTo>
                <a:cubicBezTo>
                  <a:pt x="139" y="619"/>
                  <a:pt x="157" y="630"/>
                  <a:pt x="195" y="637"/>
                </a:cubicBezTo>
                <a:cubicBezTo>
                  <a:pt x="226" y="643"/>
                  <a:pt x="244" y="635"/>
                  <a:pt x="271" y="623"/>
                </a:cubicBezTo>
                <a:cubicBezTo>
                  <a:pt x="285" y="586"/>
                  <a:pt x="260" y="576"/>
                  <a:pt x="224" y="559"/>
                </a:cubicBezTo>
                <a:cubicBezTo>
                  <a:pt x="183" y="539"/>
                  <a:pt x="142" y="525"/>
                  <a:pt x="98" y="530"/>
                </a:cubicBezTo>
                <a:cubicBezTo>
                  <a:pt x="61" y="534"/>
                  <a:pt x="76" y="552"/>
                  <a:pt x="89" y="57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9" name="Ink 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12850" y="6081713"/>
            <a:ext cx="1258888" cy="325437"/>
          </a:xfrm>
          <a:custGeom>
            <a:avLst/>
            <a:gdLst>
              <a:gd name="T0" fmla="*/ 2147483647 w 3499"/>
              <a:gd name="T1" fmla="*/ 2147483647 h 906"/>
              <a:gd name="T2" fmla="*/ 2147483647 w 3499"/>
              <a:gd name="T3" fmla="*/ 2147483647 h 906"/>
              <a:gd name="T4" fmla="*/ 2147483647 w 3499"/>
              <a:gd name="T5" fmla="*/ 2147483647 h 906"/>
              <a:gd name="T6" fmla="*/ 2147483647 w 3499"/>
              <a:gd name="T7" fmla="*/ 2147483647 h 906"/>
              <a:gd name="T8" fmla="*/ 2147483647 w 3499"/>
              <a:gd name="T9" fmla="*/ 2147483647 h 906"/>
              <a:gd name="T10" fmla="*/ 2147483647 w 3499"/>
              <a:gd name="T11" fmla="*/ 2147483647 h 906"/>
              <a:gd name="T12" fmla="*/ 2147483647 w 3499"/>
              <a:gd name="T13" fmla="*/ 2147483647 h 906"/>
              <a:gd name="T14" fmla="*/ 2147483647 w 3499"/>
              <a:gd name="T15" fmla="*/ 2147483647 h 906"/>
              <a:gd name="T16" fmla="*/ 2147483647 w 3499"/>
              <a:gd name="T17" fmla="*/ 2147483647 h 906"/>
              <a:gd name="T18" fmla="*/ 2147483647 w 3499"/>
              <a:gd name="T19" fmla="*/ 2147483647 h 906"/>
              <a:gd name="T20" fmla="*/ 2147483647 w 3499"/>
              <a:gd name="T21" fmla="*/ 2147483647 h 906"/>
              <a:gd name="T22" fmla="*/ 2147483647 w 3499"/>
              <a:gd name="T23" fmla="*/ 2147483647 h 906"/>
              <a:gd name="T24" fmla="*/ 2147483647 w 3499"/>
              <a:gd name="T25" fmla="*/ 2147483647 h 906"/>
              <a:gd name="T26" fmla="*/ 2147483647 w 3499"/>
              <a:gd name="T27" fmla="*/ 2147483647 h 906"/>
              <a:gd name="T28" fmla="*/ 2147483647 w 3499"/>
              <a:gd name="T29" fmla="*/ 2147483647 h 906"/>
              <a:gd name="T30" fmla="*/ 2147483647 w 3499"/>
              <a:gd name="T31" fmla="*/ 2147483647 h 906"/>
              <a:gd name="T32" fmla="*/ 2147483647 w 3499"/>
              <a:gd name="T33" fmla="*/ 2147483647 h 906"/>
              <a:gd name="T34" fmla="*/ 2147483647 w 3499"/>
              <a:gd name="T35" fmla="*/ 2147483647 h 906"/>
              <a:gd name="T36" fmla="*/ 2147483647 w 3499"/>
              <a:gd name="T37" fmla="*/ 2147483647 h 906"/>
              <a:gd name="T38" fmla="*/ 2147483647 w 3499"/>
              <a:gd name="T39" fmla="*/ 2147483647 h 906"/>
              <a:gd name="T40" fmla="*/ 2147483647 w 3499"/>
              <a:gd name="T41" fmla="*/ 2147483647 h 906"/>
              <a:gd name="T42" fmla="*/ 2147483647 w 3499"/>
              <a:gd name="T43" fmla="*/ 2147483647 h 906"/>
              <a:gd name="T44" fmla="*/ 2147483647 w 3499"/>
              <a:gd name="T45" fmla="*/ 2147483647 h 906"/>
              <a:gd name="T46" fmla="*/ 2147483647 w 3499"/>
              <a:gd name="T47" fmla="*/ 2147483647 h 906"/>
              <a:gd name="T48" fmla="*/ 2147483647 w 3499"/>
              <a:gd name="T49" fmla="*/ 2147483647 h 906"/>
              <a:gd name="T50" fmla="*/ 2147483647 w 3499"/>
              <a:gd name="T51" fmla="*/ 2147483647 h 906"/>
              <a:gd name="T52" fmla="*/ 2147483647 w 3499"/>
              <a:gd name="T53" fmla="*/ 2147483647 h 906"/>
              <a:gd name="T54" fmla="*/ 2147483647 w 3499"/>
              <a:gd name="T55" fmla="*/ 2147483647 h 906"/>
              <a:gd name="T56" fmla="*/ 2147483647 w 3499"/>
              <a:gd name="T57" fmla="*/ 2147483647 h 906"/>
              <a:gd name="T58" fmla="*/ 2147483647 w 3499"/>
              <a:gd name="T59" fmla="*/ 2147483647 h 906"/>
              <a:gd name="T60" fmla="*/ 2147483647 w 3499"/>
              <a:gd name="T61" fmla="*/ 2147483647 h 906"/>
              <a:gd name="T62" fmla="*/ 2147483647 w 3499"/>
              <a:gd name="T63" fmla="*/ 2147483647 h 906"/>
              <a:gd name="T64" fmla="*/ 2147483647 w 3499"/>
              <a:gd name="T65" fmla="*/ 2147483647 h 906"/>
              <a:gd name="T66" fmla="*/ 2147483647 w 3499"/>
              <a:gd name="T67" fmla="*/ 2147483647 h 906"/>
              <a:gd name="T68" fmla="*/ 2147483647 w 3499"/>
              <a:gd name="T69" fmla="*/ 2147483647 h 906"/>
              <a:gd name="T70" fmla="*/ 2147483647 w 3499"/>
              <a:gd name="T71" fmla="*/ 2147483647 h 906"/>
              <a:gd name="T72" fmla="*/ 2147483647 w 3499"/>
              <a:gd name="T73" fmla="*/ 2147483647 h 906"/>
              <a:gd name="T74" fmla="*/ 2147483647 w 3499"/>
              <a:gd name="T75" fmla="*/ 2147483647 h 906"/>
              <a:gd name="T76" fmla="*/ 2147483647 w 3499"/>
              <a:gd name="T77" fmla="*/ 2147483647 h 906"/>
              <a:gd name="T78" fmla="*/ 2147483647 w 3499"/>
              <a:gd name="T79" fmla="*/ 2147483647 h 906"/>
              <a:gd name="T80" fmla="*/ 2147483647 w 3499"/>
              <a:gd name="T81" fmla="*/ 2147483647 h 906"/>
              <a:gd name="T82" fmla="*/ 2147483647 w 3499"/>
              <a:gd name="T83" fmla="*/ 2147483647 h 906"/>
              <a:gd name="T84" fmla="*/ 2147483647 w 3499"/>
              <a:gd name="T85" fmla="*/ 2147483647 h 906"/>
              <a:gd name="T86" fmla="*/ 2147483647 w 3499"/>
              <a:gd name="T87" fmla="*/ 2147483647 h 906"/>
              <a:gd name="T88" fmla="*/ 2147483647 w 3499"/>
              <a:gd name="T89" fmla="*/ 2147483647 h 906"/>
              <a:gd name="T90" fmla="*/ 2147483647 w 3499"/>
              <a:gd name="T91" fmla="*/ 2147483647 h 906"/>
              <a:gd name="T92" fmla="*/ 2147483647 w 3499"/>
              <a:gd name="T93" fmla="*/ 2147483647 h 906"/>
              <a:gd name="T94" fmla="*/ 2147483647 w 3499"/>
              <a:gd name="T95" fmla="*/ 2147483647 h 906"/>
              <a:gd name="T96" fmla="*/ 2147483647 w 3499"/>
              <a:gd name="T97" fmla="*/ 2147483647 h 90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499"/>
              <a:gd name="T148" fmla="*/ 0 h 906"/>
              <a:gd name="T149" fmla="*/ 3499 w 3499"/>
              <a:gd name="T150" fmla="*/ 906 h 90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499" h="906" extrusionOk="0">
                <a:moveTo>
                  <a:pt x="0" y="529"/>
                </a:moveTo>
                <a:cubicBezTo>
                  <a:pt x="27" y="548"/>
                  <a:pt x="44" y="541"/>
                  <a:pt x="76" y="536"/>
                </a:cubicBezTo>
                <a:cubicBezTo>
                  <a:pt x="130" y="528"/>
                  <a:pt x="182" y="512"/>
                  <a:pt x="234" y="494"/>
                </a:cubicBezTo>
                <a:cubicBezTo>
                  <a:pt x="271" y="481"/>
                  <a:pt x="305" y="469"/>
                  <a:pt x="328" y="439"/>
                </a:cubicBezTo>
                <a:cubicBezTo>
                  <a:pt x="312" y="415"/>
                  <a:pt x="277" y="418"/>
                  <a:pt x="248" y="423"/>
                </a:cubicBezTo>
                <a:cubicBezTo>
                  <a:pt x="185" y="434"/>
                  <a:pt x="134" y="465"/>
                  <a:pt x="90" y="511"/>
                </a:cubicBezTo>
                <a:cubicBezTo>
                  <a:pt x="48" y="555"/>
                  <a:pt x="26" y="610"/>
                  <a:pt x="36" y="672"/>
                </a:cubicBezTo>
                <a:cubicBezTo>
                  <a:pt x="44" y="724"/>
                  <a:pt x="81" y="761"/>
                  <a:pt x="133" y="764"/>
                </a:cubicBezTo>
                <a:cubicBezTo>
                  <a:pt x="190" y="767"/>
                  <a:pt x="226" y="734"/>
                  <a:pt x="271" y="705"/>
                </a:cubicBezTo>
              </a:path>
              <a:path w="3499" h="906" extrusionOk="0">
                <a:moveTo>
                  <a:pt x="649" y="9"/>
                </a:moveTo>
                <a:cubicBezTo>
                  <a:pt x="621" y="20"/>
                  <a:pt x="616" y="30"/>
                  <a:pt x="599" y="80"/>
                </a:cubicBezTo>
                <a:cubicBezTo>
                  <a:pt x="571" y="161"/>
                  <a:pt x="550" y="246"/>
                  <a:pt x="538" y="331"/>
                </a:cubicBezTo>
                <a:cubicBezTo>
                  <a:pt x="527" y="408"/>
                  <a:pt x="512" y="501"/>
                  <a:pt x="529" y="578"/>
                </a:cubicBezTo>
                <a:cubicBezTo>
                  <a:pt x="534" y="602"/>
                  <a:pt x="553" y="662"/>
                  <a:pt x="588" y="660"/>
                </a:cubicBezTo>
                <a:cubicBezTo>
                  <a:pt x="612" y="658"/>
                  <a:pt x="626" y="624"/>
                  <a:pt x="630" y="605"/>
                </a:cubicBezTo>
                <a:cubicBezTo>
                  <a:pt x="627" y="589"/>
                  <a:pt x="626" y="584"/>
                  <a:pt x="628" y="574"/>
                </a:cubicBezTo>
                <a:cubicBezTo>
                  <a:pt x="639" y="611"/>
                  <a:pt x="649" y="636"/>
                  <a:pt x="672" y="670"/>
                </a:cubicBezTo>
                <a:cubicBezTo>
                  <a:pt x="687" y="692"/>
                  <a:pt x="738" y="741"/>
                  <a:pt x="741" y="767"/>
                </a:cubicBezTo>
                <a:cubicBezTo>
                  <a:pt x="745" y="797"/>
                  <a:pt x="730" y="792"/>
                  <a:pt x="703" y="791"/>
                </a:cubicBezTo>
                <a:cubicBezTo>
                  <a:pt x="684" y="790"/>
                  <a:pt x="677" y="783"/>
                  <a:pt x="661" y="777"/>
                </a:cubicBezTo>
                <a:cubicBezTo>
                  <a:pt x="691" y="753"/>
                  <a:pt x="713" y="742"/>
                  <a:pt x="752" y="726"/>
                </a:cubicBezTo>
                <a:cubicBezTo>
                  <a:pt x="811" y="701"/>
                  <a:pt x="870" y="671"/>
                  <a:pt x="921" y="631"/>
                </a:cubicBezTo>
                <a:cubicBezTo>
                  <a:pt x="956" y="603"/>
                  <a:pt x="995" y="566"/>
                  <a:pt x="1001" y="519"/>
                </a:cubicBezTo>
                <a:cubicBezTo>
                  <a:pt x="999" y="499"/>
                  <a:pt x="1000" y="494"/>
                  <a:pt x="990" y="485"/>
                </a:cubicBezTo>
                <a:cubicBezTo>
                  <a:pt x="960" y="491"/>
                  <a:pt x="947" y="490"/>
                  <a:pt x="928" y="525"/>
                </a:cubicBezTo>
                <a:cubicBezTo>
                  <a:pt x="905" y="567"/>
                  <a:pt x="898" y="611"/>
                  <a:pt x="903" y="658"/>
                </a:cubicBezTo>
                <a:cubicBezTo>
                  <a:pt x="909" y="690"/>
                  <a:pt x="910" y="700"/>
                  <a:pt x="921" y="718"/>
                </a:cubicBezTo>
              </a:path>
              <a:path w="3499" h="906" extrusionOk="0">
                <a:moveTo>
                  <a:pt x="1321" y="884"/>
                </a:moveTo>
                <a:cubicBezTo>
                  <a:pt x="1323" y="895"/>
                  <a:pt x="1324" y="898"/>
                  <a:pt x="1322" y="905"/>
                </a:cubicBezTo>
                <a:cubicBezTo>
                  <a:pt x="1302" y="889"/>
                  <a:pt x="1299" y="870"/>
                  <a:pt x="1296" y="843"/>
                </a:cubicBezTo>
                <a:cubicBezTo>
                  <a:pt x="1292" y="805"/>
                  <a:pt x="1294" y="767"/>
                  <a:pt x="1314" y="733"/>
                </a:cubicBezTo>
                <a:cubicBezTo>
                  <a:pt x="1326" y="712"/>
                  <a:pt x="1347" y="700"/>
                  <a:pt x="1370" y="693"/>
                </a:cubicBezTo>
                <a:cubicBezTo>
                  <a:pt x="1401" y="684"/>
                  <a:pt x="1429" y="677"/>
                  <a:pt x="1459" y="664"/>
                </a:cubicBezTo>
              </a:path>
              <a:path w="3499" h="906" extrusionOk="0">
                <a:moveTo>
                  <a:pt x="1564" y="757"/>
                </a:moveTo>
                <a:cubicBezTo>
                  <a:pt x="1558" y="767"/>
                  <a:pt x="1557" y="771"/>
                  <a:pt x="1559" y="780"/>
                </a:cubicBezTo>
                <a:cubicBezTo>
                  <a:pt x="1582" y="791"/>
                  <a:pt x="1594" y="789"/>
                  <a:pt x="1619" y="789"/>
                </a:cubicBezTo>
                <a:cubicBezTo>
                  <a:pt x="1650" y="789"/>
                  <a:pt x="1683" y="789"/>
                  <a:pt x="1708" y="768"/>
                </a:cubicBezTo>
                <a:cubicBezTo>
                  <a:pt x="1716" y="758"/>
                  <a:pt x="1718" y="754"/>
                  <a:pt x="1715" y="744"/>
                </a:cubicBezTo>
                <a:cubicBezTo>
                  <a:pt x="1695" y="734"/>
                  <a:pt x="1685" y="732"/>
                  <a:pt x="1667" y="749"/>
                </a:cubicBezTo>
                <a:cubicBezTo>
                  <a:pt x="1651" y="764"/>
                  <a:pt x="1643" y="790"/>
                  <a:pt x="1641" y="812"/>
                </a:cubicBezTo>
                <a:cubicBezTo>
                  <a:pt x="1639" y="835"/>
                  <a:pt x="1642" y="865"/>
                  <a:pt x="1662" y="880"/>
                </a:cubicBezTo>
                <a:cubicBezTo>
                  <a:pt x="1679" y="893"/>
                  <a:pt x="1697" y="877"/>
                  <a:pt x="1711" y="869"/>
                </a:cubicBezTo>
              </a:path>
              <a:path w="3499" h="906" extrusionOk="0">
                <a:moveTo>
                  <a:pt x="1969" y="523"/>
                </a:moveTo>
                <a:cubicBezTo>
                  <a:pt x="1970" y="561"/>
                  <a:pt x="1959" y="595"/>
                  <a:pt x="1955" y="633"/>
                </a:cubicBezTo>
                <a:cubicBezTo>
                  <a:pt x="1950" y="682"/>
                  <a:pt x="1943" y="731"/>
                  <a:pt x="1938" y="780"/>
                </a:cubicBezTo>
                <a:cubicBezTo>
                  <a:pt x="1936" y="801"/>
                  <a:pt x="1934" y="840"/>
                  <a:pt x="1903" y="836"/>
                </a:cubicBezTo>
                <a:cubicBezTo>
                  <a:pt x="1876" y="832"/>
                  <a:pt x="1863" y="804"/>
                  <a:pt x="1853" y="784"/>
                </a:cubicBezTo>
                <a:cubicBezTo>
                  <a:pt x="1840" y="758"/>
                  <a:pt x="1841" y="737"/>
                  <a:pt x="1865" y="720"/>
                </a:cubicBezTo>
                <a:cubicBezTo>
                  <a:pt x="1893" y="701"/>
                  <a:pt x="1928" y="704"/>
                  <a:pt x="1960" y="701"/>
                </a:cubicBezTo>
                <a:cubicBezTo>
                  <a:pt x="1986" y="698"/>
                  <a:pt x="1995" y="697"/>
                  <a:pt x="2013" y="695"/>
                </a:cubicBezTo>
              </a:path>
              <a:path w="3499" h="906" extrusionOk="0">
                <a:moveTo>
                  <a:pt x="2495" y="787"/>
                </a:moveTo>
                <a:cubicBezTo>
                  <a:pt x="2482" y="774"/>
                  <a:pt x="2475" y="790"/>
                  <a:pt x="2468" y="772"/>
                </a:cubicBezTo>
                <a:cubicBezTo>
                  <a:pt x="2462" y="756"/>
                  <a:pt x="2460" y="737"/>
                  <a:pt x="2456" y="720"/>
                </a:cubicBezTo>
                <a:cubicBezTo>
                  <a:pt x="2447" y="681"/>
                  <a:pt x="2435" y="644"/>
                  <a:pt x="2424" y="606"/>
                </a:cubicBezTo>
                <a:cubicBezTo>
                  <a:pt x="2411" y="561"/>
                  <a:pt x="2375" y="493"/>
                  <a:pt x="2380" y="446"/>
                </a:cubicBezTo>
                <a:cubicBezTo>
                  <a:pt x="2383" y="415"/>
                  <a:pt x="2432" y="423"/>
                  <a:pt x="2451" y="425"/>
                </a:cubicBezTo>
                <a:cubicBezTo>
                  <a:pt x="2501" y="429"/>
                  <a:pt x="2550" y="435"/>
                  <a:pt x="2600" y="441"/>
                </a:cubicBezTo>
                <a:cubicBezTo>
                  <a:pt x="2626" y="444"/>
                  <a:pt x="2652" y="447"/>
                  <a:pt x="2678" y="443"/>
                </a:cubicBezTo>
                <a:cubicBezTo>
                  <a:pt x="2681" y="442"/>
                  <a:pt x="2684" y="442"/>
                  <a:pt x="2687" y="441"/>
                </a:cubicBezTo>
              </a:path>
              <a:path w="3499" h="906" extrusionOk="0">
                <a:moveTo>
                  <a:pt x="2592" y="486"/>
                </a:moveTo>
                <a:cubicBezTo>
                  <a:pt x="2582" y="493"/>
                  <a:pt x="2551" y="509"/>
                  <a:pt x="2551" y="525"/>
                </a:cubicBezTo>
                <a:cubicBezTo>
                  <a:pt x="2551" y="541"/>
                  <a:pt x="2581" y="555"/>
                  <a:pt x="2594" y="560"/>
                </a:cubicBezTo>
                <a:cubicBezTo>
                  <a:pt x="2615" y="568"/>
                  <a:pt x="2633" y="576"/>
                  <a:pt x="2656" y="571"/>
                </a:cubicBezTo>
                <a:cubicBezTo>
                  <a:pt x="2676" y="565"/>
                  <a:pt x="2684" y="563"/>
                  <a:pt x="2698" y="561"/>
                </a:cubicBezTo>
              </a:path>
              <a:path w="3499" h="906" extrusionOk="0">
                <a:moveTo>
                  <a:pt x="2746" y="569"/>
                </a:moveTo>
                <a:cubicBezTo>
                  <a:pt x="2738" y="585"/>
                  <a:pt x="2753" y="583"/>
                  <a:pt x="2771" y="594"/>
                </a:cubicBezTo>
                <a:cubicBezTo>
                  <a:pt x="2788" y="605"/>
                  <a:pt x="2805" y="616"/>
                  <a:pt x="2823" y="625"/>
                </a:cubicBezTo>
                <a:cubicBezTo>
                  <a:pt x="2834" y="630"/>
                  <a:pt x="2839" y="633"/>
                  <a:pt x="2845" y="639"/>
                </a:cubicBezTo>
                <a:cubicBezTo>
                  <a:pt x="2825" y="644"/>
                  <a:pt x="2807" y="649"/>
                  <a:pt x="2788" y="657"/>
                </a:cubicBezTo>
                <a:cubicBezTo>
                  <a:pt x="2763" y="668"/>
                  <a:pt x="2752" y="684"/>
                  <a:pt x="2738" y="706"/>
                </a:cubicBezTo>
                <a:cubicBezTo>
                  <a:pt x="2729" y="720"/>
                  <a:pt x="2720" y="741"/>
                  <a:pt x="2737" y="754"/>
                </a:cubicBezTo>
                <a:cubicBezTo>
                  <a:pt x="2753" y="766"/>
                  <a:pt x="2791" y="755"/>
                  <a:pt x="2806" y="748"/>
                </a:cubicBezTo>
                <a:cubicBezTo>
                  <a:pt x="2818" y="742"/>
                  <a:pt x="2830" y="731"/>
                  <a:pt x="2840" y="723"/>
                </a:cubicBezTo>
              </a:path>
              <a:path w="3499" h="906" extrusionOk="0">
                <a:moveTo>
                  <a:pt x="2933" y="358"/>
                </a:moveTo>
                <a:cubicBezTo>
                  <a:pt x="2926" y="381"/>
                  <a:pt x="2931" y="405"/>
                  <a:pt x="2932" y="430"/>
                </a:cubicBezTo>
                <a:cubicBezTo>
                  <a:pt x="2935" y="479"/>
                  <a:pt x="2942" y="528"/>
                  <a:pt x="2951" y="577"/>
                </a:cubicBezTo>
                <a:cubicBezTo>
                  <a:pt x="2958" y="613"/>
                  <a:pt x="2963" y="655"/>
                  <a:pt x="2981" y="688"/>
                </a:cubicBezTo>
                <a:cubicBezTo>
                  <a:pt x="2991" y="707"/>
                  <a:pt x="2997" y="717"/>
                  <a:pt x="3018" y="714"/>
                </a:cubicBezTo>
                <a:cubicBezTo>
                  <a:pt x="3024" y="713"/>
                  <a:pt x="3029" y="712"/>
                  <a:pt x="3035" y="711"/>
                </a:cubicBezTo>
              </a:path>
              <a:path w="3499" h="906" extrusionOk="0">
                <a:moveTo>
                  <a:pt x="3223" y="591"/>
                </a:moveTo>
                <a:cubicBezTo>
                  <a:pt x="3207" y="568"/>
                  <a:pt x="3186" y="552"/>
                  <a:pt x="3158" y="541"/>
                </a:cubicBezTo>
                <a:cubicBezTo>
                  <a:pt x="3136" y="532"/>
                  <a:pt x="3095" y="520"/>
                  <a:pt x="3073" y="536"/>
                </a:cubicBezTo>
                <a:cubicBezTo>
                  <a:pt x="3051" y="552"/>
                  <a:pt x="3086" y="580"/>
                  <a:pt x="3095" y="589"/>
                </a:cubicBezTo>
                <a:cubicBezTo>
                  <a:pt x="3117" y="611"/>
                  <a:pt x="3145" y="629"/>
                  <a:pt x="3165" y="653"/>
                </a:cubicBezTo>
                <a:cubicBezTo>
                  <a:pt x="3171" y="664"/>
                  <a:pt x="3173" y="667"/>
                  <a:pt x="3175" y="675"/>
                </a:cubicBezTo>
                <a:cubicBezTo>
                  <a:pt x="3156" y="690"/>
                  <a:pt x="3139" y="695"/>
                  <a:pt x="3114" y="697"/>
                </a:cubicBezTo>
                <a:cubicBezTo>
                  <a:pt x="3105" y="698"/>
                  <a:pt x="3058" y="708"/>
                  <a:pt x="3070" y="685"/>
                </a:cubicBezTo>
                <a:cubicBezTo>
                  <a:pt x="3073" y="683"/>
                  <a:pt x="3077" y="680"/>
                  <a:pt x="3080" y="678"/>
                </a:cubicBezTo>
              </a:path>
              <a:path w="3499" h="906" extrusionOk="0">
                <a:moveTo>
                  <a:pt x="3264" y="622"/>
                </a:moveTo>
                <a:cubicBezTo>
                  <a:pt x="3296" y="617"/>
                  <a:pt x="3315" y="610"/>
                  <a:pt x="3342" y="596"/>
                </a:cubicBezTo>
                <a:cubicBezTo>
                  <a:pt x="3369" y="581"/>
                  <a:pt x="3391" y="565"/>
                  <a:pt x="3416" y="546"/>
                </a:cubicBezTo>
                <a:cubicBezTo>
                  <a:pt x="3428" y="537"/>
                  <a:pt x="3434" y="530"/>
                  <a:pt x="3443" y="518"/>
                </a:cubicBezTo>
                <a:cubicBezTo>
                  <a:pt x="3433" y="502"/>
                  <a:pt x="3420" y="489"/>
                  <a:pt x="3398" y="498"/>
                </a:cubicBezTo>
                <a:cubicBezTo>
                  <a:pt x="3365" y="511"/>
                  <a:pt x="3352" y="558"/>
                  <a:pt x="3350" y="590"/>
                </a:cubicBezTo>
                <a:cubicBezTo>
                  <a:pt x="3348" y="627"/>
                  <a:pt x="3357" y="670"/>
                  <a:pt x="3375" y="702"/>
                </a:cubicBezTo>
                <a:cubicBezTo>
                  <a:pt x="3388" y="726"/>
                  <a:pt x="3413" y="752"/>
                  <a:pt x="3434" y="769"/>
                </a:cubicBezTo>
                <a:cubicBezTo>
                  <a:pt x="3450" y="782"/>
                  <a:pt x="3469" y="792"/>
                  <a:pt x="3488" y="800"/>
                </a:cubicBezTo>
                <a:cubicBezTo>
                  <a:pt x="3491" y="801"/>
                  <a:pt x="3495" y="803"/>
                  <a:pt x="3498" y="80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0" name="Ink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967038" y="5765800"/>
            <a:ext cx="2387600" cy="442913"/>
          </a:xfrm>
          <a:custGeom>
            <a:avLst/>
            <a:gdLst>
              <a:gd name="T0" fmla="*/ 2147483647 w 6629"/>
              <a:gd name="T1" fmla="*/ 2147483647 h 1229"/>
              <a:gd name="T2" fmla="*/ 2147483647 w 6629"/>
              <a:gd name="T3" fmla="*/ 2147483647 h 1229"/>
              <a:gd name="T4" fmla="*/ 2147483647 w 6629"/>
              <a:gd name="T5" fmla="*/ 2147483647 h 1229"/>
              <a:gd name="T6" fmla="*/ 2147483647 w 6629"/>
              <a:gd name="T7" fmla="*/ 2147483647 h 1229"/>
              <a:gd name="T8" fmla="*/ 2147483647 w 6629"/>
              <a:gd name="T9" fmla="*/ 2147483647 h 1229"/>
              <a:gd name="T10" fmla="*/ 2147483647 w 6629"/>
              <a:gd name="T11" fmla="*/ 2147483647 h 1229"/>
              <a:gd name="T12" fmla="*/ 2147483647 w 6629"/>
              <a:gd name="T13" fmla="*/ 2147483647 h 1229"/>
              <a:gd name="T14" fmla="*/ 2147483647 w 6629"/>
              <a:gd name="T15" fmla="*/ 2147483647 h 1229"/>
              <a:gd name="T16" fmla="*/ 2147483647 w 6629"/>
              <a:gd name="T17" fmla="*/ 2147483647 h 1229"/>
              <a:gd name="T18" fmla="*/ 2147483647 w 6629"/>
              <a:gd name="T19" fmla="*/ 2147483647 h 1229"/>
              <a:gd name="T20" fmla="*/ 2147483647 w 6629"/>
              <a:gd name="T21" fmla="*/ 2147483647 h 1229"/>
              <a:gd name="T22" fmla="*/ 2147483647 w 6629"/>
              <a:gd name="T23" fmla="*/ 2147483647 h 1229"/>
              <a:gd name="T24" fmla="*/ 2147483647 w 6629"/>
              <a:gd name="T25" fmla="*/ 2147483647 h 1229"/>
              <a:gd name="T26" fmla="*/ 2147483647 w 6629"/>
              <a:gd name="T27" fmla="*/ 2147483647 h 1229"/>
              <a:gd name="T28" fmla="*/ 2147483647 w 6629"/>
              <a:gd name="T29" fmla="*/ 2147483647 h 1229"/>
              <a:gd name="T30" fmla="*/ 2147483647 w 6629"/>
              <a:gd name="T31" fmla="*/ 2147483647 h 1229"/>
              <a:gd name="T32" fmla="*/ 2147483647 w 6629"/>
              <a:gd name="T33" fmla="*/ 2147483647 h 1229"/>
              <a:gd name="T34" fmla="*/ 2147483647 w 6629"/>
              <a:gd name="T35" fmla="*/ 2147483647 h 1229"/>
              <a:gd name="T36" fmla="*/ 2147483647 w 6629"/>
              <a:gd name="T37" fmla="*/ 2147483647 h 1229"/>
              <a:gd name="T38" fmla="*/ 2147483647 w 6629"/>
              <a:gd name="T39" fmla="*/ 2147483647 h 1229"/>
              <a:gd name="T40" fmla="*/ 2147483647 w 6629"/>
              <a:gd name="T41" fmla="*/ 2147483647 h 1229"/>
              <a:gd name="T42" fmla="*/ 2147483647 w 6629"/>
              <a:gd name="T43" fmla="*/ 2147483647 h 1229"/>
              <a:gd name="T44" fmla="*/ 2147483647 w 6629"/>
              <a:gd name="T45" fmla="*/ 2147483647 h 1229"/>
              <a:gd name="T46" fmla="*/ 2147483647 w 6629"/>
              <a:gd name="T47" fmla="*/ 2147483647 h 1229"/>
              <a:gd name="T48" fmla="*/ 2147483647 w 6629"/>
              <a:gd name="T49" fmla="*/ 2147483647 h 1229"/>
              <a:gd name="T50" fmla="*/ 2147483647 w 6629"/>
              <a:gd name="T51" fmla="*/ 2147483647 h 1229"/>
              <a:gd name="T52" fmla="*/ 2147483647 w 6629"/>
              <a:gd name="T53" fmla="*/ 2147483647 h 1229"/>
              <a:gd name="T54" fmla="*/ 2147483647 w 6629"/>
              <a:gd name="T55" fmla="*/ 2147483647 h 1229"/>
              <a:gd name="T56" fmla="*/ 2147483647 w 6629"/>
              <a:gd name="T57" fmla="*/ 2147483647 h 1229"/>
              <a:gd name="T58" fmla="*/ 2147483647 w 6629"/>
              <a:gd name="T59" fmla="*/ 2147483647 h 1229"/>
              <a:gd name="T60" fmla="*/ 2147483647 w 6629"/>
              <a:gd name="T61" fmla="*/ 2147483647 h 1229"/>
              <a:gd name="T62" fmla="*/ 2147483647 w 6629"/>
              <a:gd name="T63" fmla="*/ 2147483647 h 1229"/>
              <a:gd name="T64" fmla="*/ 2147483647 w 6629"/>
              <a:gd name="T65" fmla="*/ 2147483647 h 1229"/>
              <a:gd name="T66" fmla="*/ 2147483647 w 6629"/>
              <a:gd name="T67" fmla="*/ 2147483647 h 1229"/>
              <a:gd name="T68" fmla="*/ 2147483647 w 6629"/>
              <a:gd name="T69" fmla="*/ 2147483647 h 1229"/>
              <a:gd name="T70" fmla="*/ 2147483647 w 6629"/>
              <a:gd name="T71" fmla="*/ 2147483647 h 1229"/>
              <a:gd name="T72" fmla="*/ 2147483647 w 6629"/>
              <a:gd name="T73" fmla="*/ 2147483647 h 1229"/>
              <a:gd name="T74" fmla="*/ 2147483647 w 6629"/>
              <a:gd name="T75" fmla="*/ 2147483647 h 1229"/>
              <a:gd name="T76" fmla="*/ 2147483647 w 6629"/>
              <a:gd name="T77" fmla="*/ 2147483647 h 122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6629"/>
              <a:gd name="T118" fmla="*/ 0 h 1229"/>
              <a:gd name="T119" fmla="*/ 6629 w 6629"/>
              <a:gd name="T120" fmla="*/ 1229 h 1229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6629" h="1229" extrusionOk="0">
                <a:moveTo>
                  <a:pt x="0" y="819"/>
                </a:moveTo>
                <a:cubicBezTo>
                  <a:pt x="24" y="816"/>
                  <a:pt x="36" y="814"/>
                  <a:pt x="67" y="856"/>
                </a:cubicBezTo>
                <a:cubicBezTo>
                  <a:pt x="150" y="966"/>
                  <a:pt x="200" y="1106"/>
                  <a:pt x="262" y="1228"/>
                </a:cubicBezTo>
                <a:cubicBezTo>
                  <a:pt x="261" y="1160"/>
                  <a:pt x="243" y="1097"/>
                  <a:pt x="234" y="1029"/>
                </a:cubicBezTo>
                <a:cubicBezTo>
                  <a:pt x="218" y="904"/>
                  <a:pt x="209" y="770"/>
                  <a:pt x="265" y="653"/>
                </a:cubicBezTo>
                <a:cubicBezTo>
                  <a:pt x="301" y="577"/>
                  <a:pt x="366" y="525"/>
                  <a:pt x="446" y="509"/>
                </a:cubicBezTo>
                <a:cubicBezTo>
                  <a:pt x="499" y="504"/>
                  <a:pt x="516" y="502"/>
                  <a:pt x="551" y="509"/>
                </a:cubicBezTo>
              </a:path>
              <a:path w="6629" h="1229" extrusionOk="0">
                <a:moveTo>
                  <a:pt x="691" y="799"/>
                </a:moveTo>
                <a:cubicBezTo>
                  <a:pt x="721" y="836"/>
                  <a:pt x="718" y="877"/>
                  <a:pt x="783" y="874"/>
                </a:cubicBezTo>
                <a:cubicBezTo>
                  <a:pt x="851" y="871"/>
                  <a:pt x="876" y="829"/>
                  <a:pt x="909" y="782"/>
                </a:cubicBezTo>
                <a:cubicBezTo>
                  <a:pt x="865" y="758"/>
                  <a:pt x="877" y="734"/>
                  <a:pt x="800" y="762"/>
                </a:cubicBezTo>
                <a:cubicBezTo>
                  <a:pt x="684" y="805"/>
                  <a:pt x="552" y="940"/>
                  <a:pt x="545" y="1069"/>
                </a:cubicBezTo>
                <a:cubicBezTo>
                  <a:pt x="541" y="1153"/>
                  <a:pt x="625" y="1173"/>
                  <a:pt x="692" y="1164"/>
                </a:cubicBezTo>
                <a:cubicBezTo>
                  <a:pt x="820" y="1146"/>
                  <a:pt x="931" y="1056"/>
                  <a:pt x="1023" y="972"/>
                </a:cubicBezTo>
                <a:cubicBezTo>
                  <a:pt x="1156" y="851"/>
                  <a:pt x="1267" y="710"/>
                  <a:pt x="1358" y="555"/>
                </a:cubicBezTo>
                <a:cubicBezTo>
                  <a:pt x="1436" y="423"/>
                  <a:pt x="1502" y="274"/>
                  <a:pt x="1528" y="123"/>
                </a:cubicBezTo>
                <a:cubicBezTo>
                  <a:pt x="1540" y="52"/>
                  <a:pt x="1524" y="49"/>
                  <a:pt x="1508" y="0"/>
                </a:cubicBezTo>
                <a:cubicBezTo>
                  <a:pt x="1451" y="80"/>
                  <a:pt x="1414" y="147"/>
                  <a:pt x="1389" y="254"/>
                </a:cubicBezTo>
                <a:cubicBezTo>
                  <a:pt x="1349" y="421"/>
                  <a:pt x="1330" y="595"/>
                  <a:pt x="1318" y="766"/>
                </a:cubicBezTo>
                <a:cubicBezTo>
                  <a:pt x="1310" y="879"/>
                  <a:pt x="1324" y="1003"/>
                  <a:pt x="1300" y="1114"/>
                </a:cubicBezTo>
                <a:cubicBezTo>
                  <a:pt x="1296" y="1124"/>
                  <a:pt x="1292" y="1133"/>
                  <a:pt x="1288" y="1143"/>
                </a:cubicBezTo>
                <a:cubicBezTo>
                  <a:pt x="1236" y="1145"/>
                  <a:pt x="1221" y="1147"/>
                  <a:pt x="1173" y="1101"/>
                </a:cubicBezTo>
                <a:cubicBezTo>
                  <a:pt x="1110" y="1039"/>
                  <a:pt x="1066" y="952"/>
                  <a:pt x="1116" y="869"/>
                </a:cubicBezTo>
                <a:cubicBezTo>
                  <a:pt x="1165" y="787"/>
                  <a:pt x="1270" y="747"/>
                  <a:pt x="1356" y="721"/>
                </a:cubicBezTo>
                <a:cubicBezTo>
                  <a:pt x="1433" y="698"/>
                  <a:pt x="1524" y="683"/>
                  <a:pt x="1605" y="691"/>
                </a:cubicBezTo>
                <a:cubicBezTo>
                  <a:pt x="1641" y="695"/>
                  <a:pt x="1654" y="708"/>
                  <a:pt x="1681" y="693"/>
                </a:cubicBezTo>
                <a:cubicBezTo>
                  <a:pt x="1689" y="677"/>
                  <a:pt x="1693" y="670"/>
                  <a:pt x="1701" y="660"/>
                </a:cubicBezTo>
              </a:path>
              <a:path w="6629" h="1229" extrusionOk="0">
                <a:moveTo>
                  <a:pt x="1795" y="880"/>
                </a:moveTo>
                <a:cubicBezTo>
                  <a:pt x="1755" y="936"/>
                  <a:pt x="1722" y="978"/>
                  <a:pt x="1728" y="1049"/>
                </a:cubicBezTo>
                <a:cubicBezTo>
                  <a:pt x="1733" y="1105"/>
                  <a:pt x="1770" y="1148"/>
                  <a:pt x="1827" y="1158"/>
                </a:cubicBezTo>
                <a:cubicBezTo>
                  <a:pt x="1906" y="1171"/>
                  <a:pt x="1995" y="1137"/>
                  <a:pt x="2060" y="1096"/>
                </a:cubicBezTo>
                <a:cubicBezTo>
                  <a:pt x="2151" y="1039"/>
                  <a:pt x="2219" y="939"/>
                  <a:pt x="2238" y="833"/>
                </a:cubicBezTo>
                <a:cubicBezTo>
                  <a:pt x="2248" y="778"/>
                  <a:pt x="2244" y="723"/>
                  <a:pt x="2235" y="668"/>
                </a:cubicBezTo>
                <a:cubicBezTo>
                  <a:pt x="2234" y="664"/>
                  <a:pt x="2233" y="659"/>
                  <a:pt x="2232" y="655"/>
                </a:cubicBezTo>
              </a:path>
              <a:path w="6629" h="1229" extrusionOk="0">
                <a:moveTo>
                  <a:pt x="2300" y="974"/>
                </a:moveTo>
                <a:cubicBezTo>
                  <a:pt x="2309" y="1009"/>
                  <a:pt x="2315" y="1042"/>
                  <a:pt x="2332" y="1074"/>
                </a:cubicBezTo>
                <a:cubicBezTo>
                  <a:pt x="2316" y="1036"/>
                  <a:pt x="2302" y="999"/>
                  <a:pt x="2294" y="958"/>
                </a:cubicBezTo>
                <a:cubicBezTo>
                  <a:pt x="2284" y="905"/>
                  <a:pt x="2276" y="847"/>
                  <a:pt x="2298" y="795"/>
                </a:cubicBezTo>
                <a:cubicBezTo>
                  <a:pt x="2319" y="746"/>
                  <a:pt x="2373" y="708"/>
                  <a:pt x="2424" y="697"/>
                </a:cubicBezTo>
                <a:cubicBezTo>
                  <a:pt x="2477" y="686"/>
                  <a:pt x="2549" y="682"/>
                  <a:pt x="2603" y="691"/>
                </a:cubicBezTo>
                <a:cubicBezTo>
                  <a:pt x="2615" y="694"/>
                  <a:pt x="2627" y="698"/>
                  <a:pt x="2639" y="701"/>
                </a:cubicBezTo>
              </a:path>
              <a:path w="6629" h="1229" extrusionOk="0">
                <a:moveTo>
                  <a:pt x="2661" y="1010"/>
                </a:moveTo>
                <a:cubicBezTo>
                  <a:pt x="2661" y="1044"/>
                  <a:pt x="2662" y="1032"/>
                  <a:pt x="2666" y="1043"/>
                </a:cubicBezTo>
                <a:cubicBezTo>
                  <a:pt x="2685" y="1012"/>
                  <a:pt x="2697" y="978"/>
                  <a:pt x="2713" y="945"/>
                </a:cubicBezTo>
                <a:cubicBezTo>
                  <a:pt x="2732" y="906"/>
                  <a:pt x="2754" y="854"/>
                  <a:pt x="2796" y="835"/>
                </a:cubicBezTo>
                <a:cubicBezTo>
                  <a:pt x="2835" y="818"/>
                  <a:pt x="2885" y="848"/>
                  <a:pt x="2918" y="866"/>
                </a:cubicBezTo>
                <a:cubicBezTo>
                  <a:pt x="2955" y="886"/>
                  <a:pt x="3002" y="928"/>
                  <a:pt x="3046" y="929"/>
                </a:cubicBezTo>
                <a:cubicBezTo>
                  <a:pt x="3094" y="930"/>
                  <a:pt x="3111" y="868"/>
                  <a:pt x="3126" y="834"/>
                </a:cubicBezTo>
                <a:cubicBezTo>
                  <a:pt x="3152" y="775"/>
                  <a:pt x="3181" y="720"/>
                  <a:pt x="3211" y="663"/>
                </a:cubicBezTo>
              </a:path>
              <a:path w="6629" h="1229" extrusionOk="0">
                <a:moveTo>
                  <a:pt x="4105" y="416"/>
                </a:moveTo>
                <a:cubicBezTo>
                  <a:pt x="4097" y="499"/>
                  <a:pt x="4091" y="583"/>
                  <a:pt x="4091" y="667"/>
                </a:cubicBezTo>
                <a:cubicBezTo>
                  <a:pt x="4091" y="772"/>
                  <a:pt x="4090" y="881"/>
                  <a:pt x="4103" y="985"/>
                </a:cubicBezTo>
                <a:cubicBezTo>
                  <a:pt x="4107" y="1021"/>
                  <a:pt x="4113" y="1125"/>
                  <a:pt x="4143" y="1117"/>
                </a:cubicBezTo>
              </a:path>
              <a:path w="6629" h="1229" extrusionOk="0">
                <a:moveTo>
                  <a:pt x="3626" y="330"/>
                </a:moveTo>
                <a:cubicBezTo>
                  <a:pt x="3642" y="228"/>
                  <a:pt x="3703" y="217"/>
                  <a:pt x="3809" y="200"/>
                </a:cubicBezTo>
                <a:cubicBezTo>
                  <a:pt x="4015" y="168"/>
                  <a:pt x="4228" y="173"/>
                  <a:pt x="4436" y="171"/>
                </a:cubicBezTo>
                <a:cubicBezTo>
                  <a:pt x="4555" y="170"/>
                  <a:pt x="4668" y="167"/>
                  <a:pt x="4786" y="183"/>
                </a:cubicBezTo>
              </a:path>
              <a:path w="6629" h="1229" extrusionOk="0">
                <a:moveTo>
                  <a:pt x="4497" y="963"/>
                </a:moveTo>
                <a:cubicBezTo>
                  <a:pt x="4482" y="1021"/>
                  <a:pt x="4469" y="1078"/>
                  <a:pt x="4459" y="1136"/>
                </a:cubicBezTo>
                <a:cubicBezTo>
                  <a:pt x="4469" y="942"/>
                  <a:pt x="4512" y="748"/>
                  <a:pt x="4661" y="610"/>
                </a:cubicBezTo>
                <a:cubicBezTo>
                  <a:pt x="4688" y="585"/>
                  <a:pt x="4774" y="518"/>
                  <a:pt x="4814" y="562"/>
                </a:cubicBezTo>
                <a:cubicBezTo>
                  <a:pt x="4852" y="604"/>
                  <a:pt x="4819" y="687"/>
                  <a:pt x="4808" y="731"/>
                </a:cubicBezTo>
                <a:cubicBezTo>
                  <a:pt x="4792" y="795"/>
                  <a:pt x="4726" y="945"/>
                  <a:pt x="4791" y="1001"/>
                </a:cubicBezTo>
                <a:cubicBezTo>
                  <a:pt x="4848" y="1050"/>
                  <a:pt x="4937" y="983"/>
                  <a:pt x="4984" y="953"/>
                </a:cubicBezTo>
                <a:cubicBezTo>
                  <a:pt x="5015" y="933"/>
                  <a:pt x="5044" y="910"/>
                  <a:pt x="5074" y="890"/>
                </a:cubicBezTo>
                <a:cubicBezTo>
                  <a:pt x="5086" y="906"/>
                  <a:pt x="5097" y="922"/>
                  <a:pt x="5110" y="944"/>
                </a:cubicBezTo>
                <a:cubicBezTo>
                  <a:pt x="5154" y="1018"/>
                  <a:pt x="5226" y="1084"/>
                  <a:pt x="5316" y="1033"/>
                </a:cubicBezTo>
                <a:cubicBezTo>
                  <a:pt x="5388" y="992"/>
                  <a:pt x="5393" y="886"/>
                  <a:pt x="5403" y="814"/>
                </a:cubicBezTo>
                <a:cubicBezTo>
                  <a:pt x="5405" y="797"/>
                  <a:pt x="5405" y="793"/>
                  <a:pt x="5406" y="783"/>
                </a:cubicBezTo>
                <a:cubicBezTo>
                  <a:pt x="5419" y="841"/>
                  <a:pt x="5424" y="894"/>
                  <a:pt x="5460" y="944"/>
                </a:cubicBezTo>
                <a:cubicBezTo>
                  <a:pt x="5497" y="995"/>
                  <a:pt x="5536" y="1014"/>
                  <a:pt x="5597" y="1026"/>
                </a:cubicBezTo>
                <a:cubicBezTo>
                  <a:pt x="5719" y="1051"/>
                  <a:pt x="5867" y="994"/>
                  <a:pt x="5971" y="933"/>
                </a:cubicBezTo>
                <a:cubicBezTo>
                  <a:pt x="6004" y="914"/>
                  <a:pt x="6061" y="880"/>
                  <a:pt x="6080" y="844"/>
                </a:cubicBezTo>
                <a:cubicBezTo>
                  <a:pt x="6112" y="783"/>
                  <a:pt x="6089" y="626"/>
                  <a:pt x="6021" y="598"/>
                </a:cubicBezTo>
                <a:cubicBezTo>
                  <a:pt x="5979" y="581"/>
                  <a:pt x="5953" y="626"/>
                  <a:pt x="5934" y="654"/>
                </a:cubicBezTo>
                <a:cubicBezTo>
                  <a:pt x="5863" y="756"/>
                  <a:pt x="5919" y="901"/>
                  <a:pt x="6023" y="950"/>
                </a:cubicBezTo>
                <a:cubicBezTo>
                  <a:pt x="6114" y="993"/>
                  <a:pt x="6215" y="982"/>
                  <a:pt x="6312" y="979"/>
                </a:cubicBezTo>
                <a:cubicBezTo>
                  <a:pt x="6418" y="975"/>
                  <a:pt x="6523" y="968"/>
                  <a:pt x="6628" y="96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859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/>
          <p:cNvSpPr>
            <a:spLocks noChangeArrowheads="1"/>
          </p:cNvSpPr>
          <p:nvPr/>
        </p:nvSpPr>
        <p:spPr bwMode="auto">
          <a:xfrm>
            <a:off x="157163" y="163513"/>
            <a:ext cx="7691437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600" b="1">
                <a:latin typeface="Courier New" pitchFamily="49" charset="0"/>
              </a:rPr>
              <a:t> Date:</a:t>
            </a:r>
          </a:p>
          <a:p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latin typeface="Courier New" pitchFamily="49" charset="0"/>
              </a:rPr>
              <a:t>   </a:t>
            </a:r>
            <a:r>
              <a:rPr lang="en-US" sz="16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600" b="1"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1815F3"/>
                </a:solidFill>
                <a:latin typeface="Courier New" pitchFamily="49" charset="0"/>
              </a:rPr>
              <a:t>isBefore</a:t>
            </a:r>
            <a:r>
              <a:rPr lang="en-US" sz="1600" b="1">
                <a:latin typeface="Courier New" pitchFamily="49" charset="0"/>
              </a:rPr>
              <a:t>(self, d2):</a:t>
            </a:r>
          </a:p>
          <a:p>
            <a:r>
              <a:rPr lang="en-US" sz="1600" b="1">
                <a:latin typeface="Courier New" pitchFamily="49" charset="0"/>
              </a:rPr>
              <a:t>      </a:t>
            </a:r>
            <a:r>
              <a:rPr lang="en-US" sz="1600" b="1">
                <a:solidFill>
                  <a:srgbClr val="046923"/>
                </a:solidFill>
                <a:latin typeface="Courier New" pitchFamily="49" charset="0"/>
              </a:rPr>
              <a:t>""" if self is before d2, this should</a:t>
            </a:r>
          </a:p>
          <a:p>
            <a:r>
              <a:rPr lang="en-US" sz="1600" b="1">
                <a:solidFill>
                  <a:srgbClr val="046923"/>
                </a:solidFill>
                <a:latin typeface="Courier New" pitchFamily="49" charset="0"/>
              </a:rPr>
              <a:t>          return True; else False """</a:t>
            </a:r>
          </a:p>
          <a:p>
            <a:r>
              <a:rPr lang="en-US" sz="1600" b="1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sz="1600" b="1">
                <a:latin typeface="Courier New" pitchFamily="49" charset="0"/>
              </a:rPr>
              <a:t>if self.year  &lt; d2.year: </a:t>
            </a:r>
            <a:r>
              <a:rPr lang="en-US" sz="16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True</a:t>
            </a:r>
            <a:endParaRPr lang="en-US" sz="1600" b="1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sz="1600" b="1">
                <a:solidFill>
                  <a:srgbClr val="046923"/>
                </a:solidFill>
                <a:latin typeface="Courier New" pitchFamily="49" charset="0"/>
              </a:rPr>
              <a:t>      </a:t>
            </a:r>
            <a:r>
              <a:rPr lang="en-US" sz="1600" b="1">
                <a:latin typeface="Courier New" pitchFamily="49" charset="0"/>
              </a:rPr>
              <a:t>if self.month &lt; d2.month: </a:t>
            </a:r>
            <a:r>
              <a:rPr lang="en-US" sz="16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True</a:t>
            </a:r>
          </a:p>
          <a:p>
            <a:r>
              <a:rPr lang="en-US" sz="1600" b="1">
                <a:latin typeface="Courier New" pitchFamily="49" charset="0"/>
              </a:rPr>
              <a:t>      if self.day   &lt; d2.day: </a:t>
            </a:r>
            <a:r>
              <a:rPr lang="en-US" sz="16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True</a:t>
            </a:r>
          </a:p>
          <a:p>
            <a:r>
              <a:rPr lang="en-US" sz="1600" b="1">
                <a:latin typeface="Courier New" pitchFamily="49" charset="0"/>
              </a:rPr>
              <a:t>      </a:t>
            </a:r>
            <a:r>
              <a:rPr lang="en-US" sz="1600" b="1">
                <a:solidFill>
                  <a:srgbClr val="F69509"/>
                </a:solidFill>
                <a:latin typeface="Courier New" pitchFamily="49" charset="0"/>
              </a:rPr>
              <a:t>return</a:t>
            </a:r>
            <a:r>
              <a:rPr lang="en-US" sz="1600" b="1">
                <a:latin typeface="Courier New" pitchFamily="49" charset="0"/>
              </a:rPr>
              <a:t> False</a:t>
            </a:r>
            <a:endParaRPr lang="en-US" sz="1600" b="1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600" b="1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600" b="1">
              <a:solidFill>
                <a:srgbClr val="046923"/>
              </a:solidFill>
              <a:latin typeface="Courier New" pitchFamily="49" charset="0"/>
            </a:endParaRPr>
          </a:p>
          <a:p>
            <a:r>
              <a:rPr lang="en-US" sz="1600" b="1">
                <a:solidFill>
                  <a:srgbClr val="F69509"/>
                </a:solidFill>
                <a:latin typeface="Courier New" pitchFamily="49" charset="0"/>
              </a:rPr>
              <a:t>   def</a:t>
            </a:r>
            <a:r>
              <a:rPr lang="en-US" sz="1600" b="1">
                <a:solidFill>
                  <a:srgbClr val="046923"/>
                </a:solidFill>
                <a:latin typeface="Courier New" pitchFamily="49" charset="0"/>
              </a:rPr>
              <a:t> </a:t>
            </a:r>
            <a:r>
              <a:rPr lang="en-US" sz="1600" b="1">
                <a:solidFill>
                  <a:srgbClr val="1815F3"/>
                </a:solidFill>
                <a:latin typeface="Courier New" pitchFamily="49" charset="0"/>
              </a:rPr>
              <a:t>tomorrow</a:t>
            </a:r>
            <a:r>
              <a:rPr lang="en-US" sz="1600" b="1">
                <a:latin typeface="Courier New" pitchFamily="49" charset="0"/>
              </a:rPr>
              <a:t>(self):</a:t>
            </a:r>
          </a:p>
          <a:p>
            <a:r>
              <a:rPr lang="en-US" sz="1600" b="1">
                <a:latin typeface="Courier New" pitchFamily="49" charset="0"/>
              </a:rPr>
              <a:t>      </a:t>
            </a:r>
            <a:r>
              <a:rPr lang="en-US" sz="1600" b="1">
                <a:solidFill>
                  <a:srgbClr val="046923"/>
                </a:solidFill>
                <a:latin typeface="Courier New" pitchFamily="49" charset="0"/>
              </a:rPr>
              <a:t>""" moves the date that calls it ahead 1 day """</a:t>
            </a:r>
            <a:endParaRPr lang="en-US" sz="1600" b="1">
              <a:latin typeface="Courier New" pitchFamily="49" charset="0"/>
            </a:endParaRPr>
          </a:p>
          <a:p>
            <a:r>
              <a:rPr lang="en-US" sz="1600" b="1">
                <a:solidFill>
                  <a:srgbClr val="FF052A"/>
                </a:solidFill>
                <a:latin typeface="Courier New" pitchFamily="49" charset="0"/>
              </a:rPr>
              <a:t>      </a:t>
            </a:r>
            <a:r>
              <a:rPr lang="en-US" sz="1600" b="1">
                <a:latin typeface="Courier New" pitchFamily="49" charset="0"/>
              </a:rPr>
              <a:t>DIM = [0,31,28,31,30,31,30,31,31,30,31,30,31]</a:t>
            </a:r>
            <a:endParaRPr lang="en-US" sz="1600" b="1">
              <a:solidFill>
                <a:srgbClr val="FF052A"/>
              </a:solidFill>
              <a:latin typeface="Courier New" pitchFamily="49" charset="0"/>
            </a:endParaRPr>
          </a:p>
          <a:p>
            <a:endParaRPr lang="en-US" sz="1600" b="1">
              <a:solidFill>
                <a:srgbClr val="FF052A"/>
              </a:solidFill>
              <a:latin typeface="Courier New" pitchFamily="49" charset="0"/>
            </a:endParaRPr>
          </a:p>
        </p:txBody>
      </p:sp>
      <p:sp>
        <p:nvSpPr>
          <p:cNvPr id="52227" name="Text Box 12"/>
          <p:cNvSpPr txBox="1">
            <a:spLocks noChangeArrowheads="1"/>
          </p:cNvSpPr>
          <p:nvPr/>
        </p:nvSpPr>
        <p:spPr bwMode="auto">
          <a:xfrm>
            <a:off x="6896100" y="31750"/>
            <a:ext cx="20288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>
                <a:latin typeface="Times" charset="0"/>
              </a:rPr>
              <a:t>Quiz</a:t>
            </a:r>
          </a:p>
        </p:txBody>
      </p:sp>
      <p:sp>
        <p:nvSpPr>
          <p:cNvPr id="52228" name="Text Box 18"/>
          <p:cNvSpPr txBox="1">
            <a:spLocks noChangeArrowheads="1"/>
          </p:cNvSpPr>
          <p:nvPr/>
        </p:nvSpPr>
        <p:spPr bwMode="auto">
          <a:xfrm>
            <a:off x="6192838" y="977900"/>
            <a:ext cx="254793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Calibri" pitchFamily="34" charset="0"/>
              </a:rPr>
              <a:t>This method is WRONG! Find why … and suggest how you could fix it!</a:t>
            </a:r>
          </a:p>
        </p:txBody>
      </p:sp>
      <p:sp>
        <p:nvSpPr>
          <p:cNvPr id="52229" name="Text Box 21"/>
          <p:cNvSpPr txBox="1">
            <a:spLocks noChangeArrowheads="1"/>
          </p:cNvSpPr>
          <p:nvPr/>
        </p:nvSpPr>
        <p:spPr bwMode="auto">
          <a:xfrm>
            <a:off x="7048500" y="4267200"/>
            <a:ext cx="1541463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/>
              <a:t>Write this </a:t>
            </a:r>
            <a:r>
              <a:rPr lang="en-US" sz="1200" b="1">
                <a:latin typeface="Courier New" pitchFamily="49" charset="0"/>
              </a:rPr>
              <a:t>tomorrow</a:t>
            </a:r>
            <a:r>
              <a:rPr lang="en-US" sz="1200"/>
              <a:t> method.</a:t>
            </a:r>
          </a:p>
        </p:txBody>
      </p:sp>
      <p:sp>
        <p:nvSpPr>
          <p:cNvPr id="52230" name="Line 22"/>
          <p:cNvSpPr>
            <a:spLocks noChangeShapeType="1"/>
          </p:cNvSpPr>
          <p:nvPr/>
        </p:nvSpPr>
        <p:spPr bwMode="auto">
          <a:xfrm>
            <a:off x="457200" y="2667000"/>
            <a:ext cx="838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Text Box 23"/>
          <p:cNvSpPr txBox="1">
            <a:spLocks noChangeArrowheads="1"/>
          </p:cNvSpPr>
          <p:nvPr/>
        </p:nvSpPr>
        <p:spPr bwMode="auto">
          <a:xfrm>
            <a:off x="6772275" y="4846638"/>
            <a:ext cx="21209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/>
              <a:t>It does not return anything. It just </a:t>
            </a:r>
            <a:r>
              <a:rPr lang="en-US" sz="1200" b="1"/>
              <a:t>CHANGES</a:t>
            </a:r>
            <a:r>
              <a:rPr lang="en-US" sz="1200"/>
              <a:t> the date object that calls it.</a:t>
            </a:r>
          </a:p>
        </p:txBody>
      </p:sp>
      <p:sp>
        <p:nvSpPr>
          <p:cNvPr id="52232" name="Rectangle 43"/>
          <p:cNvSpPr>
            <a:spLocks noChangeArrowheads="1"/>
          </p:cNvSpPr>
          <p:nvPr/>
        </p:nvSpPr>
        <p:spPr bwMode="auto">
          <a:xfrm>
            <a:off x="6324600" y="1619250"/>
            <a:ext cx="501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0000"/>
                </a:solidFill>
                <a:latin typeface="Calibri" pitchFamily="34" charset="0"/>
              </a:rPr>
              <a:t>Hint:</a:t>
            </a:r>
            <a:endParaRPr lang="en-US" b="1">
              <a:latin typeface="Calibri" pitchFamily="34" charset="0"/>
            </a:endParaRPr>
          </a:p>
        </p:txBody>
      </p:sp>
      <p:sp>
        <p:nvSpPr>
          <p:cNvPr id="52233" name="Rectangle 44"/>
          <p:cNvSpPr>
            <a:spLocks noChangeArrowheads="1"/>
          </p:cNvSpPr>
          <p:nvPr/>
        </p:nvSpPr>
        <p:spPr bwMode="auto">
          <a:xfrm>
            <a:off x="6929438" y="1608138"/>
            <a:ext cx="1503362" cy="8302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d = Date(1,1,2012)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d2 = Date(11,8,2011)</a:t>
            </a:r>
          </a:p>
          <a:p>
            <a:r>
              <a:rPr lang="en-US" sz="1200">
                <a:solidFill>
                  <a:srgbClr val="000000"/>
                </a:solidFill>
                <a:latin typeface="Calibri" pitchFamily="34" charset="0"/>
              </a:rPr>
              <a:t>d.isBefore( d2 )</a:t>
            </a:r>
          </a:p>
          <a:p>
            <a:r>
              <a:rPr lang="en-US" sz="12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True</a:t>
            </a:r>
          </a:p>
        </p:txBody>
      </p:sp>
      <p:grpSp>
        <p:nvGrpSpPr>
          <p:cNvPr id="52234" name="Group 2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250238" y="3509963"/>
            <a:ext cx="365125" cy="403225"/>
            <a:chOff x="2928" y="1051"/>
            <a:chExt cx="840" cy="957"/>
          </a:xfrm>
        </p:grpSpPr>
        <p:sp>
          <p:nvSpPr>
            <p:cNvPr id="52264" name="Freeform 23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5" name="Oval 2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6" name="Oval 2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7" name="Oval 2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8" name="Oval 2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9" name="Oval 2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0" name="Oval 2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1" name="Oval 30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2" name="AutoShape 3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73" name="Freeform 32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4" name="Freeform 33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5" name="Freeform 3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76" name="Freeform 3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35" name="Rectangle 59"/>
          <p:cNvSpPr>
            <a:spLocks noChangeArrowheads="1"/>
          </p:cNvSpPr>
          <p:nvPr/>
        </p:nvSpPr>
        <p:spPr bwMode="auto">
          <a:xfrm>
            <a:off x="7235825" y="3259138"/>
            <a:ext cx="1268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100">
                <a:latin typeface="Calibri" pitchFamily="34" charset="0"/>
              </a:rPr>
              <a:t>DIM looks pretty bright to me!</a:t>
            </a:r>
          </a:p>
        </p:txBody>
      </p:sp>
      <p:sp>
        <p:nvSpPr>
          <p:cNvPr id="52236" name="Rectangle 60"/>
          <p:cNvSpPr>
            <a:spLocks noChangeArrowheads="1"/>
          </p:cNvSpPr>
          <p:nvPr/>
        </p:nvSpPr>
        <p:spPr bwMode="auto">
          <a:xfrm>
            <a:off x="3744913" y="193675"/>
            <a:ext cx="246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Name: ______________</a:t>
            </a:r>
          </a:p>
        </p:txBody>
      </p:sp>
      <p:sp>
        <p:nvSpPr>
          <p:cNvPr id="52237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84250" y="3563938"/>
            <a:ext cx="2060575" cy="701675"/>
          </a:xfrm>
          <a:custGeom>
            <a:avLst/>
            <a:gdLst>
              <a:gd name="T0" fmla="*/ 2147483647 w 5726"/>
              <a:gd name="T1" fmla="*/ 2147483647 h 1947"/>
              <a:gd name="T2" fmla="*/ 2147483647 w 5726"/>
              <a:gd name="T3" fmla="*/ 2147483647 h 1947"/>
              <a:gd name="T4" fmla="*/ 2147483647 w 5726"/>
              <a:gd name="T5" fmla="*/ 2147483647 h 1947"/>
              <a:gd name="T6" fmla="*/ 2147483647 w 5726"/>
              <a:gd name="T7" fmla="*/ 2147483647 h 1947"/>
              <a:gd name="T8" fmla="*/ 2147483647 w 5726"/>
              <a:gd name="T9" fmla="*/ 2147483647 h 1947"/>
              <a:gd name="T10" fmla="*/ 2147483647 w 5726"/>
              <a:gd name="T11" fmla="*/ 2147483647 h 1947"/>
              <a:gd name="T12" fmla="*/ 2147483647 w 5726"/>
              <a:gd name="T13" fmla="*/ 2147483647 h 1947"/>
              <a:gd name="T14" fmla="*/ 2147483647 w 5726"/>
              <a:gd name="T15" fmla="*/ 2147483647 h 1947"/>
              <a:gd name="T16" fmla="*/ 2147483647 w 5726"/>
              <a:gd name="T17" fmla="*/ 2147483647 h 1947"/>
              <a:gd name="T18" fmla="*/ 2147483647 w 5726"/>
              <a:gd name="T19" fmla="*/ 2147483647 h 1947"/>
              <a:gd name="T20" fmla="*/ 2147483647 w 5726"/>
              <a:gd name="T21" fmla="*/ 2147483647 h 1947"/>
              <a:gd name="T22" fmla="*/ 2147483647 w 5726"/>
              <a:gd name="T23" fmla="*/ 2147483647 h 1947"/>
              <a:gd name="T24" fmla="*/ 2147483647 w 5726"/>
              <a:gd name="T25" fmla="*/ 2147483647 h 1947"/>
              <a:gd name="T26" fmla="*/ 2147483647 w 5726"/>
              <a:gd name="T27" fmla="*/ 2147483647 h 1947"/>
              <a:gd name="T28" fmla="*/ 2147483647 w 5726"/>
              <a:gd name="T29" fmla="*/ 2147483647 h 1947"/>
              <a:gd name="T30" fmla="*/ 2147483647 w 5726"/>
              <a:gd name="T31" fmla="*/ 2147483647 h 1947"/>
              <a:gd name="T32" fmla="*/ 2147483647 w 5726"/>
              <a:gd name="T33" fmla="*/ 2147483647 h 1947"/>
              <a:gd name="T34" fmla="*/ 2147483647 w 5726"/>
              <a:gd name="T35" fmla="*/ 2147483647 h 1947"/>
              <a:gd name="T36" fmla="*/ 2147483647 w 5726"/>
              <a:gd name="T37" fmla="*/ 2147483647 h 1947"/>
              <a:gd name="T38" fmla="*/ 2147483647 w 5726"/>
              <a:gd name="T39" fmla="*/ 2147483647 h 1947"/>
              <a:gd name="T40" fmla="*/ 2147483647 w 5726"/>
              <a:gd name="T41" fmla="*/ 2147483647 h 1947"/>
              <a:gd name="T42" fmla="*/ 2147483647 w 5726"/>
              <a:gd name="T43" fmla="*/ 2147483647 h 1947"/>
              <a:gd name="T44" fmla="*/ 2147483647 w 5726"/>
              <a:gd name="T45" fmla="*/ 2147483647 h 1947"/>
              <a:gd name="T46" fmla="*/ 2147483647 w 5726"/>
              <a:gd name="T47" fmla="*/ 2147483647 h 1947"/>
              <a:gd name="T48" fmla="*/ 2147483647 w 5726"/>
              <a:gd name="T49" fmla="*/ 2147483647 h 1947"/>
              <a:gd name="T50" fmla="*/ 2147483647 w 5726"/>
              <a:gd name="T51" fmla="*/ 2147483647 h 1947"/>
              <a:gd name="T52" fmla="*/ 2147483647 w 5726"/>
              <a:gd name="T53" fmla="*/ 2147483647 h 1947"/>
              <a:gd name="T54" fmla="*/ 2147483647 w 5726"/>
              <a:gd name="T55" fmla="*/ 2147483647 h 1947"/>
              <a:gd name="T56" fmla="*/ 2147483647 w 5726"/>
              <a:gd name="T57" fmla="*/ 2147483647 h 1947"/>
              <a:gd name="T58" fmla="*/ 2147483647 w 5726"/>
              <a:gd name="T59" fmla="*/ 2147483647 h 1947"/>
              <a:gd name="T60" fmla="*/ 2147483647 w 5726"/>
              <a:gd name="T61" fmla="*/ 2147483647 h 1947"/>
              <a:gd name="T62" fmla="*/ 2147483647 w 5726"/>
              <a:gd name="T63" fmla="*/ 2147483647 h 1947"/>
              <a:gd name="T64" fmla="*/ 2147483647 w 5726"/>
              <a:gd name="T65" fmla="*/ 2147483647 h 1947"/>
              <a:gd name="T66" fmla="*/ 2147483647 w 5726"/>
              <a:gd name="T67" fmla="*/ 2147483647 h 1947"/>
              <a:gd name="T68" fmla="*/ 2147483647 w 5726"/>
              <a:gd name="T69" fmla="*/ 2147483647 h 1947"/>
              <a:gd name="T70" fmla="*/ 2147483647 w 5726"/>
              <a:gd name="T71" fmla="*/ 2147483647 h 1947"/>
              <a:gd name="T72" fmla="*/ 2147483647 w 5726"/>
              <a:gd name="T73" fmla="*/ 2147483647 h 1947"/>
              <a:gd name="T74" fmla="*/ 2147483647 w 5726"/>
              <a:gd name="T75" fmla="*/ 2147483647 h 1947"/>
              <a:gd name="T76" fmla="*/ 2147483647 w 5726"/>
              <a:gd name="T77" fmla="*/ 2147483647 h 1947"/>
              <a:gd name="T78" fmla="*/ 2147483647 w 5726"/>
              <a:gd name="T79" fmla="*/ 2147483647 h 1947"/>
              <a:gd name="T80" fmla="*/ 2147483647 w 5726"/>
              <a:gd name="T81" fmla="*/ 2147483647 h 1947"/>
              <a:gd name="T82" fmla="*/ 2147483647 w 5726"/>
              <a:gd name="T83" fmla="*/ 2147483647 h 1947"/>
              <a:gd name="T84" fmla="*/ 2147483647 w 5726"/>
              <a:gd name="T85" fmla="*/ 2147483647 h 1947"/>
              <a:gd name="T86" fmla="*/ 2147483647 w 5726"/>
              <a:gd name="T87" fmla="*/ 2147483647 h 1947"/>
              <a:gd name="T88" fmla="*/ 2147483647 w 5726"/>
              <a:gd name="T89" fmla="*/ 2147483647 h 1947"/>
              <a:gd name="T90" fmla="*/ 2147483647 w 5726"/>
              <a:gd name="T91" fmla="*/ 2147483647 h 1947"/>
              <a:gd name="T92" fmla="*/ 2147483647 w 5726"/>
              <a:gd name="T93" fmla="*/ 2147483647 h 1947"/>
              <a:gd name="T94" fmla="*/ 2147483647 w 5726"/>
              <a:gd name="T95" fmla="*/ 2147483647 h 1947"/>
              <a:gd name="T96" fmla="*/ 2147483647 w 5726"/>
              <a:gd name="T97" fmla="*/ 2147483647 h 1947"/>
              <a:gd name="T98" fmla="*/ 2147483647 w 5726"/>
              <a:gd name="T99" fmla="*/ 2147483647 h 1947"/>
              <a:gd name="T100" fmla="*/ 2147483647 w 5726"/>
              <a:gd name="T101" fmla="*/ 2147483647 h 1947"/>
              <a:gd name="T102" fmla="*/ 2147483647 w 5726"/>
              <a:gd name="T103" fmla="*/ 2147483647 h 1947"/>
              <a:gd name="T104" fmla="*/ 2147483647 w 5726"/>
              <a:gd name="T105" fmla="*/ 2147483647 h 1947"/>
              <a:gd name="T106" fmla="*/ 2147483647 w 5726"/>
              <a:gd name="T107" fmla="*/ 2147483647 h 1947"/>
              <a:gd name="T108" fmla="*/ 2147483647 w 5726"/>
              <a:gd name="T109" fmla="*/ 2147483647 h 1947"/>
              <a:gd name="T110" fmla="*/ 2147483647 w 5726"/>
              <a:gd name="T111" fmla="*/ 2147483647 h 194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726"/>
              <a:gd name="T169" fmla="*/ 0 h 1947"/>
              <a:gd name="T170" fmla="*/ 5726 w 5726"/>
              <a:gd name="T171" fmla="*/ 1947 h 194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726" h="1947" extrusionOk="0">
                <a:moveTo>
                  <a:pt x="366" y="621"/>
                </a:moveTo>
                <a:cubicBezTo>
                  <a:pt x="355" y="583"/>
                  <a:pt x="346" y="545"/>
                  <a:pt x="318" y="515"/>
                </a:cubicBezTo>
                <a:cubicBezTo>
                  <a:pt x="286" y="480"/>
                  <a:pt x="236" y="467"/>
                  <a:pt x="190" y="467"/>
                </a:cubicBezTo>
                <a:cubicBezTo>
                  <a:pt x="125" y="467"/>
                  <a:pt x="43" y="499"/>
                  <a:pt x="12" y="560"/>
                </a:cubicBezTo>
                <a:cubicBezTo>
                  <a:pt x="-20" y="622"/>
                  <a:pt x="12" y="693"/>
                  <a:pt x="45" y="747"/>
                </a:cubicBezTo>
                <a:cubicBezTo>
                  <a:pt x="90" y="822"/>
                  <a:pt x="155" y="885"/>
                  <a:pt x="217" y="946"/>
                </a:cubicBezTo>
                <a:cubicBezTo>
                  <a:pt x="246" y="975"/>
                  <a:pt x="306" y="1012"/>
                  <a:pt x="317" y="1055"/>
                </a:cubicBezTo>
                <a:cubicBezTo>
                  <a:pt x="316" y="1059"/>
                  <a:pt x="315" y="1063"/>
                  <a:pt x="314" y="1067"/>
                </a:cubicBezTo>
                <a:cubicBezTo>
                  <a:pt x="286" y="1073"/>
                  <a:pt x="266" y="1076"/>
                  <a:pt x="234" y="1070"/>
                </a:cubicBezTo>
                <a:cubicBezTo>
                  <a:pt x="202" y="1064"/>
                  <a:pt x="157" y="1056"/>
                  <a:pt x="130" y="1037"/>
                </a:cubicBezTo>
                <a:cubicBezTo>
                  <a:pt x="101" y="1017"/>
                  <a:pt x="113" y="999"/>
                  <a:pt x="133" y="978"/>
                </a:cubicBezTo>
                <a:cubicBezTo>
                  <a:pt x="140" y="971"/>
                  <a:pt x="148" y="965"/>
                  <a:pt x="155" y="958"/>
                </a:cubicBezTo>
              </a:path>
              <a:path w="5726" h="1947" extrusionOk="0">
                <a:moveTo>
                  <a:pt x="456" y="752"/>
                </a:moveTo>
                <a:cubicBezTo>
                  <a:pt x="468" y="775"/>
                  <a:pt x="474" y="787"/>
                  <a:pt x="503" y="790"/>
                </a:cubicBezTo>
                <a:cubicBezTo>
                  <a:pt x="534" y="794"/>
                  <a:pt x="576" y="778"/>
                  <a:pt x="601" y="761"/>
                </a:cubicBezTo>
                <a:cubicBezTo>
                  <a:pt x="634" y="738"/>
                  <a:pt x="671" y="700"/>
                  <a:pt x="681" y="660"/>
                </a:cubicBezTo>
                <a:cubicBezTo>
                  <a:pt x="690" y="626"/>
                  <a:pt x="681" y="577"/>
                  <a:pt x="647" y="558"/>
                </a:cubicBezTo>
                <a:cubicBezTo>
                  <a:pt x="603" y="533"/>
                  <a:pt x="552" y="565"/>
                  <a:pt x="522" y="596"/>
                </a:cubicBezTo>
                <a:cubicBezTo>
                  <a:pt x="472" y="648"/>
                  <a:pt x="446" y="725"/>
                  <a:pt x="439" y="795"/>
                </a:cubicBezTo>
                <a:cubicBezTo>
                  <a:pt x="432" y="866"/>
                  <a:pt x="444" y="940"/>
                  <a:pt x="478" y="1003"/>
                </a:cubicBezTo>
                <a:cubicBezTo>
                  <a:pt x="500" y="1045"/>
                  <a:pt x="535" y="1081"/>
                  <a:pt x="585" y="1076"/>
                </a:cubicBezTo>
                <a:cubicBezTo>
                  <a:pt x="650" y="1069"/>
                  <a:pt x="694" y="1015"/>
                  <a:pt x="739" y="973"/>
                </a:cubicBezTo>
              </a:path>
              <a:path w="5726" h="1947" extrusionOk="0">
                <a:moveTo>
                  <a:pt x="993" y="215"/>
                </a:moveTo>
                <a:cubicBezTo>
                  <a:pt x="971" y="226"/>
                  <a:pt x="962" y="234"/>
                  <a:pt x="954" y="275"/>
                </a:cubicBezTo>
                <a:cubicBezTo>
                  <a:pt x="938" y="360"/>
                  <a:pt x="932" y="451"/>
                  <a:pt x="927" y="537"/>
                </a:cubicBezTo>
                <a:cubicBezTo>
                  <a:pt x="921" y="643"/>
                  <a:pt x="917" y="750"/>
                  <a:pt x="919" y="856"/>
                </a:cubicBezTo>
                <a:cubicBezTo>
                  <a:pt x="920" y="921"/>
                  <a:pt x="924" y="986"/>
                  <a:pt x="928" y="1051"/>
                </a:cubicBezTo>
                <a:cubicBezTo>
                  <a:pt x="932" y="1107"/>
                  <a:pt x="959" y="1056"/>
                  <a:pt x="971" y="1034"/>
                </a:cubicBezTo>
              </a:path>
              <a:path w="5726" h="1947" extrusionOk="0">
                <a:moveTo>
                  <a:pt x="1502" y="230"/>
                </a:moveTo>
                <a:cubicBezTo>
                  <a:pt x="1513" y="147"/>
                  <a:pt x="1509" y="85"/>
                  <a:pt x="1434" y="32"/>
                </a:cubicBezTo>
                <a:cubicBezTo>
                  <a:pt x="1394" y="3"/>
                  <a:pt x="1336" y="-17"/>
                  <a:pt x="1292" y="17"/>
                </a:cubicBezTo>
                <a:cubicBezTo>
                  <a:pt x="1217" y="75"/>
                  <a:pt x="1220" y="226"/>
                  <a:pt x="1213" y="308"/>
                </a:cubicBezTo>
                <a:cubicBezTo>
                  <a:pt x="1202" y="437"/>
                  <a:pt x="1198" y="567"/>
                  <a:pt x="1194" y="697"/>
                </a:cubicBezTo>
                <a:cubicBezTo>
                  <a:pt x="1189" y="874"/>
                  <a:pt x="1176" y="1060"/>
                  <a:pt x="1199" y="1235"/>
                </a:cubicBezTo>
                <a:cubicBezTo>
                  <a:pt x="1200" y="1203"/>
                  <a:pt x="1200" y="1172"/>
                  <a:pt x="1199" y="1139"/>
                </a:cubicBezTo>
              </a:path>
              <a:path w="5726" h="1947" extrusionOk="0">
                <a:moveTo>
                  <a:pt x="1113" y="754"/>
                </a:moveTo>
                <a:cubicBezTo>
                  <a:pt x="1140" y="744"/>
                  <a:pt x="1158" y="757"/>
                  <a:pt x="1188" y="763"/>
                </a:cubicBezTo>
                <a:cubicBezTo>
                  <a:pt x="1227" y="771"/>
                  <a:pt x="1260" y="771"/>
                  <a:pt x="1298" y="769"/>
                </a:cubicBezTo>
                <a:cubicBezTo>
                  <a:pt x="1334" y="767"/>
                  <a:pt x="1358" y="759"/>
                  <a:pt x="1390" y="743"/>
                </a:cubicBezTo>
              </a:path>
              <a:path w="5726" h="1947" extrusionOk="0">
                <a:moveTo>
                  <a:pt x="1604" y="1019"/>
                </a:moveTo>
                <a:cubicBezTo>
                  <a:pt x="1602" y="1030"/>
                  <a:pt x="1600" y="1033"/>
                  <a:pt x="1591" y="1035"/>
                </a:cubicBezTo>
                <a:cubicBezTo>
                  <a:pt x="1591" y="1011"/>
                  <a:pt x="1603" y="997"/>
                  <a:pt x="1620" y="978"/>
                </a:cubicBezTo>
                <a:cubicBezTo>
                  <a:pt x="1628" y="969"/>
                  <a:pt x="1637" y="961"/>
                  <a:pt x="1645" y="952"/>
                </a:cubicBezTo>
              </a:path>
              <a:path w="5726" h="1947" extrusionOk="0">
                <a:moveTo>
                  <a:pt x="2550" y="250"/>
                </a:moveTo>
                <a:cubicBezTo>
                  <a:pt x="2520" y="265"/>
                  <a:pt x="2524" y="250"/>
                  <a:pt x="2506" y="291"/>
                </a:cubicBezTo>
                <a:cubicBezTo>
                  <a:pt x="2480" y="350"/>
                  <a:pt x="2480" y="423"/>
                  <a:pt x="2472" y="486"/>
                </a:cubicBezTo>
                <a:cubicBezTo>
                  <a:pt x="2451" y="660"/>
                  <a:pt x="2435" y="837"/>
                  <a:pt x="2425" y="1012"/>
                </a:cubicBezTo>
                <a:cubicBezTo>
                  <a:pt x="2424" y="1034"/>
                  <a:pt x="2424" y="1055"/>
                  <a:pt x="2423" y="1077"/>
                </a:cubicBezTo>
                <a:cubicBezTo>
                  <a:pt x="2403" y="1003"/>
                  <a:pt x="2365" y="931"/>
                  <a:pt x="2306" y="881"/>
                </a:cubicBezTo>
                <a:cubicBezTo>
                  <a:pt x="2255" y="838"/>
                  <a:pt x="2192" y="821"/>
                  <a:pt x="2129" y="847"/>
                </a:cubicBezTo>
                <a:cubicBezTo>
                  <a:pt x="2032" y="887"/>
                  <a:pt x="1949" y="1031"/>
                  <a:pt x="2001" y="1131"/>
                </a:cubicBezTo>
                <a:cubicBezTo>
                  <a:pt x="2030" y="1188"/>
                  <a:pt x="2091" y="1195"/>
                  <a:pt x="2148" y="1189"/>
                </a:cubicBezTo>
                <a:cubicBezTo>
                  <a:pt x="2236" y="1180"/>
                  <a:pt x="2312" y="1134"/>
                  <a:pt x="2386" y="1089"/>
                </a:cubicBezTo>
                <a:cubicBezTo>
                  <a:pt x="2407" y="1076"/>
                  <a:pt x="2428" y="1062"/>
                  <a:pt x="2449" y="1049"/>
                </a:cubicBezTo>
              </a:path>
              <a:path w="5726" h="1947" extrusionOk="0">
                <a:moveTo>
                  <a:pt x="2507" y="1106"/>
                </a:moveTo>
                <a:cubicBezTo>
                  <a:pt x="2520" y="1078"/>
                  <a:pt x="2525" y="1072"/>
                  <a:pt x="2540" y="1045"/>
                </a:cubicBezTo>
                <a:cubicBezTo>
                  <a:pt x="2568" y="995"/>
                  <a:pt x="2596" y="945"/>
                  <a:pt x="2627" y="897"/>
                </a:cubicBezTo>
                <a:cubicBezTo>
                  <a:pt x="2644" y="870"/>
                  <a:pt x="2670" y="814"/>
                  <a:pt x="2706" y="807"/>
                </a:cubicBezTo>
                <a:cubicBezTo>
                  <a:pt x="2744" y="800"/>
                  <a:pt x="2771" y="865"/>
                  <a:pt x="2786" y="888"/>
                </a:cubicBezTo>
                <a:cubicBezTo>
                  <a:pt x="2828" y="955"/>
                  <a:pt x="2866" y="1025"/>
                  <a:pt x="2902" y="1096"/>
                </a:cubicBezTo>
                <a:cubicBezTo>
                  <a:pt x="2914" y="1119"/>
                  <a:pt x="2921" y="1134"/>
                  <a:pt x="2924" y="1159"/>
                </a:cubicBezTo>
                <a:cubicBezTo>
                  <a:pt x="2882" y="1163"/>
                  <a:pt x="2853" y="1152"/>
                  <a:pt x="2812" y="1137"/>
                </a:cubicBezTo>
                <a:cubicBezTo>
                  <a:pt x="2770" y="1122"/>
                  <a:pt x="2730" y="1103"/>
                  <a:pt x="2694" y="1077"/>
                </a:cubicBezTo>
                <a:cubicBezTo>
                  <a:pt x="2671" y="1060"/>
                  <a:pt x="2680" y="1043"/>
                  <a:pt x="2700" y="1028"/>
                </a:cubicBezTo>
                <a:cubicBezTo>
                  <a:pt x="2708" y="1023"/>
                  <a:pt x="2716" y="1017"/>
                  <a:pt x="2724" y="1012"/>
                </a:cubicBezTo>
              </a:path>
              <a:path w="5726" h="1947" extrusionOk="0">
                <a:moveTo>
                  <a:pt x="3178" y="899"/>
                </a:moveTo>
                <a:cubicBezTo>
                  <a:pt x="3166" y="916"/>
                  <a:pt x="3147" y="938"/>
                  <a:pt x="3123" y="960"/>
                </a:cubicBezTo>
                <a:cubicBezTo>
                  <a:pt x="3102" y="979"/>
                  <a:pt x="3072" y="1014"/>
                  <a:pt x="3076" y="1046"/>
                </a:cubicBezTo>
                <a:cubicBezTo>
                  <a:pt x="3081" y="1084"/>
                  <a:pt x="3117" y="1088"/>
                  <a:pt x="3148" y="1085"/>
                </a:cubicBezTo>
                <a:cubicBezTo>
                  <a:pt x="3200" y="1080"/>
                  <a:pt x="3244" y="1057"/>
                  <a:pt x="3285" y="1026"/>
                </a:cubicBezTo>
                <a:cubicBezTo>
                  <a:pt x="3335" y="988"/>
                  <a:pt x="3366" y="940"/>
                  <a:pt x="3397" y="886"/>
                </a:cubicBezTo>
                <a:cubicBezTo>
                  <a:pt x="3405" y="869"/>
                  <a:pt x="3406" y="865"/>
                  <a:pt x="3414" y="857"/>
                </a:cubicBezTo>
                <a:cubicBezTo>
                  <a:pt x="3440" y="920"/>
                  <a:pt x="3447" y="988"/>
                  <a:pt x="3462" y="1055"/>
                </a:cubicBezTo>
                <a:cubicBezTo>
                  <a:pt x="3515" y="1287"/>
                  <a:pt x="3593" y="1513"/>
                  <a:pt x="3646" y="1745"/>
                </a:cubicBezTo>
                <a:cubicBezTo>
                  <a:pt x="3656" y="1790"/>
                  <a:pt x="3693" y="1900"/>
                  <a:pt x="3645" y="1940"/>
                </a:cubicBezTo>
                <a:cubicBezTo>
                  <a:pt x="3637" y="1942"/>
                  <a:pt x="3629" y="1944"/>
                  <a:pt x="3621" y="1946"/>
                </a:cubicBezTo>
                <a:cubicBezTo>
                  <a:pt x="3558" y="1919"/>
                  <a:pt x="3522" y="1881"/>
                  <a:pt x="3485" y="1821"/>
                </a:cubicBezTo>
                <a:cubicBezTo>
                  <a:pt x="3401" y="1684"/>
                  <a:pt x="3392" y="1547"/>
                  <a:pt x="3479" y="1414"/>
                </a:cubicBezTo>
                <a:cubicBezTo>
                  <a:pt x="3525" y="1343"/>
                  <a:pt x="3588" y="1289"/>
                  <a:pt x="3650" y="1231"/>
                </a:cubicBezTo>
              </a:path>
              <a:path w="5726" h="1947" extrusionOk="0">
                <a:moveTo>
                  <a:pt x="4313" y="505"/>
                </a:moveTo>
                <a:cubicBezTo>
                  <a:pt x="4291" y="506"/>
                  <a:pt x="4298" y="513"/>
                  <a:pt x="4298" y="538"/>
                </a:cubicBezTo>
                <a:cubicBezTo>
                  <a:pt x="4299" y="574"/>
                  <a:pt x="4300" y="609"/>
                  <a:pt x="4302" y="645"/>
                </a:cubicBezTo>
                <a:cubicBezTo>
                  <a:pt x="4304" y="697"/>
                  <a:pt x="4306" y="748"/>
                  <a:pt x="4305" y="800"/>
                </a:cubicBezTo>
                <a:cubicBezTo>
                  <a:pt x="4304" y="861"/>
                  <a:pt x="4298" y="921"/>
                  <a:pt x="4292" y="982"/>
                </a:cubicBezTo>
                <a:cubicBezTo>
                  <a:pt x="4290" y="997"/>
                  <a:pt x="4289" y="1011"/>
                  <a:pt x="4287" y="1026"/>
                </a:cubicBezTo>
                <a:cubicBezTo>
                  <a:pt x="4284" y="1009"/>
                  <a:pt x="4282" y="991"/>
                  <a:pt x="4279" y="974"/>
                </a:cubicBezTo>
              </a:path>
              <a:path w="5726" h="1947" extrusionOk="0">
                <a:moveTo>
                  <a:pt x="4031" y="725"/>
                </a:moveTo>
                <a:cubicBezTo>
                  <a:pt x="4039" y="757"/>
                  <a:pt x="4056" y="757"/>
                  <a:pt x="4087" y="763"/>
                </a:cubicBezTo>
                <a:cubicBezTo>
                  <a:pt x="4148" y="775"/>
                  <a:pt x="4209" y="776"/>
                  <a:pt x="4271" y="775"/>
                </a:cubicBezTo>
                <a:cubicBezTo>
                  <a:pt x="4335" y="774"/>
                  <a:pt x="4399" y="769"/>
                  <a:pt x="4463" y="762"/>
                </a:cubicBezTo>
                <a:cubicBezTo>
                  <a:pt x="4497" y="758"/>
                  <a:pt x="4533" y="755"/>
                  <a:pt x="4566" y="747"/>
                </a:cubicBezTo>
                <a:cubicBezTo>
                  <a:pt x="4586" y="742"/>
                  <a:pt x="4608" y="742"/>
                  <a:pt x="4630" y="738"/>
                </a:cubicBezTo>
                <a:cubicBezTo>
                  <a:pt x="4637" y="737"/>
                  <a:pt x="4644" y="736"/>
                  <a:pt x="4651" y="735"/>
                </a:cubicBezTo>
              </a:path>
              <a:path w="5726" h="1947" extrusionOk="0">
                <a:moveTo>
                  <a:pt x="4866" y="627"/>
                </a:moveTo>
                <a:cubicBezTo>
                  <a:pt x="4863" y="628"/>
                  <a:pt x="4859" y="630"/>
                  <a:pt x="4856" y="631"/>
                </a:cubicBezTo>
                <a:cubicBezTo>
                  <a:pt x="4867" y="650"/>
                  <a:pt x="4895" y="646"/>
                  <a:pt x="4917" y="648"/>
                </a:cubicBezTo>
                <a:cubicBezTo>
                  <a:pt x="4971" y="654"/>
                  <a:pt x="5025" y="654"/>
                  <a:pt x="5080" y="653"/>
                </a:cubicBezTo>
                <a:cubicBezTo>
                  <a:pt x="5129" y="652"/>
                  <a:pt x="5185" y="654"/>
                  <a:pt x="5233" y="645"/>
                </a:cubicBezTo>
                <a:cubicBezTo>
                  <a:pt x="5248" y="642"/>
                  <a:pt x="5263" y="637"/>
                  <a:pt x="5279" y="634"/>
                </a:cubicBezTo>
              </a:path>
              <a:path w="5726" h="1947" extrusionOk="0">
                <a:moveTo>
                  <a:pt x="4979" y="778"/>
                </a:moveTo>
                <a:cubicBezTo>
                  <a:pt x="4966" y="803"/>
                  <a:pt x="4978" y="809"/>
                  <a:pt x="5006" y="814"/>
                </a:cubicBezTo>
                <a:cubicBezTo>
                  <a:pt x="5041" y="821"/>
                  <a:pt x="5077" y="824"/>
                  <a:pt x="5113" y="829"/>
                </a:cubicBezTo>
                <a:cubicBezTo>
                  <a:pt x="5175" y="838"/>
                  <a:pt x="5232" y="844"/>
                  <a:pt x="5293" y="831"/>
                </a:cubicBezTo>
                <a:cubicBezTo>
                  <a:pt x="5337" y="821"/>
                  <a:pt x="5359" y="802"/>
                  <a:pt x="5391" y="771"/>
                </a:cubicBezTo>
              </a:path>
              <a:path w="5726" h="1947" extrusionOk="0">
                <a:moveTo>
                  <a:pt x="5714" y="283"/>
                </a:moveTo>
                <a:cubicBezTo>
                  <a:pt x="5722" y="311"/>
                  <a:pt x="5724" y="327"/>
                  <a:pt x="5721" y="357"/>
                </a:cubicBezTo>
                <a:cubicBezTo>
                  <a:pt x="5716" y="409"/>
                  <a:pt x="5703" y="459"/>
                  <a:pt x="5697" y="511"/>
                </a:cubicBezTo>
                <a:cubicBezTo>
                  <a:pt x="5689" y="582"/>
                  <a:pt x="5682" y="654"/>
                  <a:pt x="5676" y="726"/>
                </a:cubicBezTo>
                <a:cubicBezTo>
                  <a:pt x="5670" y="794"/>
                  <a:pt x="5670" y="862"/>
                  <a:pt x="5670" y="930"/>
                </a:cubicBezTo>
                <a:cubicBezTo>
                  <a:pt x="5670" y="978"/>
                  <a:pt x="5669" y="1027"/>
                  <a:pt x="5673" y="1075"/>
                </a:cubicBezTo>
                <a:cubicBezTo>
                  <a:pt x="5675" y="1101"/>
                  <a:pt x="5687" y="1143"/>
                  <a:pt x="5681" y="1169"/>
                </a:cubicBezTo>
                <a:cubicBezTo>
                  <a:pt x="5676" y="1189"/>
                  <a:pt x="5665" y="1203"/>
                  <a:pt x="5654" y="122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00113" y="4081463"/>
            <a:ext cx="368300" cy="439737"/>
          </a:xfrm>
          <a:custGeom>
            <a:avLst/>
            <a:gdLst>
              <a:gd name="T0" fmla="*/ 2147483647 w 1023"/>
              <a:gd name="T1" fmla="*/ 2147483647 h 1219"/>
              <a:gd name="T2" fmla="*/ 2147483647 w 1023"/>
              <a:gd name="T3" fmla="*/ 2147483647 h 1219"/>
              <a:gd name="T4" fmla="*/ 2147483647 w 1023"/>
              <a:gd name="T5" fmla="*/ 2147483647 h 1219"/>
              <a:gd name="T6" fmla="*/ 2147483647 w 1023"/>
              <a:gd name="T7" fmla="*/ 2147483647 h 1219"/>
              <a:gd name="T8" fmla="*/ 2147483647 w 1023"/>
              <a:gd name="T9" fmla="*/ 2147483647 h 1219"/>
              <a:gd name="T10" fmla="*/ 2147483647 w 1023"/>
              <a:gd name="T11" fmla="*/ 2147483647 h 1219"/>
              <a:gd name="T12" fmla="*/ 2147483647 w 1023"/>
              <a:gd name="T13" fmla="*/ 2147483647 h 1219"/>
              <a:gd name="T14" fmla="*/ 0 w 1023"/>
              <a:gd name="T15" fmla="*/ 2147483647 h 1219"/>
              <a:gd name="T16" fmla="*/ 2147483647 w 1023"/>
              <a:gd name="T17" fmla="*/ 2147483647 h 1219"/>
              <a:gd name="T18" fmla="*/ 2147483647 w 1023"/>
              <a:gd name="T19" fmla="*/ 2147483647 h 1219"/>
              <a:gd name="T20" fmla="*/ 2147483647 w 1023"/>
              <a:gd name="T21" fmla="*/ 2147483647 h 1219"/>
              <a:gd name="T22" fmla="*/ 2147483647 w 1023"/>
              <a:gd name="T23" fmla="*/ 2147483647 h 1219"/>
              <a:gd name="T24" fmla="*/ 2147483647 w 1023"/>
              <a:gd name="T25" fmla="*/ 2147483647 h 1219"/>
              <a:gd name="T26" fmla="*/ 2147483647 w 1023"/>
              <a:gd name="T27" fmla="*/ 2147483647 h 1219"/>
              <a:gd name="T28" fmla="*/ 2147483647 w 1023"/>
              <a:gd name="T29" fmla="*/ 2147483647 h 1219"/>
              <a:gd name="T30" fmla="*/ 2147483647 w 1023"/>
              <a:gd name="T31" fmla="*/ 2147483647 h 1219"/>
              <a:gd name="T32" fmla="*/ 2147483647 w 1023"/>
              <a:gd name="T33" fmla="*/ 2147483647 h 1219"/>
              <a:gd name="T34" fmla="*/ 2147483647 w 1023"/>
              <a:gd name="T35" fmla="*/ 2147483647 h 1219"/>
              <a:gd name="T36" fmla="*/ 2147483647 w 1023"/>
              <a:gd name="T37" fmla="*/ 2147483647 h 1219"/>
              <a:gd name="T38" fmla="*/ 2147483647 w 1023"/>
              <a:gd name="T39" fmla="*/ 2147483647 h 1219"/>
              <a:gd name="T40" fmla="*/ 2147483647 w 1023"/>
              <a:gd name="T41" fmla="*/ 2147483647 h 1219"/>
              <a:gd name="T42" fmla="*/ 2147483647 w 1023"/>
              <a:gd name="T43" fmla="*/ 2147483647 h 1219"/>
              <a:gd name="T44" fmla="*/ 2147483647 w 1023"/>
              <a:gd name="T45" fmla="*/ 2147483647 h 1219"/>
              <a:gd name="T46" fmla="*/ 2147483647 w 1023"/>
              <a:gd name="T47" fmla="*/ 2147483647 h 1219"/>
              <a:gd name="T48" fmla="*/ 2147483647 w 1023"/>
              <a:gd name="T49" fmla="*/ 2147483647 h 121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23"/>
              <a:gd name="T76" fmla="*/ 0 h 1219"/>
              <a:gd name="T77" fmla="*/ 1023 w 1023"/>
              <a:gd name="T78" fmla="*/ 1219 h 121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23" h="1219" extrusionOk="0">
                <a:moveTo>
                  <a:pt x="136" y="632"/>
                </a:moveTo>
                <a:cubicBezTo>
                  <a:pt x="163" y="608"/>
                  <a:pt x="159" y="637"/>
                  <a:pt x="159" y="665"/>
                </a:cubicBezTo>
                <a:cubicBezTo>
                  <a:pt x="159" y="728"/>
                  <a:pt x="164" y="792"/>
                  <a:pt x="168" y="855"/>
                </a:cubicBezTo>
                <a:cubicBezTo>
                  <a:pt x="172" y="925"/>
                  <a:pt x="176" y="996"/>
                  <a:pt x="181" y="1066"/>
                </a:cubicBezTo>
                <a:cubicBezTo>
                  <a:pt x="183" y="1094"/>
                  <a:pt x="185" y="1122"/>
                  <a:pt x="186" y="1150"/>
                </a:cubicBezTo>
                <a:cubicBezTo>
                  <a:pt x="181" y="1100"/>
                  <a:pt x="180" y="1049"/>
                  <a:pt x="178" y="999"/>
                </a:cubicBezTo>
              </a:path>
              <a:path w="1023" h="1219" extrusionOk="0">
                <a:moveTo>
                  <a:pt x="24" y="359"/>
                </a:moveTo>
                <a:cubicBezTo>
                  <a:pt x="12" y="357"/>
                  <a:pt x="8" y="356"/>
                  <a:pt x="0" y="356"/>
                </a:cubicBezTo>
                <a:cubicBezTo>
                  <a:pt x="21" y="362"/>
                  <a:pt x="40" y="347"/>
                  <a:pt x="63" y="338"/>
                </a:cubicBezTo>
              </a:path>
              <a:path w="1023" h="1219" extrusionOk="0">
                <a:moveTo>
                  <a:pt x="820" y="324"/>
                </a:moveTo>
                <a:cubicBezTo>
                  <a:pt x="837" y="275"/>
                  <a:pt x="846" y="223"/>
                  <a:pt x="829" y="172"/>
                </a:cubicBezTo>
                <a:cubicBezTo>
                  <a:pt x="815" y="129"/>
                  <a:pt x="784" y="87"/>
                  <a:pt x="751" y="56"/>
                </a:cubicBezTo>
                <a:cubicBezTo>
                  <a:pt x="734" y="40"/>
                  <a:pt x="676" y="-13"/>
                  <a:pt x="647" y="0"/>
                </a:cubicBezTo>
                <a:cubicBezTo>
                  <a:pt x="615" y="14"/>
                  <a:pt x="612" y="68"/>
                  <a:pt x="609" y="95"/>
                </a:cubicBezTo>
                <a:cubicBezTo>
                  <a:pt x="596" y="204"/>
                  <a:pt x="601" y="315"/>
                  <a:pt x="608" y="424"/>
                </a:cubicBezTo>
                <a:cubicBezTo>
                  <a:pt x="619" y="591"/>
                  <a:pt x="642" y="756"/>
                  <a:pt x="668" y="921"/>
                </a:cubicBezTo>
                <a:cubicBezTo>
                  <a:pt x="682" y="1009"/>
                  <a:pt x="712" y="1108"/>
                  <a:pt x="711" y="1198"/>
                </a:cubicBezTo>
                <a:cubicBezTo>
                  <a:pt x="711" y="1235"/>
                  <a:pt x="706" y="1201"/>
                  <a:pt x="703" y="1182"/>
                </a:cubicBezTo>
                <a:cubicBezTo>
                  <a:pt x="702" y="1173"/>
                  <a:pt x="700" y="1165"/>
                  <a:pt x="699" y="1156"/>
                </a:cubicBezTo>
              </a:path>
              <a:path w="1023" h="1219" extrusionOk="0">
                <a:moveTo>
                  <a:pt x="556" y="744"/>
                </a:moveTo>
                <a:cubicBezTo>
                  <a:pt x="551" y="725"/>
                  <a:pt x="552" y="718"/>
                  <a:pt x="575" y="714"/>
                </a:cubicBezTo>
                <a:cubicBezTo>
                  <a:pt x="619" y="707"/>
                  <a:pt x="665" y="706"/>
                  <a:pt x="709" y="703"/>
                </a:cubicBezTo>
                <a:cubicBezTo>
                  <a:pt x="777" y="698"/>
                  <a:pt x="844" y="690"/>
                  <a:pt x="912" y="681"/>
                </a:cubicBezTo>
                <a:cubicBezTo>
                  <a:pt x="945" y="677"/>
                  <a:pt x="978" y="669"/>
                  <a:pt x="1006" y="650"/>
                </a:cubicBezTo>
                <a:cubicBezTo>
                  <a:pt x="1011" y="645"/>
                  <a:pt x="1017" y="641"/>
                  <a:pt x="1022" y="63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79563" y="4037013"/>
            <a:ext cx="692150" cy="534987"/>
          </a:xfrm>
          <a:custGeom>
            <a:avLst/>
            <a:gdLst>
              <a:gd name="T0" fmla="*/ 2147483647 w 1923"/>
              <a:gd name="T1" fmla="*/ 2147483647 h 1486"/>
              <a:gd name="T2" fmla="*/ 2147483647 w 1923"/>
              <a:gd name="T3" fmla="*/ 2147483647 h 1486"/>
              <a:gd name="T4" fmla="*/ 2147483647 w 1923"/>
              <a:gd name="T5" fmla="*/ 2147483647 h 1486"/>
              <a:gd name="T6" fmla="*/ 2147483647 w 1923"/>
              <a:gd name="T7" fmla="*/ 2147483647 h 1486"/>
              <a:gd name="T8" fmla="*/ 2147483647 w 1923"/>
              <a:gd name="T9" fmla="*/ 2147483647 h 1486"/>
              <a:gd name="T10" fmla="*/ 2147483647 w 1923"/>
              <a:gd name="T11" fmla="*/ 2147483647 h 1486"/>
              <a:gd name="T12" fmla="*/ 2147483647 w 1923"/>
              <a:gd name="T13" fmla="*/ 2147483647 h 1486"/>
              <a:gd name="T14" fmla="*/ 2147483647 w 1923"/>
              <a:gd name="T15" fmla="*/ 2147483647 h 1486"/>
              <a:gd name="T16" fmla="*/ 2147483647 w 1923"/>
              <a:gd name="T17" fmla="*/ 2147483647 h 1486"/>
              <a:gd name="T18" fmla="*/ 2147483647 w 1923"/>
              <a:gd name="T19" fmla="*/ 2147483647 h 1486"/>
              <a:gd name="T20" fmla="*/ 2147483647 w 1923"/>
              <a:gd name="T21" fmla="*/ 2147483647 h 1486"/>
              <a:gd name="T22" fmla="*/ 2147483647 w 1923"/>
              <a:gd name="T23" fmla="*/ 2147483647 h 1486"/>
              <a:gd name="T24" fmla="*/ 2147483647 w 1923"/>
              <a:gd name="T25" fmla="*/ 2147483647 h 1486"/>
              <a:gd name="T26" fmla="*/ 2147483647 w 1923"/>
              <a:gd name="T27" fmla="*/ 2147483647 h 1486"/>
              <a:gd name="T28" fmla="*/ 2147483647 w 1923"/>
              <a:gd name="T29" fmla="*/ 2147483647 h 1486"/>
              <a:gd name="T30" fmla="*/ 2147483647 w 1923"/>
              <a:gd name="T31" fmla="*/ 2147483647 h 1486"/>
              <a:gd name="T32" fmla="*/ 2147483647 w 1923"/>
              <a:gd name="T33" fmla="*/ 2147483647 h 1486"/>
              <a:gd name="T34" fmla="*/ 2147483647 w 1923"/>
              <a:gd name="T35" fmla="*/ 2147483647 h 1486"/>
              <a:gd name="T36" fmla="*/ 2147483647 w 1923"/>
              <a:gd name="T37" fmla="*/ 2147483647 h 1486"/>
              <a:gd name="T38" fmla="*/ 2147483647 w 1923"/>
              <a:gd name="T39" fmla="*/ 2147483647 h 1486"/>
              <a:gd name="T40" fmla="*/ 2147483647 w 1923"/>
              <a:gd name="T41" fmla="*/ 2147483647 h 1486"/>
              <a:gd name="T42" fmla="*/ 2147483647 w 1923"/>
              <a:gd name="T43" fmla="*/ 2147483647 h 1486"/>
              <a:gd name="T44" fmla="*/ 2147483647 w 1923"/>
              <a:gd name="T45" fmla="*/ 2147483647 h 1486"/>
              <a:gd name="T46" fmla="*/ 2147483647 w 1923"/>
              <a:gd name="T47" fmla="*/ 2147483647 h 1486"/>
              <a:gd name="T48" fmla="*/ 2147483647 w 1923"/>
              <a:gd name="T49" fmla="*/ 2147483647 h 1486"/>
              <a:gd name="T50" fmla="*/ 2147483647 w 1923"/>
              <a:gd name="T51" fmla="*/ 2147483647 h 1486"/>
              <a:gd name="T52" fmla="*/ 2147483647 w 1923"/>
              <a:gd name="T53" fmla="*/ 2147483647 h 1486"/>
              <a:gd name="T54" fmla="*/ 2147483647 w 1923"/>
              <a:gd name="T55" fmla="*/ 2147483647 h 1486"/>
              <a:gd name="T56" fmla="*/ 2147483647 w 1923"/>
              <a:gd name="T57" fmla="*/ 2147483647 h 1486"/>
              <a:gd name="T58" fmla="*/ 2147483647 w 1923"/>
              <a:gd name="T59" fmla="*/ 2147483647 h 1486"/>
              <a:gd name="T60" fmla="*/ 2147483647 w 1923"/>
              <a:gd name="T61" fmla="*/ 2147483647 h 1486"/>
              <a:gd name="T62" fmla="*/ 2147483647 w 1923"/>
              <a:gd name="T63" fmla="*/ 2147483647 h 1486"/>
              <a:gd name="T64" fmla="*/ 2147483647 w 1923"/>
              <a:gd name="T65" fmla="*/ 2147483647 h 1486"/>
              <a:gd name="T66" fmla="*/ 2147483647 w 1923"/>
              <a:gd name="T67" fmla="*/ 2147483647 h 1486"/>
              <a:gd name="T68" fmla="*/ 2147483647 w 1923"/>
              <a:gd name="T69" fmla="*/ 2147483647 h 1486"/>
              <a:gd name="T70" fmla="*/ 2147483647 w 1923"/>
              <a:gd name="T71" fmla="*/ 2147483647 h 1486"/>
              <a:gd name="T72" fmla="*/ 2147483647 w 1923"/>
              <a:gd name="T73" fmla="*/ 2147483647 h 1486"/>
              <a:gd name="T74" fmla="*/ 2147483647 w 1923"/>
              <a:gd name="T75" fmla="*/ 2147483647 h 1486"/>
              <a:gd name="T76" fmla="*/ 2147483647 w 1923"/>
              <a:gd name="T77" fmla="*/ 2147483647 h 1486"/>
              <a:gd name="T78" fmla="*/ 2147483647 w 1923"/>
              <a:gd name="T79" fmla="*/ 2147483647 h 1486"/>
              <a:gd name="T80" fmla="*/ 2147483647 w 1923"/>
              <a:gd name="T81" fmla="*/ 2147483647 h 1486"/>
              <a:gd name="T82" fmla="*/ 2147483647 w 1923"/>
              <a:gd name="T83" fmla="*/ 2147483647 h 1486"/>
              <a:gd name="T84" fmla="*/ 2147483647 w 1923"/>
              <a:gd name="T85" fmla="*/ 2147483647 h 1486"/>
              <a:gd name="T86" fmla="*/ 2147483647 w 1923"/>
              <a:gd name="T87" fmla="*/ 2147483647 h 1486"/>
              <a:gd name="T88" fmla="*/ 2147483647 w 1923"/>
              <a:gd name="T89" fmla="*/ 2147483647 h 1486"/>
              <a:gd name="T90" fmla="*/ 2147483647 w 1923"/>
              <a:gd name="T91" fmla="*/ 2147483647 h 1486"/>
              <a:gd name="T92" fmla="*/ 2147483647 w 1923"/>
              <a:gd name="T93" fmla="*/ 2147483647 h 1486"/>
              <a:gd name="T94" fmla="*/ 2147483647 w 1923"/>
              <a:gd name="T95" fmla="*/ 2147483647 h 1486"/>
              <a:gd name="T96" fmla="*/ 2147483647 w 1923"/>
              <a:gd name="T97" fmla="*/ 2147483647 h 1486"/>
              <a:gd name="T98" fmla="*/ 2147483647 w 1923"/>
              <a:gd name="T99" fmla="*/ 2147483647 h 1486"/>
              <a:gd name="T100" fmla="*/ 2147483647 w 1923"/>
              <a:gd name="T101" fmla="*/ 2147483647 h 1486"/>
              <a:gd name="T102" fmla="*/ 2147483647 w 1923"/>
              <a:gd name="T103" fmla="*/ 2147483647 h 1486"/>
              <a:gd name="T104" fmla="*/ 2147483647 w 1923"/>
              <a:gd name="T105" fmla="*/ 2147483647 h 1486"/>
              <a:gd name="T106" fmla="*/ 2147483647 w 1923"/>
              <a:gd name="T107" fmla="*/ 2147483647 h 1486"/>
              <a:gd name="T108" fmla="*/ 2147483647 w 1923"/>
              <a:gd name="T109" fmla="*/ 2147483647 h 1486"/>
              <a:gd name="T110" fmla="*/ 2147483647 w 1923"/>
              <a:gd name="T111" fmla="*/ 2147483647 h 1486"/>
              <a:gd name="T112" fmla="*/ 2147483647 w 1923"/>
              <a:gd name="T113" fmla="*/ 2147483647 h 1486"/>
              <a:gd name="T114" fmla="*/ 2147483647 w 1923"/>
              <a:gd name="T115" fmla="*/ 2147483647 h 1486"/>
              <a:gd name="T116" fmla="*/ 2147483647 w 1923"/>
              <a:gd name="T117" fmla="*/ 2147483647 h 1486"/>
              <a:gd name="T118" fmla="*/ 2147483647 w 1923"/>
              <a:gd name="T119" fmla="*/ 2147483647 h 1486"/>
              <a:gd name="T120" fmla="*/ 2147483647 w 1923"/>
              <a:gd name="T121" fmla="*/ 2147483647 h 1486"/>
              <a:gd name="T122" fmla="*/ 2147483647 w 1923"/>
              <a:gd name="T123" fmla="*/ 2147483647 h 1486"/>
              <a:gd name="T124" fmla="*/ 2147483647 w 1923"/>
              <a:gd name="T125" fmla="*/ 2147483647 h 148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923"/>
              <a:gd name="T190" fmla="*/ 0 h 1486"/>
              <a:gd name="T191" fmla="*/ 1923 w 1923"/>
              <a:gd name="T192" fmla="*/ 1486 h 148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923" h="1486" extrusionOk="0">
                <a:moveTo>
                  <a:pt x="346" y="799"/>
                </a:moveTo>
                <a:cubicBezTo>
                  <a:pt x="343" y="781"/>
                  <a:pt x="342" y="763"/>
                  <a:pt x="334" y="747"/>
                </a:cubicBezTo>
                <a:cubicBezTo>
                  <a:pt x="320" y="718"/>
                  <a:pt x="290" y="694"/>
                  <a:pt x="264" y="677"/>
                </a:cubicBezTo>
                <a:cubicBezTo>
                  <a:pt x="230" y="655"/>
                  <a:pt x="192" y="640"/>
                  <a:pt x="152" y="634"/>
                </a:cubicBezTo>
                <a:cubicBezTo>
                  <a:pt x="124" y="630"/>
                  <a:pt x="88" y="633"/>
                  <a:pt x="79" y="666"/>
                </a:cubicBezTo>
                <a:cubicBezTo>
                  <a:pt x="68" y="707"/>
                  <a:pt x="101" y="753"/>
                  <a:pt x="122" y="785"/>
                </a:cubicBezTo>
                <a:cubicBezTo>
                  <a:pt x="175" y="866"/>
                  <a:pt x="250" y="927"/>
                  <a:pt x="308" y="1004"/>
                </a:cubicBezTo>
                <a:cubicBezTo>
                  <a:pt x="328" y="1031"/>
                  <a:pt x="350" y="1067"/>
                  <a:pt x="320" y="1097"/>
                </a:cubicBezTo>
                <a:cubicBezTo>
                  <a:pt x="253" y="1164"/>
                  <a:pt x="121" y="1171"/>
                  <a:pt x="33" y="1180"/>
                </a:cubicBezTo>
                <a:cubicBezTo>
                  <a:pt x="-3" y="1184"/>
                  <a:pt x="6" y="1180"/>
                  <a:pt x="6" y="1152"/>
                </a:cubicBezTo>
              </a:path>
              <a:path w="1923" h="1486" extrusionOk="0">
                <a:moveTo>
                  <a:pt x="456" y="891"/>
                </a:moveTo>
                <a:cubicBezTo>
                  <a:pt x="505" y="905"/>
                  <a:pt x="539" y="906"/>
                  <a:pt x="588" y="904"/>
                </a:cubicBezTo>
                <a:cubicBezTo>
                  <a:pt x="642" y="902"/>
                  <a:pt x="689" y="894"/>
                  <a:pt x="740" y="874"/>
                </a:cubicBezTo>
                <a:cubicBezTo>
                  <a:pt x="774" y="861"/>
                  <a:pt x="811" y="839"/>
                  <a:pt x="815" y="799"/>
                </a:cubicBezTo>
                <a:cubicBezTo>
                  <a:pt x="819" y="761"/>
                  <a:pt x="776" y="739"/>
                  <a:pt x="745" y="731"/>
                </a:cubicBezTo>
                <a:cubicBezTo>
                  <a:pt x="690" y="718"/>
                  <a:pt x="632" y="734"/>
                  <a:pt x="588" y="769"/>
                </a:cubicBezTo>
                <a:cubicBezTo>
                  <a:pt x="538" y="809"/>
                  <a:pt x="518" y="869"/>
                  <a:pt x="515" y="931"/>
                </a:cubicBezTo>
                <a:cubicBezTo>
                  <a:pt x="512" y="1008"/>
                  <a:pt x="547" y="1102"/>
                  <a:pt x="607" y="1153"/>
                </a:cubicBezTo>
                <a:cubicBezTo>
                  <a:pt x="642" y="1183"/>
                  <a:pt x="679" y="1179"/>
                  <a:pt x="717" y="1156"/>
                </a:cubicBezTo>
                <a:cubicBezTo>
                  <a:pt x="728" y="1148"/>
                  <a:pt x="740" y="1139"/>
                  <a:pt x="751" y="1131"/>
                </a:cubicBezTo>
              </a:path>
              <a:path w="1923" h="1486" extrusionOk="0">
                <a:moveTo>
                  <a:pt x="989" y="416"/>
                </a:moveTo>
                <a:cubicBezTo>
                  <a:pt x="985" y="411"/>
                  <a:pt x="980" y="407"/>
                  <a:pt x="976" y="402"/>
                </a:cubicBezTo>
                <a:cubicBezTo>
                  <a:pt x="940" y="410"/>
                  <a:pt x="945" y="443"/>
                  <a:pt x="942" y="477"/>
                </a:cubicBezTo>
                <a:cubicBezTo>
                  <a:pt x="936" y="555"/>
                  <a:pt x="934" y="635"/>
                  <a:pt x="935" y="713"/>
                </a:cubicBezTo>
                <a:cubicBezTo>
                  <a:pt x="936" y="815"/>
                  <a:pt x="944" y="918"/>
                  <a:pt x="952" y="1020"/>
                </a:cubicBezTo>
                <a:cubicBezTo>
                  <a:pt x="953" y="1038"/>
                  <a:pt x="953" y="1044"/>
                  <a:pt x="963" y="1052"/>
                </a:cubicBezTo>
                <a:cubicBezTo>
                  <a:pt x="984" y="1045"/>
                  <a:pt x="985" y="1049"/>
                  <a:pt x="1010" y="1030"/>
                </a:cubicBezTo>
              </a:path>
              <a:path w="1923" h="1486" extrusionOk="0">
                <a:moveTo>
                  <a:pt x="1505" y="228"/>
                </a:moveTo>
                <a:cubicBezTo>
                  <a:pt x="1515" y="150"/>
                  <a:pt x="1531" y="88"/>
                  <a:pt x="1465" y="31"/>
                </a:cubicBezTo>
                <a:cubicBezTo>
                  <a:pt x="1421" y="-6"/>
                  <a:pt x="1361" y="-8"/>
                  <a:pt x="1313" y="22"/>
                </a:cubicBezTo>
                <a:cubicBezTo>
                  <a:pt x="1243" y="66"/>
                  <a:pt x="1220" y="159"/>
                  <a:pt x="1208" y="235"/>
                </a:cubicBezTo>
                <a:cubicBezTo>
                  <a:pt x="1187" y="365"/>
                  <a:pt x="1198" y="499"/>
                  <a:pt x="1210" y="629"/>
                </a:cubicBezTo>
                <a:cubicBezTo>
                  <a:pt x="1223" y="770"/>
                  <a:pt x="1243" y="911"/>
                  <a:pt x="1266" y="1051"/>
                </a:cubicBezTo>
                <a:cubicBezTo>
                  <a:pt x="1283" y="1154"/>
                  <a:pt x="1302" y="1258"/>
                  <a:pt x="1308" y="1362"/>
                </a:cubicBezTo>
                <a:cubicBezTo>
                  <a:pt x="1310" y="1393"/>
                  <a:pt x="1323" y="1458"/>
                  <a:pt x="1300" y="1485"/>
                </a:cubicBezTo>
                <a:cubicBezTo>
                  <a:pt x="1296" y="1482"/>
                  <a:pt x="1293" y="1480"/>
                  <a:pt x="1289" y="1477"/>
                </a:cubicBezTo>
              </a:path>
              <a:path w="1923" h="1486" extrusionOk="0">
                <a:moveTo>
                  <a:pt x="1151" y="963"/>
                </a:moveTo>
                <a:cubicBezTo>
                  <a:pt x="1186" y="952"/>
                  <a:pt x="1212" y="962"/>
                  <a:pt x="1248" y="959"/>
                </a:cubicBezTo>
                <a:cubicBezTo>
                  <a:pt x="1298" y="955"/>
                  <a:pt x="1346" y="948"/>
                  <a:pt x="1394" y="931"/>
                </a:cubicBezTo>
                <a:cubicBezTo>
                  <a:pt x="1430" y="916"/>
                  <a:pt x="1443" y="911"/>
                  <a:pt x="1468" y="903"/>
                </a:cubicBezTo>
              </a:path>
              <a:path w="1923" h="1486" extrusionOk="0">
                <a:moveTo>
                  <a:pt x="1734" y="987"/>
                </a:moveTo>
                <a:cubicBezTo>
                  <a:pt x="1736" y="1014"/>
                  <a:pt x="1738" y="1040"/>
                  <a:pt x="1735" y="1067"/>
                </a:cubicBezTo>
                <a:cubicBezTo>
                  <a:pt x="1755" y="1040"/>
                  <a:pt x="1770" y="1010"/>
                  <a:pt x="1790" y="983"/>
                </a:cubicBezTo>
                <a:cubicBezTo>
                  <a:pt x="1799" y="972"/>
                  <a:pt x="1808" y="961"/>
                  <a:pt x="1817" y="950"/>
                </a:cubicBezTo>
              </a:path>
              <a:path w="1923" h="1486" extrusionOk="0">
                <a:moveTo>
                  <a:pt x="1801" y="1013"/>
                </a:moveTo>
                <a:cubicBezTo>
                  <a:pt x="1824" y="1018"/>
                  <a:pt x="1826" y="1026"/>
                  <a:pt x="1825" y="1006"/>
                </a:cubicBezTo>
                <a:cubicBezTo>
                  <a:pt x="1800" y="1005"/>
                  <a:pt x="1782" y="1012"/>
                  <a:pt x="1760" y="1026"/>
                </a:cubicBezTo>
                <a:cubicBezTo>
                  <a:pt x="1730" y="1045"/>
                  <a:pt x="1698" y="1069"/>
                  <a:pt x="1683" y="1102"/>
                </a:cubicBezTo>
                <a:cubicBezTo>
                  <a:pt x="1678" y="1121"/>
                  <a:pt x="1676" y="1127"/>
                  <a:pt x="1683" y="1139"/>
                </a:cubicBezTo>
                <a:cubicBezTo>
                  <a:pt x="1712" y="1157"/>
                  <a:pt x="1742" y="1157"/>
                  <a:pt x="1777" y="1145"/>
                </a:cubicBezTo>
                <a:cubicBezTo>
                  <a:pt x="1814" y="1132"/>
                  <a:pt x="1853" y="1105"/>
                  <a:pt x="1876" y="1073"/>
                </a:cubicBezTo>
                <a:cubicBezTo>
                  <a:pt x="1893" y="1050"/>
                  <a:pt x="1891" y="1036"/>
                  <a:pt x="1871" y="1021"/>
                </a:cubicBezTo>
                <a:cubicBezTo>
                  <a:pt x="1852" y="1024"/>
                  <a:pt x="1833" y="1028"/>
                  <a:pt x="1828" y="1051"/>
                </a:cubicBezTo>
                <a:cubicBezTo>
                  <a:pt x="1823" y="1074"/>
                  <a:pt x="1846" y="1086"/>
                  <a:pt x="1865" y="1090"/>
                </a:cubicBezTo>
                <a:cubicBezTo>
                  <a:pt x="1894" y="1096"/>
                  <a:pt x="1907" y="1083"/>
                  <a:pt x="1921" y="1061"/>
                </a:cubicBezTo>
                <a:cubicBezTo>
                  <a:pt x="1911" y="1028"/>
                  <a:pt x="1898" y="1013"/>
                  <a:pt x="1865" y="999"/>
                </a:cubicBezTo>
                <a:cubicBezTo>
                  <a:pt x="1849" y="992"/>
                  <a:pt x="1771" y="971"/>
                  <a:pt x="1764" y="1002"/>
                </a:cubicBezTo>
                <a:cubicBezTo>
                  <a:pt x="1765" y="1005"/>
                  <a:pt x="1767" y="1009"/>
                  <a:pt x="1768" y="1012"/>
                </a:cubicBezTo>
                <a:cubicBezTo>
                  <a:pt x="1797" y="1025"/>
                  <a:pt x="1828" y="1032"/>
                  <a:pt x="1860" y="1030"/>
                </a:cubicBezTo>
                <a:cubicBezTo>
                  <a:pt x="1887" y="1028"/>
                  <a:pt x="1901" y="1021"/>
                  <a:pt x="1922" y="1007"/>
                </a:cubicBezTo>
                <a:cubicBezTo>
                  <a:pt x="1909" y="981"/>
                  <a:pt x="1888" y="983"/>
                  <a:pt x="1856" y="986"/>
                </a:cubicBezTo>
                <a:cubicBezTo>
                  <a:pt x="1821" y="990"/>
                  <a:pt x="1795" y="1002"/>
                  <a:pt x="1770" y="1025"/>
                </a:cubicBezTo>
                <a:cubicBezTo>
                  <a:pt x="1764" y="1034"/>
                  <a:pt x="1762" y="1036"/>
                  <a:pt x="1773" y="103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27288" y="4025900"/>
            <a:ext cx="3467100" cy="444500"/>
          </a:xfrm>
          <a:custGeom>
            <a:avLst/>
            <a:gdLst>
              <a:gd name="T0" fmla="*/ 0 w 9630"/>
              <a:gd name="T1" fmla="*/ 2147483647 h 1235"/>
              <a:gd name="T2" fmla="*/ 2147483647 w 9630"/>
              <a:gd name="T3" fmla="*/ 2147483647 h 1235"/>
              <a:gd name="T4" fmla="*/ 2147483647 w 9630"/>
              <a:gd name="T5" fmla="*/ 2147483647 h 1235"/>
              <a:gd name="T6" fmla="*/ 2147483647 w 9630"/>
              <a:gd name="T7" fmla="*/ 2147483647 h 1235"/>
              <a:gd name="T8" fmla="*/ 2147483647 w 9630"/>
              <a:gd name="T9" fmla="*/ 2147483647 h 1235"/>
              <a:gd name="T10" fmla="*/ 2147483647 w 9630"/>
              <a:gd name="T11" fmla="*/ 2147483647 h 1235"/>
              <a:gd name="T12" fmla="*/ 2147483647 w 9630"/>
              <a:gd name="T13" fmla="*/ 2147483647 h 1235"/>
              <a:gd name="T14" fmla="*/ 2147483647 w 9630"/>
              <a:gd name="T15" fmla="*/ 2147483647 h 1235"/>
              <a:gd name="T16" fmla="*/ 2147483647 w 9630"/>
              <a:gd name="T17" fmla="*/ 2147483647 h 1235"/>
              <a:gd name="T18" fmla="*/ 2147483647 w 9630"/>
              <a:gd name="T19" fmla="*/ 2147483647 h 1235"/>
              <a:gd name="T20" fmla="*/ 2147483647 w 9630"/>
              <a:gd name="T21" fmla="*/ 2147483647 h 1235"/>
              <a:gd name="T22" fmla="*/ 2147483647 w 9630"/>
              <a:gd name="T23" fmla="*/ 2147483647 h 1235"/>
              <a:gd name="T24" fmla="*/ 2147483647 w 9630"/>
              <a:gd name="T25" fmla="*/ 2147483647 h 1235"/>
              <a:gd name="T26" fmla="*/ 2147483647 w 9630"/>
              <a:gd name="T27" fmla="*/ 2147483647 h 1235"/>
              <a:gd name="T28" fmla="*/ 2147483647 w 9630"/>
              <a:gd name="T29" fmla="*/ 2147483647 h 1235"/>
              <a:gd name="T30" fmla="*/ 2147483647 w 9630"/>
              <a:gd name="T31" fmla="*/ 2147483647 h 1235"/>
              <a:gd name="T32" fmla="*/ 2147483647 w 9630"/>
              <a:gd name="T33" fmla="*/ 2147483647 h 1235"/>
              <a:gd name="T34" fmla="*/ 2147483647 w 9630"/>
              <a:gd name="T35" fmla="*/ 2147483647 h 1235"/>
              <a:gd name="T36" fmla="*/ 2147483647 w 9630"/>
              <a:gd name="T37" fmla="*/ 2147483647 h 1235"/>
              <a:gd name="T38" fmla="*/ 2147483647 w 9630"/>
              <a:gd name="T39" fmla="*/ 2147483647 h 1235"/>
              <a:gd name="T40" fmla="*/ 2147483647 w 9630"/>
              <a:gd name="T41" fmla="*/ 2147483647 h 1235"/>
              <a:gd name="T42" fmla="*/ 2147483647 w 9630"/>
              <a:gd name="T43" fmla="*/ 2147483647 h 1235"/>
              <a:gd name="T44" fmla="*/ 2147483647 w 9630"/>
              <a:gd name="T45" fmla="*/ 2147483647 h 1235"/>
              <a:gd name="T46" fmla="*/ 2147483647 w 9630"/>
              <a:gd name="T47" fmla="*/ 2147483647 h 1235"/>
              <a:gd name="T48" fmla="*/ 2147483647 w 9630"/>
              <a:gd name="T49" fmla="*/ 2147483647 h 1235"/>
              <a:gd name="T50" fmla="*/ 2147483647 w 9630"/>
              <a:gd name="T51" fmla="*/ 2147483647 h 1235"/>
              <a:gd name="T52" fmla="*/ 2147483647 w 9630"/>
              <a:gd name="T53" fmla="*/ 2147483647 h 1235"/>
              <a:gd name="T54" fmla="*/ 2147483647 w 9630"/>
              <a:gd name="T55" fmla="*/ 2147483647 h 1235"/>
              <a:gd name="T56" fmla="*/ 2147483647 w 9630"/>
              <a:gd name="T57" fmla="*/ 2147483647 h 1235"/>
              <a:gd name="T58" fmla="*/ 2147483647 w 9630"/>
              <a:gd name="T59" fmla="*/ 2147483647 h 1235"/>
              <a:gd name="T60" fmla="*/ 2147483647 w 9630"/>
              <a:gd name="T61" fmla="*/ 2147483647 h 1235"/>
              <a:gd name="T62" fmla="*/ 2147483647 w 9630"/>
              <a:gd name="T63" fmla="*/ 2147483647 h 1235"/>
              <a:gd name="T64" fmla="*/ 2147483647 w 9630"/>
              <a:gd name="T65" fmla="*/ 2147483647 h 1235"/>
              <a:gd name="T66" fmla="*/ 2147483647 w 9630"/>
              <a:gd name="T67" fmla="*/ 2147483647 h 1235"/>
              <a:gd name="T68" fmla="*/ 2147483647 w 9630"/>
              <a:gd name="T69" fmla="*/ 2147483647 h 1235"/>
              <a:gd name="T70" fmla="*/ 2147483647 w 9630"/>
              <a:gd name="T71" fmla="*/ 2147483647 h 1235"/>
              <a:gd name="T72" fmla="*/ 2147483647 w 9630"/>
              <a:gd name="T73" fmla="*/ 2147483647 h 1235"/>
              <a:gd name="T74" fmla="*/ 2147483647 w 9630"/>
              <a:gd name="T75" fmla="*/ 2147483647 h 1235"/>
              <a:gd name="T76" fmla="*/ 2147483647 w 9630"/>
              <a:gd name="T77" fmla="*/ 2147483647 h 1235"/>
              <a:gd name="T78" fmla="*/ 2147483647 w 9630"/>
              <a:gd name="T79" fmla="*/ 2147483647 h 1235"/>
              <a:gd name="T80" fmla="*/ 2147483647 w 9630"/>
              <a:gd name="T81" fmla="*/ 2147483647 h 1235"/>
              <a:gd name="T82" fmla="*/ 2147483647 w 9630"/>
              <a:gd name="T83" fmla="*/ 2147483647 h 1235"/>
              <a:gd name="T84" fmla="*/ 2147483647 w 9630"/>
              <a:gd name="T85" fmla="*/ 2147483647 h 1235"/>
              <a:gd name="T86" fmla="*/ 2147483647 w 9630"/>
              <a:gd name="T87" fmla="*/ 2147483647 h 1235"/>
              <a:gd name="T88" fmla="*/ 2147483647 w 9630"/>
              <a:gd name="T89" fmla="*/ 2147483647 h 1235"/>
              <a:gd name="T90" fmla="*/ 2147483647 w 9630"/>
              <a:gd name="T91" fmla="*/ 2147483647 h 1235"/>
              <a:gd name="T92" fmla="*/ 2147483647 w 9630"/>
              <a:gd name="T93" fmla="*/ 2147483647 h 1235"/>
              <a:gd name="T94" fmla="*/ 2147483647 w 9630"/>
              <a:gd name="T95" fmla="*/ 2147483647 h 1235"/>
              <a:gd name="T96" fmla="*/ 2147483647 w 9630"/>
              <a:gd name="T97" fmla="*/ 2147483647 h 1235"/>
              <a:gd name="T98" fmla="*/ 2147483647 w 9630"/>
              <a:gd name="T99" fmla="*/ 2147483647 h 1235"/>
              <a:gd name="T100" fmla="*/ 2147483647 w 9630"/>
              <a:gd name="T101" fmla="*/ 2147483647 h 1235"/>
              <a:gd name="T102" fmla="*/ 2147483647 w 9630"/>
              <a:gd name="T103" fmla="*/ 2147483647 h 1235"/>
              <a:gd name="T104" fmla="*/ 2147483647 w 9630"/>
              <a:gd name="T105" fmla="*/ 2147483647 h 1235"/>
              <a:gd name="T106" fmla="*/ 2147483647 w 9630"/>
              <a:gd name="T107" fmla="*/ 2147483647 h 1235"/>
              <a:gd name="T108" fmla="*/ 2147483647 w 9630"/>
              <a:gd name="T109" fmla="*/ 2147483647 h 1235"/>
              <a:gd name="T110" fmla="*/ 2147483647 w 9630"/>
              <a:gd name="T111" fmla="*/ 2147483647 h 1235"/>
              <a:gd name="T112" fmla="*/ 2147483647 w 9630"/>
              <a:gd name="T113" fmla="*/ 2147483647 h 1235"/>
              <a:gd name="T114" fmla="*/ 2147483647 w 9630"/>
              <a:gd name="T115" fmla="*/ 2147483647 h 1235"/>
              <a:gd name="T116" fmla="*/ 2147483647 w 9630"/>
              <a:gd name="T117" fmla="*/ 2147483647 h 123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9630"/>
              <a:gd name="T178" fmla="*/ 0 h 1235"/>
              <a:gd name="T179" fmla="*/ 9630 w 9630"/>
              <a:gd name="T180" fmla="*/ 1235 h 123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9630" h="1235" extrusionOk="0">
                <a:moveTo>
                  <a:pt x="236" y="690"/>
                </a:moveTo>
                <a:cubicBezTo>
                  <a:pt x="215" y="659"/>
                  <a:pt x="195" y="640"/>
                  <a:pt x="158" y="627"/>
                </a:cubicBezTo>
                <a:cubicBezTo>
                  <a:pt x="125" y="616"/>
                  <a:pt x="79" y="610"/>
                  <a:pt x="45" y="620"/>
                </a:cubicBezTo>
                <a:cubicBezTo>
                  <a:pt x="15" y="629"/>
                  <a:pt x="-5" y="655"/>
                  <a:pt x="0" y="687"/>
                </a:cubicBezTo>
                <a:cubicBezTo>
                  <a:pt x="8" y="736"/>
                  <a:pt x="43" y="785"/>
                  <a:pt x="68" y="826"/>
                </a:cubicBezTo>
                <a:cubicBezTo>
                  <a:pt x="104" y="885"/>
                  <a:pt x="143" y="942"/>
                  <a:pt x="176" y="1002"/>
                </a:cubicBezTo>
                <a:cubicBezTo>
                  <a:pt x="203" y="1050"/>
                  <a:pt x="227" y="1101"/>
                  <a:pt x="245" y="1153"/>
                </a:cubicBezTo>
                <a:cubicBezTo>
                  <a:pt x="254" y="1179"/>
                  <a:pt x="261" y="1207"/>
                  <a:pt x="267" y="1234"/>
                </a:cubicBezTo>
                <a:cubicBezTo>
                  <a:pt x="270" y="1212"/>
                  <a:pt x="268" y="1192"/>
                  <a:pt x="266" y="1169"/>
                </a:cubicBezTo>
              </a:path>
              <a:path w="9630" h="1235" extrusionOk="0">
                <a:moveTo>
                  <a:pt x="151" y="312"/>
                </a:moveTo>
                <a:cubicBezTo>
                  <a:pt x="139" y="316"/>
                  <a:pt x="136" y="318"/>
                  <a:pt x="128" y="319"/>
                </a:cubicBezTo>
                <a:cubicBezTo>
                  <a:pt x="140" y="337"/>
                  <a:pt x="156" y="349"/>
                  <a:pt x="173" y="362"/>
                </a:cubicBezTo>
              </a:path>
              <a:path w="9630" h="1235" extrusionOk="0">
                <a:moveTo>
                  <a:pt x="539" y="705"/>
                </a:moveTo>
                <a:cubicBezTo>
                  <a:pt x="522" y="671"/>
                  <a:pt x="499" y="665"/>
                  <a:pt x="460" y="660"/>
                </a:cubicBezTo>
                <a:cubicBezTo>
                  <a:pt x="402" y="653"/>
                  <a:pt x="329" y="662"/>
                  <a:pt x="287" y="707"/>
                </a:cubicBezTo>
                <a:cubicBezTo>
                  <a:pt x="247" y="750"/>
                  <a:pt x="271" y="800"/>
                  <a:pt x="301" y="841"/>
                </a:cubicBezTo>
                <a:cubicBezTo>
                  <a:pt x="345" y="900"/>
                  <a:pt x="404" y="947"/>
                  <a:pt x="461" y="993"/>
                </a:cubicBezTo>
                <a:cubicBezTo>
                  <a:pt x="487" y="1014"/>
                  <a:pt x="547" y="1048"/>
                  <a:pt x="543" y="1089"/>
                </a:cubicBezTo>
                <a:cubicBezTo>
                  <a:pt x="540" y="1120"/>
                  <a:pt x="487" y="1126"/>
                  <a:pt x="466" y="1129"/>
                </a:cubicBezTo>
                <a:cubicBezTo>
                  <a:pt x="435" y="1134"/>
                  <a:pt x="385" y="1137"/>
                  <a:pt x="358" y="1116"/>
                </a:cubicBezTo>
                <a:cubicBezTo>
                  <a:pt x="340" y="1102"/>
                  <a:pt x="351" y="1077"/>
                  <a:pt x="354" y="1061"/>
                </a:cubicBezTo>
              </a:path>
              <a:path w="9630" h="1235" extrusionOk="0">
                <a:moveTo>
                  <a:pt x="772" y="263"/>
                </a:moveTo>
                <a:cubicBezTo>
                  <a:pt x="790" y="219"/>
                  <a:pt x="781" y="247"/>
                  <a:pt x="778" y="278"/>
                </a:cubicBezTo>
                <a:cubicBezTo>
                  <a:pt x="771" y="341"/>
                  <a:pt x="756" y="402"/>
                  <a:pt x="743" y="464"/>
                </a:cubicBezTo>
                <a:cubicBezTo>
                  <a:pt x="714" y="605"/>
                  <a:pt x="655" y="764"/>
                  <a:pt x="678" y="909"/>
                </a:cubicBezTo>
                <a:cubicBezTo>
                  <a:pt x="697" y="1029"/>
                  <a:pt x="804" y="1089"/>
                  <a:pt x="916" y="1100"/>
                </a:cubicBezTo>
                <a:cubicBezTo>
                  <a:pt x="961" y="1104"/>
                  <a:pt x="1019" y="1104"/>
                  <a:pt x="1058" y="1076"/>
                </a:cubicBezTo>
                <a:cubicBezTo>
                  <a:pt x="1079" y="1054"/>
                  <a:pt x="1086" y="1047"/>
                  <a:pt x="1096" y="1030"/>
                </a:cubicBezTo>
              </a:path>
              <a:path w="9630" h="1235" extrusionOk="0">
                <a:moveTo>
                  <a:pt x="1084" y="805"/>
                </a:moveTo>
                <a:cubicBezTo>
                  <a:pt x="1107" y="829"/>
                  <a:pt x="1123" y="839"/>
                  <a:pt x="1159" y="833"/>
                </a:cubicBezTo>
                <a:cubicBezTo>
                  <a:pt x="1202" y="825"/>
                  <a:pt x="1241" y="792"/>
                  <a:pt x="1267" y="759"/>
                </a:cubicBezTo>
                <a:cubicBezTo>
                  <a:pt x="1306" y="710"/>
                  <a:pt x="1331" y="632"/>
                  <a:pt x="1300" y="573"/>
                </a:cubicBezTo>
                <a:cubicBezTo>
                  <a:pt x="1262" y="501"/>
                  <a:pt x="1176" y="523"/>
                  <a:pt x="1124" y="564"/>
                </a:cubicBezTo>
                <a:cubicBezTo>
                  <a:pt x="1059" y="615"/>
                  <a:pt x="1025" y="697"/>
                  <a:pt x="1013" y="776"/>
                </a:cubicBezTo>
                <a:cubicBezTo>
                  <a:pt x="1002" y="846"/>
                  <a:pt x="1014" y="921"/>
                  <a:pt x="1065" y="974"/>
                </a:cubicBezTo>
                <a:cubicBezTo>
                  <a:pt x="1110" y="1020"/>
                  <a:pt x="1177" y="1029"/>
                  <a:pt x="1237" y="1013"/>
                </a:cubicBezTo>
                <a:cubicBezTo>
                  <a:pt x="1385" y="973"/>
                  <a:pt x="1482" y="832"/>
                  <a:pt x="1562" y="713"/>
                </a:cubicBezTo>
                <a:cubicBezTo>
                  <a:pt x="1594" y="666"/>
                  <a:pt x="1619" y="606"/>
                  <a:pt x="1659" y="565"/>
                </a:cubicBezTo>
                <a:cubicBezTo>
                  <a:pt x="1663" y="563"/>
                  <a:pt x="1666" y="560"/>
                  <a:pt x="1670" y="558"/>
                </a:cubicBezTo>
                <a:cubicBezTo>
                  <a:pt x="1686" y="591"/>
                  <a:pt x="1692" y="619"/>
                  <a:pt x="1699" y="657"/>
                </a:cubicBezTo>
                <a:cubicBezTo>
                  <a:pt x="1709" y="711"/>
                  <a:pt x="1722" y="765"/>
                  <a:pt x="1728" y="819"/>
                </a:cubicBezTo>
                <a:cubicBezTo>
                  <a:pt x="1732" y="857"/>
                  <a:pt x="1732" y="894"/>
                  <a:pt x="1693" y="914"/>
                </a:cubicBezTo>
                <a:cubicBezTo>
                  <a:pt x="1643" y="939"/>
                  <a:pt x="1573" y="933"/>
                  <a:pt x="1519" y="928"/>
                </a:cubicBezTo>
                <a:cubicBezTo>
                  <a:pt x="1470" y="923"/>
                  <a:pt x="1394" y="911"/>
                  <a:pt x="1360" y="870"/>
                </a:cubicBezTo>
                <a:cubicBezTo>
                  <a:pt x="1351" y="845"/>
                  <a:pt x="1348" y="836"/>
                  <a:pt x="1353" y="818"/>
                </a:cubicBezTo>
              </a:path>
              <a:path w="9630" h="1235" extrusionOk="0">
                <a:moveTo>
                  <a:pt x="1908" y="477"/>
                </a:moveTo>
                <a:cubicBezTo>
                  <a:pt x="1911" y="502"/>
                  <a:pt x="1915" y="529"/>
                  <a:pt x="1914" y="554"/>
                </a:cubicBezTo>
                <a:cubicBezTo>
                  <a:pt x="1912" y="607"/>
                  <a:pt x="1906" y="660"/>
                  <a:pt x="1903" y="713"/>
                </a:cubicBezTo>
                <a:cubicBezTo>
                  <a:pt x="1900" y="765"/>
                  <a:pt x="1898" y="816"/>
                  <a:pt x="1903" y="867"/>
                </a:cubicBezTo>
                <a:cubicBezTo>
                  <a:pt x="1905" y="886"/>
                  <a:pt x="1909" y="904"/>
                  <a:pt x="1912" y="923"/>
                </a:cubicBezTo>
                <a:cubicBezTo>
                  <a:pt x="1901" y="870"/>
                  <a:pt x="1884" y="820"/>
                  <a:pt x="1871" y="768"/>
                </a:cubicBezTo>
                <a:cubicBezTo>
                  <a:pt x="1828" y="596"/>
                  <a:pt x="1792" y="408"/>
                  <a:pt x="1818" y="230"/>
                </a:cubicBezTo>
                <a:cubicBezTo>
                  <a:pt x="1831" y="141"/>
                  <a:pt x="1867" y="45"/>
                  <a:pt x="1968" y="31"/>
                </a:cubicBezTo>
                <a:cubicBezTo>
                  <a:pt x="2053" y="19"/>
                  <a:pt x="2150" y="81"/>
                  <a:pt x="2207" y="138"/>
                </a:cubicBezTo>
                <a:cubicBezTo>
                  <a:pt x="2266" y="197"/>
                  <a:pt x="2300" y="282"/>
                  <a:pt x="2270" y="364"/>
                </a:cubicBezTo>
                <a:cubicBezTo>
                  <a:pt x="2235" y="460"/>
                  <a:pt x="2110" y="529"/>
                  <a:pt x="2013" y="514"/>
                </a:cubicBezTo>
                <a:cubicBezTo>
                  <a:pt x="1954" y="505"/>
                  <a:pt x="1975" y="468"/>
                  <a:pt x="1993" y="431"/>
                </a:cubicBezTo>
              </a:path>
              <a:path w="9630" h="1235" extrusionOk="0">
                <a:moveTo>
                  <a:pt x="2427" y="395"/>
                </a:moveTo>
                <a:cubicBezTo>
                  <a:pt x="2426" y="383"/>
                  <a:pt x="2427" y="379"/>
                  <a:pt x="2416" y="380"/>
                </a:cubicBezTo>
                <a:cubicBezTo>
                  <a:pt x="2419" y="406"/>
                  <a:pt x="2420" y="431"/>
                  <a:pt x="2427" y="457"/>
                </a:cubicBezTo>
                <a:cubicBezTo>
                  <a:pt x="2440" y="503"/>
                  <a:pt x="2458" y="551"/>
                  <a:pt x="2478" y="594"/>
                </a:cubicBezTo>
                <a:cubicBezTo>
                  <a:pt x="2494" y="628"/>
                  <a:pt x="2509" y="671"/>
                  <a:pt x="2543" y="686"/>
                </a:cubicBezTo>
                <a:cubicBezTo>
                  <a:pt x="2550" y="671"/>
                  <a:pt x="2553" y="659"/>
                  <a:pt x="2557" y="642"/>
                </a:cubicBezTo>
              </a:path>
              <a:path w="9630" h="1235" extrusionOk="0">
                <a:moveTo>
                  <a:pt x="2638" y="237"/>
                </a:moveTo>
                <a:cubicBezTo>
                  <a:pt x="2640" y="188"/>
                  <a:pt x="2609" y="317"/>
                  <a:pt x="2605" y="329"/>
                </a:cubicBezTo>
                <a:cubicBezTo>
                  <a:pt x="2572" y="428"/>
                  <a:pt x="2537" y="525"/>
                  <a:pt x="2500" y="622"/>
                </a:cubicBezTo>
                <a:cubicBezTo>
                  <a:pt x="2466" y="712"/>
                  <a:pt x="2424" y="799"/>
                  <a:pt x="2389" y="888"/>
                </a:cubicBezTo>
                <a:cubicBezTo>
                  <a:pt x="2378" y="917"/>
                  <a:pt x="2368" y="948"/>
                  <a:pt x="2357" y="977"/>
                </a:cubicBezTo>
              </a:path>
              <a:path w="9630" h="1235" extrusionOk="0">
                <a:moveTo>
                  <a:pt x="2502" y="833"/>
                </a:moveTo>
                <a:cubicBezTo>
                  <a:pt x="2542" y="831"/>
                  <a:pt x="2576" y="826"/>
                  <a:pt x="2615" y="820"/>
                </a:cubicBezTo>
                <a:cubicBezTo>
                  <a:pt x="2675" y="810"/>
                  <a:pt x="2724" y="792"/>
                  <a:pt x="2775" y="757"/>
                </a:cubicBezTo>
                <a:cubicBezTo>
                  <a:pt x="2816" y="729"/>
                  <a:pt x="2884" y="672"/>
                  <a:pt x="2870" y="614"/>
                </a:cubicBezTo>
                <a:cubicBezTo>
                  <a:pt x="2866" y="607"/>
                  <a:pt x="2861" y="599"/>
                  <a:pt x="2857" y="592"/>
                </a:cubicBezTo>
                <a:cubicBezTo>
                  <a:pt x="2811" y="570"/>
                  <a:pt x="2771" y="570"/>
                  <a:pt x="2722" y="594"/>
                </a:cubicBezTo>
                <a:cubicBezTo>
                  <a:pt x="2661" y="624"/>
                  <a:pt x="2613" y="677"/>
                  <a:pt x="2589" y="739"/>
                </a:cubicBezTo>
                <a:cubicBezTo>
                  <a:pt x="2569" y="789"/>
                  <a:pt x="2572" y="849"/>
                  <a:pt x="2604" y="894"/>
                </a:cubicBezTo>
                <a:cubicBezTo>
                  <a:pt x="2629" y="930"/>
                  <a:pt x="2677" y="952"/>
                  <a:pt x="2720" y="954"/>
                </a:cubicBezTo>
                <a:cubicBezTo>
                  <a:pt x="2766" y="956"/>
                  <a:pt x="2809" y="935"/>
                  <a:pt x="2845" y="908"/>
                </a:cubicBezTo>
                <a:cubicBezTo>
                  <a:pt x="2920" y="853"/>
                  <a:pt x="2969" y="768"/>
                  <a:pt x="3023" y="694"/>
                </a:cubicBezTo>
                <a:cubicBezTo>
                  <a:pt x="3042" y="668"/>
                  <a:pt x="3060" y="645"/>
                  <a:pt x="3083" y="622"/>
                </a:cubicBezTo>
                <a:cubicBezTo>
                  <a:pt x="3115" y="635"/>
                  <a:pt x="3120" y="637"/>
                  <a:pt x="3139" y="675"/>
                </a:cubicBezTo>
                <a:cubicBezTo>
                  <a:pt x="3160" y="718"/>
                  <a:pt x="3180" y="766"/>
                  <a:pt x="3189" y="814"/>
                </a:cubicBezTo>
                <a:cubicBezTo>
                  <a:pt x="3196" y="855"/>
                  <a:pt x="3191" y="896"/>
                  <a:pt x="3153" y="920"/>
                </a:cubicBezTo>
                <a:cubicBezTo>
                  <a:pt x="3106" y="949"/>
                  <a:pt x="3041" y="946"/>
                  <a:pt x="2989" y="938"/>
                </a:cubicBezTo>
                <a:cubicBezTo>
                  <a:pt x="2946" y="932"/>
                  <a:pt x="2881" y="914"/>
                  <a:pt x="2864" y="867"/>
                </a:cubicBezTo>
                <a:cubicBezTo>
                  <a:pt x="2850" y="828"/>
                  <a:pt x="2870" y="798"/>
                  <a:pt x="2885" y="765"/>
                </a:cubicBezTo>
              </a:path>
              <a:path w="9630" h="1235" extrusionOk="0">
                <a:moveTo>
                  <a:pt x="3232" y="790"/>
                </a:moveTo>
                <a:cubicBezTo>
                  <a:pt x="3245" y="849"/>
                  <a:pt x="3249" y="900"/>
                  <a:pt x="3251" y="959"/>
                </a:cubicBezTo>
                <a:cubicBezTo>
                  <a:pt x="3252" y="968"/>
                  <a:pt x="3253" y="976"/>
                  <a:pt x="3254" y="985"/>
                </a:cubicBezTo>
                <a:cubicBezTo>
                  <a:pt x="3254" y="952"/>
                  <a:pt x="3259" y="940"/>
                  <a:pt x="3265" y="907"/>
                </a:cubicBezTo>
                <a:cubicBezTo>
                  <a:pt x="3283" y="815"/>
                  <a:pt x="3309" y="727"/>
                  <a:pt x="3350" y="643"/>
                </a:cubicBezTo>
                <a:cubicBezTo>
                  <a:pt x="3374" y="594"/>
                  <a:pt x="3405" y="527"/>
                  <a:pt x="3453" y="497"/>
                </a:cubicBezTo>
                <a:cubicBezTo>
                  <a:pt x="3459" y="495"/>
                  <a:pt x="3466" y="493"/>
                  <a:pt x="3472" y="491"/>
                </a:cubicBezTo>
                <a:cubicBezTo>
                  <a:pt x="3502" y="510"/>
                  <a:pt x="3498" y="532"/>
                  <a:pt x="3497" y="568"/>
                </a:cubicBezTo>
                <a:cubicBezTo>
                  <a:pt x="3494" y="647"/>
                  <a:pt x="3469" y="742"/>
                  <a:pt x="3498" y="819"/>
                </a:cubicBezTo>
                <a:cubicBezTo>
                  <a:pt x="3507" y="845"/>
                  <a:pt x="3534" y="865"/>
                  <a:pt x="3562" y="864"/>
                </a:cubicBezTo>
                <a:cubicBezTo>
                  <a:pt x="3601" y="863"/>
                  <a:pt x="3637" y="836"/>
                  <a:pt x="3668" y="816"/>
                </a:cubicBezTo>
              </a:path>
              <a:path w="9630" h="1235" extrusionOk="0">
                <a:moveTo>
                  <a:pt x="3931" y="233"/>
                </a:moveTo>
                <a:cubicBezTo>
                  <a:pt x="3929" y="185"/>
                  <a:pt x="3904" y="227"/>
                  <a:pt x="3889" y="253"/>
                </a:cubicBezTo>
                <a:cubicBezTo>
                  <a:pt x="3830" y="354"/>
                  <a:pt x="3794" y="469"/>
                  <a:pt x="3766" y="582"/>
                </a:cubicBezTo>
                <a:cubicBezTo>
                  <a:pt x="3746" y="663"/>
                  <a:pt x="3727" y="756"/>
                  <a:pt x="3745" y="840"/>
                </a:cubicBezTo>
                <a:cubicBezTo>
                  <a:pt x="3755" y="888"/>
                  <a:pt x="3786" y="923"/>
                  <a:pt x="3836" y="928"/>
                </a:cubicBezTo>
                <a:cubicBezTo>
                  <a:pt x="3881" y="932"/>
                  <a:pt x="3920" y="913"/>
                  <a:pt x="3962" y="899"/>
                </a:cubicBezTo>
              </a:path>
              <a:path w="9630" h="1235" extrusionOk="0">
                <a:moveTo>
                  <a:pt x="4123" y="156"/>
                </a:moveTo>
                <a:cubicBezTo>
                  <a:pt x="4126" y="137"/>
                  <a:pt x="4124" y="131"/>
                  <a:pt x="4138" y="130"/>
                </a:cubicBezTo>
                <a:cubicBezTo>
                  <a:pt x="4191" y="169"/>
                  <a:pt x="4234" y="227"/>
                  <a:pt x="4269" y="284"/>
                </a:cubicBezTo>
                <a:cubicBezTo>
                  <a:pt x="4351" y="420"/>
                  <a:pt x="4415" y="593"/>
                  <a:pt x="4385" y="754"/>
                </a:cubicBezTo>
                <a:cubicBezTo>
                  <a:pt x="4371" y="831"/>
                  <a:pt x="4324" y="895"/>
                  <a:pt x="4264" y="943"/>
                </a:cubicBezTo>
                <a:cubicBezTo>
                  <a:pt x="4242" y="961"/>
                  <a:pt x="4238" y="961"/>
                  <a:pt x="4222" y="981"/>
                </a:cubicBezTo>
              </a:path>
              <a:path w="9630" h="1235" extrusionOk="0">
                <a:moveTo>
                  <a:pt x="100" y="624"/>
                </a:moveTo>
                <a:cubicBezTo>
                  <a:pt x="113" y="618"/>
                  <a:pt x="117" y="616"/>
                  <a:pt x="127" y="620"/>
                </a:cubicBezTo>
                <a:cubicBezTo>
                  <a:pt x="122" y="638"/>
                  <a:pt x="119" y="657"/>
                  <a:pt x="116" y="676"/>
                </a:cubicBezTo>
                <a:cubicBezTo>
                  <a:pt x="106" y="729"/>
                  <a:pt x="86" y="778"/>
                  <a:pt x="70" y="829"/>
                </a:cubicBezTo>
                <a:cubicBezTo>
                  <a:pt x="52" y="886"/>
                  <a:pt x="34" y="942"/>
                  <a:pt x="25" y="1001"/>
                </a:cubicBezTo>
                <a:cubicBezTo>
                  <a:pt x="18" y="1048"/>
                  <a:pt x="18" y="1091"/>
                  <a:pt x="35" y="1136"/>
                </a:cubicBezTo>
                <a:cubicBezTo>
                  <a:pt x="44" y="1160"/>
                  <a:pt x="62" y="1180"/>
                  <a:pt x="85" y="1191"/>
                </a:cubicBezTo>
                <a:cubicBezTo>
                  <a:pt x="105" y="1201"/>
                  <a:pt x="128" y="1201"/>
                  <a:pt x="149" y="1199"/>
                </a:cubicBezTo>
                <a:cubicBezTo>
                  <a:pt x="174" y="1197"/>
                  <a:pt x="172" y="1186"/>
                  <a:pt x="179" y="1166"/>
                </a:cubicBezTo>
              </a:path>
              <a:path w="9630" h="1235" extrusionOk="0">
                <a:moveTo>
                  <a:pt x="4621" y="424"/>
                </a:moveTo>
                <a:cubicBezTo>
                  <a:pt x="4657" y="441"/>
                  <a:pt x="4693" y="451"/>
                  <a:pt x="4733" y="458"/>
                </a:cubicBezTo>
                <a:cubicBezTo>
                  <a:pt x="4783" y="467"/>
                  <a:pt x="4842" y="477"/>
                  <a:pt x="4893" y="471"/>
                </a:cubicBezTo>
                <a:cubicBezTo>
                  <a:pt x="4921" y="468"/>
                  <a:pt x="4965" y="456"/>
                  <a:pt x="4985" y="435"/>
                </a:cubicBezTo>
                <a:cubicBezTo>
                  <a:pt x="4987" y="431"/>
                  <a:pt x="4990" y="427"/>
                  <a:pt x="4992" y="423"/>
                </a:cubicBezTo>
              </a:path>
              <a:path w="9630" h="1235" extrusionOk="0">
                <a:moveTo>
                  <a:pt x="4716" y="494"/>
                </a:moveTo>
                <a:cubicBezTo>
                  <a:pt x="4714" y="521"/>
                  <a:pt x="4718" y="529"/>
                  <a:pt x="4747" y="535"/>
                </a:cubicBezTo>
                <a:cubicBezTo>
                  <a:pt x="4771" y="540"/>
                  <a:pt x="4798" y="537"/>
                  <a:pt x="4822" y="533"/>
                </a:cubicBezTo>
                <a:cubicBezTo>
                  <a:pt x="4849" y="528"/>
                  <a:pt x="4874" y="513"/>
                  <a:pt x="4898" y="500"/>
                </a:cubicBezTo>
                <a:cubicBezTo>
                  <a:pt x="4919" y="488"/>
                  <a:pt x="4926" y="483"/>
                  <a:pt x="4940" y="474"/>
                </a:cubicBezTo>
              </a:path>
              <a:path w="9630" h="1235" extrusionOk="0">
                <a:moveTo>
                  <a:pt x="5151" y="417"/>
                </a:moveTo>
                <a:cubicBezTo>
                  <a:pt x="5175" y="433"/>
                  <a:pt x="5195" y="445"/>
                  <a:pt x="5223" y="450"/>
                </a:cubicBezTo>
                <a:cubicBezTo>
                  <a:pt x="5249" y="455"/>
                  <a:pt x="5281" y="462"/>
                  <a:pt x="5307" y="461"/>
                </a:cubicBezTo>
                <a:cubicBezTo>
                  <a:pt x="5325" y="461"/>
                  <a:pt x="5330" y="456"/>
                  <a:pt x="5338" y="444"/>
                </a:cubicBezTo>
              </a:path>
              <a:path w="9630" h="1235" extrusionOk="0">
                <a:moveTo>
                  <a:pt x="5086" y="574"/>
                </a:moveTo>
                <a:cubicBezTo>
                  <a:pt x="5107" y="607"/>
                  <a:pt x="5123" y="609"/>
                  <a:pt x="5163" y="611"/>
                </a:cubicBezTo>
                <a:cubicBezTo>
                  <a:pt x="5215" y="613"/>
                  <a:pt x="5261" y="607"/>
                  <a:pt x="5311" y="595"/>
                </a:cubicBezTo>
                <a:cubicBezTo>
                  <a:pt x="5342" y="588"/>
                  <a:pt x="5371" y="576"/>
                  <a:pt x="5401" y="564"/>
                </a:cubicBezTo>
              </a:path>
              <a:path w="9630" h="1235" extrusionOk="0">
                <a:moveTo>
                  <a:pt x="5740" y="234"/>
                </a:moveTo>
                <a:cubicBezTo>
                  <a:pt x="5737" y="320"/>
                  <a:pt x="5725" y="404"/>
                  <a:pt x="5717" y="490"/>
                </a:cubicBezTo>
                <a:cubicBezTo>
                  <a:pt x="5710" y="565"/>
                  <a:pt x="5703" y="640"/>
                  <a:pt x="5699" y="715"/>
                </a:cubicBezTo>
                <a:cubicBezTo>
                  <a:pt x="5699" y="722"/>
                  <a:pt x="5700" y="820"/>
                  <a:pt x="5691" y="776"/>
                </a:cubicBezTo>
              </a:path>
              <a:path w="9630" h="1235" extrusionOk="0">
                <a:moveTo>
                  <a:pt x="5362" y="184"/>
                </a:moveTo>
                <a:cubicBezTo>
                  <a:pt x="5360" y="122"/>
                  <a:pt x="5394" y="128"/>
                  <a:pt x="5455" y="123"/>
                </a:cubicBezTo>
                <a:cubicBezTo>
                  <a:pt x="5549" y="116"/>
                  <a:pt x="5644" y="120"/>
                  <a:pt x="5738" y="120"/>
                </a:cubicBezTo>
                <a:cubicBezTo>
                  <a:pt x="5828" y="120"/>
                  <a:pt x="5919" y="115"/>
                  <a:pt x="6009" y="118"/>
                </a:cubicBezTo>
                <a:cubicBezTo>
                  <a:pt x="6048" y="121"/>
                  <a:pt x="6059" y="121"/>
                  <a:pt x="6084" y="125"/>
                </a:cubicBezTo>
              </a:path>
              <a:path w="9630" h="1235" extrusionOk="0">
                <a:moveTo>
                  <a:pt x="5894" y="830"/>
                </a:moveTo>
                <a:cubicBezTo>
                  <a:pt x="5891" y="860"/>
                  <a:pt x="5890" y="867"/>
                  <a:pt x="5887" y="886"/>
                </a:cubicBezTo>
                <a:cubicBezTo>
                  <a:pt x="5872" y="842"/>
                  <a:pt x="5865" y="796"/>
                  <a:pt x="5861" y="749"/>
                </a:cubicBezTo>
                <a:cubicBezTo>
                  <a:pt x="5855" y="675"/>
                  <a:pt x="5857" y="593"/>
                  <a:pt x="5894" y="526"/>
                </a:cubicBezTo>
                <a:cubicBezTo>
                  <a:pt x="5911" y="495"/>
                  <a:pt x="5943" y="460"/>
                  <a:pt x="5983" y="466"/>
                </a:cubicBezTo>
                <a:cubicBezTo>
                  <a:pt x="5989" y="469"/>
                  <a:pt x="5994" y="471"/>
                  <a:pt x="6000" y="474"/>
                </a:cubicBezTo>
                <a:cubicBezTo>
                  <a:pt x="6015" y="516"/>
                  <a:pt x="6014" y="537"/>
                  <a:pt x="5994" y="582"/>
                </a:cubicBezTo>
                <a:cubicBezTo>
                  <a:pt x="5979" y="617"/>
                  <a:pt x="5959" y="650"/>
                  <a:pt x="5956" y="690"/>
                </a:cubicBezTo>
                <a:cubicBezTo>
                  <a:pt x="5954" y="722"/>
                  <a:pt x="5967" y="756"/>
                  <a:pt x="5994" y="775"/>
                </a:cubicBezTo>
                <a:cubicBezTo>
                  <a:pt x="6024" y="797"/>
                  <a:pt x="6060" y="792"/>
                  <a:pt x="6092" y="781"/>
                </a:cubicBezTo>
                <a:cubicBezTo>
                  <a:pt x="6132" y="767"/>
                  <a:pt x="6164" y="739"/>
                  <a:pt x="6190" y="707"/>
                </a:cubicBezTo>
                <a:cubicBezTo>
                  <a:pt x="6213" y="679"/>
                  <a:pt x="6233" y="645"/>
                  <a:pt x="6250" y="612"/>
                </a:cubicBezTo>
                <a:cubicBezTo>
                  <a:pt x="6257" y="598"/>
                  <a:pt x="6258" y="594"/>
                  <a:pt x="6263" y="586"/>
                </a:cubicBezTo>
                <a:cubicBezTo>
                  <a:pt x="6265" y="616"/>
                  <a:pt x="6264" y="648"/>
                  <a:pt x="6267" y="678"/>
                </a:cubicBezTo>
                <a:cubicBezTo>
                  <a:pt x="6271" y="715"/>
                  <a:pt x="6281" y="752"/>
                  <a:pt x="6299" y="785"/>
                </a:cubicBezTo>
                <a:cubicBezTo>
                  <a:pt x="6310" y="805"/>
                  <a:pt x="6326" y="825"/>
                  <a:pt x="6352" y="820"/>
                </a:cubicBezTo>
                <a:cubicBezTo>
                  <a:pt x="6378" y="815"/>
                  <a:pt x="6389" y="777"/>
                  <a:pt x="6398" y="757"/>
                </a:cubicBezTo>
                <a:cubicBezTo>
                  <a:pt x="6417" y="715"/>
                  <a:pt x="6430" y="669"/>
                  <a:pt x="6455" y="637"/>
                </a:cubicBezTo>
                <a:cubicBezTo>
                  <a:pt x="6484" y="690"/>
                  <a:pt x="6516" y="742"/>
                  <a:pt x="6575" y="766"/>
                </a:cubicBezTo>
                <a:cubicBezTo>
                  <a:pt x="6615" y="782"/>
                  <a:pt x="6667" y="782"/>
                  <a:pt x="6707" y="765"/>
                </a:cubicBezTo>
                <a:cubicBezTo>
                  <a:pt x="6765" y="740"/>
                  <a:pt x="6786" y="669"/>
                  <a:pt x="6788" y="611"/>
                </a:cubicBezTo>
                <a:cubicBezTo>
                  <a:pt x="6790" y="562"/>
                  <a:pt x="6778" y="529"/>
                  <a:pt x="6750" y="492"/>
                </a:cubicBezTo>
                <a:cubicBezTo>
                  <a:pt x="6709" y="505"/>
                  <a:pt x="6697" y="506"/>
                  <a:pt x="6674" y="554"/>
                </a:cubicBezTo>
                <a:cubicBezTo>
                  <a:pt x="6654" y="596"/>
                  <a:pt x="6600" y="757"/>
                  <a:pt x="6646" y="799"/>
                </a:cubicBezTo>
                <a:cubicBezTo>
                  <a:pt x="6673" y="824"/>
                  <a:pt x="6718" y="774"/>
                  <a:pt x="6736" y="760"/>
                </a:cubicBezTo>
              </a:path>
              <a:path w="9630" h="1235" extrusionOk="0">
                <a:moveTo>
                  <a:pt x="7161" y="244"/>
                </a:moveTo>
                <a:cubicBezTo>
                  <a:pt x="7131" y="253"/>
                  <a:pt x="7117" y="256"/>
                  <a:pt x="7105" y="285"/>
                </a:cubicBezTo>
                <a:cubicBezTo>
                  <a:pt x="7094" y="311"/>
                  <a:pt x="7103" y="334"/>
                  <a:pt x="7123" y="352"/>
                </a:cubicBezTo>
                <a:cubicBezTo>
                  <a:pt x="7146" y="373"/>
                  <a:pt x="7185" y="381"/>
                  <a:pt x="7215" y="375"/>
                </a:cubicBezTo>
                <a:cubicBezTo>
                  <a:pt x="7241" y="370"/>
                  <a:pt x="7268" y="349"/>
                  <a:pt x="7274" y="322"/>
                </a:cubicBezTo>
                <a:cubicBezTo>
                  <a:pt x="7279" y="301"/>
                  <a:pt x="7267" y="273"/>
                  <a:pt x="7248" y="262"/>
                </a:cubicBezTo>
                <a:cubicBezTo>
                  <a:pt x="7228" y="251"/>
                  <a:pt x="7207" y="265"/>
                  <a:pt x="7197" y="283"/>
                </a:cubicBezTo>
                <a:cubicBezTo>
                  <a:pt x="7186" y="303"/>
                  <a:pt x="7188" y="330"/>
                  <a:pt x="7194" y="351"/>
                </a:cubicBezTo>
                <a:cubicBezTo>
                  <a:pt x="7203" y="385"/>
                  <a:pt x="7205" y="368"/>
                  <a:pt x="7186" y="349"/>
                </a:cubicBezTo>
                <a:cubicBezTo>
                  <a:pt x="7173" y="338"/>
                  <a:pt x="7171" y="334"/>
                  <a:pt x="7160" y="336"/>
                </a:cubicBezTo>
                <a:cubicBezTo>
                  <a:pt x="7155" y="359"/>
                  <a:pt x="7158" y="380"/>
                  <a:pt x="7160" y="403"/>
                </a:cubicBezTo>
              </a:path>
              <a:path w="9630" h="1235" extrusionOk="0">
                <a:moveTo>
                  <a:pt x="7109" y="654"/>
                </a:moveTo>
                <a:cubicBezTo>
                  <a:pt x="7125" y="673"/>
                  <a:pt x="7128" y="659"/>
                  <a:pt x="7147" y="646"/>
                </a:cubicBezTo>
                <a:cubicBezTo>
                  <a:pt x="7159" y="638"/>
                  <a:pt x="7162" y="634"/>
                  <a:pt x="7170" y="622"/>
                </a:cubicBezTo>
                <a:cubicBezTo>
                  <a:pt x="7159" y="633"/>
                  <a:pt x="7139" y="654"/>
                  <a:pt x="7168" y="659"/>
                </a:cubicBezTo>
                <a:cubicBezTo>
                  <a:pt x="7186" y="662"/>
                  <a:pt x="7210" y="657"/>
                  <a:pt x="7226" y="647"/>
                </a:cubicBezTo>
                <a:cubicBezTo>
                  <a:pt x="7234" y="642"/>
                  <a:pt x="7260" y="622"/>
                  <a:pt x="7250" y="609"/>
                </a:cubicBezTo>
                <a:cubicBezTo>
                  <a:pt x="7234" y="588"/>
                  <a:pt x="7218" y="600"/>
                  <a:pt x="7204" y="612"/>
                </a:cubicBezTo>
                <a:cubicBezTo>
                  <a:pt x="7215" y="634"/>
                  <a:pt x="7225" y="642"/>
                  <a:pt x="7252" y="646"/>
                </a:cubicBezTo>
                <a:cubicBezTo>
                  <a:pt x="7269" y="649"/>
                  <a:pt x="7296" y="649"/>
                  <a:pt x="7304" y="630"/>
                </a:cubicBezTo>
                <a:cubicBezTo>
                  <a:pt x="7312" y="612"/>
                  <a:pt x="7289" y="597"/>
                  <a:pt x="7277" y="590"/>
                </a:cubicBezTo>
                <a:cubicBezTo>
                  <a:pt x="7257" y="579"/>
                  <a:pt x="7216" y="598"/>
                  <a:pt x="7212" y="576"/>
                </a:cubicBezTo>
                <a:cubicBezTo>
                  <a:pt x="7218" y="560"/>
                  <a:pt x="7220" y="555"/>
                  <a:pt x="7227" y="547"/>
                </a:cubicBezTo>
              </a:path>
              <a:path w="9630" h="1235" extrusionOk="0">
                <a:moveTo>
                  <a:pt x="7882" y="85"/>
                </a:moveTo>
                <a:cubicBezTo>
                  <a:pt x="7899" y="134"/>
                  <a:pt x="7898" y="179"/>
                  <a:pt x="7899" y="231"/>
                </a:cubicBezTo>
                <a:cubicBezTo>
                  <a:pt x="7900" y="322"/>
                  <a:pt x="7895" y="412"/>
                  <a:pt x="7891" y="503"/>
                </a:cubicBezTo>
                <a:cubicBezTo>
                  <a:pt x="7888" y="570"/>
                  <a:pt x="7886" y="636"/>
                  <a:pt x="7893" y="703"/>
                </a:cubicBezTo>
                <a:cubicBezTo>
                  <a:pt x="7895" y="720"/>
                  <a:pt x="7896" y="726"/>
                  <a:pt x="7899" y="704"/>
                </a:cubicBezTo>
              </a:path>
              <a:path w="9630" h="1235" extrusionOk="0">
                <a:moveTo>
                  <a:pt x="7586" y="148"/>
                </a:moveTo>
                <a:cubicBezTo>
                  <a:pt x="7569" y="110"/>
                  <a:pt x="7517" y="30"/>
                  <a:pt x="7584" y="5"/>
                </a:cubicBezTo>
                <a:cubicBezTo>
                  <a:pt x="7663" y="-25"/>
                  <a:pt x="7782" y="41"/>
                  <a:pt x="7847" y="76"/>
                </a:cubicBezTo>
                <a:cubicBezTo>
                  <a:pt x="7969" y="141"/>
                  <a:pt x="8079" y="232"/>
                  <a:pt x="8166" y="339"/>
                </a:cubicBezTo>
                <a:cubicBezTo>
                  <a:pt x="8225" y="411"/>
                  <a:pt x="8285" y="507"/>
                  <a:pt x="8255" y="604"/>
                </a:cubicBezTo>
                <a:cubicBezTo>
                  <a:pt x="8229" y="690"/>
                  <a:pt x="8127" y="726"/>
                  <a:pt x="8050" y="749"/>
                </a:cubicBezTo>
                <a:cubicBezTo>
                  <a:pt x="7970" y="773"/>
                  <a:pt x="7872" y="792"/>
                  <a:pt x="7788" y="777"/>
                </a:cubicBezTo>
                <a:cubicBezTo>
                  <a:pt x="7739" y="768"/>
                  <a:pt x="7701" y="739"/>
                  <a:pt x="7724" y="688"/>
                </a:cubicBezTo>
                <a:cubicBezTo>
                  <a:pt x="7732" y="676"/>
                  <a:pt x="7739" y="663"/>
                  <a:pt x="7747" y="651"/>
                </a:cubicBezTo>
              </a:path>
              <a:path w="9630" h="1235" extrusionOk="0">
                <a:moveTo>
                  <a:pt x="8322" y="182"/>
                </a:moveTo>
                <a:cubicBezTo>
                  <a:pt x="8372" y="265"/>
                  <a:pt x="8396" y="354"/>
                  <a:pt x="8414" y="449"/>
                </a:cubicBezTo>
                <a:cubicBezTo>
                  <a:pt x="8431" y="540"/>
                  <a:pt x="8439" y="633"/>
                  <a:pt x="8446" y="725"/>
                </a:cubicBezTo>
                <a:cubicBezTo>
                  <a:pt x="8449" y="768"/>
                  <a:pt x="8449" y="811"/>
                  <a:pt x="8457" y="853"/>
                </a:cubicBezTo>
                <a:cubicBezTo>
                  <a:pt x="8484" y="845"/>
                  <a:pt x="8503" y="831"/>
                  <a:pt x="8529" y="819"/>
                </a:cubicBezTo>
              </a:path>
              <a:path w="9630" h="1235" extrusionOk="0">
                <a:moveTo>
                  <a:pt x="8587" y="793"/>
                </a:moveTo>
                <a:cubicBezTo>
                  <a:pt x="8602" y="786"/>
                  <a:pt x="8622" y="783"/>
                  <a:pt x="8630" y="767"/>
                </a:cubicBezTo>
                <a:cubicBezTo>
                  <a:pt x="8646" y="736"/>
                  <a:pt x="8653" y="682"/>
                  <a:pt x="8660" y="647"/>
                </a:cubicBezTo>
                <a:cubicBezTo>
                  <a:pt x="8683" y="527"/>
                  <a:pt x="8691" y="404"/>
                  <a:pt x="8719" y="285"/>
                </a:cubicBezTo>
                <a:cubicBezTo>
                  <a:pt x="8720" y="281"/>
                  <a:pt x="8722" y="277"/>
                  <a:pt x="8723" y="273"/>
                </a:cubicBezTo>
                <a:cubicBezTo>
                  <a:pt x="8735" y="312"/>
                  <a:pt x="8741" y="352"/>
                  <a:pt x="8756" y="391"/>
                </a:cubicBezTo>
                <a:cubicBezTo>
                  <a:pt x="8770" y="429"/>
                  <a:pt x="8790" y="469"/>
                  <a:pt x="8834" y="476"/>
                </a:cubicBezTo>
                <a:cubicBezTo>
                  <a:pt x="8886" y="484"/>
                  <a:pt x="8930" y="452"/>
                  <a:pt x="8966" y="419"/>
                </a:cubicBezTo>
                <a:cubicBezTo>
                  <a:pt x="9008" y="380"/>
                  <a:pt x="9038" y="332"/>
                  <a:pt x="9077" y="291"/>
                </a:cubicBezTo>
                <a:cubicBezTo>
                  <a:pt x="9091" y="279"/>
                  <a:pt x="9093" y="275"/>
                  <a:pt x="9105" y="276"/>
                </a:cubicBezTo>
                <a:cubicBezTo>
                  <a:pt x="9125" y="330"/>
                  <a:pt x="9121" y="386"/>
                  <a:pt x="9121" y="443"/>
                </a:cubicBezTo>
                <a:cubicBezTo>
                  <a:pt x="9120" y="556"/>
                  <a:pt x="9112" y="671"/>
                  <a:pt x="9124" y="784"/>
                </a:cubicBezTo>
                <a:cubicBezTo>
                  <a:pt x="9127" y="800"/>
                  <a:pt x="9126" y="804"/>
                  <a:pt x="9133" y="812"/>
                </a:cubicBezTo>
                <a:cubicBezTo>
                  <a:pt x="9145" y="780"/>
                  <a:pt x="9159" y="748"/>
                  <a:pt x="9170" y="715"/>
                </a:cubicBezTo>
                <a:cubicBezTo>
                  <a:pt x="9175" y="697"/>
                  <a:pt x="9181" y="680"/>
                  <a:pt x="9186" y="662"/>
                </a:cubicBezTo>
              </a:path>
              <a:path w="9630" h="1235" extrusionOk="0">
                <a:moveTo>
                  <a:pt x="9555" y="18"/>
                </a:moveTo>
                <a:cubicBezTo>
                  <a:pt x="9573" y="20"/>
                  <a:pt x="9578" y="20"/>
                  <a:pt x="9590" y="22"/>
                </a:cubicBezTo>
                <a:cubicBezTo>
                  <a:pt x="9560" y="19"/>
                  <a:pt x="9532" y="17"/>
                  <a:pt x="9501" y="18"/>
                </a:cubicBezTo>
                <a:cubicBezTo>
                  <a:pt x="9479" y="19"/>
                  <a:pt x="9411" y="8"/>
                  <a:pt x="9401" y="36"/>
                </a:cubicBezTo>
                <a:cubicBezTo>
                  <a:pt x="9391" y="64"/>
                  <a:pt x="9407" y="114"/>
                  <a:pt x="9407" y="143"/>
                </a:cubicBezTo>
                <a:cubicBezTo>
                  <a:pt x="9406" y="299"/>
                  <a:pt x="9349" y="444"/>
                  <a:pt x="9319" y="595"/>
                </a:cubicBezTo>
                <a:cubicBezTo>
                  <a:pt x="9307" y="656"/>
                  <a:pt x="9295" y="722"/>
                  <a:pt x="9314" y="783"/>
                </a:cubicBezTo>
                <a:cubicBezTo>
                  <a:pt x="9325" y="817"/>
                  <a:pt x="9349" y="845"/>
                  <a:pt x="9381" y="860"/>
                </a:cubicBezTo>
                <a:cubicBezTo>
                  <a:pt x="9406" y="872"/>
                  <a:pt x="9443" y="871"/>
                  <a:pt x="9469" y="863"/>
                </a:cubicBezTo>
                <a:cubicBezTo>
                  <a:pt x="9523" y="846"/>
                  <a:pt x="9577" y="816"/>
                  <a:pt x="9629" y="79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42025" y="4002088"/>
            <a:ext cx="227013" cy="303212"/>
          </a:xfrm>
          <a:custGeom>
            <a:avLst/>
            <a:gdLst>
              <a:gd name="T0" fmla="*/ 2147483647 w 630"/>
              <a:gd name="T1" fmla="*/ 2147483647 h 843"/>
              <a:gd name="T2" fmla="*/ 0 w 630"/>
              <a:gd name="T3" fmla="*/ 2147483647 h 843"/>
              <a:gd name="T4" fmla="*/ 2147483647 w 630"/>
              <a:gd name="T5" fmla="*/ 2147483647 h 843"/>
              <a:gd name="T6" fmla="*/ 2147483647 w 630"/>
              <a:gd name="T7" fmla="*/ 2147483647 h 843"/>
              <a:gd name="T8" fmla="*/ 2147483647 w 630"/>
              <a:gd name="T9" fmla="*/ 2147483647 h 843"/>
              <a:gd name="T10" fmla="*/ 2147483647 w 630"/>
              <a:gd name="T11" fmla="*/ 2147483647 h 843"/>
              <a:gd name="T12" fmla="*/ 2147483647 w 630"/>
              <a:gd name="T13" fmla="*/ 2147483647 h 843"/>
              <a:gd name="T14" fmla="*/ 2147483647 w 630"/>
              <a:gd name="T15" fmla="*/ 2147483647 h 843"/>
              <a:gd name="T16" fmla="*/ 2147483647 w 630"/>
              <a:gd name="T17" fmla="*/ 2147483647 h 843"/>
              <a:gd name="T18" fmla="*/ 2147483647 w 630"/>
              <a:gd name="T19" fmla="*/ 2147483647 h 843"/>
              <a:gd name="T20" fmla="*/ 2147483647 w 630"/>
              <a:gd name="T21" fmla="*/ 2147483647 h 84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30"/>
              <a:gd name="T34" fmla="*/ 0 h 843"/>
              <a:gd name="T35" fmla="*/ 630 w 630"/>
              <a:gd name="T36" fmla="*/ 843 h 84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30" h="843" extrusionOk="0">
                <a:moveTo>
                  <a:pt x="64" y="196"/>
                </a:moveTo>
                <a:cubicBezTo>
                  <a:pt x="28" y="175"/>
                  <a:pt x="20" y="164"/>
                  <a:pt x="0" y="129"/>
                </a:cubicBezTo>
                <a:cubicBezTo>
                  <a:pt x="27" y="92"/>
                  <a:pt x="45" y="68"/>
                  <a:pt x="90" y="48"/>
                </a:cubicBezTo>
                <a:cubicBezTo>
                  <a:pt x="170" y="13"/>
                  <a:pt x="265" y="-9"/>
                  <a:pt x="353" y="3"/>
                </a:cubicBezTo>
                <a:cubicBezTo>
                  <a:pt x="445" y="15"/>
                  <a:pt x="479" y="87"/>
                  <a:pt x="462" y="173"/>
                </a:cubicBezTo>
                <a:cubicBezTo>
                  <a:pt x="440" y="286"/>
                  <a:pt x="366" y="383"/>
                  <a:pt x="296" y="470"/>
                </a:cubicBezTo>
                <a:cubicBezTo>
                  <a:pt x="221" y="563"/>
                  <a:pt x="56" y="672"/>
                  <a:pt x="19" y="790"/>
                </a:cubicBezTo>
                <a:cubicBezTo>
                  <a:pt x="20" y="798"/>
                  <a:pt x="20" y="805"/>
                  <a:pt x="21" y="813"/>
                </a:cubicBezTo>
                <a:cubicBezTo>
                  <a:pt x="69" y="842"/>
                  <a:pt x="114" y="844"/>
                  <a:pt x="171" y="841"/>
                </a:cubicBezTo>
                <a:cubicBezTo>
                  <a:pt x="261" y="836"/>
                  <a:pt x="350" y="819"/>
                  <a:pt x="436" y="795"/>
                </a:cubicBezTo>
                <a:cubicBezTo>
                  <a:pt x="507" y="775"/>
                  <a:pt x="564" y="745"/>
                  <a:pt x="629" y="71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437313" y="3957638"/>
            <a:ext cx="871537" cy="373062"/>
          </a:xfrm>
          <a:custGeom>
            <a:avLst/>
            <a:gdLst>
              <a:gd name="T0" fmla="*/ 2147483647 w 2418"/>
              <a:gd name="T1" fmla="*/ 2147483647 h 1034"/>
              <a:gd name="T2" fmla="*/ 2147483647 w 2418"/>
              <a:gd name="T3" fmla="*/ 2147483647 h 1034"/>
              <a:gd name="T4" fmla="*/ 2147483647 w 2418"/>
              <a:gd name="T5" fmla="*/ 2147483647 h 1034"/>
              <a:gd name="T6" fmla="*/ 2147483647 w 2418"/>
              <a:gd name="T7" fmla="*/ 2147483647 h 1034"/>
              <a:gd name="T8" fmla="*/ 2147483647 w 2418"/>
              <a:gd name="T9" fmla="*/ 2147483647 h 1034"/>
              <a:gd name="T10" fmla="*/ 2147483647 w 2418"/>
              <a:gd name="T11" fmla="*/ 2147483647 h 1034"/>
              <a:gd name="T12" fmla="*/ 2147483647 w 2418"/>
              <a:gd name="T13" fmla="*/ 2147483647 h 1034"/>
              <a:gd name="T14" fmla="*/ 2147483647 w 2418"/>
              <a:gd name="T15" fmla="*/ 2147483647 h 1034"/>
              <a:gd name="T16" fmla="*/ 2147483647 w 2418"/>
              <a:gd name="T17" fmla="*/ 2147483647 h 1034"/>
              <a:gd name="T18" fmla="*/ 2147483647 w 2418"/>
              <a:gd name="T19" fmla="*/ 2147483647 h 1034"/>
              <a:gd name="T20" fmla="*/ 2147483647 w 2418"/>
              <a:gd name="T21" fmla="*/ 2147483647 h 1034"/>
              <a:gd name="T22" fmla="*/ 0 w 2418"/>
              <a:gd name="T23" fmla="*/ 2147483647 h 1034"/>
              <a:gd name="T24" fmla="*/ 2147483647 w 2418"/>
              <a:gd name="T25" fmla="*/ 2147483647 h 1034"/>
              <a:gd name="T26" fmla="*/ 2147483647 w 2418"/>
              <a:gd name="T27" fmla="*/ 2147483647 h 1034"/>
              <a:gd name="T28" fmla="*/ 2147483647 w 2418"/>
              <a:gd name="T29" fmla="*/ 2147483647 h 1034"/>
              <a:gd name="T30" fmla="*/ 2147483647 w 2418"/>
              <a:gd name="T31" fmla="*/ 2147483647 h 1034"/>
              <a:gd name="T32" fmla="*/ 2147483647 w 2418"/>
              <a:gd name="T33" fmla="*/ 2147483647 h 1034"/>
              <a:gd name="T34" fmla="*/ 2147483647 w 2418"/>
              <a:gd name="T35" fmla="*/ 2147483647 h 1034"/>
              <a:gd name="T36" fmla="*/ 2147483647 w 2418"/>
              <a:gd name="T37" fmla="*/ 2147483647 h 1034"/>
              <a:gd name="T38" fmla="*/ 2147483647 w 2418"/>
              <a:gd name="T39" fmla="*/ 2147483647 h 1034"/>
              <a:gd name="T40" fmla="*/ 2147483647 w 2418"/>
              <a:gd name="T41" fmla="*/ 2147483647 h 1034"/>
              <a:gd name="T42" fmla="*/ 2147483647 w 2418"/>
              <a:gd name="T43" fmla="*/ 2147483647 h 1034"/>
              <a:gd name="T44" fmla="*/ 2147483647 w 2418"/>
              <a:gd name="T45" fmla="*/ 2147483647 h 1034"/>
              <a:gd name="T46" fmla="*/ 2147483647 w 2418"/>
              <a:gd name="T47" fmla="*/ 2147483647 h 1034"/>
              <a:gd name="T48" fmla="*/ 2147483647 w 2418"/>
              <a:gd name="T49" fmla="*/ 2147483647 h 1034"/>
              <a:gd name="T50" fmla="*/ 2147483647 w 2418"/>
              <a:gd name="T51" fmla="*/ 2147483647 h 1034"/>
              <a:gd name="T52" fmla="*/ 2147483647 w 2418"/>
              <a:gd name="T53" fmla="*/ 2147483647 h 1034"/>
              <a:gd name="T54" fmla="*/ 2147483647 w 2418"/>
              <a:gd name="T55" fmla="*/ 2147483647 h 1034"/>
              <a:gd name="T56" fmla="*/ 2147483647 w 2418"/>
              <a:gd name="T57" fmla="*/ 2147483647 h 1034"/>
              <a:gd name="T58" fmla="*/ 2147483647 w 2418"/>
              <a:gd name="T59" fmla="*/ 2147483647 h 1034"/>
              <a:gd name="T60" fmla="*/ 2147483647 w 2418"/>
              <a:gd name="T61" fmla="*/ 2147483647 h 1034"/>
              <a:gd name="T62" fmla="*/ 2147483647 w 2418"/>
              <a:gd name="T63" fmla="*/ 2147483647 h 1034"/>
              <a:gd name="T64" fmla="*/ 2147483647 w 2418"/>
              <a:gd name="T65" fmla="*/ 2147483647 h 1034"/>
              <a:gd name="T66" fmla="*/ 2147483647 w 2418"/>
              <a:gd name="T67" fmla="*/ 2147483647 h 1034"/>
              <a:gd name="T68" fmla="*/ 2147483647 w 2418"/>
              <a:gd name="T69" fmla="*/ 2147483647 h 1034"/>
              <a:gd name="T70" fmla="*/ 2147483647 w 2418"/>
              <a:gd name="T71" fmla="*/ 2147483647 h 1034"/>
              <a:gd name="T72" fmla="*/ 2147483647 w 2418"/>
              <a:gd name="T73" fmla="*/ 2147483647 h 1034"/>
              <a:gd name="T74" fmla="*/ 2147483647 w 2418"/>
              <a:gd name="T75" fmla="*/ 2147483647 h 1034"/>
              <a:gd name="T76" fmla="*/ 2147483647 w 2418"/>
              <a:gd name="T77" fmla="*/ 2147483647 h 1034"/>
              <a:gd name="T78" fmla="*/ 2147483647 w 2418"/>
              <a:gd name="T79" fmla="*/ 2147483647 h 1034"/>
              <a:gd name="T80" fmla="*/ 2147483647 w 2418"/>
              <a:gd name="T81" fmla="*/ 2147483647 h 1034"/>
              <a:gd name="T82" fmla="*/ 2147483647 w 2418"/>
              <a:gd name="T83" fmla="*/ 2147483647 h 1034"/>
              <a:gd name="T84" fmla="*/ 2147483647 w 2418"/>
              <a:gd name="T85" fmla="*/ 2147483647 h 1034"/>
              <a:gd name="T86" fmla="*/ 2147483647 w 2418"/>
              <a:gd name="T87" fmla="*/ 2147483647 h 1034"/>
              <a:gd name="T88" fmla="*/ 2147483647 w 2418"/>
              <a:gd name="T89" fmla="*/ 2147483647 h 1034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418"/>
              <a:gd name="T136" fmla="*/ 0 h 1034"/>
              <a:gd name="T137" fmla="*/ 2418 w 2418"/>
              <a:gd name="T138" fmla="*/ 1034 h 1034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418" h="1034" extrusionOk="0">
                <a:moveTo>
                  <a:pt x="226" y="68"/>
                </a:moveTo>
                <a:cubicBezTo>
                  <a:pt x="211" y="65"/>
                  <a:pt x="207" y="64"/>
                  <a:pt x="197" y="65"/>
                </a:cubicBezTo>
                <a:cubicBezTo>
                  <a:pt x="231" y="64"/>
                  <a:pt x="266" y="61"/>
                  <a:pt x="300" y="60"/>
                </a:cubicBezTo>
                <a:cubicBezTo>
                  <a:pt x="327" y="59"/>
                  <a:pt x="375" y="50"/>
                  <a:pt x="396" y="73"/>
                </a:cubicBezTo>
                <a:cubicBezTo>
                  <a:pt x="426" y="107"/>
                  <a:pt x="421" y="173"/>
                  <a:pt x="423" y="214"/>
                </a:cubicBezTo>
                <a:cubicBezTo>
                  <a:pt x="430" y="345"/>
                  <a:pt x="423" y="476"/>
                  <a:pt x="421" y="607"/>
                </a:cubicBezTo>
                <a:cubicBezTo>
                  <a:pt x="420" y="667"/>
                  <a:pt x="419" y="727"/>
                  <a:pt x="418" y="787"/>
                </a:cubicBezTo>
                <a:cubicBezTo>
                  <a:pt x="417" y="849"/>
                  <a:pt x="426" y="942"/>
                  <a:pt x="394" y="999"/>
                </a:cubicBezTo>
                <a:cubicBezTo>
                  <a:pt x="377" y="1029"/>
                  <a:pt x="344" y="1033"/>
                  <a:pt x="311" y="1033"/>
                </a:cubicBezTo>
                <a:cubicBezTo>
                  <a:pt x="231" y="1033"/>
                  <a:pt x="139" y="1017"/>
                  <a:pt x="64" y="990"/>
                </a:cubicBezTo>
                <a:cubicBezTo>
                  <a:pt x="45" y="983"/>
                  <a:pt x="17" y="976"/>
                  <a:pt x="5" y="957"/>
                </a:cubicBezTo>
                <a:cubicBezTo>
                  <a:pt x="1" y="942"/>
                  <a:pt x="-1" y="939"/>
                  <a:pt x="0" y="930"/>
                </a:cubicBezTo>
              </a:path>
              <a:path w="2418" h="1034" extrusionOk="0">
                <a:moveTo>
                  <a:pt x="695" y="342"/>
                </a:moveTo>
                <a:cubicBezTo>
                  <a:pt x="715" y="367"/>
                  <a:pt x="731" y="373"/>
                  <a:pt x="762" y="379"/>
                </a:cubicBezTo>
                <a:cubicBezTo>
                  <a:pt x="808" y="388"/>
                  <a:pt x="853" y="388"/>
                  <a:pt x="899" y="385"/>
                </a:cubicBezTo>
                <a:cubicBezTo>
                  <a:pt x="953" y="382"/>
                  <a:pt x="1011" y="379"/>
                  <a:pt x="1064" y="368"/>
                </a:cubicBezTo>
                <a:cubicBezTo>
                  <a:pt x="1096" y="361"/>
                  <a:pt x="1128" y="352"/>
                  <a:pt x="1161" y="346"/>
                </a:cubicBezTo>
              </a:path>
              <a:path w="2418" h="1034" extrusionOk="0">
                <a:moveTo>
                  <a:pt x="736" y="584"/>
                </a:moveTo>
                <a:cubicBezTo>
                  <a:pt x="750" y="621"/>
                  <a:pt x="777" y="632"/>
                  <a:pt x="821" y="630"/>
                </a:cubicBezTo>
                <a:cubicBezTo>
                  <a:pt x="882" y="627"/>
                  <a:pt x="944" y="608"/>
                  <a:pt x="1003" y="594"/>
                </a:cubicBezTo>
                <a:cubicBezTo>
                  <a:pt x="1063" y="580"/>
                  <a:pt x="1119" y="560"/>
                  <a:pt x="1177" y="540"/>
                </a:cubicBezTo>
              </a:path>
              <a:path w="2418" h="1034" extrusionOk="0">
                <a:moveTo>
                  <a:pt x="1540" y="194"/>
                </a:moveTo>
                <a:cubicBezTo>
                  <a:pt x="1523" y="171"/>
                  <a:pt x="1498" y="143"/>
                  <a:pt x="1502" y="111"/>
                </a:cubicBezTo>
                <a:cubicBezTo>
                  <a:pt x="1505" y="80"/>
                  <a:pt x="1522" y="56"/>
                  <a:pt x="1546" y="36"/>
                </a:cubicBezTo>
                <a:cubicBezTo>
                  <a:pt x="1575" y="13"/>
                  <a:pt x="1616" y="-2"/>
                  <a:pt x="1653" y="0"/>
                </a:cubicBezTo>
                <a:cubicBezTo>
                  <a:pt x="1743" y="5"/>
                  <a:pt x="1767" y="99"/>
                  <a:pt x="1754" y="174"/>
                </a:cubicBezTo>
                <a:cubicBezTo>
                  <a:pt x="1736" y="276"/>
                  <a:pt x="1672" y="361"/>
                  <a:pt x="1612" y="442"/>
                </a:cubicBezTo>
                <a:cubicBezTo>
                  <a:pt x="1534" y="547"/>
                  <a:pt x="1437" y="636"/>
                  <a:pt x="1364" y="745"/>
                </a:cubicBezTo>
                <a:cubicBezTo>
                  <a:pt x="1341" y="779"/>
                  <a:pt x="1310" y="833"/>
                  <a:pt x="1353" y="866"/>
                </a:cubicBezTo>
                <a:cubicBezTo>
                  <a:pt x="1393" y="896"/>
                  <a:pt x="1461" y="896"/>
                  <a:pt x="1508" y="898"/>
                </a:cubicBezTo>
                <a:cubicBezTo>
                  <a:pt x="1563" y="900"/>
                  <a:pt x="1617" y="896"/>
                  <a:pt x="1671" y="886"/>
                </a:cubicBezTo>
                <a:cubicBezTo>
                  <a:pt x="1705" y="880"/>
                  <a:pt x="1731" y="865"/>
                  <a:pt x="1758" y="843"/>
                </a:cubicBezTo>
                <a:cubicBezTo>
                  <a:pt x="1775" y="828"/>
                  <a:pt x="1781" y="823"/>
                  <a:pt x="1789" y="810"/>
                </a:cubicBezTo>
              </a:path>
              <a:path w="2418" h="1034" extrusionOk="0">
                <a:moveTo>
                  <a:pt x="2314" y="145"/>
                </a:moveTo>
                <a:cubicBezTo>
                  <a:pt x="2320" y="114"/>
                  <a:pt x="2329" y="77"/>
                  <a:pt x="2312" y="47"/>
                </a:cubicBezTo>
                <a:cubicBezTo>
                  <a:pt x="2289" y="7"/>
                  <a:pt x="2240" y="1"/>
                  <a:pt x="2199" y="9"/>
                </a:cubicBezTo>
                <a:cubicBezTo>
                  <a:pt x="2145" y="19"/>
                  <a:pt x="2093" y="51"/>
                  <a:pt x="2056" y="91"/>
                </a:cubicBezTo>
                <a:cubicBezTo>
                  <a:pt x="2030" y="119"/>
                  <a:pt x="2014" y="161"/>
                  <a:pt x="2058" y="182"/>
                </a:cubicBezTo>
                <a:cubicBezTo>
                  <a:pt x="2135" y="218"/>
                  <a:pt x="2244" y="183"/>
                  <a:pt x="2321" y="166"/>
                </a:cubicBezTo>
                <a:cubicBezTo>
                  <a:pt x="2356" y="158"/>
                  <a:pt x="2401" y="142"/>
                  <a:pt x="2414" y="189"/>
                </a:cubicBezTo>
                <a:cubicBezTo>
                  <a:pt x="2428" y="240"/>
                  <a:pt x="2407" y="310"/>
                  <a:pt x="2402" y="361"/>
                </a:cubicBezTo>
                <a:cubicBezTo>
                  <a:pt x="2395" y="428"/>
                  <a:pt x="2389" y="494"/>
                  <a:pt x="2390" y="561"/>
                </a:cubicBezTo>
                <a:cubicBezTo>
                  <a:pt x="2390" y="594"/>
                  <a:pt x="2392" y="626"/>
                  <a:pt x="2398" y="658"/>
                </a:cubicBezTo>
                <a:cubicBezTo>
                  <a:pt x="2399" y="661"/>
                  <a:pt x="2400" y="665"/>
                  <a:pt x="2401" y="668"/>
                </a:cubicBezTo>
                <a:cubicBezTo>
                  <a:pt x="2406" y="645"/>
                  <a:pt x="2411" y="631"/>
                  <a:pt x="2409" y="60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933450" y="4597400"/>
            <a:ext cx="350838" cy="633413"/>
          </a:xfrm>
          <a:custGeom>
            <a:avLst/>
            <a:gdLst>
              <a:gd name="T0" fmla="*/ 2147483647 w 973"/>
              <a:gd name="T1" fmla="*/ 2147483647 h 1760"/>
              <a:gd name="T2" fmla="*/ 2147483647 w 973"/>
              <a:gd name="T3" fmla="*/ 2147483647 h 1760"/>
              <a:gd name="T4" fmla="*/ 2147483647 w 973"/>
              <a:gd name="T5" fmla="*/ 2147483647 h 1760"/>
              <a:gd name="T6" fmla="*/ 2147483647 w 973"/>
              <a:gd name="T7" fmla="*/ 2147483647 h 1760"/>
              <a:gd name="T8" fmla="*/ 2147483647 w 973"/>
              <a:gd name="T9" fmla="*/ 2147483647 h 1760"/>
              <a:gd name="T10" fmla="*/ 2147483647 w 973"/>
              <a:gd name="T11" fmla="*/ 2147483647 h 1760"/>
              <a:gd name="T12" fmla="*/ 2147483647 w 973"/>
              <a:gd name="T13" fmla="*/ 2147483647 h 1760"/>
              <a:gd name="T14" fmla="*/ 0 w 973"/>
              <a:gd name="T15" fmla="*/ 2147483647 h 1760"/>
              <a:gd name="T16" fmla="*/ 2147483647 w 973"/>
              <a:gd name="T17" fmla="*/ 2147483647 h 1760"/>
              <a:gd name="T18" fmla="*/ 2147483647 w 973"/>
              <a:gd name="T19" fmla="*/ 2147483647 h 1760"/>
              <a:gd name="T20" fmla="*/ 2147483647 w 973"/>
              <a:gd name="T21" fmla="*/ 2147483647 h 1760"/>
              <a:gd name="T22" fmla="*/ 2147483647 w 973"/>
              <a:gd name="T23" fmla="*/ 2147483647 h 1760"/>
              <a:gd name="T24" fmla="*/ 2147483647 w 973"/>
              <a:gd name="T25" fmla="*/ 2147483647 h 1760"/>
              <a:gd name="T26" fmla="*/ 2147483647 w 973"/>
              <a:gd name="T27" fmla="*/ 2147483647 h 1760"/>
              <a:gd name="T28" fmla="*/ 2147483647 w 973"/>
              <a:gd name="T29" fmla="*/ 2147483647 h 1760"/>
              <a:gd name="T30" fmla="*/ 2147483647 w 973"/>
              <a:gd name="T31" fmla="*/ 2147483647 h 1760"/>
              <a:gd name="T32" fmla="*/ 2147483647 w 973"/>
              <a:gd name="T33" fmla="*/ 2147483647 h 1760"/>
              <a:gd name="T34" fmla="*/ 2147483647 w 973"/>
              <a:gd name="T35" fmla="*/ 2147483647 h 1760"/>
              <a:gd name="T36" fmla="*/ 2147483647 w 973"/>
              <a:gd name="T37" fmla="*/ 2147483647 h 1760"/>
              <a:gd name="T38" fmla="*/ 2147483647 w 973"/>
              <a:gd name="T39" fmla="*/ 2147483647 h 1760"/>
              <a:gd name="T40" fmla="*/ 2147483647 w 973"/>
              <a:gd name="T41" fmla="*/ 2147483647 h 176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73"/>
              <a:gd name="T64" fmla="*/ 0 h 1760"/>
              <a:gd name="T65" fmla="*/ 973 w 973"/>
              <a:gd name="T66" fmla="*/ 1760 h 176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73" h="1760" extrusionOk="0">
                <a:moveTo>
                  <a:pt x="70" y="1126"/>
                </a:moveTo>
                <a:cubicBezTo>
                  <a:pt x="68" y="1170"/>
                  <a:pt x="61" y="1217"/>
                  <a:pt x="61" y="1261"/>
                </a:cubicBezTo>
                <a:cubicBezTo>
                  <a:pt x="61" y="1330"/>
                  <a:pt x="62" y="1399"/>
                  <a:pt x="65" y="1468"/>
                </a:cubicBezTo>
                <a:cubicBezTo>
                  <a:pt x="67" y="1514"/>
                  <a:pt x="70" y="1560"/>
                  <a:pt x="75" y="1606"/>
                </a:cubicBezTo>
                <a:cubicBezTo>
                  <a:pt x="76" y="1611"/>
                  <a:pt x="76" y="1617"/>
                  <a:pt x="77" y="1622"/>
                </a:cubicBezTo>
                <a:cubicBezTo>
                  <a:pt x="76" y="1577"/>
                  <a:pt x="77" y="1532"/>
                  <a:pt x="77" y="1487"/>
                </a:cubicBezTo>
              </a:path>
              <a:path w="973" h="1760" extrusionOk="0">
                <a:moveTo>
                  <a:pt x="22" y="545"/>
                </a:moveTo>
                <a:cubicBezTo>
                  <a:pt x="14" y="530"/>
                  <a:pt x="11" y="525"/>
                  <a:pt x="0" y="521"/>
                </a:cubicBezTo>
                <a:cubicBezTo>
                  <a:pt x="27" y="498"/>
                  <a:pt x="53" y="495"/>
                  <a:pt x="88" y="488"/>
                </a:cubicBezTo>
              </a:path>
              <a:path w="973" h="1760" extrusionOk="0">
                <a:moveTo>
                  <a:pt x="906" y="421"/>
                </a:moveTo>
                <a:cubicBezTo>
                  <a:pt x="924" y="336"/>
                  <a:pt x="930" y="273"/>
                  <a:pt x="902" y="189"/>
                </a:cubicBezTo>
                <a:cubicBezTo>
                  <a:pt x="868" y="86"/>
                  <a:pt x="772" y="-27"/>
                  <a:pt x="649" y="4"/>
                </a:cubicBezTo>
                <a:cubicBezTo>
                  <a:pt x="525" y="35"/>
                  <a:pt x="475" y="182"/>
                  <a:pt x="451" y="291"/>
                </a:cubicBezTo>
                <a:cubicBezTo>
                  <a:pt x="399" y="529"/>
                  <a:pt x="450" y="777"/>
                  <a:pt x="483" y="1014"/>
                </a:cubicBezTo>
                <a:cubicBezTo>
                  <a:pt x="514" y="1239"/>
                  <a:pt x="551" y="1465"/>
                  <a:pt x="555" y="1693"/>
                </a:cubicBezTo>
                <a:cubicBezTo>
                  <a:pt x="555" y="1697"/>
                  <a:pt x="559" y="1795"/>
                  <a:pt x="543" y="1740"/>
                </a:cubicBezTo>
                <a:cubicBezTo>
                  <a:pt x="532" y="1701"/>
                  <a:pt x="533" y="1654"/>
                  <a:pt x="529" y="1614"/>
                </a:cubicBezTo>
              </a:path>
              <a:path w="973" h="1760" extrusionOk="0">
                <a:moveTo>
                  <a:pt x="425" y="1181"/>
                </a:moveTo>
                <a:cubicBezTo>
                  <a:pt x="428" y="1137"/>
                  <a:pt x="462" y="1152"/>
                  <a:pt x="503" y="1157"/>
                </a:cubicBezTo>
                <a:cubicBezTo>
                  <a:pt x="618" y="1171"/>
                  <a:pt x="742" y="1187"/>
                  <a:pt x="856" y="1160"/>
                </a:cubicBezTo>
                <a:cubicBezTo>
                  <a:pt x="917" y="1139"/>
                  <a:pt x="938" y="1132"/>
                  <a:pt x="972" y="110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36713" y="4748213"/>
            <a:ext cx="1036637" cy="498475"/>
          </a:xfrm>
          <a:custGeom>
            <a:avLst/>
            <a:gdLst>
              <a:gd name="T0" fmla="*/ 2147483647 w 2879"/>
              <a:gd name="T1" fmla="*/ 2147483647 h 1388"/>
              <a:gd name="T2" fmla="*/ 2147483647 w 2879"/>
              <a:gd name="T3" fmla="*/ 2147483647 h 1388"/>
              <a:gd name="T4" fmla="*/ 2147483647 w 2879"/>
              <a:gd name="T5" fmla="*/ 2147483647 h 1388"/>
              <a:gd name="T6" fmla="*/ 2147483647 w 2879"/>
              <a:gd name="T7" fmla="*/ 2147483647 h 1388"/>
              <a:gd name="T8" fmla="*/ 2147483647 w 2879"/>
              <a:gd name="T9" fmla="*/ 2147483647 h 1388"/>
              <a:gd name="T10" fmla="*/ 2147483647 w 2879"/>
              <a:gd name="T11" fmla="*/ 2147483647 h 1388"/>
              <a:gd name="T12" fmla="*/ 2147483647 w 2879"/>
              <a:gd name="T13" fmla="*/ 2147483647 h 1388"/>
              <a:gd name="T14" fmla="*/ 2147483647 w 2879"/>
              <a:gd name="T15" fmla="*/ 2147483647 h 1388"/>
              <a:gd name="T16" fmla="*/ 2147483647 w 2879"/>
              <a:gd name="T17" fmla="*/ 2147483647 h 1388"/>
              <a:gd name="T18" fmla="*/ 2147483647 w 2879"/>
              <a:gd name="T19" fmla="*/ 2147483647 h 1388"/>
              <a:gd name="T20" fmla="*/ 2147483647 w 2879"/>
              <a:gd name="T21" fmla="*/ 2147483647 h 1388"/>
              <a:gd name="T22" fmla="*/ 2147483647 w 2879"/>
              <a:gd name="T23" fmla="*/ 2147483647 h 1388"/>
              <a:gd name="T24" fmla="*/ 2147483647 w 2879"/>
              <a:gd name="T25" fmla="*/ 2147483647 h 1388"/>
              <a:gd name="T26" fmla="*/ 2147483647 w 2879"/>
              <a:gd name="T27" fmla="*/ 2147483647 h 1388"/>
              <a:gd name="T28" fmla="*/ 2147483647 w 2879"/>
              <a:gd name="T29" fmla="*/ 2147483647 h 1388"/>
              <a:gd name="T30" fmla="*/ 2147483647 w 2879"/>
              <a:gd name="T31" fmla="*/ 2147483647 h 1388"/>
              <a:gd name="T32" fmla="*/ 2147483647 w 2879"/>
              <a:gd name="T33" fmla="*/ 2147483647 h 1388"/>
              <a:gd name="T34" fmla="*/ 2147483647 w 2879"/>
              <a:gd name="T35" fmla="*/ 2147483647 h 1388"/>
              <a:gd name="T36" fmla="*/ 2147483647 w 2879"/>
              <a:gd name="T37" fmla="*/ 2147483647 h 1388"/>
              <a:gd name="T38" fmla="*/ 2147483647 w 2879"/>
              <a:gd name="T39" fmla="*/ 2147483647 h 1388"/>
              <a:gd name="T40" fmla="*/ 2147483647 w 2879"/>
              <a:gd name="T41" fmla="*/ 2147483647 h 1388"/>
              <a:gd name="T42" fmla="*/ 2147483647 w 2879"/>
              <a:gd name="T43" fmla="*/ 2147483647 h 1388"/>
              <a:gd name="T44" fmla="*/ 2147483647 w 2879"/>
              <a:gd name="T45" fmla="*/ 2147483647 h 1388"/>
              <a:gd name="T46" fmla="*/ 2147483647 w 2879"/>
              <a:gd name="T47" fmla="*/ 2147483647 h 1388"/>
              <a:gd name="T48" fmla="*/ 2147483647 w 2879"/>
              <a:gd name="T49" fmla="*/ 2147483647 h 1388"/>
              <a:gd name="T50" fmla="*/ 2147483647 w 2879"/>
              <a:gd name="T51" fmla="*/ 2147483647 h 1388"/>
              <a:gd name="T52" fmla="*/ 2147483647 w 2879"/>
              <a:gd name="T53" fmla="*/ 2147483647 h 1388"/>
              <a:gd name="T54" fmla="*/ 2147483647 w 2879"/>
              <a:gd name="T55" fmla="*/ 2147483647 h 1388"/>
              <a:gd name="T56" fmla="*/ 2147483647 w 2879"/>
              <a:gd name="T57" fmla="*/ 2147483647 h 1388"/>
              <a:gd name="T58" fmla="*/ 2147483647 w 2879"/>
              <a:gd name="T59" fmla="*/ 2147483647 h 1388"/>
              <a:gd name="T60" fmla="*/ 2147483647 w 2879"/>
              <a:gd name="T61" fmla="*/ 2147483647 h 1388"/>
              <a:gd name="T62" fmla="*/ 2147483647 w 2879"/>
              <a:gd name="T63" fmla="*/ 2147483647 h 1388"/>
              <a:gd name="T64" fmla="*/ 2147483647 w 2879"/>
              <a:gd name="T65" fmla="*/ 2147483647 h 1388"/>
              <a:gd name="T66" fmla="*/ 2147483647 w 2879"/>
              <a:gd name="T67" fmla="*/ 2147483647 h 1388"/>
              <a:gd name="T68" fmla="*/ 2147483647 w 2879"/>
              <a:gd name="T69" fmla="*/ 2147483647 h 1388"/>
              <a:gd name="T70" fmla="*/ 2147483647 w 2879"/>
              <a:gd name="T71" fmla="*/ 2147483647 h 138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79"/>
              <a:gd name="T109" fmla="*/ 0 h 1388"/>
              <a:gd name="T110" fmla="*/ 2879 w 2879"/>
              <a:gd name="T111" fmla="*/ 1388 h 138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79" h="1388" extrusionOk="0">
                <a:moveTo>
                  <a:pt x="253" y="540"/>
                </a:moveTo>
                <a:cubicBezTo>
                  <a:pt x="211" y="529"/>
                  <a:pt x="169" y="521"/>
                  <a:pt x="125" y="517"/>
                </a:cubicBezTo>
                <a:cubicBezTo>
                  <a:pt x="87" y="514"/>
                  <a:pt x="34" y="509"/>
                  <a:pt x="10" y="546"/>
                </a:cubicBezTo>
                <a:cubicBezTo>
                  <a:pt x="-14" y="583"/>
                  <a:pt x="32" y="638"/>
                  <a:pt x="51" y="665"/>
                </a:cubicBezTo>
                <a:cubicBezTo>
                  <a:pt x="105" y="743"/>
                  <a:pt x="184" y="810"/>
                  <a:pt x="228" y="895"/>
                </a:cubicBezTo>
                <a:cubicBezTo>
                  <a:pt x="242" y="922"/>
                  <a:pt x="249" y="956"/>
                  <a:pt x="219" y="975"/>
                </a:cubicBezTo>
                <a:cubicBezTo>
                  <a:pt x="188" y="995"/>
                  <a:pt x="143" y="988"/>
                  <a:pt x="110" y="978"/>
                </a:cubicBezTo>
                <a:cubicBezTo>
                  <a:pt x="75" y="968"/>
                  <a:pt x="38" y="945"/>
                  <a:pt x="14" y="917"/>
                </a:cubicBezTo>
                <a:cubicBezTo>
                  <a:pt x="4" y="900"/>
                  <a:pt x="1" y="894"/>
                  <a:pt x="0" y="880"/>
                </a:cubicBezTo>
              </a:path>
              <a:path w="2879" h="1388" extrusionOk="0">
                <a:moveTo>
                  <a:pt x="440" y="719"/>
                </a:moveTo>
                <a:cubicBezTo>
                  <a:pt x="475" y="719"/>
                  <a:pt x="507" y="722"/>
                  <a:pt x="539" y="708"/>
                </a:cubicBezTo>
                <a:cubicBezTo>
                  <a:pt x="561" y="699"/>
                  <a:pt x="578" y="688"/>
                  <a:pt x="579" y="662"/>
                </a:cubicBezTo>
                <a:cubicBezTo>
                  <a:pt x="580" y="638"/>
                  <a:pt x="550" y="624"/>
                  <a:pt x="531" y="621"/>
                </a:cubicBezTo>
                <a:cubicBezTo>
                  <a:pt x="482" y="612"/>
                  <a:pt x="429" y="625"/>
                  <a:pt x="385" y="647"/>
                </a:cubicBezTo>
                <a:cubicBezTo>
                  <a:pt x="336" y="672"/>
                  <a:pt x="286" y="716"/>
                  <a:pt x="272" y="772"/>
                </a:cubicBezTo>
                <a:cubicBezTo>
                  <a:pt x="259" y="825"/>
                  <a:pt x="289" y="873"/>
                  <a:pt x="329" y="904"/>
                </a:cubicBezTo>
                <a:cubicBezTo>
                  <a:pt x="375" y="940"/>
                  <a:pt x="432" y="953"/>
                  <a:pt x="489" y="942"/>
                </a:cubicBezTo>
                <a:cubicBezTo>
                  <a:pt x="503" y="938"/>
                  <a:pt x="517" y="933"/>
                  <a:pt x="531" y="929"/>
                </a:cubicBezTo>
              </a:path>
              <a:path w="2879" h="1388" extrusionOk="0">
                <a:moveTo>
                  <a:pt x="876" y="85"/>
                </a:moveTo>
                <a:cubicBezTo>
                  <a:pt x="853" y="81"/>
                  <a:pt x="844" y="72"/>
                  <a:pt x="830" y="112"/>
                </a:cubicBezTo>
                <a:cubicBezTo>
                  <a:pt x="807" y="179"/>
                  <a:pt x="799" y="256"/>
                  <a:pt x="794" y="326"/>
                </a:cubicBezTo>
                <a:cubicBezTo>
                  <a:pt x="787" y="426"/>
                  <a:pt x="790" y="526"/>
                  <a:pt x="795" y="626"/>
                </a:cubicBezTo>
                <a:cubicBezTo>
                  <a:pt x="798" y="699"/>
                  <a:pt x="807" y="771"/>
                  <a:pt x="810" y="844"/>
                </a:cubicBezTo>
                <a:cubicBezTo>
                  <a:pt x="812" y="879"/>
                  <a:pt x="785" y="968"/>
                  <a:pt x="814" y="949"/>
                </a:cubicBezTo>
                <a:cubicBezTo>
                  <a:pt x="831" y="938"/>
                  <a:pt x="837" y="910"/>
                  <a:pt x="844" y="893"/>
                </a:cubicBezTo>
              </a:path>
              <a:path w="2879" h="1388" extrusionOk="0">
                <a:moveTo>
                  <a:pt x="1320" y="73"/>
                </a:moveTo>
                <a:cubicBezTo>
                  <a:pt x="1340" y="34"/>
                  <a:pt x="1336" y="40"/>
                  <a:pt x="1341" y="7"/>
                </a:cubicBezTo>
                <a:cubicBezTo>
                  <a:pt x="1288" y="0"/>
                  <a:pt x="1249" y="22"/>
                  <a:pt x="1208" y="59"/>
                </a:cubicBezTo>
                <a:cubicBezTo>
                  <a:pt x="1074" y="179"/>
                  <a:pt x="1030" y="368"/>
                  <a:pt x="1022" y="541"/>
                </a:cubicBezTo>
                <a:cubicBezTo>
                  <a:pt x="1015" y="702"/>
                  <a:pt x="1045" y="860"/>
                  <a:pt x="1058" y="1019"/>
                </a:cubicBezTo>
                <a:cubicBezTo>
                  <a:pt x="1064" y="1089"/>
                  <a:pt x="1073" y="1169"/>
                  <a:pt x="1048" y="1237"/>
                </a:cubicBezTo>
                <a:cubicBezTo>
                  <a:pt x="1044" y="1242"/>
                  <a:pt x="1041" y="1247"/>
                  <a:pt x="1037" y="1252"/>
                </a:cubicBezTo>
              </a:path>
              <a:path w="2879" h="1388" extrusionOk="0">
                <a:moveTo>
                  <a:pt x="989" y="739"/>
                </a:moveTo>
                <a:cubicBezTo>
                  <a:pt x="1016" y="746"/>
                  <a:pt x="1041" y="758"/>
                  <a:pt x="1068" y="765"/>
                </a:cubicBezTo>
                <a:cubicBezTo>
                  <a:pt x="1110" y="775"/>
                  <a:pt x="1145" y="768"/>
                  <a:pt x="1186" y="757"/>
                </a:cubicBezTo>
                <a:cubicBezTo>
                  <a:pt x="1197" y="754"/>
                  <a:pt x="1209" y="751"/>
                  <a:pt x="1220" y="748"/>
                </a:cubicBezTo>
              </a:path>
              <a:path w="2879" h="1388" extrusionOk="0">
                <a:moveTo>
                  <a:pt x="1461" y="804"/>
                </a:moveTo>
                <a:cubicBezTo>
                  <a:pt x="1467" y="821"/>
                  <a:pt x="1470" y="877"/>
                  <a:pt x="1477" y="888"/>
                </a:cubicBezTo>
                <a:cubicBezTo>
                  <a:pt x="1481" y="875"/>
                  <a:pt x="1483" y="869"/>
                  <a:pt x="1489" y="861"/>
                </a:cubicBezTo>
              </a:path>
              <a:path w="2879" h="1388" extrusionOk="0">
                <a:moveTo>
                  <a:pt x="1992" y="106"/>
                </a:moveTo>
                <a:cubicBezTo>
                  <a:pt x="1984" y="143"/>
                  <a:pt x="1993" y="182"/>
                  <a:pt x="1994" y="220"/>
                </a:cubicBezTo>
                <a:cubicBezTo>
                  <a:pt x="1998" y="318"/>
                  <a:pt x="1994" y="417"/>
                  <a:pt x="1993" y="515"/>
                </a:cubicBezTo>
                <a:cubicBezTo>
                  <a:pt x="1992" y="609"/>
                  <a:pt x="1988" y="702"/>
                  <a:pt x="1985" y="796"/>
                </a:cubicBezTo>
                <a:cubicBezTo>
                  <a:pt x="1984" y="822"/>
                  <a:pt x="1983" y="849"/>
                  <a:pt x="1982" y="875"/>
                </a:cubicBezTo>
                <a:cubicBezTo>
                  <a:pt x="1957" y="848"/>
                  <a:pt x="1939" y="816"/>
                  <a:pt x="1916" y="787"/>
                </a:cubicBezTo>
                <a:cubicBezTo>
                  <a:pt x="1892" y="757"/>
                  <a:pt x="1860" y="723"/>
                  <a:pt x="1819" y="717"/>
                </a:cubicBezTo>
                <a:cubicBezTo>
                  <a:pt x="1779" y="711"/>
                  <a:pt x="1753" y="738"/>
                  <a:pt x="1738" y="771"/>
                </a:cubicBezTo>
                <a:cubicBezTo>
                  <a:pt x="1722" y="805"/>
                  <a:pt x="1719" y="843"/>
                  <a:pt x="1738" y="876"/>
                </a:cubicBezTo>
                <a:cubicBezTo>
                  <a:pt x="1756" y="908"/>
                  <a:pt x="1794" y="921"/>
                  <a:pt x="1829" y="922"/>
                </a:cubicBezTo>
                <a:cubicBezTo>
                  <a:pt x="1861" y="923"/>
                  <a:pt x="1893" y="914"/>
                  <a:pt x="1924" y="908"/>
                </a:cubicBezTo>
              </a:path>
              <a:path w="2879" h="1388" extrusionOk="0">
                <a:moveTo>
                  <a:pt x="2101" y="869"/>
                </a:moveTo>
                <a:cubicBezTo>
                  <a:pt x="2147" y="851"/>
                  <a:pt x="2152" y="839"/>
                  <a:pt x="2178" y="801"/>
                </a:cubicBezTo>
                <a:cubicBezTo>
                  <a:pt x="2210" y="754"/>
                  <a:pt x="2227" y="703"/>
                  <a:pt x="2248" y="649"/>
                </a:cubicBezTo>
                <a:cubicBezTo>
                  <a:pt x="2262" y="615"/>
                  <a:pt x="2269" y="578"/>
                  <a:pt x="2297" y="554"/>
                </a:cubicBezTo>
                <a:cubicBezTo>
                  <a:pt x="2321" y="581"/>
                  <a:pt x="2326" y="615"/>
                  <a:pt x="2336" y="650"/>
                </a:cubicBezTo>
                <a:cubicBezTo>
                  <a:pt x="2352" y="704"/>
                  <a:pt x="2369" y="758"/>
                  <a:pt x="2387" y="812"/>
                </a:cubicBezTo>
                <a:cubicBezTo>
                  <a:pt x="2394" y="834"/>
                  <a:pt x="2403" y="856"/>
                  <a:pt x="2410" y="878"/>
                </a:cubicBezTo>
                <a:cubicBezTo>
                  <a:pt x="2383" y="887"/>
                  <a:pt x="2362" y="865"/>
                  <a:pt x="2336" y="849"/>
                </a:cubicBezTo>
                <a:cubicBezTo>
                  <a:pt x="2302" y="828"/>
                  <a:pt x="2268" y="805"/>
                  <a:pt x="2235" y="782"/>
                </a:cubicBezTo>
                <a:cubicBezTo>
                  <a:pt x="2198" y="756"/>
                  <a:pt x="2198" y="761"/>
                  <a:pt x="2227" y="751"/>
                </a:cubicBezTo>
              </a:path>
              <a:path w="2879" h="1388" extrusionOk="0">
                <a:moveTo>
                  <a:pt x="2425" y="749"/>
                </a:moveTo>
                <a:cubicBezTo>
                  <a:pt x="2458" y="763"/>
                  <a:pt x="2452" y="761"/>
                  <a:pt x="2470" y="794"/>
                </a:cubicBezTo>
                <a:cubicBezTo>
                  <a:pt x="2490" y="830"/>
                  <a:pt x="2519" y="843"/>
                  <a:pt x="2561" y="831"/>
                </a:cubicBezTo>
                <a:cubicBezTo>
                  <a:pt x="2601" y="819"/>
                  <a:pt x="2640" y="790"/>
                  <a:pt x="2668" y="759"/>
                </a:cubicBezTo>
                <a:cubicBezTo>
                  <a:pt x="2695" y="729"/>
                  <a:pt x="2713" y="693"/>
                  <a:pt x="2733" y="658"/>
                </a:cubicBezTo>
                <a:cubicBezTo>
                  <a:pt x="2736" y="654"/>
                  <a:pt x="2738" y="649"/>
                  <a:pt x="2741" y="645"/>
                </a:cubicBezTo>
                <a:cubicBezTo>
                  <a:pt x="2775" y="685"/>
                  <a:pt x="2776" y="745"/>
                  <a:pt x="2787" y="797"/>
                </a:cubicBezTo>
                <a:cubicBezTo>
                  <a:pt x="2821" y="965"/>
                  <a:pt x="2877" y="1140"/>
                  <a:pt x="2878" y="1312"/>
                </a:cubicBezTo>
                <a:cubicBezTo>
                  <a:pt x="2878" y="1348"/>
                  <a:pt x="2867" y="1398"/>
                  <a:pt x="2820" y="1384"/>
                </a:cubicBezTo>
                <a:cubicBezTo>
                  <a:pt x="2754" y="1365"/>
                  <a:pt x="2699" y="1281"/>
                  <a:pt x="2677" y="1221"/>
                </a:cubicBezTo>
                <a:cubicBezTo>
                  <a:pt x="2660" y="1174"/>
                  <a:pt x="2669" y="1128"/>
                  <a:pt x="2690" y="1084"/>
                </a:cubicBezTo>
                <a:cubicBezTo>
                  <a:pt x="2697" y="1072"/>
                  <a:pt x="2703" y="1060"/>
                  <a:pt x="2710" y="104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5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851150" y="4770438"/>
            <a:ext cx="196850" cy="293687"/>
          </a:xfrm>
          <a:custGeom>
            <a:avLst/>
            <a:gdLst>
              <a:gd name="T0" fmla="*/ 2147483647 w 547"/>
              <a:gd name="T1" fmla="*/ 2147483647 h 814"/>
              <a:gd name="T2" fmla="*/ 2147483647 w 547"/>
              <a:gd name="T3" fmla="*/ 2147483647 h 814"/>
              <a:gd name="T4" fmla="*/ 2147483647 w 547"/>
              <a:gd name="T5" fmla="*/ 2147483647 h 814"/>
              <a:gd name="T6" fmla="*/ 2147483647 w 547"/>
              <a:gd name="T7" fmla="*/ 2147483647 h 814"/>
              <a:gd name="T8" fmla="*/ 2147483647 w 547"/>
              <a:gd name="T9" fmla="*/ 2147483647 h 814"/>
              <a:gd name="T10" fmla="*/ 2147483647 w 547"/>
              <a:gd name="T11" fmla="*/ 2147483647 h 814"/>
              <a:gd name="T12" fmla="*/ 2147483647 w 547"/>
              <a:gd name="T13" fmla="*/ 2147483647 h 814"/>
              <a:gd name="T14" fmla="*/ 2147483647 w 547"/>
              <a:gd name="T15" fmla="*/ 2147483647 h 814"/>
              <a:gd name="T16" fmla="*/ 2147483647 w 547"/>
              <a:gd name="T17" fmla="*/ 2147483647 h 814"/>
              <a:gd name="T18" fmla="*/ 2147483647 w 547"/>
              <a:gd name="T19" fmla="*/ 2147483647 h 814"/>
              <a:gd name="T20" fmla="*/ 2147483647 w 547"/>
              <a:gd name="T21" fmla="*/ 2147483647 h 8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47"/>
              <a:gd name="T34" fmla="*/ 0 h 814"/>
              <a:gd name="T35" fmla="*/ 547 w 547"/>
              <a:gd name="T36" fmla="*/ 814 h 8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47" h="814" extrusionOk="0">
                <a:moveTo>
                  <a:pt x="24" y="13"/>
                </a:moveTo>
                <a:cubicBezTo>
                  <a:pt x="14" y="4"/>
                  <a:pt x="11" y="1"/>
                  <a:pt x="2" y="0"/>
                </a:cubicBezTo>
                <a:cubicBezTo>
                  <a:pt x="15" y="25"/>
                  <a:pt x="24" y="38"/>
                  <a:pt x="51" y="59"/>
                </a:cubicBezTo>
                <a:cubicBezTo>
                  <a:pt x="117" y="111"/>
                  <a:pt x="193" y="149"/>
                  <a:pt x="267" y="187"/>
                </a:cubicBezTo>
                <a:cubicBezTo>
                  <a:pt x="339" y="224"/>
                  <a:pt x="414" y="254"/>
                  <a:pt x="485" y="292"/>
                </a:cubicBezTo>
                <a:cubicBezTo>
                  <a:pt x="507" y="304"/>
                  <a:pt x="526" y="317"/>
                  <a:pt x="546" y="330"/>
                </a:cubicBezTo>
                <a:cubicBezTo>
                  <a:pt x="532" y="350"/>
                  <a:pt x="517" y="367"/>
                  <a:pt x="500" y="386"/>
                </a:cubicBezTo>
                <a:cubicBezTo>
                  <a:pt x="429" y="462"/>
                  <a:pt x="359" y="537"/>
                  <a:pt x="283" y="608"/>
                </a:cubicBezTo>
                <a:cubicBezTo>
                  <a:pt x="237" y="651"/>
                  <a:pt x="191" y="694"/>
                  <a:pt x="146" y="738"/>
                </a:cubicBezTo>
                <a:cubicBezTo>
                  <a:pt x="127" y="757"/>
                  <a:pt x="106" y="798"/>
                  <a:pt x="87" y="813"/>
                </a:cubicBezTo>
                <a:cubicBezTo>
                  <a:pt x="88" y="809"/>
                  <a:pt x="88" y="805"/>
                  <a:pt x="89" y="80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6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32150" y="4559300"/>
            <a:ext cx="2663825" cy="546100"/>
          </a:xfrm>
          <a:custGeom>
            <a:avLst/>
            <a:gdLst>
              <a:gd name="T0" fmla="*/ 2147483647 w 7402"/>
              <a:gd name="T1" fmla="*/ 2147483647 h 1518"/>
              <a:gd name="T2" fmla="*/ 2147483647 w 7402"/>
              <a:gd name="T3" fmla="*/ 2147483647 h 1518"/>
              <a:gd name="T4" fmla="*/ 2147483647 w 7402"/>
              <a:gd name="T5" fmla="*/ 2147483647 h 1518"/>
              <a:gd name="T6" fmla="*/ 2147483647 w 7402"/>
              <a:gd name="T7" fmla="*/ 2147483647 h 1518"/>
              <a:gd name="T8" fmla="*/ 2147483647 w 7402"/>
              <a:gd name="T9" fmla="*/ 2147483647 h 1518"/>
              <a:gd name="T10" fmla="*/ 2147483647 w 7402"/>
              <a:gd name="T11" fmla="*/ 2147483647 h 1518"/>
              <a:gd name="T12" fmla="*/ 2147483647 w 7402"/>
              <a:gd name="T13" fmla="*/ 2147483647 h 1518"/>
              <a:gd name="T14" fmla="*/ 2147483647 w 7402"/>
              <a:gd name="T15" fmla="*/ 2147483647 h 1518"/>
              <a:gd name="T16" fmla="*/ 2147483647 w 7402"/>
              <a:gd name="T17" fmla="*/ 2147483647 h 1518"/>
              <a:gd name="T18" fmla="*/ 2147483647 w 7402"/>
              <a:gd name="T19" fmla="*/ 2147483647 h 1518"/>
              <a:gd name="T20" fmla="*/ 2147483647 w 7402"/>
              <a:gd name="T21" fmla="*/ 2147483647 h 1518"/>
              <a:gd name="T22" fmla="*/ 2147483647 w 7402"/>
              <a:gd name="T23" fmla="*/ 2147483647 h 1518"/>
              <a:gd name="T24" fmla="*/ 2147483647 w 7402"/>
              <a:gd name="T25" fmla="*/ 2147483647 h 1518"/>
              <a:gd name="T26" fmla="*/ 2147483647 w 7402"/>
              <a:gd name="T27" fmla="*/ 2147483647 h 1518"/>
              <a:gd name="T28" fmla="*/ 2147483647 w 7402"/>
              <a:gd name="T29" fmla="*/ 2147483647 h 1518"/>
              <a:gd name="T30" fmla="*/ 2147483647 w 7402"/>
              <a:gd name="T31" fmla="*/ 2147483647 h 1518"/>
              <a:gd name="T32" fmla="*/ 2147483647 w 7402"/>
              <a:gd name="T33" fmla="*/ 2147483647 h 1518"/>
              <a:gd name="T34" fmla="*/ 2147483647 w 7402"/>
              <a:gd name="T35" fmla="*/ 2147483647 h 1518"/>
              <a:gd name="T36" fmla="*/ 2147483647 w 7402"/>
              <a:gd name="T37" fmla="*/ 2147483647 h 1518"/>
              <a:gd name="T38" fmla="*/ 2147483647 w 7402"/>
              <a:gd name="T39" fmla="*/ 2147483647 h 1518"/>
              <a:gd name="T40" fmla="*/ 2147483647 w 7402"/>
              <a:gd name="T41" fmla="*/ 2147483647 h 1518"/>
              <a:gd name="T42" fmla="*/ 2147483647 w 7402"/>
              <a:gd name="T43" fmla="*/ 2147483647 h 1518"/>
              <a:gd name="T44" fmla="*/ 2147483647 w 7402"/>
              <a:gd name="T45" fmla="*/ 2147483647 h 1518"/>
              <a:gd name="T46" fmla="*/ 2147483647 w 7402"/>
              <a:gd name="T47" fmla="*/ 2147483647 h 1518"/>
              <a:gd name="T48" fmla="*/ 2147483647 w 7402"/>
              <a:gd name="T49" fmla="*/ 2147483647 h 1518"/>
              <a:gd name="T50" fmla="*/ 2147483647 w 7402"/>
              <a:gd name="T51" fmla="*/ 2147483647 h 1518"/>
              <a:gd name="T52" fmla="*/ 2147483647 w 7402"/>
              <a:gd name="T53" fmla="*/ 2147483647 h 1518"/>
              <a:gd name="T54" fmla="*/ 2147483647 w 7402"/>
              <a:gd name="T55" fmla="*/ 2147483647 h 1518"/>
              <a:gd name="T56" fmla="*/ 2147483647 w 7402"/>
              <a:gd name="T57" fmla="*/ 2147483647 h 1518"/>
              <a:gd name="T58" fmla="*/ 2147483647 w 7402"/>
              <a:gd name="T59" fmla="*/ 2147483647 h 1518"/>
              <a:gd name="T60" fmla="*/ 2147483647 w 7402"/>
              <a:gd name="T61" fmla="*/ 2147483647 h 1518"/>
              <a:gd name="T62" fmla="*/ 2147483647 w 7402"/>
              <a:gd name="T63" fmla="*/ 2147483647 h 1518"/>
              <a:gd name="T64" fmla="*/ 2147483647 w 7402"/>
              <a:gd name="T65" fmla="*/ 2147483647 h 1518"/>
              <a:gd name="T66" fmla="*/ 2147483647 w 7402"/>
              <a:gd name="T67" fmla="*/ 2147483647 h 1518"/>
              <a:gd name="T68" fmla="*/ 2147483647 w 7402"/>
              <a:gd name="T69" fmla="*/ 2147483647 h 1518"/>
              <a:gd name="T70" fmla="*/ 2147483647 w 7402"/>
              <a:gd name="T71" fmla="*/ 2147483647 h 1518"/>
              <a:gd name="T72" fmla="*/ 2147483647 w 7402"/>
              <a:gd name="T73" fmla="*/ 2147483647 h 1518"/>
              <a:gd name="T74" fmla="*/ 2147483647 w 7402"/>
              <a:gd name="T75" fmla="*/ 2147483647 h 1518"/>
              <a:gd name="T76" fmla="*/ 2147483647 w 7402"/>
              <a:gd name="T77" fmla="*/ 2147483647 h 1518"/>
              <a:gd name="T78" fmla="*/ 2147483647 w 7402"/>
              <a:gd name="T79" fmla="*/ 2147483647 h 1518"/>
              <a:gd name="T80" fmla="*/ 2147483647 w 7402"/>
              <a:gd name="T81" fmla="*/ 2147483647 h 1518"/>
              <a:gd name="T82" fmla="*/ 2147483647 w 7402"/>
              <a:gd name="T83" fmla="*/ 2147483647 h 1518"/>
              <a:gd name="T84" fmla="*/ 2147483647 w 7402"/>
              <a:gd name="T85" fmla="*/ 2147483647 h 1518"/>
              <a:gd name="T86" fmla="*/ 2147483647 w 7402"/>
              <a:gd name="T87" fmla="*/ 2147483647 h 151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7402"/>
              <a:gd name="T133" fmla="*/ 0 h 1518"/>
              <a:gd name="T134" fmla="*/ 7402 w 7402"/>
              <a:gd name="T135" fmla="*/ 1518 h 151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7402" h="1518" extrusionOk="0">
                <a:moveTo>
                  <a:pt x="576" y="477"/>
                </a:moveTo>
                <a:cubicBezTo>
                  <a:pt x="541" y="488"/>
                  <a:pt x="541" y="531"/>
                  <a:pt x="535" y="570"/>
                </a:cubicBezTo>
                <a:cubicBezTo>
                  <a:pt x="511" y="737"/>
                  <a:pt x="510" y="909"/>
                  <a:pt x="513" y="1077"/>
                </a:cubicBezTo>
                <a:cubicBezTo>
                  <a:pt x="514" y="1126"/>
                  <a:pt x="472" y="1245"/>
                  <a:pt x="517" y="1225"/>
                </a:cubicBezTo>
                <a:cubicBezTo>
                  <a:pt x="522" y="1203"/>
                  <a:pt x="523" y="1192"/>
                  <a:pt x="519" y="1175"/>
                </a:cubicBezTo>
              </a:path>
              <a:path w="7402" h="1518" extrusionOk="0">
                <a:moveTo>
                  <a:pt x="77" y="496"/>
                </a:moveTo>
                <a:cubicBezTo>
                  <a:pt x="44" y="468"/>
                  <a:pt x="25" y="444"/>
                  <a:pt x="0" y="414"/>
                </a:cubicBezTo>
                <a:cubicBezTo>
                  <a:pt x="56" y="391"/>
                  <a:pt x="94" y="384"/>
                  <a:pt x="167" y="396"/>
                </a:cubicBezTo>
                <a:cubicBezTo>
                  <a:pt x="404" y="433"/>
                  <a:pt x="636" y="540"/>
                  <a:pt x="840" y="662"/>
                </a:cubicBezTo>
                <a:cubicBezTo>
                  <a:pt x="954" y="731"/>
                  <a:pt x="1092" y="819"/>
                  <a:pt x="1158" y="940"/>
                </a:cubicBezTo>
                <a:cubicBezTo>
                  <a:pt x="1205" y="1026"/>
                  <a:pt x="1166" y="1103"/>
                  <a:pt x="1093" y="1156"/>
                </a:cubicBezTo>
                <a:cubicBezTo>
                  <a:pt x="953" y="1259"/>
                  <a:pt x="750" y="1289"/>
                  <a:pt x="581" y="1294"/>
                </a:cubicBezTo>
                <a:cubicBezTo>
                  <a:pt x="526" y="1296"/>
                  <a:pt x="397" y="1303"/>
                  <a:pt x="358" y="1248"/>
                </a:cubicBezTo>
                <a:cubicBezTo>
                  <a:pt x="322" y="1197"/>
                  <a:pt x="353" y="1165"/>
                  <a:pt x="381" y="1118"/>
                </a:cubicBezTo>
              </a:path>
              <a:path w="7402" h="1518" extrusionOk="0">
                <a:moveTo>
                  <a:pt x="1147" y="586"/>
                </a:moveTo>
                <a:cubicBezTo>
                  <a:pt x="1196" y="630"/>
                  <a:pt x="1217" y="668"/>
                  <a:pt x="1233" y="733"/>
                </a:cubicBezTo>
                <a:cubicBezTo>
                  <a:pt x="1255" y="824"/>
                  <a:pt x="1261" y="919"/>
                  <a:pt x="1266" y="1012"/>
                </a:cubicBezTo>
                <a:cubicBezTo>
                  <a:pt x="1270" y="1091"/>
                  <a:pt x="1269" y="1169"/>
                  <a:pt x="1272" y="1248"/>
                </a:cubicBezTo>
                <a:cubicBezTo>
                  <a:pt x="1273" y="1274"/>
                  <a:pt x="1260" y="1320"/>
                  <a:pt x="1293" y="1321"/>
                </a:cubicBezTo>
                <a:cubicBezTo>
                  <a:pt x="1308" y="1318"/>
                  <a:pt x="1314" y="1317"/>
                  <a:pt x="1322" y="1310"/>
                </a:cubicBezTo>
              </a:path>
              <a:path w="7402" h="1518" extrusionOk="0">
                <a:moveTo>
                  <a:pt x="1432" y="1299"/>
                </a:moveTo>
                <a:cubicBezTo>
                  <a:pt x="1459" y="1279"/>
                  <a:pt x="1457" y="1292"/>
                  <a:pt x="1469" y="1250"/>
                </a:cubicBezTo>
                <a:cubicBezTo>
                  <a:pt x="1487" y="1188"/>
                  <a:pt x="1497" y="1122"/>
                  <a:pt x="1510" y="1059"/>
                </a:cubicBezTo>
                <a:cubicBezTo>
                  <a:pt x="1538" y="927"/>
                  <a:pt x="1565" y="794"/>
                  <a:pt x="1603" y="665"/>
                </a:cubicBezTo>
                <a:cubicBezTo>
                  <a:pt x="1612" y="704"/>
                  <a:pt x="1616" y="749"/>
                  <a:pt x="1620" y="793"/>
                </a:cubicBezTo>
                <a:cubicBezTo>
                  <a:pt x="1627" y="869"/>
                  <a:pt x="1636" y="966"/>
                  <a:pt x="1684" y="1029"/>
                </a:cubicBezTo>
                <a:cubicBezTo>
                  <a:pt x="1724" y="1082"/>
                  <a:pt x="1787" y="1064"/>
                  <a:pt x="1827" y="1022"/>
                </a:cubicBezTo>
                <a:cubicBezTo>
                  <a:pt x="1883" y="963"/>
                  <a:pt x="1916" y="876"/>
                  <a:pt x="1947" y="802"/>
                </a:cubicBezTo>
                <a:cubicBezTo>
                  <a:pt x="1972" y="741"/>
                  <a:pt x="1985" y="658"/>
                  <a:pt x="2022" y="603"/>
                </a:cubicBezTo>
                <a:cubicBezTo>
                  <a:pt x="2026" y="600"/>
                  <a:pt x="2031" y="598"/>
                  <a:pt x="2035" y="595"/>
                </a:cubicBezTo>
                <a:cubicBezTo>
                  <a:pt x="2058" y="639"/>
                  <a:pt x="2074" y="681"/>
                  <a:pt x="2087" y="732"/>
                </a:cubicBezTo>
                <a:cubicBezTo>
                  <a:pt x="2116" y="845"/>
                  <a:pt x="2150" y="958"/>
                  <a:pt x="2201" y="1063"/>
                </a:cubicBezTo>
                <a:cubicBezTo>
                  <a:pt x="2210" y="1082"/>
                  <a:pt x="2234" y="1140"/>
                  <a:pt x="2262" y="1142"/>
                </a:cubicBezTo>
                <a:cubicBezTo>
                  <a:pt x="2284" y="1144"/>
                  <a:pt x="2297" y="1097"/>
                  <a:pt x="2304" y="1085"/>
                </a:cubicBezTo>
              </a:path>
              <a:path w="7402" h="1518" extrusionOk="0">
                <a:moveTo>
                  <a:pt x="2714" y="310"/>
                </a:moveTo>
                <a:cubicBezTo>
                  <a:pt x="2694" y="296"/>
                  <a:pt x="2699" y="302"/>
                  <a:pt x="2675" y="301"/>
                </a:cubicBezTo>
                <a:cubicBezTo>
                  <a:pt x="2638" y="299"/>
                  <a:pt x="2601" y="301"/>
                  <a:pt x="2564" y="302"/>
                </a:cubicBezTo>
                <a:cubicBezTo>
                  <a:pt x="2531" y="303"/>
                  <a:pt x="2490" y="297"/>
                  <a:pt x="2477" y="335"/>
                </a:cubicBezTo>
                <a:cubicBezTo>
                  <a:pt x="2460" y="383"/>
                  <a:pt x="2473" y="447"/>
                  <a:pt x="2471" y="497"/>
                </a:cubicBezTo>
                <a:cubicBezTo>
                  <a:pt x="2463" y="714"/>
                  <a:pt x="2415" y="921"/>
                  <a:pt x="2382" y="1134"/>
                </a:cubicBezTo>
                <a:cubicBezTo>
                  <a:pt x="2370" y="1213"/>
                  <a:pt x="2351" y="1313"/>
                  <a:pt x="2386" y="1389"/>
                </a:cubicBezTo>
                <a:cubicBezTo>
                  <a:pt x="2410" y="1441"/>
                  <a:pt x="2468" y="1458"/>
                  <a:pt x="2520" y="1463"/>
                </a:cubicBezTo>
                <a:cubicBezTo>
                  <a:pt x="2605" y="1471"/>
                  <a:pt x="2774" y="1457"/>
                  <a:pt x="2854" y="1420"/>
                </a:cubicBezTo>
                <a:cubicBezTo>
                  <a:pt x="2854" y="1416"/>
                  <a:pt x="2855" y="1412"/>
                  <a:pt x="2855" y="1408"/>
                </a:cubicBezTo>
              </a:path>
              <a:path w="7402" h="1518" extrusionOk="0">
                <a:moveTo>
                  <a:pt x="3385" y="736"/>
                </a:moveTo>
                <a:cubicBezTo>
                  <a:pt x="3373" y="699"/>
                  <a:pt x="3371" y="675"/>
                  <a:pt x="3331" y="654"/>
                </a:cubicBezTo>
                <a:cubicBezTo>
                  <a:pt x="3245" y="610"/>
                  <a:pt x="3121" y="624"/>
                  <a:pt x="3032" y="649"/>
                </a:cubicBezTo>
                <a:cubicBezTo>
                  <a:pt x="2995" y="660"/>
                  <a:pt x="2917" y="690"/>
                  <a:pt x="2945" y="745"/>
                </a:cubicBezTo>
                <a:cubicBezTo>
                  <a:pt x="2980" y="813"/>
                  <a:pt x="3097" y="852"/>
                  <a:pt x="3160" y="881"/>
                </a:cubicBezTo>
                <a:cubicBezTo>
                  <a:pt x="3281" y="936"/>
                  <a:pt x="3416" y="970"/>
                  <a:pt x="3533" y="1034"/>
                </a:cubicBezTo>
                <a:cubicBezTo>
                  <a:pt x="3573" y="1056"/>
                  <a:pt x="3581" y="1066"/>
                  <a:pt x="3589" y="1105"/>
                </a:cubicBezTo>
                <a:cubicBezTo>
                  <a:pt x="3543" y="1140"/>
                  <a:pt x="3495" y="1156"/>
                  <a:pt x="3437" y="1167"/>
                </a:cubicBezTo>
                <a:cubicBezTo>
                  <a:pt x="3343" y="1184"/>
                  <a:pt x="3241" y="1189"/>
                  <a:pt x="3145" y="1179"/>
                </a:cubicBezTo>
                <a:cubicBezTo>
                  <a:pt x="3115" y="1176"/>
                  <a:pt x="3047" y="1172"/>
                  <a:pt x="3040" y="1132"/>
                </a:cubicBezTo>
                <a:cubicBezTo>
                  <a:pt x="3043" y="1106"/>
                  <a:pt x="3046" y="1096"/>
                  <a:pt x="3059" y="1081"/>
                </a:cubicBezTo>
              </a:path>
              <a:path w="7402" h="1518" extrusionOk="0">
                <a:moveTo>
                  <a:pt x="3649" y="869"/>
                </a:moveTo>
                <a:cubicBezTo>
                  <a:pt x="3684" y="897"/>
                  <a:pt x="3707" y="898"/>
                  <a:pt x="3752" y="896"/>
                </a:cubicBezTo>
                <a:cubicBezTo>
                  <a:pt x="3805" y="894"/>
                  <a:pt x="3852" y="885"/>
                  <a:pt x="3900" y="861"/>
                </a:cubicBezTo>
                <a:cubicBezTo>
                  <a:pt x="3932" y="845"/>
                  <a:pt x="3963" y="818"/>
                  <a:pt x="3951" y="779"/>
                </a:cubicBezTo>
                <a:cubicBezTo>
                  <a:pt x="3939" y="741"/>
                  <a:pt x="3885" y="725"/>
                  <a:pt x="3850" y="725"/>
                </a:cubicBezTo>
                <a:cubicBezTo>
                  <a:pt x="3773" y="726"/>
                  <a:pt x="3713" y="782"/>
                  <a:pt x="3692" y="853"/>
                </a:cubicBezTo>
                <a:cubicBezTo>
                  <a:pt x="3674" y="916"/>
                  <a:pt x="3694" y="983"/>
                  <a:pt x="3732" y="1034"/>
                </a:cubicBezTo>
                <a:cubicBezTo>
                  <a:pt x="3772" y="1088"/>
                  <a:pt x="3831" y="1116"/>
                  <a:pt x="3896" y="1127"/>
                </a:cubicBezTo>
                <a:cubicBezTo>
                  <a:pt x="3955" y="1137"/>
                  <a:pt x="4015" y="1118"/>
                  <a:pt x="4064" y="1086"/>
                </a:cubicBezTo>
                <a:cubicBezTo>
                  <a:pt x="4101" y="1057"/>
                  <a:pt x="4114" y="1047"/>
                  <a:pt x="4133" y="1021"/>
                </a:cubicBezTo>
              </a:path>
              <a:path w="7402" h="1518" extrusionOk="0">
                <a:moveTo>
                  <a:pt x="4141" y="351"/>
                </a:moveTo>
                <a:cubicBezTo>
                  <a:pt x="4153" y="400"/>
                  <a:pt x="4161" y="449"/>
                  <a:pt x="4170" y="498"/>
                </a:cubicBezTo>
                <a:cubicBezTo>
                  <a:pt x="4185" y="586"/>
                  <a:pt x="4197" y="675"/>
                  <a:pt x="4208" y="764"/>
                </a:cubicBezTo>
                <a:cubicBezTo>
                  <a:pt x="4217" y="838"/>
                  <a:pt x="4218" y="918"/>
                  <a:pt x="4238" y="990"/>
                </a:cubicBezTo>
                <a:cubicBezTo>
                  <a:pt x="4250" y="1033"/>
                  <a:pt x="4265" y="1003"/>
                  <a:pt x="4281" y="982"/>
                </a:cubicBezTo>
              </a:path>
              <a:path w="7402" h="1518" extrusionOk="0">
                <a:moveTo>
                  <a:pt x="4759" y="212"/>
                </a:moveTo>
                <a:cubicBezTo>
                  <a:pt x="4775" y="141"/>
                  <a:pt x="4801" y="77"/>
                  <a:pt x="4738" y="22"/>
                </a:cubicBezTo>
                <a:cubicBezTo>
                  <a:pt x="4687" y="-22"/>
                  <a:pt x="4608" y="6"/>
                  <a:pt x="4561" y="41"/>
                </a:cubicBezTo>
                <a:cubicBezTo>
                  <a:pt x="4471" y="109"/>
                  <a:pt x="4424" y="224"/>
                  <a:pt x="4404" y="331"/>
                </a:cubicBezTo>
                <a:cubicBezTo>
                  <a:pt x="4347" y="632"/>
                  <a:pt x="4465" y="937"/>
                  <a:pt x="4551" y="1220"/>
                </a:cubicBezTo>
                <a:cubicBezTo>
                  <a:pt x="4573" y="1293"/>
                  <a:pt x="4618" y="1399"/>
                  <a:pt x="4609" y="1478"/>
                </a:cubicBezTo>
                <a:cubicBezTo>
                  <a:pt x="4602" y="1541"/>
                  <a:pt x="4591" y="1502"/>
                  <a:pt x="4561" y="1492"/>
                </a:cubicBezTo>
              </a:path>
              <a:path w="7402" h="1518" extrusionOk="0">
                <a:moveTo>
                  <a:pt x="4355" y="1023"/>
                </a:moveTo>
                <a:cubicBezTo>
                  <a:pt x="4390" y="983"/>
                  <a:pt x="4417" y="988"/>
                  <a:pt x="4469" y="978"/>
                </a:cubicBezTo>
                <a:cubicBezTo>
                  <a:pt x="4531" y="965"/>
                  <a:pt x="4590" y="948"/>
                  <a:pt x="4648" y="925"/>
                </a:cubicBezTo>
                <a:cubicBezTo>
                  <a:pt x="4695" y="906"/>
                  <a:pt x="4741" y="886"/>
                  <a:pt x="4788" y="865"/>
                </a:cubicBezTo>
              </a:path>
              <a:path w="7402" h="1518" extrusionOk="0">
                <a:moveTo>
                  <a:pt x="4910" y="1052"/>
                </a:moveTo>
                <a:cubicBezTo>
                  <a:pt x="4912" y="1071"/>
                  <a:pt x="4912" y="1076"/>
                  <a:pt x="4913" y="1088"/>
                </a:cubicBezTo>
                <a:cubicBezTo>
                  <a:pt x="4914" y="1063"/>
                  <a:pt x="4920" y="1041"/>
                  <a:pt x="4928" y="1018"/>
                </a:cubicBezTo>
                <a:cubicBezTo>
                  <a:pt x="4932" y="1008"/>
                  <a:pt x="4935" y="998"/>
                  <a:pt x="4939" y="988"/>
                </a:cubicBezTo>
              </a:path>
              <a:path w="7402" h="1518" extrusionOk="0">
                <a:moveTo>
                  <a:pt x="5216" y="995"/>
                </a:moveTo>
                <a:cubicBezTo>
                  <a:pt x="5218" y="1007"/>
                  <a:pt x="5218" y="1011"/>
                  <a:pt x="5224" y="1017"/>
                </a:cubicBezTo>
                <a:cubicBezTo>
                  <a:pt x="5245" y="1004"/>
                  <a:pt x="5249" y="984"/>
                  <a:pt x="5258" y="959"/>
                </a:cubicBezTo>
                <a:cubicBezTo>
                  <a:pt x="5274" y="915"/>
                  <a:pt x="5288" y="871"/>
                  <a:pt x="5302" y="827"/>
                </a:cubicBezTo>
                <a:cubicBezTo>
                  <a:pt x="5313" y="792"/>
                  <a:pt x="5325" y="758"/>
                  <a:pt x="5338" y="724"/>
                </a:cubicBezTo>
                <a:cubicBezTo>
                  <a:pt x="5346" y="740"/>
                  <a:pt x="5353" y="770"/>
                  <a:pt x="5358" y="798"/>
                </a:cubicBezTo>
                <a:cubicBezTo>
                  <a:pt x="5368" y="850"/>
                  <a:pt x="5379" y="913"/>
                  <a:pt x="5414" y="955"/>
                </a:cubicBezTo>
                <a:cubicBezTo>
                  <a:pt x="5436" y="981"/>
                  <a:pt x="5461" y="987"/>
                  <a:pt x="5492" y="974"/>
                </a:cubicBezTo>
                <a:cubicBezTo>
                  <a:pt x="5528" y="958"/>
                  <a:pt x="5554" y="923"/>
                  <a:pt x="5578" y="892"/>
                </a:cubicBezTo>
                <a:cubicBezTo>
                  <a:pt x="5593" y="872"/>
                  <a:pt x="5606" y="854"/>
                  <a:pt x="5624" y="837"/>
                </a:cubicBezTo>
                <a:cubicBezTo>
                  <a:pt x="5646" y="850"/>
                  <a:pt x="5651" y="853"/>
                  <a:pt x="5660" y="888"/>
                </a:cubicBezTo>
                <a:cubicBezTo>
                  <a:pt x="5670" y="925"/>
                  <a:pt x="5677" y="964"/>
                  <a:pt x="5684" y="1002"/>
                </a:cubicBezTo>
                <a:cubicBezTo>
                  <a:pt x="5688" y="1023"/>
                  <a:pt x="5684" y="1052"/>
                  <a:pt x="5710" y="1050"/>
                </a:cubicBezTo>
                <a:cubicBezTo>
                  <a:pt x="5722" y="1038"/>
                  <a:pt x="5727" y="1033"/>
                  <a:pt x="5736" y="1024"/>
                </a:cubicBezTo>
              </a:path>
              <a:path w="7402" h="1518" extrusionOk="0">
                <a:moveTo>
                  <a:pt x="5863" y="878"/>
                </a:moveTo>
                <a:cubicBezTo>
                  <a:pt x="5881" y="905"/>
                  <a:pt x="5866" y="921"/>
                  <a:pt x="5868" y="952"/>
                </a:cubicBezTo>
                <a:cubicBezTo>
                  <a:pt x="5869" y="981"/>
                  <a:pt x="5878" y="1019"/>
                  <a:pt x="5901" y="1039"/>
                </a:cubicBezTo>
                <a:cubicBezTo>
                  <a:pt x="5927" y="1062"/>
                  <a:pt x="5956" y="1052"/>
                  <a:pt x="5980" y="1035"/>
                </a:cubicBezTo>
                <a:cubicBezTo>
                  <a:pt x="6017" y="1009"/>
                  <a:pt x="6025" y="965"/>
                  <a:pt x="6030" y="922"/>
                </a:cubicBezTo>
                <a:cubicBezTo>
                  <a:pt x="6036" y="867"/>
                  <a:pt x="6035" y="810"/>
                  <a:pt x="6035" y="754"/>
                </a:cubicBezTo>
                <a:cubicBezTo>
                  <a:pt x="6035" y="722"/>
                  <a:pt x="6033" y="684"/>
                  <a:pt x="6050" y="657"/>
                </a:cubicBezTo>
                <a:cubicBezTo>
                  <a:pt x="6054" y="656"/>
                  <a:pt x="6057" y="655"/>
                  <a:pt x="6061" y="654"/>
                </a:cubicBezTo>
                <a:cubicBezTo>
                  <a:pt x="6081" y="678"/>
                  <a:pt x="6093" y="694"/>
                  <a:pt x="6103" y="727"/>
                </a:cubicBezTo>
                <a:cubicBezTo>
                  <a:pt x="6122" y="792"/>
                  <a:pt x="6132" y="860"/>
                  <a:pt x="6149" y="926"/>
                </a:cubicBezTo>
                <a:cubicBezTo>
                  <a:pt x="6157" y="957"/>
                  <a:pt x="6167" y="1000"/>
                  <a:pt x="6201" y="1011"/>
                </a:cubicBezTo>
                <a:cubicBezTo>
                  <a:pt x="6235" y="1022"/>
                  <a:pt x="6265" y="987"/>
                  <a:pt x="6285" y="966"/>
                </a:cubicBezTo>
                <a:cubicBezTo>
                  <a:pt x="6312" y="939"/>
                  <a:pt x="6333" y="897"/>
                  <a:pt x="6364" y="875"/>
                </a:cubicBezTo>
                <a:cubicBezTo>
                  <a:pt x="6367" y="875"/>
                  <a:pt x="6370" y="876"/>
                  <a:pt x="6373" y="876"/>
                </a:cubicBezTo>
                <a:cubicBezTo>
                  <a:pt x="6382" y="901"/>
                  <a:pt x="6390" y="927"/>
                  <a:pt x="6397" y="953"/>
                </a:cubicBezTo>
                <a:cubicBezTo>
                  <a:pt x="6406" y="989"/>
                  <a:pt x="6417" y="1022"/>
                  <a:pt x="6436" y="1054"/>
                </a:cubicBezTo>
                <a:cubicBezTo>
                  <a:pt x="6446" y="1071"/>
                  <a:pt x="6455" y="1070"/>
                  <a:pt x="6468" y="1078"/>
                </a:cubicBezTo>
              </a:path>
              <a:path w="7402" h="1518" extrusionOk="0">
                <a:moveTo>
                  <a:pt x="6728" y="428"/>
                </a:moveTo>
                <a:cubicBezTo>
                  <a:pt x="6743" y="482"/>
                  <a:pt x="6741" y="535"/>
                  <a:pt x="6742" y="592"/>
                </a:cubicBezTo>
                <a:cubicBezTo>
                  <a:pt x="6744" y="685"/>
                  <a:pt x="6746" y="777"/>
                  <a:pt x="6751" y="870"/>
                </a:cubicBezTo>
                <a:cubicBezTo>
                  <a:pt x="6754" y="930"/>
                  <a:pt x="6760" y="991"/>
                  <a:pt x="6765" y="1051"/>
                </a:cubicBezTo>
                <a:cubicBezTo>
                  <a:pt x="6767" y="1070"/>
                  <a:pt x="6767" y="1075"/>
                  <a:pt x="6756" y="1052"/>
                </a:cubicBezTo>
              </a:path>
              <a:path w="7402" h="1518" extrusionOk="0">
                <a:moveTo>
                  <a:pt x="6537" y="741"/>
                </a:moveTo>
                <a:cubicBezTo>
                  <a:pt x="6556" y="733"/>
                  <a:pt x="6594" y="726"/>
                  <a:pt x="6627" y="719"/>
                </a:cubicBezTo>
                <a:cubicBezTo>
                  <a:pt x="6703" y="704"/>
                  <a:pt x="6772" y="673"/>
                  <a:pt x="6837" y="631"/>
                </a:cubicBezTo>
                <a:cubicBezTo>
                  <a:pt x="6909" y="585"/>
                  <a:pt x="6970" y="526"/>
                  <a:pt x="7028" y="465"/>
                </a:cubicBezTo>
                <a:cubicBezTo>
                  <a:pt x="7060" y="431"/>
                  <a:pt x="7080" y="413"/>
                  <a:pt x="7106" y="408"/>
                </a:cubicBezTo>
                <a:cubicBezTo>
                  <a:pt x="7098" y="481"/>
                  <a:pt x="7077" y="551"/>
                  <a:pt x="7058" y="622"/>
                </a:cubicBezTo>
                <a:cubicBezTo>
                  <a:pt x="7032" y="719"/>
                  <a:pt x="7008" y="817"/>
                  <a:pt x="6993" y="916"/>
                </a:cubicBezTo>
                <a:cubicBezTo>
                  <a:pt x="6987" y="951"/>
                  <a:pt x="6972" y="1010"/>
                  <a:pt x="7012" y="1030"/>
                </a:cubicBezTo>
                <a:cubicBezTo>
                  <a:pt x="7051" y="1049"/>
                  <a:pt x="7106" y="1035"/>
                  <a:pt x="7149" y="1056"/>
                </a:cubicBezTo>
                <a:cubicBezTo>
                  <a:pt x="7226" y="1093"/>
                  <a:pt x="7256" y="1197"/>
                  <a:pt x="7335" y="1221"/>
                </a:cubicBezTo>
                <a:cubicBezTo>
                  <a:pt x="7368" y="1215"/>
                  <a:pt x="7381" y="1212"/>
                  <a:pt x="7401" y="119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7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73775" y="4630738"/>
            <a:ext cx="411163" cy="455612"/>
          </a:xfrm>
          <a:custGeom>
            <a:avLst/>
            <a:gdLst>
              <a:gd name="T0" fmla="*/ 2147483647 w 1141"/>
              <a:gd name="T1" fmla="*/ 2147483647 h 1265"/>
              <a:gd name="T2" fmla="*/ 2147483647 w 1141"/>
              <a:gd name="T3" fmla="*/ 2147483647 h 1265"/>
              <a:gd name="T4" fmla="*/ 2147483647 w 1141"/>
              <a:gd name="T5" fmla="*/ 2147483647 h 1265"/>
              <a:gd name="T6" fmla="*/ 2147483647 w 1141"/>
              <a:gd name="T7" fmla="*/ 2147483647 h 1265"/>
              <a:gd name="T8" fmla="*/ 2147483647 w 1141"/>
              <a:gd name="T9" fmla="*/ 2147483647 h 1265"/>
              <a:gd name="T10" fmla="*/ 2147483647 w 1141"/>
              <a:gd name="T11" fmla="*/ 2147483647 h 1265"/>
              <a:gd name="T12" fmla="*/ 2147483647 w 1141"/>
              <a:gd name="T13" fmla="*/ 2147483647 h 1265"/>
              <a:gd name="T14" fmla="*/ 2147483647 w 1141"/>
              <a:gd name="T15" fmla="*/ 2147483647 h 1265"/>
              <a:gd name="T16" fmla="*/ 2147483647 w 1141"/>
              <a:gd name="T17" fmla="*/ 2147483647 h 1265"/>
              <a:gd name="T18" fmla="*/ 2147483647 w 1141"/>
              <a:gd name="T19" fmla="*/ 2147483647 h 1265"/>
              <a:gd name="T20" fmla="*/ 2147483647 w 1141"/>
              <a:gd name="T21" fmla="*/ 2147483647 h 1265"/>
              <a:gd name="T22" fmla="*/ 2147483647 w 1141"/>
              <a:gd name="T23" fmla="*/ 2147483647 h 1265"/>
              <a:gd name="T24" fmla="*/ 2147483647 w 1141"/>
              <a:gd name="T25" fmla="*/ 2147483647 h 1265"/>
              <a:gd name="T26" fmla="*/ 2147483647 w 1141"/>
              <a:gd name="T27" fmla="*/ 2147483647 h 1265"/>
              <a:gd name="T28" fmla="*/ 2147483647 w 1141"/>
              <a:gd name="T29" fmla="*/ 2147483647 h 1265"/>
              <a:gd name="T30" fmla="*/ 2147483647 w 1141"/>
              <a:gd name="T31" fmla="*/ 2147483647 h 1265"/>
              <a:gd name="T32" fmla="*/ 2147483647 w 1141"/>
              <a:gd name="T33" fmla="*/ 2147483647 h 1265"/>
              <a:gd name="T34" fmla="*/ 2147483647 w 1141"/>
              <a:gd name="T35" fmla="*/ 2147483647 h 1265"/>
              <a:gd name="T36" fmla="*/ 2147483647 w 1141"/>
              <a:gd name="T37" fmla="*/ 2147483647 h 1265"/>
              <a:gd name="T38" fmla="*/ 2147483647 w 1141"/>
              <a:gd name="T39" fmla="*/ 2147483647 h 1265"/>
              <a:gd name="T40" fmla="*/ 2147483647 w 1141"/>
              <a:gd name="T41" fmla="*/ 2147483647 h 1265"/>
              <a:gd name="T42" fmla="*/ 2147483647 w 1141"/>
              <a:gd name="T43" fmla="*/ 2147483647 h 1265"/>
              <a:gd name="T44" fmla="*/ 2147483647 w 1141"/>
              <a:gd name="T45" fmla="*/ 2147483647 h 1265"/>
              <a:gd name="T46" fmla="*/ 2147483647 w 1141"/>
              <a:gd name="T47" fmla="*/ 2147483647 h 1265"/>
              <a:gd name="T48" fmla="*/ 2147483647 w 1141"/>
              <a:gd name="T49" fmla="*/ 2147483647 h 1265"/>
              <a:gd name="T50" fmla="*/ 2147483647 w 1141"/>
              <a:gd name="T51" fmla="*/ 2147483647 h 1265"/>
              <a:gd name="T52" fmla="*/ 2147483647 w 1141"/>
              <a:gd name="T53" fmla="*/ 2147483647 h 1265"/>
              <a:gd name="T54" fmla="*/ 2147483647 w 1141"/>
              <a:gd name="T55" fmla="*/ 2147483647 h 1265"/>
              <a:gd name="T56" fmla="*/ 2147483647 w 1141"/>
              <a:gd name="T57" fmla="*/ 2147483647 h 1265"/>
              <a:gd name="T58" fmla="*/ 2147483647 w 1141"/>
              <a:gd name="T59" fmla="*/ 2147483647 h 1265"/>
              <a:gd name="T60" fmla="*/ 2147483647 w 1141"/>
              <a:gd name="T61" fmla="*/ 2147483647 h 1265"/>
              <a:gd name="T62" fmla="*/ 2147483647 w 1141"/>
              <a:gd name="T63" fmla="*/ 2147483647 h 1265"/>
              <a:gd name="T64" fmla="*/ 2147483647 w 1141"/>
              <a:gd name="T65" fmla="*/ 2147483647 h 1265"/>
              <a:gd name="T66" fmla="*/ 2147483647 w 1141"/>
              <a:gd name="T67" fmla="*/ 2147483647 h 1265"/>
              <a:gd name="T68" fmla="*/ 2147483647 w 1141"/>
              <a:gd name="T69" fmla="*/ 2147483647 h 1265"/>
              <a:gd name="T70" fmla="*/ 2147483647 w 1141"/>
              <a:gd name="T71" fmla="*/ 2147483647 h 1265"/>
              <a:gd name="T72" fmla="*/ 2147483647 w 1141"/>
              <a:gd name="T73" fmla="*/ 2147483647 h 1265"/>
              <a:gd name="T74" fmla="*/ 2147483647 w 1141"/>
              <a:gd name="T75" fmla="*/ 2147483647 h 1265"/>
              <a:gd name="T76" fmla="*/ 2147483647 w 1141"/>
              <a:gd name="T77" fmla="*/ 2147483647 h 1265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141"/>
              <a:gd name="T118" fmla="*/ 0 h 1265"/>
              <a:gd name="T119" fmla="*/ 1141 w 1141"/>
              <a:gd name="T120" fmla="*/ 1265 h 1265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141" h="1265" extrusionOk="0">
                <a:moveTo>
                  <a:pt x="2" y="10"/>
                </a:moveTo>
                <a:cubicBezTo>
                  <a:pt x="8" y="11"/>
                  <a:pt x="44" y="17"/>
                  <a:pt x="71" y="14"/>
                </a:cubicBezTo>
                <a:cubicBezTo>
                  <a:pt x="123" y="8"/>
                  <a:pt x="175" y="3"/>
                  <a:pt x="227" y="1"/>
                </a:cubicBezTo>
                <a:cubicBezTo>
                  <a:pt x="275" y="-1"/>
                  <a:pt x="334" y="-6"/>
                  <a:pt x="378" y="18"/>
                </a:cubicBezTo>
                <a:cubicBezTo>
                  <a:pt x="447" y="56"/>
                  <a:pt x="459" y="154"/>
                  <a:pt x="469" y="222"/>
                </a:cubicBezTo>
                <a:cubicBezTo>
                  <a:pt x="485" y="335"/>
                  <a:pt x="486" y="451"/>
                  <a:pt x="494" y="565"/>
                </a:cubicBezTo>
                <a:cubicBezTo>
                  <a:pt x="508" y="761"/>
                  <a:pt x="546" y="959"/>
                  <a:pt x="549" y="1155"/>
                </a:cubicBezTo>
                <a:cubicBezTo>
                  <a:pt x="549" y="1185"/>
                  <a:pt x="551" y="1239"/>
                  <a:pt x="519" y="1257"/>
                </a:cubicBezTo>
                <a:cubicBezTo>
                  <a:pt x="487" y="1275"/>
                  <a:pt x="437" y="1260"/>
                  <a:pt x="404" y="1253"/>
                </a:cubicBezTo>
                <a:cubicBezTo>
                  <a:pt x="346" y="1240"/>
                  <a:pt x="290" y="1224"/>
                  <a:pt x="232" y="1211"/>
                </a:cubicBezTo>
                <a:cubicBezTo>
                  <a:pt x="199" y="1204"/>
                  <a:pt x="111" y="1203"/>
                  <a:pt x="86" y="1175"/>
                </a:cubicBezTo>
                <a:cubicBezTo>
                  <a:pt x="69" y="1155"/>
                  <a:pt x="87" y="1151"/>
                  <a:pt x="87" y="1131"/>
                </a:cubicBezTo>
              </a:path>
              <a:path w="1141" h="1265" extrusionOk="0">
                <a:moveTo>
                  <a:pt x="805" y="444"/>
                </a:moveTo>
                <a:cubicBezTo>
                  <a:pt x="794" y="457"/>
                  <a:pt x="771" y="473"/>
                  <a:pt x="782" y="491"/>
                </a:cubicBezTo>
                <a:cubicBezTo>
                  <a:pt x="797" y="515"/>
                  <a:pt x="820" y="513"/>
                  <a:pt x="845" y="512"/>
                </a:cubicBezTo>
                <a:cubicBezTo>
                  <a:pt x="878" y="511"/>
                  <a:pt x="903" y="501"/>
                  <a:pt x="931" y="484"/>
                </a:cubicBezTo>
                <a:cubicBezTo>
                  <a:pt x="945" y="475"/>
                  <a:pt x="954" y="465"/>
                  <a:pt x="965" y="453"/>
                </a:cubicBezTo>
                <a:cubicBezTo>
                  <a:pt x="947" y="465"/>
                  <a:pt x="942" y="476"/>
                  <a:pt x="951" y="499"/>
                </a:cubicBezTo>
                <a:cubicBezTo>
                  <a:pt x="961" y="525"/>
                  <a:pt x="991" y="536"/>
                  <a:pt x="1017" y="537"/>
                </a:cubicBezTo>
                <a:cubicBezTo>
                  <a:pt x="1044" y="538"/>
                  <a:pt x="1074" y="527"/>
                  <a:pt x="1082" y="499"/>
                </a:cubicBezTo>
                <a:cubicBezTo>
                  <a:pt x="1090" y="470"/>
                  <a:pt x="1062" y="444"/>
                  <a:pt x="1040" y="430"/>
                </a:cubicBezTo>
                <a:cubicBezTo>
                  <a:pt x="1009" y="411"/>
                  <a:pt x="982" y="411"/>
                  <a:pt x="949" y="413"/>
                </a:cubicBezTo>
                <a:cubicBezTo>
                  <a:pt x="916" y="415"/>
                  <a:pt x="914" y="427"/>
                  <a:pt x="931" y="452"/>
                </a:cubicBezTo>
              </a:path>
              <a:path w="1141" h="1265" extrusionOk="0">
                <a:moveTo>
                  <a:pt x="1074" y="845"/>
                </a:moveTo>
                <a:cubicBezTo>
                  <a:pt x="1052" y="858"/>
                  <a:pt x="1033" y="872"/>
                  <a:pt x="1018" y="892"/>
                </a:cubicBezTo>
                <a:cubicBezTo>
                  <a:pt x="1033" y="913"/>
                  <a:pt x="1046" y="906"/>
                  <a:pt x="1072" y="901"/>
                </a:cubicBezTo>
                <a:cubicBezTo>
                  <a:pt x="1100" y="895"/>
                  <a:pt x="1120" y="886"/>
                  <a:pt x="1140" y="867"/>
                </a:cubicBezTo>
                <a:cubicBezTo>
                  <a:pt x="1122" y="845"/>
                  <a:pt x="1097" y="850"/>
                  <a:pt x="1067" y="858"/>
                </a:cubicBezTo>
                <a:cubicBezTo>
                  <a:pt x="1033" y="867"/>
                  <a:pt x="1010" y="883"/>
                  <a:pt x="986" y="907"/>
                </a:cubicBezTo>
                <a:cubicBezTo>
                  <a:pt x="996" y="929"/>
                  <a:pt x="1012" y="934"/>
                  <a:pt x="1038" y="933"/>
                </a:cubicBezTo>
                <a:cubicBezTo>
                  <a:pt x="1063" y="932"/>
                  <a:pt x="1083" y="924"/>
                  <a:pt x="1100" y="907"/>
                </a:cubicBezTo>
                <a:cubicBezTo>
                  <a:pt x="1076" y="887"/>
                  <a:pt x="1059" y="883"/>
                  <a:pt x="1027" y="884"/>
                </a:cubicBezTo>
                <a:cubicBezTo>
                  <a:pt x="1010" y="884"/>
                  <a:pt x="997" y="888"/>
                  <a:pt x="982" y="893"/>
                </a:cubicBezTo>
                <a:cubicBezTo>
                  <a:pt x="997" y="899"/>
                  <a:pt x="1013" y="908"/>
                  <a:pt x="1029" y="895"/>
                </a:cubicBezTo>
                <a:cubicBezTo>
                  <a:pt x="1049" y="879"/>
                  <a:pt x="1013" y="867"/>
                  <a:pt x="1000" y="865"/>
                </a:cubicBezTo>
                <a:cubicBezTo>
                  <a:pt x="995" y="865"/>
                  <a:pt x="990" y="865"/>
                  <a:pt x="985" y="865"/>
                </a:cubicBezTo>
                <a:cubicBezTo>
                  <a:pt x="1000" y="878"/>
                  <a:pt x="1038" y="881"/>
                  <a:pt x="1012" y="878"/>
                </a:cubicBezTo>
                <a:cubicBezTo>
                  <a:pt x="997" y="876"/>
                  <a:pt x="962" y="903"/>
                  <a:pt x="967" y="888"/>
                </a:cubicBezTo>
                <a:cubicBezTo>
                  <a:pt x="983" y="870"/>
                  <a:pt x="988" y="860"/>
                  <a:pt x="988" y="84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52575" y="5154613"/>
            <a:ext cx="1527175" cy="504825"/>
          </a:xfrm>
          <a:custGeom>
            <a:avLst/>
            <a:gdLst>
              <a:gd name="T0" fmla="*/ 2147483647 w 4243"/>
              <a:gd name="T1" fmla="*/ 2147483647 h 1403"/>
              <a:gd name="T2" fmla="*/ 2147483647 w 4243"/>
              <a:gd name="T3" fmla="*/ 2147483647 h 1403"/>
              <a:gd name="T4" fmla="*/ 2147483647 w 4243"/>
              <a:gd name="T5" fmla="*/ 2147483647 h 1403"/>
              <a:gd name="T6" fmla="*/ 2147483647 w 4243"/>
              <a:gd name="T7" fmla="*/ 2147483647 h 1403"/>
              <a:gd name="T8" fmla="*/ 2147483647 w 4243"/>
              <a:gd name="T9" fmla="*/ 2147483647 h 1403"/>
              <a:gd name="T10" fmla="*/ 2147483647 w 4243"/>
              <a:gd name="T11" fmla="*/ 2147483647 h 1403"/>
              <a:gd name="T12" fmla="*/ 2147483647 w 4243"/>
              <a:gd name="T13" fmla="*/ 2147483647 h 1403"/>
              <a:gd name="T14" fmla="*/ 2147483647 w 4243"/>
              <a:gd name="T15" fmla="*/ 2147483647 h 1403"/>
              <a:gd name="T16" fmla="*/ 2147483647 w 4243"/>
              <a:gd name="T17" fmla="*/ 2147483647 h 1403"/>
              <a:gd name="T18" fmla="*/ 2147483647 w 4243"/>
              <a:gd name="T19" fmla="*/ 2147483647 h 1403"/>
              <a:gd name="T20" fmla="*/ 2147483647 w 4243"/>
              <a:gd name="T21" fmla="*/ 2147483647 h 1403"/>
              <a:gd name="T22" fmla="*/ 2147483647 w 4243"/>
              <a:gd name="T23" fmla="*/ 2147483647 h 1403"/>
              <a:gd name="T24" fmla="*/ 2147483647 w 4243"/>
              <a:gd name="T25" fmla="*/ 2147483647 h 1403"/>
              <a:gd name="T26" fmla="*/ 2147483647 w 4243"/>
              <a:gd name="T27" fmla="*/ 2147483647 h 1403"/>
              <a:gd name="T28" fmla="*/ 2147483647 w 4243"/>
              <a:gd name="T29" fmla="*/ 2147483647 h 1403"/>
              <a:gd name="T30" fmla="*/ 2147483647 w 4243"/>
              <a:gd name="T31" fmla="*/ 2147483647 h 1403"/>
              <a:gd name="T32" fmla="*/ 2147483647 w 4243"/>
              <a:gd name="T33" fmla="*/ 2147483647 h 1403"/>
              <a:gd name="T34" fmla="*/ 2147483647 w 4243"/>
              <a:gd name="T35" fmla="*/ 2147483647 h 1403"/>
              <a:gd name="T36" fmla="*/ 2147483647 w 4243"/>
              <a:gd name="T37" fmla="*/ 2147483647 h 1403"/>
              <a:gd name="T38" fmla="*/ 2147483647 w 4243"/>
              <a:gd name="T39" fmla="*/ 2147483647 h 1403"/>
              <a:gd name="T40" fmla="*/ 2147483647 w 4243"/>
              <a:gd name="T41" fmla="*/ 2147483647 h 1403"/>
              <a:gd name="T42" fmla="*/ 2147483647 w 4243"/>
              <a:gd name="T43" fmla="*/ 2147483647 h 1403"/>
              <a:gd name="T44" fmla="*/ 2147483647 w 4243"/>
              <a:gd name="T45" fmla="*/ 2147483647 h 1403"/>
              <a:gd name="T46" fmla="*/ 2147483647 w 4243"/>
              <a:gd name="T47" fmla="*/ 2147483647 h 1403"/>
              <a:gd name="T48" fmla="*/ 2147483647 w 4243"/>
              <a:gd name="T49" fmla="*/ 2147483647 h 1403"/>
              <a:gd name="T50" fmla="*/ 2147483647 w 4243"/>
              <a:gd name="T51" fmla="*/ 2147483647 h 1403"/>
              <a:gd name="T52" fmla="*/ 2147483647 w 4243"/>
              <a:gd name="T53" fmla="*/ 2147483647 h 1403"/>
              <a:gd name="T54" fmla="*/ 2147483647 w 4243"/>
              <a:gd name="T55" fmla="*/ 2147483647 h 1403"/>
              <a:gd name="T56" fmla="*/ 2147483647 w 4243"/>
              <a:gd name="T57" fmla="*/ 2147483647 h 1403"/>
              <a:gd name="T58" fmla="*/ 2147483647 w 4243"/>
              <a:gd name="T59" fmla="*/ 2147483647 h 1403"/>
              <a:gd name="T60" fmla="*/ 2147483647 w 4243"/>
              <a:gd name="T61" fmla="*/ 2147483647 h 1403"/>
              <a:gd name="T62" fmla="*/ 2147483647 w 4243"/>
              <a:gd name="T63" fmla="*/ 2147483647 h 1403"/>
              <a:gd name="T64" fmla="*/ 2147483647 w 4243"/>
              <a:gd name="T65" fmla="*/ 2147483647 h 1403"/>
              <a:gd name="T66" fmla="*/ 2147483647 w 4243"/>
              <a:gd name="T67" fmla="*/ 2147483647 h 1403"/>
              <a:gd name="T68" fmla="*/ 2147483647 w 4243"/>
              <a:gd name="T69" fmla="*/ 2147483647 h 1403"/>
              <a:gd name="T70" fmla="*/ 2147483647 w 4243"/>
              <a:gd name="T71" fmla="*/ 2147483647 h 1403"/>
              <a:gd name="T72" fmla="*/ 2147483647 w 4243"/>
              <a:gd name="T73" fmla="*/ 2147483647 h 1403"/>
              <a:gd name="T74" fmla="*/ 2147483647 w 4243"/>
              <a:gd name="T75" fmla="*/ 2147483647 h 1403"/>
              <a:gd name="T76" fmla="*/ 2147483647 w 4243"/>
              <a:gd name="T77" fmla="*/ 2147483647 h 1403"/>
              <a:gd name="T78" fmla="*/ 2147483647 w 4243"/>
              <a:gd name="T79" fmla="*/ 2147483647 h 1403"/>
              <a:gd name="T80" fmla="*/ 2147483647 w 4243"/>
              <a:gd name="T81" fmla="*/ 2147483647 h 1403"/>
              <a:gd name="T82" fmla="*/ 2147483647 w 4243"/>
              <a:gd name="T83" fmla="*/ 2147483647 h 1403"/>
              <a:gd name="T84" fmla="*/ 2147483647 w 4243"/>
              <a:gd name="T85" fmla="*/ 2147483647 h 140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4243"/>
              <a:gd name="T130" fmla="*/ 0 h 1403"/>
              <a:gd name="T131" fmla="*/ 4243 w 4243"/>
              <a:gd name="T132" fmla="*/ 1403 h 140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4243" h="1403" extrusionOk="0">
                <a:moveTo>
                  <a:pt x="354" y="526"/>
                </a:moveTo>
                <a:cubicBezTo>
                  <a:pt x="322" y="525"/>
                  <a:pt x="292" y="520"/>
                  <a:pt x="260" y="518"/>
                </a:cubicBezTo>
                <a:cubicBezTo>
                  <a:pt x="213" y="514"/>
                  <a:pt x="168" y="513"/>
                  <a:pt x="122" y="525"/>
                </a:cubicBezTo>
                <a:cubicBezTo>
                  <a:pt x="80" y="536"/>
                  <a:pt x="60" y="562"/>
                  <a:pt x="77" y="605"/>
                </a:cubicBezTo>
                <a:cubicBezTo>
                  <a:pt x="100" y="664"/>
                  <a:pt x="155" y="717"/>
                  <a:pt x="194" y="766"/>
                </a:cubicBezTo>
                <a:cubicBezTo>
                  <a:pt x="236" y="820"/>
                  <a:pt x="293" y="874"/>
                  <a:pt x="311" y="942"/>
                </a:cubicBezTo>
                <a:cubicBezTo>
                  <a:pt x="325" y="993"/>
                  <a:pt x="299" y="1034"/>
                  <a:pt x="254" y="1057"/>
                </a:cubicBezTo>
                <a:cubicBezTo>
                  <a:pt x="202" y="1083"/>
                  <a:pt x="141" y="1081"/>
                  <a:pt x="86" y="1067"/>
                </a:cubicBezTo>
                <a:cubicBezTo>
                  <a:pt x="40" y="1055"/>
                  <a:pt x="-3" y="1020"/>
                  <a:pt x="0" y="968"/>
                </a:cubicBezTo>
                <a:cubicBezTo>
                  <a:pt x="9" y="934"/>
                  <a:pt x="13" y="922"/>
                  <a:pt x="29" y="903"/>
                </a:cubicBezTo>
              </a:path>
              <a:path w="4243" h="1403" extrusionOk="0">
                <a:moveTo>
                  <a:pt x="468" y="727"/>
                </a:moveTo>
                <a:cubicBezTo>
                  <a:pt x="521" y="722"/>
                  <a:pt x="569" y="716"/>
                  <a:pt x="620" y="704"/>
                </a:cubicBezTo>
                <a:cubicBezTo>
                  <a:pt x="663" y="694"/>
                  <a:pt x="694" y="683"/>
                  <a:pt x="725" y="650"/>
                </a:cubicBezTo>
                <a:cubicBezTo>
                  <a:pt x="745" y="629"/>
                  <a:pt x="766" y="596"/>
                  <a:pt x="758" y="566"/>
                </a:cubicBezTo>
                <a:cubicBezTo>
                  <a:pt x="748" y="531"/>
                  <a:pt x="701" y="546"/>
                  <a:pt x="679" y="556"/>
                </a:cubicBezTo>
                <a:cubicBezTo>
                  <a:pt x="625" y="580"/>
                  <a:pt x="580" y="628"/>
                  <a:pt x="550" y="678"/>
                </a:cubicBezTo>
                <a:cubicBezTo>
                  <a:pt x="516" y="735"/>
                  <a:pt x="498" y="818"/>
                  <a:pt x="538" y="877"/>
                </a:cubicBezTo>
                <a:cubicBezTo>
                  <a:pt x="569" y="922"/>
                  <a:pt x="620" y="931"/>
                  <a:pt x="669" y="930"/>
                </a:cubicBezTo>
                <a:cubicBezTo>
                  <a:pt x="737" y="929"/>
                  <a:pt x="796" y="904"/>
                  <a:pt x="858" y="879"/>
                </a:cubicBezTo>
              </a:path>
              <a:path w="4243" h="1403" extrusionOk="0">
                <a:moveTo>
                  <a:pt x="948" y="293"/>
                </a:moveTo>
                <a:cubicBezTo>
                  <a:pt x="945" y="277"/>
                  <a:pt x="943" y="274"/>
                  <a:pt x="946" y="265"/>
                </a:cubicBezTo>
                <a:cubicBezTo>
                  <a:pt x="952" y="330"/>
                  <a:pt x="943" y="396"/>
                  <a:pt x="940" y="461"/>
                </a:cubicBezTo>
                <a:cubicBezTo>
                  <a:pt x="936" y="552"/>
                  <a:pt x="933" y="644"/>
                  <a:pt x="930" y="735"/>
                </a:cubicBezTo>
                <a:cubicBezTo>
                  <a:pt x="928" y="792"/>
                  <a:pt x="924" y="851"/>
                  <a:pt x="933" y="907"/>
                </a:cubicBezTo>
                <a:cubicBezTo>
                  <a:pt x="937" y="934"/>
                  <a:pt x="940" y="922"/>
                  <a:pt x="953" y="931"/>
                </a:cubicBezTo>
              </a:path>
              <a:path w="4243" h="1403" extrusionOk="0">
                <a:moveTo>
                  <a:pt x="1382" y="364"/>
                </a:moveTo>
                <a:cubicBezTo>
                  <a:pt x="1384" y="331"/>
                  <a:pt x="1394" y="314"/>
                  <a:pt x="1352" y="298"/>
                </a:cubicBezTo>
                <a:cubicBezTo>
                  <a:pt x="1267" y="266"/>
                  <a:pt x="1167" y="307"/>
                  <a:pt x="1123" y="385"/>
                </a:cubicBezTo>
                <a:cubicBezTo>
                  <a:pt x="1060" y="497"/>
                  <a:pt x="1080" y="649"/>
                  <a:pt x="1095" y="769"/>
                </a:cubicBezTo>
                <a:cubicBezTo>
                  <a:pt x="1111" y="898"/>
                  <a:pt x="1140" y="1026"/>
                  <a:pt x="1158" y="1155"/>
                </a:cubicBezTo>
                <a:cubicBezTo>
                  <a:pt x="1166" y="1211"/>
                  <a:pt x="1191" y="1256"/>
                  <a:pt x="1152" y="1233"/>
                </a:cubicBezTo>
              </a:path>
              <a:path w="4243" h="1403" extrusionOk="0">
                <a:moveTo>
                  <a:pt x="1113" y="807"/>
                </a:moveTo>
                <a:cubicBezTo>
                  <a:pt x="1133" y="774"/>
                  <a:pt x="1142" y="764"/>
                  <a:pt x="1183" y="764"/>
                </a:cubicBezTo>
                <a:cubicBezTo>
                  <a:pt x="1224" y="764"/>
                  <a:pt x="1266" y="778"/>
                  <a:pt x="1306" y="785"/>
                </a:cubicBezTo>
                <a:cubicBezTo>
                  <a:pt x="1349" y="792"/>
                  <a:pt x="1393" y="800"/>
                  <a:pt x="1434" y="815"/>
                </a:cubicBezTo>
                <a:cubicBezTo>
                  <a:pt x="1467" y="828"/>
                  <a:pt x="1491" y="844"/>
                  <a:pt x="1514" y="871"/>
                </a:cubicBezTo>
                <a:cubicBezTo>
                  <a:pt x="1532" y="892"/>
                  <a:pt x="1516" y="910"/>
                  <a:pt x="1535" y="868"/>
                </a:cubicBezTo>
              </a:path>
              <a:path w="4243" h="1403" extrusionOk="0">
                <a:moveTo>
                  <a:pt x="2016" y="240"/>
                </a:moveTo>
                <a:cubicBezTo>
                  <a:pt x="2022" y="238"/>
                  <a:pt x="2028" y="235"/>
                  <a:pt x="2034" y="233"/>
                </a:cubicBezTo>
                <a:cubicBezTo>
                  <a:pt x="2051" y="260"/>
                  <a:pt x="2050" y="265"/>
                  <a:pt x="2040" y="306"/>
                </a:cubicBezTo>
                <a:cubicBezTo>
                  <a:pt x="2024" y="376"/>
                  <a:pt x="2003" y="445"/>
                  <a:pt x="1988" y="515"/>
                </a:cubicBezTo>
                <a:cubicBezTo>
                  <a:pt x="1970" y="600"/>
                  <a:pt x="1959" y="683"/>
                  <a:pt x="1959" y="769"/>
                </a:cubicBezTo>
                <a:cubicBezTo>
                  <a:pt x="1933" y="749"/>
                  <a:pt x="1907" y="726"/>
                  <a:pt x="1878" y="709"/>
                </a:cubicBezTo>
                <a:cubicBezTo>
                  <a:pt x="1818" y="674"/>
                  <a:pt x="1729" y="660"/>
                  <a:pt x="1681" y="723"/>
                </a:cubicBezTo>
                <a:cubicBezTo>
                  <a:pt x="1656" y="756"/>
                  <a:pt x="1654" y="807"/>
                  <a:pt x="1677" y="841"/>
                </a:cubicBezTo>
                <a:cubicBezTo>
                  <a:pt x="1703" y="879"/>
                  <a:pt x="1766" y="898"/>
                  <a:pt x="1809" y="901"/>
                </a:cubicBezTo>
                <a:cubicBezTo>
                  <a:pt x="1863" y="905"/>
                  <a:pt x="1917" y="898"/>
                  <a:pt x="1971" y="896"/>
                </a:cubicBezTo>
                <a:cubicBezTo>
                  <a:pt x="1989" y="895"/>
                  <a:pt x="2054" y="900"/>
                  <a:pt x="2069" y="891"/>
                </a:cubicBezTo>
                <a:cubicBezTo>
                  <a:pt x="2085" y="882"/>
                  <a:pt x="2096" y="859"/>
                  <a:pt x="2107" y="844"/>
                </a:cubicBezTo>
                <a:cubicBezTo>
                  <a:pt x="2133" y="809"/>
                  <a:pt x="2157" y="773"/>
                  <a:pt x="2183" y="738"/>
                </a:cubicBezTo>
                <a:cubicBezTo>
                  <a:pt x="2204" y="710"/>
                  <a:pt x="2219" y="697"/>
                  <a:pt x="2245" y="681"/>
                </a:cubicBezTo>
                <a:cubicBezTo>
                  <a:pt x="2260" y="705"/>
                  <a:pt x="2272" y="727"/>
                  <a:pt x="2282" y="755"/>
                </a:cubicBezTo>
                <a:cubicBezTo>
                  <a:pt x="2291" y="781"/>
                  <a:pt x="2311" y="817"/>
                  <a:pt x="2313" y="845"/>
                </a:cubicBezTo>
                <a:cubicBezTo>
                  <a:pt x="2316" y="858"/>
                  <a:pt x="2317" y="863"/>
                  <a:pt x="2307" y="869"/>
                </a:cubicBezTo>
                <a:cubicBezTo>
                  <a:pt x="2285" y="864"/>
                  <a:pt x="2262" y="859"/>
                  <a:pt x="2240" y="854"/>
                </a:cubicBezTo>
                <a:cubicBezTo>
                  <a:pt x="2214" y="848"/>
                  <a:pt x="2190" y="842"/>
                  <a:pt x="2164" y="837"/>
                </a:cubicBezTo>
                <a:cubicBezTo>
                  <a:pt x="2161" y="836"/>
                  <a:pt x="2158" y="836"/>
                  <a:pt x="2155" y="835"/>
                </a:cubicBezTo>
              </a:path>
              <a:path w="4243" h="1403" extrusionOk="0">
                <a:moveTo>
                  <a:pt x="2390" y="829"/>
                </a:moveTo>
                <a:cubicBezTo>
                  <a:pt x="2418" y="830"/>
                  <a:pt x="2422" y="824"/>
                  <a:pt x="2436" y="844"/>
                </a:cubicBezTo>
                <a:cubicBezTo>
                  <a:pt x="2448" y="862"/>
                  <a:pt x="2445" y="873"/>
                  <a:pt x="2469" y="888"/>
                </a:cubicBezTo>
                <a:cubicBezTo>
                  <a:pt x="2498" y="906"/>
                  <a:pt x="2536" y="909"/>
                  <a:pt x="2569" y="907"/>
                </a:cubicBezTo>
                <a:cubicBezTo>
                  <a:pt x="2606" y="905"/>
                  <a:pt x="2642" y="893"/>
                  <a:pt x="2672" y="872"/>
                </a:cubicBezTo>
                <a:cubicBezTo>
                  <a:pt x="2697" y="854"/>
                  <a:pt x="2706" y="829"/>
                  <a:pt x="2724" y="807"/>
                </a:cubicBezTo>
                <a:cubicBezTo>
                  <a:pt x="2730" y="793"/>
                  <a:pt x="2732" y="789"/>
                  <a:pt x="2743" y="787"/>
                </a:cubicBezTo>
                <a:cubicBezTo>
                  <a:pt x="2760" y="828"/>
                  <a:pt x="2774" y="871"/>
                  <a:pt x="2787" y="915"/>
                </a:cubicBezTo>
                <a:cubicBezTo>
                  <a:pt x="2822" y="1033"/>
                  <a:pt x="2868" y="1164"/>
                  <a:pt x="2857" y="1289"/>
                </a:cubicBezTo>
                <a:cubicBezTo>
                  <a:pt x="2854" y="1328"/>
                  <a:pt x="2840" y="1391"/>
                  <a:pt x="2793" y="1402"/>
                </a:cubicBezTo>
                <a:cubicBezTo>
                  <a:pt x="2756" y="1411"/>
                  <a:pt x="2751" y="1379"/>
                  <a:pt x="2739" y="1355"/>
                </a:cubicBezTo>
              </a:path>
              <a:path w="4243" h="1403" extrusionOk="0">
                <a:moveTo>
                  <a:pt x="3303" y="432"/>
                </a:moveTo>
                <a:cubicBezTo>
                  <a:pt x="3286" y="437"/>
                  <a:pt x="3276" y="440"/>
                  <a:pt x="3259" y="440"/>
                </a:cubicBezTo>
                <a:cubicBezTo>
                  <a:pt x="3298" y="432"/>
                  <a:pt x="3336" y="423"/>
                  <a:pt x="3375" y="415"/>
                </a:cubicBezTo>
                <a:cubicBezTo>
                  <a:pt x="3431" y="404"/>
                  <a:pt x="3487" y="393"/>
                  <a:pt x="3543" y="384"/>
                </a:cubicBezTo>
                <a:cubicBezTo>
                  <a:pt x="3580" y="378"/>
                  <a:pt x="3616" y="369"/>
                  <a:pt x="3652" y="358"/>
                </a:cubicBezTo>
                <a:cubicBezTo>
                  <a:pt x="3656" y="357"/>
                  <a:pt x="3659" y="355"/>
                  <a:pt x="3663" y="354"/>
                </a:cubicBezTo>
              </a:path>
              <a:path w="4243" h="1403" extrusionOk="0">
                <a:moveTo>
                  <a:pt x="3418" y="513"/>
                </a:moveTo>
                <a:cubicBezTo>
                  <a:pt x="3430" y="532"/>
                  <a:pt x="3442" y="532"/>
                  <a:pt x="3465" y="528"/>
                </a:cubicBezTo>
                <a:cubicBezTo>
                  <a:pt x="3493" y="523"/>
                  <a:pt x="3519" y="514"/>
                  <a:pt x="3547" y="511"/>
                </a:cubicBezTo>
                <a:cubicBezTo>
                  <a:pt x="3581" y="507"/>
                  <a:pt x="3615" y="509"/>
                  <a:pt x="3648" y="506"/>
                </a:cubicBezTo>
                <a:cubicBezTo>
                  <a:pt x="3690" y="503"/>
                  <a:pt x="3725" y="485"/>
                  <a:pt x="3762" y="468"/>
                </a:cubicBezTo>
              </a:path>
              <a:path w="4243" h="1403" extrusionOk="0">
                <a:moveTo>
                  <a:pt x="4234" y="47"/>
                </a:moveTo>
                <a:cubicBezTo>
                  <a:pt x="4241" y="26"/>
                  <a:pt x="4241" y="22"/>
                  <a:pt x="4238" y="0"/>
                </a:cubicBezTo>
                <a:cubicBezTo>
                  <a:pt x="4225" y="50"/>
                  <a:pt x="4218" y="101"/>
                  <a:pt x="4211" y="152"/>
                </a:cubicBezTo>
                <a:cubicBezTo>
                  <a:pt x="4199" y="238"/>
                  <a:pt x="4187" y="325"/>
                  <a:pt x="4177" y="412"/>
                </a:cubicBezTo>
                <a:cubicBezTo>
                  <a:pt x="4163" y="537"/>
                  <a:pt x="4150" y="666"/>
                  <a:pt x="4156" y="792"/>
                </a:cubicBezTo>
                <a:cubicBezTo>
                  <a:pt x="4157" y="804"/>
                  <a:pt x="4158" y="814"/>
                  <a:pt x="4160" y="826"/>
                </a:cubicBezTo>
                <a:cubicBezTo>
                  <a:pt x="4164" y="808"/>
                  <a:pt x="4168" y="792"/>
                  <a:pt x="4173" y="77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9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562100" y="5551488"/>
            <a:ext cx="1330325" cy="392112"/>
          </a:xfrm>
          <a:custGeom>
            <a:avLst/>
            <a:gdLst>
              <a:gd name="T0" fmla="*/ 2147483647 w 3693"/>
              <a:gd name="T1" fmla="*/ 2147483647 h 1090"/>
              <a:gd name="T2" fmla="*/ 2147483647 w 3693"/>
              <a:gd name="T3" fmla="*/ 2147483647 h 1090"/>
              <a:gd name="T4" fmla="*/ 2147483647 w 3693"/>
              <a:gd name="T5" fmla="*/ 2147483647 h 1090"/>
              <a:gd name="T6" fmla="*/ 2147483647 w 3693"/>
              <a:gd name="T7" fmla="*/ 2147483647 h 1090"/>
              <a:gd name="T8" fmla="*/ 2147483647 w 3693"/>
              <a:gd name="T9" fmla="*/ 2147483647 h 1090"/>
              <a:gd name="T10" fmla="*/ 2147483647 w 3693"/>
              <a:gd name="T11" fmla="*/ 2147483647 h 1090"/>
              <a:gd name="T12" fmla="*/ 2147483647 w 3693"/>
              <a:gd name="T13" fmla="*/ 2147483647 h 1090"/>
              <a:gd name="T14" fmla="*/ 2147483647 w 3693"/>
              <a:gd name="T15" fmla="*/ 2147483647 h 1090"/>
              <a:gd name="T16" fmla="*/ 2147483647 w 3693"/>
              <a:gd name="T17" fmla="*/ 2147483647 h 1090"/>
              <a:gd name="T18" fmla="*/ 2147483647 w 3693"/>
              <a:gd name="T19" fmla="*/ 2147483647 h 1090"/>
              <a:gd name="T20" fmla="*/ 2147483647 w 3693"/>
              <a:gd name="T21" fmla="*/ 2147483647 h 1090"/>
              <a:gd name="T22" fmla="*/ 2147483647 w 3693"/>
              <a:gd name="T23" fmla="*/ 2147483647 h 1090"/>
              <a:gd name="T24" fmla="*/ 2147483647 w 3693"/>
              <a:gd name="T25" fmla="*/ 2147483647 h 1090"/>
              <a:gd name="T26" fmla="*/ 2147483647 w 3693"/>
              <a:gd name="T27" fmla="*/ 2147483647 h 1090"/>
              <a:gd name="T28" fmla="*/ 2147483647 w 3693"/>
              <a:gd name="T29" fmla="*/ 2147483647 h 1090"/>
              <a:gd name="T30" fmla="*/ 2147483647 w 3693"/>
              <a:gd name="T31" fmla="*/ 2147483647 h 1090"/>
              <a:gd name="T32" fmla="*/ 2147483647 w 3693"/>
              <a:gd name="T33" fmla="*/ 2147483647 h 1090"/>
              <a:gd name="T34" fmla="*/ 2147483647 w 3693"/>
              <a:gd name="T35" fmla="*/ 2147483647 h 1090"/>
              <a:gd name="T36" fmla="*/ 2147483647 w 3693"/>
              <a:gd name="T37" fmla="*/ 2147483647 h 1090"/>
              <a:gd name="T38" fmla="*/ 2147483647 w 3693"/>
              <a:gd name="T39" fmla="*/ 2147483647 h 1090"/>
              <a:gd name="T40" fmla="*/ 2147483647 w 3693"/>
              <a:gd name="T41" fmla="*/ 2147483647 h 1090"/>
              <a:gd name="T42" fmla="*/ 2147483647 w 3693"/>
              <a:gd name="T43" fmla="*/ 2147483647 h 1090"/>
              <a:gd name="T44" fmla="*/ 2147483647 w 3693"/>
              <a:gd name="T45" fmla="*/ 2147483647 h 1090"/>
              <a:gd name="T46" fmla="*/ 2147483647 w 3693"/>
              <a:gd name="T47" fmla="*/ 2147483647 h 1090"/>
              <a:gd name="T48" fmla="*/ 2147483647 w 3693"/>
              <a:gd name="T49" fmla="*/ 2147483647 h 1090"/>
              <a:gd name="T50" fmla="*/ 2147483647 w 3693"/>
              <a:gd name="T51" fmla="*/ 2147483647 h 1090"/>
              <a:gd name="T52" fmla="*/ 2147483647 w 3693"/>
              <a:gd name="T53" fmla="*/ 2147483647 h 1090"/>
              <a:gd name="T54" fmla="*/ 2147483647 w 3693"/>
              <a:gd name="T55" fmla="*/ 2147483647 h 1090"/>
              <a:gd name="T56" fmla="*/ 2147483647 w 3693"/>
              <a:gd name="T57" fmla="*/ 2147483647 h 1090"/>
              <a:gd name="T58" fmla="*/ 2147483647 w 3693"/>
              <a:gd name="T59" fmla="*/ 2147483647 h 1090"/>
              <a:gd name="T60" fmla="*/ 2147483647 w 3693"/>
              <a:gd name="T61" fmla="*/ 2147483647 h 1090"/>
              <a:gd name="T62" fmla="*/ 2147483647 w 3693"/>
              <a:gd name="T63" fmla="*/ 2147483647 h 1090"/>
              <a:gd name="T64" fmla="*/ 2147483647 w 3693"/>
              <a:gd name="T65" fmla="*/ 2147483647 h 1090"/>
              <a:gd name="T66" fmla="*/ 2147483647 w 3693"/>
              <a:gd name="T67" fmla="*/ 2147483647 h 1090"/>
              <a:gd name="T68" fmla="*/ 2147483647 w 3693"/>
              <a:gd name="T69" fmla="*/ 2147483647 h 1090"/>
              <a:gd name="T70" fmla="*/ 2147483647 w 3693"/>
              <a:gd name="T71" fmla="*/ 2147483647 h 109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693"/>
              <a:gd name="T109" fmla="*/ 0 h 1090"/>
              <a:gd name="T110" fmla="*/ 3693 w 3693"/>
              <a:gd name="T111" fmla="*/ 1090 h 109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693" h="1090" extrusionOk="0">
                <a:moveTo>
                  <a:pt x="272" y="321"/>
                </a:moveTo>
                <a:cubicBezTo>
                  <a:pt x="225" y="324"/>
                  <a:pt x="179" y="323"/>
                  <a:pt x="133" y="325"/>
                </a:cubicBezTo>
                <a:cubicBezTo>
                  <a:pt x="109" y="326"/>
                  <a:pt x="63" y="327"/>
                  <a:pt x="65" y="362"/>
                </a:cubicBezTo>
                <a:cubicBezTo>
                  <a:pt x="67" y="409"/>
                  <a:pt x="127" y="455"/>
                  <a:pt x="155" y="486"/>
                </a:cubicBezTo>
                <a:cubicBezTo>
                  <a:pt x="196" y="532"/>
                  <a:pt x="252" y="580"/>
                  <a:pt x="280" y="636"/>
                </a:cubicBezTo>
                <a:cubicBezTo>
                  <a:pt x="303" y="682"/>
                  <a:pt x="276" y="711"/>
                  <a:pt x="235" y="729"/>
                </a:cubicBezTo>
                <a:cubicBezTo>
                  <a:pt x="186" y="750"/>
                  <a:pt x="121" y="753"/>
                  <a:pt x="70" y="738"/>
                </a:cubicBezTo>
                <a:cubicBezTo>
                  <a:pt x="35" y="728"/>
                  <a:pt x="-8" y="706"/>
                  <a:pt x="1" y="662"/>
                </a:cubicBezTo>
                <a:cubicBezTo>
                  <a:pt x="5" y="654"/>
                  <a:pt x="8" y="646"/>
                  <a:pt x="12" y="638"/>
                </a:cubicBezTo>
              </a:path>
              <a:path w="3693" h="1090" extrusionOk="0">
                <a:moveTo>
                  <a:pt x="405" y="529"/>
                </a:moveTo>
                <a:cubicBezTo>
                  <a:pt x="468" y="522"/>
                  <a:pt x="547" y="521"/>
                  <a:pt x="605" y="493"/>
                </a:cubicBezTo>
                <a:cubicBezTo>
                  <a:pt x="642" y="475"/>
                  <a:pt x="688" y="439"/>
                  <a:pt x="702" y="399"/>
                </a:cubicBezTo>
                <a:cubicBezTo>
                  <a:pt x="712" y="370"/>
                  <a:pt x="704" y="351"/>
                  <a:pt x="693" y="326"/>
                </a:cubicBezTo>
                <a:cubicBezTo>
                  <a:pt x="653" y="304"/>
                  <a:pt x="625" y="315"/>
                  <a:pt x="587" y="343"/>
                </a:cubicBezTo>
                <a:cubicBezTo>
                  <a:pt x="534" y="382"/>
                  <a:pt x="492" y="450"/>
                  <a:pt x="468" y="510"/>
                </a:cubicBezTo>
                <a:cubicBezTo>
                  <a:pt x="451" y="552"/>
                  <a:pt x="433" y="616"/>
                  <a:pt x="466" y="655"/>
                </a:cubicBezTo>
                <a:cubicBezTo>
                  <a:pt x="496" y="690"/>
                  <a:pt x="545" y="655"/>
                  <a:pt x="570" y="634"/>
                </a:cubicBezTo>
                <a:cubicBezTo>
                  <a:pt x="606" y="596"/>
                  <a:pt x="620" y="582"/>
                  <a:pt x="643" y="554"/>
                </a:cubicBezTo>
              </a:path>
              <a:path w="3693" h="1090" extrusionOk="0">
                <a:moveTo>
                  <a:pt x="869" y="59"/>
                </a:moveTo>
                <a:cubicBezTo>
                  <a:pt x="868" y="113"/>
                  <a:pt x="861" y="168"/>
                  <a:pt x="859" y="222"/>
                </a:cubicBezTo>
                <a:cubicBezTo>
                  <a:pt x="857" y="299"/>
                  <a:pt x="858" y="377"/>
                  <a:pt x="861" y="454"/>
                </a:cubicBezTo>
                <a:cubicBezTo>
                  <a:pt x="863" y="506"/>
                  <a:pt x="867" y="556"/>
                  <a:pt x="886" y="604"/>
                </a:cubicBezTo>
                <a:cubicBezTo>
                  <a:pt x="899" y="637"/>
                  <a:pt x="923" y="616"/>
                  <a:pt x="944" y="603"/>
                </a:cubicBezTo>
              </a:path>
              <a:path w="3693" h="1090" extrusionOk="0">
                <a:moveTo>
                  <a:pt x="1403" y="74"/>
                </a:moveTo>
                <a:cubicBezTo>
                  <a:pt x="1377" y="26"/>
                  <a:pt x="1356" y="27"/>
                  <a:pt x="1301" y="35"/>
                </a:cubicBezTo>
                <a:cubicBezTo>
                  <a:pt x="1166" y="56"/>
                  <a:pt x="1079" y="162"/>
                  <a:pt x="1042" y="289"/>
                </a:cubicBezTo>
                <a:cubicBezTo>
                  <a:pt x="999" y="436"/>
                  <a:pt x="1025" y="602"/>
                  <a:pt x="1045" y="750"/>
                </a:cubicBezTo>
                <a:cubicBezTo>
                  <a:pt x="1058" y="846"/>
                  <a:pt x="1078" y="941"/>
                  <a:pt x="1087" y="1037"/>
                </a:cubicBezTo>
                <a:cubicBezTo>
                  <a:pt x="1090" y="1068"/>
                  <a:pt x="1104" y="1103"/>
                  <a:pt x="1085" y="1065"/>
                </a:cubicBezTo>
              </a:path>
              <a:path w="3693" h="1090" extrusionOk="0">
                <a:moveTo>
                  <a:pt x="1030" y="510"/>
                </a:moveTo>
                <a:cubicBezTo>
                  <a:pt x="1058" y="507"/>
                  <a:pt x="1075" y="518"/>
                  <a:pt x="1102" y="523"/>
                </a:cubicBezTo>
                <a:cubicBezTo>
                  <a:pt x="1141" y="530"/>
                  <a:pt x="1173" y="523"/>
                  <a:pt x="1211" y="514"/>
                </a:cubicBezTo>
              </a:path>
              <a:path w="3693" h="1090" extrusionOk="0">
                <a:moveTo>
                  <a:pt x="1476" y="579"/>
                </a:moveTo>
                <a:cubicBezTo>
                  <a:pt x="1486" y="638"/>
                  <a:pt x="1478" y="621"/>
                  <a:pt x="1485" y="572"/>
                </a:cubicBezTo>
              </a:path>
              <a:path w="3693" h="1090" extrusionOk="0">
                <a:moveTo>
                  <a:pt x="1726" y="452"/>
                </a:moveTo>
                <a:cubicBezTo>
                  <a:pt x="1755" y="458"/>
                  <a:pt x="1771" y="447"/>
                  <a:pt x="1793" y="424"/>
                </a:cubicBezTo>
                <a:cubicBezTo>
                  <a:pt x="1818" y="398"/>
                  <a:pt x="1839" y="368"/>
                  <a:pt x="1861" y="340"/>
                </a:cubicBezTo>
                <a:cubicBezTo>
                  <a:pt x="1871" y="327"/>
                  <a:pt x="1878" y="315"/>
                  <a:pt x="1889" y="304"/>
                </a:cubicBezTo>
                <a:cubicBezTo>
                  <a:pt x="1892" y="324"/>
                  <a:pt x="1893" y="343"/>
                  <a:pt x="1895" y="363"/>
                </a:cubicBezTo>
                <a:cubicBezTo>
                  <a:pt x="1897" y="384"/>
                  <a:pt x="1902" y="420"/>
                  <a:pt x="1924" y="431"/>
                </a:cubicBezTo>
                <a:cubicBezTo>
                  <a:pt x="1948" y="443"/>
                  <a:pt x="1984" y="417"/>
                  <a:pt x="2002" y="406"/>
                </a:cubicBezTo>
                <a:cubicBezTo>
                  <a:pt x="2030" y="389"/>
                  <a:pt x="2054" y="366"/>
                  <a:pt x="2083" y="350"/>
                </a:cubicBezTo>
                <a:cubicBezTo>
                  <a:pt x="2096" y="344"/>
                  <a:pt x="2100" y="342"/>
                  <a:pt x="2107" y="351"/>
                </a:cubicBezTo>
                <a:cubicBezTo>
                  <a:pt x="2111" y="383"/>
                  <a:pt x="2105" y="414"/>
                  <a:pt x="2101" y="446"/>
                </a:cubicBezTo>
                <a:cubicBezTo>
                  <a:pt x="2097" y="476"/>
                  <a:pt x="2082" y="528"/>
                  <a:pt x="2102" y="556"/>
                </a:cubicBezTo>
                <a:cubicBezTo>
                  <a:pt x="2117" y="565"/>
                  <a:pt x="2122" y="568"/>
                  <a:pt x="2134" y="558"/>
                </a:cubicBezTo>
              </a:path>
              <a:path w="3693" h="1090" extrusionOk="0">
                <a:moveTo>
                  <a:pt x="2367" y="337"/>
                </a:moveTo>
                <a:cubicBezTo>
                  <a:pt x="2344" y="371"/>
                  <a:pt x="2316" y="413"/>
                  <a:pt x="2307" y="454"/>
                </a:cubicBezTo>
                <a:cubicBezTo>
                  <a:pt x="2299" y="492"/>
                  <a:pt x="2305" y="537"/>
                  <a:pt x="2335" y="565"/>
                </a:cubicBezTo>
                <a:cubicBezTo>
                  <a:pt x="2357" y="585"/>
                  <a:pt x="2393" y="589"/>
                  <a:pt x="2417" y="572"/>
                </a:cubicBezTo>
                <a:cubicBezTo>
                  <a:pt x="2444" y="553"/>
                  <a:pt x="2446" y="514"/>
                  <a:pt x="2448" y="484"/>
                </a:cubicBezTo>
                <a:cubicBezTo>
                  <a:pt x="2450" y="460"/>
                  <a:pt x="2448" y="435"/>
                  <a:pt x="2448" y="411"/>
                </a:cubicBezTo>
                <a:cubicBezTo>
                  <a:pt x="2457" y="426"/>
                  <a:pt x="2463" y="443"/>
                  <a:pt x="2478" y="453"/>
                </a:cubicBezTo>
                <a:cubicBezTo>
                  <a:pt x="2502" y="469"/>
                  <a:pt x="2533" y="461"/>
                  <a:pt x="2559" y="453"/>
                </a:cubicBezTo>
                <a:cubicBezTo>
                  <a:pt x="2601" y="440"/>
                  <a:pt x="2636" y="411"/>
                  <a:pt x="2678" y="398"/>
                </a:cubicBezTo>
                <a:cubicBezTo>
                  <a:pt x="2703" y="390"/>
                  <a:pt x="2722" y="401"/>
                  <a:pt x="2738" y="420"/>
                </a:cubicBezTo>
                <a:cubicBezTo>
                  <a:pt x="2774" y="462"/>
                  <a:pt x="2800" y="550"/>
                  <a:pt x="2861" y="563"/>
                </a:cubicBezTo>
                <a:cubicBezTo>
                  <a:pt x="2898" y="571"/>
                  <a:pt x="2922" y="552"/>
                  <a:pt x="2951" y="532"/>
                </a:cubicBezTo>
              </a:path>
              <a:path w="3693" h="1090" extrusionOk="0">
                <a:moveTo>
                  <a:pt x="3207" y="0"/>
                </a:moveTo>
                <a:cubicBezTo>
                  <a:pt x="3202" y="50"/>
                  <a:pt x="3194" y="98"/>
                  <a:pt x="3187" y="148"/>
                </a:cubicBezTo>
                <a:cubicBezTo>
                  <a:pt x="3175" y="230"/>
                  <a:pt x="3167" y="313"/>
                  <a:pt x="3161" y="396"/>
                </a:cubicBezTo>
                <a:cubicBezTo>
                  <a:pt x="3157" y="445"/>
                  <a:pt x="3153" y="486"/>
                  <a:pt x="3141" y="532"/>
                </a:cubicBezTo>
                <a:cubicBezTo>
                  <a:pt x="3107" y="518"/>
                  <a:pt x="3083" y="503"/>
                  <a:pt x="3052" y="473"/>
                </a:cubicBezTo>
                <a:cubicBezTo>
                  <a:pt x="3006" y="428"/>
                  <a:pt x="2948" y="374"/>
                  <a:pt x="2926" y="312"/>
                </a:cubicBezTo>
                <a:cubicBezTo>
                  <a:pt x="2911" y="269"/>
                  <a:pt x="2947" y="250"/>
                  <a:pt x="2978" y="230"/>
                </a:cubicBezTo>
                <a:cubicBezTo>
                  <a:pt x="3030" y="197"/>
                  <a:pt x="3086" y="171"/>
                  <a:pt x="3142" y="146"/>
                </a:cubicBezTo>
                <a:cubicBezTo>
                  <a:pt x="3169" y="134"/>
                  <a:pt x="3228" y="95"/>
                  <a:pt x="3259" y="116"/>
                </a:cubicBezTo>
                <a:cubicBezTo>
                  <a:pt x="3288" y="135"/>
                  <a:pt x="3285" y="202"/>
                  <a:pt x="3289" y="231"/>
                </a:cubicBezTo>
                <a:cubicBezTo>
                  <a:pt x="3298" y="290"/>
                  <a:pt x="3303" y="364"/>
                  <a:pt x="3362" y="397"/>
                </a:cubicBezTo>
                <a:cubicBezTo>
                  <a:pt x="3396" y="416"/>
                  <a:pt x="3443" y="409"/>
                  <a:pt x="3479" y="402"/>
                </a:cubicBezTo>
                <a:cubicBezTo>
                  <a:pt x="3506" y="397"/>
                  <a:pt x="3536" y="383"/>
                  <a:pt x="3564" y="394"/>
                </a:cubicBezTo>
                <a:cubicBezTo>
                  <a:pt x="3583" y="402"/>
                  <a:pt x="3594" y="417"/>
                  <a:pt x="3615" y="422"/>
                </a:cubicBezTo>
                <a:cubicBezTo>
                  <a:pt x="3644" y="429"/>
                  <a:pt x="3669" y="408"/>
                  <a:pt x="3692" y="39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0" name="Ink 3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11500" y="5540375"/>
            <a:ext cx="373063" cy="193675"/>
          </a:xfrm>
          <a:custGeom>
            <a:avLst/>
            <a:gdLst>
              <a:gd name="T0" fmla="*/ 2147483647 w 1038"/>
              <a:gd name="T1" fmla="*/ 2147483647 h 541"/>
              <a:gd name="T2" fmla="*/ 2147483647 w 1038"/>
              <a:gd name="T3" fmla="*/ 2147483647 h 541"/>
              <a:gd name="T4" fmla="*/ 2147483647 w 1038"/>
              <a:gd name="T5" fmla="*/ 2147483647 h 541"/>
              <a:gd name="T6" fmla="*/ 2147483647 w 1038"/>
              <a:gd name="T7" fmla="*/ 2147483647 h 541"/>
              <a:gd name="T8" fmla="*/ 2147483647 w 1038"/>
              <a:gd name="T9" fmla="*/ 2147483647 h 541"/>
              <a:gd name="T10" fmla="*/ 0 w 1038"/>
              <a:gd name="T11" fmla="*/ 2147483647 h 541"/>
              <a:gd name="T12" fmla="*/ 2147483647 w 1038"/>
              <a:gd name="T13" fmla="*/ 2147483647 h 541"/>
              <a:gd name="T14" fmla="*/ 2147483647 w 1038"/>
              <a:gd name="T15" fmla="*/ 2147483647 h 541"/>
              <a:gd name="T16" fmla="*/ 2147483647 w 1038"/>
              <a:gd name="T17" fmla="*/ 2147483647 h 541"/>
              <a:gd name="T18" fmla="*/ 2147483647 w 1038"/>
              <a:gd name="T19" fmla="*/ 2147483647 h 541"/>
              <a:gd name="T20" fmla="*/ 2147483647 w 1038"/>
              <a:gd name="T21" fmla="*/ 2147483647 h 541"/>
              <a:gd name="T22" fmla="*/ 2147483647 w 1038"/>
              <a:gd name="T23" fmla="*/ 2147483647 h 541"/>
              <a:gd name="T24" fmla="*/ 2147483647 w 1038"/>
              <a:gd name="T25" fmla="*/ 2147483647 h 541"/>
              <a:gd name="T26" fmla="*/ 2147483647 w 1038"/>
              <a:gd name="T27" fmla="*/ 2147483647 h 541"/>
              <a:gd name="T28" fmla="*/ 2147483647 w 1038"/>
              <a:gd name="T29" fmla="*/ 2147483647 h 541"/>
              <a:gd name="T30" fmla="*/ 2147483647 w 1038"/>
              <a:gd name="T31" fmla="*/ 2147483647 h 541"/>
              <a:gd name="T32" fmla="*/ 2147483647 w 1038"/>
              <a:gd name="T33" fmla="*/ 2147483647 h 541"/>
              <a:gd name="T34" fmla="*/ 2147483647 w 1038"/>
              <a:gd name="T35" fmla="*/ 2147483647 h 541"/>
              <a:gd name="T36" fmla="*/ 2147483647 w 1038"/>
              <a:gd name="T37" fmla="*/ 2147483647 h 54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38"/>
              <a:gd name="T58" fmla="*/ 0 h 541"/>
              <a:gd name="T59" fmla="*/ 1038 w 1038"/>
              <a:gd name="T60" fmla="*/ 541 h 54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38" h="541" extrusionOk="0">
                <a:moveTo>
                  <a:pt x="213" y="11"/>
                </a:moveTo>
                <a:cubicBezTo>
                  <a:pt x="196" y="-6"/>
                  <a:pt x="198" y="64"/>
                  <a:pt x="196" y="84"/>
                </a:cubicBezTo>
                <a:cubicBezTo>
                  <a:pt x="183" y="222"/>
                  <a:pt x="182" y="361"/>
                  <a:pt x="202" y="499"/>
                </a:cubicBezTo>
                <a:cubicBezTo>
                  <a:pt x="209" y="551"/>
                  <a:pt x="213" y="538"/>
                  <a:pt x="206" y="494"/>
                </a:cubicBezTo>
              </a:path>
              <a:path w="1038" h="541" extrusionOk="0">
                <a:moveTo>
                  <a:pt x="14" y="276"/>
                </a:moveTo>
                <a:cubicBezTo>
                  <a:pt x="9" y="276"/>
                  <a:pt x="5" y="277"/>
                  <a:pt x="0" y="277"/>
                </a:cubicBezTo>
                <a:cubicBezTo>
                  <a:pt x="26" y="302"/>
                  <a:pt x="55" y="301"/>
                  <a:pt x="92" y="302"/>
                </a:cubicBezTo>
                <a:cubicBezTo>
                  <a:pt x="144" y="304"/>
                  <a:pt x="195" y="298"/>
                  <a:pt x="246" y="294"/>
                </a:cubicBezTo>
                <a:cubicBezTo>
                  <a:pt x="288" y="291"/>
                  <a:pt x="322" y="282"/>
                  <a:pt x="362" y="268"/>
                </a:cubicBezTo>
                <a:cubicBezTo>
                  <a:pt x="371" y="265"/>
                  <a:pt x="380" y="261"/>
                  <a:pt x="389" y="258"/>
                </a:cubicBezTo>
              </a:path>
              <a:path w="1038" h="541" extrusionOk="0">
                <a:moveTo>
                  <a:pt x="732" y="192"/>
                </a:moveTo>
                <a:cubicBezTo>
                  <a:pt x="760" y="198"/>
                  <a:pt x="789" y="194"/>
                  <a:pt x="817" y="189"/>
                </a:cubicBezTo>
                <a:cubicBezTo>
                  <a:pt x="859" y="181"/>
                  <a:pt x="903" y="162"/>
                  <a:pt x="945" y="157"/>
                </a:cubicBezTo>
                <a:cubicBezTo>
                  <a:pt x="976" y="153"/>
                  <a:pt x="1006" y="152"/>
                  <a:pt x="1037" y="146"/>
                </a:cubicBezTo>
              </a:path>
              <a:path w="1038" h="541" extrusionOk="0">
                <a:moveTo>
                  <a:pt x="707" y="298"/>
                </a:moveTo>
                <a:cubicBezTo>
                  <a:pt x="706" y="336"/>
                  <a:pt x="710" y="339"/>
                  <a:pt x="747" y="343"/>
                </a:cubicBezTo>
                <a:cubicBezTo>
                  <a:pt x="788" y="347"/>
                  <a:pt x="834" y="349"/>
                  <a:pt x="874" y="341"/>
                </a:cubicBezTo>
                <a:cubicBezTo>
                  <a:pt x="914" y="333"/>
                  <a:pt x="958" y="320"/>
                  <a:pt x="995" y="302"/>
                </a:cubicBezTo>
                <a:cubicBezTo>
                  <a:pt x="1005" y="296"/>
                  <a:pt x="1015" y="291"/>
                  <a:pt x="1025" y="28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1" name="Ink 4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670300" y="5486400"/>
            <a:ext cx="36513" cy="309563"/>
          </a:xfrm>
          <a:custGeom>
            <a:avLst/>
            <a:gdLst>
              <a:gd name="T0" fmla="*/ 2147483647 w 101"/>
              <a:gd name="T1" fmla="*/ 2147483647 h 857"/>
              <a:gd name="T2" fmla="*/ 2147483647 w 101"/>
              <a:gd name="T3" fmla="*/ 2147483647 h 857"/>
              <a:gd name="T4" fmla="*/ 2147483647 w 101"/>
              <a:gd name="T5" fmla="*/ 2147483647 h 857"/>
              <a:gd name="T6" fmla="*/ 0 w 101"/>
              <a:gd name="T7" fmla="*/ 2147483647 h 857"/>
              <a:gd name="T8" fmla="*/ 2147483647 w 101"/>
              <a:gd name="T9" fmla="*/ 2147483647 h 857"/>
              <a:gd name="T10" fmla="*/ 2147483647 w 101"/>
              <a:gd name="T11" fmla="*/ 2147483647 h 857"/>
              <a:gd name="T12" fmla="*/ 2147483647 w 101"/>
              <a:gd name="T13" fmla="*/ 2147483647 h 85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01"/>
              <a:gd name="T22" fmla="*/ 0 h 857"/>
              <a:gd name="T23" fmla="*/ 101 w 101"/>
              <a:gd name="T24" fmla="*/ 857 h 85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01" h="857" extrusionOk="0">
                <a:moveTo>
                  <a:pt x="71" y="18"/>
                </a:moveTo>
                <a:cubicBezTo>
                  <a:pt x="86" y="9"/>
                  <a:pt x="91" y="7"/>
                  <a:pt x="100" y="0"/>
                </a:cubicBezTo>
                <a:cubicBezTo>
                  <a:pt x="74" y="52"/>
                  <a:pt x="56" y="105"/>
                  <a:pt x="42" y="162"/>
                </a:cubicBezTo>
                <a:cubicBezTo>
                  <a:pt x="18" y="264"/>
                  <a:pt x="2" y="370"/>
                  <a:pt x="0" y="475"/>
                </a:cubicBezTo>
                <a:cubicBezTo>
                  <a:pt x="-2" y="587"/>
                  <a:pt x="14" y="700"/>
                  <a:pt x="48" y="807"/>
                </a:cubicBezTo>
                <a:cubicBezTo>
                  <a:pt x="53" y="822"/>
                  <a:pt x="86" y="873"/>
                  <a:pt x="58" y="843"/>
                </a:cubicBezTo>
                <a:cubicBezTo>
                  <a:pt x="52" y="836"/>
                  <a:pt x="46" y="828"/>
                  <a:pt x="40" y="8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2" name="Ink 4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459038" y="6089650"/>
            <a:ext cx="15875" cy="14288"/>
          </a:xfrm>
          <a:custGeom>
            <a:avLst/>
            <a:gdLst>
              <a:gd name="T0" fmla="*/ 0 w 43"/>
              <a:gd name="T1" fmla="*/ 2147483647 h 37"/>
              <a:gd name="T2" fmla="*/ 2147483647 w 43"/>
              <a:gd name="T3" fmla="*/ 2147483647 h 37"/>
              <a:gd name="T4" fmla="*/ 0 60000 65536"/>
              <a:gd name="T5" fmla="*/ 0 60000 65536"/>
              <a:gd name="T6" fmla="*/ 0 w 43"/>
              <a:gd name="T7" fmla="*/ 0 h 37"/>
              <a:gd name="T8" fmla="*/ 43 w 43"/>
              <a:gd name="T9" fmla="*/ 37 h 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3" h="37" extrusionOk="0">
                <a:moveTo>
                  <a:pt x="0" y="19"/>
                </a:moveTo>
                <a:cubicBezTo>
                  <a:pt x="29" y="42"/>
                  <a:pt x="29" y="32"/>
                  <a:pt x="42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3" name="Ink 4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616075" y="5800725"/>
            <a:ext cx="1525588" cy="425450"/>
          </a:xfrm>
          <a:custGeom>
            <a:avLst/>
            <a:gdLst>
              <a:gd name="T0" fmla="*/ 2147483647 w 4240"/>
              <a:gd name="T1" fmla="*/ 2147483647 h 1180"/>
              <a:gd name="T2" fmla="*/ 2147483647 w 4240"/>
              <a:gd name="T3" fmla="*/ 2147483647 h 1180"/>
              <a:gd name="T4" fmla="*/ 2147483647 w 4240"/>
              <a:gd name="T5" fmla="*/ 2147483647 h 1180"/>
              <a:gd name="T6" fmla="*/ 2147483647 w 4240"/>
              <a:gd name="T7" fmla="*/ 2147483647 h 1180"/>
              <a:gd name="T8" fmla="*/ 2147483647 w 4240"/>
              <a:gd name="T9" fmla="*/ 2147483647 h 1180"/>
              <a:gd name="T10" fmla="*/ 2147483647 w 4240"/>
              <a:gd name="T11" fmla="*/ 2147483647 h 1180"/>
              <a:gd name="T12" fmla="*/ 2147483647 w 4240"/>
              <a:gd name="T13" fmla="*/ 2147483647 h 1180"/>
              <a:gd name="T14" fmla="*/ 2147483647 w 4240"/>
              <a:gd name="T15" fmla="*/ 2147483647 h 1180"/>
              <a:gd name="T16" fmla="*/ 2147483647 w 4240"/>
              <a:gd name="T17" fmla="*/ 2147483647 h 1180"/>
              <a:gd name="T18" fmla="*/ 2147483647 w 4240"/>
              <a:gd name="T19" fmla="*/ 2147483647 h 1180"/>
              <a:gd name="T20" fmla="*/ 2147483647 w 4240"/>
              <a:gd name="T21" fmla="*/ 2147483647 h 1180"/>
              <a:gd name="T22" fmla="*/ 2147483647 w 4240"/>
              <a:gd name="T23" fmla="*/ 2147483647 h 1180"/>
              <a:gd name="T24" fmla="*/ 2147483647 w 4240"/>
              <a:gd name="T25" fmla="*/ 2147483647 h 1180"/>
              <a:gd name="T26" fmla="*/ 2147483647 w 4240"/>
              <a:gd name="T27" fmla="*/ 2147483647 h 1180"/>
              <a:gd name="T28" fmla="*/ 2147483647 w 4240"/>
              <a:gd name="T29" fmla="*/ 2147483647 h 1180"/>
              <a:gd name="T30" fmla="*/ 2147483647 w 4240"/>
              <a:gd name="T31" fmla="*/ 2147483647 h 1180"/>
              <a:gd name="T32" fmla="*/ 2147483647 w 4240"/>
              <a:gd name="T33" fmla="*/ 2147483647 h 1180"/>
              <a:gd name="T34" fmla="*/ 2147483647 w 4240"/>
              <a:gd name="T35" fmla="*/ 2147483647 h 1180"/>
              <a:gd name="T36" fmla="*/ 2147483647 w 4240"/>
              <a:gd name="T37" fmla="*/ 2147483647 h 1180"/>
              <a:gd name="T38" fmla="*/ 2147483647 w 4240"/>
              <a:gd name="T39" fmla="*/ 2147483647 h 1180"/>
              <a:gd name="T40" fmla="*/ 2147483647 w 4240"/>
              <a:gd name="T41" fmla="*/ 2147483647 h 1180"/>
              <a:gd name="T42" fmla="*/ 2147483647 w 4240"/>
              <a:gd name="T43" fmla="*/ 2147483647 h 1180"/>
              <a:gd name="T44" fmla="*/ 2147483647 w 4240"/>
              <a:gd name="T45" fmla="*/ 2147483647 h 1180"/>
              <a:gd name="T46" fmla="*/ 2147483647 w 4240"/>
              <a:gd name="T47" fmla="*/ 2147483647 h 1180"/>
              <a:gd name="T48" fmla="*/ 2147483647 w 4240"/>
              <a:gd name="T49" fmla="*/ 2147483647 h 1180"/>
              <a:gd name="T50" fmla="*/ 2147483647 w 4240"/>
              <a:gd name="T51" fmla="*/ 2147483647 h 1180"/>
              <a:gd name="T52" fmla="*/ 2147483647 w 4240"/>
              <a:gd name="T53" fmla="*/ 2147483647 h 1180"/>
              <a:gd name="T54" fmla="*/ 2147483647 w 4240"/>
              <a:gd name="T55" fmla="*/ 2147483647 h 1180"/>
              <a:gd name="T56" fmla="*/ 2147483647 w 4240"/>
              <a:gd name="T57" fmla="*/ 2147483647 h 1180"/>
              <a:gd name="T58" fmla="*/ 2147483647 w 4240"/>
              <a:gd name="T59" fmla="*/ 2147483647 h 1180"/>
              <a:gd name="T60" fmla="*/ 2147483647 w 4240"/>
              <a:gd name="T61" fmla="*/ 2147483647 h 1180"/>
              <a:gd name="T62" fmla="*/ 2147483647 w 4240"/>
              <a:gd name="T63" fmla="*/ 2147483647 h 1180"/>
              <a:gd name="T64" fmla="*/ 2147483647 w 4240"/>
              <a:gd name="T65" fmla="*/ 2147483647 h 1180"/>
              <a:gd name="T66" fmla="*/ 2147483647 w 4240"/>
              <a:gd name="T67" fmla="*/ 2147483647 h 1180"/>
              <a:gd name="T68" fmla="*/ 2147483647 w 4240"/>
              <a:gd name="T69" fmla="*/ 2147483647 h 1180"/>
              <a:gd name="T70" fmla="*/ 2147483647 w 4240"/>
              <a:gd name="T71" fmla="*/ 2147483647 h 1180"/>
              <a:gd name="T72" fmla="*/ 2147483647 w 4240"/>
              <a:gd name="T73" fmla="*/ 2147483647 h 1180"/>
              <a:gd name="T74" fmla="*/ 2147483647 w 4240"/>
              <a:gd name="T75" fmla="*/ 2147483647 h 1180"/>
              <a:gd name="T76" fmla="*/ 2147483647 w 4240"/>
              <a:gd name="T77" fmla="*/ 2147483647 h 1180"/>
              <a:gd name="T78" fmla="*/ 2147483647 w 4240"/>
              <a:gd name="T79" fmla="*/ 2147483647 h 1180"/>
              <a:gd name="T80" fmla="*/ 2147483647 w 4240"/>
              <a:gd name="T81" fmla="*/ 2147483647 h 1180"/>
              <a:gd name="T82" fmla="*/ 2147483647 w 4240"/>
              <a:gd name="T83" fmla="*/ 2147483647 h 1180"/>
              <a:gd name="T84" fmla="*/ 2147483647 w 4240"/>
              <a:gd name="T85" fmla="*/ 2147483647 h 1180"/>
              <a:gd name="T86" fmla="*/ 2147483647 w 4240"/>
              <a:gd name="T87" fmla="*/ 2147483647 h 1180"/>
              <a:gd name="T88" fmla="*/ 2147483647 w 4240"/>
              <a:gd name="T89" fmla="*/ 2147483647 h 1180"/>
              <a:gd name="T90" fmla="*/ 2147483647 w 4240"/>
              <a:gd name="T91" fmla="*/ 2147483647 h 1180"/>
              <a:gd name="T92" fmla="*/ 2147483647 w 4240"/>
              <a:gd name="T93" fmla="*/ 2147483647 h 1180"/>
              <a:gd name="T94" fmla="*/ 2147483647 w 4240"/>
              <a:gd name="T95" fmla="*/ 2147483647 h 1180"/>
              <a:gd name="T96" fmla="*/ 2147483647 w 4240"/>
              <a:gd name="T97" fmla="*/ 2147483647 h 118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4240"/>
              <a:gd name="T148" fmla="*/ 0 h 1180"/>
              <a:gd name="T149" fmla="*/ 4240 w 4240"/>
              <a:gd name="T150" fmla="*/ 1180 h 118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4240" h="1180" extrusionOk="0">
                <a:moveTo>
                  <a:pt x="35" y="619"/>
                </a:moveTo>
                <a:cubicBezTo>
                  <a:pt x="37" y="598"/>
                  <a:pt x="40" y="584"/>
                  <a:pt x="40" y="564"/>
                </a:cubicBezTo>
                <a:cubicBezTo>
                  <a:pt x="41" y="550"/>
                  <a:pt x="41" y="544"/>
                  <a:pt x="40" y="562"/>
                </a:cubicBezTo>
                <a:cubicBezTo>
                  <a:pt x="40" y="597"/>
                  <a:pt x="37" y="631"/>
                  <a:pt x="36" y="666"/>
                </a:cubicBezTo>
                <a:cubicBezTo>
                  <a:pt x="35" y="712"/>
                  <a:pt x="35" y="759"/>
                  <a:pt x="35" y="805"/>
                </a:cubicBezTo>
                <a:cubicBezTo>
                  <a:pt x="35" y="828"/>
                  <a:pt x="33" y="852"/>
                  <a:pt x="38" y="875"/>
                </a:cubicBezTo>
                <a:cubicBezTo>
                  <a:pt x="44" y="905"/>
                  <a:pt x="41" y="845"/>
                  <a:pt x="42" y="838"/>
                </a:cubicBezTo>
              </a:path>
              <a:path w="4240" h="1180" extrusionOk="0">
                <a:moveTo>
                  <a:pt x="26" y="200"/>
                </a:moveTo>
                <a:cubicBezTo>
                  <a:pt x="13" y="194"/>
                  <a:pt x="10" y="191"/>
                  <a:pt x="0" y="194"/>
                </a:cubicBezTo>
                <a:cubicBezTo>
                  <a:pt x="14" y="202"/>
                  <a:pt x="22" y="203"/>
                  <a:pt x="38" y="206"/>
                </a:cubicBezTo>
              </a:path>
              <a:path w="4240" h="1180" extrusionOk="0">
                <a:moveTo>
                  <a:pt x="684" y="90"/>
                </a:moveTo>
                <a:cubicBezTo>
                  <a:pt x="670" y="66"/>
                  <a:pt x="668" y="52"/>
                  <a:pt x="640" y="35"/>
                </a:cubicBezTo>
                <a:cubicBezTo>
                  <a:pt x="598" y="10"/>
                  <a:pt x="548" y="-4"/>
                  <a:pt x="499" y="0"/>
                </a:cubicBezTo>
                <a:cubicBezTo>
                  <a:pt x="453" y="4"/>
                  <a:pt x="414" y="24"/>
                  <a:pt x="381" y="55"/>
                </a:cubicBezTo>
                <a:cubicBezTo>
                  <a:pt x="345" y="89"/>
                  <a:pt x="323" y="137"/>
                  <a:pt x="313" y="185"/>
                </a:cubicBezTo>
                <a:cubicBezTo>
                  <a:pt x="274" y="365"/>
                  <a:pt x="314" y="566"/>
                  <a:pt x="322" y="747"/>
                </a:cubicBezTo>
                <a:cubicBezTo>
                  <a:pt x="327" y="870"/>
                  <a:pt x="327" y="995"/>
                  <a:pt x="308" y="1117"/>
                </a:cubicBezTo>
                <a:cubicBezTo>
                  <a:pt x="308" y="1120"/>
                  <a:pt x="296" y="1195"/>
                  <a:pt x="295" y="1170"/>
                </a:cubicBezTo>
                <a:cubicBezTo>
                  <a:pt x="296" y="1162"/>
                  <a:pt x="297" y="1154"/>
                  <a:pt x="298" y="1146"/>
                </a:cubicBezTo>
              </a:path>
              <a:path w="4240" h="1180" extrusionOk="0">
                <a:moveTo>
                  <a:pt x="229" y="717"/>
                </a:moveTo>
                <a:cubicBezTo>
                  <a:pt x="267" y="724"/>
                  <a:pt x="310" y="721"/>
                  <a:pt x="351" y="719"/>
                </a:cubicBezTo>
                <a:cubicBezTo>
                  <a:pt x="419" y="715"/>
                  <a:pt x="480" y="709"/>
                  <a:pt x="545" y="685"/>
                </a:cubicBezTo>
                <a:cubicBezTo>
                  <a:pt x="589" y="665"/>
                  <a:pt x="604" y="659"/>
                  <a:pt x="633" y="645"/>
                </a:cubicBezTo>
              </a:path>
              <a:path w="4240" h="1180" extrusionOk="0">
                <a:moveTo>
                  <a:pt x="1359" y="503"/>
                </a:moveTo>
                <a:cubicBezTo>
                  <a:pt x="1331" y="487"/>
                  <a:pt x="1307" y="479"/>
                  <a:pt x="1277" y="469"/>
                </a:cubicBezTo>
                <a:cubicBezTo>
                  <a:pt x="1243" y="458"/>
                  <a:pt x="1183" y="430"/>
                  <a:pt x="1147" y="447"/>
                </a:cubicBezTo>
                <a:cubicBezTo>
                  <a:pt x="1115" y="462"/>
                  <a:pt x="1137" y="508"/>
                  <a:pt x="1145" y="530"/>
                </a:cubicBezTo>
                <a:cubicBezTo>
                  <a:pt x="1166" y="583"/>
                  <a:pt x="1194" y="633"/>
                  <a:pt x="1209" y="689"/>
                </a:cubicBezTo>
                <a:cubicBezTo>
                  <a:pt x="1222" y="737"/>
                  <a:pt x="1221" y="781"/>
                  <a:pt x="1186" y="818"/>
                </a:cubicBezTo>
                <a:cubicBezTo>
                  <a:pt x="1156" y="850"/>
                  <a:pt x="1106" y="865"/>
                  <a:pt x="1063" y="862"/>
                </a:cubicBezTo>
                <a:cubicBezTo>
                  <a:pt x="1030" y="860"/>
                  <a:pt x="991" y="852"/>
                  <a:pt x="992" y="812"/>
                </a:cubicBezTo>
                <a:cubicBezTo>
                  <a:pt x="993" y="781"/>
                  <a:pt x="1019" y="761"/>
                  <a:pt x="1037" y="739"/>
                </a:cubicBezTo>
              </a:path>
              <a:path w="4240" h="1180" extrusionOk="0">
                <a:moveTo>
                  <a:pt x="1410" y="595"/>
                </a:moveTo>
                <a:cubicBezTo>
                  <a:pt x="1423" y="613"/>
                  <a:pt x="1433" y="615"/>
                  <a:pt x="1456" y="610"/>
                </a:cubicBezTo>
                <a:cubicBezTo>
                  <a:pt x="1483" y="604"/>
                  <a:pt x="1510" y="597"/>
                  <a:pt x="1536" y="585"/>
                </a:cubicBezTo>
                <a:cubicBezTo>
                  <a:pt x="1552" y="577"/>
                  <a:pt x="1560" y="571"/>
                  <a:pt x="1570" y="557"/>
                </a:cubicBezTo>
                <a:cubicBezTo>
                  <a:pt x="1532" y="548"/>
                  <a:pt x="1507" y="559"/>
                  <a:pt x="1473" y="581"/>
                </a:cubicBezTo>
                <a:cubicBezTo>
                  <a:pt x="1422" y="613"/>
                  <a:pt x="1384" y="661"/>
                  <a:pt x="1360" y="716"/>
                </a:cubicBezTo>
                <a:cubicBezTo>
                  <a:pt x="1342" y="757"/>
                  <a:pt x="1331" y="810"/>
                  <a:pt x="1355" y="851"/>
                </a:cubicBezTo>
                <a:cubicBezTo>
                  <a:pt x="1375" y="886"/>
                  <a:pt x="1409" y="884"/>
                  <a:pt x="1441" y="872"/>
                </a:cubicBezTo>
                <a:cubicBezTo>
                  <a:pt x="1492" y="853"/>
                  <a:pt x="1531" y="809"/>
                  <a:pt x="1571" y="773"/>
                </a:cubicBezTo>
              </a:path>
              <a:path w="4240" h="1180" extrusionOk="0">
                <a:moveTo>
                  <a:pt x="1826" y="165"/>
                </a:moveTo>
                <a:cubicBezTo>
                  <a:pt x="1824" y="152"/>
                  <a:pt x="1824" y="147"/>
                  <a:pt x="1821" y="139"/>
                </a:cubicBezTo>
                <a:cubicBezTo>
                  <a:pt x="1814" y="174"/>
                  <a:pt x="1812" y="208"/>
                  <a:pt x="1809" y="245"/>
                </a:cubicBezTo>
                <a:cubicBezTo>
                  <a:pt x="1802" y="339"/>
                  <a:pt x="1795" y="433"/>
                  <a:pt x="1788" y="527"/>
                </a:cubicBezTo>
                <a:cubicBezTo>
                  <a:pt x="1780" y="623"/>
                  <a:pt x="1775" y="719"/>
                  <a:pt x="1768" y="815"/>
                </a:cubicBezTo>
                <a:cubicBezTo>
                  <a:pt x="1765" y="857"/>
                  <a:pt x="1763" y="881"/>
                  <a:pt x="1777" y="910"/>
                </a:cubicBezTo>
              </a:path>
              <a:path w="4240" h="1180" extrusionOk="0">
                <a:moveTo>
                  <a:pt x="2236" y="271"/>
                </a:moveTo>
                <a:cubicBezTo>
                  <a:pt x="2239" y="218"/>
                  <a:pt x="2246" y="173"/>
                  <a:pt x="2180" y="160"/>
                </a:cubicBezTo>
                <a:cubicBezTo>
                  <a:pt x="2120" y="148"/>
                  <a:pt x="2071" y="202"/>
                  <a:pt x="2043" y="247"/>
                </a:cubicBezTo>
                <a:cubicBezTo>
                  <a:pt x="1987" y="337"/>
                  <a:pt x="1982" y="447"/>
                  <a:pt x="1976" y="550"/>
                </a:cubicBezTo>
                <a:cubicBezTo>
                  <a:pt x="1968" y="693"/>
                  <a:pt x="1975" y="837"/>
                  <a:pt x="1971" y="980"/>
                </a:cubicBezTo>
                <a:cubicBezTo>
                  <a:pt x="1969" y="1041"/>
                  <a:pt x="1957" y="1077"/>
                  <a:pt x="1935" y="1131"/>
                </a:cubicBezTo>
              </a:path>
              <a:path w="4240" h="1180" extrusionOk="0">
                <a:moveTo>
                  <a:pt x="2032" y="856"/>
                </a:moveTo>
                <a:cubicBezTo>
                  <a:pt x="2051" y="857"/>
                  <a:pt x="2057" y="870"/>
                  <a:pt x="2077" y="864"/>
                </a:cubicBezTo>
                <a:cubicBezTo>
                  <a:pt x="2081" y="862"/>
                  <a:pt x="2085" y="860"/>
                  <a:pt x="2089" y="858"/>
                </a:cubicBezTo>
              </a:path>
              <a:path w="4240" h="1180" extrusionOk="0">
                <a:moveTo>
                  <a:pt x="2478" y="743"/>
                </a:moveTo>
                <a:cubicBezTo>
                  <a:pt x="2480" y="755"/>
                  <a:pt x="2481" y="768"/>
                  <a:pt x="2483" y="780"/>
                </a:cubicBezTo>
                <a:cubicBezTo>
                  <a:pt x="2499" y="756"/>
                  <a:pt x="2509" y="732"/>
                  <a:pt x="2522" y="706"/>
                </a:cubicBezTo>
                <a:cubicBezTo>
                  <a:pt x="2536" y="678"/>
                  <a:pt x="2550" y="650"/>
                  <a:pt x="2565" y="622"/>
                </a:cubicBezTo>
                <a:cubicBezTo>
                  <a:pt x="2567" y="619"/>
                  <a:pt x="2569" y="616"/>
                  <a:pt x="2571" y="613"/>
                </a:cubicBezTo>
                <a:cubicBezTo>
                  <a:pt x="2590" y="638"/>
                  <a:pt x="2591" y="662"/>
                  <a:pt x="2600" y="692"/>
                </a:cubicBezTo>
                <a:cubicBezTo>
                  <a:pt x="2610" y="728"/>
                  <a:pt x="2622" y="767"/>
                  <a:pt x="2648" y="796"/>
                </a:cubicBezTo>
                <a:cubicBezTo>
                  <a:pt x="2664" y="813"/>
                  <a:pt x="2690" y="814"/>
                  <a:pt x="2712" y="808"/>
                </a:cubicBezTo>
                <a:cubicBezTo>
                  <a:pt x="2734" y="802"/>
                  <a:pt x="2747" y="783"/>
                  <a:pt x="2766" y="772"/>
                </a:cubicBezTo>
                <a:cubicBezTo>
                  <a:pt x="2776" y="767"/>
                  <a:pt x="2779" y="765"/>
                  <a:pt x="2787" y="768"/>
                </a:cubicBezTo>
                <a:cubicBezTo>
                  <a:pt x="2792" y="790"/>
                  <a:pt x="2792" y="815"/>
                  <a:pt x="2798" y="836"/>
                </a:cubicBezTo>
                <a:cubicBezTo>
                  <a:pt x="2803" y="852"/>
                  <a:pt x="2807" y="877"/>
                  <a:pt x="2828" y="868"/>
                </a:cubicBezTo>
                <a:cubicBezTo>
                  <a:pt x="2834" y="865"/>
                  <a:pt x="2839" y="861"/>
                  <a:pt x="2845" y="858"/>
                </a:cubicBezTo>
              </a:path>
              <a:path w="4240" h="1180" extrusionOk="0">
                <a:moveTo>
                  <a:pt x="2963" y="734"/>
                </a:moveTo>
                <a:cubicBezTo>
                  <a:pt x="2946" y="776"/>
                  <a:pt x="2935" y="807"/>
                  <a:pt x="2937" y="853"/>
                </a:cubicBezTo>
                <a:cubicBezTo>
                  <a:pt x="2938" y="887"/>
                  <a:pt x="2960" y="909"/>
                  <a:pt x="2994" y="915"/>
                </a:cubicBezTo>
                <a:cubicBezTo>
                  <a:pt x="3025" y="921"/>
                  <a:pt x="3066" y="908"/>
                  <a:pt x="3086" y="883"/>
                </a:cubicBezTo>
                <a:cubicBezTo>
                  <a:pt x="3113" y="848"/>
                  <a:pt x="3117" y="795"/>
                  <a:pt x="3124" y="754"/>
                </a:cubicBezTo>
                <a:cubicBezTo>
                  <a:pt x="3130" y="718"/>
                  <a:pt x="3133" y="683"/>
                  <a:pt x="3142" y="648"/>
                </a:cubicBezTo>
                <a:cubicBezTo>
                  <a:pt x="3169" y="653"/>
                  <a:pt x="3170" y="675"/>
                  <a:pt x="3187" y="698"/>
                </a:cubicBezTo>
                <a:cubicBezTo>
                  <a:pt x="3207" y="725"/>
                  <a:pt x="3233" y="752"/>
                  <a:pt x="3269" y="754"/>
                </a:cubicBezTo>
                <a:cubicBezTo>
                  <a:pt x="3312" y="756"/>
                  <a:pt x="3350" y="732"/>
                  <a:pt x="3386" y="714"/>
                </a:cubicBezTo>
                <a:cubicBezTo>
                  <a:pt x="3410" y="702"/>
                  <a:pt x="3422" y="710"/>
                  <a:pt x="3434" y="733"/>
                </a:cubicBezTo>
                <a:cubicBezTo>
                  <a:pt x="3447" y="759"/>
                  <a:pt x="3456" y="787"/>
                  <a:pt x="3467" y="814"/>
                </a:cubicBezTo>
                <a:cubicBezTo>
                  <a:pt x="3481" y="849"/>
                  <a:pt x="3491" y="857"/>
                  <a:pt x="3518" y="831"/>
                </a:cubicBezTo>
              </a:path>
              <a:path w="4240" h="1180" extrusionOk="0">
                <a:moveTo>
                  <a:pt x="3720" y="192"/>
                </a:moveTo>
                <a:cubicBezTo>
                  <a:pt x="3758" y="144"/>
                  <a:pt x="3726" y="224"/>
                  <a:pt x="3722" y="256"/>
                </a:cubicBezTo>
                <a:cubicBezTo>
                  <a:pt x="3711" y="351"/>
                  <a:pt x="3700" y="447"/>
                  <a:pt x="3694" y="542"/>
                </a:cubicBezTo>
                <a:cubicBezTo>
                  <a:pt x="3689" y="616"/>
                  <a:pt x="3680" y="699"/>
                  <a:pt x="3689" y="773"/>
                </a:cubicBezTo>
                <a:cubicBezTo>
                  <a:pt x="3692" y="783"/>
                  <a:pt x="3694" y="793"/>
                  <a:pt x="3697" y="803"/>
                </a:cubicBezTo>
                <a:cubicBezTo>
                  <a:pt x="3686" y="733"/>
                  <a:pt x="3669" y="665"/>
                  <a:pt x="3653" y="597"/>
                </a:cubicBezTo>
                <a:cubicBezTo>
                  <a:pt x="3639" y="538"/>
                  <a:pt x="3627" y="480"/>
                  <a:pt x="3643" y="420"/>
                </a:cubicBezTo>
                <a:cubicBezTo>
                  <a:pt x="3658" y="365"/>
                  <a:pt x="3704" y="331"/>
                  <a:pt x="3745" y="295"/>
                </a:cubicBezTo>
                <a:cubicBezTo>
                  <a:pt x="3788" y="257"/>
                  <a:pt x="3833" y="223"/>
                  <a:pt x="3884" y="195"/>
                </a:cubicBezTo>
                <a:cubicBezTo>
                  <a:pt x="3905" y="185"/>
                  <a:pt x="3911" y="181"/>
                  <a:pt x="3926" y="182"/>
                </a:cubicBezTo>
                <a:cubicBezTo>
                  <a:pt x="3939" y="226"/>
                  <a:pt x="3940" y="254"/>
                  <a:pt x="3933" y="306"/>
                </a:cubicBezTo>
                <a:cubicBezTo>
                  <a:pt x="3923" y="377"/>
                  <a:pt x="3913" y="450"/>
                  <a:pt x="3915" y="522"/>
                </a:cubicBezTo>
                <a:cubicBezTo>
                  <a:pt x="3916" y="555"/>
                  <a:pt x="3915" y="603"/>
                  <a:pt x="3954" y="615"/>
                </a:cubicBezTo>
                <a:cubicBezTo>
                  <a:pt x="3979" y="623"/>
                  <a:pt x="4009" y="610"/>
                  <a:pt x="4035" y="613"/>
                </a:cubicBezTo>
                <a:cubicBezTo>
                  <a:pt x="4069" y="617"/>
                  <a:pt x="4091" y="637"/>
                  <a:pt x="4109" y="665"/>
                </a:cubicBezTo>
                <a:cubicBezTo>
                  <a:pt x="4122" y="684"/>
                  <a:pt x="4140" y="749"/>
                  <a:pt x="4168" y="750"/>
                </a:cubicBezTo>
                <a:cubicBezTo>
                  <a:pt x="4200" y="752"/>
                  <a:pt x="4211" y="739"/>
                  <a:pt x="4239" y="7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4" name="Ink 4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336925" y="5861050"/>
            <a:ext cx="627063" cy="260350"/>
          </a:xfrm>
          <a:custGeom>
            <a:avLst/>
            <a:gdLst>
              <a:gd name="T0" fmla="*/ 2147483647 w 1739"/>
              <a:gd name="T1" fmla="*/ 2147483647 h 724"/>
              <a:gd name="T2" fmla="*/ 2147483647 w 1739"/>
              <a:gd name="T3" fmla="*/ 2147483647 h 724"/>
              <a:gd name="T4" fmla="*/ 2147483647 w 1739"/>
              <a:gd name="T5" fmla="*/ 2147483647 h 724"/>
              <a:gd name="T6" fmla="*/ 2147483647 w 1739"/>
              <a:gd name="T7" fmla="*/ 2147483647 h 724"/>
              <a:gd name="T8" fmla="*/ 2147483647 w 1739"/>
              <a:gd name="T9" fmla="*/ 2147483647 h 724"/>
              <a:gd name="T10" fmla="*/ 2147483647 w 1739"/>
              <a:gd name="T11" fmla="*/ 2147483647 h 724"/>
              <a:gd name="T12" fmla="*/ 2147483647 w 1739"/>
              <a:gd name="T13" fmla="*/ 2147483647 h 724"/>
              <a:gd name="T14" fmla="*/ 0 w 1739"/>
              <a:gd name="T15" fmla="*/ 2147483647 h 724"/>
              <a:gd name="T16" fmla="*/ 2147483647 w 1739"/>
              <a:gd name="T17" fmla="*/ 2147483647 h 724"/>
              <a:gd name="T18" fmla="*/ 2147483647 w 1739"/>
              <a:gd name="T19" fmla="*/ 2147483647 h 724"/>
              <a:gd name="T20" fmla="*/ 2147483647 w 1739"/>
              <a:gd name="T21" fmla="*/ 2147483647 h 724"/>
              <a:gd name="T22" fmla="*/ 2147483647 w 1739"/>
              <a:gd name="T23" fmla="*/ 2147483647 h 724"/>
              <a:gd name="T24" fmla="*/ 2147483647 w 1739"/>
              <a:gd name="T25" fmla="*/ 2147483647 h 724"/>
              <a:gd name="T26" fmla="*/ 2147483647 w 1739"/>
              <a:gd name="T27" fmla="*/ 2147483647 h 724"/>
              <a:gd name="T28" fmla="*/ 2147483647 w 1739"/>
              <a:gd name="T29" fmla="*/ 2147483647 h 724"/>
              <a:gd name="T30" fmla="*/ 2147483647 w 1739"/>
              <a:gd name="T31" fmla="*/ 2147483647 h 724"/>
              <a:gd name="T32" fmla="*/ 2147483647 w 1739"/>
              <a:gd name="T33" fmla="*/ 2147483647 h 724"/>
              <a:gd name="T34" fmla="*/ 2147483647 w 1739"/>
              <a:gd name="T35" fmla="*/ 2147483647 h 724"/>
              <a:gd name="T36" fmla="*/ 2147483647 w 1739"/>
              <a:gd name="T37" fmla="*/ 2147483647 h 724"/>
              <a:gd name="T38" fmla="*/ 2147483647 w 1739"/>
              <a:gd name="T39" fmla="*/ 2147483647 h 724"/>
              <a:gd name="T40" fmla="*/ 2147483647 w 1739"/>
              <a:gd name="T41" fmla="*/ 2147483647 h 724"/>
              <a:gd name="T42" fmla="*/ 2147483647 w 1739"/>
              <a:gd name="T43" fmla="*/ 2147483647 h 724"/>
              <a:gd name="T44" fmla="*/ 2147483647 w 1739"/>
              <a:gd name="T45" fmla="*/ 2147483647 h 724"/>
              <a:gd name="T46" fmla="*/ 2147483647 w 1739"/>
              <a:gd name="T47" fmla="*/ 2147483647 h 724"/>
              <a:gd name="T48" fmla="*/ 2147483647 w 1739"/>
              <a:gd name="T49" fmla="*/ 2147483647 h 724"/>
              <a:gd name="T50" fmla="*/ 2147483647 w 1739"/>
              <a:gd name="T51" fmla="*/ 2147483647 h 724"/>
              <a:gd name="T52" fmla="*/ 2147483647 w 1739"/>
              <a:gd name="T53" fmla="*/ 2147483647 h 724"/>
              <a:gd name="T54" fmla="*/ 2147483647 w 1739"/>
              <a:gd name="T55" fmla="*/ 2147483647 h 724"/>
              <a:gd name="T56" fmla="*/ 2147483647 w 1739"/>
              <a:gd name="T57" fmla="*/ 2147483647 h 724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739"/>
              <a:gd name="T88" fmla="*/ 0 h 724"/>
              <a:gd name="T89" fmla="*/ 1739 w 1739"/>
              <a:gd name="T90" fmla="*/ 724 h 724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739" h="724" extrusionOk="0">
                <a:moveTo>
                  <a:pt x="40" y="126"/>
                </a:moveTo>
                <a:cubicBezTo>
                  <a:pt x="36" y="145"/>
                  <a:pt x="29" y="158"/>
                  <a:pt x="56" y="190"/>
                </a:cubicBezTo>
                <a:cubicBezTo>
                  <a:pt x="109" y="253"/>
                  <a:pt x="174" y="305"/>
                  <a:pt x="243" y="348"/>
                </a:cubicBezTo>
                <a:cubicBezTo>
                  <a:pt x="280" y="371"/>
                  <a:pt x="318" y="391"/>
                  <a:pt x="353" y="416"/>
                </a:cubicBezTo>
                <a:cubicBezTo>
                  <a:pt x="365" y="425"/>
                  <a:pt x="369" y="426"/>
                  <a:pt x="371" y="436"/>
                </a:cubicBezTo>
                <a:cubicBezTo>
                  <a:pt x="341" y="465"/>
                  <a:pt x="310" y="479"/>
                  <a:pt x="272" y="498"/>
                </a:cubicBezTo>
                <a:cubicBezTo>
                  <a:pt x="219" y="524"/>
                  <a:pt x="166" y="549"/>
                  <a:pt x="112" y="574"/>
                </a:cubicBezTo>
                <a:cubicBezTo>
                  <a:pt x="75" y="591"/>
                  <a:pt x="39" y="608"/>
                  <a:pt x="0" y="617"/>
                </a:cubicBezTo>
                <a:cubicBezTo>
                  <a:pt x="22" y="596"/>
                  <a:pt x="42" y="574"/>
                  <a:pt x="65" y="553"/>
                </a:cubicBezTo>
              </a:path>
              <a:path w="1739" h="724" extrusionOk="0">
                <a:moveTo>
                  <a:pt x="573" y="0"/>
                </a:moveTo>
                <a:cubicBezTo>
                  <a:pt x="583" y="36"/>
                  <a:pt x="587" y="68"/>
                  <a:pt x="590" y="106"/>
                </a:cubicBezTo>
                <a:cubicBezTo>
                  <a:pt x="597" y="187"/>
                  <a:pt x="605" y="267"/>
                  <a:pt x="612" y="348"/>
                </a:cubicBezTo>
                <a:cubicBezTo>
                  <a:pt x="620" y="435"/>
                  <a:pt x="629" y="520"/>
                  <a:pt x="645" y="606"/>
                </a:cubicBezTo>
                <a:cubicBezTo>
                  <a:pt x="648" y="622"/>
                  <a:pt x="656" y="723"/>
                  <a:pt x="687" y="723"/>
                </a:cubicBezTo>
                <a:cubicBezTo>
                  <a:pt x="696" y="708"/>
                  <a:pt x="700" y="702"/>
                  <a:pt x="706" y="691"/>
                </a:cubicBezTo>
              </a:path>
              <a:path w="1739" h="724" extrusionOk="0">
                <a:moveTo>
                  <a:pt x="806" y="46"/>
                </a:moveTo>
                <a:cubicBezTo>
                  <a:pt x="863" y="17"/>
                  <a:pt x="906" y="11"/>
                  <a:pt x="971" y="14"/>
                </a:cubicBezTo>
                <a:cubicBezTo>
                  <a:pt x="1033" y="17"/>
                  <a:pt x="1098" y="31"/>
                  <a:pt x="1136" y="85"/>
                </a:cubicBezTo>
                <a:cubicBezTo>
                  <a:pt x="1178" y="144"/>
                  <a:pt x="1150" y="217"/>
                  <a:pt x="1126" y="276"/>
                </a:cubicBezTo>
                <a:cubicBezTo>
                  <a:pt x="1092" y="359"/>
                  <a:pt x="1042" y="434"/>
                  <a:pt x="994" y="510"/>
                </a:cubicBezTo>
                <a:cubicBezTo>
                  <a:pt x="970" y="548"/>
                  <a:pt x="924" y="615"/>
                  <a:pt x="954" y="663"/>
                </a:cubicBezTo>
                <a:cubicBezTo>
                  <a:pt x="982" y="707"/>
                  <a:pt x="1064" y="700"/>
                  <a:pt x="1106" y="698"/>
                </a:cubicBezTo>
                <a:cubicBezTo>
                  <a:pt x="1192" y="695"/>
                  <a:pt x="1290" y="675"/>
                  <a:pt x="1364" y="632"/>
                </a:cubicBezTo>
                <a:cubicBezTo>
                  <a:pt x="1401" y="611"/>
                  <a:pt x="1427" y="581"/>
                  <a:pt x="1457" y="551"/>
                </a:cubicBezTo>
              </a:path>
              <a:path w="1739" h="724" extrusionOk="0">
                <a:moveTo>
                  <a:pt x="1724" y="108"/>
                </a:moveTo>
                <a:cubicBezTo>
                  <a:pt x="1728" y="128"/>
                  <a:pt x="1721" y="141"/>
                  <a:pt x="1711" y="160"/>
                </a:cubicBezTo>
              </a:path>
              <a:path w="1739" h="724" extrusionOk="0">
                <a:moveTo>
                  <a:pt x="1715" y="398"/>
                </a:moveTo>
                <a:cubicBezTo>
                  <a:pt x="1722" y="417"/>
                  <a:pt x="1736" y="440"/>
                  <a:pt x="1738" y="460"/>
                </a:cubicBezTo>
                <a:cubicBezTo>
                  <a:pt x="1738" y="463"/>
                  <a:pt x="1737" y="467"/>
                  <a:pt x="1737" y="47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5" name="Ink 4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68788" y="5691188"/>
            <a:ext cx="1738312" cy="400050"/>
          </a:xfrm>
          <a:custGeom>
            <a:avLst/>
            <a:gdLst>
              <a:gd name="T0" fmla="*/ 2147483647 w 4831"/>
              <a:gd name="T1" fmla="*/ 2147483647 h 1114"/>
              <a:gd name="T2" fmla="*/ 2147483647 w 4831"/>
              <a:gd name="T3" fmla="*/ 2147483647 h 1114"/>
              <a:gd name="T4" fmla="*/ 2147483647 w 4831"/>
              <a:gd name="T5" fmla="*/ 2147483647 h 1114"/>
              <a:gd name="T6" fmla="*/ 2147483647 w 4831"/>
              <a:gd name="T7" fmla="*/ 2147483647 h 1114"/>
              <a:gd name="T8" fmla="*/ 2147483647 w 4831"/>
              <a:gd name="T9" fmla="*/ 2147483647 h 1114"/>
              <a:gd name="T10" fmla="*/ 2147483647 w 4831"/>
              <a:gd name="T11" fmla="*/ 2147483647 h 1114"/>
              <a:gd name="T12" fmla="*/ 2147483647 w 4831"/>
              <a:gd name="T13" fmla="*/ 2147483647 h 1114"/>
              <a:gd name="T14" fmla="*/ 2147483647 w 4831"/>
              <a:gd name="T15" fmla="*/ 2147483647 h 1114"/>
              <a:gd name="T16" fmla="*/ 2147483647 w 4831"/>
              <a:gd name="T17" fmla="*/ 2147483647 h 1114"/>
              <a:gd name="T18" fmla="*/ 2147483647 w 4831"/>
              <a:gd name="T19" fmla="*/ 2147483647 h 1114"/>
              <a:gd name="T20" fmla="*/ 2147483647 w 4831"/>
              <a:gd name="T21" fmla="*/ 2147483647 h 1114"/>
              <a:gd name="T22" fmla="*/ 2147483647 w 4831"/>
              <a:gd name="T23" fmla="*/ 2147483647 h 1114"/>
              <a:gd name="T24" fmla="*/ 2147483647 w 4831"/>
              <a:gd name="T25" fmla="*/ 2147483647 h 1114"/>
              <a:gd name="T26" fmla="*/ 2147483647 w 4831"/>
              <a:gd name="T27" fmla="*/ 2147483647 h 1114"/>
              <a:gd name="T28" fmla="*/ 2147483647 w 4831"/>
              <a:gd name="T29" fmla="*/ 2147483647 h 1114"/>
              <a:gd name="T30" fmla="*/ 2147483647 w 4831"/>
              <a:gd name="T31" fmla="*/ 2147483647 h 1114"/>
              <a:gd name="T32" fmla="*/ 2147483647 w 4831"/>
              <a:gd name="T33" fmla="*/ 2147483647 h 1114"/>
              <a:gd name="T34" fmla="*/ 2147483647 w 4831"/>
              <a:gd name="T35" fmla="*/ 2147483647 h 1114"/>
              <a:gd name="T36" fmla="*/ 2147483647 w 4831"/>
              <a:gd name="T37" fmla="*/ 2147483647 h 1114"/>
              <a:gd name="T38" fmla="*/ 2147483647 w 4831"/>
              <a:gd name="T39" fmla="*/ 2147483647 h 1114"/>
              <a:gd name="T40" fmla="*/ 2147483647 w 4831"/>
              <a:gd name="T41" fmla="*/ 2147483647 h 1114"/>
              <a:gd name="T42" fmla="*/ 2147483647 w 4831"/>
              <a:gd name="T43" fmla="*/ 2147483647 h 1114"/>
              <a:gd name="T44" fmla="*/ 2147483647 w 4831"/>
              <a:gd name="T45" fmla="*/ 2147483647 h 1114"/>
              <a:gd name="T46" fmla="*/ 2147483647 w 4831"/>
              <a:gd name="T47" fmla="*/ 2147483647 h 1114"/>
              <a:gd name="T48" fmla="*/ 2147483647 w 4831"/>
              <a:gd name="T49" fmla="*/ 2147483647 h 1114"/>
              <a:gd name="T50" fmla="*/ 2147483647 w 4831"/>
              <a:gd name="T51" fmla="*/ 2147483647 h 1114"/>
              <a:gd name="T52" fmla="*/ 2147483647 w 4831"/>
              <a:gd name="T53" fmla="*/ 2147483647 h 1114"/>
              <a:gd name="T54" fmla="*/ 2147483647 w 4831"/>
              <a:gd name="T55" fmla="*/ 2147483647 h 1114"/>
              <a:gd name="T56" fmla="*/ 2147483647 w 4831"/>
              <a:gd name="T57" fmla="*/ 2147483647 h 1114"/>
              <a:gd name="T58" fmla="*/ 2147483647 w 4831"/>
              <a:gd name="T59" fmla="*/ 2147483647 h 1114"/>
              <a:gd name="T60" fmla="*/ 2147483647 w 4831"/>
              <a:gd name="T61" fmla="*/ 2147483647 h 1114"/>
              <a:gd name="T62" fmla="*/ 2147483647 w 4831"/>
              <a:gd name="T63" fmla="*/ 2147483647 h 1114"/>
              <a:gd name="T64" fmla="*/ 2147483647 w 4831"/>
              <a:gd name="T65" fmla="*/ 2147483647 h 1114"/>
              <a:gd name="T66" fmla="*/ 2147483647 w 4831"/>
              <a:gd name="T67" fmla="*/ 2147483647 h 1114"/>
              <a:gd name="T68" fmla="*/ 2147483647 w 4831"/>
              <a:gd name="T69" fmla="*/ 2147483647 h 1114"/>
              <a:gd name="T70" fmla="*/ 2147483647 w 4831"/>
              <a:gd name="T71" fmla="*/ 2147483647 h 1114"/>
              <a:gd name="T72" fmla="*/ 2147483647 w 4831"/>
              <a:gd name="T73" fmla="*/ 2147483647 h 1114"/>
              <a:gd name="T74" fmla="*/ 2147483647 w 4831"/>
              <a:gd name="T75" fmla="*/ 2147483647 h 1114"/>
              <a:gd name="T76" fmla="*/ 2147483647 w 4831"/>
              <a:gd name="T77" fmla="*/ 2147483647 h 1114"/>
              <a:gd name="T78" fmla="*/ 2147483647 w 4831"/>
              <a:gd name="T79" fmla="*/ 2147483647 h 1114"/>
              <a:gd name="T80" fmla="*/ 2147483647 w 4831"/>
              <a:gd name="T81" fmla="*/ 2147483647 h 1114"/>
              <a:gd name="T82" fmla="*/ 2147483647 w 4831"/>
              <a:gd name="T83" fmla="*/ 2147483647 h 1114"/>
              <a:gd name="T84" fmla="*/ 2147483647 w 4831"/>
              <a:gd name="T85" fmla="*/ 2147483647 h 1114"/>
              <a:gd name="T86" fmla="*/ 2147483647 w 4831"/>
              <a:gd name="T87" fmla="*/ 2147483647 h 1114"/>
              <a:gd name="T88" fmla="*/ 2147483647 w 4831"/>
              <a:gd name="T89" fmla="*/ 2147483647 h 1114"/>
              <a:gd name="T90" fmla="*/ 2147483647 w 4831"/>
              <a:gd name="T91" fmla="*/ 2147483647 h 1114"/>
              <a:gd name="T92" fmla="*/ 2147483647 w 4831"/>
              <a:gd name="T93" fmla="*/ 2147483647 h 1114"/>
              <a:gd name="T94" fmla="*/ 2147483647 w 4831"/>
              <a:gd name="T95" fmla="*/ 2147483647 h 1114"/>
              <a:gd name="T96" fmla="*/ 2147483647 w 4831"/>
              <a:gd name="T97" fmla="*/ 2147483647 h 1114"/>
              <a:gd name="T98" fmla="*/ 2147483647 w 4831"/>
              <a:gd name="T99" fmla="*/ 2147483647 h 1114"/>
              <a:gd name="T100" fmla="*/ 2147483647 w 4831"/>
              <a:gd name="T101" fmla="*/ 2147483647 h 111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831"/>
              <a:gd name="T154" fmla="*/ 0 h 1114"/>
              <a:gd name="T155" fmla="*/ 4831 w 4831"/>
              <a:gd name="T156" fmla="*/ 1114 h 111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831" h="1114" extrusionOk="0">
                <a:moveTo>
                  <a:pt x="395" y="635"/>
                </a:moveTo>
                <a:cubicBezTo>
                  <a:pt x="386" y="598"/>
                  <a:pt x="380" y="574"/>
                  <a:pt x="343" y="557"/>
                </a:cubicBezTo>
                <a:cubicBezTo>
                  <a:pt x="300" y="537"/>
                  <a:pt x="250" y="530"/>
                  <a:pt x="203" y="528"/>
                </a:cubicBezTo>
                <a:cubicBezTo>
                  <a:pt x="150" y="526"/>
                  <a:pt x="96" y="527"/>
                  <a:pt x="48" y="549"/>
                </a:cubicBezTo>
                <a:cubicBezTo>
                  <a:pt x="51" y="589"/>
                  <a:pt x="79" y="607"/>
                  <a:pt x="109" y="633"/>
                </a:cubicBezTo>
                <a:cubicBezTo>
                  <a:pt x="156" y="672"/>
                  <a:pt x="213" y="707"/>
                  <a:pt x="251" y="756"/>
                </a:cubicBezTo>
                <a:cubicBezTo>
                  <a:pt x="279" y="792"/>
                  <a:pt x="287" y="830"/>
                  <a:pt x="249" y="860"/>
                </a:cubicBezTo>
                <a:cubicBezTo>
                  <a:pt x="187" y="909"/>
                  <a:pt x="103" y="915"/>
                  <a:pt x="29" y="913"/>
                </a:cubicBezTo>
                <a:cubicBezTo>
                  <a:pt x="3" y="912"/>
                  <a:pt x="-12" y="905"/>
                  <a:pt x="16" y="882"/>
                </a:cubicBezTo>
                <a:cubicBezTo>
                  <a:pt x="25" y="877"/>
                  <a:pt x="33" y="873"/>
                  <a:pt x="42" y="868"/>
                </a:cubicBezTo>
              </a:path>
              <a:path w="4831" h="1114" extrusionOk="0">
                <a:moveTo>
                  <a:pt x="422" y="745"/>
                </a:moveTo>
                <a:cubicBezTo>
                  <a:pt x="478" y="731"/>
                  <a:pt x="517" y="714"/>
                  <a:pt x="565" y="686"/>
                </a:cubicBezTo>
                <a:cubicBezTo>
                  <a:pt x="593" y="670"/>
                  <a:pt x="633" y="653"/>
                  <a:pt x="649" y="622"/>
                </a:cubicBezTo>
                <a:cubicBezTo>
                  <a:pt x="660" y="602"/>
                  <a:pt x="654" y="599"/>
                  <a:pt x="657" y="581"/>
                </a:cubicBezTo>
                <a:cubicBezTo>
                  <a:pt x="627" y="570"/>
                  <a:pt x="607" y="561"/>
                  <a:pt x="571" y="573"/>
                </a:cubicBezTo>
                <a:cubicBezTo>
                  <a:pt x="494" y="600"/>
                  <a:pt x="416" y="674"/>
                  <a:pt x="400" y="755"/>
                </a:cubicBezTo>
                <a:cubicBezTo>
                  <a:pt x="391" y="802"/>
                  <a:pt x="405" y="845"/>
                  <a:pt x="449" y="865"/>
                </a:cubicBezTo>
                <a:cubicBezTo>
                  <a:pt x="501" y="889"/>
                  <a:pt x="557" y="870"/>
                  <a:pt x="605" y="848"/>
                </a:cubicBezTo>
                <a:cubicBezTo>
                  <a:pt x="675" y="815"/>
                  <a:pt x="735" y="758"/>
                  <a:pt x="776" y="692"/>
                </a:cubicBezTo>
                <a:cubicBezTo>
                  <a:pt x="826" y="612"/>
                  <a:pt x="852" y="515"/>
                  <a:pt x="857" y="421"/>
                </a:cubicBezTo>
                <a:cubicBezTo>
                  <a:pt x="862" y="327"/>
                  <a:pt x="847" y="219"/>
                  <a:pt x="801" y="136"/>
                </a:cubicBezTo>
                <a:cubicBezTo>
                  <a:pt x="785" y="169"/>
                  <a:pt x="782" y="200"/>
                  <a:pt x="782" y="248"/>
                </a:cubicBezTo>
                <a:cubicBezTo>
                  <a:pt x="783" y="392"/>
                  <a:pt x="791" y="537"/>
                  <a:pt x="816" y="679"/>
                </a:cubicBezTo>
                <a:cubicBezTo>
                  <a:pt x="825" y="730"/>
                  <a:pt x="835" y="788"/>
                  <a:pt x="882" y="815"/>
                </a:cubicBezTo>
                <a:cubicBezTo>
                  <a:pt x="913" y="833"/>
                  <a:pt x="955" y="792"/>
                  <a:pt x="975" y="778"/>
                </a:cubicBezTo>
              </a:path>
              <a:path w="4831" h="1114" extrusionOk="0">
                <a:moveTo>
                  <a:pt x="1294" y="105"/>
                </a:moveTo>
                <a:cubicBezTo>
                  <a:pt x="1289" y="62"/>
                  <a:pt x="1293" y="7"/>
                  <a:pt x="1235" y="0"/>
                </a:cubicBezTo>
                <a:cubicBezTo>
                  <a:pt x="1185" y="-6"/>
                  <a:pt x="1155" y="57"/>
                  <a:pt x="1141" y="94"/>
                </a:cubicBezTo>
                <a:cubicBezTo>
                  <a:pt x="1075" y="272"/>
                  <a:pt x="1103" y="478"/>
                  <a:pt x="1109" y="663"/>
                </a:cubicBezTo>
                <a:cubicBezTo>
                  <a:pt x="1113" y="796"/>
                  <a:pt x="1107" y="926"/>
                  <a:pt x="1103" y="1058"/>
                </a:cubicBezTo>
                <a:cubicBezTo>
                  <a:pt x="1105" y="1087"/>
                  <a:pt x="1106" y="1095"/>
                  <a:pt x="1101" y="1113"/>
                </a:cubicBezTo>
              </a:path>
              <a:path w="4831" h="1114" extrusionOk="0">
                <a:moveTo>
                  <a:pt x="1182" y="768"/>
                </a:moveTo>
                <a:cubicBezTo>
                  <a:pt x="1219" y="772"/>
                  <a:pt x="1213" y="770"/>
                  <a:pt x="1232" y="733"/>
                </a:cubicBezTo>
              </a:path>
              <a:path w="4831" h="1114" extrusionOk="0">
                <a:moveTo>
                  <a:pt x="1423" y="788"/>
                </a:moveTo>
                <a:cubicBezTo>
                  <a:pt x="1449" y="803"/>
                  <a:pt x="1449" y="803"/>
                  <a:pt x="1471" y="793"/>
                </a:cubicBezTo>
                <a:cubicBezTo>
                  <a:pt x="1497" y="781"/>
                  <a:pt x="1495" y="761"/>
                  <a:pt x="1502" y="735"/>
                </a:cubicBezTo>
                <a:cubicBezTo>
                  <a:pt x="1514" y="688"/>
                  <a:pt x="1519" y="640"/>
                  <a:pt x="1526" y="592"/>
                </a:cubicBezTo>
                <a:cubicBezTo>
                  <a:pt x="1532" y="548"/>
                  <a:pt x="1539" y="505"/>
                  <a:pt x="1549" y="462"/>
                </a:cubicBezTo>
                <a:cubicBezTo>
                  <a:pt x="1550" y="457"/>
                  <a:pt x="1552" y="452"/>
                  <a:pt x="1553" y="447"/>
                </a:cubicBezTo>
                <a:cubicBezTo>
                  <a:pt x="1571" y="467"/>
                  <a:pt x="1572" y="490"/>
                  <a:pt x="1579" y="517"/>
                </a:cubicBezTo>
                <a:cubicBezTo>
                  <a:pt x="1586" y="546"/>
                  <a:pt x="1596" y="612"/>
                  <a:pt x="1636" y="612"/>
                </a:cubicBezTo>
                <a:cubicBezTo>
                  <a:pt x="1659" y="612"/>
                  <a:pt x="1680" y="587"/>
                  <a:pt x="1695" y="572"/>
                </a:cubicBezTo>
                <a:cubicBezTo>
                  <a:pt x="1705" y="562"/>
                  <a:pt x="1740" y="509"/>
                  <a:pt x="1760" y="522"/>
                </a:cubicBezTo>
                <a:cubicBezTo>
                  <a:pt x="1784" y="537"/>
                  <a:pt x="1790" y="567"/>
                  <a:pt x="1798" y="592"/>
                </a:cubicBezTo>
                <a:cubicBezTo>
                  <a:pt x="1809" y="626"/>
                  <a:pt x="1819" y="671"/>
                  <a:pt x="1838" y="701"/>
                </a:cubicBezTo>
                <a:cubicBezTo>
                  <a:pt x="1858" y="733"/>
                  <a:pt x="1860" y="729"/>
                  <a:pt x="1883" y="716"/>
                </a:cubicBezTo>
              </a:path>
              <a:path w="4831" h="1114" extrusionOk="0">
                <a:moveTo>
                  <a:pt x="1972" y="557"/>
                </a:moveTo>
                <a:cubicBezTo>
                  <a:pt x="1959" y="604"/>
                  <a:pt x="1940" y="654"/>
                  <a:pt x="1944" y="703"/>
                </a:cubicBezTo>
                <a:cubicBezTo>
                  <a:pt x="1946" y="729"/>
                  <a:pt x="1956" y="765"/>
                  <a:pt x="1987" y="769"/>
                </a:cubicBezTo>
                <a:cubicBezTo>
                  <a:pt x="2016" y="772"/>
                  <a:pt x="2037" y="751"/>
                  <a:pt x="2048" y="727"/>
                </a:cubicBezTo>
                <a:cubicBezTo>
                  <a:pt x="2065" y="689"/>
                  <a:pt x="2061" y="639"/>
                  <a:pt x="2061" y="598"/>
                </a:cubicBezTo>
                <a:cubicBezTo>
                  <a:pt x="2061" y="554"/>
                  <a:pt x="2053" y="482"/>
                  <a:pt x="2077" y="442"/>
                </a:cubicBezTo>
                <a:cubicBezTo>
                  <a:pt x="2080" y="440"/>
                  <a:pt x="2084" y="437"/>
                  <a:pt x="2087" y="435"/>
                </a:cubicBezTo>
                <a:cubicBezTo>
                  <a:pt x="2111" y="452"/>
                  <a:pt x="2120" y="461"/>
                  <a:pt x="2136" y="490"/>
                </a:cubicBezTo>
                <a:cubicBezTo>
                  <a:pt x="2152" y="519"/>
                  <a:pt x="2170" y="557"/>
                  <a:pt x="2199" y="576"/>
                </a:cubicBezTo>
                <a:cubicBezTo>
                  <a:pt x="2229" y="596"/>
                  <a:pt x="2264" y="586"/>
                  <a:pt x="2295" y="575"/>
                </a:cubicBezTo>
                <a:cubicBezTo>
                  <a:pt x="2327" y="564"/>
                  <a:pt x="2358" y="543"/>
                  <a:pt x="2392" y="538"/>
                </a:cubicBezTo>
                <a:cubicBezTo>
                  <a:pt x="2424" y="533"/>
                  <a:pt x="2439" y="553"/>
                  <a:pt x="2452" y="579"/>
                </a:cubicBezTo>
                <a:cubicBezTo>
                  <a:pt x="2467" y="609"/>
                  <a:pt x="2472" y="644"/>
                  <a:pt x="2488" y="673"/>
                </a:cubicBezTo>
                <a:cubicBezTo>
                  <a:pt x="2503" y="700"/>
                  <a:pt x="2511" y="713"/>
                  <a:pt x="2536" y="697"/>
                </a:cubicBezTo>
              </a:path>
              <a:path w="4831" h="1114" extrusionOk="0">
                <a:moveTo>
                  <a:pt x="2770" y="93"/>
                </a:moveTo>
                <a:cubicBezTo>
                  <a:pt x="2778" y="155"/>
                  <a:pt x="2776" y="215"/>
                  <a:pt x="2774" y="277"/>
                </a:cubicBezTo>
                <a:cubicBezTo>
                  <a:pt x="2770" y="396"/>
                  <a:pt x="2760" y="515"/>
                  <a:pt x="2765" y="634"/>
                </a:cubicBezTo>
                <a:cubicBezTo>
                  <a:pt x="2767" y="688"/>
                  <a:pt x="2767" y="761"/>
                  <a:pt x="2792" y="811"/>
                </a:cubicBezTo>
                <a:cubicBezTo>
                  <a:pt x="2805" y="823"/>
                  <a:pt x="2810" y="824"/>
                  <a:pt x="2818" y="805"/>
                </a:cubicBezTo>
              </a:path>
              <a:path w="4831" h="1114" extrusionOk="0">
                <a:moveTo>
                  <a:pt x="2607" y="437"/>
                </a:moveTo>
                <a:cubicBezTo>
                  <a:pt x="2628" y="420"/>
                  <a:pt x="2638" y="425"/>
                  <a:pt x="2664" y="416"/>
                </a:cubicBezTo>
                <a:cubicBezTo>
                  <a:pt x="2733" y="392"/>
                  <a:pt x="2797" y="362"/>
                  <a:pt x="2858" y="320"/>
                </a:cubicBezTo>
                <a:cubicBezTo>
                  <a:pt x="2931" y="270"/>
                  <a:pt x="2989" y="210"/>
                  <a:pt x="3043" y="140"/>
                </a:cubicBezTo>
                <a:cubicBezTo>
                  <a:pt x="3075" y="99"/>
                  <a:pt x="3099" y="54"/>
                  <a:pt x="3126" y="10"/>
                </a:cubicBezTo>
                <a:cubicBezTo>
                  <a:pt x="3120" y="74"/>
                  <a:pt x="3110" y="137"/>
                  <a:pt x="3098" y="201"/>
                </a:cubicBezTo>
                <a:cubicBezTo>
                  <a:pt x="3068" y="364"/>
                  <a:pt x="3015" y="546"/>
                  <a:pt x="3023" y="713"/>
                </a:cubicBezTo>
                <a:cubicBezTo>
                  <a:pt x="3027" y="734"/>
                  <a:pt x="3027" y="740"/>
                  <a:pt x="3038" y="749"/>
                </a:cubicBezTo>
                <a:cubicBezTo>
                  <a:pt x="3064" y="734"/>
                  <a:pt x="3091" y="718"/>
                  <a:pt x="3117" y="702"/>
                </a:cubicBezTo>
                <a:cubicBezTo>
                  <a:pt x="3152" y="681"/>
                  <a:pt x="3182" y="671"/>
                  <a:pt x="3217" y="694"/>
                </a:cubicBezTo>
                <a:cubicBezTo>
                  <a:pt x="3223" y="698"/>
                  <a:pt x="3246" y="742"/>
                  <a:pt x="3247" y="742"/>
                </a:cubicBezTo>
                <a:cubicBezTo>
                  <a:pt x="3259" y="723"/>
                  <a:pt x="3263" y="718"/>
                  <a:pt x="3271" y="706"/>
                </a:cubicBezTo>
              </a:path>
              <a:path w="4831" h="1114" extrusionOk="0">
                <a:moveTo>
                  <a:pt x="3627" y="773"/>
                </a:moveTo>
                <a:cubicBezTo>
                  <a:pt x="3649" y="802"/>
                  <a:pt x="3647" y="808"/>
                  <a:pt x="3658" y="770"/>
                </a:cubicBezTo>
              </a:path>
              <a:path w="4831" h="1114" extrusionOk="0">
                <a:moveTo>
                  <a:pt x="3465" y="375"/>
                </a:moveTo>
                <a:cubicBezTo>
                  <a:pt x="3497" y="370"/>
                  <a:pt x="3527" y="370"/>
                  <a:pt x="3560" y="371"/>
                </a:cubicBezTo>
                <a:cubicBezTo>
                  <a:pt x="3628" y="374"/>
                  <a:pt x="3697" y="368"/>
                  <a:pt x="3765" y="373"/>
                </a:cubicBezTo>
                <a:cubicBezTo>
                  <a:pt x="3802" y="376"/>
                  <a:pt x="3847" y="370"/>
                  <a:pt x="3881" y="389"/>
                </a:cubicBezTo>
                <a:cubicBezTo>
                  <a:pt x="3895" y="401"/>
                  <a:pt x="3900" y="403"/>
                  <a:pt x="3903" y="415"/>
                </a:cubicBezTo>
              </a:path>
              <a:path w="4831" h="1114" extrusionOk="0">
                <a:moveTo>
                  <a:pt x="3646" y="725"/>
                </a:moveTo>
                <a:cubicBezTo>
                  <a:pt x="3653" y="743"/>
                  <a:pt x="3664" y="739"/>
                  <a:pt x="3685" y="739"/>
                </a:cubicBezTo>
                <a:cubicBezTo>
                  <a:pt x="3720" y="738"/>
                  <a:pt x="3754" y="737"/>
                  <a:pt x="3789" y="735"/>
                </a:cubicBezTo>
                <a:cubicBezTo>
                  <a:pt x="3822" y="733"/>
                  <a:pt x="3847" y="725"/>
                  <a:pt x="3876" y="716"/>
                </a:cubicBezTo>
                <a:cubicBezTo>
                  <a:pt x="3895" y="713"/>
                  <a:pt x="3901" y="712"/>
                  <a:pt x="3910" y="703"/>
                </a:cubicBezTo>
              </a:path>
              <a:path w="4831" h="1114" extrusionOk="0">
                <a:moveTo>
                  <a:pt x="4285" y="251"/>
                </a:moveTo>
                <a:cubicBezTo>
                  <a:pt x="4313" y="256"/>
                  <a:pt x="4318" y="242"/>
                  <a:pt x="4341" y="225"/>
                </a:cubicBezTo>
                <a:cubicBezTo>
                  <a:pt x="4377" y="199"/>
                  <a:pt x="4408" y="171"/>
                  <a:pt x="4441" y="141"/>
                </a:cubicBezTo>
                <a:cubicBezTo>
                  <a:pt x="4475" y="110"/>
                  <a:pt x="4507" y="77"/>
                  <a:pt x="4541" y="46"/>
                </a:cubicBezTo>
                <a:cubicBezTo>
                  <a:pt x="4556" y="32"/>
                  <a:pt x="4570" y="20"/>
                  <a:pt x="4587" y="9"/>
                </a:cubicBezTo>
                <a:cubicBezTo>
                  <a:pt x="4589" y="41"/>
                  <a:pt x="4588" y="72"/>
                  <a:pt x="4586" y="105"/>
                </a:cubicBezTo>
                <a:cubicBezTo>
                  <a:pt x="4582" y="172"/>
                  <a:pt x="4579" y="240"/>
                  <a:pt x="4577" y="307"/>
                </a:cubicBezTo>
                <a:cubicBezTo>
                  <a:pt x="4575" y="363"/>
                  <a:pt x="4579" y="423"/>
                  <a:pt x="4572" y="479"/>
                </a:cubicBezTo>
                <a:cubicBezTo>
                  <a:pt x="4569" y="502"/>
                  <a:pt x="4564" y="542"/>
                  <a:pt x="4549" y="562"/>
                </a:cubicBezTo>
                <a:cubicBezTo>
                  <a:pt x="4544" y="566"/>
                  <a:pt x="4540" y="569"/>
                  <a:pt x="4535" y="573"/>
                </a:cubicBezTo>
              </a:path>
              <a:path w="4831" h="1114" extrusionOk="0">
                <a:moveTo>
                  <a:pt x="4349" y="642"/>
                </a:moveTo>
                <a:cubicBezTo>
                  <a:pt x="4390" y="648"/>
                  <a:pt x="4428" y="634"/>
                  <a:pt x="4471" y="627"/>
                </a:cubicBezTo>
                <a:cubicBezTo>
                  <a:pt x="4563" y="613"/>
                  <a:pt x="4654" y="601"/>
                  <a:pt x="4746" y="591"/>
                </a:cubicBezTo>
                <a:cubicBezTo>
                  <a:pt x="4775" y="588"/>
                  <a:pt x="4801" y="589"/>
                  <a:pt x="4830" y="58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6" name="Ink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75563" y="5621338"/>
            <a:ext cx="384175" cy="482600"/>
          </a:xfrm>
          <a:custGeom>
            <a:avLst/>
            <a:gdLst>
              <a:gd name="T0" fmla="*/ 2147483647 w 1066"/>
              <a:gd name="T1" fmla="*/ 2147483647 h 1342"/>
              <a:gd name="T2" fmla="*/ 2147483647 w 1066"/>
              <a:gd name="T3" fmla="*/ 2147483647 h 1342"/>
              <a:gd name="T4" fmla="*/ 2147483647 w 1066"/>
              <a:gd name="T5" fmla="*/ 2147483647 h 1342"/>
              <a:gd name="T6" fmla="*/ 2147483647 w 1066"/>
              <a:gd name="T7" fmla="*/ 2147483647 h 1342"/>
              <a:gd name="T8" fmla="*/ 2147483647 w 1066"/>
              <a:gd name="T9" fmla="*/ 2147483647 h 1342"/>
              <a:gd name="T10" fmla="*/ 2147483647 w 1066"/>
              <a:gd name="T11" fmla="*/ 2147483647 h 1342"/>
              <a:gd name="T12" fmla="*/ 2147483647 w 1066"/>
              <a:gd name="T13" fmla="*/ 2147483647 h 1342"/>
              <a:gd name="T14" fmla="*/ 2147483647 w 1066"/>
              <a:gd name="T15" fmla="*/ 2147483647 h 1342"/>
              <a:gd name="T16" fmla="*/ 2147483647 w 1066"/>
              <a:gd name="T17" fmla="*/ 2147483647 h 1342"/>
              <a:gd name="T18" fmla="*/ 2147483647 w 1066"/>
              <a:gd name="T19" fmla="*/ 2147483647 h 1342"/>
              <a:gd name="T20" fmla="*/ 0 w 1066"/>
              <a:gd name="T21" fmla="*/ 2147483647 h 1342"/>
              <a:gd name="T22" fmla="*/ 2147483647 w 1066"/>
              <a:gd name="T23" fmla="*/ 2147483647 h 1342"/>
              <a:gd name="T24" fmla="*/ 2147483647 w 1066"/>
              <a:gd name="T25" fmla="*/ 2147483647 h 1342"/>
              <a:gd name="T26" fmla="*/ 2147483647 w 1066"/>
              <a:gd name="T27" fmla="*/ 2147483647 h 1342"/>
              <a:gd name="T28" fmla="*/ 2147483647 w 1066"/>
              <a:gd name="T29" fmla="*/ 2147483647 h 1342"/>
              <a:gd name="T30" fmla="*/ 2147483647 w 1066"/>
              <a:gd name="T31" fmla="*/ 2147483647 h 1342"/>
              <a:gd name="T32" fmla="*/ 2147483647 w 1066"/>
              <a:gd name="T33" fmla="*/ 2147483647 h 1342"/>
              <a:gd name="T34" fmla="*/ 2147483647 w 1066"/>
              <a:gd name="T35" fmla="*/ 2147483647 h 1342"/>
              <a:gd name="T36" fmla="*/ 2147483647 w 1066"/>
              <a:gd name="T37" fmla="*/ 2147483647 h 1342"/>
              <a:gd name="T38" fmla="*/ 2147483647 w 1066"/>
              <a:gd name="T39" fmla="*/ 2147483647 h 1342"/>
              <a:gd name="T40" fmla="*/ 2147483647 w 1066"/>
              <a:gd name="T41" fmla="*/ 2147483647 h 1342"/>
              <a:gd name="T42" fmla="*/ 2147483647 w 1066"/>
              <a:gd name="T43" fmla="*/ 2147483647 h 1342"/>
              <a:gd name="T44" fmla="*/ 2147483647 w 1066"/>
              <a:gd name="T45" fmla="*/ 2147483647 h 1342"/>
              <a:gd name="T46" fmla="*/ 2147483647 w 1066"/>
              <a:gd name="T47" fmla="*/ 2147483647 h 1342"/>
              <a:gd name="T48" fmla="*/ 2147483647 w 1066"/>
              <a:gd name="T49" fmla="*/ 2147483647 h 1342"/>
              <a:gd name="T50" fmla="*/ 2147483647 w 1066"/>
              <a:gd name="T51" fmla="*/ 2147483647 h 1342"/>
              <a:gd name="T52" fmla="*/ 2147483647 w 1066"/>
              <a:gd name="T53" fmla="*/ 2147483647 h 1342"/>
              <a:gd name="T54" fmla="*/ 2147483647 w 1066"/>
              <a:gd name="T55" fmla="*/ 2147483647 h 1342"/>
              <a:gd name="T56" fmla="*/ 2147483647 w 1066"/>
              <a:gd name="T57" fmla="*/ 2147483647 h 1342"/>
              <a:gd name="T58" fmla="*/ 2147483647 w 1066"/>
              <a:gd name="T59" fmla="*/ 2147483647 h 1342"/>
              <a:gd name="T60" fmla="*/ 2147483647 w 1066"/>
              <a:gd name="T61" fmla="*/ 2147483647 h 1342"/>
              <a:gd name="T62" fmla="*/ 2147483647 w 1066"/>
              <a:gd name="T63" fmla="*/ 2147483647 h 1342"/>
              <a:gd name="T64" fmla="*/ 2147483647 w 1066"/>
              <a:gd name="T65" fmla="*/ 2147483647 h 1342"/>
              <a:gd name="T66" fmla="*/ 2147483647 w 1066"/>
              <a:gd name="T67" fmla="*/ 2147483647 h 1342"/>
              <a:gd name="T68" fmla="*/ 2147483647 w 1066"/>
              <a:gd name="T69" fmla="*/ 2147483647 h 1342"/>
              <a:gd name="T70" fmla="*/ 2147483647 w 1066"/>
              <a:gd name="T71" fmla="*/ 2147483647 h 1342"/>
              <a:gd name="T72" fmla="*/ 2147483647 w 1066"/>
              <a:gd name="T73" fmla="*/ 2147483647 h 1342"/>
              <a:gd name="T74" fmla="*/ 2147483647 w 1066"/>
              <a:gd name="T75" fmla="*/ 2147483647 h 1342"/>
              <a:gd name="T76" fmla="*/ 2147483647 w 1066"/>
              <a:gd name="T77" fmla="*/ 2147483647 h 1342"/>
              <a:gd name="T78" fmla="*/ 2147483647 w 1066"/>
              <a:gd name="T79" fmla="*/ 2147483647 h 1342"/>
              <a:gd name="T80" fmla="*/ 2147483647 w 1066"/>
              <a:gd name="T81" fmla="*/ 2147483647 h 1342"/>
              <a:gd name="T82" fmla="*/ 2147483647 w 1066"/>
              <a:gd name="T83" fmla="*/ 2147483647 h 1342"/>
              <a:gd name="T84" fmla="*/ 2147483647 w 1066"/>
              <a:gd name="T85" fmla="*/ 2147483647 h 1342"/>
              <a:gd name="T86" fmla="*/ 2147483647 w 1066"/>
              <a:gd name="T87" fmla="*/ 2147483647 h 1342"/>
              <a:gd name="T88" fmla="*/ 2147483647 w 1066"/>
              <a:gd name="T89" fmla="*/ 2147483647 h 1342"/>
              <a:gd name="T90" fmla="*/ 2147483647 w 1066"/>
              <a:gd name="T91" fmla="*/ 2147483647 h 134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66"/>
              <a:gd name="T139" fmla="*/ 0 h 1342"/>
              <a:gd name="T140" fmla="*/ 1066 w 1066"/>
              <a:gd name="T141" fmla="*/ 1342 h 134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66" h="1342" extrusionOk="0">
                <a:moveTo>
                  <a:pt x="107" y="32"/>
                </a:moveTo>
                <a:cubicBezTo>
                  <a:pt x="95" y="46"/>
                  <a:pt x="93" y="51"/>
                  <a:pt x="82" y="56"/>
                </a:cubicBezTo>
                <a:cubicBezTo>
                  <a:pt x="118" y="59"/>
                  <a:pt x="147" y="60"/>
                  <a:pt x="183" y="58"/>
                </a:cubicBezTo>
                <a:cubicBezTo>
                  <a:pt x="422" y="42"/>
                  <a:pt x="808" y="-80"/>
                  <a:pt x="1036" y="4"/>
                </a:cubicBezTo>
                <a:cubicBezTo>
                  <a:pt x="1061" y="13"/>
                  <a:pt x="1058" y="15"/>
                  <a:pt x="1065" y="39"/>
                </a:cubicBezTo>
                <a:cubicBezTo>
                  <a:pt x="1073" y="66"/>
                  <a:pt x="1055" y="108"/>
                  <a:pt x="1049" y="133"/>
                </a:cubicBezTo>
                <a:cubicBezTo>
                  <a:pt x="1029" y="212"/>
                  <a:pt x="1002" y="289"/>
                  <a:pt x="977" y="366"/>
                </a:cubicBezTo>
                <a:cubicBezTo>
                  <a:pt x="936" y="492"/>
                  <a:pt x="892" y="617"/>
                  <a:pt x="848" y="742"/>
                </a:cubicBezTo>
                <a:cubicBezTo>
                  <a:pt x="788" y="913"/>
                  <a:pt x="761" y="1390"/>
                  <a:pt x="649" y="1248"/>
                </a:cubicBezTo>
                <a:cubicBezTo>
                  <a:pt x="638" y="1217"/>
                  <a:pt x="634" y="1205"/>
                  <a:pt x="635" y="1182"/>
                </a:cubicBezTo>
              </a:path>
              <a:path w="1066" h="1342" extrusionOk="0">
                <a:moveTo>
                  <a:pt x="0" y="242"/>
                </a:moveTo>
                <a:cubicBezTo>
                  <a:pt x="12" y="226"/>
                  <a:pt x="21" y="205"/>
                  <a:pt x="29" y="193"/>
                </a:cubicBezTo>
                <a:cubicBezTo>
                  <a:pt x="36" y="183"/>
                  <a:pt x="46" y="176"/>
                  <a:pt x="53" y="166"/>
                </a:cubicBezTo>
                <a:cubicBezTo>
                  <a:pt x="109" y="374"/>
                  <a:pt x="151" y="585"/>
                  <a:pt x="177" y="799"/>
                </a:cubicBezTo>
                <a:cubicBezTo>
                  <a:pt x="191" y="913"/>
                  <a:pt x="197" y="1029"/>
                  <a:pt x="196" y="1144"/>
                </a:cubicBezTo>
                <a:cubicBezTo>
                  <a:pt x="196" y="1206"/>
                  <a:pt x="190" y="1269"/>
                  <a:pt x="194" y="1331"/>
                </a:cubicBezTo>
                <a:cubicBezTo>
                  <a:pt x="195" y="1334"/>
                  <a:pt x="196" y="1337"/>
                  <a:pt x="197" y="1340"/>
                </a:cubicBezTo>
                <a:cubicBezTo>
                  <a:pt x="218" y="1334"/>
                  <a:pt x="241" y="1330"/>
                  <a:pt x="263" y="1321"/>
                </a:cubicBezTo>
                <a:cubicBezTo>
                  <a:pt x="320" y="1299"/>
                  <a:pt x="378" y="1277"/>
                  <a:pt x="433" y="1252"/>
                </a:cubicBezTo>
                <a:cubicBezTo>
                  <a:pt x="497" y="1223"/>
                  <a:pt x="561" y="1196"/>
                  <a:pt x="627" y="1171"/>
                </a:cubicBezTo>
                <a:cubicBezTo>
                  <a:pt x="654" y="1161"/>
                  <a:pt x="678" y="1149"/>
                  <a:pt x="704" y="1137"/>
                </a:cubicBezTo>
              </a:path>
              <a:path w="1066" h="1342" extrusionOk="0">
                <a:moveTo>
                  <a:pt x="357" y="217"/>
                </a:moveTo>
                <a:cubicBezTo>
                  <a:pt x="357" y="218"/>
                  <a:pt x="353" y="241"/>
                  <a:pt x="336" y="262"/>
                </a:cubicBezTo>
                <a:cubicBezTo>
                  <a:pt x="301" y="306"/>
                  <a:pt x="262" y="346"/>
                  <a:pt x="219" y="382"/>
                </a:cubicBezTo>
                <a:cubicBezTo>
                  <a:pt x="251" y="338"/>
                  <a:pt x="283" y="297"/>
                  <a:pt x="318" y="255"/>
                </a:cubicBezTo>
                <a:cubicBezTo>
                  <a:pt x="369" y="193"/>
                  <a:pt x="417" y="129"/>
                  <a:pt x="468" y="67"/>
                </a:cubicBezTo>
                <a:cubicBezTo>
                  <a:pt x="487" y="44"/>
                  <a:pt x="489" y="39"/>
                  <a:pt x="505" y="31"/>
                </a:cubicBezTo>
                <a:cubicBezTo>
                  <a:pt x="485" y="101"/>
                  <a:pt x="459" y="169"/>
                  <a:pt x="428" y="237"/>
                </a:cubicBezTo>
                <a:cubicBezTo>
                  <a:pt x="365" y="375"/>
                  <a:pt x="302" y="513"/>
                  <a:pt x="241" y="652"/>
                </a:cubicBezTo>
                <a:cubicBezTo>
                  <a:pt x="211" y="721"/>
                  <a:pt x="189" y="784"/>
                  <a:pt x="170" y="856"/>
                </a:cubicBezTo>
                <a:cubicBezTo>
                  <a:pt x="211" y="872"/>
                  <a:pt x="219" y="879"/>
                  <a:pt x="272" y="821"/>
                </a:cubicBezTo>
                <a:cubicBezTo>
                  <a:pt x="382" y="700"/>
                  <a:pt x="465" y="545"/>
                  <a:pt x="547" y="404"/>
                </a:cubicBezTo>
                <a:cubicBezTo>
                  <a:pt x="566" y="370"/>
                  <a:pt x="567" y="361"/>
                  <a:pt x="588" y="350"/>
                </a:cubicBezTo>
                <a:cubicBezTo>
                  <a:pt x="567" y="424"/>
                  <a:pt x="541" y="493"/>
                  <a:pt x="506" y="564"/>
                </a:cubicBezTo>
                <a:cubicBezTo>
                  <a:pt x="456" y="664"/>
                  <a:pt x="406" y="763"/>
                  <a:pt x="345" y="856"/>
                </a:cubicBezTo>
                <a:cubicBezTo>
                  <a:pt x="330" y="878"/>
                  <a:pt x="321" y="894"/>
                  <a:pt x="330" y="874"/>
                </a:cubicBezTo>
                <a:cubicBezTo>
                  <a:pt x="385" y="790"/>
                  <a:pt x="438" y="706"/>
                  <a:pt x="492" y="621"/>
                </a:cubicBezTo>
                <a:cubicBezTo>
                  <a:pt x="541" y="545"/>
                  <a:pt x="595" y="425"/>
                  <a:pt x="667" y="367"/>
                </a:cubicBezTo>
                <a:cubicBezTo>
                  <a:pt x="674" y="366"/>
                  <a:pt x="681" y="364"/>
                  <a:pt x="688" y="363"/>
                </a:cubicBezTo>
                <a:cubicBezTo>
                  <a:pt x="690" y="456"/>
                  <a:pt x="654" y="540"/>
                  <a:pt x="620" y="627"/>
                </a:cubicBezTo>
                <a:cubicBezTo>
                  <a:pt x="566" y="767"/>
                  <a:pt x="507" y="903"/>
                  <a:pt x="447" y="1041"/>
                </a:cubicBezTo>
                <a:cubicBezTo>
                  <a:pt x="422" y="1101"/>
                  <a:pt x="415" y="1117"/>
                  <a:pt x="404" y="1157"/>
                </a:cubicBezTo>
                <a:cubicBezTo>
                  <a:pt x="433" y="1169"/>
                  <a:pt x="436" y="1165"/>
                  <a:pt x="482" y="1101"/>
                </a:cubicBezTo>
                <a:cubicBezTo>
                  <a:pt x="535" y="1028"/>
                  <a:pt x="649" y="816"/>
                  <a:pt x="653" y="806"/>
                </a:cubicBezTo>
                <a:cubicBezTo>
                  <a:pt x="614" y="872"/>
                  <a:pt x="580" y="939"/>
                  <a:pt x="551" y="1010"/>
                </a:cubicBezTo>
                <a:cubicBezTo>
                  <a:pt x="527" y="1069"/>
                  <a:pt x="508" y="1128"/>
                  <a:pt x="491" y="118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7" name="Ink 4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45038" y="6242050"/>
            <a:ext cx="6350" cy="7938"/>
          </a:xfrm>
          <a:custGeom>
            <a:avLst/>
            <a:gdLst>
              <a:gd name="T0" fmla="*/ 0 w 18"/>
              <a:gd name="T1" fmla="*/ 2147483647 h 23"/>
              <a:gd name="T2" fmla="*/ 2147483647 w 18"/>
              <a:gd name="T3" fmla="*/ 2147483647 h 23"/>
              <a:gd name="T4" fmla="*/ 0 60000 65536"/>
              <a:gd name="T5" fmla="*/ 0 60000 65536"/>
              <a:gd name="T6" fmla="*/ 0 w 18"/>
              <a:gd name="T7" fmla="*/ 0 h 23"/>
              <a:gd name="T8" fmla="*/ 18 w 18"/>
              <a:gd name="T9" fmla="*/ 23 h 2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23" extrusionOk="0">
                <a:moveTo>
                  <a:pt x="0" y="0"/>
                </a:moveTo>
                <a:cubicBezTo>
                  <a:pt x="21" y="17"/>
                  <a:pt x="4" y="26"/>
                  <a:pt x="17" y="1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8" name="Ink 4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289425" y="6076950"/>
            <a:ext cx="463550" cy="309563"/>
          </a:xfrm>
          <a:custGeom>
            <a:avLst/>
            <a:gdLst>
              <a:gd name="T0" fmla="*/ 2147483647 w 1288"/>
              <a:gd name="T1" fmla="*/ 2147483647 h 857"/>
              <a:gd name="T2" fmla="*/ 2147483647 w 1288"/>
              <a:gd name="T3" fmla="*/ 2147483647 h 857"/>
              <a:gd name="T4" fmla="*/ 2147483647 w 1288"/>
              <a:gd name="T5" fmla="*/ 2147483647 h 857"/>
              <a:gd name="T6" fmla="*/ 2147483647 w 1288"/>
              <a:gd name="T7" fmla="*/ 2147483647 h 857"/>
              <a:gd name="T8" fmla="*/ 2147483647 w 1288"/>
              <a:gd name="T9" fmla="*/ 2147483647 h 857"/>
              <a:gd name="T10" fmla="*/ 2147483647 w 1288"/>
              <a:gd name="T11" fmla="*/ 2147483647 h 857"/>
              <a:gd name="T12" fmla="*/ 2147483647 w 1288"/>
              <a:gd name="T13" fmla="*/ 2147483647 h 857"/>
              <a:gd name="T14" fmla="*/ 2147483647 w 1288"/>
              <a:gd name="T15" fmla="*/ 2147483647 h 857"/>
              <a:gd name="T16" fmla="*/ 2147483647 w 1288"/>
              <a:gd name="T17" fmla="*/ 2147483647 h 857"/>
              <a:gd name="T18" fmla="*/ 2147483647 w 1288"/>
              <a:gd name="T19" fmla="*/ 2147483647 h 857"/>
              <a:gd name="T20" fmla="*/ 2147483647 w 1288"/>
              <a:gd name="T21" fmla="*/ 2147483647 h 857"/>
              <a:gd name="T22" fmla="*/ 2147483647 w 1288"/>
              <a:gd name="T23" fmla="*/ 2147483647 h 857"/>
              <a:gd name="T24" fmla="*/ 2147483647 w 1288"/>
              <a:gd name="T25" fmla="*/ 2147483647 h 857"/>
              <a:gd name="T26" fmla="*/ 2147483647 w 1288"/>
              <a:gd name="T27" fmla="*/ 2147483647 h 857"/>
              <a:gd name="T28" fmla="*/ 2147483647 w 1288"/>
              <a:gd name="T29" fmla="*/ 2147483647 h 857"/>
              <a:gd name="T30" fmla="*/ 2147483647 w 1288"/>
              <a:gd name="T31" fmla="*/ 2147483647 h 857"/>
              <a:gd name="T32" fmla="*/ 2147483647 w 1288"/>
              <a:gd name="T33" fmla="*/ 2147483647 h 857"/>
              <a:gd name="T34" fmla="*/ 2147483647 w 1288"/>
              <a:gd name="T35" fmla="*/ 2147483647 h 857"/>
              <a:gd name="T36" fmla="*/ 2147483647 w 1288"/>
              <a:gd name="T37" fmla="*/ 2147483647 h 857"/>
              <a:gd name="T38" fmla="*/ 2147483647 w 1288"/>
              <a:gd name="T39" fmla="*/ 2147483647 h 857"/>
              <a:gd name="T40" fmla="*/ 2147483647 w 1288"/>
              <a:gd name="T41" fmla="*/ 2147483647 h 857"/>
              <a:gd name="T42" fmla="*/ 2147483647 w 1288"/>
              <a:gd name="T43" fmla="*/ 2147483647 h 857"/>
              <a:gd name="T44" fmla="*/ 2147483647 w 1288"/>
              <a:gd name="T45" fmla="*/ 2147483647 h 857"/>
              <a:gd name="T46" fmla="*/ 2147483647 w 1288"/>
              <a:gd name="T47" fmla="*/ 2147483647 h 857"/>
              <a:gd name="T48" fmla="*/ 2147483647 w 1288"/>
              <a:gd name="T49" fmla="*/ 2147483647 h 857"/>
              <a:gd name="T50" fmla="*/ 2147483647 w 1288"/>
              <a:gd name="T51" fmla="*/ 2147483647 h 857"/>
              <a:gd name="T52" fmla="*/ 2147483647 w 1288"/>
              <a:gd name="T53" fmla="*/ 2147483647 h 857"/>
              <a:gd name="T54" fmla="*/ 2147483647 w 1288"/>
              <a:gd name="T55" fmla="*/ 2147483647 h 857"/>
              <a:gd name="T56" fmla="*/ 2147483647 w 1288"/>
              <a:gd name="T57" fmla="*/ 2147483647 h 857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88"/>
              <a:gd name="T88" fmla="*/ 0 h 857"/>
              <a:gd name="T89" fmla="*/ 1288 w 1288"/>
              <a:gd name="T90" fmla="*/ 857 h 857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88" h="857" extrusionOk="0">
                <a:moveTo>
                  <a:pt x="213" y="208"/>
                </a:moveTo>
                <a:cubicBezTo>
                  <a:pt x="189" y="178"/>
                  <a:pt x="160" y="167"/>
                  <a:pt x="123" y="156"/>
                </a:cubicBezTo>
                <a:cubicBezTo>
                  <a:pt x="88" y="145"/>
                  <a:pt x="38" y="137"/>
                  <a:pt x="11" y="170"/>
                </a:cubicBezTo>
                <a:cubicBezTo>
                  <a:pt x="-20" y="208"/>
                  <a:pt x="14" y="267"/>
                  <a:pt x="34" y="300"/>
                </a:cubicBezTo>
                <a:cubicBezTo>
                  <a:pt x="71" y="360"/>
                  <a:pt x="120" y="412"/>
                  <a:pt x="158" y="471"/>
                </a:cubicBezTo>
                <a:cubicBezTo>
                  <a:pt x="178" y="502"/>
                  <a:pt x="206" y="550"/>
                  <a:pt x="190" y="589"/>
                </a:cubicBezTo>
                <a:cubicBezTo>
                  <a:pt x="179" y="615"/>
                  <a:pt x="145" y="615"/>
                  <a:pt x="124" y="603"/>
                </a:cubicBezTo>
                <a:cubicBezTo>
                  <a:pt x="97" y="587"/>
                  <a:pt x="85" y="552"/>
                  <a:pt x="88" y="521"/>
                </a:cubicBezTo>
                <a:cubicBezTo>
                  <a:pt x="90" y="513"/>
                  <a:pt x="92" y="504"/>
                  <a:pt x="94" y="496"/>
                </a:cubicBezTo>
              </a:path>
              <a:path w="1288" h="857" extrusionOk="0">
                <a:moveTo>
                  <a:pt x="388" y="437"/>
                </a:moveTo>
                <a:cubicBezTo>
                  <a:pt x="472" y="427"/>
                  <a:pt x="549" y="415"/>
                  <a:pt x="628" y="387"/>
                </a:cubicBezTo>
                <a:cubicBezTo>
                  <a:pt x="683" y="368"/>
                  <a:pt x="719" y="349"/>
                  <a:pt x="744" y="297"/>
                </a:cubicBezTo>
                <a:cubicBezTo>
                  <a:pt x="743" y="291"/>
                  <a:pt x="743" y="285"/>
                  <a:pt x="742" y="279"/>
                </a:cubicBezTo>
                <a:cubicBezTo>
                  <a:pt x="704" y="259"/>
                  <a:pt x="686" y="241"/>
                  <a:pt x="636" y="254"/>
                </a:cubicBezTo>
                <a:cubicBezTo>
                  <a:pt x="567" y="273"/>
                  <a:pt x="499" y="335"/>
                  <a:pt x="512" y="412"/>
                </a:cubicBezTo>
                <a:cubicBezTo>
                  <a:pt x="520" y="459"/>
                  <a:pt x="561" y="474"/>
                  <a:pt x="604" y="474"/>
                </a:cubicBezTo>
                <a:cubicBezTo>
                  <a:pt x="671" y="475"/>
                  <a:pt x="730" y="438"/>
                  <a:pt x="783" y="402"/>
                </a:cubicBezTo>
                <a:cubicBezTo>
                  <a:pt x="878" y="336"/>
                  <a:pt x="963" y="239"/>
                  <a:pt x="988" y="123"/>
                </a:cubicBezTo>
                <a:cubicBezTo>
                  <a:pt x="996" y="85"/>
                  <a:pt x="1001" y="31"/>
                  <a:pt x="972" y="0"/>
                </a:cubicBezTo>
                <a:cubicBezTo>
                  <a:pt x="967" y="0"/>
                  <a:pt x="961" y="1"/>
                  <a:pt x="956" y="1"/>
                </a:cubicBezTo>
                <a:cubicBezTo>
                  <a:pt x="928" y="46"/>
                  <a:pt x="909" y="83"/>
                  <a:pt x="897" y="138"/>
                </a:cubicBezTo>
                <a:cubicBezTo>
                  <a:pt x="882" y="205"/>
                  <a:pt x="846" y="355"/>
                  <a:pt x="902" y="414"/>
                </a:cubicBezTo>
                <a:cubicBezTo>
                  <a:pt x="931" y="445"/>
                  <a:pt x="969" y="454"/>
                  <a:pt x="1011" y="440"/>
                </a:cubicBezTo>
                <a:cubicBezTo>
                  <a:pt x="1072" y="420"/>
                  <a:pt x="1133" y="372"/>
                  <a:pt x="1176" y="325"/>
                </a:cubicBezTo>
                <a:cubicBezTo>
                  <a:pt x="1228" y="268"/>
                  <a:pt x="1257" y="200"/>
                  <a:pt x="1277" y="128"/>
                </a:cubicBezTo>
                <a:cubicBezTo>
                  <a:pt x="1287" y="91"/>
                  <a:pt x="1281" y="77"/>
                  <a:pt x="1277" y="41"/>
                </a:cubicBezTo>
                <a:cubicBezTo>
                  <a:pt x="1236" y="62"/>
                  <a:pt x="1230" y="70"/>
                  <a:pt x="1209" y="130"/>
                </a:cubicBezTo>
                <a:cubicBezTo>
                  <a:pt x="1137" y="336"/>
                  <a:pt x="1109" y="565"/>
                  <a:pt x="1113" y="782"/>
                </a:cubicBezTo>
                <a:cubicBezTo>
                  <a:pt x="1114" y="807"/>
                  <a:pt x="1114" y="831"/>
                  <a:pt x="1116" y="85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59" name="Ink 4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889500" y="6086475"/>
            <a:ext cx="1136650" cy="285750"/>
          </a:xfrm>
          <a:custGeom>
            <a:avLst/>
            <a:gdLst>
              <a:gd name="T0" fmla="*/ 2147483647 w 3157"/>
              <a:gd name="T1" fmla="*/ 2147483647 h 790"/>
              <a:gd name="T2" fmla="*/ 2147483647 w 3157"/>
              <a:gd name="T3" fmla="*/ 2147483647 h 790"/>
              <a:gd name="T4" fmla="*/ 2147483647 w 3157"/>
              <a:gd name="T5" fmla="*/ 2147483647 h 790"/>
              <a:gd name="T6" fmla="*/ 2147483647 w 3157"/>
              <a:gd name="T7" fmla="*/ 2147483647 h 790"/>
              <a:gd name="T8" fmla="*/ 2147483647 w 3157"/>
              <a:gd name="T9" fmla="*/ 2147483647 h 790"/>
              <a:gd name="T10" fmla="*/ 2147483647 w 3157"/>
              <a:gd name="T11" fmla="*/ 2147483647 h 790"/>
              <a:gd name="T12" fmla="*/ 2147483647 w 3157"/>
              <a:gd name="T13" fmla="*/ 2147483647 h 790"/>
              <a:gd name="T14" fmla="*/ 2147483647 w 3157"/>
              <a:gd name="T15" fmla="*/ 2147483647 h 790"/>
              <a:gd name="T16" fmla="*/ 2147483647 w 3157"/>
              <a:gd name="T17" fmla="*/ 2147483647 h 790"/>
              <a:gd name="T18" fmla="*/ 2147483647 w 3157"/>
              <a:gd name="T19" fmla="*/ 2147483647 h 790"/>
              <a:gd name="T20" fmla="*/ 2147483647 w 3157"/>
              <a:gd name="T21" fmla="*/ 2147483647 h 790"/>
              <a:gd name="T22" fmla="*/ 2147483647 w 3157"/>
              <a:gd name="T23" fmla="*/ 2147483647 h 790"/>
              <a:gd name="T24" fmla="*/ 2147483647 w 3157"/>
              <a:gd name="T25" fmla="*/ 2147483647 h 790"/>
              <a:gd name="T26" fmla="*/ 2147483647 w 3157"/>
              <a:gd name="T27" fmla="*/ 2147483647 h 790"/>
              <a:gd name="T28" fmla="*/ 2147483647 w 3157"/>
              <a:gd name="T29" fmla="*/ 2147483647 h 790"/>
              <a:gd name="T30" fmla="*/ 2147483647 w 3157"/>
              <a:gd name="T31" fmla="*/ 2147483647 h 790"/>
              <a:gd name="T32" fmla="*/ 2147483647 w 3157"/>
              <a:gd name="T33" fmla="*/ 2147483647 h 790"/>
              <a:gd name="T34" fmla="*/ 2147483647 w 3157"/>
              <a:gd name="T35" fmla="*/ 2147483647 h 790"/>
              <a:gd name="T36" fmla="*/ 2147483647 w 3157"/>
              <a:gd name="T37" fmla="*/ 2147483647 h 790"/>
              <a:gd name="T38" fmla="*/ 2147483647 w 3157"/>
              <a:gd name="T39" fmla="*/ 2147483647 h 790"/>
              <a:gd name="T40" fmla="*/ 2147483647 w 3157"/>
              <a:gd name="T41" fmla="*/ 2147483647 h 790"/>
              <a:gd name="T42" fmla="*/ 2147483647 w 3157"/>
              <a:gd name="T43" fmla="*/ 2147483647 h 790"/>
              <a:gd name="T44" fmla="*/ 2147483647 w 3157"/>
              <a:gd name="T45" fmla="*/ 2147483647 h 790"/>
              <a:gd name="T46" fmla="*/ 2147483647 w 3157"/>
              <a:gd name="T47" fmla="*/ 2147483647 h 790"/>
              <a:gd name="T48" fmla="*/ 2147483647 w 3157"/>
              <a:gd name="T49" fmla="*/ 2147483647 h 790"/>
              <a:gd name="T50" fmla="*/ 2147483647 w 3157"/>
              <a:gd name="T51" fmla="*/ 2147483647 h 790"/>
              <a:gd name="T52" fmla="*/ 2147483647 w 3157"/>
              <a:gd name="T53" fmla="*/ 2147483647 h 790"/>
              <a:gd name="T54" fmla="*/ 2147483647 w 3157"/>
              <a:gd name="T55" fmla="*/ 2147483647 h 790"/>
              <a:gd name="T56" fmla="*/ 2147483647 w 3157"/>
              <a:gd name="T57" fmla="*/ 2147483647 h 790"/>
              <a:gd name="T58" fmla="*/ 2147483647 w 3157"/>
              <a:gd name="T59" fmla="*/ 2147483647 h 790"/>
              <a:gd name="T60" fmla="*/ 2147483647 w 3157"/>
              <a:gd name="T61" fmla="*/ 2147483647 h 790"/>
              <a:gd name="T62" fmla="*/ 2147483647 w 3157"/>
              <a:gd name="T63" fmla="*/ 2147483647 h 790"/>
              <a:gd name="T64" fmla="*/ 2147483647 w 3157"/>
              <a:gd name="T65" fmla="*/ 2147483647 h 790"/>
              <a:gd name="T66" fmla="*/ 2147483647 w 3157"/>
              <a:gd name="T67" fmla="*/ 2147483647 h 790"/>
              <a:gd name="T68" fmla="*/ 2147483647 w 3157"/>
              <a:gd name="T69" fmla="*/ 2147483647 h 790"/>
              <a:gd name="T70" fmla="*/ 2147483647 w 3157"/>
              <a:gd name="T71" fmla="*/ 2147483647 h 790"/>
              <a:gd name="T72" fmla="*/ 2147483647 w 3157"/>
              <a:gd name="T73" fmla="*/ 2147483647 h 790"/>
              <a:gd name="T74" fmla="*/ 2147483647 w 3157"/>
              <a:gd name="T75" fmla="*/ 2147483647 h 790"/>
              <a:gd name="T76" fmla="*/ 2147483647 w 3157"/>
              <a:gd name="T77" fmla="*/ 2147483647 h 790"/>
              <a:gd name="T78" fmla="*/ 2147483647 w 3157"/>
              <a:gd name="T79" fmla="*/ 2147483647 h 790"/>
              <a:gd name="T80" fmla="*/ 2147483647 w 3157"/>
              <a:gd name="T81" fmla="*/ 2147483647 h 790"/>
              <a:gd name="T82" fmla="*/ 2147483647 w 3157"/>
              <a:gd name="T83" fmla="*/ 2147483647 h 790"/>
              <a:gd name="T84" fmla="*/ 2147483647 w 3157"/>
              <a:gd name="T85" fmla="*/ 2147483647 h 790"/>
              <a:gd name="T86" fmla="*/ 2147483647 w 3157"/>
              <a:gd name="T87" fmla="*/ 2147483647 h 790"/>
              <a:gd name="T88" fmla="*/ 2147483647 w 3157"/>
              <a:gd name="T89" fmla="*/ 2147483647 h 790"/>
              <a:gd name="T90" fmla="*/ 2147483647 w 3157"/>
              <a:gd name="T91" fmla="*/ 2147483647 h 790"/>
              <a:gd name="T92" fmla="*/ 2147483647 w 3157"/>
              <a:gd name="T93" fmla="*/ 2147483647 h 790"/>
              <a:gd name="T94" fmla="*/ 2147483647 w 3157"/>
              <a:gd name="T95" fmla="*/ 2147483647 h 790"/>
              <a:gd name="T96" fmla="*/ 2147483647 w 3157"/>
              <a:gd name="T97" fmla="*/ 2147483647 h 790"/>
              <a:gd name="T98" fmla="*/ 2147483647 w 3157"/>
              <a:gd name="T99" fmla="*/ 2147483647 h 790"/>
              <a:gd name="T100" fmla="*/ 2147483647 w 3157"/>
              <a:gd name="T101" fmla="*/ 2147483647 h 790"/>
              <a:gd name="T102" fmla="*/ 2147483647 w 3157"/>
              <a:gd name="T103" fmla="*/ 2147483647 h 790"/>
              <a:gd name="T104" fmla="*/ 2147483647 w 3157"/>
              <a:gd name="T105" fmla="*/ 2147483647 h 790"/>
              <a:gd name="T106" fmla="*/ 2147483647 w 3157"/>
              <a:gd name="T107" fmla="*/ 2147483647 h 790"/>
              <a:gd name="T108" fmla="*/ 2147483647 w 3157"/>
              <a:gd name="T109" fmla="*/ 2147483647 h 790"/>
              <a:gd name="T110" fmla="*/ 2147483647 w 3157"/>
              <a:gd name="T111" fmla="*/ 2147483647 h 790"/>
              <a:gd name="T112" fmla="*/ 2147483647 w 3157"/>
              <a:gd name="T113" fmla="*/ 2147483647 h 79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157"/>
              <a:gd name="T172" fmla="*/ 0 h 790"/>
              <a:gd name="T173" fmla="*/ 3157 w 3157"/>
              <a:gd name="T174" fmla="*/ 790 h 79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157" h="790" extrusionOk="0">
                <a:moveTo>
                  <a:pt x="1" y="179"/>
                </a:moveTo>
                <a:cubicBezTo>
                  <a:pt x="2" y="209"/>
                  <a:pt x="13" y="229"/>
                  <a:pt x="34" y="252"/>
                </a:cubicBezTo>
                <a:cubicBezTo>
                  <a:pt x="66" y="287"/>
                  <a:pt x="101" y="321"/>
                  <a:pt x="138" y="350"/>
                </a:cubicBezTo>
                <a:cubicBezTo>
                  <a:pt x="161" y="368"/>
                  <a:pt x="190" y="386"/>
                  <a:pt x="220" y="373"/>
                </a:cubicBezTo>
                <a:cubicBezTo>
                  <a:pt x="226" y="369"/>
                  <a:pt x="231" y="365"/>
                  <a:pt x="237" y="361"/>
                </a:cubicBezTo>
              </a:path>
              <a:path w="3157" h="790" extrusionOk="0">
                <a:moveTo>
                  <a:pt x="327" y="166"/>
                </a:moveTo>
                <a:cubicBezTo>
                  <a:pt x="311" y="206"/>
                  <a:pt x="307" y="255"/>
                  <a:pt x="299" y="299"/>
                </a:cubicBezTo>
                <a:cubicBezTo>
                  <a:pt x="283" y="387"/>
                  <a:pt x="266" y="476"/>
                  <a:pt x="249" y="564"/>
                </a:cubicBezTo>
                <a:cubicBezTo>
                  <a:pt x="236" y="633"/>
                  <a:pt x="223" y="706"/>
                  <a:pt x="194" y="771"/>
                </a:cubicBezTo>
                <a:cubicBezTo>
                  <a:pt x="190" y="777"/>
                  <a:pt x="187" y="783"/>
                  <a:pt x="183" y="789"/>
                </a:cubicBezTo>
              </a:path>
              <a:path w="3157" h="790" extrusionOk="0">
                <a:moveTo>
                  <a:pt x="392" y="330"/>
                </a:moveTo>
                <a:cubicBezTo>
                  <a:pt x="456" y="311"/>
                  <a:pt x="517" y="292"/>
                  <a:pt x="576" y="262"/>
                </a:cubicBezTo>
                <a:cubicBezTo>
                  <a:pt x="615" y="242"/>
                  <a:pt x="655" y="220"/>
                  <a:pt x="678" y="181"/>
                </a:cubicBezTo>
                <a:cubicBezTo>
                  <a:pt x="679" y="177"/>
                  <a:pt x="681" y="174"/>
                  <a:pt x="682" y="170"/>
                </a:cubicBezTo>
                <a:cubicBezTo>
                  <a:pt x="642" y="155"/>
                  <a:pt x="623" y="166"/>
                  <a:pt x="585" y="190"/>
                </a:cubicBezTo>
                <a:cubicBezTo>
                  <a:pt x="549" y="212"/>
                  <a:pt x="493" y="252"/>
                  <a:pt x="496" y="301"/>
                </a:cubicBezTo>
                <a:cubicBezTo>
                  <a:pt x="498" y="335"/>
                  <a:pt x="540" y="332"/>
                  <a:pt x="563" y="328"/>
                </a:cubicBezTo>
                <a:cubicBezTo>
                  <a:pt x="607" y="320"/>
                  <a:pt x="650" y="302"/>
                  <a:pt x="689" y="281"/>
                </a:cubicBezTo>
                <a:cubicBezTo>
                  <a:pt x="716" y="266"/>
                  <a:pt x="753" y="235"/>
                  <a:pt x="787" y="241"/>
                </a:cubicBezTo>
                <a:cubicBezTo>
                  <a:pt x="817" y="247"/>
                  <a:pt x="834" y="273"/>
                  <a:pt x="846" y="298"/>
                </a:cubicBezTo>
                <a:cubicBezTo>
                  <a:pt x="860" y="328"/>
                  <a:pt x="878" y="376"/>
                  <a:pt x="863" y="409"/>
                </a:cubicBezTo>
                <a:cubicBezTo>
                  <a:pt x="854" y="430"/>
                  <a:pt x="823" y="432"/>
                  <a:pt x="804" y="427"/>
                </a:cubicBezTo>
                <a:cubicBezTo>
                  <a:pt x="775" y="420"/>
                  <a:pt x="743" y="403"/>
                  <a:pt x="724" y="379"/>
                </a:cubicBezTo>
                <a:cubicBezTo>
                  <a:pt x="697" y="344"/>
                  <a:pt x="698" y="313"/>
                  <a:pt x="702" y="272"/>
                </a:cubicBezTo>
              </a:path>
              <a:path w="3157" h="790" extrusionOk="0">
                <a:moveTo>
                  <a:pt x="987" y="249"/>
                </a:moveTo>
                <a:cubicBezTo>
                  <a:pt x="1008" y="283"/>
                  <a:pt x="1020" y="309"/>
                  <a:pt x="1030" y="347"/>
                </a:cubicBezTo>
                <a:cubicBezTo>
                  <a:pt x="1035" y="361"/>
                  <a:pt x="1037" y="365"/>
                  <a:pt x="1037" y="374"/>
                </a:cubicBezTo>
                <a:cubicBezTo>
                  <a:pt x="1050" y="337"/>
                  <a:pt x="1063" y="300"/>
                  <a:pt x="1079" y="264"/>
                </a:cubicBezTo>
                <a:cubicBezTo>
                  <a:pt x="1106" y="201"/>
                  <a:pt x="1140" y="142"/>
                  <a:pt x="1187" y="93"/>
                </a:cubicBezTo>
                <a:cubicBezTo>
                  <a:pt x="1208" y="71"/>
                  <a:pt x="1226" y="55"/>
                  <a:pt x="1255" y="70"/>
                </a:cubicBezTo>
                <a:cubicBezTo>
                  <a:pt x="1276" y="81"/>
                  <a:pt x="1275" y="137"/>
                  <a:pt x="1279" y="155"/>
                </a:cubicBezTo>
                <a:cubicBezTo>
                  <a:pt x="1290" y="207"/>
                  <a:pt x="1306" y="259"/>
                  <a:pt x="1338" y="302"/>
                </a:cubicBezTo>
                <a:cubicBezTo>
                  <a:pt x="1363" y="335"/>
                  <a:pt x="1384" y="354"/>
                  <a:pt x="1425" y="354"/>
                </a:cubicBezTo>
                <a:cubicBezTo>
                  <a:pt x="1470" y="354"/>
                  <a:pt x="1507" y="337"/>
                  <a:pt x="1547" y="319"/>
                </a:cubicBezTo>
              </a:path>
              <a:path w="3157" h="790" extrusionOk="0">
                <a:moveTo>
                  <a:pt x="2034" y="59"/>
                </a:moveTo>
                <a:cubicBezTo>
                  <a:pt x="2028" y="95"/>
                  <a:pt x="2023" y="131"/>
                  <a:pt x="2020" y="168"/>
                </a:cubicBezTo>
                <a:cubicBezTo>
                  <a:pt x="2015" y="225"/>
                  <a:pt x="2011" y="283"/>
                  <a:pt x="2011" y="341"/>
                </a:cubicBezTo>
                <a:cubicBezTo>
                  <a:pt x="2011" y="358"/>
                  <a:pt x="2026" y="446"/>
                  <a:pt x="2011" y="457"/>
                </a:cubicBezTo>
                <a:cubicBezTo>
                  <a:pt x="2009" y="454"/>
                  <a:pt x="2007" y="451"/>
                  <a:pt x="2005" y="448"/>
                </a:cubicBezTo>
              </a:path>
              <a:path w="3157" h="790" extrusionOk="0">
                <a:moveTo>
                  <a:pt x="1911" y="281"/>
                </a:moveTo>
                <a:cubicBezTo>
                  <a:pt x="1900" y="259"/>
                  <a:pt x="1899" y="259"/>
                  <a:pt x="1901" y="236"/>
                </a:cubicBezTo>
                <a:cubicBezTo>
                  <a:pt x="1926" y="243"/>
                  <a:pt x="1950" y="251"/>
                  <a:pt x="1975" y="258"/>
                </a:cubicBezTo>
                <a:cubicBezTo>
                  <a:pt x="2016" y="268"/>
                  <a:pt x="2056" y="278"/>
                  <a:pt x="2098" y="269"/>
                </a:cubicBezTo>
                <a:cubicBezTo>
                  <a:pt x="2131" y="258"/>
                  <a:pt x="2142" y="254"/>
                  <a:pt x="2163" y="244"/>
                </a:cubicBezTo>
              </a:path>
              <a:path w="3157" h="790" extrusionOk="0">
                <a:moveTo>
                  <a:pt x="2371" y="201"/>
                </a:moveTo>
                <a:cubicBezTo>
                  <a:pt x="2412" y="206"/>
                  <a:pt x="2457" y="213"/>
                  <a:pt x="2498" y="208"/>
                </a:cubicBezTo>
                <a:cubicBezTo>
                  <a:pt x="2538" y="204"/>
                  <a:pt x="2575" y="184"/>
                  <a:pt x="2613" y="177"/>
                </a:cubicBezTo>
                <a:cubicBezTo>
                  <a:pt x="2637" y="173"/>
                  <a:pt x="2653" y="172"/>
                  <a:pt x="2675" y="159"/>
                </a:cubicBezTo>
              </a:path>
              <a:path w="3157" h="790" extrusionOk="0">
                <a:moveTo>
                  <a:pt x="2473" y="293"/>
                </a:moveTo>
                <a:cubicBezTo>
                  <a:pt x="2478" y="323"/>
                  <a:pt x="2486" y="325"/>
                  <a:pt x="2517" y="327"/>
                </a:cubicBezTo>
                <a:cubicBezTo>
                  <a:pt x="2552" y="329"/>
                  <a:pt x="2585" y="325"/>
                  <a:pt x="2619" y="321"/>
                </a:cubicBezTo>
                <a:cubicBezTo>
                  <a:pt x="2665" y="316"/>
                  <a:pt x="2703" y="299"/>
                  <a:pt x="2745" y="281"/>
                </a:cubicBezTo>
              </a:path>
              <a:path w="3157" h="790" extrusionOk="0">
                <a:moveTo>
                  <a:pt x="3078" y="0"/>
                </a:moveTo>
                <a:cubicBezTo>
                  <a:pt x="3101" y="30"/>
                  <a:pt x="3098" y="49"/>
                  <a:pt x="3104" y="87"/>
                </a:cubicBezTo>
                <a:cubicBezTo>
                  <a:pt x="3113" y="147"/>
                  <a:pt x="3120" y="206"/>
                  <a:pt x="3129" y="266"/>
                </a:cubicBezTo>
                <a:cubicBezTo>
                  <a:pt x="3136" y="317"/>
                  <a:pt x="3148" y="366"/>
                  <a:pt x="3154" y="417"/>
                </a:cubicBezTo>
                <a:cubicBezTo>
                  <a:pt x="3155" y="422"/>
                  <a:pt x="3155" y="427"/>
                  <a:pt x="3156" y="43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0" name="Ink 4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23188" y="6227763"/>
            <a:ext cx="242887" cy="193675"/>
          </a:xfrm>
          <a:custGeom>
            <a:avLst/>
            <a:gdLst>
              <a:gd name="T0" fmla="*/ 2147483647 w 672"/>
              <a:gd name="T1" fmla="*/ 2147483647 h 538"/>
              <a:gd name="T2" fmla="*/ 2147483647 w 672"/>
              <a:gd name="T3" fmla="*/ 2147483647 h 538"/>
              <a:gd name="T4" fmla="*/ 2147483647 w 672"/>
              <a:gd name="T5" fmla="*/ 2147483647 h 538"/>
              <a:gd name="T6" fmla="*/ 2147483647 w 672"/>
              <a:gd name="T7" fmla="*/ 2147483647 h 538"/>
              <a:gd name="T8" fmla="*/ 2147483647 w 672"/>
              <a:gd name="T9" fmla="*/ 2147483647 h 538"/>
              <a:gd name="T10" fmla="*/ 2147483647 w 672"/>
              <a:gd name="T11" fmla="*/ 2147483647 h 538"/>
              <a:gd name="T12" fmla="*/ 2147483647 w 672"/>
              <a:gd name="T13" fmla="*/ 2147483647 h 538"/>
              <a:gd name="T14" fmla="*/ 2147483647 w 672"/>
              <a:gd name="T15" fmla="*/ 2147483647 h 538"/>
              <a:gd name="T16" fmla="*/ 2147483647 w 672"/>
              <a:gd name="T17" fmla="*/ 2147483647 h 538"/>
              <a:gd name="T18" fmla="*/ 2147483647 w 672"/>
              <a:gd name="T19" fmla="*/ 2147483647 h 538"/>
              <a:gd name="T20" fmla="*/ 2147483647 w 672"/>
              <a:gd name="T21" fmla="*/ 2147483647 h 538"/>
              <a:gd name="T22" fmla="*/ 2147483647 w 672"/>
              <a:gd name="T23" fmla="*/ 2147483647 h 538"/>
              <a:gd name="T24" fmla="*/ 2147483647 w 672"/>
              <a:gd name="T25" fmla="*/ 2147483647 h 538"/>
              <a:gd name="T26" fmla="*/ 2147483647 w 672"/>
              <a:gd name="T27" fmla="*/ 2147483647 h 538"/>
              <a:gd name="T28" fmla="*/ 2147483647 w 672"/>
              <a:gd name="T29" fmla="*/ 2147483647 h 538"/>
              <a:gd name="T30" fmla="*/ 0 w 672"/>
              <a:gd name="T31" fmla="*/ 2147483647 h 538"/>
              <a:gd name="T32" fmla="*/ 2147483647 w 672"/>
              <a:gd name="T33" fmla="*/ 2147483647 h 538"/>
              <a:gd name="T34" fmla="*/ 2147483647 w 672"/>
              <a:gd name="T35" fmla="*/ 2147483647 h 538"/>
              <a:gd name="T36" fmla="*/ 2147483647 w 672"/>
              <a:gd name="T37" fmla="*/ 2147483647 h 538"/>
              <a:gd name="T38" fmla="*/ 2147483647 w 672"/>
              <a:gd name="T39" fmla="*/ 2147483647 h 538"/>
              <a:gd name="T40" fmla="*/ 2147483647 w 672"/>
              <a:gd name="T41" fmla="*/ 2147483647 h 538"/>
              <a:gd name="T42" fmla="*/ 2147483647 w 672"/>
              <a:gd name="T43" fmla="*/ 2147483647 h 538"/>
              <a:gd name="T44" fmla="*/ 2147483647 w 672"/>
              <a:gd name="T45" fmla="*/ 2147483647 h 538"/>
              <a:gd name="T46" fmla="*/ 2147483647 w 672"/>
              <a:gd name="T47" fmla="*/ 2147483647 h 538"/>
              <a:gd name="T48" fmla="*/ 2147483647 w 672"/>
              <a:gd name="T49" fmla="*/ 2147483647 h 538"/>
              <a:gd name="T50" fmla="*/ 2147483647 w 672"/>
              <a:gd name="T51" fmla="*/ 2147483647 h 538"/>
              <a:gd name="T52" fmla="*/ 2147483647 w 672"/>
              <a:gd name="T53" fmla="*/ 2147483647 h 538"/>
              <a:gd name="T54" fmla="*/ 2147483647 w 672"/>
              <a:gd name="T55" fmla="*/ 2147483647 h 538"/>
              <a:gd name="T56" fmla="*/ 2147483647 w 672"/>
              <a:gd name="T57" fmla="*/ 2147483647 h 538"/>
              <a:gd name="T58" fmla="*/ 2147483647 w 672"/>
              <a:gd name="T59" fmla="*/ 2147483647 h 538"/>
              <a:gd name="T60" fmla="*/ 2147483647 w 672"/>
              <a:gd name="T61" fmla="*/ 2147483647 h 538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672"/>
              <a:gd name="T94" fmla="*/ 0 h 538"/>
              <a:gd name="T95" fmla="*/ 672 w 672"/>
              <a:gd name="T96" fmla="*/ 538 h 538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672" h="538" extrusionOk="0">
                <a:moveTo>
                  <a:pt x="404" y="57"/>
                </a:moveTo>
                <a:cubicBezTo>
                  <a:pt x="402" y="27"/>
                  <a:pt x="399" y="-8"/>
                  <a:pt x="357" y="0"/>
                </a:cubicBezTo>
                <a:cubicBezTo>
                  <a:pt x="295" y="12"/>
                  <a:pt x="241" y="78"/>
                  <a:pt x="205" y="125"/>
                </a:cubicBezTo>
                <a:cubicBezTo>
                  <a:pt x="143" y="207"/>
                  <a:pt x="117" y="284"/>
                  <a:pt x="127" y="384"/>
                </a:cubicBezTo>
                <a:cubicBezTo>
                  <a:pt x="173" y="443"/>
                  <a:pt x="229" y="476"/>
                  <a:pt x="309" y="454"/>
                </a:cubicBezTo>
                <a:cubicBezTo>
                  <a:pt x="379" y="434"/>
                  <a:pt x="442" y="382"/>
                  <a:pt x="474" y="316"/>
                </a:cubicBezTo>
                <a:cubicBezTo>
                  <a:pt x="506" y="249"/>
                  <a:pt x="507" y="161"/>
                  <a:pt x="471" y="95"/>
                </a:cubicBezTo>
                <a:cubicBezTo>
                  <a:pt x="461" y="83"/>
                  <a:pt x="451" y="70"/>
                  <a:pt x="441" y="58"/>
                </a:cubicBezTo>
                <a:cubicBezTo>
                  <a:pt x="363" y="30"/>
                  <a:pt x="314" y="32"/>
                  <a:pt x="250" y="96"/>
                </a:cubicBezTo>
                <a:cubicBezTo>
                  <a:pt x="186" y="160"/>
                  <a:pt x="147" y="265"/>
                  <a:pt x="150" y="355"/>
                </a:cubicBezTo>
                <a:cubicBezTo>
                  <a:pt x="154" y="469"/>
                  <a:pt x="261" y="531"/>
                  <a:pt x="365" y="537"/>
                </a:cubicBezTo>
                <a:cubicBezTo>
                  <a:pt x="457" y="542"/>
                  <a:pt x="556" y="503"/>
                  <a:pt x="617" y="433"/>
                </a:cubicBezTo>
                <a:cubicBezTo>
                  <a:pt x="674" y="367"/>
                  <a:pt x="688" y="270"/>
                  <a:pt x="655" y="190"/>
                </a:cubicBezTo>
                <a:cubicBezTo>
                  <a:pt x="617" y="100"/>
                  <a:pt x="524" y="76"/>
                  <a:pt x="435" y="87"/>
                </a:cubicBezTo>
                <a:cubicBezTo>
                  <a:pt x="294" y="105"/>
                  <a:pt x="166" y="204"/>
                  <a:pt x="68" y="301"/>
                </a:cubicBezTo>
                <a:cubicBezTo>
                  <a:pt x="27" y="342"/>
                  <a:pt x="12" y="367"/>
                  <a:pt x="0" y="420"/>
                </a:cubicBezTo>
                <a:cubicBezTo>
                  <a:pt x="50" y="456"/>
                  <a:pt x="96" y="440"/>
                  <a:pt x="154" y="417"/>
                </a:cubicBezTo>
                <a:cubicBezTo>
                  <a:pt x="252" y="378"/>
                  <a:pt x="331" y="319"/>
                  <a:pt x="412" y="253"/>
                </a:cubicBezTo>
                <a:cubicBezTo>
                  <a:pt x="425" y="242"/>
                  <a:pt x="579" y="108"/>
                  <a:pt x="486" y="183"/>
                </a:cubicBezTo>
                <a:cubicBezTo>
                  <a:pt x="424" y="255"/>
                  <a:pt x="363" y="325"/>
                  <a:pt x="308" y="403"/>
                </a:cubicBezTo>
                <a:cubicBezTo>
                  <a:pt x="291" y="426"/>
                  <a:pt x="285" y="430"/>
                  <a:pt x="287" y="448"/>
                </a:cubicBezTo>
                <a:cubicBezTo>
                  <a:pt x="324" y="437"/>
                  <a:pt x="356" y="426"/>
                  <a:pt x="389" y="398"/>
                </a:cubicBezTo>
                <a:cubicBezTo>
                  <a:pt x="433" y="360"/>
                  <a:pt x="472" y="304"/>
                  <a:pt x="483" y="246"/>
                </a:cubicBezTo>
                <a:cubicBezTo>
                  <a:pt x="493" y="197"/>
                  <a:pt x="439" y="197"/>
                  <a:pt x="405" y="205"/>
                </a:cubicBezTo>
                <a:cubicBezTo>
                  <a:pt x="351" y="218"/>
                  <a:pt x="306" y="264"/>
                  <a:pt x="272" y="305"/>
                </a:cubicBezTo>
                <a:cubicBezTo>
                  <a:pt x="266" y="313"/>
                  <a:pt x="261" y="321"/>
                  <a:pt x="255" y="329"/>
                </a:cubicBezTo>
                <a:cubicBezTo>
                  <a:pt x="273" y="348"/>
                  <a:pt x="276" y="352"/>
                  <a:pt x="318" y="333"/>
                </a:cubicBezTo>
                <a:cubicBezTo>
                  <a:pt x="342" y="322"/>
                  <a:pt x="429" y="284"/>
                  <a:pt x="435" y="254"/>
                </a:cubicBezTo>
                <a:cubicBezTo>
                  <a:pt x="443" y="218"/>
                  <a:pt x="389" y="243"/>
                  <a:pt x="365" y="254"/>
                </a:cubicBezTo>
                <a:cubicBezTo>
                  <a:pt x="333" y="269"/>
                  <a:pt x="297" y="314"/>
                  <a:pt x="265" y="322"/>
                </a:cubicBezTo>
                <a:cubicBezTo>
                  <a:pt x="270" y="316"/>
                  <a:pt x="275" y="310"/>
                  <a:pt x="280" y="304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1" name="Ink 5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2413" y="3284538"/>
            <a:ext cx="635000" cy="382587"/>
          </a:xfrm>
          <a:custGeom>
            <a:avLst/>
            <a:gdLst>
              <a:gd name="T0" fmla="*/ 2147483647 w 1761"/>
              <a:gd name="T1" fmla="*/ 2147483647 h 1064"/>
              <a:gd name="T2" fmla="*/ 2147483647 w 1761"/>
              <a:gd name="T3" fmla="*/ 2147483647 h 1064"/>
              <a:gd name="T4" fmla="*/ 2147483647 w 1761"/>
              <a:gd name="T5" fmla="*/ 2147483647 h 1064"/>
              <a:gd name="T6" fmla="*/ 2147483647 w 1761"/>
              <a:gd name="T7" fmla="*/ 2147483647 h 1064"/>
              <a:gd name="T8" fmla="*/ 2147483647 w 1761"/>
              <a:gd name="T9" fmla="*/ 2147483647 h 1064"/>
              <a:gd name="T10" fmla="*/ 2147483647 w 1761"/>
              <a:gd name="T11" fmla="*/ 2147483647 h 1064"/>
              <a:gd name="T12" fmla="*/ 2147483647 w 1761"/>
              <a:gd name="T13" fmla="*/ 2147483647 h 1064"/>
              <a:gd name="T14" fmla="*/ 2147483647 w 1761"/>
              <a:gd name="T15" fmla="*/ 2147483647 h 1064"/>
              <a:gd name="T16" fmla="*/ 2147483647 w 1761"/>
              <a:gd name="T17" fmla="*/ 2147483647 h 1064"/>
              <a:gd name="T18" fmla="*/ 2147483647 w 1761"/>
              <a:gd name="T19" fmla="*/ 2147483647 h 1064"/>
              <a:gd name="T20" fmla="*/ 2147483647 w 1761"/>
              <a:gd name="T21" fmla="*/ 2147483647 h 1064"/>
              <a:gd name="T22" fmla="*/ 2147483647 w 1761"/>
              <a:gd name="T23" fmla="*/ 2147483647 h 1064"/>
              <a:gd name="T24" fmla="*/ 2147483647 w 1761"/>
              <a:gd name="T25" fmla="*/ 2147483647 h 1064"/>
              <a:gd name="T26" fmla="*/ 2147483647 w 1761"/>
              <a:gd name="T27" fmla="*/ 2147483647 h 1064"/>
              <a:gd name="T28" fmla="*/ 2147483647 w 1761"/>
              <a:gd name="T29" fmla="*/ 2147483647 h 1064"/>
              <a:gd name="T30" fmla="*/ 2147483647 w 1761"/>
              <a:gd name="T31" fmla="*/ 2147483647 h 1064"/>
              <a:gd name="T32" fmla="*/ 2147483647 w 1761"/>
              <a:gd name="T33" fmla="*/ 2147483647 h 1064"/>
              <a:gd name="T34" fmla="*/ 2147483647 w 1761"/>
              <a:gd name="T35" fmla="*/ 2147483647 h 1064"/>
              <a:gd name="T36" fmla="*/ 2147483647 w 1761"/>
              <a:gd name="T37" fmla="*/ 2147483647 h 1064"/>
              <a:gd name="T38" fmla="*/ 2147483647 w 1761"/>
              <a:gd name="T39" fmla="*/ 2147483647 h 1064"/>
              <a:gd name="T40" fmla="*/ 2147483647 w 1761"/>
              <a:gd name="T41" fmla="*/ 2147483647 h 1064"/>
              <a:gd name="T42" fmla="*/ 2147483647 w 1761"/>
              <a:gd name="T43" fmla="*/ 2147483647 h 1064"/>
              <a:gd name="T44" fmla="*/ 2147483647 w 1761"/>
              <a:gd name="T45" fmla="*/ 2147483647 h 1064"/>
              <a:gd name="T46" fmla="*/ 2147483647 w 1761"/>
              <a:gd name="T47" fmla="*/ 2147483647 h 1064"/>
              <a:gd name="T48" fmla="*/ 2147483647 w 1761"/>
              <a:gd name="T49" fmla="*/ 2147483647 h 1064"/>
              <a:gd name="T50" fmla="*/ 2147483647 w 1761"/>
              <a:gd name="T51" fmla="*/ 2147483647 h 1064"/>
              <a:gd name="T52" fmla="*/ 2147483647 w 1761"/>
              <a:gd name="T53" fmla="*/ 2147483647 h 1064"/>
              <a:gd name="T54" fmla="*/ 2147483647 w 1761"/>
              <a:gd name="T55" fmla="*/ 2147483647 h 1064"/>
              <a:gd name="T56" fmla="*/ 2147483647 w 1761"/>
              <a:gd name="T57" fmla="*/ 2147483647 h 1064"/>
              <a:gd name="T58" fmla="*/ 2147483647 w 1761"/>
              <a:gd name="T59" fmla="*/ 2147483647 h 1064"/>
              <a:gd name="T60" fmla="*/ 2147483647 w 1761"/>
              <a:gd name="T61" fmla="*/ 2147483647 h 1064"/>
              <a:gd name="T62" fmla="*/ 2147483647 w 1761"/>
              <a:gd name="T63" fmla="*/ 2147483647 h 1064"/>
              <a:gd name="T64" fmla="*/ 2147483647 w 1761"/>
              <a:gd name="T65" fmla="*/ 2147483647 h 1064"/>
              <a:gd name="T66" fmla="*/ 2147483647 w 1761"/>
              <a:gd name="T67" fmla="*/ 2147483647 h 1064"/>
              <a:gd name="T68" fmla="*/ 2147483647 w 1761"/>
              <a:gd name="T69" fmla="*/ 2147483647 h 1064"/>
              <a:gd name="T70" fmla="*/ 2147483647 w 1761"/>
              <a:gd name="T71" fmla="*/ 2147483647 h 1064"/>
              <a:gd name="T72" fmla="*/ 2147483647 w 1761"/>
              <a:gd name="T73" fmla="*/ 2147483647 h 1064"/>
              <a:gd name="T74" fmla="*/ 2147483647 w 1761"/>
              <a:gd name="T75" fmla="*/ 2147483647 h 1064"/>
              <a:gd name="T76" fmla="*/ 2147483647 w 1761"/>
              <a:gd name="T77" fmla="*/ 2147483647 h 1064"/>
              <a:gd name="T78" fmla="*/ 2147483647 w 1761"/>
              <a:gd name="T79" fmla="*/ 2147483647 h 1064"/>
              <a:gd name="T80" fmla="*/ 2147483647 w 1761"/>
              <a:gd name="T81" fmla="*/ 2147483647 h 1064"/>
              <a:gd name="T82" fmla="*/ 2147483647 w 1761"/>
              <a:gd name="T83" fmla="*/ 2147483647 h 1064"/>
              <a:gd name="T84" fmla="*/ 2147483647 w 1761"/>
              <a:gd name="T85" fmla="*/ 2147483647 h 106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761"/>
              <a:gd name="T130" fmla="*/ 0 h 1064"/>
              <a:gd name="T131" fmla="*/ 1761 w 1761"/>
              <a:gd name="T132" fmla="*/ 1064 h 1064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761" h="1064" extrusionOk="0">
                <a:moveTo>
                  <a:pt x="152" y="19"/>
                </a:moveTo>
                <a:cubicBezTo>
                  <a:pt x="61" y="16"/>
                  <a:pt x="119" y="96"/>
                  <a:pt x="141" y="183"/>
                </a:cubicBezTo>
                <a:cubicBezTo>
                  <a:pt x="155" y="239"/>
                  <a:pt x="169" y="293"/>
                  <a:pt x="186" y="348"/>
                </a:cubicBezTo>
                <a:cubicBezTo>
                  <a:pt x="146" y="277"/>
                  <a:pt x="103" y="196"/>
                  <a:pt x="26" y="297"/>
                </a:cubicBezTo>
                <a:cubicBezTo>
                  <a:pt x="-14" y="350"/>
                  <a:pt x="3" y="399"/>
                  <a:pt x="16" y="454"/>
                </a:cubicBezTo>
                <a:cubicBezTo>
                  <a:pt x="96" y="465"/>
                  <a:pt x="90" y="455"/>
                  <a:pt x="156" y="396"/>
                </a:cubicBezTo>
              </a:path>
              <a:path w="1761" h="1064" extrusionOk="0">
                <a:moveTo>
                  <a:pt x="199" y="366"/>
                </a:moveTo>
                <a:cubicBezTo>
                  <a:pt x="234" y="297"/>
                  <a:pt x="246" y="234"/>
                  <a:pt x="264" y="158"/>
                </a:cubicBezTo>
                <a:cubicBezTo>
                  <a:pt x="304" y="198"/>
                  <a:pt x="339" y="235"/>
                  <a:pt x="371" y="282"/>
                </a:cubicBezTo>
                <a:cubicBezTo>
                  <a:pt x="396" y="320"/>
                  <a:pt x="303" y="312"/>
                  <a:pt x="281" y="316"/>
                </a:cubicBezTo>
              </a:path>
              <a:path w="1761" h="1064" extrusionOk="0">
                <a:moveTo>
                  <a:pt x="419" y="199"/>
                </a:moveTo>
                <a:cubicBezTo>
                  <a:pt x="409" y="217"/>
                  <a:pt x="397" y="237"/>
                  <a:pt x="403" y="259"/>
                </a:cubicBezTo>
                <a:cubicBezTo>
                  <a:pt x="411" y="290"/>
                  <a:pt x="435" y="292"/>
                  <a:pt x="460" y="276"/>
                </a:cubicBezTo>
                <a:cubicBezTo>
                  <a:pt x="483" y="261"/>
                  <a:pt x="501" y="242"/>
                  <a:pt x="513" y="217"/>
                </a:cubicBezTo>
                <a:cubicBezTo>
                  <a:pt x="523" y="197"/>
                  <a:pt x="529" y="175"/>
                  <a:pt x="531" y="152"/>
                </a:cubicBezTo>
                <a:cubicBezTo>
                  <a:pt x="531" y="148"/>
                  <a:pt x="531" y="144"/>
                  <a:pt x="531" y="140"/>
                </a:cubicBezTo>
                <a:cubicBezTo>
                  <a:pt x="549" y="181"/>
                  <a:pt x="568" y="222"/>
                  <a:pt x="584" y="263"/>
                </a:cubicBezTo>
                <a:cubicBezTo>
                  <a:pt x="602" y="309"/>
                  <a:pt x="633" y="362"/>
                  <a:pt x="636" y="413"/>
                </a:cubicBezTo>
                <a:cubicBezTo>
                  <a:pt x="637" y="431"/>
                  <a:pt x="626" y="458"/>
                  <a:pt x="603" y="457"/>
                </a:cubicBezTo>
                <a:cubicBezTo>
                  <a:pt x="568" y="456"/>
                  <a:pt x="556" y="417"/>
                  <a:pt x="544" y="392"/>
                </a:cubicBezTo>
              </a:path>
              <a:path w="1761" h="1064" extrusionOk="0">
                <a:moveTo>
                  <a:pt x="649" y="2"/>
                </a:moveTo>
                <a:cubicBezTo>
                  <a:pt x="632" y="15"/>
                  <a:pt x="622" y="25"/>
                  <a:pt x="622" y="47"/>
                </a:cubicBezTo>
                <a:cubicBezTo>
                  <a:pt x="622" y="72"/>
                  <a:pt x="638" y="95"/>
                  <a:pt x="656" y="112"/>
                </a:cubicBezTo>
                <a:cubicBezTo>
                  <a:pt x="671" y="126"/>
                  <a:pt x="693" y="138"/>
                  <a:pt x="682" y="163"/>
                </a:cubicBezTo>
                <a:cubicBezTo>
                  <a:pt x="671" y="188"/>
                  <a:pt x="620" y="207"/>
                  <a:pt x="598" y="216"/>
                </a:cubicBezTo>
                <a:cubicBezTo>
                  <a:pt x="575" y="225"/>
                  <a:pt x="552" y="230"/>
                  <a:pt x="528" y="236"/>
                </a:cubicBezTo>
              </a:path>
              <a:path w="1761" h="1064" extrusionOk="0">
                <a:moveTo>
                  <a:pt x="229" y="612"/>
                </a:moveTo>
                <a:cubicBezTo>
                  <a:pt x="244" y="658"/>
                  <a:pt x="251" y="693"/>
                  <a:pt x="256" y="742"/>
                </a:cubicBezTo>
              </a:path>
              <a:path w="1761" h="1064" extrusionOk="0">
                <a:moveTo>
                  <a:pt x="386" y="679"/>
                </a:moveTo>
                <a:cubicBezTo>
                  <a:pt x="399" y="646"/>
                  <a:pt x="387" y="609"/>
                  <a:pt x="397" y="578"/>
                </a:cubicBezTo>
                <a:cubicBezTo>
                  <a:pt x="400" y="577"/>
                  <a:pt x="403" y="576"/>
                  <a:pt x="406" y="575"/>
                </a:cubicBezTo>
                <a:cubicBezTo>
                  <a:pt x="420" y="588"/>
                  <a:pt x="434" y="605"/>
                  <a:pt x="450" y="614"/>
                </a:cubicBezTo>
                <a:cubicBezTo>
                  <a:pt x="472" y="627"/>
                  <a:pt x="480" y="610"/>
                  <a:pt x="480" y="589"/>
                </a:cubicBezTo>
                <a:cubicBezTo>
                  <a:pt x="479" y="558"/>
                  <a:pt x="462" y="532"/>
                  <a:pt x="457" y="503"/>
                </a:cubicBezTo>
                <a:cubicBezTo>
                  <a:pt x="454" y="486"/>
                  <a:pt x="458" y="474"/>
                  <a:pt x="464" y="459"/>
                </a:cubicBezTo>
              </a:path>
              <a:path w="1761" h="1064" extrusionOk="0">
                <a:moveTo>
                  <a:pt x="146" y="1063"/>
                </a:moveTo>
                <a:cubicBezTo>
                  <a:pt x="164" y="1014"/>
                  <a:pt x="181" y="966"/>
                  <a:pt x="198" y="917"/>
                </a:cubicBezTo>
                <a:cubicBezTo>
                  <a:pt x="240" y="959"/>
                  <a:pt x="274" y="1000"/>
                  <a:pt x="311" y="1047"/>
                </a:cubicBezTo>
                <a:cubicBezTo>
                  <a:pt x="315" y="995"/>
                  <a:pt x="314" y="950"/>
                  <a:pt x="309" y="898"/>
                </a:cubicBezTo>
                <a:cubicBezTo>
                  <a:pt x="321" y="911"/>
                  <a:pt x="360" y="971"/>
                  <a:pt x="389" y="964"/>
                </a:cubicBezTo>
                <a:cubicBezTo>
                  <a:pt x="403" y="961"/>
                  <a:pt x="413" y="948"/>
                  <a:pt x="423" y="939"/>
                </a:cubicBezTo>
              </a:path>
              <a:path w="1761" h="1064" extrusionOk="0">
                <a:moveTo>
                  <a:pt x="531" y="811"/>
                </a:moveTo>
                <a:cubicBezTo>
                  <a:pt x="514" y="835"/>
                  <a:pt x="499" y="857"/>
                  <a:pt x="485" y="883"/>
                </a:cubicBezTo>
                <a:cubicBezTo>
                  <a:pt x="477" y="899"/>
                  <a:pt x="456" y="933"/>
                  <a:pt x="467" y="952"/>
                </a:cubicBezTo>
                <a:cubicBezTo>
                  <a:pt x="481" y="976"/>
                  <a:pt x="511" y="963"/>
                  <a:pt x="531" y="954"/>
                </a:cubicBezTo>
                <a:cubicBezTo>
                  <a:pt x="554" y="944"/>
                  <a:pt x="573" y="925"/>
                  <a:pt x="581" y="901"/>
                </a:cubicBezTo>
                <a:cubicBezTo>
                  <a:pt x="590" y="876"/>
                  <a:pt x="584" y="843"/>
                  <a:pt x="578" y="818"/>
                </a:cubicBezTo>
                <a:cubicBezTo>
                  <a:pt x="574" y="802"/>
                  <a:pt x="568" y="786"/>
                  <a:pt x="563" y="771"/>
                </a:cubicBezTo>
                <a:cubicBezTo>
                  <a:pt x="579" y="786"/>
                  <a:pt x="590" y="806"/>
                  <a:pt x="605" y="822"/>
                </a:cubicBezTo>
                <a:cubicBezTo>
                  <a:pt x="621" y="839"/>
                  <a:pt x="640" y="858"/>
                  <a:pt x="665" y="859"/>
                </a:cubicBezTo>
                <a:cubicBezTo>
                  <a:pt x="687" y="860"/>
                  <a:pt x="710" y="843"/>
                  <a:pt x="728" y="831"/>
                </a:cubicBezTo>
                <a:cubicBezTo>
                  <a:pt x="746" y="819"/>
                  <a:pt x="755" y="807"/>
                  <a:pt x="776" y="804"/>
                </a:cubicBezTo>
                <a:cubicBezTo>
                  <a:pt x="783" y="822"/>
                  <a:pt x="787" y="844"/>
                  <a:pt x="798" y="860"/>
                </a:cubicBezTo>
                <a:cubicBezTo>
                  <a:pt x="811" y="880"/>
                  <a:pt x="813" y="877"/>
                  <a:pt x="833" y="873"/>
                </a:cubicBezTo>
              </a:path>
              <a:path w="1761" h="1064" extrusionOk="0">
                <a:moveTo>
                  <a:pt x="831" y="438"/>
                </a:moveTo>
                <a:cubicBezTo>
                  <a:pt x="834" y="478"/>
                  <a:pt x="835" y="518"/>
                  <a:pt x="840" y="558"/>
                </a:cubicBezTo>
                <a:cubicBezTo>
                  <a:pt x="846" y="602"/>
                  <a:pt x="853" y="649"/>
                  <a:pt x="865" y="692"/>
                </a:cubicBezTo>
                <a:cubicBezTo>
                  <a:pt x="870" y="710"/>
                  <a:pt x="879" y="746"/>
                  <a:pt x="900" y="754"/>
                </a:cubicBezTo>
                <a:cubicBezTo>
                  <a:pt x="905" y="754"/>
                  <a:pt x="909" y="754"/>
                  <a:pt x="914" y="754"/>
                </a:cubicBezTo>
              </a:path>
              <a:path w="1761" h="1064" extrusionOk="0">
                <a:moveTo>
                  <a:pt x="762" y="588"/>
                </a:moveTo>
                <a:cubicBezTo>
                  <a:pt x="756" y="564"/>
                  <a:pt x="752" y="537"/>
                  <a:pt x="769" y="515"/>
                </a:cubicBezTo>
                <a:cubicBezTo>
                  <a:pt x="784" y="495"/>
                  <a:pt x="807" y="497"/>
                  <a:pt x="821" y="515"/>
                </a:cubicBezTo>
                <a:cubicBezTo>
                  <a:pt x="843" y="543"/>
                  <a:pt x="850" y="583"/>
                  <a:pt x="865" y="615"/>
                </a:cubicBezTo>
                <a:cubicBezTo>
                  <a:pt x="876" y="640"/>
                  <a:pt x="889" y="676"/>
                  <a:pt x="916" y="688"/>
                </a:cubicBezTo>
                <a:cubicBezTo>
                  <a:pt x="934" y="696"/>
                  <a:pt x="958" y="683"/>
                  <a:pt x="975" y="677"/>
                </a:cubicBezTo>
                <a:cubicBezTo>
                  <a:pt x="987" y="673"/>
                  <a:pt x="1011" y="659"/>
                  <a:pt x="1023" y="669"/>
                </a:cubicBezTo>
                <a:cubicBezTo>
                  <a:pt x="1031" y="681"/>
                  <a:pt x="1034" y="684"/>
                  <a:pt x="1043" y="669"/>
                </a:cubicBezTo>
              </a:path>
              <a:path w="1761" h="1064" extrusionOk="0">
                <a:moveTo>
                  <a:pt x="1096" y="452"/>
                </a:moveTo>
                <a:cubicBezTo>
                  <a:pt x="1087" y="455"/>
                  <a:pt x="1084" y="456"/>
                  <a:pt x="1078" y="456"/>
                </a:cubicBezTo>
                <a:cubicBezTo>
                  <a:pt x="1111" y="465"/>
                  <a:pt x="1143" y="474"/>
                  <a:pt x="1178" y="477"/>
                </a:cubicBezTo>
                <a:cubicBezTo>
                  <a:pt x="1240" y="483"/>
                  <a:pt x="1301" y="489"/>
                  <a:pt x="1363" y="490"/>
                </a:cubicBezTo>
                <a:cubicBezTo>
                  <a:pt x="1424" y="491"/>
                  <a:pt x="1486" y="489"/>
                  <a:pt x="1547" y="487"/>
                </a:cubicBezTo>
                <a:cubicBezTo>
                  <a:pt x="1577" y="486"/>
                  <a:pt x="1606" y="485"/>
                  <a:pt x="1636" y="482"/>
                </a:cubicBezTo>
                <a:cubicBezTo>
                  <a:pt x="1640" y="482"/>
                  <a:pt x="1643" y="481"/>
                  <a:pt x="1647" y="481"/>
                </a:cubicBezTo>
                <a:cubicBezTo>
                  <a:pt x="1645" y="462"/>
                  <a:pt x="1643" y="453"/>
                  <a:pt x="1632" y="434"/>
                </a:cubicBezTo>
                <a:cubicBezTo>
                  <a:pt x="1618" y="412"/>
                  <a:pt x="1597" y="392"/>
                  <a:pt x="1576" y="377"/>
                </a:cubicBezTo>
                <a:cubicBezTo>
                  <a:pt x="1550" y="358"/>
                  <a:pt x="1525" y="346"/>
                  <a:pt x="1495" y="336"/>
                </a:cubicBezTo>
                <a:cubicBezTo>
                  <a:pt x="1481" y="332"/>
                  <a:pt x="1466" y="329"/>
                  <a:pt x="1452" y="325"/>
                </a:cubicBezTo>
                <a:cubicBezTo>
                  <a:pt x="1478" y="341"/>
                  <a:pt x="1505" y="346"/>
                  <a:pt x="1535" y="355"/>
                </a:cubicBezTo>
                <a:cubicBezTo>
                  <a:pt x="1583" y="370"/>
                  <a:pt x="1632" y="382"/>
                  <a:pt x="1680" y="396"/>
                </a:cubicBezTo>
                <a:cubicBezTo>
                  <a:pt x="1703" y="403"/>
                  <a:pt x="1725" y="411"/>
                  <a:pt x="1747" y="419"/>
                </a:cubicBezTo>
                <a:cubicBezTo>
                  <a:pt x="1751" y="420"/>
                  <a:pt x="1756" y="422"/>
                  <a:pt x="1760" y="423"/>
                </a:cubicBezTo>
                <a:cubicBezTo>
                  <a:pt x="1742" y="438"/>
                  <a:pt x="1722" y="453"/>
                  <a:pt x="1703" y="467"/>
                </a:cubicBezTo>
                <a:cubicBezTo>
                  <a:pt x="1670" y="492"/>
                  <a:pt x="1637" y="517"/>
                  <a:pt x="1602" y="539"/>
                </a:cubicBezTo>
                <a:cubicBezTo>
                  <a:pt x="1567" y="561"/>
                  <a:pt x="1500" y="584"/>
                  <a:pt x="1474" y="616"/>
                </a:cubicBezTo>
                <a:cubicBezTo>
                  <a:pt x="1461" y="632"/>
                  <a:pt x="1456" y="639"/>
                  <a:pt x="1438" y="65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2" name="Ink 5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15913" y="3446463"/>
            <a:ext cx="1587" cy="1587"/>
          </a:xfrm>
          <a:custGeom>
            <a:avLst/>
            <a:gdLst>
              <a:gd name="T0" fmla="*/ 0 w 1"/>
              <a:gd name="T1" fmla="*/ 2147483647 h 1"/>
              <a:gd name="T2" fmla="*/ 0 w 1"/>
              <a:gd name="T3" fmla="*/ 2147483647 h 1"/>
              <a:gd name="T4" fmla="*/ 0 w 1"/>
              <a:gd name="T5" fmla="*/ 2147483647 h 1"/>
              <a:gd name="T6" fmla="*/ 0 w 1"/>
              <a:gd name="T7" fmla="*/ 2147483647 h 1"/>
              <a:gd name="T8" fmla="*/ 0 w 1"/>
              <a:gd name="T9" fmla="*/ 2147483647 h 1"/>
              <a:gd name="T10" fmla="*/ 0 w 1"/>
              <a:gd name="T11" fmla="*/ 2147483647 h 1"/>
              <a:gd name="T12" fmla="*/ 0 w 1"/>
              <a:gd name="T13" fmla="*/ 2147483647 h 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"/>
              <a:gd name="T22" fmla="*/ 0 h 1"/>
              <a:gd name="T23" fmla="*/ 1 w 1"/>
              <a:gd name="T24" fmla="*/ 1 h 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" h="1" extrusionOk="0"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63" name="Ink 5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9600" y="3752850"/>
            <a:ext cx="6983413" cy="865188"/>
          </a:xfrm>
          <a:custGeom>
            <a:avLst/>
            <a:gdLst>
              <a:gd name="T0" fmla="*/ 2147483647 w 19396"/>
              <a:gd name="T1" fmla="*/ 2147483647 h 2407"/>
              <a:gd name="T2" fmla="*/ 2147483647 w 19396"/>
              <a:gd name="T3" fmla="*/ 2147483647 h 2407"/>
              <a:gd name="T4" fmla="*/ 2147483647 w 19396"/>
              <a:gd name="T5" fmla="*/ 2147483647 h 2407"/>
              <a:gd name="T6" fmla="*/ 2147483647 w 19396"/>
              <a:gd name="T7" fmla="*/ 2147483647 h 2407"/>
              <a:gd name="T8" fmla="*/ 2147483647 w 19396"/>
              <a:gd name="T9" fmla="*/ 2147483647 h 2407"/>
              <a:gd name="T10" fmla="*/ 2147483647 w 19396"/>
              <a:gd name="T11" fmla="*/ 2147483647 h 2407"/>
              <a:gd name="T12" fmla="*/ 2147483647 w 19396"/>
              <a:gd name="T13" fmla="*/ 2147483647 h 2407"/>
              <a:gd name="T14" fmla="*/ 2147483647 w 19396"/>
              <a:gd name="T15" fmla="*/ 2147483647 h 2407"/>
              <a:gd name="T16" fmla="*/ 2147483647 w 19396"/>
              <a:gd name="T17" fmla="*/ 2147483647 h 2407"/>
              <a:gd name="T18" fmla="*/ 2147483647 w 19396"/>
              <a:gd name="T19" fmla="*/ 2147483647 h 2407"/>
              <a:gd name="T20" fmla="*/ 2147483647 w 19396"/>
              <a:gd name="T21" fmla="*/ 2147483647 h 2407"/>
              <a:gd name="T22" fmla="*/ 2147483647 w 19396"/>
              <a:gd name="T23" fmla="*/ 2147483647 h 2407"/>
              <a:gd name="T24" fmla="*/ 2147483647 w 19396"/>
              <a:gd name="T25" fmla="*/ 2147483647 h 2407"/>
              <a:gd name="T26" fmla="*/ 2147483647 w 19396"/>
              <a:gd name="T27" fmla="*/ 2147483647 h 2407"/>
              <a:gd name="T28" fmla="*/ 2147483647 w 19396"/>
              <a:gd name="T29" fmla="*/ 2147483647 h 2407"/>
              <a:gd name="T30" fmla="*/ 2147483647 w 19396"/>
              <a:gd name="T31" fmla="*/ 2147483647 h 2407"/>
              <a:gd name="T32" fmla="*/ 2147483647 w 19396"/>
              <a:gd name="T33" fmla="*/ 2147483647 h 2407"/>
              <a:gd name="T34" fmla="*/ 2147483647 w 19396"/>
              <a:gd name="T35" fmla="*/ 2147483647 h 2407"/>
              <a:gd name="T36" fmla="*/ 2147483647 w 19396"/>
              <a:gd name="T37" fmla="*/ 2147483647 h 24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9396"/>
              <a:gd name="T58" fmla="*/ 0 h 2407"/>
              <a:gd name="T59" fmla="*/ 19396 w 19396"/>
              <a:gd name="T60" fmla="*/ 2407 h 24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9396" h="2407" extrusionOk="0">
                <a:moveTo>
                  <a:pt x="11287" y="457"/>
                </a:moveTo>
                <a:cubicBezTo>
                  <a:pt x="11263" y="456"/>
                  <a:pt x="11261" y="443"/>
                  <a:pt x="11237" y="442"/>
                </a:cubicBezTo>
                <a:cubicBezTo>
                  <a:pt x="10192" y="395"/>
                  <a:pt x="9124" y="431"/>
                  <a:pt x="8080" y="468"/>
                </a:cubicBezTo>
                <a:cubicBezTo>
                  <a:pt x="7105" y="503"/>
                  <a:pt x="6142" y="683"/>
                  <a:pt x="5165" y="726"/>
                </a:cubicBezTo>
                <a:cubicBezTo>
                  <a:pt x="3881" y="783"/>
                  <a:pt x="2637" y="703"/>
                  <a:pt x="1357" y="631"/>
                </a:cubicBezTo>
                <a:cubicBezTo>
                  <a:pt x="1065" y="615"/>
                  <a:pt x="650" y="529"/>
                  <a:pt x="404" y="735"/>
                </a:cubicBezTo>
                <a:cubicBezTo>
                  <a:pt x="207" y="900"/>
                  <a:pt x="135" y="1405"/>
                  <a:pt x="76" y="1641"/>
                </a:cubicBezTo>
                <a:cubicBezTo>
                  <a:pt x="43" y="1772"/>
                  <a:pt x="-87" y="2123"/>
                  <a:pt x="36" y="2244"/>
                </a:cubicBezTo>
                <a:cubicBezTo>
                  <a:pt x="182" y="2389"/>
                  <a:pt x="542" y="2345"/>
                  <a:pt x="728" y="2361"/>
                </a:cubicBezTo>
                <a:cubicBezTo>
                  <a:pt x="2124" y="2483"/>
                  <a:pt x="3500" y="2294"/>
                  <a:pt x="4892" y="2222"/>
                </a:cubicBezTo>
                <a:cubicBezTo>
                  <a:pt x="6667" y="2130"/>
                  <a:pt x="8444" y="2268"/>
                  <a:pt x="10220" y="2261"/>
                </a:cubicBezTo>
                <a:cubicBezTo>
                  <a:pt x="12079" y="2253"/>
                  <a:pt x="13923" y="2190"/>
                  <a:pt x="15779" y="2119"/>
                </a:cubicBezTo>
                <a:cubicBezTo>
                  <a:pt x="16759" y="2081"/>
                  <a:pt x="18013" y="2364"/>
                  <a:pt x="18954" y="2038"/>
                </a:cubicBezTo>
                <a:cubicBezTo>
                  <a:pt x="19325" y="1909"/>
                  <a:pt x="19356" y="1685"/>
                  <a:pt x="19395" y="1331"/>
                </a:cubicBezTo>
                <a:cubicBezTo>
                  <a:pt x="19422" y="1086"/>
                  <a:pt x="19456" y="586"/>
                  <a:pt x="19255" y="399"/>
                </a:cubicBezTo>
                <a:cubicBezTo>
                  <a:pt x="19073" y="230"/>
                  <a:pt x="18605" y="296"/>
                  <a:pt x="18385" y="286"/>
                </a:cubicBezTo>
                <a:cubicBezTo>
                  <a:pt x="16242" y="186"/>
                  <a:pt x="14081" y="-1"/>
                  <a:pt x="11936" y="0"/>
                </a:cubicBezTo>
                <a:cubicBezTo>
                  <a:pt x="11587" y="0"/>
                  <a:pt x="11237" y="52"/>
                  <a:pt x="10907" y="89"/>
                </a:cubicBezTo>
                <a:cubicBezTo>
                  <a:pt x="10895" y="90"/>
                  <a:pt x="10953" y="74"/>
                  <a:pt x="10941" y="76"/>
                </a:cubicBezTo>
              </a:path>
            </a:pathLst>
          </a:custGeom>
          <a:noFill/>
          <a:ln w="19050" cap="rnd">
            <a:solidFill>
              <a:srgbClr val="5C83B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791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76400" y="2209901"/>
            <a:ext cx="5715000" cy="28956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rgbClr val="F695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465822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A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200" dirty="0" smtClean="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200" dirty="0" smtClean="0">
                <a:latin typeface="Cambria" panose="02040503050406030204" pitchFamily="18" charset="0"/>
              </a:rPr>
              <a:t>object, </a:t>
            </a:r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27654" name="TextBox 28"/>
          <p:cNvSpPr txBox="1">
            <a:spLocks noChangeArrowheads="1"/>
          </p:cNvSpPr>
          <p:nvPr/>
        </p:nvSpPr>
        <p:spPr bwMode="auto">
          <a:xfrm>
            <a:off x="2372228" y="5410301"/>
            <a:ext cx="4191000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 smtClean="0">
                <a:latin typeface="Cambria" panose="02040503050406030204" pitchFamily="18" charset="0"/>
              </a:rPr>
              <a:t>memory location ~ 42042778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1055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7819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4583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12504" y="3962501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month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39625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0804" y="3962501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0391" y="838200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</a:t>
            </a:r>
            <a:endParaRPr lang="en-US" sz="4200" dirty="0"/>
          </a:p>
        </p:txBody>
      </p:sp>
      <p:sp>
        <p:nvSpPr>
          <p:cNvPr id="10" name="TextBox 9"/>
          <p:cNvSpPr txBox="1"/>
          <p:nvPr/>
        </p:nvSpPr>
        <p:spPr>
          <a:xfrm>
            <a:off x="4020556" y="2882282"/>
            <a:ext cx="942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34528" y="300539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2015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73708" y="2882282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2018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676400" y="2209901"/>
            <a:ext cx="5715000" cy="2895600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rgbClr val="F695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4658228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200" dirty="0" smtClean="0">
                <a:latin typeface="Cambria" panose="02040503050406030204" pitchFamily="18" charset="0"/>
              </a:rPr>
              <a:t>A</a:t>
            </a:r>
            <a:r>
              <a:rPr lang="en-US" sz="4200" dirty="0" smtClean="0">
                <a:latin typeface="Times New Roman" pitchFamily="18" charset="0"/>
              </a:rPr>
              <a:t> </a:t>
            </a:r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200" dirty="0" smtClean="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200" dirty="0" smtClean="0">
                <a:latin typeface="Cambria" panose="02040503050406030204" pitchFamily="18" charset="0"/>
              </a:rPr>
              <a:t>object, </a:t>
            </a:r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27654" name="TextBox 28"/>
          <p:cNvSpPr txBox="1">
            <a:spLocks noChangeArrowheads="1"/>
          </p:cNvSpPr>
          <p:nvPr/>
        </p:nvSpPr>
        <p:spPr bwMode="auto">
          <a:xfrm>
            <a:off x="2372228" y="5410301"/>
            <a:ext cx="4191000" cy="46166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dirty="0" smtClean="0">
                <a:latin typeface="Cambria" panose="02040503050406030204" pitchFamily="18" charset="0"/>
              </a:rPr>
              <a:t>memory location ~ 42042778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54583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40804" y="3962501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year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0391" y="838200"/>
            <a:ext cx="50847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dirty="0" smtClean="0">
                <a:solidFill>
                  <a:srgbClr val="1815F3"/>
                </a:solidFill>
                <a:latin typeface="Courier New" pitchFamily="49" charset="0"/>
              </a:rPr>
              <a:t>d</a:t>
            </a:r>
            <a:endParaRPr lang="en-US" sz="4200" dirty="0"/>
          </a:p>
        </p:txBody>
      </p:sp>
      <p:sp>
        <p:nvSpPr>
          <p:cNvPr id="12" name="Rounded Rectangle 11"/>
          <p:cNvSpPr/>
          <p:nvPr/>
        </p:nvSpPr>
        <p:spPr bwMode="auto">
          <a:xfrm rot="496798">
            <a:off x="5432903" y="1685497"/>
            <a:ext cx="2296598" cy="762000"/>
          </a:xfrm>
          <a:prstGeom prst="roundRect">
            <a:avLst/>
          </a:prstGeom>
          <a:solidFill>
            <a:srgbClr val="F20EA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18" name="Group 1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8305800" y="6096001"/>
            <a:ext cx="596900" cy="597194"/>
            <a:chOff x="2928" y="1051"/>
            <a:chExt cx="840" cy="957"/>
          </a:xfrm>
        </p:grpSpPr>
        <p:sp>
          <p:nvSpPr>
            <p:cNvPr id="19" name="Freeform 15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AutoShape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Freeform 24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534528" y="3005393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2015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877241" y="5855662"/>
            <a:ext cx="9005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Calibri" panose="020F0502020204030204" pitchFamily="34" charset="0"/>
              </a:rPr>
              <a:t>It's an alien date!</a:t>
            </a:r>
            <a:endParaRPr lang="en-US" sz="1050" dirty="0">
              <a:latin typeface="Calibri" panose="020F050202020403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21055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8" name="Rounded Rectangle 37"/>
          <p:cNvSpPr/>
          <p:nvPr/>
        </p:nvSpPr>
        <p:spPr bwMode="auto">
          <a:xfrm>
            <a:off x="3781928" y="2590901"/>
            <a:ext cx="1447800" cy="13716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12504" y="3962501"/>
            <a:ext cx="1096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month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62400" y="3962500"/>
            <a:ext cx="1104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20556" y="2882282"/>
            <a:ext cx="942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173708" y="2882282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endParaRPr lang="en-US" sz="4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7574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6"/>
          <p:cNvSpPr>
            <a:spLocks noChangeArrowheads="1"/>
          </p:cNvSpPr>
          <p:nvPr/>
        </p:nvSpPr>
        <p:spPr bwMode="auto">
          <a:xfrm>
            <a:off x="198438" y="217488"/>
            <a:ext cx="556101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1800" b="1" dirty="0">
                <a:latin typeface="Courier New" pitchFamily="49" charset="0"/>
              </a:rPr>
              <a:t>:   </a:t>
            </a:r>
          </a:p>
          <a:p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   """ a blueprint (class) for objects</a:t>
            </a:r>
          </a:p>
          <a:p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       that represent calendar days</a:t>
            </a:r>
          </a:p>
          <a:p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    """</a:t>
            </a:r>
          </a:p>
          <a:p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 dirty="0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</a:t>
            </a:r>
            <a:r>
              <a:rPr lang="en-US" sz="1800" b="1" dirty="0" err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b="1" dirty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sz="1800" b="1" dirty="0" err="1">
                <a:solidFill>
                  <a:srgbClr val="1815F3"/>
                </a:solidFill>
                <a:latin typeface="Courier New" pitchFamily="49" charset="0"/>
              </a:rPr>
              <a:t>init</a:t>
            </a:r>
            <a:r>
              <a:rPr lang="en-US" sz="1800" b="1" dirty="0">
                <a:solidFill>
                  <a:srgbClr val="1815F3"/>
                </a:solidFill>
                <a:latin typeface="Courier New" pitchFamily="49" charset="0"/>
              </a:rPr>
              <a:t>__</a:t>
            </a:r>
            <a:r>
              <a:rPr lang="en-US" sz="1800" b="1" dirty="0">
                <a:latin typeface="Courier New" pitchFamily="49" charset="0"/>
              </a:rPr>
              <a:t>( self, </a:t>
            </a:r>
            <a:r>
              <a:rPr lang="en-US" sz="1800" b="1" dirty="0" err="1">
                <a:latin typeface="Courier New" pitchFamily="49" charset="0"/>
              </a:rPr>
              <a:t>mo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dy</a:t>
            </a:r>
            <a:r>
              <a:rPr lang="en-US" sz="1800" b="1" dirty="0">
                <a:latin typeface="Courier New" pitchFamily="49" charset="0"/>
              </a:rPr>
              <a:t>, </a:t>
            </a:r>
            <a:r>
              <a:rPr lang="en-US" sz="1800" b="1" dirty="0" err="1">
                <a:latin typeface="Courier New" pitchFamily="49" charset="0"/>
              </a:rPr>
              <a:t>yr</a:t>
            </a:r>
            <a:r>
              <a:rPr lang="en-US" sz="1800" b="1" dirty="0">
                <a:latin typeface="Courier New" pitchFamily="49" charset="0"/>
              </a:rPr>
              <a:t> ):</a:t>
            </a: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>
                <a:solidFill>
                  <a:srgbClr val="046923"/>
                </a:solidFill>
                <a:latin typeface="Courier New" pitchFamily="49" charset="0"/>
              </a:rPr>
              <a:t>""" the Date constructor """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latin typeface="Courier New" pitchFamily="49" charset="0"/>
              </a:rPr>
              <a:t>self.month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mo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latin typeface="Courier New" pitchFamily="49" charset="0"/>
              </a:rPr>
              <a:t>self.day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dy</a:t>
            </a:r>
            <a:endParaRPr lang="en-US" sz="1800" b="1" dirty="0">
              <a:latin typeface="Courier New" pitchFamily="49" charset="0"/>
            </a:endParaRPr>
          </a:p>
          <a:p>
            <a:r>
              <a:rPr lang="en-US" sz="1800" b="1" dirty="0">
                <a:latin typeface="Courier New" pitchFamily="49" charset="0"/>
              </a:rPr>
              <a:t>        </a:t>
            </a:r>
            <a:r>
              <a:rPr lang="en-US" sz="1800" b="1" dirty="0" err="1">
                <a:latin typeface="Courier New" pitchFamily="49" charset="0"/>
              </a:rPr>
              <a:t>self.year</a:t>
            </a:r>
            <a:r>
              <a:rPr lang="en-US" sz="1800" b="1" dirty="0">
                <a:latin typeface="Courier New" pitchFamily="49" charset="0"/>
              </a:rPr>
              <a:t> = </a:t>
            </a:r>
            <a:r>
              <a:rPr lang="en-US" sz="1800" b="1" dirty="0" err="1">
                <a:latin typeface="Courier New" pitchFamily="49" charset="0"/>
              </a:rPr>
              <a:t>yr</a:t>
            </a:r>
            <a:endParaRPr lang="en-US" sz="1800" b="1" dirty="0">
              <a:latin typeface="Courier New" pitchFamily="49" charset="0"/>
            </a:endParaRPr>
          </a:p>
          <a:p>
            <a:endParaRPr lang="en-US" sz="1800" b="1" dirty="0">
              <a:latin typeface="Courier New" pitchFamily="49" charset="0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313488" y="365125"/>
            <a:ext cx="257333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The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000" dirty="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</a:rPr>
              <a:t>class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7600156" y="5486400"/>
            <a:ext cx="858044" cy="1143000"/>
          </a:xfrm>
          <a:prstGeom prst="downArrow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4381" y="4953000"/>
            <a:ext cx="1049775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/>
            <a:r>
              <a:rPr lang="en-US" i="1" dirty="0" smtClean="0">
                <a:latin typeface="Cambria" panose="02040503050406030204" pitchFamily="18" charset="0"/>
              </a:rPr>
              <a:t>what?!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782331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6"/>
          <p:cNvSpPr>
            <a:spLocks noChangeArrowheads="1"/>
          </p:cNvSpPr>
          <p:nvPr/>
        </p:nvSpPr>
        <p:spPr bwMode="auto">
          <a:xfrm>
            <a:off x="198438" y="217488"/>
            <a:ext cx="556101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class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1800" b="1">
                <a:latin typeface="Courier New" pitchFamily="49" charset="0"/>
              </a:rPr>
              <a:t>:   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 a blueprint (class) for objects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    that represent calendar days</a:t>
            </a:r>
          </a:p>
          <a:p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    """</a:t>
            </a:r>
          </a:p>
          <a:p>
            <a:endParaRPr lang="en-US" sz="1800" b="1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>
              <a:solidFill>
                <a:srgbClr val="046923"/>
              </a:solidFill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</a:t>
            </a:r>
            <a:r>
              <a:rPr lang="en-US" sz="1800" b="1">
                <a:solidFill>
                  <a:srgbClr val="F69509"/>
                </a:solidFill>
                <a:latin typeface="Courier New" pitchFamily="49" charset="0"/>
              </a:rPr>
              <a:t>def</a:t>
            </a:r>
            <a:r>
              <a:rPr lang="en-US" sz="1800" b="1">
                <a:latin typeface="Courier New" pitchFamily="49" charset="0"/>
              </a:rPr>
              <a:t> </a:t>
            </a:r>
            <a:r>
              <a:rPr lang="en-US" sz="1800" b="1">
                <a:solidFill>
                  <a:srgbClr val="1815F3"/>
                </a:solidFill>
                <a:latin typeface="Courier New" pitchFamily="49" charset="0"/>
              </a:rPr>
              <a:t>__init__</a:t>
            </a:r>
            <a:r>
              <a:rPr lang="en-US" sz="1800" b="1">
                <a:latin typeface="Courier New" pitchFamily="49" charset="0"/>
              </a:rPr>
              <a:t>( self, mo, dy, yr ):</a:t>
            </a:r>
          </a:p>
          <a:p>
            <a:r>
              <a:rPr lang="en-US" sz="1800" b="1">
                <a:latin typeface="Courier New" pitchFamily="49" charset="0"/>
              </a:rPr>
              <a:t>        </a:t>
            </a:r>
            <a:r>
              <a:rPr lang="en-US" sz="1800" b="1">
                <a:solidFill>
                  <a:srgbClr val="046923"/>
                </a:solidFill>
                <a:latin typeface="Courier New" pitchFamily="49" charset="0"/>
              </a:rPr>
              <a:t>""" the Date constructor """</a:t>
            </a:r>
            <a:endParaRPr lang="en-US" sz="1800" b="1">
              <a:latin typeface="Courier New" pitchFamily="49" charset="0"/>
            </a:endParaRPr>
          </a:p>
          <a:p>
            <a:r>
              <a:rPr lang="en-US" sz="1800" b="1">
                <a:latin typeface="Courier New" pitchFamily="49" charset="0"/>
              </a:rPr>
              <a:t>        self.month = mo</a:t>
            </a:r>
          </a:p>
          <a:p>
            <a:r>
              <a:rPr lang="en-US" sz="1800" b="1">
                <a:latin typeface="Courier New" pitchFamily="49" charset="0"/>
              </a:rPr>
              <a:t>        self.day = dy</a:t>
            </a:r>
          </a:p>
          <a:p>
            <a:r>
              <a:rPr lang="en-US" sz="1800" b="1">
                <a:latin typeface="Courier New" pitchFamily="49" charset="0"/>
              </a:rPr>
              <a:t>        self.year = yr</a:t>
            </a:r>
          </a:p>
          <a:p>
            <a:endParaRPr lang="en-US" sz="1800" b="1">
              <a:latin typeface="Courier New" pitchFamily="49" charset="0"/>
            </a:endParaRP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6313488" y="365125"/>
            <a:ext cx="2573337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4000" dirty="0">
                <a:latin typeface="Cambria" panose="02040503050406030204" pitchFamily="18" charset="0"/>
              </a:rPr>
              <a:t>The</a:t>
            </a:r>
            <a:r>
              <a:rPr lang="en-US" sz="4000" dirty="0">
                <a:latin typeface="Times New Roman" pitchFamily="18" charset="0"/>
              </a:rPr>
              <a:t> </a:t>
            </a:r>
            <a:r>
              <a:rPr lang="en-US" sz="4000" b="1" dirty="0">
                <a:solidFill>
                  <a:srgbClr val="1815F3"/>
                </a:solidFill>
                <a:latin typeface="Courier New" pitchFamily="49" charset="0"/>
              </a:rPr>
              <a:t>Date</a:t>
            </a:r>
            <a:r>
              <a:rPr lang="en-US" sz="4000" dirty="0">
                <a:solidFill>
                  <a:srgbClr val="1815F3"/>
                </a:solidFill>
                <a:latin typeface="Times New Roman" pitchFamily="18" charset="0"/>
              </a:rPr>
              <a:t> </a:t>
            </a:r>
            <a:r>
              <a:rPr lang="en-US" sz="4000" dirty="0">
                <a:latin typeface="Cambria" panose="02040503050406030204" pitchFamily="18" charset="0"/>
              </a:rPr>
              <a:t>class</a:t>
            </a:r>
          </a:p>
        </p:txBody>
      </p:sp>
      <p:sp>
        <p:nvSpPr>
          <p:cNvPr id="27652" name="TextBox 1"/>
          <p:cNvSpPr txBox="1">
            <a:spLocks noChangeArrowheads="1"/>
          </p:cNvSpPr>
          <p:nvPr/>
        </p:nvSpPr>
        <p:spPr bwMode="auto">
          <a:xfrm>
            <a:off x="990600" y="2819400"/>
            <a:ext cx="716280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latin typeface="Calibri" pitchFamily="34" charset="0"/>
              </a:rPr>
              <a:t>This is the constructor for Date objects</a:t>
            </a:r>
          </a:p>
          <a:p>
            <a:pPr algn="ctr"/>
            <a:r>
              <a:rPr lang="en-US">
                <a:latin typeface="Calibri" pitchFamily="34" charset="0"/>
              </a:rPr>
              <a:t>As is typical, it assigns input data to the data members.</a:t>
            </a:r>
          </a:p>
        </p:txBody>
      </p:sp>
      <p:sp>
        <p:nvSpPr>
          <p:cNvPr id="27653" name="TextBox 27"/>
          <p:cNvSpPr txBox="1">
            <a:spLocks noChangeArrowheads="1"/>
          </p:cNvSpPr>
          <p:nvPr/>
        </p:nvSpPr>
        <p:spPr bwMode="auto">
          <a:xfrm>
            <a:off x="198438" y="1649413"/>
            <a:ext cx="6115050" cy="8302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latin typeface="Calibri" pitchFamily="34" charset="0"/>
              </a:rPr>
              <a:t>This is the start of a new type called Date</a:t>
            </a:r>
          </a:p>
          <a:p>
            <a:pPr algn="ctr"/>
            <a:r>
              <a:rPr lang="en-US">
                <a:latin typeface="Calibri" pitchFamily="34" charset="0"/>
              </a:rPr>
              <a:t>It begins with the keyword </a:t>
            </a:r>
            <a:r>
              <a:rPr lang="en-US" b="1">
                <a:latin typeface="Calibri" pitchFamily="34" charset="0"/>
              </a:rPr>
              <a:t>class</a:t>
            </a:r>
          </a:p>
        </p:txBody>
      </p:sp>
      <p:sp>
        <p:nvSpPr>
          <p:cNvPr id="27654" name="TextBox 28"/>
          <p:cNvSpPr txBox="1">
            <a:spLocks noChangeArrowheads="1"/>
          </p:cNvSpPr>
          <p:nvPr/>
        </p:nvSpPr>
        <p:spPr bwMode="auto">
          <a:xfrm>
            <a:off x="4191000" y="5181600"/>
            <a:ext cx="3744913" cy="12001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>
                <a:latin typeface="Calibri" pitchFamily="34" charset="0"/>
              </a:rPr>
              <a:t>These are data members – they are the information inside every Date object.</a:t>
            </a:r>
          </a:p>
        </p:txBody>
      </p:sp>
    </p:spTree>
    <p:extLst>
      <p:ext uri="{BB962C8B-B14F-4D97-AF65-F5344CB8AC3E}">
        <p14:creationId xmlns:p14="http://schemas.microsoft.com/office/powerpoint/2010/main" val="40675418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4176</Words>
  <Application>Microsoft Macintosh PowerPoint</Application>
  <PresentationFormat>On-screen Show (4:3)</PresentationFormat>
  <Paragraphs>719</Paragraphs>
  <Slides>51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Zach Dodds</dc:creator>
  <cp:lastModifiedBy>Zach Dodds</cp:lastModifiedBy>
  <cp:revision>1</cp:revision>
  <dcterms:created xsi:type="dcterms:W3CDTF">2015-11-10T10:10:56Z</dcterms:created>
  <dcterms:modified xsi:type="dcterms:W3CDTF">2015-11-10T10:12:00Z</dcterms:modified>
</cp:coreProperties>
</file>