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69" r:id="rId3"/>
    <p:sldId id="271" r:id="rId4"/>
    <p:sldId id="259" r:id="rId5"/>
    <p:sldId id="280" r:id="rId6"/>
    <p:sldId id="293" r:id="rId7"/>
    <p:sldId id="257" r:id="rId8"/>
    <p:sldId id="281" r:id="rId9"/>
    <p:sldId id="258" r:id="rId10"/>
    <p:sldId id="304" r:id="rId11"/>
    <p:sldId id="283" r:id="rId12"/>
    <p:sldId id="284" r:id="rId13"/>
    <p:sldId id="285" r:id="rId14"/>
    <p:sldId id="286" r:id="rId15"/>
    <p:sldId id="287" r:id="rId16"/>
    <p:sldId id="319" r:id="rId17"/>
    <p:sldId id="288" r:id="rId18"/>
    <p:sldId id="289" r:id="rId19"/>
    <p:sldId id="290" r:id="rId20"/>
    <p:sldId id="313" r:id="rId21"/>
    <p:sldId id="314" r:id="rId22"/>
    <p:sldId id="315" r:id="rId23"/>
    <p:sldId id="316" r:id="rId24"/>
    <p:sldId id="311" r:id="rId25"/>
    <p:sldId id="312" r:id="rId26"/>
    <p:sldId id="317" r:id="rId27"/>
    <p:sldId id="318" r:id="rId28"/>
    <p:sldId id="260" r:id="rId29"/>
    <p:sldId id="274" r:id="rId30"/>
    <p:sldId id="261" r:id="rId31"/>
    <p:sldId id="262" r:id="rId32"/>
    <p:sldId id="263" r:id="rId33"/>
    <p:sldId id="294" r:id="rId34"/>
    <p:sldId id="298" r:id="rId35"/>
    <p:sldId id="302" r:id="rId36"/>
    <p:sldId id="297" r:id="rId37"/>
    <p:sldId id="303" r:id="rId38"/>
    <p:sldId id="306" r:id="rId39"/>
    <p:sldId id="307" r:id="rId40"/>
    <p:sldId id="308" r:id="rId41"/>
    <p:sldId id="305" r:id="rId42"/>
    <p:sldId id="282" r:id="rId43"/>
    <p:sldId id="299" r:id="rId44"/>
    <p:sldId id="300" r:id="rId45"/>
    <p:sldId id="301" r:id="rId46"/>
    <p:sldId id="309" r:id="rId47"/>
    <p:sldId id="310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00"/>
    <a:srgbClr val="0000FF"/>
    <a:srgbClr val="CCECFF"/>
    <a:srgbClr val="FFCC99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9466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7:49:34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10914 7739,'-25'-25,"0"-24,1 24,-1-25,0 25,-49-24,24 49,-24 0,-1 25,1 24,-1 26,1 24,0 25,24 25,0 0,26 24,24-24,49 0,1-50,49-25,0-49,25-25,0-49,25-26,-50-24,25-25,-49 0,-1 0,-24 0,-50 25,0 24,-25 26,0-1,0 50</inkml:trace>
  <inkml:trace contextRef="#ctx0" brushRef="#br0" timeOffset="725.0414">16098 10393,'25'-25,"0"1,0 24,-1-25,1 25,-25-25,25 25,-25 0,0 25,-25 0,25 24,-25 26,25 24,0 25,0 25,0-1,25 1,25 25,24-50,-24 0,49-25,0-24,1-26,24-49,-25 0,0-49,25-26,-50-24,1-25,-1-25,-49-25,0 1,-25-1,-25 25,-25 25,-24 0,0 50,-1 24,-24 50,0 0,0 0,-1 50,26-25,0 24,49-24,0 25,25-50,50 25,-1-25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41:51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10641 3894,'-25'0,"25"0,-24-24,24-1,-25 0,25 0,-25 0,0 1,0-26,-24 25,-1-25,1 26,-1-26,0 0,-24 26,0-26,-1 25,1-24,-26 24,26 0,-25 0,0 0,-1 25,1-24,0 24,0 0,-25-25,0 25,24 0,-24 25,-24-25,48 24,-24 1,0 0,0 0,0 24,25-24,-25 25,25-1,0 1,-1 0,26-1,0 26,-1-26,1 1,-1 24,26 1,-1-1,1 1,24-1,-25 0,25 1,0-1,25 1,-24-1,24 0,0 1,0-1,24 26,1-51,-25 50,50-49,-25 24,24 1,1-1,0 1,24-26,-24 26,49-26,-25 26,25-26,25 1,-24-1,24 26,24-50,1 24,-25 1,50 0,-25-26,24 26,-24 0,25-1,0-24,-26 0,26 0,24-1,-24 1,0 0,-1-25,1 0,24 0,-49 0,25-25,-25 0,0 1,-1-26,-24 25,-24-24,-1-26,0 26,-25-51,1 1,-26 0,1-25,-25 25,0-50,-1 25,-24-50,-24 25,-1 0,25 1,-50-1,1 0,-1 25,-24 0,-1 25,1 0,-25 24,-1 26,-24-1,0 25,0 25,0 0,-25 0,25 25</inkml:trace>
  <inkml:trace contextRef="#ctx0" brushRef="#br0" timeOffset="30885.7666">12526 2356,'0'25,"0"25,-24-1,-1 51,25-26,-25 50,-25 0,26 25,-1 0,0 0,0-25,-24 0,49 0,-25-25,0-25,25-24,0 0,0-26,0-48,25-1</inkml:trace>
  <inkml:trace contextRef="#ctx0" brushRef="#br0" timeOffset="31276.789">14362 2530,'0'74,"0"26,-25 24,0 0,0 0,1 25,-1-25,0 0,0-25,0-50,25 1,0-25</inkml:trace>
  <inkml:trace contextRef="#ctx0" brushRef="#br0" timeOffset="31663.8111">15900 2505,'0'0,"0"50,0-1,0 26,-25-1,0 50,0-24,1-1,24 25,-25-25,0 0,0-24,25-1,-25-24,25-26,0 1,0-25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43:08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3621 7218,'-24'-25,"-1"1,-25-1,1-25,-1 25,0 1,-24 24,-25 0,24 0,-24 24,0 26,0 0,0 24,-1 25,26 0,-1 1,26 24,-1 0,50 0,0 0,25-25,25 0,49-24,-25-26,50 26,25-51,-25 1,25-25,25-25,-26-24,26-1,-25-24,-25-25,25-1,-50-24,0 0,-49-25,-25 1,-25 24,-25 0,-25 24,-49 26,-25 0,25 74,-50 0,25 0,25 24,-1 51</inkml:trace>
  <inkml:trace contextRef="#ctx0" brushRef="#br0" timeOffset="8402.4806">1662 10889,'0'0,"0"0,0-25,25-24,-50-1,25-24,0-25,0-1,0 1,25 25,-25-25,25 24,-25 26,49-1,-24 0,0 25,24 25,1-24,0 24,-1 0,1 0,-1 0,-24 0,0 0,0 0,-25 0,0 0,0-25,-25 0,0-25,25 26,-49-26,24 25,0 0,25-24,-25 24,25 25,25 0,0-25,0 25,24 25,1-25,-1 0,1 0,0 25,-26 0,-24-1,0 1,-24 0,24 0,-25 0,0-1,0 1,25 0,0 0</inkml:trace>
  <inkml:trace contextRef="#ctx0" brushRef="#br0" timeOffset="9302.532">1786 13097,'0'0,"-25"-25,25 0,0-49,-25 24,25-49,0 25,0-26,0 1,-24 0,48 25,-24-1,0 26,25-1,-25 25,25 0,25 25,-26 0,26 0,-25 0,49 0,-24 0,-1 0,-24-25,25 25,-25-24,-1-26,1 25,-25-24,0 24,-25-25,25 25,-24 1,24-1,0 25,0 0,24 25,-24-1,25 1,-25 0,25 0,-25 24,0-24,0 25,0-25,-25-1,25-24,0 0,0-24,0-26,25-24,0 24</inkml:trace>
  <inkml:trace contextRef="#ctx0" brushRef="#br0" timeOffset="10260.5868">3597 9475,'0'-24,"-25"-1,0 0,0 0,0 0,1 1,-1-1,-25 0,1 0,-1 25,-24-25,-1 1,1 24,-1 0,-24-25,0 25,-25 0,25 0,-25 25,24-25,1 24,-25 1,25 0,0 0,24 0,1 24,0 1,-1-1,25 1,1 0,-1 24,1-24,-1 24,25 0,0 1,25-26,-24 26,24-1,24-24,-24 24,25-24,25 0,-1-1,1-24,24 25,1-26,24 1,25 0,-25-25,50 25,-25 0,50-25,-25 0,0 0,24-25,1 0,-25 0,-1 0,1 1,0-26,-25 0,0 1,-25-1,1-24,-26 24,-24 1,-1-26,-24 25,0 1,-25-26,-25 26,0 24,0 0,25 0,-49 1,24-1,0 25,0-25,1 25,-1 0,0 0,25 0,0 0,0 0,0 0,0 0</inkml:trace>
  <inkml:trace contextRef="#ctx0" brushRef="#br0" timeOffset="12837.7342">1637 11609,'-25'24,"25"1,0 0,0 25,0-50,0 24,0-24,0 0,0-49,0 24,0-25,0 1,25-26,-25 1,0 0,0-1,0 26,0-1,25 0,0 25,0 25,-25 0,49 0,-24 0,25 25,-26-25,26 0,-25 0,24 0,-24 0,0 0,-25-25,0 25,0-24,-25-1,0 0,25 0,-24 25,-1-25,25 1,0 24,0 0,0 0,25-25,-1 25,-24 0,50-25,-25 25,0 0,24 0,-49 0,25 0,-25 0,0 0,0 25,0-25,-25 25,25-25,-25 24,1-24,-1 25,0 0,25 0,-25 0,25-1,-25 1,25-25,0 25,0-25,0 0,0 25,0-25,0 0,0 0,0 0,0 0</inkml:trace>
  <inkml:trace contextRef="#ctx0" brushRef="#br0" timeOffset="16595.9492">1587 15180,'-24'50,"-1"24,0 1,-25-1,26 1,24-26,-25 51,25-51,0 26,25-26,-1 1,1-25,0 24,25 1,-1-1,1-49,0 50,-1-25,26 0,-26-25,26 24,-26-24,26 0,-26 0,-24 0,25 0,-1-24,-24 24,-25 0,25-25,-25 25,0-25,-25 0,25 0,0 25,-25-24,25-1,-25-25,1 25,-1 1,0-1,0 25,25 0,-25-25,1 25,-1 25,25-25,0 0,0 25,0-25,25 24,-1-24,1 25,0-25,25 25,-1-25,-24 0,0 0,0 0,-25 25,0-25,0 25,0-25,-25 24,0 1,-25 25,26-25,-26 24,25-24,-24 25,24-1,0-24,0 0,0 25,25-26,0 1,0-25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44:25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 15453,'0'0,"0"0,0 0,-25-24,25 24,-25-25,25 25,-25-25,0 25,1 0,-26 0,25 25,0-25,-24 0,24 25,-25-25,26 24,-1-24,25 25,-25 0,25 0,-25 0,25-1,0 26,0 24,0-24,0 24,0 1,0-1,0 1,-25-26,25 26,0-51,0 26,0-25,25 0,-25-25,0 24,25 1,-25-25,25 25,-25-25,25 0,24 25,-24 0,0-25,0 0</inkml:trace>
  <inkml:trace contextRef="#ctx0" brushRef="#br0" timeOffset="2782.1591">10344 16148,'0'0,"0"0,0 0,0 0,-25 25,25-25,0 0,0 0,0 0,0 24,0-24,25 0,-25 25,24-25,1 0,25 0,-25 0,24 0,-24 0,25 0,24 0,-24 0,-1 0,1 0,-1 25,26-25,-26 0,1 0,0 25,-26-25,1 0,0 0,0 0,0 0,-25 0,0 0,25 0,-25 0,0 0,0 0,0 0,0 0,0 0,0 0,0 0,0 0,0 0,0 0,0 0,24-25,-24 25,0-25</inkml:trace>
  <inkml:trace contextRef="#ctx0" brushRef="#br0" timeOffset="5913.3382">5531 15677,'-24'24,"24"-24,-25 25,0-25,25 25,-25-25,25 25,-25 0,25 24,-24-24,24 25,24-1,-24 1,25-1,-25 1,25 24,0-24,0 0,24-1,-24-24,0 0,24-25,-24 25,0-50,0 0,0 25,-1-50,1 1,0-1,0-24,-25-1,0 26,0-1,0-24,-25 49,0-25,0 26,25-1,-49 25,49 0,-25 0,0 0</inkml:trace>
  <inkml:trace contextRef="#ctx0" brushRef="#br0" timeOffset="6763.3868">6573 16272,'0'0,"0"-25,25 25,-25 0,25 0,0-25,-1 25,1 25,25-25,-1 0,1 0,0 25,-1-25,26 0,-26 0,26 0,-26 0,1 0,0-25,-1 25,-24 0,0 0,0 25,-1 0,-24-1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7:51:04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12700 11137,'-25'0,"25"0,0 0,0 0,-25 0,25 0,-24 0,24 0,0 0,0 0,0 0,0 0,0 0,0 0,0 0,0 25,0-25,0 0,0 0,24 0,-24 0,0 25,0-25,25 0,-25 0,25 25,-25-25,25 0,0 0,24 0,-24-25,0 25,24-25,1 0,0 25,24-49,0-1,-24 0,25 26,-1-51,25 1,-24-1,-1 1,0-25,1 24,-26-49,51 25,-51-25,26 0,-26 0,26-25,-26 25,1-25,24 1,-49-1,25 0,-1 0,-24-25,25 26,-25-26,-1 0,1 1,-25-1,25 0,-25 1,-25 24,25-25,-25 1,-24 24,24-25,-49 25,24 1,0-1,-49 25,25-25,-1 25,-24-25,0 25,-25 0,0 25,0-25,0 25,-25-1,25 1,-25 25,0-1,-24 1,24 24,-25 1,25-1,-24 25,24 25,-25-25,1 25,24-24,-25 48,25-24,0 25,-24 0,49 0,-25 24,0 1,0 24,25 1,0-1,25 1,-25 24,50-25,-26 26,26-1,0-25,-1 1,26-26,-1 26,25-26,-24-24,24 25,0-26,25-24,0 25,0-25,-25 0,25 0,0 0,0 0,0 0,0 0,0 0,0 0,0 0,0 0,0 0,0 0,0 0,0 0,0 0,0 0,0 0,0 0,0-25,0 1,-25-1,25 0,0-25,0 1,0-1,25 1,-25-1,0 25,0-24,0 24,0 0,0 0,0 25,0 0,0 0,0 50,0-25,0 24,-25 26,0-1,25 0,-24 26,-1-1,0-25,0 1,25-1,-25-24,25-25,-24-1,24-24,0 0,24-24,-24-1,50 0,-25-25,24 26,1-26,25 0,-26 1,1 24,-1 0,-24 0,0 25,0 0,-25 0,25 0,-25 0,0 50,-25-50,25 25,-25-25,25 0,-25 0</inkml:trace>
  <inkml:trace contextRef="#ctx0" brushRef="#br0" timeOffset="2143.1226">7392 5854,'0'0,"0"0,0 0,0 25,0-25,-25 74,25-24,0 24,0 25,-25 1,25-1,0 0,0-25,0 1,0-1,0-49,25 0,-25-25,0 25,0-50,0 0,0 0,-25 0</inkml:trace>
  <inkml:trace contextRef="#ctx0" brushRef="#br0" timeOffset="2354.1347">7268 6499,'-25'0,"25"25,0 24,0-24,0 49,25-49,-25 25,0-1,25-24,-25-25,24 0,-24-25,25 1,0-26,0 25,0-24,-1-26,1 26,0-1,0 0</inkml:trace>
  <inkml:trace contextRef="#ctx0" brushRef="#br0" timeOffset="3067.1755">10344 5680,'0'25,"0"-25,0 50,-25-26,25 51,-25-25,25 24,0 0,0 26,25-26,-25 25,0-24,0-1,25-24,-25-1,0 1,0-50,0 25,0-25,0 0,0-25</inkml:trace>
  <inkml:trace contextRef="#ctx0" brushRef="#br0" timeOffset="3277.1875">10120 6474,'0'25,"0"0,0 24,0-24,25 25,0-26,-25 1,25 0,-25-25,25 0,-1 0,1-25,-25-24,25-1,0 0,0 1,-1-1,1 1</inkml:trace>
  <inkml:trace contextRef="#ctx0" brushRef="#br0" timeOffset="5457.3122">15131 11336,'0'0,"0"0,25 0,-25 0,0 0,0 0,0 0,-25 0,25 25,-25 24,0-24,0 0,-24 24,24 1,0-25,0 0,25-1,-24-24,48 25,-24-25,25 25,0-25,25 0,-1 25,1-25,-1 0,1 0,0 0,-1 0,1-25,-25 25</inkml:trace>
  <inkml:trace contextRef="#ctx0" brushRef="#br0" timeOffset="5721.3273">15577 11112,'0'0,"0"0,0 25,0 0,0 50,-24-1,24 25,-25 0,25 25,0 0,-25 0,25 0,-25-24,25-26,0 1,0-26,0-24,0-25</inkml:trace>
  <inkml:trace contextRef="#ctx0" brushRef="#br0" timeOffset="6262.3582">15925 11385,'0'-24,"24"-26,1 0,0-24,25 24,-26-24,1 24,25 1,-25 24,-1 25,1 25,0-1,-25 51,0-1,0 50,-25 0,0 25,1-25,-26 25,0 0,1-50,-1 0,1-24,24-1,-25-74,25 0,1-25,-1 1,0-26,25 0,25 25,0 1,24-1,1 50,24-1,-24 1,24 0,-24 25,24-25,-24-1,-1 1,1-50,0 25,-25-49,24-1</inkml:trace>
  <inkml:trace contextRef="#ctx0" brushRef="#br0" timeOffset="30539.7468">12973 14064,'0'25,"-25"-25,25 0,0 0,0 0,25 0,0 0,-25 0,49 0,-24 0,0 0,24 0,-24 0,0 0,-25 0</inkml:trace>
  <inkml:trace contextRef="#ctx0" brushRef="#br0" timeOffset="30706.7563">12998 14362,'0'25,"24"0,-24-25,25 24,0-24,0 0,0 0,-1 0,1 0</inkml:trace>
  <inkml:trace contextRef="#ctx0" brushRef="#br0" timeOffset="31067.777">14089 13717,'25'-50,"0"1,-50-1,25 25,-25 1,0-1,-24 25,-1 0,-24 25,24 24,0 26,26-1,-26 25,50 25,-25 0,25 25,0 0,0 25,0-1,25 1,-25-1,25-24,-25 0,25-25,-25-25,0 1,0-51,0-24,-25 0,25-50</inkml:trace>
  <inkml:trace contextRef="#ctx0" brushRef="#br0" timeOffset="31201.7847">13593 14908,'25'-25,"24"0,-24 0,25 0,-1 25,1-24,24-1,-24 0</inkml:trace>
  <inkml:trace contextRef="#ctx0" brushRef="#br0" timeOffset="31508.8022">14362 14064,'0'0,"0"25,-25 0,25 49,0 1,-25-1,25 1,0 24,0-25,0 25,25-24,-25-1,25-24,0-50,0 25</inkml:trace>
  <inkml:trace contextRef="#ctx0" brushRef="#br0" timeOffset="31742.8156">14883 14089,'0'50,"0"-1,25 1,-50 24,25 1,0-26,0 26,0-1,0-24,0-25,0-1</inkml:trace>
  <inkml:trace contextRef="#ctx0" brushRef="#br0" timeOffset="31900.8246">15230 14858,'0'74,"25"1,0-1,-25 1,0-26</inkml:trace>
  <inkml:trace contextRef="#ctx0" brushRef="#br0" timeOffset="33368.9086">15776 14784,'0'0,"0"24,0-24,25 25,-1-25,1-25,0 25,25-24,-1 24,1-25,-1 0,-24 0,25 0,-1 1,-24 24,0-25</inkml:trace>
  <inkml:trace contextRef="#ctx0" brushRef="#br0" timeOffset="33819.9344">15925 14982,'0'0,"0"0,24-25,1 25,25-25,-25 1,24-1,1 25,-25-25,-1 0,26 0,-25 25,-25-24,25-1</inkml:trace>
  <inkml:trace contextRef="#ctx0" brushRef="#br0" timeOffset="34263.9598">16520 13915,'25'-24,"0"48,24-24,1 25,-25 0,24 49,1-24,-25 49,-1 0,-24 26,0-26,0 0,0 25,-24-74,-1 24,25-49,0-25,0 0</inkml:trace>
  <inkml:trace contextRef="#ctx0" brushRef="#br0" timeOffset="37537.147">15453 13990,'0'0,"0"0,25 0,-25 0,0 0,0 0,0 0,0 0,0 0,0 0,0 0,0 0,0-25,25 0,-25 25,25-25,0 1,-1-26,1 25,0 0,0 1,0 24,-1 0,-24 0,25 0,-25 24,25 1,-50 0,25 25,0-1,-25-24,25 0,0 0,0-1,0 1,0-25,25 0,0 0,0 0,0 25,24-25,-49 0,50 0,-50 0,25 25,-25 0,-25-1,25 1,-25 25,0-25,0-25,1 24,-26-24,50 0,-50 0,50 0</inkml:trace>
  <inkml:trace contextRef="#ctx0" brushRef="#br0" timeOffset="37915.1686">15925 13618,'24'-25,"1"0,0 25,0-25,-25 25,25 0,-25 0,24 25,1 0,-25 25,0-26,25 26,0-25,-25 0,25-1,-1 1,1-25,25 25,-25-25,-1 25,-24-25,25 25,-50-1,25 1,-24 25,-1-25,-25 24,50-24,-25 0,1-25,24 0</inkml:trace>
  <inkml:trace contextRef="#ctx0" brushRef="#br0" timeOffset="38848.222">19075 14163,'0'0,"0"0,0 0,0-24,25 24,-1-25,1 0,0 25,0-25,24 0,-24 1,25-1,-1 25,-24 0,25 0,-25 0,-1 25,-24 24,25-24,-25 25,0-26,-25 51,25-50,0 24,0 1,0 0,25-26,0 51,0-26,0-24,0 25,24-1,-49 1,25 0,-25-1,-25 1,0-25,1 24,-51 1,25-25,1-25,-26 24,26-48,-1 24,1-25,24-25,25 1,0 24</inkml:trace>
  <inkml:trace contextRef="#ctx0" brushRef="#br0" timeOffset="39124.2378">19869 14114,'0'49,"-25"1,25 0,25-1,-1 1,-24-25,50 0,-25-1,24-24,1-24,24-1,-24-50,0 26</inkml:trace>
  <inkml:trace contextRef="#ctx0" brushRef="#br0" timeOffset="39307.2483">20439 13791,'0'-24,"0"24,-25 24,25 26,-25 24,1 1,24 24,0 50,-25-25,25 0,-25 0,25 0,0-25,0-24,0 24,0-50,0-24,0-25</inkml:trace>
  <inkml:trace contextRef="#ctx0" brushRef="#br0" timeOffset="67667.8704">12824 17115,'25'0,"-25"0,25 25,-1-25,1 0,-25 0,50 0,-25 0,-1 0,1 0</inkml:trace>
  <inkml:trace contextRef="#ctx0" brushRef="#br0" timeOffset="67858.8813">12973 17413,'25'25,"24"-25,1 0,-25 0,24-25</inkml:trace>
  <inkml:trace contextRef="#ctx0" brushRef="#br0" timeOffset="68319.9077">13965 16371,'-50'-25,"26"-24,-1 24,-25 0,25 0,-24 25,24 0,0 25,0 25,25-1,-24 1,24 49,0 0,0 25,24 25,-24 0,25 0,0-25,-25 25,25 0,-25-25,25 0,-1-25,-24-25,0 1,0-1,25-24,-25-50,0 74,0-74</inkml:trace>
  <inkml:trace contextRef="#ctx0" brushRef="#br0" timeOffset="68507.9184">13519 17388,'0'0,"24"0,1-25,0 25,0-25,24 1,1-1,0 25,-1-25,-24 0,25 25</inkml:trace>
  <inkml:trace contextRef="#ctx0" brushRef="#br0" timeOffset="69140.9547">14486 16446,'0'24,"-25"-24,25 0,-25 25,25 0,-24 25,-1-1,25 26,0-1,-25 25,25 25,0 0,25-25,-25 25,0-49,0 24,25-49,-25-50,24 74,-24-74</inkml:trace>
  <inkml:trace contextRef="#ctx0" brushRef="#br0" timeOffset="69499.9752">14734 17537,'25'0,"-25"0,25 0,-1 0,26 0,-25 0,24 0,1 0,24 0,-24 0,-25 0,24 0,1 0,-50 0,50 25,-50-25,0 0,49 25</inkml:trace>
  <inkml:trace contextRef="#ctx0" brushRef="#br0" timeOffset="69776.991">14759 17711,'0'0,"0"0,0 0,49 0,-49 0,75-25,-26 0,1 25,0-25,-1 25,1 0,-25 0,24 25,-49-25</inkml:trace>
  <inkml:trace contextRef="#ctx0" brushRef="#br0" timeOffset="70080.0084">15801 17636,'0'0,"0"0,0 50,0-50,0 49,0 1,0 0,0-1,0 26,0-26,0-49,24 75</inkml:trace>
  <inkml:trace contextRef="#ctx0" brushRef="#br0" timeOffset="70500.0324">16470 16768,'0'0,"0"0,0 0,0 0,0 0,0 50,0-1,0 1,0 24,-24 25,24 1,0-1,0-25,0 1,0-1,0-49,24 0,-24-25,25 0,-25-25</inkml:trace>
  <inkml:trace contextRef="#ctx0" brushRef="#br0" timeOffset="70890.0547">16966 16346,'0'0,"0"-25,25 50,-25-25,25 25,0 25,0 24,-1 1,1 24,0 25,25 0,-50 0,24 25,-24-25,0-25,0 25,-24-50,24 1,-25-50,25-25,-25 74,25-74,0 0</inkml:trace>
  <inkml:trace contextRef="#ctx0" brushRef="#br0" timeOffset="73608.2102">15106 16371,'0'0,"0"0,0 0,0 0,0 0,-25-25,25 25,-25-25,25 25,-24-24,-1 24,0-25,25 25,-25 0,0 0,1 0,-1 0,25 25,-25 24,0-24,25 25,0-1,0 1,0-25,0 24,25-24,0-25,-25 0,25 0,-1-25,1 1,0-1,0 0,0-25,-1 26,-24-1,25 25,0 0,-25 0,0 25,25-1,-25 26,0-25,0 49,25-24,-25-1,0 1,0 0,0-1,0-24,-25 25,25-26,0 26,25-25,-25-25,0 25</inkml:trace>
  <inkml:trace contextRef="#ctx0" brushRef="#br0" timeOffset="74392.255">19769 16396,'0'0,"-24"25,24 0,-25-25,25 24,0 1,0 25,0-25,0 49,0 0,25 1,-25-1,0 25,24-24,-24 24,0-25,25 1,-25-1,0-24,25-1,-25-24,0-25,0 0</inkml:trace>
  <inkml:trace contextRef="#ctx0" brushRef="#br0" timeOffset="74724.274">20017 16644,'25'50,"-25"-1,0 26,25-1,-25 25,25 0,0 1,-1-26,26 0,-25-24,24-25,1-25,-25-25,24-25,-24-24,25 24,-25-49,-25 0,0 0,0 0,0-1,-25 26,-25 0,1 24,24 25,-50 0,1 25,24 25,-24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7:57:32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4911 10368,'-24'-49,"-1"24,25 0,-50 25,25 0,0 0,1 50,24-25,-50 49,50 0,-25 26,0 24,25 0,0 24,0 1,0 25,25-50,0 25,0-50,0 0,-1-49,26-25,0-1,-1-48,1-1,0-25,-26-24,26-25,0 24,-50-24,24 0,-24 24,0 1,-24 24,24 50,-25-25,0 50,0 25,0 0,1 24,-1 0,25 1,0 24,0-49,0-1,25-24</inkml:trace>
  <inkml:trace contextRef="#ctx0" brushRef="#br0" timeOffset="893.0511">10740 10071,'-24'0,"-1"0,25 0,0 0,25-25,-1 0,1 0,0 0,25 1,-1-1,1 0,-1 25,1 25,-25 0,-25 24,0 26,0-1,-25 25,25 1,0-1,-25 0,25 0,25 0,-25-24,0-1,0 1,0-1,0-24,-25-1,-24 1,24-25,-25 0,25-25,-24 0,-1-25,25 0,1-25,-1 1,25-26,25 26,-25-26</inkml:trace>
  <inkml:trace contextRef="#ctx0" brushRef="#br0" timeOffset="1282.0733">11435 9922,'25'-25,"-25"25,0 25,-25 0,0 24,0 51,1-26,24 50,-25 25,0-25,25 25,0-1,25-24,0-24,24-1,1-49,-1-26,26-24,-1-24,-24-26,24 0,-24-24,-25-1,-1 1,1 0,-25 49,-25-25,1 50,-26 0,0 50,26-1,-26 26,0-26,26 26,-1-26</inkml:trace>
  <inkml:trace contextRef="#ctx0" brushRef="#br0" timeOffset="2023.1157">16098 10096,'25'0,"-25"-25,25 0,0-25,24 25,1 1,-1-1,1 0,0 0,-1 25,-24 25,25 0,-50 24,25 26,-25-1,0-24,0 49,0-24,0-1,24 0,1 1,0-1,0-24,0 24,-1 1,-24-1,-24-24,-1 24,-25 0,1-49,-1 0,-24 0,24-25,0-25,25 0,1-49,-1 24,25-24,25-25</inkml:trace>
  <inkml:trace contextRef="#ctx0" brushRef="#br0" timeOffset="2358.1349">17066 9996,'0'25,"-25"0,-25 0,25 24,1-24,24 25,0-1,0 26,24-26,26 1,0 24,24-24,-24 24,-1-24,1 0,-25 24,-1-24,-24-1,-24 26,-1-51,0 26,-25-25,1 0,-1-25,25-25</inkml:trace>
  <inkml:trace contextRef="#ctx0" brushRef="#br0" timeOffset="2503.1432">16991 10046,'50'-50,"-1"25,1 25,0-24,24-26,25 25,-24-24</inkml:trace>
  <inkml:trace contextRef="#ctx0" brushRef="#br0" timeOffset="3222.1843">23540 9947,'0'-25,"49"25,-24-25,0 0,24 0,1 1,24-1,-24 0,-25 25,25-25,-26 50,1 0,-25 0,0 24,-25 50,1-24,-1 24,0 50,-25-25,1 25,24-25,-25 0,25 0,1-25,24 0,-25-24,50-26,-25-24,0 0,0-25,24-25</inkml:trace>
  <inkml:trace contextRef="#ctx0" brushRef="#br0" timeOffset="3378.1932">23540 10567,'0'-25,"0"0,24 0,1 25,25 0,-1 0,-24 0,50 0,-26 0,1-24</inkml:trace>
  <inkml:trace contextRef="#ctx0" brushRef="#br0" timeOffset="25510.4591">14039 6648,'0'-25,"-24"-25,24 25,-25 1,0-1,-25 0,1 0,24 0,-25 25,1 0,-1 25,1 0,24 25,0-1,25 26,0-1,0 50,25-25,24 25,-24 0,0 25,0-25,24-25,-49 1,0 24,0-50,-24-24,-1 24,0-74,-25 0,1 0</inkml:trace>
  <inkml:trace contextRef="#ctx0" brushRef="#br0" timeOffset="25654.4674">13444 7218,'50'0,"-25"-25,24 25,1 0,-1-24,26-1,-1 0,1 0</inkml:trace>
  <inkml:trace contextRef="#ctx0" brushRef="#br0" timeOffset="25870.4797">14263 6747,'-25'25,"0"24,0-24,0 25,1-1,-26 26,25-1,25 1,-25-1,25 0,0-24,0-25,25 24,0-24</inkml:trace>
  <inkml:trace contextRef="#ctx0" brushRef="#br0" timeOffset="26179.4974">14312 6945,'25'-24,"0"48,0-48,0 24,-1 0,1 24,-25 1,25 0,-25 25,-25-26,25 26,-25 24,1-24,24 24,-25-24,25 0,0-1,25-24,-1-25,-24 25,50-50,-50 0,50 25</inkml:trace>
  <inkml:trace contextRef="#ctx0" brushRef="#br0" timeOffset="26342.5067">14709 7441,'25'50,"-25"-25,0 24,0-24,-25 0,25 0,0 0</inkml:trace>
  <inkml:trace contextRef="#ctx0" brushRef="#br0" timeOffset="26924.54">15131 6821,'0'0,"0"0,-25 0,25 0,0 0,0 25,0-25,0 25,0 0,0 24,-25 1,50 0,-50-26,25 26,25 0,-25-26,0 26,0-50,0 25,0-25</inkml:trace>
  <inkml:trace contextRef="#ctx0" brushRef="#br0" timeOffset="27134.552">15180 6896,'25'25,"-25"-1,25 1,-25 25,0-25,0 24,0-24,0 25,0-26,0 1,-25-25,50 25,-25-25</inkml:trace>
  <inkml:trace contextRef="#ctx0" brushRef="#br0" timeOffset="27413.568">15453 6648,'25'0,"25"24,-25 1,-1 0,1 25,0 24,-25-24,25-1,-25 26,-25-26,25 1,0 0,-25-26,25 1,0 0,0-25,0 0,0 0</inkml:trace>
  <inkml:trace contextRef="#ctx0" brushRef="#br0" timeOffset="31697.813">20811 7441,'0'0,"0"0,0 25,0-25,0-25,0 25,0-24,0-1,25 0,-25 0,50-24,-26-1,1 0,25 1,-1-1,26 1,-26-1,26 0,24 26,-25-26,26 25,-1 0,0 0,0 25,1 0,-1 25,0 25,-25-25,1 24,-1 1,-24 0,-1 24,-24-24,25-1,-50 1,25-1,-1 1,-24-25,0 24,0-24,0 0,0 0,0 0,0-1,0-24,0 25,0-25,0 0,0 0,-24 0,24-25,-25 25,25-24,-25 24,0-25,0 25</inkml:trace>
  <inkml:trace contextRef="#ctx0" brushRef="#br0" timeOffset="32051.8333">22200 7441,'0'-24,"0"-1,0 25,0-25,25 25,0-25,-25 25,25 25,-1-25,-24 50,25-26,0 51,0-50,0 49,-1-24,26-1,-50-24,25 25,0-26,-1-24,-24 0,25-24,-25-26,0 25,0-24,0-26,0 26,0-1,0 0,0 1,-25-1,25 25,0-24,0 24</inkml:trace>
  <inkml:trace contextRef="#ctx0" brushRef="#br0" timeOffset="32665.8684">20662 7069,'0'0,"0"0,25 25,-50 0,25 25,0-26,0 1,-25 25,25-1,-24-24,24 0,-25 0,25 0,0-25,0 0,25 24,-1-24,-24 0,25 0,25 0,0 0,-26 0,26 0,-25 0,0 0,-1 0,1 0,-25 0,0 0,0 25,0-25,0 25</inkml:trace>
  <inkml:trace contextRef="#ctx0" brushRef="#br0" timeOffset="40097.2934">23242 3770,'0'-24,"-25"24,0-25,25 0,-24 0,-1 0,-25 25,25-25,1 25,-1 25,0 0,0 25,0-25,25 49,-24 25,24 0,24 1,-24-1,0 25,25-25,-25 0,25 0,-25-24,0-1,0-24,0 0,0-26,0-24,0 0,-25-24</inkml:trace>
  <inkml:trace contextRef="#ctx0" brushRef="#br0" timeOffset="40262.3029">22771 4490,'0'-25,"0"0,25 25,24 0,-24-25,25 25,-1-25,1 25,-1-49,1 24,-25-25,24 26,-49-1</inkml:trace>
  <inkml:trace contextRef="#ctx0" brushRef="#br0" timeOffset="40448.3135">23292 4068,'0'0,"0"0,0 0,0 25,-25 0,0 24,25 1,-25-1,0 1,25 24,-24-24,24 24,24-49,-24 0,25 0,0 0,-25-25,50-25,-50-25</inkml:trace>
  <inkml:trace contextRef="#ctx0" brushRef="#br0" timeOffset="40651.3251">23465 4142,'0'0,"-25"25,25 25,0-25,0 24,-24 1,24-1,0 1,0-25,0 24,0-24,24 0,-24-25,0 0,25 0,-25-25,25 25</inkml:trace>
  <inkml:trace contextRef="#ctx0" brushRef="#br0" timeOffset="40825.3351">23564 4465,'25'25,"-25"-1,0 1,0 25,0-1,0 1,0-25,-25 24,25 1,0-25,0 0,0 0,0-25,25 0,-25 0,25-25</inkml:trace>
  <inkml:trace contextRef="#ctx0" brushRef="#br0" timeOffset="41229.3582">23788 4192,'24'0,"-24"-25,25 25,-25 0,25 0,-25 0,0 0,0 25,-25 0,25 0,-25 24,1 1,-1-1,25 1,-25 0,25-1,0-24,25 0,0 0,-1-1,1 1,0-50,0 25,0-24,0-1,-1 0,1 0</inkml:trace>
  <inkml:trace contextRef="#ctx0" brushRef="#br0" timeOffset="41525.3751">24061 4043,'0'0,"49"-49,-49 49,25 74,-25-74,25 99,-25-24,0-26,0 26,0-1,0 0,-25-49,25 25,0-50,-25 74,25-74,0 0,0 0,0 0,0 0,0 0,0 0</inkml:trace>
  <inkml:trace contextRef="#ctx0" brushRef="#br0" timeOffset="60938.4855">10790 13643,'0'0,"0"24,0-24,-25 25,0 0,25 0,-24 24,-1 26,25-1,-25 50,25 0,-25 25,0 0,25 25,0-26,25 26,0-25,-25 0,25-25,0 0,-1-25,-24-25,25 1,0-50,-25 24,0-49,25 0,-25-49</inkml:trace>
  <inkml:trace contextRef="#ctx0" brushRef="#br0" timeOffset="61590.5228">11286 14064,'0'0,"0"0,0 0,0 0,0 0,0-25,25 1,0-1,0 0,-1 0,26-24,0 24,-1 0,1 0,-1 25,-24 25,0 25,-25-1,0 26,-25 24,-24 0,24-25,-25 26,1-51,24 26,0-1,25-49,0 25,50-1,-26-24,26 0,0 24,-1 1,-24-25,0 49,-25-24,0-1,-25 1,-25 24,1-24,-1-25,-24 24,-1-24,1 0,24-25,1-25,-1 25,25-25,25 1,0-26,25 50,0-50</inkml:trace>
  <inkml:trace contextRef="#ctx0" brushRef="#br0" timeOffset="62096.5517">12055 15230,'25'25,"-25"0,0-1,25 1,-25 0,0 25,0-1,-25 26,25-26,-25 26,25-1,-25-49,0 25,25-26,-24 1,24-50</inkml:trace>
  <inkml:trace contextRef="#ctx0" brushRef="#br0" timeOffset="62451.572">12353 14114,'49'-50,"1"1,-25 24,24-25,1 50,0-25,-1 25,1 25,-25 25,-1-1,-24 51,0-1,0 0,-24 25,-26 0,25 0,0-49,1 24,-26-50,50 1,-25 0,50-50,-25 24,25-48,0 24,-1-25,26 0,-25 0,24 25</inkml:trace>
  <inkml:trace contextRef="#ctx0" brushRef="#br0" timeOffset="62618.5816">13097 15180,'0'50,"0"24,0-24,0 25,-25-1,0 0,25 1,-25-26,1 1,-1 0,25-26</inkml:trace>
  <inkml:trace contextRef="#ctx0" brushRef="#br0" timeOffset="62984.6025">13593 14188,'-25'-25,"25"25,0 0,0 0,25 25,-25 25,0-25,25 24,-25 26,0-1,25 1,-25-1,24 25,-24-49,0 24,0-24,0-1,0 1,0-25,0-25</inkml:trace>
  <inkml:trace contextRef="#ctx0" brushRef="#br0" timeOffset="63204.6151">13891 15156,'0'24,"24"1,1 25,-25-1,25 1,-25 0,0 24,-25 1,0-1,25 0,-24-24,24 0,-25-26,25-24</inkml:trace>
  <inkml:trace contextRef="#ctx0" brushRef="#br0" timeOffset="63707.6439">14585 14263,'-49'0,"24"0,0 24,0-24,0 25,1 0,-1 0,0 25,25 24,0 0,0 26,0-26,25 0,24 1,1-1,0-49,-1 0,1-25,24-25,-24 0,-1-49,1 24,-25-24,24-1,-49-24,0 25,-24-25,-1 24,-25 25,25 1,-24-1,24 25,-25 1,26 24,-1 0,25 24,0 26</inkml:trace>
  <inkml:trace contextRef="#ctx0" brushRef="#br0" timeOffset="63873.6534">15205 15205,'25'99,"25"1,-50-1,0-25,0 1,0 24,-25-49,0-1,0-24</inkml:trace>
  <inkml:trace contextRef="#ctx0" brushRef="#br0" timeOffset="64153.6694">15999 13841,'0'50,"0"24,0 0,-25 26,25 24,-25 0,25 0,-24 25,24-25,-25-25,25 25,0-50,0 1,0-51,25 1</inkml:trace>
  <inkml:trace contextRef="#ctx0" brushRef="#br0" timeOffset="64330.6795">16197 15329,'0'75,"0"24,0 0,0 0,-24-24,-1 24,25 0,0-24,-25-26,0-24,25 0</inkml:trace>
  <inkml:trace contextRef="#ctx0" brushRef="#br0" timeOffset="64721.7019">16867 14064,'0'25,"-25"25,1 49,-26-25,25 26,-24 24,24 24,-25-24,50 25,0-50,0 25,50-74,-1 0,26-50,-1-50,1 0,-1-24,0-25,1-25,-26 0,-24 0,0 0,-25 25,-25-1,0 26,-24-1,-1 26,25 49,-24-25,24 50,0 0,25 24,0 1</inkml:trace>
  <inkml:trace contextRef="#ctx0" brushRef="#br0" timeOffset="64905.7124">17587 15304,'24'100,"-24"24,0-25,0 0,0-24,0 24,-24-50,24 26,-25-26,0-24</inkml:trace>
  <inkml:trace contextRef="#ctx0" brushRef="#br0" timeOffset="65183.7283">18182 13891,'0'49,"25"1,-50 49,25 0,0 25,-25 25,25 0,-25 0,0-25,25 0,0-25,-24 0,24-49,24-25,-24-25,0 0</inkml:trace>
  <inkml:trace contextRef="#ctx0" brushRef="#br0" timeOffset="65361.7385">18554 15379,'25'99,"-25"0,0-24,-25 24,0-25,0 1,25-1,-49 1,24-51,0 1</inkml:trace>
  <inkml:trace contextRef="#ctx0" brushRef="#br0" timeOffset="65789.763">19273 14213,'0'0,"0"25,-25 0,1 49,-1-24,-25 49,25 0,1 25,-1-25,0 25,25 0,25-24,0-26,-1 0,26-49,24 0,1-50,-26-24,26-1,-1-49,-24 24,0-49,-1 25,-49 0,0-25,-25 25,1 24,-26 1,0 24,1 1,-1 24,0 0,1 25,24-25,0 25,25 0,0 0</inkml:trace>
  <inkml:trace contextRef="#ctx0" brushRef="#br0" timeOffset="66081.7797">19943 13692,'25'25,"24"25,1-1,0 26,-1 24,-24 25,-25 25,25 24,-25 26,-25-1,0 1,0-26,1 1,-26-25,25-50,25 0,0-49,0-25,0-50,0 0</inkml:trace>
  <inkml:trace contextRef="#ctx0" brushRef="#br0" timeOffset="82192.7012">13543 13643,'0'0,"0"0,-24-25,24 0,0 0,0 0,-25-24,25 24,0 0,0 0,0 25,0-24,0 24,0 0,0 0,0 0,25 24,-1-24,1 0,0 0,25 25,-1-25,1 0,49 0,-49 0,49 0,-25 0,25 0,1 0,-1 0,-25 0,50 0,-24 0,-1 0,0 0,25 0,-25 0,0 0,25 0,1 0,-26 0,25 0,0 0,0 25,0-25,-25 0,25 25,0-25,0 25,0-25,25 24,-25-24,25 0,0 0,-1 0,26 0,-25 0,25 0,-1 0,-24-24,25 24,-1-25,1 25,0-25,-1 25,-24 0,0-25,0 25,-25 0,0 0,-25 0,0 0,-24 0,-1 0,-24 25,-26 0,1-25,0 25,-25 24,0-24,0 0,0 0,0 24,0-24,0 0,0-25,0 0,0 0,-25-25,0-25,1 1,-26-1</inkml:trace>
  <inkml:trace contextRef="#ctx0" brushRef="#br0" timeOffset="82891.7411">15503 12129,'0'0,"-25"0,25 0,0 0,0 0,0 0,0 0,-25 0,25 0,0 0,-24 0,24 50,-25-25,25 25,-25-1,25 1,-25 24,25-24,0 24,0-24,0-1,0 1,0 0,0-26,0 1,25 25,-25-50,25 25,-25-25,0 24,0-24,25 0,-25 0,24 0</inkml:trace>
  <inkml:trace contextRef="#ctx0" brushRef="#br0" timeOffset="83411.7709">15677 12229,'24'0,"-24"0,0 25,0-25,0 24,0 1,0 0,0 0,0 24,0 1,0-25,0 0,0 24,0-24,0 0,0 0,0-1,0-24,25 25,-25-25,0 0,0 0,0 0,0 0,0 0,25 0,-25-25</inkml:trace>
  <inkml:trace contextRef="#ctx0" brushRef="#br0" timeOffset="83765.7911">15949 12650,'0'0,"25"25,-25-25,0 25,0 0,0 0,0-1,0 1,-25 0,25 0,-24 24,24-24,0 0,0-25,0 25,0-25,0 0</inkml:trace>
  <inkml:trace contextRef="#ctx0" brushRef="#br0" timeOffset="84187.8153">16173 12378,'0'0,"-25"0,25 24,-25-24,25 25,-25 0,25 25,0-26,0 26,0-25,25 0,0-1,24 1,-24-25,0 25,25-50,-26 0,1 1,25-1,-50 0,25 0,-25-24,-25-1,25 25,-25 0,0 1,0-26,1 50,-1-25,25 25,-25 0,25 0,0 25,25-25</inkml:trace>
  <inkml:trace contextRef="#ctx0" brushRef="#br0" timeOffset="84545.8358">16570 12154,'0'0,"24"25,1 0,0 0,0 0,-25 24,49-24,-49 49,25-24,-25 24,0-24,0 24,0-24,0 24,0-24,-25 0,25-26,0 1,0 0,0 0,0 0,0-25,0 24,0-24,25-24</inkml:trace>
  <inkml:trace contextRef="#ctx0" brushRef="#br0" timeOffset="84999.8617">17115 12502,'0'0,"0"0,0 0,0 0,0 24,0 1,0 0,0 0,-25 24,25 1,0 0,-24-26,24 26,0-25,0 24,0-24,0-25,0 0,0 0,0-25</inkml:trace>
  <inkml:trace contextRef="#ctx0" brushRef="#br0" timeOffset="85276.8776">17214 12477,'25'-25,"-25"25,25 0,-25 0,0 0,-25 25,25 0,-25-1,1 26,-26-25,25 24,0-24,-24 25,24-25,0-1,0-24,1 25,24-25,-25-25,25 1,0-1,0-25,0 1</inkml:trace>
  <inkml:trace contextRef="#ctx0" brushRef="#br0" timeOffset="85479.8892">16966 12402,'0'0,"0"0,0 0,25 25,-25 0,25 0,-25 24,25 1,0-25,-1 24,1 1,-25 0,25-26,0 1,-25 0,25-25,-25 25,0-25,49 0,-49-25,0 25</inkml:trace>
  <inkml:trace contextRef="#ctx0" brushRef="#br0" timeOffset="86215.9313">17462 12452,'0'0,"25"0,0-25,0 0,25 1,-26 24,26-25,0 0,-26 25,1 0,0 0,0 0,-25 25,-25 0,0-1,25 26,-49-25,24 0,0 24,25 1,-25-25,25-1,25 26,-25-25,25 0,0-1,24 1,-24 0,0 0,0 0,-25-1,0 1,0-25,0 0,-25 25,0 0,-25-25,1 0,-1 25,1-25,-1 24,25-24,-25 0,26 0,-1 25,25-25,0 0,0 0,0 0,0 0</inkml:trace>
  <inkml:trace contextRef="#ctx0" brushRef="#br0" timeOffset="90607.1824">13395 12502,'0'-25,"0"25,0 0,0 0,0 0,0 0,0 25,0-1,0 1,0 0,0 0,0 24,0 1,0 0,0-26,0 26,0 0,0-26,0 1,0 0,0-25,0 0,0-25,0 25</inkml:trace>
  <inkml:trace contextRef="#ctx0" brushRef="#br0" timeOffset="90782.1925">13271 12700,'-25'-25,"25"25,-25 0,50 0,-25 0,25 25,-25-25,24 0,1 0,-25 0,50-25,-25 25,-1-25,1 25,0-24</inkml:trace>
  <inkml:trace contextRef="#ctx0" brushRef="#br0" timeOffset="91285.2212">11013 12378,'0'0,"0"24,-25 1,1 0,24 0,0 24,-25 26,25-26,0 26,0-26,25 26,-25-1,24-49,26 25,-25-26,0 1,24-25</inkml:trace>
  <inkml:trace contextRef="#ctx0" brushRef="#br0" timeOffset="91805.251">11410 12427,'0'0,"0"0,25 0,-25 0,0-25,0 25,0 0,0 0,25 25,-25 0,0-25,0 25,-25 0,25 24,0-24,-25 0,25 0,-25-1,50 1,-25 0,25 0,-25 0,25-1,0-24,-1 25,1 0,0 0,-25-25,25 25,-25-1,0 1,0-25,0 25,-25-25,0 25,25-25,-25 0,1 25,24-25,-25 0,0-25,25 25,-25 25,25-25,0 0,25 0</inkml:trace>
  <inkml:trace contextRef="#ctx0" brushRef="#br0" timeOffset="92052.2651">11757 12948,'0'0,"0"25,0-25,0 25,0-1,0 1,0 0,0 25,0-26,0 26,-24 0,24-25,-25-1,25 1,0-25</inkml:trace>
  <inkml:trace contextRef="#ctx0" brushRef="#br0" timeOffset="92482.2897">11832 12452,'25'-25,"-1"25,1-25,0 25,0-24,0 24,-1-25,-24 25,25 0,0 25,-25-25,0 24,0 1,-25 25,25-25,-25 24,25 1,-49-1,49 1,-25 0,25-26,0 1,0 25,0-25,0-25,25 24,-25 1,25-25,-1 0,1-25,25 25,-50-24,49 24,-24-25,0 0</inkml:trace>
  <inkml:trace contextRef="#ctx0" brushRef="#br0" timeOffset="92842.3103">12378 12254,'0'0,"0"24,24 1,-24-25,25 50,0-1,0 1,-25 0,25-1,-25 26,0-26,0 26,0-26,0 1,-25-1,25-24,0 0,-25 25,25-50,0 24,0-24,0 0,0 0,25 25</inkml:trace>
  <inkml:trace contextRef="#ctx0" brushRef="#br0" timeOffset="123856.0842">6672 16718,'0'0,"0"0,0 0,0-24,0 24,0 0,0 0,0 0,0 0,0 0,0 0,-24 0,24 0,0-25,-25 25,0-25,0 25,0 0,1-25,-1 25,0 0,0 0,0 0,25 25,-24-25,24 25,-25 0,25-25,0 49,0-24,0 25,25-1,-25 1,0-1,0 1,24 24,-24-24,0 24,0-24,0 24,0-24,0 24,-24-24,24 0,0 24,0-74,-25 75,25-75,-25 49,25-49,0 0,0 50,0-50,0 0,0 0,0 0</inkml:trace>
  <inkml:trace contextRef="#ctx0" brushRef="#br0" timeOffset="124117.0991">6176 17388,'0'0,"0"25,25-25,0-25,0 25,0 0,24 0,-24 0,25 0,-1 0,-24 0,25 0,-1 0,-24 0,0-25,0 25,-25-25</inkml:trace>
  <inkml:trace contextRef="#ctx0" brushRef="#br0" timeOffset="124661.1302">6896 16991,'0'0,"0"0,0 0,0 0,0 0,-25 25,25 0,0 0,-25 24,0 1,25-1,-25 26,1-1,24 1,0-1,0-24,0-1,24 1,-24-50,25 50,-25-50,50 24,-25-48</inkml:trace>
  <inkml:trace contextRef="#ctx0" brushRef="#br0" timeOffset="125193.1606">8186 16991,'24'50,"1"-25,0-1,0 51,0-26,-25 1,0 24,0 1,0-26,0 26,-25-25,25-50,-25 74,25-74,-50 50,50-50,0 0,0 0</inkml:trace>
  <inkml:trace contextRef="#ctx0" brushRef="#br0" timeOffset="127586.2975">7689 16942,'0'0,"0"0,0 24,0-24,0 0,0 0,0 0,0-24,0 24,0 0,-24 0,-1 0,25 0,-25-25,-25 25,26-25,-26 25,25 0,-24 0,-1 0,0 0,1 0,-1 25,25 0,1-1,24 1,0 25,0-50,24 49,1-24,25 0,-1-25,1 0,24 0,-24-25,24 0,-24-24,0 49,-1-50,-24 25,25 1,-50 24,24-25,-24 25,0 25,-24-1,24 26,-25 0,0-1,25 26,-25-1,25 0,-25 1,25-1,-24-24,24 0,0-1,0-49,0 75,0-75,0 0,0 0,0 0,24 0,-24-25</inkml:trace>
  <inkml:trace contextRef="#ctx0" brushRef="#br0" timeOffset="128797.3668">9054 17214,'0'0,"0"0,0 0,0 0,25 0,-25-24,24 24,1 0,25 0,-25-25,24 25,1 0,24 0,1 0,-1 0,0 0,26-25,-1 25,25 0,0 0,0-25,25 25,24 0,-24-25,25 25,-1 0,1-24,25 24,-26-25,1 25,-1 0,1-25,0 0,-1 25,1-25,-25 1,24 24,-24-25,25 0,-25 25,0-25,-1 25,1 0,0 0,0-25,-25 25,25 0,0 0,-25 0,0 0,0 0,24 0,-24 0,0 0,1-24,-1 24,0 0,0 0,0 0,0 0,0 0,-25 24,0-24,-24 25,-1-25,0 25,-24 0,-25-25,0 25,-1 24,-24-24,0 0,0 24,0-24,-24 25,24-1,0 1,0 0,0 24,0-49,0 24,0-49,24 75,-24-75,0 99,0-99,0 50,0-50,0 0,0 0,0 25,0-25,0 0,0 0,-24-25,24 0,-25 0</inkml:trace>
  <inkml:trace contextRef="#ctx0" brushRef="#br0" timeOffset="129286.3948">16470 17661,'0'0,"50"0,-50 0,0 0,0 0,0 0,50 25,-50-25,0 0,24 49,-24-49,50 50,-50-50,25 74,-25-74,49 50,-49-50,0 0,25 50,-25-50,0 0,0 0,0 0,50-25,-50 25,25-50,-25 50,49-74,-49 74,25-75,-25 75,50-74,-50 49,24 0,-24 1,0-1,0 0,25 25,-25 0,0 0,0 0,25-25,-25 25,0 0,-25-25</inkml:trace>
  <inkml:trace contextRef="#ctx0" brushRef="#br0" timeOffset="130316.4537">16718 17537,'-24'0,"-1"0,0 0,0 0,25 25,-25-25,1 0,24 0,0 0,0 0,49 0,-49-25,25 25,0 0,0-25,-1 25,1 0,0-25,-25 25,0 0,-25 25,25-25,-25 25,25-25,-49 25,49-25,-50 25,50-25,0 0,-49 24,49-24,0 0,24 0,1-24,25 24,-1 0,-24-25,25 0,-1 25,-24 0,0-25,0 25,-25 0,0 0,-25 0,25 0,-50 25,50-25,-74 50,74-50,-50 24,50-24,0 0,-49 25,49-25,25 0,-1-25,26 1,-25 24,24-25,-24 0,0 25,0 0,0 0,-25 0,0 0,0 0,-75 25,75-25,-74 49,74-49,-50 25,50-25,0 0,0 0,0 0,25 0,0-25,0 25,-1-24,1 24,-25 0,0 0,0 0,0 0,-25 49,25-49,-49 50,49-50,-50 25,50-25,0 0,0 0,0 0,0 0,0 0,50 24,-50-24,0 0,49 0,-49 0,0 0,0 0,0 0,0 0,-24 50,24-50,0 0,-25 50,25-50,0 0,0 0,-25 49,25-49,0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00:51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13568 5755,'50'0,"-25"0,24-25,1 0,24 25,1-25,-1-24,0 24,1-25,-1 50,-24-25,-1 1,1-1,-25 25,0 0,0 0,-25 0</inkml:trace>
  <inkml:trace contextRef="#ctx0" brushRef="#br0" timeOffset="1284.0735">10740 8582,'-24'25,"24"0,0 0,-25 0,25-25,0 24,0 1,0-25,25 25,-25-25,49 0,-24 0,49-25,1 0,24-24,0-1,50-24,0 24,25-24,-1-1,1 1,24 0,-24 24,0 0,-26 26,-24-1,-24 0,-1 25,-25 0</inkml:trace>
  <inkml:trace contextRef="#ctx0" brushRef="#br0" timeOffset="2885.1651">14808 10096,'0'0,"25"24,-25-24,25-24,0 24,-25 0,49-25,-24 25,0 0,0-25,0 25,-1 25,26 0,-25 24,0 1,-1 24,1 1,0 24,-25 0,0 0,0 0,0-24,0 24,0-25,-25-24,0 24,25-24,-24 0,-26-1,25-24,0 0,-24 0,-1 0,1-1,-1-24,0 25,26 0,-1-25,25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02:39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23192 10740,'25'-49,"0"-1,0 50,-25 0,0 0,-25 75,25-1,-50 0,26 50,-1 0,0 1,-25-1,50 0,-24-25,48-25,1-24,25-25,-1-25,51 0,-26-25,-24 25,49-25,-74 25,24 25,1 0,-50 24,0 26,-25 24,0 0,0 0,-24 1,24-1,0-25,-24-24,24-1,0-24,0-25,25 0,-25-25</inkml:trace>
  <inkml:trace contextRef="#ctx0" brushRef="#br0" timeOffset="212.0122">23217 12353,'-25'-25,"1"0,24 25,-50 0,50 0,0 25,0 25,25-1,0-24,-25 49,24-24,-24-25,25 24,0-24,25 0,-26-50,26 25,0-49,-26 24,26 0,0-25,-1 1,-24 24,-25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10:09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12948 15900,'0'0,"0"0,-25-25,25 25,0 0,-25 0,1 0,24 0,-25 0,25 0,-50 0,50 0,-25 0,1 0,-26 25,25-25,0 0,1 0,-26 0,25 0,-24 0,24 0,-25 0,1 25,24-25,-25 0,1 0,-1 24,0-24,1 25,-1 0,0 0,1 24,24-24,-25 25,1-1,-1 26,1-26,-1 26,25-25,-24 24,24-24,0 24,0-24,25-1,-25 1,25-1,0-24,0 25,0-25,25-1,-25 1,0 25,25-50,0 25,-25-1,25 26,-1-25,1 0,0-1,0-24,0 50,-1-25,1 0,0-1,0 1,0 0,-1 0,1 0,0-25,25 24,-26-24,26 25,-25-25,24 0,1-25,0 25,-25 0,49-24,-24 24,-1 0,1-25,24 25,-24 0,24-25,-24 25,24 0,-24 0,24 0,1 0,-26 0,26-25,-1 25,1 0,-1 0,-24-25,24 25,-24-24,24 24,-24-25,-1-25,1 25,-1 1,-24-26,0-24,25 24,-50-24,24 24,-24-24,0-1,-24 1,24-25,-50 24,25-24,-24 24,-1-24,0 25,1-1,-26 1,26 0,-50 24,24 0,1 1,-1 24,-24 25,0-25,24 25,-24 0,0 0,25 25,-26 0,26 0,0 24,-1 1,26-1,-1 26,0-26</inkml:trace>
  <inkml:trace contextRef="#ctx0" brushRef="#br0" timeOffset="628.0359">13593 15404,'0'0,"0"25,0-1,0-24,0 0,25 0,0-24,-1-26,26 0,24-49,1 0,-1 0,25-50,1 25,-26-25,25 25,-24 25,24-1,-49 26,24 0,-24 24,-26 25,-24 25,0 0,-24 25,-1 0,0 24</inkml:trace>
  <inkml:trace contextRef="#ctx0" brushRef="#br0" timeOffset="998.0571">13618 15131,'0'0,"-25"-25,25 25,-25 0,25 0,-25 25,25 0,-24-1,24 26,-25-25,25 24,0 1,0 0,0-25,25-25,-25 0,24 0,1-25,25 25,-25-25,24 0,-24 0,0 0,24 50,-49-25,25 25,0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12:15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5135 10492,'0'0,"0"25,0-25,0 0,0 0,0 0,0 0,0 0,-25 0,25 0,-25 0,25-25,-25 25,0 0,1 0,-1 0,-25 0,1 0,-1 25,-25-25,26 0,-26 25,1 0,-25-25,24 25,-24-25,0 0,0 24,0-24,-25 0,24 0,-24 0,0-24,25 24,-25 0,25-25,-25 25,25-25,-1 0,1 0,0 25,24-24,26-1,-26 0,26 0,24 25,-25-25,26 25,24-24,-25 24,25 0,-25 24,25 1,0 0,25 25,-25-1,0 26,0-26,0 50,0 1,0 24,-25-25,25 25,0 0,-25 0,25-25,-25 25,25 0,0-25,-24-24,24 24,0 0,0-24,24-1,-24 1,25-26,-25 1,25-1,-25 1,50 0,-26-26,1 26,0-25,0 24,0-24,24 0,-24 25,0-26,0 1,24 25,-24-25,25-1,-25 1,24 0,1 0,-1 0,1-1,0 1,-1 0,26-25,-26 25,26-25,-26 25,26-25,-1 0,-24 0,24 0,0 0,1 0,-1 0,-24 0,24 0,1 0,-1 0,-24-25,24 25,-24 0,24 0,-24 0,24 0,-24 0,24 0,-24 0,-1 0,26 0,-26 0,1 25,25-25,-26 0,1 0,-1 0,1 0,0 0,-1 0,1 25,-1-25,1 0,0 0,-1 0,1 24,-1-24,1 0,0 0,-1 0,1 0,-1 0,-24 0,25 0,0 0,-1 0,1 25,-1-25,1 0,0 0,-1 0,1 0,-1 25,1-25,0 0,-1 0,1 0,24 0,-24 25,24-25,-24 0,24 0,1-25,-1 25,1 0,-1 0,0 0,1 0,-1 0,25 0,-24 0,-1 0,1 0,-1 0,0 0,1 0,-1 0,1 25,24-25,-25 0,1 0,-1 0,1 0,24 0,-25 0,25 0,-24 0,-1 0,25 0,-24 0,-1 25,26-25,-26 0,25 0,0 0,1 0,-26 0,25 24,0-24,1 0,-1 0,0 0,25 0,-25 0,1 0,-1 0,25 0,-25 0,25 0,-25 0,25 0,0 0,0 0,0 0,-24-24,48 24,-24 0,0 0,-24-25,24 25,0 0,-25 0,25 0,-25 0,25 0,-25 0,1 0,-1 0,-25 0,26 25,-26-25,0 0,1 24,-26-24,26 0,-26 0,1 0,-25 0,24-24,-49-1,50 0,-50 0,25-24,-25-1,25-25,-25 1,0-25,0 0,0-1,0-24,24 0,-24 0,0 0,0-25,0 25,0 25,0-25,0 0,0 25,0 0,-24 0,-1 24,0 1,0 24,0 0,-24 1,-1-1,1 25,-1 1,-24-1,-1 25,26-25,-51 25,26 0,-25-25,-1 25,1 0,-25 0,0-25,0 25,-25-24,1 24,23-25,-48 25,24-25,-25 25,1-25,24 0,-25 25,-24-24,24-1,1 25,-26-25,26 0,-1 25,-25-25,1 1,0 24,-1-25,26 0,-26 0,25 25,-24-25,0 25,24-24,-25-1,51 25,-26-25,0 0,26 25,-1-25,0 25,0-24,0 24,25-25,-25 25,25-25,-24 25,24-25,0 25,-1 0,1 0,0-25,0 25,25 0,0 0,0 25,24-25,-24 0,50 25,-26-25,25 0,26 25,-26-25,25 0,0 0,1 0,24 0,0 0,-25 0,25 0,0 25,0-1,0-24,0 25,0-25,25 0,-1 0,26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15T21:45: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81,'0'0'36,"9"18"-4,-9-18-1,0 0-35,-3 12-29,3-12-1,0 0-2,0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8T18:22:09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11212 1265,'0'0,"0"-50,0 50,0 0,0 0,0 0,0 0,-50 0,50 50,25-25,-25 24,0 26,25-26,-25 51,25-51,-25 26,24-26,-24 1,0-25,0 0,0-25,0 0,0-25,-24 0,24-25,-25-24,0 24,0-49,0 25,25-1,-25 1,1 24,24-24,0 74,24-75,-24 75,0 0,50-24,-50 24,50 24,-50-24,49 50,-49 0,25-1,-25-24,-25 25,25-26,0 1,0 25,-24-25,-1-25</inkml:trace>
  <inkml:trace contextRef="#ctx0" brushRef="#br0" timeOffset="569.0326">11361 2456,'0'0,"0"0,-25-25,25 0,-25-25,0 26,0-51,1 26,-1-26,25 26,-25-26,25 26,0-1,0 0,25 1,-25 24,25 25,-1-25,26 25,-50 25,50-25,-50 25,0 24,0 1,0 0,0-1,-25 1,0-1,-25-24,50 0,-24 0,-1-25,25-25</inkml:trace>
  <inkml:trace contextRef="#ctx0" brushRef="#br0" timeOffset="1538.088">11336 4837,'0'25,"0"0,0-1,0 26,0 0,25-1,-25 26,0-26,0 26,24-26,-24 1,0-1,0-24,0 0,0-25,0 0,0-25,-24 0,24-24,-25-26,0 1,-25 0,26-26,-1 1,-25 25,50-1,-25 1,25 24,0 1,0 24,25 0,25 0,-25 25,-1 25,26 0,0 0,-26-1,1 26,-25 0,25 24,-50-24,0-1,1 26,-1-1,0-24,-25-25,26-1,-1-24</inkml:trace>
  <inkml:trace contextRef="#ctx0" brushRef="#br0" timeOffset="2771.1585">11509 2778,'0'0,"0"0,0 0,0 0,0 0,0 0,0 0,0 0,-24 0,24 0,-25-25,25 25,-25 0,0 0,0 0,1 0,-1 0,0 0,0 0,0 0,1 25,24-25,-25 0,25 0,0 25,0-25,25 25,-25 24,0-24,24 50,-24-1,0 0,0 26,0-1,0 0,0-25,0 1,-24-1,24 1,0-50,0 24,0 1,0-25,24-1,-24-24,0 25,25-25,0 0,-25 0,25 0,0 0,-1 0,1-25,0 25,0 0,0 0,-1 0,-24 0,25 0,-25 0,0 25,-25-25</inkml:trace>
  <inkml:trace contextRef="#ctx0" brushRef="#br0" timeOffset="3481.1991">9599 2753,'0'0,"-24"0,24 0,0 25,0 25,0-25,0 24,0 1,0 24,24-24,-24-25,0 24,0-24,0-25,-24 0,24-25,-25 0,0-24,0-1,0-24,1-25,24-1,-25 1,25 0,0 0,0 49,25-24,-1 24,1 25,25 25,-25 0,24 25,-24 0,25 24,-50 1,24 0,-24 24,-24-24,24-1,-25 1,0-25,0 0,-24-25,24-25,0 0</inkml:trace>
  <inkml:trace contextRef="#ctx0" brushRef="#br0" timeOffset="4342.2484">9624 2059,'25'0,"-25"0,50 25,-50-1,24 51,-24 24,0 25,25-25,-25 25,0 0,0-24,0-26,0 0,25-49,-25 0,25-25,-25-25,0 0,25 1,-25-26,0 25,0 25,0-25,0 25,0 25,0-25,0 25,24 0,1-25,0 0,0 0,0-25,-25 0,24 0,1 1,-25-1,25-25,-25 50,0 0,0 0,-25 0,25 25,0 0,0-25,0 25,0-25,25 0,0 0,-25-25,0 0,0 0,25 0,-25 25,0-24,25-1,-25 0,0 25,24 25,-24 0,25-1,0 26,25 0,-26-1,1 26,0-1,0-24,0 24,-1-24,-24-26,0 1,0 0,-24-50,24 25,-25-49,0-1,0-24,-24-1,49 1,-25-1,25-24,0 50,0-26,25 25,-25 26,24 24,1-25,0 50,0-25,0 24,-25 1,24 25,-24 0,0-26,0 1,0 0,0 0,-24-25,24 0,0 0,0-25,0 0,0 0,0 25,0-24</inkml:trace>
  <inkml:trace contextRef="#ctx0" brushRef="#br0" timeOffset="4831.2764">10567 2753,'-25'0,"25"0,25 0,-25-24,0-1,25 25,-1-25,-24 25,25-25,-25 25,25 25,-25 0,0 0,0-1,0 26,0 0,0-1,0 1,0-1,0 1,0-25,0 24,25-49,-25 25,25-25,-1 0,-24 0,25 0,0 0,-25-25,25 25,0-24,-25 24,0-25,0 25,0 0,0 0</inkml:trace>
  <inkml:trace contextRef="#ctx0" brushRef="#br0" timeOffset="5318.3042">10840 3051,'0'0,"0"0,0 0,0 25,0-25,0 0,0 0,0 0,0 0,24 0,-24 0,50 0,-50 0,25 25,0-25,-1 0,1 0,-25 0,25 0,-25 0,0 0,0 0,0 0,0 24,0-24,-25 25,25-25,-25 25,1 25,24-26,-25-24,0 50,0-25,0 0,25-1,0 1,-24-25,24 0,0 0,0 0,0 0,0 0,0 0</inkml:trace>
  <inkml:trace contextRef="#ctx0" brushRef="#br0" timeOffset="6642.3799">10889 3225,'0'0,"0"0,0 0,-25-25,25 25,0-25,0 25,0-25,0 25,0-25,0 25,-24-24,24 24,0 0,0 0,0 0,0 0,0 0,24 0,-24 24,0-24,0 25,0 0,25 0,-25-25,0 25,0-1,0-24,0 0,0 0,0 0,0 0,25-24,-25-1,0 25,0-25,0 25,0 0,0 0,0 0,0 0,0 0,0 0,0 0,0 0,0 0,0 0,0 0,0 0,0 0,0 0,25 0,-25 0,25 0,-25 0,0 0,0 0,0 0,0 0,0 0,24 0,-24 0,0 25,0-25,0 25,-24-25,24 24,0-24,0 0,0 0,0 0,0 0,0 0,0 0,0 0,0 0,0-24,0 24,24 0,-24 0,0 0,0 0,0 0,-24 0,24 0,0 24,0-24,0 0,0 0,0 0,0 0,24-24,-24 24,0 0,0 0,0 0</inkml:trace>
  <inkml:trace contextRef="#ctx0" brushRef="#br0" timeOffset="25468.4567">5953 7937,'0'0,"0"0,25-24,-50 24,25 0,0 0,0 0,0 24,0-24,0 0,0 0,0 0,0 0,0 0,-25 0,1-24,24 24,-25 0,25 0,-25 0,0 0,0 0,25 0,-25 0,1 0,-1-25,0 25,0 0,25 0,-25 0,1 0,-1 0,0 0,0 0,0 0,1 0,-1 0,0 0,0 0,25 0,-25 25,1-25,-1 0,25 0,-25 0,25 0,-25 24,25-24,-25 0,25 0,-24 0,24 0,-25 25,0-25,25 0,-25 0,0 25,25-25,-24 0,24 0,0 25,0-25,-25 25,25 0,-25-25,25 24,0 1,0 0,-25 0,25 24,0-24,-25 25,25-25,0 24,0 1,0-1,0-24,-24 25,24-25,0 24,0-24,24 0,-24-25,0 25,0-25,25 0,-25 24,25-24,-25 0,25 25,0-25,-25 0,24 0,1 25,0-25,0 0,0 0,-1 25,1-25,0 0,25 0,-26 0,1 0,25 25,-25-50,24 25,-24 0,0 0,24 0,-24 0,25 0,-1-25,1 25,0 0,-1 0,1 0,-25-25,24 25,1 0,0 0,-26 0,26 0,-25-25,24 25,-24 0,0 0,0 0,0 0,-25 0,24 25,-24-25,25 0,0 0,-25 0,0 25,25-25,-25 0,25 0,-25 0,0 0,0 0,0 0,24-25,-24 0,25 1,-25-1,25-25,-25 1,0 24,25-25,0 1,-25-1,0 0,0 1,0-1,0 25,-25-24,25 24,-25 0,25 0,-25 1,25 24,-25-25,1 25,-26 0,25-25,-24 25,-1 0,0 0,1 0,-26 0,26 0,-1 0,1-25,24 25,0 0,0 0,0 0,25-25,0 25,0 0,25-25,-25 1</inkml:trace>
  <inkml:trace contextRef="#ctx0" brushRef="#br0" timeOffset="26459.5134">5879 7937,'0'0,"0"0,-25 0,50-24,-25-1,0 0,25 0,-25-24,24-1,1-24,-25 24,25 0,0 1,0-26,-1 26,1 24,0-25,0 1,24 24,-24 0,0 0,25 1,-26-1,26 0,0-25,-1 26,-24 24,25-50,-1 25,-24 0,0 1,0-1,-1 25,1-25,-25 25,0 0,0 0,0 0,0 0,0 0,0 0,0 0,0 0,0 0,0 0,0 0,0-25,-25 25,1-25,24 0,-25 25,0-24,0-1,0 0,1 25,-1 0,0-25,25 25,0 0,0 0,0 0,50 0,-26 0,1 0,25 0,-1 0,-24 0,25-25,-1 25,-24-24,0 24,0 0,-25 0,0 0,0 24,0-24,-25 25,0 0,25 25,-49-1,49-24,-50 25,50-25,-25 24,0-24,25 0,0 0,-24-25,48 24,-24-24,0 0,0-24,25 24,-25 0</inkml:trace>
  <inkml:trace contextRef="#ctx0" brushRef="#br0" timeOffset="26980.5432">7268 6623,'0'0,"25"0,-25-25,0 25,0-25,0 25,-25 0,25-25,0 25,-25 25,0-25,0 25,1 0,-1 24,0-24,0 25,0-1,25 1,0-25,0 25,0-26,0 1,25-25,0 0,0 0,0-25,24 1,1-26,-25 25</inkml:trace>
  <inkml:trace contextRef="#ctx0" brushRef="#br0" timeOffset="27557.5762">7491 6102,'0'0,"0"25,0 0,0-1,0 1,-25 25,25-1,0 26,-25-26,25 26,0-26,0 26,0-26,0 1,0 0,0-26,0 1,0 0,0-25,25 0,-25 0,25-25,-25 0,25 1,-25-26,25 0,-1 1,1-1,0 25,-25-24,0 24,25 0,-25 0,0 25,0 0,25 25,-25 0,0 0,24 0,-24 24,25 1,0-25,-25 24,25-49,0 50,-25-25,0-25,0 24,0-24,-25 0,0 25,0-50,0 25,1 0,-1 0,0-24,0 24,25-25,0 0,25 0</inkml:trace>
  <inkml:trace contextRef="#ctx0" brushRef="#br0" timeOffset="27925.5973">8086 6375,'0'0,"0"0,0 25,-24-25,-1 24,-25-24,25 25,-24 0,24 0,0 0,25-1,0 1,0 0,25 0,0 0,-1-1,26-24,-25 25,25-25,-26 25,1 0,-25-25,0 25,-25-25,1 24,-1-24,-25 0,25 25,-24-25,24 0,0 0,0 0,25 0,0-25,25 25</inkml:trace>
  <inkml:trace contextRef="#ctx0" brushRef="#br0" timeOffset="28366.6225">8434 6449,'0'0,"0"0,0 0,-25 0,0 0,25 0,0 0,-25 25,25-25,0 25,25-25,-25 25,0-1,25 1,-25 0,25 0,-25 24,24-24,1 0,-25 0,0 0,25-25,-25 24,0 1,0-25,-25 0,25 0,-25 25,1-25,24 0,-50 0,50 0,-25 0,0 0,1-25,24 25,-25 0,25 0,0 0,0 0</inkml:trace>
  <inkml:trace contextRef="#ctx0" brushRef="#br0" timeOffset="31357.7936">3621 7813,'0'0,"0"0,0 0,0 0,-24 25,24-25,0 0,0 0,-25 0,25 0,-25 0,0 0,0 25,1-25,-1 0,-25 0,25 25,-24-25,-1 0,1 25,-1-25,0 0,1 24,-1-24,-24 0,24 25,-24-25,24 0,1 0,-1 0,0 25,1-25,-1 0,25 0,-24 0,24 0,0 0,0 0,25 0,-25 0,1 0,24 0,-25 0,0 0,25 25,-25-25,25 0,-25 0,1 25,24-25,-25 25,0-25,25 24,-25-24,25 25,-25-25,25 25,-24-25,24 25,0-25,0 0,-25 25,25-1,0 1,0 0,0 0,0 0,-25-1,25 1,0 25,0-25,-25-1,25 26,0-25,0 0,0-1,0 1,0-25,25 25,-25-25,25 25,0-25,-1 0,1 0,0 0,25 0,-26 0,26 0,-25 0,24 0,1 0,-25 0,24 0,1 0,0 0,-1 0,1 0,0 0,-1 0,26 0,-26 0,1 0,24 0,-24 0,-1 0,1 0,24 0,-24 0,24 0,-24-25,0 25,24 0,-24 0,-1 0,1-25,0 25,-1 0,1 0,-25 0,24 0,-24 25,0-25,0 0,-1 0,1 0,-25 0,25 0,-25 0,0 0,25 0,-25 0,25 0,-25 0,0 0,24 0,-24 0,0 0,25 0,-25 0,0-25,0 0,25 1,-25-26,25 25,-25-24,0-1,25 0,-25 1,0-1,0 1,0 24,0 0,-25-25,25 26,-25 24,0-25,0 0,1 25,-26 0,0 0,1-25,-26 25,26 25,-1-25,-24 0,24 0,-24 25,49-25,-25 0,25 0,1 0,24-25,0 0</inkml:trace>
  <inkml:trace contextRef="#ctx0" brushRef="#br0" timeOffset="31979.8292">3597 7813,'0'25,"0"-25,0 25,0-25,0 0,0-25,24 25,-24-49,25 24,0-25,25 1,-1-26,26 1,-1-1,1 26,-1-26,25 1,-24 24,24-24,-25 24,1 1,-1-26,0 26,-24-1,24 0,-49 26,25-1,-25 0,-25 0,25 25,-25 0,0-25,0 25,0 0,0 0,0 0,0 0,24 0,-24 0,0-24,0-1,0 25</inkml:trace>
  <inkml:trace contextRef="#ctx0" brushRef="#br0" timeOffset="32960.8853">5159 6276,'0'0,"0"0,0 0,0 0,-24 0,24 24,-25-24,0 50,25-50,-25 50,25-1,0-24,0 0,25 0,-25-25,25 24,0-24,-1 0,1-24,0-1,-25 0,25 0,-25 0,0-24,0 24,0 25,0-25,-25 0,25 25,0-24,25-1,-25 0,25 0,-1 0,1 1,0-26,-25-24,25 49,0-50,-25 26,0-1,0 25,0-24,-25 24,0 25,25 25,0-1,-25 26,25 0,0 24,0 1,0-26,0 26,25-26,0 1,0-1,-25-24,24 0,1-25,-25-25,0 0,25 1,-25-26,25 25,-25 0,0-24,0 24,0 0,0 25,25 0,-25 25,24 0,-24 24,25-24,-25 25,25 24,-25-49,0 49,0-24,0 0,0-1,-25-24,25 25,-25-26,1-24,-1 25,25-25,-25-25,0 1,25-1,0 0</inkml:trace>
  <inkml:trace contextRef="#ctx0" brushRef="#br0" timeOffset="33102.8934">5507 5928,'0'-24,"0"24,0 0,0 0,-25 0,25 0,0 0</inkml:trace>
  <inkml:trace contextRef="#ctx0" brushRef="#br0" timeOffset="33919.9401">5680 6127,'25'0,"0"0,24 0,-49-25,25 25,0-50,-25 26,0 24,0-25,-25 0,25 25,-25 0,1 0,-1 25,25 0,0 24,-25-24,50 25,-25-26,0 1,25 0,-1 0,1-50,0 25,0-25,25 25,-26-25,26-24,-25 24,0 0,-25 0,0 1,0 24,-25 0,25 0,-25 0,0 49,25-24,-25 0,25 24,25-24,-25-25,50 0,-25 0,-1 0,26-25,-25 1,24-26,1 0,-25 1,-25-1,25-24,-1 49,-24-25,0 1,0-1,0 50,0-25,0 25,0 25,0 0,0 24,0 1,0 25,0-1,0-24,0 24,25-24,-25-1,0-49,0 0,0 0,0 0,-25-49,25-1,-24 0,-1 26,0-26,0 0,0 1,50 49,-25-25,25 0,-25 0,50 25,-26 0,26 0,0 0,-1 0,-24 0,25 0,-1 0,-49-25,25 50,-25-25,0 0,0 0,0 0</inkml:trace>
  <inkml:trace contextRef="#ctx0" brushRef="#br0" timeOffset="897939.3592">20563 3001,'0'0,"-25"-24,25 24,0 0,0 0,0 0,0 0,0 0,0 0,0 0,0 24,0 1,0-25,0 25,0 0,0-25,0 25,0-25,0 0,50 0,-25 0,-1-25,26 25,25-25,-26 0,26 0,-26 1,26 24,-26-25,1 0,-25 25,-1-25,26 25,-50 0,25 0,-25 0,0 0,25 0,-25 0,0 0,0 0,0 0,0 0,0 0,0 0,0 0,0 0,0 0,0 0,0 0,0 0,0 0,0 0,0 0,0 0,0 0,0 0,0 0,0 0,0-25</inkml:trace>
  <inkml:trace contextRef="#ctx0" brushRef="#br0" timeOffset="906921.873">13593 17934,'0'0,"0"0,0 0,0 0,0 0,25 49,-25-49,49 0,-49 0,75 0,-26-24,26-1,-1 0,25-25,1 26,-1-1,0-25,0 1,25-1,-24 0,-1 26,-25-26,1 25,-26 0,1 0,-25 25,-1-24,1 24,-25 0,0 0,-25 0,25 24,-24-24,-1 0,-25 25</inkml:trace>
  <inkml:trace contextRef="#ctx0" brushRef="#br0" timeOffset="907442.9028">13791 17711,'0'0,"0"0,0 0,0 0,-49 49,49-49,0 0,-50 25,50-25,-74 74,74-74,-50 25,50-25,-74 75,74-75,-25 49,25-49,0 0,-25 25,25-25,0 0,50 50,-50-50,74 24,-49-24,25 0,-1 0,1 0,-1 25,-49-25,75 0,-26-25,1 1</inkml:trace>
  <inkml:trace contextRef="#ctx0" brushRef="#br0" timeOffset="908019.9358">15453 17140,'0'0,"0"0,0 0,-24 0,-1 25,25 0,0-1,-25 26,25-25,0 24,25 1,-25-25,25 24,24-24,-24-25,0 0,24 0,-24-25,0 1,0-26,0 25,-25 0,24-24,-24 24,0 25,0 0,25 25,0 0,-25 24,50 1,-26 49,1-24,25-1,-25 0,-1 26,1-51,-25 26,25-26,-25-49,-25 50,25-50</inkml:trace>
  <inkml:trace contextRef="#ctx0" brushRef="#br0" timeOffset="908350.9547">16098 17239,'0'75,"25"-26,-25-24,25 25,-50-26,25 1,-25-25,25 0,-25-25,1 1,24-26,-25 0,0 1,0-1,25 1,-25-1,25 0,0 26,25-1,-25 0,25 25,0-25,0 50,-1-25,26 25,-25-25</inkml:trace>
  <inkml:trace contextRef="#ctx0" brushRef="#br0" timeOffset="908709.9753">16272 17239,'25'0,"-25"0,24 0,-24-25,0 1,0-26,0 0,25-24,-25 24,0-24,0 24,0 1,25 24,-25 0,0 25,25 0,-25 25,25 0,0 24,-1-24,1 25,25-1,-25 1,-25-25,49 0,-49-1,25 1,-25-25,0 0,-25-25,25 25,-49-24,24 24,-25-25,1 25,24 0,-25 0,50 0,-25 0,25 0</inkml:trace>
  <inkml:trace contextRef="#ctx0" brushRef="#br0" timeOffset="909033.9938">16644 16842,'25'0,"24"25,-49-25,25 25,0 0,0 0,-25-1,25 1,-1-25,-24-25,25 1,-25-1,25-25,-25 25,0-24,0-26,25 51,-50-26,25 0,0 26,0-1,0 25,0 0,25 25,-25 24,25-24,-25 25,0-1,24 1,-24-1,25-24,-25 0,25 0,-25-25,0 0</inkml:trace>
  <inkml:trace contextRef="#ctx0" brushRef="#br0" timeOffset="909463.0183">17190 16073,'0'-49,"0"-1,0 25,0 25,0 25,0 25,0 24,0 25,0-24,0 24,0 25,0-49,0 24,24-25,1-24,0-25,0-25,0-25,24 0,-24-25,0 26,0-26,-1 25,-24-24,25 49,-25 0,0 24,25 1,-25 25,25-1,0 26,0-26,-25 26,24-26,-24 26,25-26,-25 1,0-25,0 24,0-49,-25 25,1-25,-1-25,0 25,0-49</inkml:trace>
  <inkml:trace contextRef="#ctx0" brushRef="#br0" timeOffset="909642.0286">16917 16321,'-25'-24,"25"-1,25 0,24 25,1-25,24 25,1-25,-1-24,1 24,24-25,-50 26</inkml:trace>
  <inkml:trace contextRef="#ctx0" brushRef="#br0" timeOffset="909797.0374">17115 15751,'-49'25,"24"0,-25 24,25-24,25 0,-24 24,24 1,-25 0</inkml:trace>
  <inkml:trace contextRef="#ctx0" brushRef="#br0" timeOffset="910020.0502">16123 17438,'25'74,"24"-49,1-25,49-25,25 0,25-49,25 24,-1-24,1-1,0 26,-26-26,-23 26,-1-1,-25 25,-50 1,1 24,-50 0</inkml:trace>
  <inkml:trace contextRef="#ctx0" brushRef="#br0" timeOffset="912804.2094">20861 3746,'25'0,"-25"0,0 0,0 0,0 0,0 0,0 0,0 0,0 24,0-24,-25 25,25 0,0 0,0-25,25 0,-1 0,1 0,25-25,24 0,1 0,-1 1,0-1,1 25,-26-25,1 25,0 0,-1-25,-24 25,-25 0,0 0,0 0,0 0,25 0,-25 0,25 0,-25 0,0 0,0 0,0-25</inkml:trace>
  <inkml:trace contextRef="#ctx0" brushRef="#br0" timeOffset="928690.1181">23416 967,'0'0,"0"0,0 0,0 0,0 0,0 50,0-50,0 74,0-74,0 100,0-51,0 1,0-1,0 1,0-25,0 0,0-1,0 1,0-25,0 0,0 0,0 0</inkml:trace>
  <inkml:trace contextRef="#ctx0" brushRef="#br0" timeOffset="929800.1816">6300 8806,'-24'-25,"-1"0,-25 0,1 0,24 1,-50-1,26-25,-26 25,1 1,-1-1,-24 25,25-25,-25 50,-1-25,1 25,0 24,25 1,-1-1,1 26,24-1,1 25,24-24,0 24,25-24,25 24,0-25,24 1,26-26,-1 1,25-1,25-24,0 0,25-25,0 0,0 0,24-25,1 0,0 1,-1-26,-24 0,0 26,0-26,-50-24,25 24,-50 0,-24-24,0 24,-50 1,-25-26,-25 26,1-1,-51 0,1 1,-25 49,0-25,0 25,0 0,25 0,24 25</inkml:trace>
  <inkml:trace contextRef="#ctx0" brushRef="#br0" timeOffset="930583.2263">23515 1191,'0'0,"0"-50,0 50,0 0,0 0,0 0,0 0,0 0,0 0,0 0,0 0,0 0,0 0,0 0,0 74,0-49,25 25,-25-1,0 1,0-25,0 24,0 1,0-25,0 0,24-1,-24 1,0-25,0 0,0 0</inkml:trace>
  <inkml:trace contextRef="#ctx0" brushRef="#br0" timeOffset="933761.4081">6747 10096,'0'0,"25"0,-25 0,0 24,24-24,1 0,25 0,-25 0,24 0,51 0,-26 0,25 0,0 0,25 0,0 0,0 0,0 0,-24 0,-1 0,-25 25,1-25,-26 0,-24 25,0-25,0 0,-25 0,0 0,0 0,0 0,0 0,0 0,0 0,25-25,-25 25,24-49,1-1</inkml:trace>
  <inkml:trace contextRef="#ctx0" brushRef="#br0" timeOffset="934675.4604">23688 1042,'0'0,"0"0,0 0,0 0,0 0,0 0,0 0,0 0,0 0,0 0,0 0,-24 49,24-49,0 100,0-51,0 1,0 24,24-24,-24-1,0 1,0-25,25 24,-25-24,0-25,0 0,0 25,0-25,0 0,0 0,0 0</inkml:trace>
  <inkml:trace contextRef="#ctx0" brushRef="#br0" timeOffset="941805.8682">3994 13841,'24'0,"-24"-25,25 25,-25-25,25 25,-25 0,0 0,0 0,0 0,0 0,0 0,0 0,-25 0,25 0,0 0,0 25,0-25,0 0,25 0,-25 0,0 0,0 25,0-25,25 0,-25 0,25 0,-25 25,24-25,1 0,0 0,0 0,0 0,-1-25,-24 25,25 0,0 0,0 25,-25-25,25 0,-1 0,1 0,-25 0,25 0,0 0,0 25,-1-25,-24 0,25 0,0 0,0 24,-25-24,25 0,-1 0,1 0,0 0,0 0,0 0,-1 0,-24 0,25 0,0 0,0 0,0 0,0 0,-1 0,1 0,0 0,0 0,0 0,-25-24,24 24,-24 0,25 0,-25 0,0 0,25 0,-25 0,0 0,0 0,0 0,25 0,-25 0,0 0,0 0,0 0,0 0,0 0,0 0,0 0,0 0,0 0,0 0,0 0,0 0,0 0,0 0,0 0,0 0,0 0,0 0,0 0,0 0,0 0,0 0,0 0,0 0,0 0,0 0,0 0,0 0,0 0,0 0,0 0,0 0</inkml:trace>
  <inkml:trace contextRef="#ctx0" brushRef="#br0" timeOffset="963888.1313">11162 10145,'0'0,"0"0,0 25,0-25,0 0,0 25,0 0,0-25,0 24,0 1</inkml:trace>
  <inkml:trace contextRef="#ctx0" brushRef="#br0" timeOffset="975509.796">17909 9500,'0'0,"0"0,25-25,-25 25,0 0,0 0,0 0,0 0,0 0,-25 0,25 0,0 0,0 25,0 0,0-25,0 25,0 0,25-25,-25 24,0 1,0-25,0 25,25-25,-25 25,24-25,-24 25,0-25,25 0,0 0,0 24,-25-48,25 24,-1 0,1-25,0 25,25-25,-26 25,-24-25,50 0,-25 25,0-24,-1 24,-24 0,50 0,-50 0,25 0,0 24,-1-24,1 25,0 0,-25-25,25 0,0 0,0 0,-1 0,1 0,0-25,-25 0,25 1,-25-1,25 25,-25-25,0 0,0 25,0 0,0 0,24 0,-24 25,0-25,0 25,25-25,0 25,-25-25,25 24,0-24,-1 25,1-25,0 0,25 0,-26 0,26 25,-25-25,24 0,-24 0,25 0,-1 0,-24 0,25 0,-25 0,-1 0,1 0,0 0,-25 0,0 0,0 0,25 0,-25 0,0 0,0 0,0 0,0 0,0-25,0 25,0 0,0 0,0 0,0 0,0 0,0 0,0 25,0-25,0 0,0 0,0 25,0-25</inkml:trace>
  <inkml:trace contextRef="#ctx0" brushRef="#br0" timeOffset="978563.9707">23812 1166,'0'0,"25"-25,-25 25,0 0,0 0,0 0,0 0,0 0,0 0,0 0,0 0,0 0,0 0,0 0,0 0,0 0,0 0,0 0,0 0,0 0,0 0,0 0,0 0,0 0,0 0,0 0,0 0,0 0,0 0,0 0,0 0,0 0,0 0,0 0,0 99,0-74,-25 25,25-1,0 1,0-1,0-24,0 25,-24-25,24-1,0-24,0 25,0-25,0 0,0 0,0 0,0 0,0 0,24 0,-24 0,0 0,0 25</inkml:trace>
  <inkml:trace contextRef="#ctx0" brushRef="#br0" timeOffset="987076.4576">21878 2108,'0'0,"0"0,25 0,-1 0,-24 0,25-24,-25 24,25 0,-25 0,0 0,25 24,-25-24,25 50,-25-25,0 49,0-24,0-1,0 26,0-26,0 1,0 0,24-1,-24-49,25 0,-25-25,0 1</inkml:trace>
  <inkml:trace contextRef="#ctx0" brushRef="#br0" timeOffset="988808.5566">3448 8706,'0'0,"0"0,0 0,0 0,-25 0,25 0,0 0,0 0,-25-24,25 24,-25 0,1 0,24 0,-50 0,25 0,0 0,1 0,-26-25,0 25,1 0,-1 0,1-25,-26 25,1 0,-1 0,1 0,-1 0,1 25,0-25,-1 25,1-25,-1 24,1 1,24 0,1 0,-26 0,51 24,-26-49,25 50,0-25,-24 24,49-24,-25 25,25-25,0 24,25-24,0 0,-1 0,26-1,-25 1,49 0,1-25,-1 25,0-25,26 0,-26 25,25-25,0 0,1 0,-1 0,0 0,0 0,25-25,-24 0,-1 25,0-50,0 26,-24-1,-1-25,25 25,-49-24,0-1,-1 0,-24 1,0-1,0 1,-25-1,0-24,-25 49,0-25,-25 1,1 24,-1 25,-24-25,24 25,-24 0,24 0</inkml:trace>
  <inkml:trace contextRef="#ctx0" brushRef="#br0" timeOffset="990197.6361">22151 2059,'0'0,"0"0,0 0,0 0,0 0,0 0,0 0,0 0,0 0,0 0,0 0,0 0,0 25,0-1,0-24,0 50,0-25,0 24,0-24,0 25,0-1,0 1,24-25,-24 0,0 24,0-24,0-25,0 25,0-25,0 25,0-25,0 0,0 0,0 0,0 0,0 0,0 0,0 0,-24-25,24 25,0 0,0 0</inkml:trace>
  <inkml:trace contextRef="#ctx0" brushRef="#br0" timeOffset="1.01275E6">22275 2158,'0'-25,"24"0,-24 1,25-1,-25 0,0 0,25 0,-25 25,0 0,25 0,-25 25,0 0,0 0,0 0,0-1,0 1,0 25,0-25,25-1,-25 1,0 0,-25-25,25 25,0-25,0 25,-25-25,0 24</inkml:trace>
  <inkml:trace contextRef="#ctx0" brushRef="#br0" timeOffset="1.01414E6">4291 9426,'0'-25,"0"-25,0 26,-25-1,1-25,-26 25,0 1,1-1,-1 0,-24 25,-1-25,-24 0,0 25,0 0,-25-24,0 24,-25 0,25 24,-25-24,0 25,0 0,25 0,-25 24,25 1,25 0,-25-26,25 51,25-26,24 1,0 0,1 24,49-24,-25-1,25 1,0-1,25 26,0-26,-1-24,26 25,0 0,24-26,-24 1,49-25,0 25,0-25,25 0,0 0,25 0,0-25,0 25,0-25,-1 25,1-24,0-1,-25 0,25 25,-25-25,0 25,0 0,-25-25,0 25,1 0,-26 0,0-25,1 25,-1 0,1-24,-26-1,1 25,-25-25,24 0,-24 0,0 1,-25-1,25 0,-25 0,0 0,0 1,-25-1,0-25,0 1,-24-1,-26 0,1 1,-1-1,1 1,-25-1,24 0,-24 1,50 24,-26 0,50 25,-24 0,49 0,0 25</inkml:trace>
  <inkml:trace contextRef="#ctx0" brushRef="#br0" timeOffset="1.01481E6">6400 10418,'24'0,"-24"25,-24-25,24 25,0-1,0 1,0-25,24 25,-24 0,50-25,0 0,-1 0,26 0,-26 0,26-25,24 25,-25-25,-24 0</inkml:trace>
  <inkml:trace contextRef="#ctx0" brushRef="#br0" timeOffset="1.01546E6">7689 11311,'0'0,"0"-25,0 25,0 0,0 0,0 0,0 0,0 25,0-25,0 25,0 0,0-1,25 1,25-25,-25 25,49-25,0-25,1 25,24-25,0 1,1-26,-1 25</inkml:trace>
  <inkml:trace contextRef="#ctx0" brushRef="#br0" timeOffset="1.01668E6">7789 13345,'0'0,"24"0,-24 0,0 50,-24-50,24 24,0 1,0 0,0 0,0 0,24-1,26-24,-25 0,24-24,26 24,-1-25,-24 0,24 0,1 0</inkml:trace>
  <inkml:trace contextRef="#ctx0" brushRef="#br0" timeOffset="1.02006E6">3770 14734,'0'0,"0"0,0 0,-24 0,24 0,0 0,0 0,0 0,0 0,0 0,0 0,0 0,0 0,0 0,0 0,24 25,-24-25,0 25,25-25,0 0,-25 24,25-24,0 0,-1 0,1 25,0-25,25 0,-26 0,1 0,0 25,25-25,-26 0,1 0,25 25,-25-25,-1 0,1 0,0 25,0-25,24 0,-24 0,0 0,0 24,24-24,-24 0,25 0,-25 0,24 0,-24 0,25-24,-26 24,26 0,0 0,-25 0,24 0,-24 0,0 0,24-25,-24 25,25 0,-25 0,-1 0,1 0,25 0,-25 25,-1-25,1 0,0 0,25 0,-26 0,1 0,25 0,-25 0,-1 0,1 0,25 0,-25 0,-1-25,26 25,-25 0,24 0,-24 0,0 0,0 0,25 0,-26 0,1 0,25 0,-25 0,-1 0,1 0,-25 0,25 0,0 0,0 0,-1 0,-24 0,25 0,0 0,-25 0,25 0,-25-25,25 25,-1 0,1 0,0 0,0-25,0 25,-1 0,1-25,0 25,0 0,0 0,-25-24,24 24,1 0,-25-25,25 25,-25 0,25 0,-25 0,0 0,25 0,-25 0,0 0,0 0,0 0,0 0,24 0,-24 0,0 0,0-25,0 25,0 0,25 0,-25 0,0 0,0 0,0 0,0 0,0 0,25 0,-25 0,0 0,0 0,0 0,0 0,0 0,0 0,0 0,0 0,0 0,0 0,0 0,0 0,0 0,0 0,0 0,0 0,0 0,0 0,0 0,0 0,0 0,-25 0,25 0</inkml:trace>
  <inkml:trace contextRef="#ctx0" brushRef="#br0" timeOffset="1.02171E6">6598 14932,'0'-24,"0"24,0 0,0 0,0-25,0 25,0 0,0 0,-25 0,25 0,0 0,0 0,0 0,0 0,0 0,0 0,0 25,0-25,0 49,25-24,-25 0,0 24,25-24,-25 0,25 25,-25-50,24 24,-24-24,25-24,-25 24,25-25,-25-25,0 25,25 1,0-26,-25 0,0 26,0-1,24 0,-48 0,48 25,-48-25,24 25,0 0</inkml:trace>
  <inkml:trace contextRef="#ctx0" brushRef="#br0" timeOffset="1.02199E6">6945 14858,'25'-25,"-25"25,25 0,-25-25,0 25,0-24,0 24,0 0,-25 0,25 0,-25 24,25 1,-24 0,-1 0,25 24,-25 1,25-25,0 24,0-24,0 0,0-25,25 25,-25-25,25-25,-1 25</inkml:trace>
  <inkml:trace contextRef="#ctx0" brushRef="#br0" timeOffset="1.02222E6">7218 14883,'0'0,"0"0,0 0,-25 0,1 25,24-25,0 24,-25-24,25 25,0 0,0-25,25 25,-25 0,0-1,0-24,24 0,1 0,-25 0,25-24</inkml:trace>
  <inkml:trace contextRef="#ctx0" brushRef="#br0" timeOffset="1.02243E6">7491 14734,'0'0,"-25"0,25 25,0 0,-25-1,25 1,0 25,0-1,-24-24,48 50,-48-51,48 1,-24 0,0 0,0-25</inkml:trace>
  <inkml:trace contextRef="#ctx0" brushRef="#br0" timeOffset="1.02302E6">7367 14858,'0'0,"0"0,25 0,-25 0,25 0,-1 0,1 25,0-25,0 25,0-25,-1 24,1 1,0 0,-25-25,25 25,-25-25,25 25,-25-25,24 0,-24 0,0 0,0-25,0 0,0 0,0 25,-24-25,24 1,0-1,0 25,0 0,0-25,0 25,24 25,-24-25,25 25,0-1,-25 1,25 0,0 0,-25 0,24-25,-24 0,0 24,0-24,0 0,25-24,-25 24,0-25,0 0,0 0,0 25,25-25,-25 25,0-24,25 24,0 0,-25 0,24 0,-24 24,25-24,0 0,-25 0,0 0,50-24,-50-1,0 25,25 0</inkml:trace>
  <inkml:trace contextRef="#ctx0" brushRef="#br0" timeOffset="1.02726E6">10542 8632,'0'0,"0"0,0 0,-25 0,25 0,0-25,0 25,-25 0,25 0,-24 0,-1 0,25 0,-25 0,0 0,0 25,1-25,-1 0,0 0,0 0,0 0,1 0,-1 0,0 0,0 0,0-25,1 25,-1 0,0-25,-25 25,25-24,-24 24,24-25,-25 25,1-25,-1 25,1 0,-1-25,25 25,-24-25,-26 25,26 0,-1-24,0 24,26 0,-26 0,0-25,26 25,-26 0,25 0,-24 0,-1 0,25 25,-25-25,1 0,-1 24,1-24,-1 25,0 0,1-25,-1 25,-24-25,24 25,1-1,-1 1,-24-25,24 25,0-25,1 25,24-25,-25 25,1-25,-1 0,25 24,-24-24,24 0,-25 25,25-25,1 0,-26 0,0 0,26 0,-1 0,0-25,0 25,0 0,1 0,-1 0,25 0,-25-24,25 24,0 0,0 0,0 0,0 0,0 24,0 1,0-25,0 25,0 0,-25 0,25-1,0 1,0 25,0-25,0 24,-25-24,25 0,0 25,-24-1,24-24,-25 0,25 24,0-24,0 0,0 0,0 0,0-1,25-24,-25 25,24 0,-24-25,25 25,0-25,0 25,-25-25,49 0,-24 24,0-24,0 0,24 0,-24 0,25 25,-25-25,24 0,1 25,-1-25,-24 0,25 0,0 0,-1 0,1 0,-1 25,1-25,24 0,-24 0,0 0,-1-25,1 25,-1 0,26 0,-26 0,1 0,0-25,-1 25,1 0,-1 0,1 0,0 0,-1 0,1 0,-25 0,24 0,-24 0,25 0,-1 0,1 0,0 0,-1 0,1 0,-1 0,1 0,24 0,-24 0,24 0,-24 0,0 0,-1 0,1 0,0 0,-1 0,26 0,-26 0,-24 0,25 25,-1-25,1 0,-1 0,1 0,0 25,-1-25,1 0,-1 0,1 0,0 0,-1 0,1 0,-1 0,1 0,0 0,-1 0,-24 0,25 0,-1 0,-24 0,25 0,-25 0,-1 0,26 0,-25 0,0 0,24 0,-24-25,0 25,-25 0,25 0,-25 0,0 0,24-25,-24 25,0-25,0 1,25-1,-25-25,0 1,0 24,0-25,0-24,0 49,0-49,0 24,0 25,0-25,-25 26,25-26,0 25,-24 25,24-25,0 1,0-1,-25 25,25-25,-50 25,50-25,-49 25,-1 0,0-25,-24 25,0 0,-26 0,1 0,0 0,0 0,-1 0,-24 0,25 0,25 0,-1 0,1 0,49 0,0 0,1 0,24 0,0 0,0 0,0 0,0 0,0 0,0 0,0 0,0 25,0-25,0 25</inkml:trace>
  <inkml:trace contextRef="#ctx0" brushRef="#br0" timeOffset="1.03101E6">22498 2084,'0'0,"0"0,0 0,0 0,0 0,0 0,0 0,0 0,0 0,0 0,0 0,0 0,0 0,0 0,0 0,0 0,0 0,0 0,0 24,0-24,25 25,-25 0,0 25,24-26,-24 1,0 0,0 0,0 24,25-24,-25 0,0 0,0 0,0 24,0-24,0 0,0-25,0 25,0-25,0 0,0 24,0-24,0 0,0 0,0 0,0 0,0 0,0 0,0 0,0 0</inkml:trace>
  <inkml:trace contextRef="#ctx0" brushRef="#br0" timeOffset="1.03472E6">15701 9575,'0'0,"0"-25,0 25,25 0,-25 0,0 25,0-25,0 24,0 1,-25 0,50 0,-25 0,0 24,25-24,0 0,0-25,24 25,1-1,-25-24,49 25,0-25,1 0,24 0,0 0,1 0,24 0,24 0,-24 0,25-25,0 25,0 0,0 0,24 0,-24 0,25 0,-1 0,1-24,-25 24,25 0,-1-25,1 25,-1 0,-24 0,0 0,25-25,-25 25,-1 0,1-25,-25 25,0 0,0 0,0 0,-25 0,1 0,-26 0,-24 0,24 0,-49 0,0 0,0 0,-1 0,-24 0,0 0,0 0,-24-25,24 1,-25-26,-25-24</inkml:trace>
  <inkml:trace contextRef="#ctx0" brushRef="#br0" timeOffset="1.03561E6">17983 7913,'0'0,"-24"0,24 0,-25-25,25 25,-25-25,25 0,-25 0,25 1,-25-26,25 25,-24-24,24-1,0 0,-25 26,25-1,0-25,0 25,0 1,0 24,0 0,25 0,-25 0,49 0,1 24,-1 1,26-25,24 25,0 0,25-25,0 0,25 0,0 0,25 0,-1 0,26 0,-1 0,1-25,-1 25,0-25,1 25,-1 0,1-25,-26 25,-24 0,0 0,-25 0,-25 0,0 0,-49 0,0 0,-26 25,1-25,-25 25,0 0,-25 0,1-1,-1 26,0 0,0-1,0 1,1-1,24-24,0-25,0 0,0 0,24-25,1-49</inkml:trace>
  <inkml:trace contextRef="#ctx0" brushRef="#br0" timeOffset="1.03641E6">21803 2282,'-24'0,"-1"0,25 25,0-25,0 0,0 0,49-25,-24 25,25 0,-1-25,26 25,-26-25,26 1,-1-1,1 0,-1 0,0 25,-24-25,24 25,-24 0,-25-24,0 24,-1 0,1 0,-25 0,0 0,0 0,0 0,0 0,-25-25,25 25,0 0</inkml:trace>
  <inkml:trace contextRef="#ctx0" brushRef="#br0" timeOffset="1.03675E6">23168 2084,'24'0,"1"0,0 24,-25-24,0 25,0 0,0 0,0 0,0-25,0 24,0 1,0-25,0 25,0-25,0 25,0-25,0 25,0-25,0 0,0 0,0 0,0 0,0 24,0-24,0 0</inkml:trace>
  <inkml:trace contextRef="#ctx0" brushRef="#br0" timeOffset="1.0588E6">21977 7863,'0'25,"0"-25,0 0,0 0,0-25,0 25,0 0,0 0,-25-25,25 25,0 0,0 0,0 0,0 0,0-25,0 25,0 0,-25 0,25 0,0-24,0 24,-24-25,24 25,0-25,-25 25,0-25,0 0,0 1,-24 24,24-25,-25 0,1 0,-1 0,-24 25,-1-24,26-1,-26 25,1-25,-1 25,1-25,0 25,24 0,-24-25,24 25,0 0,1 25,-1-25,0 25,1-25,-1 25,1 0,-1-1,0 1,1 0,-1 0,1 0,-1-1,0 1,1 0,-1 25,1-26,24 1,0 0,-25 0,26-25,-1 25,0-1,0 1,25 0,-25-25,25 25,-24 0,24 0,-25-1,25 1,0 0,0 0,-25 0,25-1,0 26,0-25,0 0,0-1,0 1,0 25,0-25,0-1,0 26,25-50,-25 25,25 0,-1-1,-24 1,25 0,0-25,0 25,24-25,1 25,-25-25,24 0,26 0,-1 0,-24 0,24 0,1 0,-1 24,0-24,1 0,24-24,-24 24,24 0,-25 0,25 0,1 0,-26 0,25 24,-24-24,-1 0,25 0,-24 0,-26 0,26 0,-1 0,1 0,-26 0,1 0,24-24,-24 24,-1-25,1 0,0 0,-1-24,1-1,-25 25,-1-49,26 24,-50 1,25-1,-25-24,0 24,-25-24,25 24,-50 0,26-24,-1 24,-25 1,1 24,24-25,-50 25,26 1,-1-1,1 25,-1-25,0 25,26 0,-26 0,25 0,0 0,25 0,-24 0,24 0,-25 0,25 0,0 0,0 0,0-25,25 25,-25-25,24 1</inkml:trace>
  <inkml:trace contextRef="#ctx0" brushRef="#br0" timeOffset="1.06052E6">19224 6226,'0'-25,"0"25,0-25,0 25,0-24,0 24,0 0,0 24,0 1,0 0,0 49,0-24,0 24,0 1,0-1,0 1,0-1,0 0,0-24,0 0,24-1,-24-24,0 0,0 0,0 0,0-25,0 0,0 0,0 0,0 0,0 0,0 0,0 0,0 0,0 0,0 0,0 0,0 0,0 0,0 0,0 0,-24 0,24 0,0 0</inkml:trace>
  <inkml:trace contextRef="#ctx0" brushRef="#br0" timeOffset="1.06128E6">19596 6648,'0'-25,"25"0,-1 25,1-50,25 50,-1-24,26-1,-26 0,26 0,24 0,-25 25,1 0,-1 0,1 25,-1 25,-49-25,24 24,-24 1,-25 24,0-24,0-1,0 26,-25-50,1 24,24-24,-25 0,25 0,0 0,-25-25,25 0,0 0,0 0,0 0,25 24,-25-24,0-24,0 24,0 0,0-25</inkml:trace>
  <inkml:trace contextRef="#ctx0" brushRef="#br0" timeOffset="1.06158E6">20241 7020,'0'0,"0"0,0 0,24 0,1 0,-25 0,0 25,25-25,0 0,-25 24,25 1,-1 0,1-25,0 25,0-25,24 0,1-25,0 0,-1 0,1 1,0-1,-26-25,1 25,0-24</inkml:trace>
  <inkml:trace contextRef="#ctx0" brushRef="#br0" timeOffset="1.06288E6">11509 8632,'0'0,"-24"0,24 0,0-25,-25 0,25 25,-25-24,25-1,-50 0,50 0,-24 0,-26 1,25-1,-24-25,24 25,-50 1,26-1,-1 0,-24 0,24 0,-24 1,-26-1,26 25,0 0,-26-25,26 25,-25 0,24 0,-24 25,0-25,24 0,-24 25,25-1,-25 1,24 0,1 0,-1 24,1-24,-25 25,49-1,-24 1,24-25,-24 24,24 1,0 0,1-1,-1 1,25-1,1-24,-1 25,25-1,-25 1,50 0,-25-1,25 1,24 0,1-1,24 1,-24-25,49-1,0 26,1-25,24 0,-25-1,25 1,-25-25,50 25,-25 0,0-25,25 0,-25 25,25-25,-25 0,24 0,-24 0,0-25,25 0,-49 0,24 0,-25 1,0-26,-25-24,1 24,-26-24,-24-1,0 1,-25-26,0 1,-25 25,-24-25,-1 49,0-24,-24 24,0-24,-1 49,-24-25,49 25,-24 1,24-1</inkml:trace>
  <inkml:trace contextRef="#ctx0" brushRef="#br0" timeOffset="1.06328E6">11013 8235,'0'0,"0"-49,25 24,25-25,-1-24,26-1,-1-24,1 0,24 0,25-25,0 24,0-24,0 0,0 25,0 25,0-25,0 24,0 1,-25-1,0 50,-24-24,-26 24,1 0,0 25,-50 0,24-25,1 25,-25 0,0 0,0 0,0 0,0 0,-25 25,25-25</inkml:trace>
  <inkml:trace contextRef="#ctx0" brushRef="#br0" timeOffset="1.06378E6">13146 6077,'0'-25,"25"1,-25 24,25-25,25 0,-25 25,24-25,1 25,-1 25,1-25,0 25,-1 0,-24 49,0-24,-25 24,0 0,-25 1,-25 24,1 0,-1 0,-24-24,24-1,1 1,-1-26,50 1,0 0,0-50,50 0,-1 0,1 0,24 0,1-25,24 0,-25 0,1 25,-1-25,-24 25,-26-24,26 24,-25 0,0 0,-25 24,0-24,24 0,-24 0,0 25</inkml:trace>
  <inkml:trace contextRef="#ctx0" brushRef="#br0" timeOffset="1.06634E6">8781 10344,'0'-25,"0"25,0 0,-25 0,25 0,0 0,0 0,0 0,0 0,0 0,0 0,0 0,0 0,0 25,0-1,0 1,25 0,-25 0,0 0,0-1,25 1,-1 0,-24 0,25 0,-25-1,25 1,0-25,0 25,-1 0,1-25,25 25,-25-25,24-25,1 25,0-25,-1 0,1 25,-1-25,26 1,-1-1,1 0,-1 0,0 25,1 0,-1 0,1 0,24 0,-49 25,24 0,-24 0,-1-25,-24 24,25-24,-50 25,24-25,-24 0,0-25,0 1,0-1,0 0,0 0,-24 0,24 25,0-24,0 24,24 0,-24 24,25-24,-25 50,50-25,-25 24,-1-24,1 0,25 0,-1 0,1-1,0-24,24 0,-24-24,24-1,-24 0,24 25,-24-25,24 25,-24-25,24 1,1 24,-1-25,-24 0,-1 0,26 0,-26 1,-24-1,0 0,0 0,-25 0,0 1,-25-1,25 25</inkml:trace>
  <inkml:trace contextRef="#ctx0" brushRef="#br0" timeOffset="1.06687E6">10195 11286,'0'25,"0"25,0-1,0 1,0 24,0 1,0-26,0 26,0-26,0 26,0-26,0 1,0-25,0 24,0-49,0 0</inkml:trace>
  <inkml:trace contextRef="#ctx0" brushRef="#br0" timeOffset="1.06709E6">9897 11435,'25'-25,"-25"0,25 1,24-1,1 0,0 0,-26 25,26-25,24 25,-24-24,-25 24,24 0,1 0,-25 24,0-24,-1 25</inkml:trace>
  <inkml:trace contextRef="#ctx0" brushRef="#br0" timeOffset="1.06742E6">10443 11658,'0'50,"0"-1,0-24,0 0,0 25,25-26,-1 1,-24-25,25 0,25 0,-25 0,-1-25,1 1,0-26,-25 25,25 0,-25 1,-25-26,25 25,0-24,0 49,-25 0,25 0,0-25</inkml:trace>
  <inkml:trace contextRef="#ctx0" brushRef="#br0" timeOffset="1.06782E6">10840 11981,'0'74,"24"0,-24 26,25-26,-25 1,0-26,25 1,-25-1,0-49,0 0,0 0,-25-49,25-1,-25-49,25 0,0-25,-24-25,24 25,0 0,0 0,0 25,24 24,1 26,0 24,-25 25,25 25,0-1,-25 26,0 0,0-1,0 1,-25-1,0 1,25 0,-25-26,0 1,25-25</inkml:trace>
  <inkml:trace contextRef="#ctx0" brushRef="#br0" timeOffset="1.06818E6">11137 11633,'25'0,"25"0,-25 0,-1-24,1 24,0-50,-25 25,25 0,0 1,-25-26,0 50,-25-25,0 0,25 1,-50 24,26 0,-1 24,0 1,0 0,0 0,0 24,25 1,-24-25,24 0,24 24,1-24,-25 0,25 0,0-1,25 1,-26-25,1 0,0 0,25-25</inkml:trace>
  <inkml:trace contextRef="#ctx0" brushRef="#br0" timeOffset="1.06889E6">11038 10988,'0'-24,"0"24,0 0,0 0,0 0,0 0,0 0,0 0,-25 0,25 24,0 1,0 0,0 25,0-1,0 1,0 24,0-24,0 24,0-24,0 24,25 1,-25-26,0 1,0 0,0-26,0 1,0 25,0-25,0-1,0 1,-25 0,25 0,25-25,-25 0,0 0,0 0</inkml:trace>
  <inkml:trace contextRef="#ctx0" brushRef="#br0" timeOffset="1.06939E6">11658 10988,'0'0,"0"-24,25 24,0-25,-25 25,25-25,-1 0,1 25,0 0,0 25,0 0,-25 0,24 24,-24 1,0 24,-24-24,-1 0,25-1,-25 26,25-26,-25-24,25 0,0 0,-25-1</inkml:trace>
  <inkml:trace contextRef="#ctx0" brushRef="#br0" timeOffset="1.06966E6">11832 11782,'0'25,"0"-25,0 0,0 0,0 0,0 0,0 0,0-25,0 25,0 0,0 0,0 0,0 0,0 0,25 25,-25-25,-25 0,25 0,0 25,0-25,0 0,0 0,0 0</inkml:trace>
  <inkml:trace contextRef="#ctx0" brushRef="#br0" timeOffset="1.08041E6">12254 11485,'0'0,"0"0,0 24,0-48,0 24,0-25,0 0,0 25,0-25,0 0,0-24,0 24,0 0,0 25,0-25,0 25,0 0,0 0,24 25,-24-25,25 25,-25 25,25-26,0 26,0-50,-25 25,24 0,-24-25,25 0,-25-25,25 0,-25 0,0 0,0 1,0-1,0 0,0 0,0 25,0 0,0 0,0 0,0 25,0 0,0 0,0-1,0-24,25 25,-25 0,0-25,0 0,0 25,25-25,-1 0,-24 0,25 0,-25 0,25 0,-25-25,0 25,0 0,0-25,0 0,0 25,0-24,-25-1,25 25,-25 0,25 0,0-25</inkml:trace>
  <inkml:trace contextRef="#ctx0" brushRef="#br0" timeOffset="1.08064E6">12700 10988,'0'-24,"0"24,0 0,0 24,0 1,0 25,0-1,-25 1,50 25,-50-26,50 26,-25-26,0 1,0-25</inkml:trace>
  <inkml:trace contextRef="#ctx0" brushRef="#br0" timeOffset="1.08078E6">12626 11311,'0'-25,"0"0,0 1,0 24,24 0,-24-25,25 50,0-25,25-25</inkml:trace>
  <inkml:trace contextRef="#ctx0" brushRef="#br0" timeOffset="1.1062E6">20389 4564,'-24'0,"24"0,0 0,0 0,-25 0,25 0,0-25,25 25,-25-25,24 1,1-1,-25 0,50-25,-25 50,-1-49,1 24,25 0,-25 0,-1 1,1 24,-25 0,25 24,0 1,-25 25,0-1,0 1,-25 49,0-24,0 24,-24-25,-1 26,1-51,-1 50,0-49,1 0,-1-26,1 26,-1-50,25 0,0-25,1 0,24 1,0-26,24 25,1-24,0 24,25 0,-1 25,1 0,-1 25,26 0,-26 24,1-24,0 0,-1 0,-24-1,25 1,-25-25,-1 25,1-50,-25 25,0-25,0 25,0-24,25-1</inkml:trace>
  <inkml:trace contextRef="#ctx0" brushRef="#br0" timeOffset="1.12476E6">18182 9550,'0'25,"-25"-25,25 0,-25 0,25 0,-25 0,25 0,0 0,0 0,0 0,25 0,0 0,25-25,-26 25,51-25,-1 0,1 0,24 25,0-24,0-1,1 0,24 0,-25 25,0 0,25-25,-25 25,0 0,1-24,-1 24,0 0,0 24,1-24,-1 0,-25 25,1-25,24 25,-50-25,26 25,-26 0,1-25,0 24,-1-24,-24 0,0 0,25 25,-50-25,24 0,-24 0,0 0,0 0,25 0,-25 0,0 0,0 0,0 0,0 0,0 0,0 0,0 0,0 0,0 0,0 0,-25-25,25 25,0 0,0 0,0-24</inkml:trace>
  <inkml:trace contextRef="#ctx0" brushRef="#br0" timeOffset="1.12512E6">20464 9649,'0'0,"0"0,0 0,0 25,0 0,0-1,0 26,0 0,-25 49,50-25,-25 26,0-1,25 25,-1-25,1-25,25 26,-1-26,-24 0,50-24,-26-25,-24 24,25-49,-25 0,24 0,-49-24,25-1,0 25</inkml:trace>
  <inkml:trace contextRef="#ctx0" brushRef="#br0" timeOffset="1.12553E6">21258 10542,'0'-25,"0"25,0 0,-25 0,25 25,-25 25,25-1,0 50,0-24,-25 24,25-25,0 26,0-26,0 25,0-49,0 0,-25-26,25 1</inkml:trace>
  <inkml:trace contextRef="#ctx0" brushRef="#br0" timeOffset="1.12582E6">21059 11088,'0'-50,"25"25,0 25,-25 0,25 25,-1 0,26 0,-25-1,0 26,-1-25,26 0,-25 0,0-1,-1-24,26 0,-25 0,0-24,-1-26,-24 0,25 25,-25-24,0-1,-25 1,25 24,-24 0,24 0,0 25,0 25</inkml:trace>
  <inkml:trace contextRef="#ctx0" brushRef="#br0" timeOffset="1.12647E6">21654 11509,'0'25,"0"-25,0 0,-24-49,24-1,0 0,0-24,0 0,0-26,0 26,0-1,24 26,-24-1,25 25,-25 25,25 0,-25 25,25 25,-25-25,0 24,0-24,0 25,0-26,0 1,-25-25,25 0,0 0,0 0,25 0,0-25,0-24,-1-1,1 1,0-26,25 1,-26-25,-24-1,25 1,-25 0,0 0,0 24,-25 26,25 24,-24 25,24 50,-25 24,25 0,-25 26,25 24,25-25,-25 25,25-50,-1 1,1-26,25-24,-25-25,24-25,-24 0,0-24,-25-1,0 1,0-1,0 25,-25 0,0 25,25 25,-25 0,25 0,0 49,-24-24,24-25,0 49,0-49,-25 24,25-24</inkml:trace>
  <inkml:trace contextRef="#ctx0" brushRef="#br0" timeOffset="1.1267E6">21183 11559,'50'25,"24"-25,1 0,24-25,0 25,0-25,1 0,-26 1,0 24,-24-25,0 25,-26-25,1 25,-25 0,0 25</inkml:trace>
  <inkml:trace contextRef="#ctx0" brushRef="#br0" timeOffset="1.13117E6">21134 5234,'24'-25,"-48"0,24 0,0 25,-25-24,25 24,-25 24,0 1,0 25,25-25,-24 24,24 1,0-1,24-24,-24 0,25 0,0-25,0 0,0-25,-1 0,-24 0,0-24,25-1,-25 1,0 24,0-25,0 25,25 25,-25 0,25 25,0 0,-25 25,24-26,26 26,-25 0,0-26,-1 1,-24 0,25-50,0 0,-25 25,25-49,0-26,-25 26,24-26,1 1,-25 0,25-1,0 26,0-1,-25 0</inkml:trace>
  <inkml:trace contextRef="#ctx0" brushRef="#br0" timeOffset="1.13151E6">21903 4465,'74'-25,"0"25,-24 0,0-25,-1 50,-24 0,-25 24,-25-24,0 25,1 24,-1-24,-25 24,50 1,-25-26,50 26,0-26,0 1,24 0,1-1,-25 1,0-25,-1-1,-48 1,-1 0,-25 0,1-25,-1 25,0-25,1 24,-1-24,1 0</inkml:trace>
  <inkml:trace contextRef="#ctx0" brushRef="#br0" timeOffset="1.13228E6">22126 5755,'25'24,"-25"1,0 0,24-25,1 25,0-25,0-25,24 0,1-24,0-1,24 0,-24-24,24 24,-24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59381E-E604-482E-B3FA-582DE01DF22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11E59B-E836-4B48-91B1-D1F802E6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277BAFE-49E5-4D3F-B51C-19B388D67013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17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69556E5-78EE-4C05-9CF5-BAE635B5CC36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69556E5-78EE-4C05-9CF5-BAE635B5CC36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19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69556E5-78EE-4C05-9CF5-BAE635B5CC36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20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69556E5-78EE-4C05-9CF5-BAE635B5CC36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69556E5-78EE-4C05-9CF5-BAE635B5CC36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22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69556E5-78EE-4C05-9CF5-BAE635B5CC36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23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69556E5-78EE-4C05-9CF5-BAE635B5CC36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69556E5-78EE-4C05-9CF5-BAE635B5CC36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69556E5-78EE-4C05-9CF5-BAE635B5CC36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26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first comma, it's an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59B-E836-4B48-91B1-D1F802E6F1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277BAFE-49E5-4D3F-B51C-19B388D67013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45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6A4BD93-7778-486F-A79E-506A3245E03D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46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A163ACE-7E8F-4689-8926-ABD136FF0E93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4317D42-94F1-4BA0-9613-F005B121CD7A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11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B86B35D-5C28-499E-8E06-247854F976BD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12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1585BB5-2102-40C0-85D7-C7C1AF3EA3A8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13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6A4BD93-7778-486F-A79E-506A3245E03D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14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6A4BD93-7778-486F-A79E-506A3245E03D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15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6931EB9-FFAC-47C4-9A0D-4A7EA0DA0574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16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0" tIns="48789" rIns="97580" bIns="48789"/>
          <a:lstStyle/>
          <a:p>
            <a:pPr marL="41954">
              <a:spcBef>
                <a:spcPts val="437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2EBB-E95A-452B-9E91-3F3A64575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8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FA6E-5B17-400C-A27C-C956E7FA4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435B-3564-4544-A619-168F7B746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119E-05F4-4F54-91E9-F1F3FFC1C4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FF0F-AAE2-42BF-A302-7955ED4DA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1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76DB-AB6B-4043-94B2-B8BF10AE1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3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2A88-BE2C-4193-AF69-8E76A3F8D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0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50C6-9F51-4AD5-BD14-E5C93511E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2447-154E-4E69-A1B8-6BEFA1E40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0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81AA-127C-4367-89C9-1A00B5FE5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9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7EC4-4B3D-4EFE-B32C-CBC0335E6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A81C-4D3A-448A-983B-2A1DE1580DA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8AA2-242E-4CCA-B784-0A60DB8D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  <a:cs typeface="+mn-c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541146-FB7A-4B96-B5E0-7A6CDFDE73F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microsoft.com/office/2007/relationships/hdphoto" Target="../media/hdphoto3.wdp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microsoft.com/office/2007/relationships/hdphoto" Target="../media/hdphoto3.wdp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microsoft.com/office/2007/relationships/hdphoto" Target="../media/hdphoto3.wdp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microsoft.com/office/2007/relationships/hdphoto" Target="../media/hdphoto3.wdp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microsoft.com/office/2007/relationships/hdphoto" Target="../media/hdphoto3.wdp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microsoft.com/office/2007/relationships/hdphoto" Target="../media/hdphoto3.wdp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microsoft.com/office/2007/relationships/hdphoto" Target="../media/hdphoto3.wdp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microsoft.com/office/2007/relationships/hdphoto" Target="../media/hdphoto3.wdp"/><Relationship Id="rId15" Type="http://schemas.openxmlformats.org/officeDocument/2006/relationships/image" Target="../media/image45.jpeg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0.png"/><Relationship Id="rId1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emf"/><Relationship Id="rId3" Type="http://schemas.openxmlformats.org/officeDocument/2006/relationships/customXml" Target="../ink/ink8.xml"/><Relationship Id="rId21" Type="http://schemas.openxmlformats.org/officeDocument/2006/relationships/image" Target="../media/image55.emf"/><Relationship Id="rId2" Type="http://schemas.openxmlformats.org/officeDocument/2006/relationships/image" Target="../media/image48.png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customXml" Target="../ink/ink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71.png"/><Relationship Id="rId5" Type="http://schemas.openxmlformats.org/officeDocument/2006/relationships/image" Target="../media/image28.png"/><Relationship Id="rId10" Type="http://schemas.openxmlformats.org/officeDocument/2006/relationships/image" Target="../media/image70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5.emf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customXml" Target="../ink/ink1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6" y="1096514"/>
            <a:ext cx="3646846" cy="216302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60759" r="52735" b="6690"/>
          <a:stretch/>
        </p:blipFill>
        <p:spPr bwMode="auto">
          <a:xfrm>
            <a:off x="5715000" y="930058"/>
            <a:ext cx="2971800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752600" y="139874"/>
            <a:ext cx="60960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This week's </a:t>
            </a:r>
            <a:r>
              <a:rPr lang="en-US" altLang="en-US" sz="4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es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88724" y="3650280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800" i="1" dirty="0" smtClean="0">
                <a:latin typeface="+mj-lt"/>
                <a:cs typeface="Courier New" panose="02070309020205020404" pitchFamily="49" charset="0"/>
              </a:rPr>
              <a:t>Three-eyed? </a:t>
            </a:r>
            <a:r>
              <a:rPr lang="en-US" altLang="en-US" sz="2800" dirty="0" smtClean="0">
                <a:latin typeface="Calibri" pitchFamily="34" charset="0"/>
              </a:rPr>
              <a:t>This week, we're 3d-ed!</a:t>
            </a:r>
            <a:endParaRPr lang="en-US" altLang="en-US" sz="2800" b="1" i="1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486400" y="5464314"/>
            <a:ext cx="2438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dirty="0" smtClean="0">
                <a:latin typeface="Calibri" pitchFamily="34" charset="0"/>
              </a:rPr>
              <a:t>Connect 4 </a:t>
            </a:r>
            <a:r>
              <a:rPr lang="en-US" alt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endParaRPr lang="en-US" altLang="en-US" sz="3200" b="1" i="1" dirty="0">
              <a:solidFill>
                <a:srgbClr val="000AF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1920" y="2362200"/>
            <a:ext cx="1800485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Calibri" pitchFamily="34" charset="0"/>
              </a:rPr>
              <a:t>Homework #11, due 11/24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29361"/>
          <a:stretch/>
        </p:blipFill>
        <p:spPr bwMode="auto">
          <a:xfrm>
            <a:off x="4724400" y="3505200"/>
            <a:ext cx="3934032" cy="168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5"/>
          <p:cNvSpPr txBox="1">
            <a:spLocks noChangeArrowheads="1"/>
          </p:cNvSpPr>
          <p:nvPr/>
        </p:nvSpPr>
        <p:spPr bwMode="auto">
          <a:xfrm>
            <a:off x="457200" y="2775748"/>
            <a:ext cx="1828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Notice that the value of  (dimension  + eyes) is conserved!</a:t>
            </a:r>
            <a:endParaRPr lang="en-US" altLang="en-US" sz="1200" dirty="0">
              <a:solidFill>
                <a:srgbClr val="06961A"/>
              </a:solidFill>
              <a:latin typeface="Cambria" panose="02040503050406030204" pitchFamily="18" charset="0"/>
            </a:endParaRPr>
          </a:p>
        </p:txBody>
      </p:sp>
      <p:grpSp>
        <p:nvGrpSpPr>
          <p:cNvPr id="2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828800" y="3249459"/>
            <a:ext cx="398463" cy="450850"/>
            <a:chOff x="2928" y="1051"/>
            <a:chExt cx="840" cy="957"/>
          </a:xfrm>
        </p:grpSpPr>
        <p:sp>
          <p:nvSpPr>
            <p:cNvPr id="2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1" descr="Screen shot 2011-11-14 at 5.03.31 PM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8"/>
          <a:stretch/>
        </p:blipFill>
        <p:spPr bwMode="auto">
          <a:xfrm>
            <a:off x="61244" y="4817775"/>
            <a:ext cx="429042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6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8915" name="Picture 5" descr="Screen shot 2011-10-21 at 1.5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6858000" cy="9175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6" descr="Screen shot 2011-10-21 at 12.38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6858000" cy="8826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7" descr="Screen shot 2011-10-21 at 1.08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6546850" cy="1143000"/>
          </a:xfrm>
          <a:prstGeom prst="rect">
            <a:avLst/>
          </a:prstGeom>
          <a:noFill/>
          <a:ln w="38100">
            <a:solidFill>
              <a:srgbClr val="0A8E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848760" y="1973520"/>
              <a:ext cx="1634400" cy="2152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9400" y="1964160"/>
                <a:ext cx="1653120" cy="21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32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9939" name="Picture 5" descr="Screen shot 2011-10-21 at 1.5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6858000" cy="9175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6" descr="Screen shot 2011-10-21 at 12.38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6858000" cy="8826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7" descr="Screen shot 2011-10-21 at 1.08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6546850" cy="1143000"/>
          </a:xfrm>
          <a:prstGeom prst="rect">
            <a:avLst/>
          </a:prstGeom>
          <a:noFill/>
          <a:ln w="38100">
            <a:solidFill>
              <a:srgbClr val="0A8E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9" descr="Screen shot 2012-11-01 at 8.39.0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3695700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10" descr="Screen shot 2012-11-01 at 8.43.17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6619875" cy="1066800"/>
          </a:xfrm>
          <a:prstGeom prst="rect">
            <a:avLst/>
          </a:prstGeom>
          <a:noFill/>
          <a:ln w="38100">
            <a:solidFill>
              <a:srgbClr val="0A8E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7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0963" name="Picture 9" descr="Screen shot 2012-11-01 at 8.35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6705600" cy="771525"/>
          </a:xfrm>
          <a:prstGeom prst="rect">
            <a:avLst/>
          </a:prstGeom>
          <a:noFill/>
          <a:ln w="38100">
            <a:solidFill>
              <a:srgbClr val="0A8E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10" descr="Screen shot 2012-11-01 at 8.37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5715000" cy="1143000"/>
          </a:xfrm>
          <a:prstGeom prst="rect">
            <a:avLst/>
          </a:prstGeom>
          <a:noFill/>
          <a:ln w="38100">
            <a:solidFill>
              <a:srgbClr val="0A8E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11" descr="Screen shot 2012-11-01 at 8.38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5099050" cy="1009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13" descr="Screen shot 2012-11-01 at 8.42.4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4495800" cy="941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12" descr="Screen shot 2012-11-01 at 9.06.4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0200"/>
            <a:ext cx="4889500" cy="1193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0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1987" name="Picture 7" descr="Screen shot 2012-11-01 at 8.35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5"/>
          <a:stretch>
            <a:fillRect/>
          </a:stretch>
        </p:blipFill>
        <p:spPr bwMode="auto">
          <a:xfrm>
            <a:off x="152400" y="2895600"/>
            <a:ext cx="69723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8" descr="Screen shot 2012-11-01 at 8.39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5762625" cy="1676400"/>
          </a:xfrm>
          <a:prstGeom prst="rect">
            <a:avLst/>
          </a:prstGeom>
          <a:noFill/>
          <a:ln w="38100">
            <a:solidFill>
              <a:srgbClr val="0A8E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" y="5410200"/>
            <a:ext cx="5326380" cy="1143000"/>
          </a:xfrm>
          <a:prstGeom prst="rect">
            <a:avLst/>
          </a:prstGeom>
          <a:ln w="38100">
            <a:solidFill>
              <a:srgbClr val="0099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78234"/>
            <a:ext cx="8954589" cy="8033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8295840" y="3830760"/>
              <a:ext cx="214560" cy="741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6480" y="3821400"/>
                <a:ext cx="233280" cy="7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944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1987" name="Picture 7" descr="Screen shot 2012-11-01 at 8.35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5"/>
          <a:stretch>
            <a:fillRect/>
          </a:stretch>
        </p:blipFill>
        <p:spPr bwMode="auto">
          <a:xfrm>
            <a:off x="152400" y="2895600"/>
            <a:ext cx="69723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8" descr="Screen shot 2012-11-01 at 8.39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5762625" cy="1676400"/>
          </a:xfrm>
          <a:prstGeom prst="rect">
            <a:avLst/>
          </a:prstGeom>
          <a:noFill/>
          <a:ln w="38100">
            <a:solidFill>
              <a:srgbClr val="0A8E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" y="5410200"/>
            <a:ext cx="5326380" cy="1143000"/>
          </a:xfrm>
          <a:prstGeom prst="rect">
            <a:avLst/>
          </a:prstGeom>
          <a:ln w="38100">
            <a:solidFill>
              <a:srgbClr val="0099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78234"/>
            <a:ext cx="8954589" cy="8033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095">
            <a:off x="-539" y="3868575"/>
            <a:ext cx="8754697" cy="10193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708">
            <a:off x="2163919" y="5077836"/>
            <a:ext cx="5191850" cy="962159"/>
          </a:xfrm>
          <a:prstGeom prst="rect">
            <a:avLst/>
          </a:prstGeom>
          <a:ln w="38100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36270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43011" name="Picture 6" descr="Screen shot 2012-11-01 at 8.40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-7249" r="40051" b="7249"/>
          <a:stretch>
            <a:fillRect/>
          </a:stretch>
        </p:blipFill>
        <p:spPr bwMode="auto">
          <a:xfrm>
            <a:off x="381000" y="5181600"/>
            <a:ext cx="3798888" cy="1104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9" descr="Screen shot 2012-11-01 at 8.42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7372350" cy="129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10" descr="Screen shot 2012-11-01 at 8.43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869238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11" descr="Screen shot 2012-11-01 at 8.43.4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0"/>
            <a:ext cx="6400800" cy="9525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12" descr="Screen shot 2012-11-01 at 8.42.0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04225" cy="99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8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44035" name="Picture 6" descr="Screen shot 2012-11-01 at 8.40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-7249" r="40051" b="7249"/>
          <a:stretch>
            <a:fillRect/>
          </a:stretch>
        </p:blipFill>
        <p:spPr bwMode="auto">
          <a:xfrm>
            <a:off x="381000" y="5181600"/>
            <a:ext cx="3798888" cy="1104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9" descr="Screen shot 2012-11-01 at 8.42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7372350" cy="129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10" descr="Screen shot 2012-11-01 at 8.43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869238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1" descr="Screen shot 2012-11-01 at 8.43.4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0"/>
            <a:ext cx="6400800" cy="9525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12" descr="Screen shot 2012-11-01 at 8.42.0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04225" cy="99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13" descr="Screen shot 2012-11-01 at 8.34.03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490">
            <a:off x="26988" y="3216275"/>
            <a:ext cx="8407400" cy="96520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14" descr="Screen shot 2012-11-01 at 8.44.10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99">
            <a:off x="201022" y="4386813"/>
            <a:ext cx="8585200" cy="130810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365">
            <a:off x="-37155" y="1934290"/>
            <a:ext cx="9144000" cy="9961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892">
            <a:off x="114725" y="5599008"/>
            <a:ext cx="4020111" cy="943107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055845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5060" name="Picture 4" descr="Screen shot 2011-10-21 at 4.5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1"/>
          <a:stretch>
            <a:fillRect/>
          </a:stretch>
        </p:blipFill>
        <p:spPr bwMode="auto">
          <a:xfrm>
            <a:off x="381000" y="2133600"/>
            <a:ext cx="82661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3.9 hrs.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1.8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2.7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0.7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2.96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6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0.4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pic>
        <p:nvPicPr>
          <p:cNvPr id="12" name="Picture 11" descr="Screen Shot 2013-11-19 at 6.33.04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370" y="-173266"/>
            <a:ext cx="1245019" cy="8601952"/>
          </a:xfrm>
          <a:prstGeom prst="rect">
            <a:avLst/>
          </a:prstGeom>
        </p:spPr>
      </p:pic>
      <p:pic>
        <p:nvPicPr>
          <p:cNvPr id="13" name="Picture 12" descr="Screen Shot 2013-11-19 at 6.32.49 AM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019" y="1642689"/>
            <a:ext cx="1089527" cy="84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06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5060" name="Picture 4" descr="Screen shot 2011-10-21 at 4.5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1"/>
          <a:stretch>
            <a:fillRect/>
          </a:stretch>
        </p:blipFill>
        <p:spPr bwMode="auto">
          <a:xfrm>
            <a:off x="381000" y="2133600"/>
            <a:ext cx="82661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3.9 hrs.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1.8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2.7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0.7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2.96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6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0.4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pic>
        <p:nvPicPr>
          <p:cNvPr id="12" name="Picture 11" descr="Screen Shot 2013-11-19 at 6.33.04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370" y="-173266"/>
            <a:ext cx="1245019" cy="8601952"/>
          </a:xfrm>
          <a:prstGeom prst="rect">
            <a:avLst/>
          </a:prstGeom>
        </p:spPr>
      </p:pic>
      <p:pic>
        <p:nvPicPr>
          <p:cNvPr id="13" name="Picture 12" descr="Screen Shot 2013-11-19 at 6.32.49 AM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019" y="1642689"/>
            <a:ext cx="1089527" cy="842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" y="3794795"/>
            <a:ext cx="8046227" cy="1602834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21592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ounded Rectangle 18"/>
          <p:cNvSpPr>
            <a:spLocks noChangeArrowheads="1"/>
          </p:cNvSpPr>
          <p:nvPr/>
        </p:nvSpPr>
        <p:spPr bwMode="auto">
          <a:xfrm>
            <a:off x="1371600" y="3244850"/>
            <a:ext cx="6713538" cy="990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990600" y="18415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Python </a:t>
            </a:r>
            <a:r>
              <a:rPr lang="en-US" altLang="en-US" sz="3200" dirty="0" smtClean="0">
                <a:solidFill>
                  <a:srgbClr val="000000"/>
                </a:solidFill>
                <a:latin typeface="Cambria" pitchFamily="18" charset="0"/>
              </a:rPr>
              <a:t>objects used </a:t>
            </a: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in </a:t>
            </a:r>
            <a:r>
              <a:rPr lang="en-US" altLang="en-US" sz="3200" dirty="0" err="1">
                <a:solidFill>
                  <a:srgbClr val="000000"/>
                </a:solidFill>
                <a:latin typeface="Cambria" pitchFamily="18" charset="0"/>
              </a:rPr>
              <a:t>VPython</a:t>
            </a: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264795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Tuples</a:t>
            </a:r>
            <a:r>
              <a:rPr lang="en-US" altLang="en-US" sz="21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100">
                <a:latin typeface="Calibri" pitchFamily="34" charset="0"/>
              </a:rPr>
              <a:t>are similar to lists, but they're parenthesized: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631950" y="3459163"/>
            <a:ext cx="240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Courier New" pitchFamily="49" charset="0"/>
                <a:cs typeface="Courier New" pitchFamily="49" charset="0"/>
              </a:rPr>
              <a:t>T = (4,2)</a:t>
            </a:r>
          </a:p>
        </p:txBody>
      </p:sp>
      <p:sp>
        <p:nvSpPr>
          <p:cNvPr id="21517" name="Rectangle 23"/>
          <p:cNvSpPr>
            <a:spLocks noChangeArrowheads="1"/>
          </p:cNvSpPr>
          <p:nvPr/>
        </p:nvSpPr>
        <p:spPr bwMode="auto">
          <a:xfrm>
            <a:off x="1536700" y="4248150"/>
            <a:ext cx="6311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example of a two-element </a:t>
            </a:r>
            <a:r>
              <a:rPr lang="en-US" altLang="en-US" sz="1500" b="1" i="1">
                <a:latin typeface="Calibri" pitchFamily="34" charset="0"/>
              </a:rPr>
              <a:t>tuple </a:t>
            </a:r>
            <a:r>
              <a:rPr lang="en-US" altLang="en-US" sz="1500">
                <a:latin typeface="Calibri" pitchFamily="34" charset="0"/>
              </a:rPr>
              <a:t>named T and a three-element tuple named V</a:t>
            </a:r>
            <a:endParaRPr lang="en-US" altLang="en-US" sz="1500"/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4872038" y="3462338"/>
            <a:ext cx="290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V = (1,0,0)</a:t>
            </a:r>
          </a:p>
        </p:txBody>
      </p:sp>
    </p:spTree>
    <p:extLst>
      <p:ext uri="{BB962C8B-B14F-4D97-AF65-F5344CB8AC3E}">
        <p14:creationId xmlns:p14="http://schemas.microsoft.com/office/powerpoint/2010/main" val="32007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5060" name="Picture 4" descr="Screen shot 2011-10-21 at 4.5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1"/>
          <a:stretch>
            <a:fillRect/>
          </a:stretch>
        </p:blipFill>
        <p:spPr bwMode="auto">
          <a:xfrm>
            <a:off x="381000" y="2133600"/>
            <a:ext cx="82661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3.9 hrs.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1.8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2.7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0.7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2.96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6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0.4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pic>
        <p:nvPicPr>
          <p:cNvPr id="12" name="Picture 11" descr="Screen Shot 2013-11-19 at 6.33.04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370" y="-173266"/>
            <a:ext cx="1245019" cy="8601952"/>
          </a:xfrm>
          <a:prstGeom prst="rect">
            <a:avLst/>
          </a:prstGeom>
        </p:spPr>
      </p:pic>
      <p:pic>
        <p:nvPicPr>
          <p:cNvPr id="13" name="Picture 12" descr="Screen Shot 2013-11-19 at 6.32.49 AM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019" y="1642689"/>
            <a:ext cx="1089527" cy="842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" y="3794795"/>
            <a:ext cx="8046227" cy="1602834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3" y="3968611"/>
            <a:ext cx="7966086" cy="152269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225323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5060" name="Picture 4" descr="Screen shot 2011-10-21 at 4.5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1"/>
          <a:stretch>
            <a:fillRect/>
          </a:stretch>
        </p:blipFill>
        <p:spPr bwMode="auto">
          <a:xfrm>
            <a:off x="381000" y="2133600"/>
            <a:ext cx="82661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3.9 hrs.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1.8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2.7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0.7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2.96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6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0.4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pic>
        <p:nvPicPr>
          <p:cNvPr id="12" name="Picture 11" descr="Screen Shot 2013-11-19 at 6.33.04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370" y="-173266"/>
            <a:ext cx="1245019" cy="8601952"/>
          </a:xfrm>
          <a:prstGeom prst="rect">
            <a:avLst/>
          </a:prstGeom>
        </p:spPr>
      </p:pic>
      <p:pic>
        <p:nvPicPr>
          <p:cNvPr id="13" name="Picture 12" descr="Screen Shot 2013-11-19 at 6.32.49 AM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019" y="1642689"/>
            <a:ext cx="1089527" cy="842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" y="3794795"/>
            <a:ext cx="8046227" cy="1602834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3" y="3968611"/>
            <a:ext cx="7966086" cy="152269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0" y="4109084"/>
            <a:ext cx="8030198" cy="1554749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21592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5060" name="Picture 4" descr="Screen shot 2011-10-21 at 4.5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1"/>
          <a:stretch>
            <a:fillRect/>
          </a:stretch>
        </p:blipFill>
        <p:spPr bwMode="auto">
          <a:xfrm>
            <a:off x="381000" y="2133600"/>
            <a:ext cx="82661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3.9 hrs.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1.8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2.7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0.7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2.96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6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0.4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pic>
        <p:nvPicPr>
          <p:cNvPr id="12" name="Picture 11" descr="Screen Shot 2013-11-19 at 6.33.04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370" y="-173266"/>
            <a:ext cx="1245019" cy="8601952"/>
          </a:xfrm>
          <a:prstGeom prst="rect">
            <a:avLst/>
          </a:prstGeom>
        </p:spPr>
      </p:pic>
      <p:pic>
        <p:nvPicPr>
          <p:cNvPr id="13" name="Picture 12" descr="Screen Shot 2013-11-19 at 6.32.49 AM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019" y="1642689"/>
            <a:ext cx="1089527" cy="842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" y="3794795"/>
            <a:ext cx="8046227" cy="1602834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3" y="3968611"/>
            <a:ext cx="7966086" cy="152269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0" y="4109084"/>
            <a:ext cx="8030198" cy="1554749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2" y="4278137"/>
            <a:ext cx="7918004" cy="1490637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225323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5060" name="Picture 4" descr="Screen shot 2011-10-21 at 4.5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1"/>
          <a:stretch>
            <a:fillRect/>
          </a:stretch>
        </p:blipFill>
        <p:spPr bwMode="auto">
          <a:xfrm>
            <a:off x="381000" y="2133600"/>
            <a:ext cx="82661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3.9 hrs.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1.8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2.7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0.7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2.96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6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0.4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pic>
        <p:nvPicPr>
          <p:cNvPr id="12" name="Picture 11" descr="Screen Shot 2013-11-19 at 6.33.04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370" y="-173266"/>
            <a:ext cx="1245019" cy="8601952"/>
          </a:xfrm>
          <a:prstGeom prst="rect">
            <a:avLst/>
          </a:prstGeom>
        </p:spPr>
      </p:pic>
      <p:pic>
        <p:nvPicPr>
          <p:cNvPr id="13" name="Picture 12" descr="Screen Shot 2013-11-19 at 6.32.49 AM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019" y="1642689"/>
            <a:ext cx="1089527" cy="842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" y="3794795"/>
            <a:ext cx="8046227" cy="1602834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3" y="3968611"/>
            <a:ext cx="7966086" cy="152269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0" y="4109084"/>
            <a:ext cx="8030198" cy="1554749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2" y="4278137"/>
            <a:ext cx="7918004" cy="1490637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1" y="4413848"/>
            <a:ext cx="8126372" cy="153872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2321358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5060" name="Picture 4" descr="Screen shot 2011-10-21 at 4.5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1"/>
          <a:stretch>
            <a:fillRect/>
          </a:stretch>
        </p:blipFill>
        <p:spPr bwMode="auto">
          <a:xfrm>
            <a:off x="381000" y="2133600"/>
            <a:ext cx="82661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3.9 hrs.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1.8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2.7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0.7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2.96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6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0.4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pic>
        <p:nvPicPr>
          <p:cNvPr id="12" name="Picture 11" descr="Screen Shot 2013-11-19 at 6.33.04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370" y="-173266"/>
            <a:ext cx="1245019" cy="8601952"/>
          </a:xfrm>
          <a:prstGeom prst="rect">
            <a:avLst/>
          </a:prstGeom>
        </p:spPr>
      </p:pic>
      <p:pic>
        <p:nvPicPr>
          <p:cNvPr id="13" name="Picture 12" descr="Screen Shot 2013-11-19 at 6.32.49 AM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019" y="1642689"/>
            <a:ext cx="1089527" cy="842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" y="3794795"/>
            <a:ext cx="8046227" cy="1602834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3" y="3968611"/>
            <a:ext cx="7966086" cy="152269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0" y="4109084"/>
            <a:ext cx="8030198" cy="1554749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2" y="4278137"/>
            <a:ext cx="7918004" cy="1490637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1" y="4413848"/>
            <a:ext cx="8126372" cy="153872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0" y="4597190"/>
            <a:ext cx="8030200" cy="142652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17074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ounded Rectangle 17"/>
          <p:cNvSpPr>
            <a:spLocks noChangeArrowheads="1"/>
          </p:cNvSpPr>
          <p:nvPr/>
        </p:nvSpPr>
        <p:spPr bwMode="auto">
          <a:xfrm>
            <a:off x="457200" y="9144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5060" name="Picture 4" descr="Screen shot 2011-10-21 at 4.51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1"/>
          <a:stretch>
            <a:fillRect/>
          </a:stretch>
        </p:blipFill>
        <p:spPr bwMode="auto">
          <a:xfrm>
            <a:off x="381000" y="2133600"/>
            <a:ext cx="82661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762000" y="987425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3.9 hrs.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2" name="TextBox 12"/>
          <p:cNvSpPr txBox="1">
            <a:spLocks noChangeArrowheads="1"/>
          </p:cNvSpPr>
          <p:nvPr/>
        </p:nvSpPr>
        <p:spPr bwMode="auto">
          <a:xfrm>
            <a:off x="762000" y="1536700"/>
            <a:ext cx="20574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1.8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342900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2.7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3429000" y="1558925"/>
            <a:ext cx="2057400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0.7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6318250" y="1009650"/>
            <a:ext cx="2057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solidFill>
                  <a:srgbClr val="0E0BEE"/>
                </a:solidFill>
                <a:latin typeface="Cambria" pitchFamily="18" charset="0"/>
              </a:rPr>
              <a:t>2.96</a:t>
            </a:r>
            <a:endParaRPr lang="en-US" altLang="en-US" sz="2700" b="1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45066" name="TextBox 16"/>
          <p:cNvSpPr txBox="1">
            <a:spLocks noChangeArrowheads="1"/>
          </p:cNvSpPr>
          <p:nvPr/>
        </p:nvSpPr>
        <p:spPr bwMode="auto">
          <a:xfrm>
            <a:off x="6318250" y="1558925"/>
            <a:ext cx="205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smtClean="0">
                <a:solidFill>
                  <a:srgbClr val="0E0BEE"/>
                </a:solidFill>
                <a:latin typeface="Cambria" pitchFamily="18" charset="0"/>
              </a:rPr>
              <a:t>0.4 </a:t>
            </a:r>
            <a:r>
              <a:rPr lang="en-US" altLang="en-US" sz="2100" dirty="0" err="1">
                <a:solidFill>
                  <a:srgbClr val="0E0BEE"/>
                </a:solidFill>
                <a:latin typeface="Cambria" pitchFamily="18" charset="0"/>
              </a:rPr>
              <a:t>st</a:t>
            </a:r>
            <a:r>
              <a:rPr lang="en-US" altLang="en-US" sz="2100" dirty="0">
                <a:solidFill>
                  <a:srgbClr val="0E0BEE"/>
                </a:solidFill>
                <a:latin typeface="Cambria" pitchFamily="18" charset="0"/>
              </a:rPr>
              <a:t> dev.</a:t>
            </a:r>
          </a:p>
        </p:txBody>
      </p:sp>
      <p:pic>
        <p:nvPicPr>
          <p:cNvPr id="12" name="Picture 11" descr="Screen Shot 2013-11-19 at 6.33.04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370" y="-173266"/>
            <a:ext cx="1245019" cy="8601952"/>
          </a:xfrm>
          <a:prstGeom prst="rect">
            <a:avLst/>
          </a:prstGeom>
        </p:spPr>
      </p:pic>
      <p:pic>
        <p:nvPicPr>
          <p:cNvPr id="13" name="Picture 12" descr="Screen Shot 2013-11-19 at 6.32.49 AM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019" y="1642689"/>
            <a:ext cx="1089527" cy="842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6" y="3794795"/>
            <a:ext cx="8046227" cy="1602834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3" y="3968611"/>
            <a:ext cx="7966086" cy="152269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0" y="4109084"/>
            <a:ext cx="8030198" cy="1554749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2" y="4278137"/>
            <a:ext cx="7918004" cy="1490637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1" y="4413848"/>
            <a:ext cx="8126372" cy="153872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0" y="4597190"/>
            <a:ext cx="8030200" cy="142652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19" name="Picture 18" descr="Screen Shot 2013-11-19 at 6.35.06 AM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4679">
            <a:off x="2299141" y="398842"/>
            <a:ext cx="1591657" cy="56339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0" name="Picture 19" descr="Screen Shot 2013-11-19 at 6.34.57 AM.p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0773" y="3707027"/>
            <a:ext cx="2537254" cy="3200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05372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8"/>
          <p:cNvSpPr txBox="1">
            <a:spLocks noChangeArrowheads="1"/>
          </p:cNvSpPr>
          <p:nvPr/>
        </p:nvSpPr>
        <p:spPr bwMode="auto">
          <a:xfrm>
            <a:off x="685800" y="176212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r>
              <a:rPr lang="en-US" altLang="en-US" sz="4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 err="1">
                <a:solidFill>
                  <a:srgbClr val="000000"/>
                </a:solidFill>
                <a:latin typeface="Calibri" panose="020F0502020204030204" pitchFamily="34" charset="0"/>
              </a:rPr>
              <a:t>feedback</a:t>
            </a: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7" y="1219200"/>
            <a:ext cx="8164065" cy="48965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815">
            <a:off x="1700941" y="5121780"/>
            <a:ext cx="7411485" cy="10478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307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creen shot 2011-11-14 at 5.0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14400"/>
            <a:ext cx="81534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1143000" y="209550"/>
            <a:ext cx="72390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Cambria" pitchFamily="18" charset="0"/>
              </a:rPr>
              <a:t>VPython</a:t>
            </a:r>
          </a:p>
        </p:txBody>
      </p:sp>
      <p:sp>
        <p:nvSpPr>
          <p:cNvPr id="24580" name="Rectangle 23"/>
          <p:cNvSpPr>
            <a:spLocks noChangeArrowheads="1"/>
          </p:cNvSpPr>
          <p:nvPr/>
        </p:nvSpPr>
        <p:spPr bwMode="auto">
          <a:xfrm>
            <a:off x="457200" y="3657600"/>
            <a:ext cx="3124200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built </a:t>
            </a: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by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 and </a:t>
            </a: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for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 physicists to simplify 3d simulations</a:t>
            </a: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1982788" y="5029200"/>
            <a:ext cx="3124200" cy="1200150"/>
          </a:xfrm>
          <a:prstGeom prst="rect">
            <a:avLst/>
          </a:prstGeom>
          <a:solidFill>
            <a:srgbClr val="FCD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lots of available classes, objects and methods in its </a:t>
            </a:r>
            <a:r>
              <a:rPr lang="en-US" altLang="en-US" b="1" u="sng">
                <a:solidFill>
                  <a:srgbClr val="000000"/>
                </a:solidFill>
                <a:latin typeface="Cambria" pitchFamily="18" charset="0"/>
              </a:rPr>
              <a:t>API</a:t>
            </a:r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76200" y="6411913"/>
            <a:ext cx="563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Calibri" pitchFamily="34" charset="0"/>
              </a:rPr>
              <a:t>Easily installable for windows… and </a:t>
            </a:r>
            <a:r>
              <a:rPr lang="en-US" altLang="en-US" sz="1800" i="1">
                <a:latin typeface="Calibri" pitchFamily="34" charset="0"/>
              </a:rPr>
              <a:t>mostly </a:t>
            </a:r>
            <a:r>
              <a:rPr lang="en-US" altLang="en-US" sz="1800">
                <a:latin typeface="Calibri" pitchFamily="34" charset="0"/>
              </a:rPr>
              <a:t>easy on Macs.</a:t>
            </a: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 rot="20496449">
            <a:off x="317500" y="938213"/>
            <a:ext cx="1651000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latin typeface="Cambria" pitchFamily="18" charset="0"/>
                <a:ea typeface="ＭＳ Ｐゴシック"/>
              </a:rPr>
              <a:t>www.vpython.org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7315200" y="857250"/>
            <a:ext cx="119538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stonehenge.py</a:t>
            </a:r>
          </a:p>
        </p:txBody>
      </p:sp>
      <p:pic>
        <p:nvPicPr>
          <p:cNvPr id="24585" name="Picture 34" descr="bounce"/>
          <p:cNvPicPr>
            <a:picLocks noChangeAspect="1" noChangeArrowheads="1"/>
          </p:cNvPicPr>
          <p:nvPr/>
        </p:nvPicPr>
        <p:blipFill>
          <a:blip r:embed="rId3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5791200" y="3609975"/>
            <a:ext cx="27193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7742238" y="4059238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ＭＳ Ｐゴシック"/>
              </a:rPr>
              <a:t>bounce.py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143240" y="5063040"/>
              <a:ext cx="1143360" cy="1232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3880" y="5053680"/>
                <a:ext cx="1162080" cy="12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23810"/>
            <a:ext cx="6991449" cy="3776990"/>
          </a:xfrm>
          <a:prstGeom prst="rect">
            <a:avLst/>
          </a:prstGeom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2667000" y="214448"/>
            <a:ext cx="41148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smtClean="0">
                <a:latin typeface="Cambria" pitchFamily="18" charset="0"/>
              </a:rPr>
              <a:t>Installing </a:t>
            </a:r>
            <a:r>
              <a:rPr lang="en-US" altLang="en-US" sz="3600" dirty="0" err="1" smtClean="0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204061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Windows &amp; Mac OS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19300" y="6182380"/>
            <a:ext cx="4991100" cy="523220"/>
          </a:xfrm>
          <a:prstGeom prst="rect">
            <a:avLst/>
          </a:prstGeom>
          <a:solidFill>
            <a:srgbClr val="CCECFF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Tutorials and documentation…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8043700">
            <a:off x="2298347" y="5585858"/>
            <a:ext cx="574326" cy="701947"/>
          </a:xfrm>
          <a:prstGeom prst="down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93" y="1042851"/>
            <a:ext cx="6030167" cy="1276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16468">
            <a:off x="7088375" y="505000"/>
            <a:ext cx="1676400" cy="55399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or, use the lab's machines…</a:t>
            </a:r>
            <a:endParaRPr lang="en-US" sz="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1"/>
          <p:cNvSpPr>
            <a:spLocks noChangeArrowheads="1"/>
          </p:cNvSpPr>
          <p:nvPr/>
        </p:nvSpPr>
        <p:spPr bwMode="auto">
          <a:xfrm>
            <a:off x="304800" y="2551113"/>
            <a:ext cx="5338354" cy="4163196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2051051" y="6084501"/>
            <a:ext cx="646271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example API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calls: must be from a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file</a:t>
            </a:r>
            <a:endParaRPr lang="en-US" altLang="en-US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479425" y="2667000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A demo of VPython's API:</a:t>
            </a:r>
          </a:p>
        </p:txBody>
      </p:sp>
      <p:grpSp>
        <p:nvGrpSpPr>
          <p:cNvPr id="25606" name="Group 20"/>
          <p:cNvGrpSpPr>
            <a:grpSpLocks/>
          </p:cNvGrpSpPr>
          <p:nvPr/>
        </p:nvGrpSpPr>
        <p:grpSpPr bwMode="auto">
          <a:xfrm>
            <a:off x="8334375" y="5110163"/>
            <a:ext cx="412750" cy="452437"/>
            <a:chOff x="2928" y="1051"/>
            <a:chExt cx="840" cy="957"/>
          </a:xfrm>
        </p:grpSpPr>
        <p:sp>
          <p:nvSpPr>
            <p:cNvPr id="25613" name="Freeform 21"/>
            <p:cNvSpPr>
              <a:spLocks/>
            </p:cNvSpPr>
            <p:nvPr/>
          </p:nvSpPr>
          <p:spPr bwMode="auto">
            <a:xfrm>
              <a:off x="2928" y="1760"/>
              <a:ext cx="811" cy="248"/>
            </a:xfrm>
            <a:custGeom>
              <a:avLst/>
              <a:gdLst>
                <a:gd name="T0" fmla="*/ 411 w 1048"/>
                <a:gd name="T1" fmla="*/ 21 h 250"/>
                <a:gd name="T2" fmla="*/ 704 w 1048"/>
                <a:gd name="T3" fmla="*/ 82 h 250"/>
                <a:gd name="T4" fmla="*/ 736 w 1048"/>
                <a:gd name="T5" fmla="*/ 110 h 250"/>
                <a:gd name="T6" fmla="*/ 768 w 1048"/>
                <a:gd name="T7" fmla="*/ 137 h 250"/>
                <a:gd name="T8" fmla="*/ 811 w 1048"/>
                <a:gd name="T9" fmla="*/ 178 h 250"/>
                <a:gd name="T10" fmla="*/ 581 w 1048"/>
                <a:gd name="T11" fmla="*/ 246 h 250"/>
                <a:gd name="T12" fmla="*/ 63 w 1048"/>
                <a:gd name="T13" fmla="*/ 226 h 250"/>
                <a:gd name="T14" fmla="*/ 0 w 1048"/>
                <a:gd name="T15" fmla="*/ 205 h 250"/>
                <a:gd name="T16" fmla="*/ 5 w 1048"/>
                <a:gd name="T17" fmla="*/ 172 h 250"/>
                <a:gd name="T18" fmla="*/ 74 w 1048"/>
                <a:gd name="T19" fmla="*/ 130 h 250"/>
                <a:gd name="T20" fmla="*/ 160 w 1048"/>
                <a:gd name="T21" fmla="*/ 75 h 250"/>
                <a:gd name="T22" fmla="*/ 213 w 1048"/>
                <a:gd name="T23" fmla="*/ 55 h 250"/>
                <a:gd name="T24" fmla="*/ 251 w 1048"/>
                <a:gd name="T25" fmla="*/ 28 h 250"/>
                <a:gd name="T26" fmla="*/ 293 w 1048"/>
                <a:gd name="T27" fmla="*/ 14 h 250"/>
                <a:gd name="T28" fmla="*/ 389 w 1048"/>
                <a:gd name="T29" fmla="*/ 28 h 250"/>
                <a:gd name="T30" fmla="*/ 41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22"/>
            <p:cNvSpPr>
              <a:spLocks noChangeArrowheads="1"/>
            </p:cNvSpPr>
            <p:nvPr/>
          </p:nvSpPr>
          <p:spPr bwMode="auto">
            <a:xfrm>
              <a:off x="2964" y="1239"/>
              <a:ext cx="782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5" name="Oval 23"/>
            <p:cNvSpPr>
              <a:spLocks noChangeArrowheads="1"/>
            </p:cNvSpPr>
            <p:nvPr/>
          </p:nvSpPr>
          <p:spPr bwMode="auto">
            <a:xfrm rot="-1967255">
              <a:off x="3038" y="1383"/>
              <a:ext cx="187" cy="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6" name="Oval 24"/>
            <p:cNvSpPr>
              <a:spLocks noChangeArrowheads="1"/>
            </p:cNvSpPr>
            <p:nvPr/>
          </p:nvSpPr>
          <p:spPr bwMode="auto">
            <a:xfrm>
              <a:off x="3261" y="1383"/>
              <a:ext cx="223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7" name="Oval 25"/>
            <p:cNvSpPr>
              <a:spLocks noChangeArrowheads="1"/>
            </p:cNvSpPr>
            <p:nvPr/>
          </p:nvSpPr>
          <p:spPr bwMode="auto">
            <a:xfrm rot="-2071034">
              <a:off x="3522" y="1430"/>
              <a:ext cx="149" cy="2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8" name="Oval 26"/>
            <p:cNvSpPr>
              <a:spLocks noChangeArrowheads="1"/>
            </p:cNvSpPr>
            <p:nvPr/>
          </p:nvSpPr>
          <p:spPr bwMode="auto">
            <a:xfrm>
              <a:off x="3119" y="1477"/>
              <a:ext cx="55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9" name="Oval 27"/>
            <p:cNvSpPr>
              <a:spLocks noChangeArrowheads="1"/>
            </p:cNvSpPr>
            <p:nvPr/>
          </p:nvSpPr>
          <p:spPr bwMode="auto">
            <a:xfrm>
              <a:off x="3342" y="1494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0" name="Oval 28"/>
            <p:cNvSpPr>
              <a:spLocks noChangeArrowheads="1"/>
            </p:cNvSpPr>
            <p:nvPr/>
          </p:nvSpPr>
          <p:spPr bwMode="auto">
            <a:xfrm>
              <a:off x="3542" y="1548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1" name="AutoShape 29"/>
            <p:cNvSpPr>
              <a:spLocks noChangeArrowheads="1"/>
            </p:cNvSpPr>
            <p:nvPr/>
          </p:nvSpPr>
          <p:spPr bwMode="auto">
            <a:xfrm rot="-5400000">
              <a:off x="3290" y="1538"/>
              <a:ext cx="77" cy="446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2" name="Freeform 30"/>
            <p:cNvSpPr>
              <a:spLocks/>
            </p:cNvSpPr>
            <p:nvPr/>
          </p:nvSpPr>
          <p:spPr bwMode="auto">
            <a:xfrm>
              <a:off x="3119" y="1128"/>
              <a:ext cx="649" cy="255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1 h 256"/>
                <a:gd name="T8" fmla="*/ 300 w 648"/>
                <a:gd name="T9" fmla="*/ 237 h 256"/>
                <a:gd name="T10" fmla="*/ 485 w 648"/>
                <a:gd name="T11" fmla="*/ 245 h 256"/>
                <a:gd name="T12" fmla="*/ 647 w 648"/>
                <a:gd name="T13" fmla="*/ 183 h 256"/>
                <a:gd name="T14" fmla="*/ 616 w 648"/>
                <a:gd name="T15" fmla="*/ 152 h 256"/>
                <a:gd name="T16" fmla="*/ 547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31"/>
            <p:cNvSpPr>
              <a:spLocks/>
            </p:cNvSpPr>
            <p:nvPr/>
          </p:nvSpPr>
          <p:spPr bwMode="auto">
            <a:xfrm>
              <a:off x="3254" y="1051"/>
              <a:ext cx="443" cy="191"/>
            </a:xfrm>
            <a:custGeom>
              <a:avLst/>
              <a:gdLst>
                <a:gd name="T0" fmla="*/ 88 w 442"/>
                <a:gd name="T1" fmla="*/ 137 h 192"/>
                <a:gd name="T2" fmla="*/ 34 w 442"/>
                <a:gd name="T3" fmla="*/ 92 h 192"/>
                <a:gd name="T4" fmla="*/ 57 w 442"/>
                <a:gd name="T5" fmla="*/ 0 h 192"/>
                <a:gd name="T6" fmla="*/ 235 w 442"/>
                <a:gd name="T7" fmla="*/ 15 h 192"/>
                <a:gd name="T8" fmla="*/ 373 w 442"/>
                <a:gd name="T9" fmla="*/ 61 h 192"/>
                <a:gd name="T10" fmla="*/ 442 w 442"/>
                <a:gd name="T11" fmla="*/ 92 h 192"/>
                <a:gd name="T12" fmla="*/ 435 w 442"/>
                <a:gd name="T13" fmla="*/ 121 h 192"/>
                <a:gd name="T14" fmla="*/ 281 w 442"/>
                <a:gd name="T15" fmla="*/ 160 h 192"/>
                <a:gd name="T16" fmla="*/ 258 w 442"/>
                <a:gd name="T17" fmla="*/ 168 h 192"/>
                <a:gd name="T18" fmla="*/ 227 w 442"/>
                <a:gd name="T19" fmla="*/ 183 h 192"/>
                <a:gd name="T20" fmla="*/ 196 w 442"/>
                <a:gd name="T21" fmla="*/ 191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32"/>
            <p:cNvSpPr>
              <a:spLocks/>
            </p:cNvSpPr>
            <p:nvPr/>
          </p:nvSpPr>
          <p:spPr bwMode="auto">
            <a:xfrm>
              <a:off x="3025" y="180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3"/>
            <p:cNvSpPr>
              <a:spLocks/>
            </p:cNvSpPr>
            <p:nvPr/>
          </p:nvSpPr>
          <p:spPr bwMode="auto">
            <a:xfrm flipH="1">
              <a:off x="3455" y="1813"/>
              <a:ext cx="216" cy="138"/>
            </a:xfrm>
            <a:custGeom>
              <a:avLst/>
              <a:gdLst>
                <a:gd name="T0" fmla="*/ 8 w 215"/>
                <a:gd name="T1" fmla="*/ 77 h 139"/>
                <a:gd name="T2" fmla="*/ 84 w 215"/>
                <a:gd name="T3" fmla="*/ 17 h 139"/>
                <a:gd name="T4" fmla="*/ 155 w 215"/>
                <a:gd name="T5" fmla="*/ 40 h 139"/>
                <a:gd name="T6" fmla="*/ 216 w 215"/>
                <a:gd name="T7" fmla="*/ 13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Text Box 49"/>
          <p:cNvSpPr txBox="1">
            <a:spLocks noChangeArrowheads="1"/>
          </p:cNvSpPr>
          <p:nvPr/>
        </p:nvSpPr>
        <p:spPr bwMode="auto">
          <a:xfrm>
            <a:off x="6019800" y="3276600"/>
            <a:ext cx="24939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cylinder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visual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What's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25608" name="Text Box 50"/>
          <p:cNvSpPr txBox="1">
            <a:spLocks noChangeArrowheads="1"/>
          </p:cNvSpPr>
          <p:nvPr/>
        </p:nvSpPr>
        <p:spPr bwMode="auto">
          <a:xfrm>
            <a:off x="7391400" y="4864100"/>
            <a:ext cx="134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Cambria" pitchFamily="18" charset="0"/>
              </a:rPr>
              <a:t>at least it's not </a:t>
            </a:r>
            <a:r>
              <a:rPr lang="en-US" altLang="en-US" sz="1200" b="1" i="1">
                <a:latin typeface="Cambria" pitchFamily="18" charset="0"/>
              </a:rPr>
              <a:t>Visual C…</a:t>
            </a:r>
            <a:endParaRPr lang="en-US" altLang="en-US" sz="1200">
              <a:latin typeface="Cambria" pitchFamily="18" charset="0"/>
            </a:endParaRPr>
          </a:p>
        </p:txBody>
      </p:sp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1157288" y="13176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>
                <a:latin typeface="Cambria" panose="02040503050406030204" pitchFamily="18" charset="0"/>
              </a:rPr>
              <a:t>API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1500188" y="862013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... stands for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Application Programming Interface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1852613" y="1524000"/>
            <a:ext cx="5562600" cy="369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a description of how to use a software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4124901" cy="2362530"/>
          </a:xfrm>
          <a:prstGeom prst="rect">
            <a:avLst/>
          </a:prstGeom>
        </p:spPr>
      </p:pic>
      <p:cxnSp>
        <p:nvCxnSpPr>
          <p:cNvPr id="25609" name="Straight Arrow Connector 42"/>
          <p:cNvCxnSpPr>
            <a:cxnSpLocks noChangeShapeType="1"/>
          </p:cNvCxnSpPr>
          <p:nvPr/>
        </p:nvCxnSpPr>
        <p:spPr bwMode="auto">
          <a:xfrm flipH="1" flipV="1">
            <a:off x="2667000" y="4369526"/>
            <a:ext cx="1025526" cy="1752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42"/>
          <p:cNvCxnSpPr>
            <a:cxnSpLocks noChangeShapeType="1"/>
          </p:cNvCxnSpPr>
          <p:nvPr/>
        </p:nvCxnSpPr>
        <p:spPr bwMode="auto">
          <a:xfrm flipH="1" flipV="1">
            <a:off x="2051052" y="4800600"/>
            <a:ext cx="1641474" cy="13215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94880" y="3687840"/>
              <a:ext cx="4214880" cy="1143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20" y="3678480"/>
                <a:ext cx="4233600" cy="11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3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90600" y="76200"/>
            <a:ext cx="7010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Tuples!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6097755" y="263359"/>
            <a:ext cx="2482850" cy="1200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Calibri" pitchFamily="34" charset="0"/>
              </a:rPr>
              <a:t>Lists that use parentheses are called </a:t>
            </a:r>
            <a:r>
              <a:rPr lang="en-US" altLang="en-US" b="1" i="1">
                <a:solidFill>
                  <a:srgbClr val="000000"/>
                </a:solidFill>
                <a:latin typeface="Calibri" pitchFamily="34" charset="0"/>
              </a:rPr>
              <a:t>tuples</a:t>
            </a:r>
            <a:r>
              <a:rPr lang="en-US" altLang="en-US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2213769" y="5668379"/>
            <a:ext cx="5370512" cy="1062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are more memory + time efficient</a:t>
            </a:r>
          </a:p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+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Tuples can be dictionary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keys; lists can't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-  </a:t>
            </a:r>
            <a:r>
              <a:rPr lang="en-US" altLang="en-US" sz="2100" b="1" i="1" dirty="0">
                <a:solidFill>
                  <a:srgbClr val="000000"/>
                </a:solidFill>
                <a:latin typeface="Cambria" panose="02040503050406030204" pitchFamily="18" charset="0"/>
              </a:rPr>
              <a:t>But you can't change tuples' elements...</a:t>
            </a:r>
            <a:endParaRPr lang="en-US" altLang="en-US" sz="21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68313" y="987425"/>
            <a:ext cx="36941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( 4, 2 )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(4, 2)</a:t>
            </a:r>
          </a:p>
          <a:p>
            <a:endParaRPr lang="en-US" altLang="en-US" b="1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</a:t>
            </a:r>
          </a:p>
          <a:p>
            <a:r>
              <a:rPr lang="en-US" altLang="en-US" b="1" dirty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T[0] = 42</a:t>
            </a:r>
          </a:p>
          <a:p>
            <a:r>
              <a:rPr lang="en-US" alt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Error!</a:t>
            </a:r>
          </a:p>
          <a:p>
            <a:endParaRPr lang="en-US" alt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 T = (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'a'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,2,</a:t>
            </a:r>
            <a:r>
              <a:rPr lang="en-US" alt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'z'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</a:p>
        </p:txBody>
      </p:sp>
      <p:sp>
        <p:nvSpPr>
          <p:cNvPr id="23560" name="Rectangle 25"/>
          <p:cNvSpPr>
            <a:spLocks noChangeArrowheads="1"/>
          </p:cNvSpPr>
          <p:nvPr/>
        </p:nvSpPr>
        <p:spPr bwMode="auto">
          <a:xfrm>
            <a:off x="5380038" y="2374900"/>
            <a:ext cx="31845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Tuples are </a:t>
            </a:r>
            <a:r>
              <a:rPr lang="en-US" altLang="en-US" u="sng" dirty="0">
                <a:solidFill>
                  <a:srgbClr val="0B04FF"/>
                </a:solidFill>
                <a:latin typeface="Calibri" pitchFamily="34" charset="0"/>
              </a:rPr>
              <a:t>immutable</a:t>
            </a:r>
            <a:r>
              <a:rPr lang="en-US" altLang="en-US" dirty="0">
                <a:solidFill>
                  <a:srgbClr val="0B04FF"/>
                </a:solidFill>
                <a:latin typeface="Calibri" pitchFamily="34" charset="0"/>
              </a:rPr>
              <a:t> lists: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you can't change their elements...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...but you can always redefine the whole variable, if you want!</a:t>
            </a:r>
          </a:p>
        </p:txBody>
      </p:sp>
      <p:cxnSp>
        <p:nvCxnSpPr>
          <p:cNvPr id="23561" name="Straight Arrow Connector 27"/>
          <p:cNvCxnSpPr>
            <a:cxnSpLocks noChangeShapeType="1"/>
          </p:cNvCxnSpPr>
          <p:nvPr/>
        </p:nvCxnSpPr>
        <p:spPr bwMode="auto">
          <a:xfrm flipH="1">
            <a:off x="4083050" y="4478337"/>
            <a:ext cx="1631950" cy="363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Straight Arrow Connector 28"/>
          <p:cNvCxnSpPr>
            <a:cxnSpLocks noChangeShapeType="1"/>
          </p:cNvCxnSpPr>
          <p:nvPr/>
        </p:nvCxnSpPr>
        <p:spPr bwMode="auto">
          <a:xfrm flipH="1">
            <a:off x="3078164" y="2971800"/>
            <a:ext cx="2408236" cy="7421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51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ounded Rectangle 4"/>
          <p:cNvSpPr>
            <a:spLocks noChangeArrowheads="1"/>
          </p:cNvSpPr>
          <p:nvPr/>
        </p:nvSpPr>
        <p:spPr bwMode="auto">
          <a:xfrm>
            <a:off x="394848" y="3110637"/>
            <a:ext cx="3393380" cy="1173979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5592074" y="3305759"/>
            <a:ext cx="247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ambria" pitchFamily="18" charset="0"/>
              </a:rPr>
              <a:t>more example API calls</a:t>
            </a:r>
          </a:p>
        </p:txBody>
      </p:sp>
      <p:sp>
        <p:nvSpPr>
          <p:cNvPr id="26630" name="Text Box 19"/>
          <p:cNvSpPr txBox="1">
            <a:spLocks noChangeArrowheads="1"/>
          </p:cNvSpPr>
          <p:nvPr/>
        </p:nvSpPr>
        <p:spPr bwMode="auto">
          <a:xfrm>
            <a:off x="441611" y="725444"/>
            <a:ext cx="4624599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latin typeface="Courier New" pitchFamily="49" charset="0"/>
              </a:rPr>
              <a:t>c = cylinder()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9900"/>
                </a:solidFill>
                <a:latin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009900"/>
                </a:solidFill>
                <a:latin typeface="Courier New" pitchFamily="49" charset="0"/>
              </a:rPr>
              <a:t>c.color</a:t>
            </a:r>
            <a:r>
              <a:rPr lang="en-US" altLang="en-US" sz="1800" b="1" dirty="0">
                <a:solidFill>
                  <a:srgbClr val="009900"/>
                </a:solidFill>
                <a:latin typeface="Courier New" pitchFamily="49" charset="0"/>
              </a:rPr>
              <a:t> is"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c.color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endParaRPr lang="en-US" altLang="en-US" sz="1800" b="1" dirty="0" smtClean="0">
              <a:solidFill>
                <a:srgbClr val="F7890C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True: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 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c.pos</a:t>
            </a:r>
            <a:r>
              <a:rPr lang="en-US" altLang="en-US" sz="1800" b="1" dirty="0">
                <a:solidFill>
                  <a:srgbClr val="0099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is"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c.pos</a:t>
            </a:r>
            <a:endParaRPr lang="en-US" altLang="en-US" sz="15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</a:rPr>
              <a:t>      # 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set the color to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color.blue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or a tuple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</a:rPr>
              <a:t>      # change the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… hard to tell what's happening</a:t>
            </a:r>
            <a:r>
              <a:rPr lang="en-US" altLang="en-US" sz="1500" dirty="0" smtClean="0">
                <a:solidFill>
                  <a:srgbClr val="000000"/>
                </a:solidFill>
                <a:latin typeface="Calibri" pitchFamily="34" charset="0"/>
              </a:rPr>
              <a:t>…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scene.autoscale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1800" b="1" dirty="0" smtClean="0">
                <a:solidFill>
                  <a:srgbClr val="7030A0"/>
                </a:solidFill>
                <a:latin typeface="Courier New" pitchFamily="49" charset="0"/>
              </a:rPr>
              <a:t>False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box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=(4,0,0))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a = </a:t>
            </a:r>
            <a:r>
              <a:rPr lang="en-US" altLang="en-US" sz="1800" b="1" dirty="0">
                <a:solidFill>
                  <a:srgbClr val="C00000"/>
                </a:solidFill>
                <a:latin typeface="Courier New" pitchFamily="49" charset="0"/>
              </a:rPr>
              <a:t>sphere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=(0,0,4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))</a:t>
            </a:r>
            <a:endParaRPr lang="en-US" altLang="en-US" sz="18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cxnSp>
        <p:nvCxnSpPr>
          <p:cNvPr id="26631" name="Straight Arrow Connector 42"/>
          <p:cNvCxnSpPr>
            <a:cxnSpLocks noChangeShapeType="1"/>
          </p:cNvCxnSpPr>
          <p:nvPr/>
        </p:nvCxnSpPr>
        <p:spPr bwMode="auto">
          <a:xfrm flipH="1">
            <a:off x="3954251" y="3535353"/>
            <a:ext cx="1497224" cy="450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6228241" y="215232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Cambria" pitchFamily="18" charset="0"/>
              </a:rPr>
              <a:t>VPython</a:t>
            </a:r>
            <a:endParaRPr lang="en-US" altLang="en-US" sz="3600" dirty="0">
              <a:latin typeface="Cambria" pitchFamily="18" charset="0"/>
            </a:endParaRPr>
          </a:p>
        </p:txBody>
      </p:sp>
      <p:cxnSp>
        <p:nvCxnSpPr>
          <p:cNvPr id="17" name="Straight Arrow Connector 42"/>
          <p:cNvCxnSpPr>
            <a:cxnSpLocks noChangeShapeType="1"/>
          </p:cNvCxnSpPr>
          <p:nvPr/>
        </p:nvCxnSpPr>
        <p:spPr bwMode="auto">
          <a:xfrm flipH="1">
            <a:off x="3458243" y="3529680"/>
            <a:ext cx="2009274" cy="1443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42"/>
          <p:cNvCxnSpPr>
            <a:cxnSpLocks noChangeShapeType="1"/>
          </p:cNvCxnSpPr>
          <p:nvPr/>
        </p:nvCxnSpPr>
        <p:spPr bwMode="auto">
          <a:xfrm flipH="1">
            <a:off x="3812963" y="3535353"/>
            <a:ext cx="1638512" cy="8842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5341680" y="1457942"/>
            <a:ext cx="3345120" cy="73866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Then, run a simulation using those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2298"/>
            <a:ext cx="4096963" cy="2213302"/>
          </a:xfrm>
          <a:prstGeom prst="rect">
            <a:avLst/>
          </a:prstGeom>
        </p:spPr>
      </p:pic>
      <p:cxnSp>
        <p:nvCxnSpPr>
          <p:cNvPr id="14" name="Straight Arrow Connector 42"/>
          <p:cNvCxnSpPr>
            <a:cxnSpLocks noChangeShapeType="1"/>
          </p:cNvCxnSpPr>
          <p:nvPr/>
        </p:nvCxnSpPr>
        <p:spPr bwMode="auto">
          <a:xfrm flipH="1" flipV="1">
            <a:off x="3954251" y="3236913"/>
            <a:ext cx="1497224" cy="2927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40210" y="215232"/>
            <a:ext cx="422592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Set up the world with 3d objects…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856940" y="3697626"/>
            <a:ext cx="19493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(called </a:t>
            </a:r>
            <a:r>
              <a:rPr lang="en-US" altLang="en-US" sz="1200" b="1" i="1" dirty="0" smtClean="0">
                <a:solidFill>
                  <a:srgbClr val="000000"/>
                </a:solidFill>
                <a:latin typeface="Cambria" pitchFamily="18" charset="0"/>
              </a:rPr>
              <a:t>before </a:t>
            </a:r>
            <a:r>
              <a:rPr lang="en-US" altLang="en-US" sz="1200" dirty="0" smtClean="0">
                <a:solidFill>
                  <a:srgbClr val="000000"/>
                </a:solidFill>
                <a:latin typeface="Cambria" pitchFamily="18" charset="0"/>
              </a:rPr>
              <a:t>while True!)</a:t>
            </a:r>
            <a:endParaRPr lang="en-US" alt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5070473" y="1574074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331179" y="5592662"/>
            <a:ext cx="4149406" cy="36933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mbria" pitchFamily="18" charset="0"/>
              </a:rPr>
              <a:t>all of the API calls and their explanation!</a:t>
            </a:r>
            <a:endParaRPr lang="en-US" alt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0" y="228600"/>
            <a:ext cx="4953000" cy="1676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52600" y="144463"/>
            <a:ext cx="2198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altLang="en-US" sz="3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Python</a:t>
            </a: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84079" y="1731617"/>
            <a:ext cx="8458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from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visual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</a:p>
          <a:p>
            <a:pPr eaLnBrk="1" hangingPunct="1"/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main():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""" </a:t>
            </a:r>
            <a:r>
              <a:rPr lang="en-US" altLang="en-US" sz="1800" b="1" dirty="0" err="1" smtClean="0">
                <a:solidFill>
                  <a:srgbClr val="009900"/>
                </a:solidFill>
                <a:latin typeface="Courier New" pitchFamily="49" charset="0"/>
              </a:rPr>
              <a:t>docstring</a:t>
            </a:r>
            <a:r>
              <a:rPr lang="en-US" altLang="en-US" sz="1800" b="1" dirty="0" smtClean="0">
                <a:solidFill>
                  <a:srgbClr val="009900"/>
                </a:solidFill>
                <a:latin typeface="Courier New" pitchFamily="49" charset="0"/>
              </a:rPr>
              <a:t>! """</a:t>
            </a:r>
            <a:endParaRPr lang="en-US" altLang="en-US" sz="18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floor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box(length=4,width=4,height=0.5,color=(0,0,1))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ball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sphere(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pos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=(0,8,0),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radius=1,color=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color.red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vector(0,-1,0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RATE = 100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1.0/RATE</a:t>
            </a:r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endParaRPr lang="en-US" altLang="en-US" sz="1800" dirty="0">
              <a:solidFill>
                <a:srgbClr val="000000"/>
              </a:solidFill>
              <a:latin typeface="Courier New" pitchFamily="49" charset="0"/>
              <a:ea typeface="ヒラギノ角ゴ Pro W3" charset="-128"/>
            </a:endParaRPr>
          </a:p>
          <a:p>
            <a:pPr eaLnBrk="1" hangingPunct="1"/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    while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latin typeface="Courier New" pitchFamily="49" charset="0"/>
              </a:rPr>
              <a:t>rate(RATE)</a:t>
            </a:r>
            <a:endParaRPr lang="en-US" altLang="en-US" sz="1800" b="1" dirty="0"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ball.pos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ball.pos.y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ball.radius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*= -1.0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ball.vel.y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+= -9.8*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</a:rPr>
              <a:t>dt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27653" name="Picture 34" descr="bounce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7241" b="18236"/>
          <a:stretch>
            <a:fillRect/>
          </a:stretch>
        </p:blipFill>
        <p:spPr bwMode="auto">
          <a:xfrm>
            <a:off x="228600" y="228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6590903" y="6015335"/>
            <a:ext cx="114379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 </a:t>
            </a:r>
            <a:r>
              <a:rPr lang="en-US" altLang="en-US" sz="1200" b="1" dirty="0">
                <a:solidFill>
                  <a:srgbClr val="F7890C"/>
                </a:solidFill>
                <a:latin typeface="+mj-lt"/>
              </a:rPr>
              <a:t>if/else</a:t>
            </a:r>
            <a:r>
              <a:rPr lang="en-US" altLang="en-US" sz="1200" dirty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005265" y="1042453"/>
            <a:ext cx="2100262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Look over this </a:t>
            </a:r>
            <a:r>
              <a:rPr lang="en-US" altLang="en-US" sz="1500" dirty="0" err="1">
                <a:solidFill>
                  <a:srgbClr val="000000"/>
                </a:solidFill>
                <a:latin typeface="Calibri" pitchFamily="34" charset="0"/>
              </a:rPr>
              <a:t>VPython</a:t>
            </a: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 program to determine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371600" y="609600"/>
            <a:ext cx="0" cy="533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9550" y="4203700"/>
              <a:ext cx="1588" cy="111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81292" y="4194738"/>
                <a:ext cx="20962" cy="30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152900" y="428625"/>
            <a:ext cx="4917078" cy="1565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</a:t>
            </a:r>
            <a:r>
              <a:rPr lang="en-US" altLang="en-US" sz="1500" dirty="0">
                <a:latin typeface="Calibri" pitchFamily="34" charset="0"/>
              </a:rPr>
              <a:t>1) </a:t>
            </a:r>
            <a:r>
              <a:rPr lang="en-US" altLang="en-US" sz="1500" dirty="0" smtClean="0">
                <a:latin typeface="Calibri" pitchFamily="34" charset="0"/>
              </a:rPr>
              <a:t>How many 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classes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</a:t>
            </a:r>
            <a:r>
              <a:rPr lang="en-US" altLang="en-US" sz="1500" dirty="0" smtClean="0">
                <a:latin typeface="Calibri" pitchFamily="34" charset="0"/>
              </a:rPr>
              <a:t>used in this code?  ____</a:t>
            </a:r>
            <a:endParaRPr lang="en-US" altLang="en-US" sz="1500" dirty="0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(2) How many </a:t>
            </a:r>
            <a:r>
              <a:rPr lang="en-US" altLang="en-US" sz="1500" dirty="0" err="1" smtClean="0">
                <a:latin typeface="Calibri" pitchFamily="34" charset="0"/>
              </a:rPr>
              <a:t>vPython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u="sng" dirty="0" smtClean="0">
                <a:latin typeface="Calibri" pitchFamily="34" charset="0"/>
              </a:rPr>
              <a:t>objects</a:t>
            </a:r>
            <a:r>
              <a:rPr lang="en-US" altLang="en-US" sz="1500" dirty="0" smtClean="0">
                <a:latin typeface="Calibri" pitchFamily="34" charset="0"/>
              </a:rPr>
              <a:t> </a:t>
            </a:r>
            <a:r>
              <a:rPr lang="en-US" altLang="en-US" sz="1500" dirty="0">
                <a:latin typeface="Calibri" pitchFamily="34" charset="0"/>
              </a:rPr>
              <a:t>are used here?  ________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>
                <a:latin typeface="Calibri" pitchFamily="34" charset="0"/>
              </a:rPr>
              <a:t>(3) </a:t>
            </a:r>
            <a:r>
              <a:rPr lang="en-US" altLang="en-US" sz="1500" dirty="0" smtClean="0">
                <a:latin typeface="Calibri" pitchFamily="34" charset="0"/>
              </a:rPr>
              <a:t>What line of code handles </a:t>
            </a:r>
            <a:r>
              <a:rPr lang="en-US" altLang="en-US" sz="1500" b="1" i="1" dirty="0" smtClean="0">
                <a:latin typeface="Calibri" pitchFamily="34" charset="0"/>
              </a:rPr>
              <a:t>collisions</a:t>
            </a:r>
            <a:r>
              <a:rPr lang="en-US" altLang="en-US" sz="1500" dirty="0" smtClean="0">
                <a:latin typeface="Calibri" pitchFamily="34" charset="0"/>
              </a:rPr>
              <a:t> ?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latin typeface="Calibri" pitchFamily="34" charset="0"/>
              </a:rPr>
              <a:t>(4) How does  </a:t>
            </a:r>
            <a:r>
              <a:rPr lang="en-US" altLang="en-US" sz="1500" b="1" i="1" dirty="0" smtClean="0">
                <a:latin typeface="Calibri" pitchFamily="34" charset="0"/>
              </a:rPr>
              <a:t>physics  </a:t>
            </a:r>
            <a:r>
              <a:rPr lang="en-US" altLang="en-US" sz="1500" dirty="0" smtClean="0">
                <a:latin typeface="Calibri" pitchFamily="34" charset="0"/>
              </a:rPr>
              <a:t>work?  Where is it?</a:t>
            </a:r>
          </a:p>
          <a:p>
            <a:pPr lvl="0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(5) </a:t>
            </a:r>
            <a:r>
              <a:rPr lang="en-US" altLang="en-US" sz="150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Tricky!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 How 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many </a:t>
            </a:r>
            <a:r>
              <a:rPr lang="en-US" altLang="en-US" sz="1500" u="sng" dirty="0">
                <a:solidFill>
                  <a:prstClr val="black"/>
                </a:solidFill>
                <a:latin typeface="Calibri" pitchFamily="34" charset="0"/>
                <a:ea typeface="+mn-ea"/>
              </a:rPr>
              <a:t>tuples</a:t>
            </a:r>
            <a:r>
              <a:rPr lang="en-US" altLang="en-US" sz="1500" dirty="0">
                <a:solidFill>
                  <a:prstClr val="black"/>
                </a:solidFill>
                <a:latin typeface="Calibri" pitchFamily="34" charset="0"/>
                <a:ea typeface="+mn-ea"/>
              </a:rPr>
              <a:t> </a:t>
            </a:r>
            <a:r>
              <a:rPr lang="en-US" altLang="en-US" sz="1500" dirty="0" smtClean="0">
                <a:solidFill>
                  <a:prstClr val="black"/>
                </a:solidFill>
                <a:latin typeface="Calibri" pitchFamily="34" charset="0"/>
                <a:ea typeface="+mn-ea"/>
              </a:rPr>
              <a:t>are here?</a:t>
            </a:r>
            <a:endParaRPr lang="en-US" altLang="en-US" sz="1500" dirty="0">
              <a:solidFill>
                <a:prstClr val="black"/>
              </a:solidFill>
              <a:latin typeface="Calibri" pitchFamily="34" charset="0"/>
              <a:ea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en-US" sz="1100" dirty="0">
              <a:latin typeface="Calibri" pitchFamily="34" charset="0"/>
            </a:endParaRP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213600" y="1250336"/>
            <a:ext cx="177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 dirty="0" smtClean="0">
                <a:latin typeface="Cambria" panose="02040503050406030204" pitchFamily="18" charset="0"/>
              </a:rPr>
              <a:t>I'm glad you asked.</a:t>
            </a:r>
            <a:endParaRPr lang="en-US" altLang="en-US" sz="1000" dirty="0">
              <a:latin typeface="Cambria" panose="02040503050406030204" pitchFamily="18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562600" y="4907927"/>
            <a:ext cx="990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j-lt"/>
              </a:rPr>
              <a:t>w</a:t>
            </a:r>
            <a:r>
              <a:rPr lang="en-US" altLang="en-US" sz="1200" dirty="0" smtClean="0">
                <a:latin typeface="+mj-lt"/>
              </a:rPr>
              <a:t>hat is this +=</a:t>
            </a:r>
            <a:r>
              <a:rPr lang="en-US" altLang="en-US" sz="1200" dirty="0" smtClean="0">
                <a:solidFill>
                  <a:srgbClr val="000AF9"/>
                </a:solidFill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doing?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5257800" y="5101193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6362700" y="6130751"/>
            <a:ext cx="304800" cy="230832"/>
          </a:xfrm>
          <a:prstGeom prst="right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Vatche Saha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tche Sahaki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26" y="1486989"/>
            <a:ext cx="505852" cy="67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598320" y="348120"/>
              <a:ext cx="7983360" cy="6179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960" y="338760"/>
                <a:ext cx="8002080" cy="61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14800" y="342680"/>
            <a:ext cx="3950368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dirty="0" smtClean="0">
                <a:latin typeface="Cambria" pitchFamily="18" charset="0"/>
              </a:rPr>
              <a:t>act like </a:t>
            </a:r>
            <a:r>
              <a:rPr lang="en-US" altLang="en-US" sz="2700" i="1" dirty="0" smtClean="0">
                <a:latin typeface="Cambria" pitchFamily="18" charset="0"/>
              </a:rPr>
              <a:t>vectors</a:t>
            </a:r>
            <a:r>
              <a:rPr lang="en-US" altLang="en-US" sz="2700" dirty="0" smtClean="0">
                <a:latin typeface="Cambria" pitchFamily="18" charset="0"/>
              </a:rPr>
              <a:t>!</a:t>
            </a:r>
            <a:endParaRPr lang="en-US" altLang="en-US" sz="27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44780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(0,-1,0)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799" y="2996624"/>
            <a:ext cx="760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+= 0.01*</a:t>
            </a:r>
            <a:r>
              <a:rPr lang="en-US" altLang="en-US" sz="3200" b="1" dirty="0" smtClean="0">
                <a:solidFill>
                  <a:srgbClr val="0000FF"/>
                </a:solidFill>
                <a:latin typeface="Courier New" pitchFamily="49" charset="0"/>
              </a:rPr>
              <a:t>vector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(0,-9.8,0)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4876799"/>
            <a:ext cx="760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Courier New" pitchFamily="49" charset="0"/>
              </a:rPr>
              <a:t>pos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vel</a:t>
            </a:r>
            <a:r>
              <a:rPr lang="en-US" altLang="en-US" sz="3200" b="1" dirty="0" smtClean="0">
                <a:solidFill>
                  <a:srgbClr val="000000"/>
                </a:solidFill>
                <a:latin typeface="Courier New" pitchFamily="49" charset="0"/>
              </a:rPr>
              <a:t>*0.01</a:t>
            </a:r>
            <a:endParaRPr lang="en-US" alt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3390899" y="5638799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3048000" y="3581399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81400" y="4186807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multiplication by a scalar – finally!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62400" y="6260068"/>
            <a:ext cx="368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component-by-component addition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5400000">
            <a:off x="6400800" y="1740187"/>
            <a:ext cx="685800" cy="990600"/>
          </a:xfrm>
          <a:prstGeom prst="downArrow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72689" y="2297668"/>
            <a:ext cx="63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vel.x</a:t>
            </a:r>
            <a:endParaRPr lang="en-US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54220" y="2127402"/>
            <a:ext cx="62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vel.y</a:t>
            </a:r>
            <a:endParaRPr lang="en-US" b="1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42556" y="1957136"/>
            <a:ext cx="61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 smtClean="0">
                <a:latin typeface="+mj-lt"/>
              </a:rPr>
              <a:t>vel.z</a:t>
            </a:r>
            <a:endParaRPr lang="en-US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5917" y="1912321"/>
            <a:ext cx="162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Cambria" pitchFamily="18" charset="0"/>
              </a:rPr>
              <a:t>named components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88801" y="1957136"/>
            <a:ext cx="0" cy="340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66774" y="1957136"/>
            <a:ext cx="0" cy="24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37920" y="848160"/>
              <a:ext cx="3286440" cy="1438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8560" y="838800"/>
                <a:ext cx="3305160" cy="14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31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14800" y="342680"/>
            <a:ext cx="3950368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dirty="0" smtClean="0">
                <a:latin typeface="Cambria" pitchFamily="18" charset="0"/>
              </a:rPr>
              <a:t>act like </a:t>
            </a:r>
            <a:r>
              <a:rPr lang="en-US" altLang="en-US" sz="2700" i="1" dirty="0" smtClean="0">
                <a:latin typeface="Cambria" pitchFamily="18" charset="0"/>
              </a:rPr>
              <a:t>vectors</a:t>
            </a:r>
            <a:r>
              <a:rPr lang="en-US" altLang="en-US" sz="2700" dirty="0" smtClean="0">
                <a:latin typeface="Cambria" pitchFamily="18" charset="0"/>
              </a:rPr>
              <a:t>!</a:t>
            </a:r>
            <a:endParaRPr lang="en-US" altLang="en-US" sz="27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605" y="6434631"/>
            <a:ext cx="482125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http://vpython.org/contents/docs/vector.html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" y="1905000"/>
            <a:ext cx="7335274" cy="44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364958" y="227264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vectors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14800" y="342680"/>
            <a:ext cx="3950368" cy="5078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dirty="0" smtClean="0">
                <a:latin typeface="Cambria" pitchFamily="18" charset="0"/>
              </a:rPr>
              <a:t>act like </a:t>
            </a:r>
            <a:r>
              <a:rPr lang="en-US" altLang="en-US" sz="2700" i="1" dirty="0" smtClean="0">
                <a:latin typeface="Cambria" pitchFamily="18" charset="0"/>
              </a:rPr>
              <a:t>vectors</a:t>
            </a:r>
            <a:r>
              <a:rPr lang="en-US" altLang="en-US" sz="2700" dirty="0" smtClean="0">
                <a:latin typeface="Cambria" pitchFamily="18" charset="0"/>
              </a:rPr>
              <a:t>!</a:t>
            </a:r>
            <a:endParaRPr lang="en-US" altLang="en-US" sz="27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605" y="6434631"/>
            <a:ext cx="4821256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http://vpython.org/contents/docs/vector.html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763694" cy="6573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9" y="2057400"/>
            <a:ext cx="7297169" cy="42011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73400" y="2536200"/>
              <a:ext cx="1098720" cy="3402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040" y="2526840"/>
                <a:ext cx="1117440" cy="34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6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228600" y="227264"/>
            <a:ext cx="4283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Orbiting example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531082" y="4451296"/>
            <a:ext cx="23622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Cambria" pitchFamily="18" charset="0"/>
              </a:rPr>
              <a:t>now, with </a:t>
            </a:r>
            <a:r>
              <a:rPr lang="en-US" altLang="en-US" sz="2000" i="1" dirty="0" smtClean="0">
                <a:latin typeface="Cambria" pitchFamily="18" charset="0"/>
              </a:rPr>
              <a:t>vectors</a:t>
            </a:r>
            <a:r>
              <a:rPr lang="en-US" altLang="en-US" sz="2000" dirty="0" smtClean="0">
                <a:latin typeface="Cambria" pitchFamily="18" charset="0"/>
              </a:rPr>
              <a:t>!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695" y="1751886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visual import *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= sphere(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=(0,0,10),color=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color.blue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#earth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= sphere(color=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color.yellow,radius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=2)   #sun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vector(5,0,0)      # initial velocity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RATE = 50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1.0/RATE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 = 70.0                   # G!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rate(RATE)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diff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# vector difference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force = k*diff/(mag(diff)**2)  # mag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*force      # acceleration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e.pos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e.vel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# velocity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32" y="131323"/>
            <a:ext cx="1788695" cy="18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8208" y="1447800"/>
            <a:ext cx="1981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Cambria" pitchFamily="18" charset="0"/>
              </a:rPr>
              <a:t>"force arrow" in example code…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19400" y="4800600"/>
            <a:ext cx="4419600" cy="533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39587" y="4800600"/>
            <a:ext cx="1299413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9600" y="5536440"/>
              <a:ext cx="3384720" cy="375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5527080"/>
                <a:ext cx="3403440" cy="3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7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4620182" y="232459"/>
            <a:ext cx="4205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4200" dirty="0" smtClean="0">
                <a:latin typeface="Cambria" pitchFamily="18" charset="0"/>
              </a:rPr>
              <a:t>Documentation!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8" y="1219200"/>
            <a:ext cx="8436429" cy="4953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4267200"/>
            <a:ext cx="8609797" cy="2209800"/>
          </a:xfrm>
          <a:prstGeom prst="round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40164"/>
            <a:ext cx="3014928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vpython.org/contents/docs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854242" y="1447800"/>
            <a:ext cx="7620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(0) Try out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VPython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Make a few changes to the starter code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Implement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wall-collisions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	(</a:t>
            </a:r>
            <a:r>
              <a:rPr lang="en-US" altLang="en-US" sz="2800" b="1" i="1" dirty="0">
                <a:solidFill>
                  <a:srgbClr val="009900"/>
                </a:solidFill>
                <a:latin typeface="Cambria" panose="02040503050406030204" pitchFamily="18" charset="0"/>
              </a:rPr>
              <a:t>3</a:t>
            </a:r>
            <a:r>
              <a:rPr lang="en-US" altLang="en-US" sz="2800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) Improve your alien!</a:t>
            </a:r>
          </a:p>
          <a:p>
            <a:pPr>
              <a:spcBef>
                <a:spcPct val="50000"/>
              </a:spcBef>
            </a:pPr>
            <a:endParaRPr lang="en-US" alt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(4) Add scoring, enemies, or  a moving target, hoops, traps, holes, etc. ~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your own game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23407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Lab goals</a:t>
            </a:r>
          </a:p>
        </p:txBody>
      </p:sp>
    </p:spTree>
    <p:extLst>
      <p:ext uri="{BB962C8B-B14F-4D97-AF65-F5344CB8AC3E}">
        <p14:creationId xmlns:p14="http://schemas.microsoft.com/office/powerpoint/2010/main" val="210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44463"/>
            <a:ext cx="594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Keyboard events…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943600" y="329129"/>
            <a:ext cx="2667000" cy="3693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billiard_bounce.py</a:t>
            </a:r>
            <a:endParaRPr lang="en-US" altLang="en-US" sz="1800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8" y="990600"/>
            <a:ext cx="7316222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7" y="3276600"/>
            <a:ext cx="8326013" cy="3362795"/>
          </a:xfrm>
          <a:prstGeom prst="rect">
            <a:avLst/>
          </a:prstGeom>
          <a:ln w="76200">
            <a:solidFill>
              <a:srgbClr val="CCECFF"/>
            </a:solidFill>
          </a:ln>
        </p:spPr>
      </p:pic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6400800" y="76200"/>
            <a:ext cx="26670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frames</a:t>
            </a:r>
            <a:endParaRPr lang="en-US" altLang="en-US" sz="4200" b="1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4" y="178526"/>
            <a:ext cx="6325111" cy="281665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793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yesterday's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W = 4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9496" y="483741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sz="2100" dirty="0" smtClean="0">
                <a:latin typeface="Calibri" pitchFamily="34" charset="0"/>
              </a:rPr>
              <a:t>: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02791" y="661821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185"/>
          <p:cNvSpPr txBox="1">
            <a:spLocks noChangeArrowheads="1"/>
          </p:cNvSpPr>
          <p:nvPr/>
        </p:nvSpPr>
        <p:spPr bwMode="auto">
          <a:xfrm>
            <a:off x="7162800" y="201696"/>
            <a:ext cx="177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</p:spTree>
    <p:extLst>
      <p:ext uri="{BB962C8B-B14F-4D97-AF65-F5344CB8AC3E}">
        <p14:creationId xmlns:p14="http://schemas.microsoft.com/office/powerpoint/2010/main" val="2847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1603064" y="152400"/>
            <a:ext cx="58072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err="1" smtClean="0">
                <a:latin typeface="Cambria" pitchFamily="18" charset="0"/>
              </a:rPr>
              <a:t>vPython</a:t>
            </a:r>
            <a:r>
              <a:rPr lang="en-US" altLang="en-US" sz="4200" dirty="0" smtClean="0">
                <a:latin typeface="Cambria" pitchFamily="18" charset="0"/>
              </a:rPr>
              <a:t> examples…</a:t>
            </a:r>
            <a:endParaRPr lang="en-US" altLang="en-US" sz="4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1143000"/>
            <a:ext cx="364244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295400"/>
            <a:ext cx="4266833" cy="24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97" y="4038600"/>
            <a:ext cx="3691410" cy="23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Next time!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6400" y="5562600"/>
            <a:ext cx="59436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AI for Connect Four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2140" r="14439" b="29361"/>
          <a:stretch/>
        </p:blipFill>
        <p:spPr bwMode="auto">
          <a:xfrm>
            <a:off x="609600" y="1564105"/>
            <a:ext cx="78202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29000" y="5355956"/>
            <a:ext cx="2057400" cy="306908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61080" y="6498956"/>
            <a:ext cx="2057400" cy="306908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64040" y="4203032"/>
            <a:ext cx="2057400" cy="306908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14400" y="2362200"/>
            <a:ext cx="5486400" cy="798096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76200"/>
            <a:ext cx="86106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visual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endParaRPr lang="en-US" sz="15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5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""" This class represents a three-eyed alien object...</a:t>
            </a:r>
          </a:p>
          <a:p>
            <a:r>
              <a:rPr lang="en-US" sz="15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5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The constructor, named __</a:t>
            </a:r>
            <a:r>
              <a:rPr lang="en-US" sz="15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5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 (as always in Python)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5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(self,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init_framepos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5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""" The constructor creates a frame (container)</a:t>
            </a:r>
          </a:p>
          <a:p>
            <a:r>
              <a:rPr lang="en-US" sz="15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at initial location </a:t>
            </a:r>
            <a:r>
              <a:rPr lang="en-US" sz="1500" b="1" dirty="0" err="1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init_framepos</a:t>
            </a:r>
            <a:endParaRPr lang="en-US" sz="1500" b="1" dirty="0" smtClean="0">
              <a:solidFill>
                <a:srgbClr val="00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"""</a:t>
            </a:r>
          </a:p>
          <a:p>
            <a:r>
              <a:rPr lang="en-US" sz="15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a frame is </a:t>
            </a:r>
            <a:r>
              <a:rPr lang="en-US" sz="15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VPython's</a:t>
            </a:r>
            <a:r>
              <a:rPr lang="en-US" sz="15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collection of shapes</a:t>
            </a:r>
          </a:p>
          <a:p>
            <a:r>
              <a:rPr lang="en-US" sz="15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within a single coordinate system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self.f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frame(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init_framepos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5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all of these parts are within the frame </a:t>
            </a:r>
            <a:r>
              <a:rPr lang="en-US" sz="15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self.f</a:t>
            </a:r>
            <a:endParaRPr lang="en-US" sz="15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self.body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sphere(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=vector(0,0,0),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radius=1,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color=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color.green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frame=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self.f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5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self.left_eye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sphere(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self.body.pos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vector(.35,.5,.6),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radius=0.20,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color=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color.white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frame=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self.f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5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self.right_eye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sphere(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self.body.pos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vector(-.35,.5,.6),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radius=0.20,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color=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color.white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frame=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self.f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632" name="Text Box 2"/>
          <p:cNvSpPr txBox="1">
            <a:spLocks noChangeArrowheads="1"/>
          </p:cNvSpPr>
          <p:nvPr/>
        </p:nvSpPr>
        <p:spPr bwMode="auto">
          <a:xfrm>
            <a:off x="6400800" y="76200"/>
            <a:ext cx="26670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 b="1" dirty="0" smtClean="0">
                <a:latin typeface="Cambria" pitchFamily="18" charset="0"/>
              </a:rPr>
              <a:t>frames</a:t>
            </a:r>
            <a:endParaRPr lang="en-US" altLang="en-US" sz="4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28600" y="144463"/>
            <a:ext cx="594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Keyboard events…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2192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scene.kb.keys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           # is there a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keyevent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s 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scene.kb.getkey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    # get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keypress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if s == "p": 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print alien</a:t>
            </a: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# things the alien(s) can do!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if s == 'J':   # JUMP!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alien.f.pos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vector(0,HEIGHT,0)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alien.vel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vector(0,0,0)       # stop the alien!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run_gravity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not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run_gravity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# fun!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print "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run_gravity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is",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run_gravity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# move the alien around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if s == "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":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alien.f.pos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vector(0,0,1)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if s == "k":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alien.f.pos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vector(0,0,-1)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if s == "j":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alien.f.pos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vector(-1,0,0)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if s == "l":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alien.f.pos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vector(1,0,0)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248400" y="5029200"/>
            <a:ext cx="2667000" cy="92333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Cambria" pitchFamily="18" charset="0"/>
              </a:rPr>
              <a:t>Note that the frame is being moved here ~ this moves </a:t>
            </a:r>
            <a:r>
              <a:rPr lang="en-US" altLang="en-US" sz="1800" b="1" i="1" dirty="0" smtClean="0">
                <a:latin typeface="Cambria" pitchFamily="18" charset="0"/>
              </a:rPr>
              <a:t>all</a:t>
            </a:r>
            <a:r>
              <a:rPr lang="en-US" altLang="en-US" sz="1800" dirty="0" smtClean="0">
                <a:latin typeface="Cambria" pitchFamily="18" charset="0"/>
              </a:rPr>
              <a:t> of the parts!</a:t>
            </a:r>
            <a:endParaRPr lang="en-US" alt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7452" y="2260948"/>
            <a:ext cx="8763000" cy="4419600"/>
          </a:xfrm>
          <a:prstGeom prst="roundRect">
            <a:avLst>
              <a:gd name="adj" fmla="val 10406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72453"/>
            <a:ext cx="495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True: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rate(RATE)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# Here begins PHYSICS!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run_gravity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True: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alien.update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alien.check_beach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beach )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# Here ends physics...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852" y="4546948"/>
            <a:ext cx="6978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check_beach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(self, beach):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""" checks for a bounce!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bottom_of_self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self.f.pos.y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self.body.radius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bottom_of_self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beach.pos.y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self.f.pos.y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beach.pos.y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self.body.radius</a:t>
            </a:r>
            <a:endParaRPr lang="en-US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self.vel.y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*= -1.0   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52" y="2443888"/>
            <a:ext cx="4955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update(self,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 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defines the physics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gravity 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-9.8*10</a:t>
            </a:r>
          </a:p>
          <a:p>
            <a:pPr lvl="0"/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self.vel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*vector(0,gravity,0)</a:t>
            </a:r>
          </a:p>
          <a:p>
            <a:pPr lvl="0"/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self.f.pos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 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self.vel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5748" y="147401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6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Phunky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Physics!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760184"/>
            <a:ext cx="168187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5148" y="2582387"/>
            <a:ext cx="26260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the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Alien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class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44035" name="Picture 6" descr="Screen shot 2012-11-01 at 8.40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-7249" r="40051" b="7249"/>
          <a:stretch>
            <a:fillRect/>
          </a:stretch>
        </p:blipFill>
        <p:spPr bwMode="auto">
          <a:xfrm>
            <a:off x="381000" y="5181600"/>
            <a:ext cx="3798888" cy="1104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9" descr="Screen shot 2012-11-01 at 8.42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7372350" cy="129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10" descr="Screen shot 2012-11-01 at 8.43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869238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1" descr="Screen shot 2012-11-01 at 8.43.4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0"/>
            <a:ext cx="6400800" cy="9525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12" descr="Screen shot 2012-11-01 at 8.42.0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04225" cy="99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13" descr="Screen shot 2012-11-01 at 8.34.03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490">
            <a:off x="26988" y="3216275"/>
            <a:ext cx="8407400" cy="96520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14" descr="Screen shot 2012-11-01 at 8.44.10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99">
            <a:off x="354013" y="4516438"/>
            <a:ext cx="8585200" cy="130810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 Shot 2013-11-19 at 6.33.46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5251">
            <a:off x="3940462" y="-1347450"/>
            <a:ext cx="936293" cy="7862844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  <p:pic>
        <p:nvPicPr>
          <p:cNvPr id="11" name="Picture 10" descr="Screen Shot 2013-11-19 at 6.34.31 AM.png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5217">
            <a:off x="4110205" y="-1767846"/>
            <a:ext cx="869462" cy="6480294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12" name="Picture 11" descr="Screen Shot 2013-11-19 at 6.34.05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0474">
            <a:off x="2065252" y="3993524"/>
            <a:ext cx="660400" cy="4321231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279524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8"/>
          <p:cNvSpPr txBox="1">
            <a:spLocks noChangeArrowheads="1"/>
          </p:cNvSpPr>
          <p:nvPr/>
        </p:nvSpPr>
        <p:spPr bwMode="auto">
          <a:xfrm>
            <a:off x="762000" y="152400"/>
            <a:ext cx="7620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feedback </a:t>
            </a:r>
            <a:r>
              <a:rPr lang="en-US" altLang="en-US" sz="42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feedback</a:t>
            </a:r>
            <a:endParaRPr lang="en-US" altLang="en-US" sz="42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1987" name="Picture 7" descr="Screen shot 2012-11-01 at 8.35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5"/>
          <a:stretch>
            <a:fillRect/>
          </a:stretch>
        </p:blipFill>
        <p:spPr bwMode="auto">
          <a:xfrm>
            <a:off x="152400" y="2895600"/>
            <a:ext cx="69723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8" descr="Screen shot 2012-11-01 at 8.39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5762625" cy="1676400"/>
          </a:xfrm>
          <a:prstGeom prst="rect">
            <a:avLst/>
          </a:prstGeom>
          <a:noFill/>
          <a:ln w="38100">
            <a:solidFill>
              <a:srgbClr val="0A8E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16" descr="Screen shot 2012-11-01 at 8.44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8110538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17" descr="Screen shot 2012-11-01 at 8.43.3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4822825" cy="1066800"/>
          </a:xfrm>
          <a:prstGeom prst="rect">
            <a:avLst/>
          </a:prstGeom>
          <a:noFill/>
          <a:ln w="38100">
            <a:solidFill>
              <a:srgbClr val="0A8E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0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4724400"/>
            <a:ext cx="8848854" cy="13716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73507" y="240213"/>
            <a:ext cx="7010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Tuple problems…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8325" y="1500247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A bug from yesterday's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</a:t>
            </a:r>
            <a:r>
              <a:rPr lang="en-US" altLang="en-US" sz="2100" dirty="0" smtClean="0">
                <a:latin typeface="Calibri" pitchFamily="34" charset="0"/>
              </a:rPr>
              <a:t> class: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19671" y="2128897"/>
            <a:ext cx="55515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W = 4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col </a:t>
            </a: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(W):</a:t>
            </a:r>
          </a:p>
          <a:p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	s += </a:t>
            </a:r>
            <a:r>
              <a:rPr lang="en-US" altLang="en-US" sz="3200" b="1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en-US" sz="3200" b="1" dirty="0" smtClean="0">
                <a:latin typeface="Courier New" pitchFamily="49" charset="0"/>
                <a:cs typeface="Courier New" pitchFamily="49" charset="0"/>
              </a:rPr>
              <a:t>(col), </a:t>
            </a:r>
            <a:r>
              <a:rPr lang="en-US" altLang="en-US" sz="32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"</a:t>
            </a:r>
            <a:endParaRPr lang="en-US" altLang="en-US" sz="32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896" y="5410200"/>
            <a:ext cx="84802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'2'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'3'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9496" y="4837410"/>
            <a:ext cx="693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smtClean="0">
                <a:latin typeface="Calibri" pitchFamily="34" charset="0"/>
              </a:rPr>
              <a:t>yields a surprising result for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sz="2100" dirty="0" smtClean="0">
                <a:latin typeface="Calibri" pitchFamily="34" charset="0"/>
              </a:rPr>
              <a:t>:</a:t>
            </a:r>
            <a:endParaRPr lang="en-US" altLang="en-US" sz="2100" dirty="0">
              <a:latin typeface="Calibri" pitchFamily="34" charset="0"/>
            </a:endParaRPr>
          </a:p>
        </p:txBody>
      </p:sp>
      <p:grpSp>
        <p:nvGrpSpPr>
          <p:cNvPr id="11" name="Group 15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02791" y="661821"/>
            <a:ext cx="398463" cy="450850"/>
            <a:chOff x="2928" y="1051"/>
            <a:chExt cx="840" cy="957"/>
          </a:xfrm>
        </p:grpSpPr>
        <p:sp>
          <p:nvSpPr>
            <p:cNvPr id="12" name="Freeform 15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5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15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15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15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1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AutoShape 1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185"/>
          <p:cNvSpPr txBox="1">
            <a:spLocks noChangeArrowheads="1"/>
          </p:cNvSpPr>
          <p:nvPr/>
        </p:nvSpPr>
        <p:spPr bwMode="auto">
          <a:xfrm>
            <a:off x="7162800" y="201696"/>
            <a:ext cx="177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6961A"/>
                </a:solidFill>
                <a:latin typeface="Cambria" panose="02040503050406030204" pitchFamily="18" charset="0"/>
              </a:rPr>
              <a:t>Creating 1-tuples </a:t>
            </a:r>
            <a:r>
              <a:rPr lang="en-US" altLang="en-US" sz="1200" dirty="0">
                <a:solidFill>
                  <a:srgbClr val="06961A"/>
                </a:solidFill>
                <a:latin typeface="Cambria" panose="02040503050406030204" pitchFamily="18" charset="0"/>
              </a:rPr>
              <a:t>would seem like a problem!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3634560" y="2705760"/>
              <a:ext cx="2634480" cy="1536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25200" y="2696400"/>
                <a:ext cx="2653200" cy="15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7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85800" y="22098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990600" y="18415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Cambria" pitchFamily="18" charset="0"/>
              </a:rPr>
              <a:t>Python details used in VPython…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68325" y="1214438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>
                <a:latin typeface="Calibri" pitchFamily="34" charset="0"/>
              </a:rPr>
              <a:t>Functions can have </a:t>
            </a: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>
                <a:latin typeface="Calibri" pitchFamily="34" charset="0"/>
              </a:rPr>
              <a:t>and can take </a:t>
            </a: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143000" y="2446338"/>
            <a:ext cx="3318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=9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=33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5715000" y="2446338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default input values for x and y </a:t>
            </a:r>
            <a:endParaRPr lang="en-US" altLang="en-US" sz="1800" dirty="0"/>
          </a:p>
        </p:txBody>
      </p:sp>
      <p:sp>
        <p:nvSpPr>
          <p:cNvPr id="21" name="Text Box 185"/>
          <p:cNvSpPr txBox="1">
            <a:spLocks noChangeArrowheads="1"/>
          </p:cNvSpPr>
          <p:nvPr/>
        </p:nvSpPr>
        <p:spPr bwMode="auto">
          <a:xfrm>
            <a:off x="1371600" y="5715000"/>
            <a:ext cx="472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Function inputs </a:t>
            </a:r>
            <a:r>
              <a:rPr lang="en-US" altLang="en-US" i="1" dirty="0" smtClean="0">
                <a:latin typeface="Cambria" panose="02040503050406030204" pitchFamily="18" charset="0"/>
              </a:rPr>
              <a:t>look like </a:t>
            </a:r>
            <a:r>
              <a:rPr lang="en-US" altLang="en-US" dirty="0" smtClean="0">
                <a:latin typeface="Cambria" panose="02040503050406030204" pitchFamily="18" charset="0"/>
              </a:rPr>
              <a:t>tuples, but they're not quite the same… 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2613782" y="4191000"/>
            <a:ext cx="212590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f(9,33)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3335507" y="4787537"/>
            <a:ext cx="688794" cy="914400"/>
          </a:xfrm>
          <a:prstGeom prst="downArrow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ounded Rectangle 4"/>
          <p:cNvSpPr>
            <a:spLocks noChangeArrowheads="1"/>
          </p:cNvSpPr>
          <p:nvPr/>
        </p:nvSpPr>
        <p:spPr bwMode="auto">
          <a:xfrm>
            <a:off x="685800" y="2209800"/>
            <a:ext cx="4360863" cy="1295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990600" y="18415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Cambria" pitchFamily="18" charset="0"/>
              </a:rPr>
              <a:t>Python details used in VPython…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68325" y="1214438"/>
            <a:ext cx="834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>
                <a:latin typeface="Calibri" pitchFamily="34" charset="0"/>
              </a:rPr>
              <a:t>Functions can have </a:t>
            </a: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default input values </a:t>
            </a:r>
            <a:r>
              <a:rPr lang="en-US" altLang="en-US" sz="2100">
                <a:latin typeface="Calibri" pitchFamily="34" charset="0"/>
              </a:rPr>
              <a:t>and can take </a:t>
            </a: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named inputs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143000" y="2446338"/>
            <a:ext cx="3318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=9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=33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+ 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2571017" y="5862935"/>
            <a:ext cx="18485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1074041" y="5909101"/>
            <a:ext cx="1344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libri" pitchFamily="34" charset="0"/>
              </a:rPr>
              <a:t>example of </a:t>
            </a:r>
            <a:r>
              <a:rPr lang="en-US" altLang="en-US" sz="1500" dirty="0" smtClean="0">
                <a:latin typeface="Calibri" pitchFamily="34" charset="0"/>
              </a:rPr>
              <a:t>a </a:t>
            </a:r>
            <a:r>
              <a:rPr lang="en-US" altLang="en-US" sz="1500" b="1" i="1" dirty="0">
                <a:latin typeface="Calibri" pitchFamily="34" charset="0"/>
              </a:rPr>
              <a:t>named input</a:t>
            </a:r>
            <a:endParaRPr lang="en-US" altLang="en-US" sz="1500" b="1" i="1" dirty="0"/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402975" y="3886200"/>
            <a:ext cx="10166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125656" y="4874567"/>
            <a:ext cx="1293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f(1)</a:t>
            </a:r>
            <a:endParaRPr lang="en-US" altLang="en-US" sz="36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15000" y="2446338"/>
            <a:ext cx="29347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example of default input values for x and y </a:t>
            </a:r>
            <a:endParaRPr lang="en-US" altLang="en-US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07480" y="1616400"/>
              <a:ext cx="4768920" cy="4965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8120" y="1607040"/>
                <a:ext cx="4787640" cy="49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7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812959">
            <a:off x="170601" y="4960333"/>
            <a:ext cx="877997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Extras!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76464" y="210633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84148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09600" y="363033"/>
            <a:ext cx="3318537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x+3*y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1724528" y="1900237"/>
            <a:ext cx="5716587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57200" y="2743200"/>
            <a:ext cx="12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535" name="Straight Connector 28"/>
          <p:cNvCxnSpPr>
            <a:cxnSpLocks noChangeShapeType="1"/>
          </p:cNvCxnSpPr>
          <p:nvPr/>
        </p:nvCxnSpPr>
        <p:spPr bwMode="auto">
          <a:xfrm rot="5400000">
            <a:off x="1521619" y="3580606"/>
            <a:ext cx="1676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119687" y="274320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2971800" y="2743200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538" name="Straight Connector 31"/>
          <p:cNvCxnSpPr>
            <a:cxnSpLocks noChangeShapeType="1"/>
          </p:cNvCxnSpPr>
          <p:nvPr/>
        </p:nvCxnSpPr>
        <p:spPr bwMode="auto">
          <a:xfrm rot="5400000">
            <a:off x="3669506" y="3580606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6777037" y="2743200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540" name="Straight Connector 31"/>
          <p:cNvCxnSpPr>
            <a:cxnSpLocks noChangeShapeType="1"/>
          </p:cNvCxnSpPr>
          <p:nvPr/>
        </p:nvCxnSpPr>
        <p:spPr bwMode="auto">
          <a:xfrm rot="5400000">
            <a:off x="5631656" y="3580606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 rot="21318635">
            <a:off x="5791849" y="954060"/>
            <a:ext cx="3041790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Try this on the back page first…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018" y="6397316"/>
            <a:ext cx="836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is a call to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that returns 42?           What is the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72031" y="6627168"/>
            <a:ext cx="12186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fewest # of characters</a:t>
            </a:r>
            <a:endParaRPr lang="en-US" sz="9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 rot="1009475">
            <a:off x="7285188" y="1759412"/>
            <a:ext cx="1011815" cy="307777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is 42!</a:t>
            </a:r>
            <a:endParaRPr lang="en-US" sz="1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599" y="5486400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((3,2),(1,0)) ? 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669680" y="1303560"/>
              <a:ext cx="7028280" cy="5162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0320" y="1294200"/>
                <a:ext cx="7047000" cy="51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812959">
            <a:off x="170601" y="4960333"/>
            <a:ext cx="877997" cy="369332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Extras!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76464" y="210633"/>
            <a:ext cx="4575050" cy="1143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9525" y="184148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Named inputs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09600" y="363033"/>
            <a:ext cx="3318537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=11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x+3*y 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1724528" y="1900237"/>
            <a:ext cx="5716587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What will these function calls to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return?</a:t>
            </a: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457200" y="2743200"/>
            <a:ext cx="12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f(3,1)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535" name="Straight Connector 28"/>
          <p:cNvCxnSpPr>
            <a:cxnSpLocks noChangeShapeType="1"/>
          </p:cNvCxnSpPr>
          <p:nvPr/>
        </p:nvCxnSpPr>
        <p:spPr bwMode="auto">
          <a:xfrm rot="5400000">
            <a:off x="1521619" y="3580606"/>
            <a:ext cx="1676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Rectangle 29"/>
          <p:cNvSpPr>
            <a:spLocks noChangeArrowheads="1"/>
          </p:cNvSpPr>
          <p:nvPr/>
        </p:nvSpPr>
        <p:spPr bwMode="auto">
          <a:xfrm>
            <a:off x="5119687" y="274320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Rectangle 30"/>
          <p:cNvSpPr>
            <a:spLocks noChangeArrowheads="1"/>
          </p:cNvSpPr>
          <p:nvPr/>
        </p:nvSpPr>
        <p:spPr bwMode="auto">
          <a:xfrm>
            <a:off x="2971800" y="2743200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f(3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538" name="Straight Connector 31"/>
          <p:cNvCxnSpPr>
            <a:cxnSpLocks noChangeShapeType="1"/>
          </p:cNvCxnSpPr>
          <p:nvPr/>
        </p:nvCxnSpPr>
        <p:spPr bwMode="auto">
          <a:xfrm rot="5400000">
            <a:off x="3669506" y="3580606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6777037" y="2743200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f(y=2,x=1)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540" name="Straight Connector 31"/>
          <p:cNvCxnSpPr>
            <a:cxnSpLocks noChangeShapeType="1"/>
          </p:cNvCxnSpPr>
          <p:nvPr/>
        </p:nvCxnSpPr>
        <p:spPr bwMode="auto">
          <a:xfrm rot="5400000">
            <a:off x="5631656" y="3580606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58114" y="1048435"/>
            <a:ext cx="4333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mbria" pitchFamily="18" charset="0"/>
              </a:rPr>
              <a:t>Input your name(s) = 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___________________________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492018" y="6397316"/>
            <a:ext cx="836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is a call to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that returns 42?           What is the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itchFamily="18" charset="0"/>
              </a:rPr>
              <a:t>shortest 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call to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returning 42?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72031" y="6627168"/>
            <a:ext cx="12186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900" dirty="0" smtClean="0">
                <a:solidFill>
                  <a:srgbClr val="000000"/>
                </a:solidFill>
                <a:latin typeface="+mj-lt"/>
              </a:rPr>
              <a:t>fewest # of characters</a:t>
            </a:r>
            <a:endParaRPr lang="en-US" sz="9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 rot="1009475">
            <a:off x="7285188" y="1759412"/>
            <a:ext cx="1011815" cy="307777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000000"/>
                </a:solidFill>
                <a:latin typeface="+mj-lt"/>
              </a:rPr>
              <a:t>None is 42!</a:t>
            </a:r>
            <a:endParaRPr lang="en-US" sz="1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599" y="5486400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What  is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((3,2),(1,0)) 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1620</Words>
  <Application>Microsoft Office PowerPoint</Application>
  <PresentationFormat>On-screen Show (4:3)</PresentationFormat>
  <Paragraphs>392</Paragraphs>
  <Slides>46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48</cp:revision>
  <cp:lastPrinted>2014-11-18T16:32:26Z</cp:lastPrinted>
  <dcterms:created xsi:type="dcterms:W3CDTF">2013-11-19T03:00:02Z</dcterms:created>
  <dcterms:modified xsi:type="dcterms:W3CDTF">2014-11-18T18:52:03Z</dcterms:modified>
</cp:coreProperties>
</file>