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69" r:id="rId3"/>
    <p:sldId id="271" r:id="rId4"/>
    <p:sldId id="259" r:id="rId5"/>
    <p:sldId id="280" r:id="rId6"/>
    <p:sldId id="293" r:id="rId7"/>
    <p:sldId id="257" r:id="rId8"/>
    <p:sldId id="281" r:id="rId9"/>
    <p:sldId id="304" r:id="rId10"/>
    <p:sldId id="328" r:id="rId11"/>
    <p:sldId id="283" r:id="rId12"/>
    <p:sldId id="260" r:id="rId13"/>
    <p:sldId id="274" r:id="rId14"/>
    <p:sldId id="261" r:id="rId15"/>
    <p:sldId id="329" r:id="rId16"/>
    <p:sldId id="330" r:id="rId17"/>
    <p:sldId id="262" r:id="rId18"/>
    <p:sldId id="321" r:id="rId19"/>
    <p:sldId id="322" r:id="rId20"/>
    <p:sldId id="323" r:id="rId21"/>
    <p:sldId id="327" r:id="rId22"/>
    <p:sldId id="263" r:id="rId23"/>
    <p:sldId id="324" r:id="rId24"/>
    <p:sldId id="306" r:id="rId25"/>
    <p:sldId id="308" r:id="rId26"/>
    <p:sldId id="307" r:id="rId27"/>
    <p:sldId id="305" r:id="rId28"/>
    <p:sldId id="326" r:id="rId29"/>
    <p:sldId id="337" r:id="rId30"/>
    <p:sldId id="282" r:id="rId31"/>
    <p:sldId id="325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9900"/>
    <a:srgbClr val="CC0099"/>
    <a:srgbClr val="CCECFF"/>
    <a:srgbClr val="0000FF"/>
    <a:srgbClr val="CCFFCC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94660"/>
  </p:normalViewPr>
  <p:slideViewPr>
    <p:cSldViewPr>
      <p:cViewPr varScale="1">
        <p:scale>
          <a:sx n="79" d="100"/>
          <a:sy n="79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7T16:26:17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9823 9674,'0'0,"0"0,0 0,0 0,0 0,0 0,0 0,0 0,0-25,0 25,0-25,0 0,0 1,0-26,-25 25,25 0,-25 1,25-1,-25 0,25 0,-25 0,1 25,-26-24,25 24,-24 0,-1 0,0 0,1 24,-1 1,-24 0,24 0,-24 0,-1-1,1 1,-1 0,1 0,-25 24,24-24,-24 0,0 0,0 0,0-1,-1 1,26 0,-25 0,-1-25,1 0,0 25,0-25,24-25,1 25,-25-25,0 0,24 0,1 1,-1-1,1 0,24 0,-24-24,24-1,-24 25,24-24,25-1,-24 0,24 1,0-1,-24-24,49 24,-25-24,0-1,25 1,0 24,0-24,25-1,-25 26,25-1,-25 1,24-1,1 25,0 0,0-24,0 24,-1 0,1 0,0-24,25-1,-26 25,1-24,0-26,0 26,0-1,0-24,-1-1,1 1,0-1,-25 26,25-26,0 26,-25-26,0 26,24-1,-24 1,0-26,0 26,0-1,0-24,0 24,25-24,-25 24,0 0,0 1,0-1,0 25,-25-24,25 24,-24-25,-1 1,0 24,0-25,-24 25,24-24,0 24,-25 0,25 0,1 1,-1 24,0 0,-25 24,26 1,-26 0,25 25,0-1,1 26,-1-1,25 0,-25 1,25-1,25 1,-25-1,25-24,-1-1,1-24,0 0,0-25,0-25,-1-24</inkml:trace>
  <inkml:trace contextRef="#ctx0" brushRef="#br0" timeOffset="1257.0719">11509 10195,'0'0,"0"0,-24-25,24 0,-25 0,0-24,25-1,-25 0,0 1,1-26,-26 26,25-1,0-24,1 24,-1-24,-25 24,25 1,0-1,1-24,-26 49,25-25,-24 1,-1 24,0 0,-24 0,24 0,1 1,-1-1,1 0,-1 0,0-25,26 26,-1-26,-25 0,50 1,-25-1,1 1,24-26,0 26,0-1,24-24,1-1,-25 26,25-1,0-24,0 24,-1-24,1-1,0 1,0-1,-25-24,25 25,-25-50,0 49,0-24,-25-25,0 25,0 0,0-25,1 24,-26 1,25 0,-24 0,-1 24,25-24,-24 0,24 24,-25-24,1 25,-1-1,0 1,1 24,24 1,-50 24,1 0,0 25,24 25,-24 0,-1 49,26 1,-26 24,1 0,24 0,25 25,-24 0,24-25,25 25,-25-49,50 24,0-49,0-25,49-25,0-25,26 0,24-50,0 1,0-25,0 0</inkml:trace>
  <inkml:trace contextRef="#ctx0" brushRef="#br0" timeOffset="5912.3382">15478 9872,'0'0,"25"0,-25 0,0-25,0 25,0 0,0 0,0 0,0 0,0 0,25 25,-25-25,0 25,0 25,0-26,-25 26,0 25,0-1,1 0,-1 1,-25-1,25 1,0-26,1 1,24-25,-25-1,50 1,-25-25,24 0,1 0,0 0,25-25,24 25,-24 0,24-24,1 24,-26 0,1 24,24-24,-49 0,25 0,-26 25,1-25,0-25,-25 25,0-24</inkml:trace>
  <inkml:trace contextRef="#ctx0" brushRef="#br0" timeOffset="6256.3579">16148 9723,'0'25,"0"25,0-1,-25 26,25-1,-25 26,25-1,-25 25,25 0,-24 0,24 25,-25-25,25 0,-25 24,25-48,-25-26,25 25,0-49,0 0,0-26,0-24,0 0,0-49,25 24</inkml:trace>
  <inkml:trace contextRef="#ctx0" brushRef="#br0" timeOffset="7018.4015">16619 10071,'0'-25,"25"-25,0 25,-25-24,49-26,-49 26,50-1,-25-24,24 49,-24-25,0 26,0-1,0 25,-1 0,1 25,0 24,-25 1,0 24,0 1,0 49,-25 0,0 0,1 0,-26 49,25-49,0 0,-24 0,24-24,-25 24,1-50,24 25,-25-49,1 0,-1-1,1-24,-1-25,25-25,0 0,0-24,1-1,24 1,24-26,-24 25,25-24,25 24,-25 26,24-26,1 25,0 25,-26 25,26 0,0 0,-1 24,1-24,-1 25,1-1,0-24,24 0,-24 0,-1 0,-24-25,25 24,-1-24,-24 0,0 25,0-25,-25 25,24-25,1 25,-25-25,25 0</inkml:trace>
  <inkml:trace contextRef="#ctx0" brushRef="#br0" timeOffset="11382.6511">6995 4986,'-25'-25,"25"0,0 0,0 25,-25 0,25 0,0 25,0 0,-24 25,24-1,-25 26,25 24,0 0,0 25,0 0,0 0,0 0,0-25,0 1,0-26,0-24,0-1,25-24,-25-25,0 0,-25 0,25-25,0-24,-25-1</inkml:trace>
  <inkml:trace contextRef="#ctx0" brushRef="#br0" timeOffset="11605.6638">6796 5730,'0'-25,"0"25,0 0,-24 25,24 24,0 1,0 0,0 24,0 1,0 24,0-25,0-24,24-1,1-24,-25-25,50 0,-25-49,0-26,24 26,1-51,-25 26,24-25,1-1</inkml:trace>
  <inkml:trace contextRef="#ctx0" brushRef="#br0" timeOffset="12096.6919">9996 4465,'0'0,"0"25,0 24,0 26,0 24,0 50,0 0,-25-1,25 26,0-25,0 0,-24-1,24-48,0 24,0-75,0 26,0-50,-25-25,25-25</inkml:trace>
  <inkml:trace contextRef="#ctx0" brushRef="#br0" timeOffset="12306.7039">9798 5755,'0'-50,"0"50,-25 25,25 0,25 24,-25 26,25-1,-25 1,24-26,1 26,0-26,0-49,0 25,24-50,1-24,24-1,-24-24,0-1,-1 1,1-26,-1 1</inkml:trace>
  <inkml:trace contextRef="#ctx0" brushRef="#br0" timeOffset="13060.7471">15751 12402,'0'0,"0"0,0 0,-25 25,0 0,25 0,-24 24,-26 1,25 24,0-24,1 24,-1-24,25 0,0-26,0 1,49 0,-24-25,50 25,-26-25,1-25,24 25,-24 0,24 0,-24 0,-25 0,24 0,-24 25,0-25</inkml:trace>
  <inkml:trace contextRef="#ctx0" brushRef="#br0" timeOffset="13361.7643">16148 12254,'0'-25,"0"25,0 0,0 25,0 24,0 1,0-1,0 51,0-1,-25 25,25 0,-25 0,25 25,-25 0,1-25,24 0,-25-25,25 0,0-25,-25-24,50-25,-25-25,0-25,25-25</inkml:trace>
  <inkml:trace contextRef="#ctx0" brushRef="#br0" timeOffset="13875.7937">16594 12179,'-24'-25,"-1"25,25-25,-25 25,25 0,0 0,0 0,25 0,0-24,24 24,1-25,-1 25,26 0,-1-25,1 50,-1-25,-24 25,-1-1,1 51,-25-1,-1 1,1 49,-50 0,25 25,-24-1,-1 26,0-25,0 0,0-25,1 0,-1 0,25-50,-25 1,25-26,0 1,0-25,0-25,0 0,0-25,0-25,0 25</inkml:trace>
  <inkml:trace contextRef="#ctx0" brushRef="#br0" timeOffset="14161.81">16694 12973,'-25'0,"25"0,0 0,-25 25,50-25,-25 24,25 1,-1-25,26 25,0 0,-1-25,26 0,-1 0,0 0,1 0,-1 0,-24 0,24 0,-24 0,-25 0,24 25,-24-25,0 24</inkml:trace>
  <inkml:trace contextRef="#ctx0" brushRef="#br0" timeOffset="36180.0694">15453 15007,'0'0,"-24"0,-1 0,25 0,0 0,0 0,0-25,0 0,25 0,-25 1,24-1,1-25,0 1,25 24,-26 0,26-25,0 26,-1-1,1 0,-25 25,24-25,1 50,-25 0,-1 24,1 1,0 24,-25 1,0 49,-25 0,0 0,-24 25,-1-25,1 25,-26-25,26-25,-26 25,1-50,24 25,1-49,-1 0,25-26,0 1,0-25,25 0,0 0,50-25,-25 25,0-24,24-1,1 25,0 0,24 0,-24 0,24 25,-24-25,-1 24,1 1,-1 0,1-25,-25 0,0 0,-1-25,1 0,0 1</inkml:trace>
  <inkml:trace contextRef="#ctx0" brushRef="#br0" timeOffset="36625.0949">16619 14412,'0'0,"-25"0,25 0,25 0,-25 0,25 0,0 0,24 0,-24 0,25 0,-1 0,1 24,0 26,-26 0,26 24,-25 25,0 0,-1 25,-24 25,0 0,0 0,0 0,0 0,-24-25,24 0,-25 24,0-48,25-1,-25 0,0 0,1-24,24-26,-25 1,0 0,0-50,0 0</inkml:trace>
  <inkml:trace contextRef="#ctx0" brushRef="#br0" timeOffset="36854.108">16520 15503,'-25'-25,"25"25,25 25,25 25,-1-26,1-24,24 25,25 25,-24-50,24 25,-25-1,-24-24,24 25,-24-50,-25 50,0-50,-1 25,1 0</inkml:trace>
  <inkml:trace contextRef="#ctx0" brushRef="#br0" timeOffset="51369.9382">15429 17165,'0'-25,"0"25,-25-25,25 25,0 0,0 0,-25-25,25 25,0 0,0 0,0 0,25-24,0-1,-1 25,1-25,25 0,-25 0,24 1,1 24,-1-25,1 25,0 0,-1 0,1 25,-25-1,-1 1,1 0,-25 0,0 49,-25 1,1-26,-1 50,-25-49,25 24,1 1,-26-25,50-1,0-49,-25 75,25-75,50 49,-50-49,74 50,-24-50,-1 25,-24-1,-25-24,75 25,-75-25,24 75,-24-75,-24 99,-1-50,0 1,-25 0,1-1,-1-24,-24 25,24-50,-24 24,24-24,-24 0,24 0,25 0,25 0,-74-24,74 24,0 0</inkml:trace>
  <inkml:trace contextRef="#ctx0" brushRef="#br0" timeOffset="51760.9606">16545 16966,'25'-24,"-25"24,24 0,-24 0,0 0,-24 24,24 1,0 0,0 25,0 24,0 0,0 50,0-24,0-1,0 25,0 0,0-25,0 0,0 1,0-26,24-24,-24 24,0-24,0-50,0 74,0-74,0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7T16:27:52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1463 1414,'0'25,"0"-1,0-24,-24 0,24 0,0 0,0 0,0-74,0 24,0-24,24 24,-24 1,0-26,0 26,-24-1,24 50,0-74,0 74,-25-75,25 75,0 0,0 0,-25-49,25 49,0 0,0 0,0 0,0 0,50 25,-50-25,74 0,-49 24,24-24,1 0,25 0,-26 0,26 0,-1 0,0 0,26 25,-26-25,25 0,-24 0,24 0,0 0,0 0,1 25,-1-25,25 0,-50 0,50-25,-25 25,25 0,0 0,-24 0,24-25,25 25,-25 0,0-24,24 24,1-25,0 25,-25-25,25 25,0-25,0 25,-25-25,49 1,-49 24,25-25,0 0,0 0,24 25,-49-25,50 1,-25-1,0 0,0 0,-1 0,1 25,0-25,0 1,0-1,-1 25,26-25,-25 0,0 0,0 1,24 24,-49 0,25-25,0 0,0 25,-25 0,25 0,-1-25,1 25,-25 0,25 0,0 0,-25-25,25 25,-25 0,0 0,-25 0,25-24,-25 24,0 0,-24-25,24 25,-24 0,-1 0,-24 0,24 0,-24 0,-1 0,1 0,-1 0,-49 0,75 25,-75-25,25 0,-25 0,0 0,0 0,49 24,-49-24,0 0,0 0,0 0,25 75,-25-75,0 25,0-25,25 99,-25-25,0-24,25 24,-25 1,0 24,0 0,0 0,24 1,-24-26,0 25,0-24,0-1,0 0,0-24,0 0,25-1,-25-24,0 0,0-25,0 0,25 25,-25-25,0 0,0 0,0 0,0 0,0 0,0 0,0 0,0 0,0 0</inkml:trace>
  <inkml:trace contextRef="#ctx0" brushRef="#br0" timeOffset="39969.2861">2778 4713,'0'0,"0"0,0 0,-25 0,25 0,-24 0,24 0,-25 0,25 0,-25 0,25-25,-25 25,25-25,-25 0,25 1,0-1,-25 0,25 0,-24 0,24-24,0 24,-25-25,25 26,0-26,-25 0,25 1,-25-1,25 1,0-1,0 0,0-24,25 49,-25-24,25-1,-25 0,0 26,25-26,-25 0,24 25,1 1,-25-26,25 25,0-24,25 24,-26 0,1-25,0 1,25 24,-26 0,26 0,-25-24,24 24,-24 0,25 25,-1-25,-24 1,25-1,-1 25,1-25,0 0,-26 0,26 25,0-24,-1-1,-24 25,25-25,-1 25,-24 0,25 0,-25 0,24 0,1-25,-1 25,1 0,0 0,-1 0,26-25,-26 25,1-24,-1 24,26 0,-26-25,1 25,0-25,-1 25,1 0,24 0,-24-25,-1 25,1 0,0 0,-1 0,26 0,-26 0,1 0,0 0,24 0,-24 0,-1 0,1 0,-1 0,1 0,0-25,-1 25,26 0,-26-24,1 24,24-25,-24-25,0 25,24 0,-24 1,-1-1,1 0,-1 0,-24 0,0 1,0 24,-25-25,25 25,-25 0,0 0,0 0,0 0,0 0,0 0,0 0,0 0,-25 0,25 0,-25 0,25 0,-25 0,0 0,1 0,-1 0,0 0,0 0,0 0,1 0,24 0,-25 0,25 25,0-25,-25 0,25 0,25 0,-25 0,25 0,-25 0,49 0,-24 0,0 0,0-25,24 25,-24 0,0 0,0 0,-1-25,1 25,0 0,-25 0,0 0,0 25,0-25,0 0,0 25,0 24,-25-24,25 0,-25 0,25-1,-24 26,24-25,-25 0,25-25,-25 25,25-25,0 0,0 24,0-24,0 0,0 0,0 0,0 0,0-24,0 24,0 0</inkml:trace>
  <inkml:trace contextRef="#ctx0" brushRef="#br0" timeOffset="41792.3904">3845 4911,'0'0,"0"0,-25 0,25 0,0 0,0 0,0 0,-25-24,25 24,0 0,0-25,-25 0,25 0,0-25,25 26,-25-1,25-25,-25 1,25-1,24 0,-24 1,25-1,-1 1,1-1,0 0,24 26,-24-26,24 0,0 1,-24 24,24-25,1 26,-1-1,1 0,-1 0,1 25,-1 0,0 0,26 0,-26 0,0 0,1 0,24 25,-25-25,26 25,-26 0,25-1,1-24,-1 25,-25-25,25 0,1 0,-1 0,0-25,0 25,0-24,1-26,-26 25,25-24,1 24,-26-50,25 51,-24-51,-1 25,0 1,1-26,-1 26,1-26,-1 26,-24-26,-1 26,1-1,-1 1,1-1,0 0,-25 1,-1-1,1 1,0 24,0-25,-25 25,0 25,0-24,0-1,0 25,0-25,0 25,0-25,0 25,0 0,0 0,0 0,0 0,0 0,0 0,0 0,0 0,0 0,0 0,0 0,-25 0,25 0,-25 0,0 25,1-25,-1 0,0 25,0-25,0 0,0 0,25 25,-24-25,24 0,0 0,0 0,0-25,0 25,24-25,-24 0,50 0,-25-24,0 24,24-25,-24 25,25-24,-25 49,-1-50,-24 50,25-25,-25 25,0 0,25 25,-25 0,0 0,0 24,0 1,0 0,0-1,0 1,0 0,0-26,0 1,0 0,0-25,0 0,0 25,0-25,0 0,0 0,0 0,0 0,0 0,0-25,0 25,0 0,0 0</inkml:trace>
  <inkml:trace contextRef="#ctx0" brushRef="#br0" timeOffset="44406.5399">7863 3597,'0'-25,"0"0,25 25,-25 0,0-25,0 25,0-25,0 25,0-24,0 24,0-25,25 25,-25 0,24 0,26-25,-25 25,0 0,0 0,-1 0,26 25,-50-25,0 25,25-25,-25 24,-25-24,25 25,0 0,-25 0,0-25,25 25,0-25,-24 24,24-24,24 25,-24 0,0 0,25 0,0 0,-25-1,25 26,0-25,-1 0,-24 24,0-49,25 25,-25 25,-25-26,25 1,-24 0,-1-25,-25 25,1 0,-1-1,0-24,1 25,24-25,-25 0,25 0,1-25,24 25,0-24,24 24,-24-25</inkml:trace>
  <inkml:trace contextRef="#ctx0" brushRef="#br0" timeOffset="44862.566">8905 3671,'0'0,"0"0,0 25,0-25,0 0,0 0,0 25,-25 0,25-25,0 24,-25 1,25 0,0 25,0-26,0 1,0-25,-25 25,50 0,-25-25,-25 0,25 0,0 0,0-25,0 25,-24-25</inkml:trace>
  <inkml:trace contextRef="#ctx0" brushRef="#br0" timeOffset="45026.5754">8731 3845,'0'0,"0"-25,0 25,-25 0,25 0,25 0,-25 0,25-25,0 25,-25 0,25 0,-1 0,1-25,0 25,0-24,24 24</inkml:trace>
  <inkml:trace contextRef="#ctx0" brushRef="#br0" timeOffset="45986.6303">9798 3621,'0'0,"0"0,-25 25,25-25,0 0,0-25,0 25,25 0,-25-24,25 24,-25 0,24 0,1-25,-25 25,25-25,0 25,0 0,-25 0,24 0,-24 0,0 0,0 25,0 0,-24-25,24 24,-25 26,0-25,25 0,-25 0,25-1,0 26,25-25,-25 24,25-24,-25 25,25-25,-25 24,24-24,1 0,-25 0,0-1,0 1,-25 0,25 0,-24-25,-1 0,0 0,0 0,0 0,1 0,-1-25,25 25,-25-25,25 0,0 1,0-1</inkml:trace>
  <inkml:trace contextRef="#ctx0" brushRef="#br0" timeOffset="46564.6634">10170 3746,'25'0,"-25"0,0 24,0-24,0 25,0 0,0-25,-25 25,25-25,0 0,-25 25,0-25,1 0,24 0,0-25,0 25,-25 0,50 0,-25-25,24 25,26 0,-25 0,0-25,24 25,-24-25,0 25,0 0,-1 0,-24 0,0-24,0 24,-24 0,-1 0,0 0,0-25,0 25,1 0,-1-25,0 25,0-25,0 25,25 0,0-25,0 25,0 0,25 25,-25 0,25 0,0 0,0-1,-1 1,1 25,0-25,0-1,0 1,-25 0,24 0,1-25,-25-25,0 25</inkml:trace>
  <inkml:trace contextRef="#ctx0" brushRef="#br0" timeOffset="46962.6861">10765 3746,'0'0,"25"24,-25 1,0 25,0-1,0 1,0 0,0-1,0 1,0-1,-25 1,25 0,0-26,0 1,-25 0,25-25,0 0,0 0,0-25,0 0,0 1</inkml:trace>
  <inkml:trace contextRef="#ctx0" brushRef="#br0" timeOffset="48738.7877">6648 4911,'24'-24,"-24"-26,25 25,-25 0,0 0,0 25,0 0,-25 0,25 0,-24 25,24 0,-25-25,0 50,25-25,-25-1,0 1,1 25,24-25,-25 24,0 1,0-1,0 1,1 0,-1-1,0 1,25-1,0 1,-25 24,25-49,0 50,0-26,0-24,0 25,25-1,-25-24,25 25,0-50,-1 25,26-1,-25 1,0-25,24 25,-24-25,25 0,-26-25,26 25,0-25,-26 1,26 24,0-25,-25 0,-1 0,26 0,-25 0,0 1,-25-26,24 50,-24-50,25 26,-25-1,0 0,0 0,0 0,0 1,0-1,0 0,-25 0,25 25,0-25,-24 25,-1 0,25 0,-25 0,0 0,0 0,1 0,-1 0,0 0,25 25,-25 0,0 0,0 0,25-1,-24 1,24 0,0 0,0 0,0-1,0 1,0 0,0 0,24 0,-24-25,25 24,-25 1,0-25,0 25,0 0,0-25,0 25,0-25,25 0,-25 0,0 0,0 0,0 0,0 0,0 25,0-25,0 0,-25-25,25 25</inkml:trace>
  <inkml:trace contextRef="#ctx0" brushRef="#br0" timeOffset="476386.2478">6350 6871,'0'0,"-25"0,25 0,25-25,-25 0,25 0,0 25,-1-49,1 49,25-25,-25 0,24 25,-24 0,25 0,-26 25,1 25,-25-1,25 1,-25 24,25 26,0-26,-1 0,1 26,0-26,0 0,0 1,-25 24,0-49,-25 24,25 0,-50-24,1 0,-1-1,0-24,1 0,-1-25,1 0,-1-25,0 25,26-25,-1-24,25-1,0 0</inkml:trace>
  <inkml:trace contextRef="#ctx0" brushRef="#br0" timeOffset="476752.2687">7392 6722,'0'50,"-25"49,0 0,25 0,-25 25,25 0,0 0,25-24,0-26,25-24,-1-1,1-49,49 0,-49-49,24 24,-24-50,-26 1,1 0,-25 24,-25 25,1 0,-26 50,0 0,1 0,24 24,0 26,0-26,25 1,25-25,0 0</inkml:trace>
  <inkml:trace contextRef="#ctx0" brushRef="#br0" timeOffset="479379.419">19447 4862,'0'0,"0"0,-25 0,25 0,0-25,0 25,0 0,0-25,0 25,0-25,0 25,-25 0,25 0,0-25,0 25,0-24,0 24,0 0,0 0,0 0,0 0,0 0,0 0,25-25,-25 25,25 0,0 0,-1 0,26 0,-25 0,0 0,0 0,-1 25,1-1,-25 1,0 25,0-25,0 24,-25 1,25 0,-24-1,24 1,0-1,0 26,0-26,24 1,1 24,-25-24,25 24,0-24,-25 24,-25-24,25 0,-25-1,-24 1,-1-25,0 24,1-24,-1-25,-24 25,24-25,0-25,1 0,49 1,-25-26,25 0,25-24</inkml:trace>
  <inkml:trace contextRef="#ctx0" brushRef="#br0" timeOffset="479628.4332">20092 4986,'25'74,"-25"-24,0 24,24 1,1 24,0-25,-25 1,25-1,0 0,-25-24,24 0,-24 24,-24-49,24 0,-25-25,25-25,-25 0,25-49</inkml:trace>
  <inkml:trace contextRef="#ctx0" brushRef="#br0" timeOffset="479788.4423">20241 4862,'24'-75,"26"26,0 24,24 0,0-25,1 26,-1-26,-24 25,24-24,-24 24,0-25,-1 25</inkml:trace>
  <inkml:trace contextRef="#ctx0" brushRef="#br0" timeOffset="480464.481">19943 6896,'0'-25,"25"25,0 0,24-25,-24 0,25 25,-1-25,1 25,-25 0,24 25,-24 0,0 25,-25 24,0 1,0-1,0 25,-25 0,0 1,0-1,1 25,-1-25,0 0,0 0,0-49,1 25,-1-26,0 1,0-50,25 0</inkml:trace>
  <inkml:trace contextRef="#ctx0" brushRef="#br0" timeOffset="480620.4899">19943 7813,'0'-24,"25"-1,0 0,-1 25,26 25,24-25,-24 25,24-25,1-25,-26 25,1-25</inkml:trace>
  <inkml:trace contextRef="#ctx0" brushRef="#br0" timeOffset="481125.5188">20637 3597,'-74'-25,"0"0,-50 25,24 25,1 0,-50 24,25 26,-24 24,-1 25,0 25,0 24,0 75,25-24,-25 73,50 1,0 24,25 1,-1 24,50 0,25 1,25-1,25-49,49 24,0-49,25 0,25-50,49-25,-24-49,25-25,24-24,-25-51,1-49,-26 0</inkml:trace>
  <inkml:trace contextRef="#ctx0" brushRef="#br0" timeOffset="481749.5545">7541 4688,'24'0,"26"-25,0 50,24 0,0 24,26 26,24 24,0 50,-25 25,25 49,-50 0,1 50,-50 0,-1 49,-24 1,-24-1,-51 25,1-24,-1-1,1-24,-25-25,24-50,1-24,-1-26,51-74,-26-24,50-26</inkml:trace>
  <inkml:trace contextRef="#ctx0" brushRef="#br0" timeOffset="618696.3874">16222 17983,'0'0,"0"0,0 0,0 0,0 0,0 0,0 0,0 0,0 0,0 0,0 0,-25 50,25-50,0 0,0 0,0 0,0 0,0 0,0 0,0 0,0 0,0 0,0 0,0 0,0 0,0 0,0 0,25-74,-25 74,50-50,-1 0,-24 1,50-1,-1-24,1-1,24 1,25-25,-25 24,50-24,0-25,-1 25,26-25,25 0,-26 0,50 0,-24-25,-1 25,1 0,24 25,-25-25,-24 24,-25 26,25-25,-50 49,0 1,-25 24,-25 0,1 25,-26-25,-24 25,0 0,0 0,-25 25,0-25,0 0,0 0,0 0,-25 0,0 0,25-25</inkml:trace>
  <inkml:trace contextRef="#ctx0" brushRef="#br0" timeOffset="619597.439">20538 14585,'0'0,"0"0,25 25,-25 0,0 24,0 1,25 24,-25 1,0 24,25 0,-1 0,-24 25,25-24,-25 24,25-50,0 25,-25-24,0-1,0-24,0-50,0 0</inkml:trace>
  <inkml:trace contextRef="#ctx0" brushRef="#br0" timeOffset="619975.4606">20762 14560,'24'-74,"1"24,25 1,-25 24,-1 0,1 25,25 25,-50 25,25-1,-25 50,0 25,0 0,-25 0,25 25,-25 0,0-50,25 25,0-49,0-1,25-49,0 0,0 0,-1-50,26 25,-25-25,24 0,-24 0,0 25,0-24,0 24,-25-25,0 25,0 0,0 0,0 0,0 0</inkml:trace>
  <inkml:trace contextRef="#ctx0" brushRef="#br0" timeOffset="621043.5217">21382 14660,'-25'24,"25"26,0-50,25 0,-25 0,24 0,26 0,0-25,-1 0,26-24,-1-1,25 25,1 1,-26-26,25 25,-24-24,-1 49,-24-25,-1 0,1 0,-1 25,-49-25,0 25,0-25,0 25,-24-24,-1-1,-25 0,25 0,-24 25,24-49,0 24,0 0,25 25,25-25,-25 0,50 1,-1-1,-24 25,50-25,-51 50,26-25,-25 25,24 24,-49-24,0 49,-24 1,-1-26,0 26,0-25,0 24,-24-24,24-1,0-24,0-25,1 25,24-25,0-50,24 25</inkml:trace>
  <inkml:trace contextRef="#ctx0" brushRef="#br0" timeOffset="621478.5466">22820 14039,'0'50,"0"0,0 24,-24 0,24 1,24-1,-24 1,25-26,25-24,-25-25,24 0,1-25,-1-49,1 24,0-24,-26-25,26 24,-25 1,-25-1,25 1,-25 24,0 26,0-1,0 25,0 25,0 24,24 1,1 49,0 25,0 0,0 0,-1 25,1 0,-25 0,25-1,-25-24,-25 0,0-24,1-1,-26-25,-24-24,-26 0,1-26,-25-24</inkml:trace>
  <inkml:trace contextRef="#ctx0" brushRef="#br0" timeOffset="622168.586">17562 17884,'0'0,"0"0,0 0,0 0,-50-25,50 25,0 0,0 0,0 0,0 0,0 0,25-74,25 49,24 0,-24 1,49-26,0 0,25-24,25 24,0-24,-1 24,1 1,25-1,24 0,-49 26,25-26,-1 25,-48 25,-1 0,-25 0,0 0,-49 25,-1-25,-24 25,0-25,-25 0,0 0,0 0,-25-25,25 25,0-25,-25 0,25 1</inkml:trace>
  <inkml:trace contextRef="#ctx0" brushRef="#br0" timeOffset="622734.6184">20861 16545,'-50'-25,"25"25,1 25,-26-25,25 49,25 26,-25-1,25 25,0 1,25 24,-25 0,25 0,25 0,-26-25,1 0,25-49,-1-1,1-24,-25 0,24-50,1 0,-25 1,24-26,-49 0,0 1,0 24,0-25,-24 25,-1 25,-25 0,1 25,24 0,25-25,-75 75,75-75,-24 24,24-24,0-24</inkml:trace>
  <inkml:trace contextRef="#ctx0" brushRef="#br0" timeOffset="622944.6304">21282 17066,'50'-25,"0"25,-26 0,26-25,-25 25,24-25,-24 25,25-25,-25 25,-1-24,1 24,0 0,-25 0,0 0,50-25,-50 25,0 0,-25 0</inkml:trace>
  <inkml:trace contextRef="#ctx0" brushRef="#br0" timeOffset="623402.6566">21605 16669,'-25'0,"0"0,25 0,0 0,0 25,0-25,25 0,0 0,24 24,-24 1,25-25,0 25,-1 0,-24 24,0-24,0 25,-25-1,-25 1,0 0,0-1,0 1,-24-1,49-24,-25 0,0 0,25-25,0 0</inkml:trace>
  <inkml:trace contextRef="#ctx0" brushRef="#br0" timeOffset="623892.6846">22200 16619,'0'0,"0"25,0-25,0 25,25-25,0 25,-25-1,49 1,-24 25,25-1,-1-24,1 25,0-1,24 1,-24-25,-1 24,1-24,0 25,-1-25,1-1,-25-24,-1 25,-24-25,0 0,25 0,-25-25,0 25,-25 0,25-49,0 24</inkml:trace>
  <inkml:trace contextRef="#ctx0" brushRef="#br0" timeOffset="624237.7044">22746 16346,'0'-25,"0"1,0 48,-25 1,25 0,0 25,-25 24,0-24,25 49,-24-25,-1 26,0-1,0-25,0 1,1-1,-1 0,25-24,-25 0,25-1,-25-24,25 0,-25 0,25-1,0-24,0 0,25 50,-25-50,0 0,0 0,25 0</inkml:trace>
  <inkml:trace contextRef="#ctx0" brushRef="#br0" timeOffset="627596.8965">23887 17909,'0'74,"0"-74,0 0,0 0,0 0,0 0,0 0</inkml:trace>
  <inkml:trace contextRef="#ctx0" brushRef="#br0" timeOffset="627881.9128">23812 17835,'0'-75,"0"75,0-49,0 49,0 0,0-25,0 25,0 0,0 0,0 0,-24 25,24-25,-25 99,25-99,-25 74,25-74,-25 75,25-75,25 74,-25-74,50 25,-50-25,74 25,-74-25,50 0,-50 0,74 0,-74 0,50-25,-50 25</inkml:trace>
  <inkml:trace contextRef="#ctx0" brushRef="#br0" timeOffset="628161.9288">24185 17413,'0'0,"0"0,0 74,-25-24,25 0,0 24,0 0,-25 26,25-1,0 0,0 25,25-25,-25 25,0-25,25-24,-1 24,-24-49,0-50,50 74,-50-74,0 0</inkml:trace>
  <inkml:trace contextRef="#ctx0" brushRef="#br0" timeOffset="628460.9459">24309 18207,'24'-75,"26"1,-25 24,24-24,-24 24,25 25,-1 1,1-1,-25 0,-25 25,74 0,-74 0,0 0,0 74,0-74,-49 75,-1-26,25 1,25 24,-25 1,1-26,24 26,24-26,-24-49,50 75,0-50,-1-25,1 0,-1-25,-24 0,-25 25</inkml:trace>
  <inkml:trace contextRef="#ctx0" brushRef="#br0" timeOffset="628740.9619">24805 16966,'-75'-99,"1"50,-25-1,-1 25,-24 25,0 50,-24 24,24 1,-1 24,26 50,0-1,25 51,-1-25,50 24,25 0,50-24,0 0,24-50,25 0,25-50,-24-24,-1-50,-25-25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7T17:01:59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12576 645,'0'25,"-25"-25,0 0,-49 25,-50-25,25 0,-50 0,25 24,-25-24,50 25,-25 0,49-25,26 0,24 25,0-25,0 0,25 0,-24 25,24-25,-25 0,0 0,-25 24,26 1,-1-25,25 0,-25 0,25 25,-50 0,25 24,1 26,-26-26,25 1,-24 24,24-24,0 0,0-1,-24 26,24-26,25 1,-50-1,50-24,-25 25,25 0,0-26,-24 26,-1 0,25 24,-25 0,25 26,0-1,0 0,0 25,0-25,0 0,0-24,0 24,25 25,24-49,-49 49,25-25,-25-25,0 75,25-50,0 50,0 0,-1-25,1 25,0-25,-25-25,0-25,0 26,0-51,25 1,-25 24,0-24,0-1,0 1,25 25,-25-26,0 1,0-25,0 24,0 1,0 24,0 1,0-1,0 0,0-24,24-25,-24 0,0-25,25 0,0 0,49 0,100 0,49-50,-24 0,74 26,-25-1,0 0,-50 25,-74 0,0 0,-74 0,-1-25,-24 25</inkml:trace>
  <inkml:trace contextRef="#ctx0" brushRef="#br0" timeOffset="75285.3061">17810 1116,'0'0,"0"0,0 0,0 0,0 0,-50-49,50 49,0 0,-49-50,49 50,-50-25,50 25,-50-25,50 25,-49-24,49 24,-75-25,75 25,-74 0,24-25,25 25,-24 0,24-25,-25 25,1 0,49 0,-50 25,1-25,-1 0,0 25,26-25,-26 25,0-25,26 24,-26 1,50-25,-74 50,74-50,-50 49,50-49,-50 50,50-50,-24 74,24-74,-25 50,25-25,0 0,0-1,0 1,0 0,0 0,25 0,-25-1,0-24,24 25,1 0,0 0,0-25,-25 25,25-25,-1 24,1 1,0-25,0 0,-25 25,49-25,-24 25,0 0,0 0,0-25,-1 24,26 1,-25 0,0-25,24 25,-24 0,0-1,24-24,-24 25,0 0,25-25,-1 25,-24-25,25 0,-1 0,1 0,24 0,-24 0,0 0,24 0,-24-25,24 25,-24-25,24 25,-49-25,49 1,-24-1,-1 0,1 0,0-24,-26 24,1-25,25 0,-25 1,-25-1,24 1,-24-1,25-24,-50 24,25 0,-24 1,24 49,-50-99,0 74,1-25,-1 25,1 1,-26 24,1-25,24 25,-24 0,24-25,1 25,-1 0,50 0,-50 25,50-25</inkml:trace>
  <inkml:trace contextRef="#ctx0" brushRef="#br0" timeOffset="80484.6035">6424 7888,'25'0,"-25"0,25-25,-25 25,-25 25,25-25,-25 25,25-1,-24 1,-1 0,0-25,0 25,25 0,-25-25,25 25,-24-25,-1 0,25 0,-25 0,0 0,0 0,-24-25,-1 25,1-25,-1 25,-24-25,24 25,0 0,-24-25,24 25,1 0,-26 0,26 0,24 0,-25 25,1-25,-1 0,25 0,0 0,-24 0,24 0,0 0,0 0,1 0,24 0,-25 0,0 0,25 0,0 0,0 0,0 0,0 0,-25 0,25 0,-25 0,25 25,0 0,0 24,0-24,-24 25,24-1,-25 26,25-26,0 1,0 24,0-24,0 0,0-1,0 26,25-51,-1 26,1-25,0 0,0 24,0-49,-1 25,26-25,0 0,-1 0,1 0,24 0,-24-25,-1 25,26-25,-26 25,1-24,24-1,-24 0,0 25,-1-25,26 25,-26-25,1 25,0 0,24-24,-49 24,24 0,1 0,0 0,-26 0,26 0,-25 0,0 0,-1 0,1 0,0 0,-25 0,0-25,0 25,25-25,-25 25,0-50,25 26,-25-26,0-24,0-1,0 26,-25-26,25 1,-25 24,25 1,0-1,-25 25,25 0,0 0,0 25,0 0,0 0,-25-24,25 24,25 0,-25-25,0 0</inkml:trace>
  <inkml:trace contextRef="#ctx0" brushRef="#br0" timeOffset="81554.6647">23267 794,'49'-25,"-49"25,0 0,0 0,0 0,0 0,0 0,50 25,-50-25,0 0,0 49,0-49,0 50,0-50,0 74,0-74,0 75,0-75,25 74,-25-74,0 75,0-75,0 49,0-49,0 50,0-50,0 25,0-1,0-24,0 0,0 0,0 0,0 25,0-25,0 0,0 0,0 0,0 0,0 0,0 0,0 0,0 0,0 0,0 0,0 0,0 0,0 0,0 0</inkml:trace>
  <inkml:trace contextRef="#ctx0" brushRef="#br0" timeOffset="83020.7485">18281 2084,'0'-25,"0"25,0 0,0-25,0 25,0 0,0 0,-25-25,0 0,25 25,-24-24,-1 24,0-25,25 0,-50 0,50 0,-24 1,-1-1,0 0,-25 0,26 0,-26 1,0-1,1 0,-1 0,1 25,-26-25,26 25,-26-25,25 25,1 0,-1-24,-24 48,24-24,1 0,-1 25,25-25,-24 25,-1 0,0 0,26 0,-1-1,-25 1,25 0,-24 0,24 24,0 1,0-25,-24 0,49-1,-50 26,50-25,-25 0,1-1,24 1,-25 0,25 0,0 0,-25-1,25 1,0 0,0 0,-25 0,25-25,0 24,25 26,-25-25,0-25,25 49,-25-24,0 0,25 0,-1 0,1-1,-25 1,50 0,-25 0,24-25,1 25,-1-25,1 0,0 0,-1 0,26 0,-26 0,26 0,-26 0,1 0,24 0,-24-25,24 25,1 0,-26 0,26-25,-1 25,1-25,-1 25,0-25,1 1,-1-1,1 0,-26 0,26 0,-51-24,26 49,0-25,-26-25,1 50,0-24,-25-1,0 0,0 0,0 25,0-49,0 24,-25 0,0 0,1 0,-1 1,0 24,0-25,0 0,1 25,-26-25,25 25,0-25,1 25,24-24,-25 24,0-25,25 25</inkml:trace>
  <inkml:trace contextRef="#ctx0" brushRef="#br0" timeOffset="85106.8679">3101 7937,'24'-24,"1"-1,-25 25,0-25,0 25,0-25,0 25,0 0,-25 0,25 0,-24 0,-26 0,25 0,-24 0,-1 0,0 25,-24-25,24 25,-24-25,-1 25,26-25,-26 0,26 0,-26 0,26 24,-1-24,25 0,-24 0,24 0,25 0,-25 0,25 0,0 0,0 0,0 0,0 25,-25 0,25 0,0 25,-24-1,24 1,0-1,-25 1,25 24,-25-24,25 0,0-1,25-24,-25 25,25-26,-1 1,1-25,0 25,0-25,24 0,-24 25,0-25,25 0,-26 0,26 0,-25 25,24-25,26 0,-26 0,26 0,-25-25,24 25,0 0,1 0,-1 0,-24 0,24 0,-24 0,24 0,1-25,-26 25,26 0,-26 0,26 0,-26 0,1-25,0 25,-1 0,1 0,-25 0,24 0,-24 0,25-25,-1 1,-24-1,25 0,-26 0,26-24,-25-1,0 0,-1 26,1-26,0-24,-25 49,0-25,-25 1,25-1,-25 25,-24 0,-1-24,1 24,-1 0,0 25,-24 0,0 0,24 0,-49 0,49 25,-24-25,-1 25,26-25,-1 0,-24 0,24 0,25 0,-24-25</inkml:trace>
  <inkml:trace contextRef="#ctx0" brushRef="#br0" timeOffset="85646.8988">1215 8359,'-49'25,"49"-25,-75 50,75-50,-49 74,49-74,-50 74,50-74,0 100,0-100,25 49,-25-49,50 50,-26-50,26-25,-25 0,24 0,-24 1,0-1,0-25,-25 1,0 49,-50-75,50 75,-49-49,-1 24,25 25,25 0,-74-25,74 25,0 0</inkml:trace>
  <inkml:trace contextRef="#ctx0" brushRef="#br0" timeOffset="85979.9178">1389 7838,'25'-25,"-25"25,0 0,-25 25,0 0,0 25,25 24,-24 1,-1-1,25 0,0 26,0-26,25 0,-1-24,1 0,0-1,0-49,24 0,-24 0,0-25,0-24,-25 24,0 0,0 0,-25-24,25 24,-50 25,26 0,-1 0,0 0,0 0</inkml:trace>
  <inkml:trace contextRef="#ctx0" brushRef="#br0" timeOffset="86679.9578">6995 7441,'0'0,"0"-24,0 24,-25-25,0 25,25-25,-49 25,24 0,0 0,-25 25,26 0,-26-1,25 26,-24 0,24 24,25-24,-25-1,50 26,0-26,-1-24,1 0,25 0,-1-25,1 0,0-25,-1 0,-24-25,25 1,-1-50</inkml:trace>
  <inkml:trace contextRef="#ctx0" brushRef="#br0" timeOffset="87158.9852">7119 6747,'-25'0,"25"0,-25 25,25 24,0-24,0 25,0 24,0 1,0-1,25 0,-25 26,0-26,25-24,-25 24,25-24,-25-26,25 26,-25-25,0-25,24 0,-24-25,25-25,-25 1,25 24,0-49,-25 24,25-24,-1-1,-24 26,25-1,-25 25,25 0,0 25,0 25,-1 0,-24 0,25 0,0-1,-25 26,0-25,0 24,0-24,-25 0,0-25,1 25,-1-25,0 0,0-25,25 0,0 0</inkml:trace>
  <inkml:trace contextRef="#ctx0" brushRef="#br0" timeOffset="87604.0107">7640 6945,'0'-24,"0"-1,0 25,0 0,-25 25,0-1,0 1,25 0,0 0,0 0,25-1,25 1,-25 0,-1-25,26 25,-50-25,25 25,-25-25,0 0,-25 24,25-24,-25 0,25 0,0 0,25-24,0 24,0-25,-1 0,26 25,0-25,-26 0,-24 25,0 0,25-24,-50 24,1 0,-26 24,25 1,-24 0,24 0,-25 24,25-24,1 25,-1-25,25 24,0-24,0 0,0 0,25-25,-25 0,24 0</inkml:trace>
  <inkml:trace contextRef="#ctx0" brushRef="#br0" timeOffset="88750.0762">21927 1836,'0'0,"0"0,0 0,0 0,0 0,0 0,0 0,0 0,0 0,0 0,0 0,0 0,-24 24,24 1,0 0,0 0,0-25,0 49,0-24,0 25,0-1,0-24,-25 0,25 25,0-26,0 1,0 0,0-25,0 25,0-25,0 0,0 0,0 0,0 0,0 0,0 0,0 0,0 0,0-25,0 25,0 0</inkml:trace>
  <inkml:trace contextRef="#ctx0" brushRef="#br0" timeOffset="90188.1585">20886 2927,'0'0,"0"0,0 0,0 0,0 0,0 0,0 0,24 0,-24 25,25-25,0 0,0 25,24-25,1 0,24 0,-24 0,24 0,26 0,-26 0,0 0,1 0,-1 0,-24 0,24 24,-24-24,-25 0,0 0,-1 0,-24 0,25 0,-25 0,0 0,-25-24,25 24,0-25,-24 25,-1-25,-25 25</inkml:trace>
  <inkml:trace contextRef="#ctx0" brushRef="#br0" timeOffset="90952.2022">21034 2704,'25'0,"-25"0,0 0,0-25,0 25,0 0,0 0,0 0,-25 0,25 0,-24 0,-1 25,-25-25,25 0,1 25,-26-25,25 24,0-24,1 25,-1-25,0 25,25 0,0 0,25-1,0 1,-1 0,1 0,0 0,25-1,-1 1,-24 0,25 0,-26-25,1 25,0-1,0 1,0-25,-1 25,-24 0,0-25,0 0,25 25,-25-25,0 0,0 0,0 0,0-25,0 0,0 0,-25 0,25 1,0-26,0 0,0 1,0-1,0 1,-24 24,24-25,0 25,0 25,0-24,0 24,0 0,0 0,0 0,0 0</inkml:trace>
  <inkml:trace contextRef="#ctx0" brushRef="#br0" timeOffset="99083.6673">22324 3274,'0'25,"0"0,0-25,0 0,0-25,0 25,0-50,25 50,-25-49,25 24,-25-25,0 1,0 24,25-25,-25 26,0-1,-25 0,25 0,0 25,0 0,0 0,25 0,-25 25,24 0,1 24,0 1,0-25,0 24,-1 1,1-25,0 0,-25-1,25-24,-25 0,0 0,-25 0,25 0,-50-24,26-1,-26 0,25-25,-24 26,-1-1,0 0,26 25,-1-25,0 25,0 0,25 0,25-25,0 25,0 0,24 0,1 0,-1-24,1-1,-25 25,24-25,-24 0,0 25,0 0,-25 0,0 0,0 25,-25 0,25 0,-25-1,0 26,1-25,-1 0,25 24,-25-24,25 0,-25 0,25-25,0 0,0 24,0-24,0 0,0-24,0 24,0-25,0 25,0-25,25 0,-25 25</inkml:trace>
  <inkml:trace contextRef="#ctx0" brushRef="#br0" timeOffset="101314.7949">12278 3423,'0'0,"0"0,0 0,25 0,-25 0,0 0,0 0,0 0,-25 0,25-25,-24 0,24 25,-25-24,-25 24,25-25,-24 25,24 0,-25 0,1 25,-1-25,25 24,0-24,-24 25,24-25,0 0,25 0,-25 0,25 0,0 25,0-25,-24 0,-1 0,25 0,0 25,-25 0,0-1,25 1,-25 25,1-25,24 49,-25-24,25-25,-25 49,0-24,25-1,0-24,-25 25,25-1,0-24,25 0,-25 24,25-49,0 25,-25 0,25-25,24 25,-24-25,25 0,-26 0,26 0,0 0,-26 0,26 0,-25 0,0 0,-1 0,1 0,-25 0,0 0,25-25,-25 0</inkml:trace>
  <inkml:trace contextRef="#ctx0" brushRef="#br0" timeOffset="102380.8559">20489 3249,'0'0,"0"0,0 25,24 0,-24-25,-24 0,24 0,0 0,0 0,0 25,24-25,1 0,-25 0,50 0,-25 0,24 0,-24 0,25 0,-25-25,24 25,-49 0,25 25,0-25,0 0,-25 25,24-1,-24 1,0 0,25 25,-25-1,0 1,0-1,25 1,-25 25,0-26,0 1,0-1,0 1,0-25,0 24,0-24,-25 0,25-25,-25 25,1-25,-1 0,0 0,-25 0,26 0,-26 0,0 25,25-25,-24 0,24 24,0-24,0 25,25-25,0 0,0 0</inkml:trace>
  <inkml:trace contextRef="#ctx0" brushRef="#br0" timeOffset="112485.4338">15577 6896,'0'25,"-24"-1,24 1,0-25,-25 0,25 0,0 0,0-25,0-24,25-1,-1 0,1-49,0 25,25-1,-1 1,1-25,-1 24,1 1,-25 24,24 1,1-1,-25 25,0 25,-1 0,1 25,0 0,0 25,0-26,-1 1,1 0,25 0,-1-25,-24 0,25-25,24 0,-24-24,0-1,24 0,-24-24,-1 0,1 24,-1-25,-24 1,0 0,25 24,-26 0,-24-24,25 49,0-24,-25 24,25 0,-25 0,0 25,25-25,-25 25,0-24,0 24,0 0,0 0,0-25,0 25,0 0,0 0,0 0,-25 0,0 0,25 25,-50-1,26 1,-26 0,0 0,1 24,-1-24,25 25,-24-25,24-1,0 1,25-25,0 0,0 0,0-25,50 1,-25-1,24-25,1 1,-1-1,26 0,-26 1,1-1,0 1,-1-1,-24 25,0 0,0 1,-1-1,-24 50,0-25,0 49,0-24,0 25,-24 24,24-24,0 24,-25 0,25 1,-25-1,25 1,0-26,0 1,0-1,0-24,0 0,0 0,0-25,0 0,0 0,0 0,0 0,0 0,0 0,-25 0,25 0,0-25,0 25,0 0,0-25,0 25,-25-25,1 25,-1-24,0 24,-25-25,1 0,24 25,-49 0,24-25,25 25,-24 0,24-25,-25 25,50 0,-25 0,25 0,0 0,0 0,0-24,25 24,-25 0,50-25,-25 0,-1 0,1 25,25-25,-25 1,-1-1,1 0,0 0,-25 25,0 0,0 0,0 25,0-25,-25 25,0 0,25-1,-24 1,24-25,0 0,24 0,-24-25,25 25,0-24,-25-1,25 0,0 25,-25-25,0 25,0 0,-25 25,0-25,0 25,0 24,1-24,-1 0,25 0,0-25,0 0,0 0,25-25,-1 0,1 0,25 1,-25-26,-1 25,1 0,-25 25,0 0,0 0,0 0,0 0,-25 50,25-25,-24 0,-1-1,25 1,-25-25,25 0,0 0,25-25,0 1,-25-1,24-25,1 25,0-24,-25-1,0 1,25 24,-25-25,0 25,0 1,0 24,0 24,0 1,-25 25,25-1,0 26,0-26,0 26,0-26,0 1,0-25,25 0,0-1,-25-24,24 0,-24-24,25-26,-25 25,25-24,-25-1,25 0,-25 26,0-26,0 0,0 26,0-1,0 25,-25 0,25 0,0 25,0-1,-25 1,25 25,0-25,-25-1,25 26,-24-25,24 0,0-1,0-24,0 0,0 0,0-24,0-1,0 0,0-25,24 26,-24-26,0 0,0 26,0-1,0 0,0 25,0 0,0 25,0 0,-24 24,24 1,0-1,-25 1,25 0,-25-1,25-24,0 0,0-25,0 0,0 0,-25 0,25 0,-25-25,25 0,0 25</inkml:trace>
  <inkml:trace contextRef="#ctx0" brushRef="#br0" timeOffset="399959.8764">2009 7937,'0'25,"0"-25,0 25,0-25,0 0,-25 0,25 0,0 0,0 0,-24-25,24 25,-25-25,0 1,25 24,-50-25,26-25,-1 25,-25 1,1-26,-1-24,0 24,-24 0,24-24,1-25,-26 24,26-24,-1 0,0 0,1-25,24 24,0-24,0 0,1 0,24 0,24-24,1 24,-25-25,50 25,-1 0,1 0,24-25,1 25,-1 0,1 0,-1 0,25 0,-24 24,-1 1,1-25,-26 50,26-25,-26 24,-24 1,25-1,-26 26,1-1,-25 1,0-1,25 0,-50 26,25-1,0 25,0-25,-25 0,25 25,0 0,-24 0,24 0,0-25,0 25,0 0,0 0,-25 0,25 0,-25 0,0 25,0-25,-24 25,-1-25,25 25,-24 0,24-25,-25 24,26-24,24 0,0 0,0 0,24 0,1-24,25-1,-1-25,26 0,-1 1,-24-26,24 26,1-1,-26 1,1-1,-25 25,-1 0,1 25,-25 25,0 25,0-1,0 1,0 24,-25 1,25 24,-24-24,24 24,0-25,0 1,0-1,0-24,0-1,0 1,0-25,0-1,0 1,0-25,0 0,24 25,-24-25,0 0,0-25,0 25,0 0,0 0</inkml:trace>
  <inkml:trace contextRef="#ctx0" brushRef="#br0" timeOffset="402013.9939">17760 7863,'-25'25,"1"-25,-1 25,0-25,-25 24,26-24,24 25,-50-25,50 0,-25 0,0 0,25 0,-25 0,25 0,0 0,-24-25,24 25,0-24,-25 24,25-25,0 0,-25 0,25 25,0-25,-25 25,25-24,0 24,25-25,-25 25,25-25,0 25,-1-25,1 25,25-25,0 25,24 0,0 0,1-24,-1 24,25 0,1 0,24 24,-25-24,0 0,25 0,0 25,0-25,0 0,-25 25,25-25,0 0,0 0,-24 25,-1-25,25-25,0 25,0 0,0-25,0 25,0-25,0 1,0 24,-25-25,50 0,-50 25,25-25,-24 0,-1 1,0 24,-25-25,26 25,-26 0,-24 0,-1 0,26-25,-50 25,24 0,-24 0,0 0,0 0,-25 25,24-25,-24 25,0-1,25 1,-25 25,25-25,-25-1,0 26,0-25,0 0,0-25,0 0,0 0,0-50,0 0,0 1</inkml:trace>
  <inkml:trace contextRef="#ctx0" brushRef="#br0" timeOffset="402775.0374">21679 6201,'25'-25,"-25"1,0-1,0 0,0 25,0 0,0 0,0 25,0 0,0 24,0 1,-25 24,25 1,0 24,-25-25,25 25,0 1,-24-1,24-25,0 26,24-26,-24 0,0-24,0 0,0-1,0-24,25-25,-25 25,0 0,0-25,0 0,0 0,0 0,0 0,-25-25,25 25,0-25,-24 25,24-25,0 0,-25 1,0-1,0 0,0 0,1 0,24 1,-25 24,25-25,0 25,-25 25,25-1,0 1,25 25,-25-25,0 49,25-24,-25-1,0 1,24-1,1-24,-25 0,25 0,-25 0,25-25,0-25,24 0,-24 0,0 0,0-24,24 24,-49-25,25 26,0-26,-25 50,0-50,0 26,0-26,0 25,0-24</inkml:trace>
  <inkml:trace contextRef="#ctx0" brushRef="#br0" timeOffset="403270.0658">21803 5854,'0'25,"0"0,0-1,0 26,0 0,-24 24,-1 0,25-24,-25 24,0-24,25 0,0-1,0 1,0-50,0 25,25-50,0 25,24-25,-24 25,0-25,25 25,-26 0,26 25,-25 0,0 0,-25-1,24 26,-24 0,0-26,-24 1,24 0,-25 0,0 0,0-25,0 0,1-25,-1 0,0 0,25-24</inkml:trace>
  <inkml:trace contextRef="#ctx0" brushRef="#br0" timeOffset="403980.1064">22076 5953,'0'50,"0"-25,25 24,-25 1,-25 24,25-24,0 24,0-24,-25 24,25-24,-24-25,24 24,0-24,24-25,-24 25,25-25,-25-25,25 25,0-25,-25 25,25-25,-25 1,24 24,-24 24,25-24,-25 25,0 0,25 25,0-26,-25 1,25 0,-1 0,-24 0,25-25,0 0,0 0,0-25,-1 25,-24-25,25 25,0-25,-25 25,25 0,-25 0,0 0,25 0,-1 0,1 0,0 0,0-25,24 1,-24-1,0 0,0-25,0 26,0-26,-25 25,24-24,-24 24,0 25,-24 0,24 0,-25 25,25 24,-25-24,0 25,25-1,0 1,-25-1,25-24,0 0,0 0,25 24,-25-49,0 25,0-25,0 0,0 0</inkml:trace>
  <inkml:trace contextRef="#ctx0" brushRef="#br0" timeOffset="407809.3254">1662 9153,'-25'-25,"25"25,-25 0,0 25,1-25,-1 25,0 0,0-1,0 26,-24 0,-1 24,25-24,-49 24,24-24,-24 24,0-24,-1-1,1 1,-1-50,1 0,0 0,-1-25,1-25,-26 1,26-26,0-49,24 25,0-50,1 1,24-26,0 0,0-49,25 25,0-50,0-1,0-23,25 24,0-25,0-25,0 25,-1 0,26-24,-25 49,24-25,-24 25,0 0,25 0,-26 24,26 1,0 25,-25-1,24 26,1-1,-1 0,1 50,0-24,24 24,-24 24,49 1,-50 0,51 24,-26 26,0-1,26 1,-26-1,0 25,-24 0,0 1,-1 24,-24-25,0 0,0 0,-25 0,-25 25,0-24,0 24,-24-25,-1 0,0 25,1 0,24 0,-25 0,26 0,-1 25,25-25,0 0,25-25,-1 25,26 25,-25-25,0 25,-1-1,1 51,0-1,0-24,0 24,0-24</inkml:trace>
  <inkml:trace contextRef="#ctx0" brushRef="#br0" timeOffset="409499.4221">15701 9575,'-24'-25,"24"0,0 25,0 0,-25-25,25 25,0 0,0 0,0 0,0 0,0 25,0 0,25-25,-25 49,24-24,-24 0,25 0,0 0,0-1,24 1,1-25,0 25,-1-25,26 0,-1-25,0 25,1 0,24-25,0 25,1 0,-1 0,25 0,-25 0,0 25,25-25,-25 0,1 0,24 0,0 25,0-50,0 25,0 0,0 0,0 0,0-25,0 25,0 0,0-24,0 24,0 0,0 0,0 0,0 0,0 0,0 0,-25 0,25 0,-24 0,-1 0,25 24,-25-24,0 0,25 25,-49 0,24-25,0 25,0-25,-24 0,-1 0,1 0,-1 0,-24 0,-26-25,26 25,-25 0,0 0,-25 0,0 0,0 0,0 0,0 0,-25 25,25-25</inkml:trace>
  <inkml:trace contextRef="#ctx0" brushRef="#br0" timeOffset="419595.9996">23540 943,'0'0,"0"0,0-75,0 75,0-49,0 49,0 0,49-50,-49 50,0 0,0 0,0 0,0 0,0 0,0 0,0 50,0-1,-25 26,25-26,0 1,0-1,0 1,0-50,0 74,0-74,0 50,0-50,0 50,25-50,-25 0,0 24,0-24,0 0,0 0,0 0,-25 25,1 0</inkml:trace>
  <inkml:trace contextRef="#ctx0" brushRef="#br0" timeOffset="420728.0643">6449 9178,'0'0,"25"25,-25-25,0 24,0-24,-25 0,25 25,0-25,25 25,-25-25,0 25,25-25,0-25,24 25,1-25,-1 0,1-24,24 24,1-25,-1 1,1-1,-1 25,1-24,-26-1,1 25,-1 0,-24-24,0 49,0-25,-25 25,0 0,0 0,0 0,0 0,0 0,0 0,25 0,-25 0,0 0,0-25,0 25,-25 25</inkml:trace>
  <inkml:trace contextRef="#ctx0" brushRef="#br0" timeOffset="421865.1293">7541 9674,'0'49,"0"-24,0 0,-25 0,25 0,0-1,0 1,0 0,0-25,0 0,0 0,49-25,1 0,24-24,26 24,-26-25,50-24,-25 49,25-24,-49-1,-1 25,1 0,-51 25,1 0,0 0,-25 0,0 0,-25 0,25 0,0 0,0-24,0-1,50-25,-25-49</inkml:trace>
  <inkml:trace contextRef="#ctx0" brushRef="#br0" timeOffset="422844.1853">23812 943,'0'0,"0"0,0 0,0 0,0 0,0 0,0 0,0 0,0 0,0 0,0 0,0 0,0 0,-24 24,24-24,-25 75,25-75,0 74,-25 1,25-26,-25 26,25-26,0 26,0-26,0 1,0-1,0-24,0 0,0 0,0 0,-25-25,25 0,0 0,0 25,0-25,0 0,0 0,0 0,0 0,0 0,0 0,-24 49</inkml:trace>
  <inkml:trace contextRef="#ctx0" brushRef="#br0" timeOffset="432121.716">19273 8706,'0'0,"25"-24,-25 24,0 0,0 0,0 0,0 24,0-24,0 0,-25 0,25 0,0 0,0 0,0 25,-25-25,25 0,-24 0,-1 0,0 0,0 0,0 0,-24 25,24-25,-25 0,26 0,-26 25,0-25,1 0,-1 0,1 0,-1 0,0 0,26 0,-26 0,25 0,-25 0,26 0,-26-25,25 25,0 0,1-25,-26 25,25 0,0 0,1 0,-1 0,0 0,0 0,0 0,1 0,-1 0,0 0,25 0,-25 0,25 0,-25 0,25 0,-24 0,24 0,-25 0,25 0,-25 0,0 0,25 0,-25 0,1 0,24 0,-25 0,25 0,0 0,0 0,0 0,0 0,-25 0,25 0,0 0,0 0,0 0,0 0,0 0,0 0,0 0,-25 25,25-25,0 25,0 0,0-1,0 1,25 0,-25 0,0 0,0 24,25-24,-25 0,0 25,0-1,0-24,0 25,0-26,0 26,0 0,0-26,0 26,25-25,-25 24,0-49,24 25,-24 0,25 0,-25 0,25-25,0 0,24 24,-24-24,0-24,0 24,24 0,1 0,0-25,24 25,-24 0,24-25,-24 25,24 0,-24-25,24 25,-24 0,24 0,-24 0,24 0,-24 0,-1 0,26 0,-26 0,1 0,0 0,-1 0,-24 0,25 0,-26 25,1-25,0 0,0 0,0 0,-25 0,24 0,-24 0,25 0,-25-25,25 25,-25 0,0-25,25 1,-25 24,0-50,0 25,25-24,-25 24,0-25,-25 1,25-1,0-24,-25 24,25 0,-25 1,0-1,1 0,-1 26,25-26,-25 25,25 0,-25 1,25 24,-25 0,25 0,0-25,0 25,0 0,0 0,0 25,0-25,0 24,0 1,0 25</inkml:trace>
  <inkml:trace contextRef="#ctx0" brushRef="#br0" timeOffset="432614.7442">19025 9500,'0'0,"0"0,-25 25,25-25,0 0,0 25,0 0,0-25,25 24,-25 1,25 0,0 25,0-1,-1 1,-24 24,0 1,25-26,-50 51,25-51,0 50,-24-49,-1 0,25 24,0-49,0 24,0-49,0 25,25-25,-1 25,-24-25,25 0,0 25,0-25,-25 0,25 0,-25 0,24 0,-24 0,0 0,0 0,0 0</inkml:trace>
  <inkml:trace contextRef="#ctx0" brushRef="#br0" timeOffset="432958.7639">19372 10393,'-24'0,"-1"-25,25 25,0 0,0 0,0 25,0-25,25 25,-1 0,26 0,-25-1,0-24,-1 25,1 25,-25-25,-25 24,25-24,-49 0,24 24,-25 1,1-25,24 0,0-1,0-24,1 0,-1 0</inkml:trace>
  <inkml:trace contextRef="#ctx0" brushRef="#br0" timeOffset="433335.7854">19720 10542,'25'0,"-25"0,0 0,0 0,0 0,-25 0,0 0,0 25,0 0,25-1,-24 1,24 25,0-1,0 1,0-25,24 24,1-24,0 0,0 0,0-50,-1 25,1-50</inkml:trace>
  <inkml:trace contextRef="#ctx0" brushRef="#br0" timeOffset="434305.8409">19943 10220,'0'-50,"0"25,0 25,0 0,0 50,-25-1,25 26,-25-26,25 51,-24-26,24 0,-25-24,25 24,0-49,0 25,0-50,25 0,-1 0,1 0,0-50,0 25,0 1,24-26,-24 25,0 25,0-25,-1 25,1 25,-25 0,25 0,-25 24,0-24,25 25,-25-25,0 24,0-24,0 0,-25 0,25-25,-25 0,25 0,-25-25,1 0,24 0,-25 0,0 1,25-1,25 0,-25 0,25-24,-1 24,1-25,0 25,0 1,0-26,-1 25,1 0,-25 25,0 0,0-24,0 24,-25 24,25-24,-24 25,24 25,0-1,24-24,1 0,-25 25,25-26,-25 1,0 0,0 0,-25-25,25 0,-25 25,1-25,-1 0,0-25,25 25,25-25,0 25,-1-25,26 0,0 1,-1-1,1 0,-1 0,1 25,0-25,-26 1,1-1,-25 25,25-25,-25 25,0 0,25 25,-25-25,0 25,25 24,-25-24,25 25,-25-1,0 1,24-1,-48 1,24 0,0-26,-25 1,0 0,0 0,0 0,0-25,25 0,-24-25,-1 0,25 0,0-24,0-1</inkml:trace>
  <inkml:trace contextRef="#ctx0" brushRef="#br0" timeOffset="435243.8946">24036 1042,'0'0,"0"0,0 0,0 0,0 0,0 0,0 0,0 0,-25-50,25 50,0 0,0 0,0 0,-50 50,50-50,-24 49,24 1,0 24,0-24,0 24,-25 1,25-50,0 49,0-24,0-26,0 1,0 0,0 0,0-25,0 0,0 25,0-25,0 0,0 0,0 0,0 0,0 0,0 0,0 0,0 0,0 0,0 0,0 0</inkml:trace>
  <inkml:trace contextRef="#ctx0" brushRef="#br0" timeOffset="452396.8757">1786 8161,'0'49,"25"-24,-25 0,25 25,-1-26,1-24,0 0,25 0,24-24,-24-26,24 0,25-24,-24 24,-1-24,-24 49,24-25,-24 26,-26-1,26 25,-25 0,-25 0,25 25,0-1,-25-24,0 25,0 0,0-25,0 25,0 0,0-25</inkml:trace>
  <inkml:trace contextRef="#ctx0" brushRef="#br0" timeOffset="454250.9817">1910 9153,'0'0,"-25"0,25-25,0 25,0 0,0 0,0 25,0-25,25 25,-25-25,0 25,25 24,-25-49,25 25,24-25,1-25,-1 0,26-49,24 24,0-24,0-1,1-24,24 25,-25-1,-25 26,1-1,-26 25,1 1,-25 24,-25 0,0 24,0-24,0 0,25-24</inkml:trace>
  <inkml:trace contextRef="#ctx0" brushRef="#br0" timeOffset="455237.0381">22175 1712,'0'0,"-24"0,24 0,0 24,0-24,0 0,0 25,0 0,-25-25,25 25,0 0,0 24,0-24,0 25,0-1,0-24,25 25,-25-26,0 26,0-25,0 0,0-1,0 1,0-25,0 0,0 0,0 25,0-25,0 25,0-25,0 0,0 0,0 0,0 25,0-25,0 0,0 0,0 0,24-25</inkml:trace>
  <inkml:trace contextRef="#ctx0" brushRef="#br0" timeOffset="463874.5321">5011 8062,'0'0,"0"0,0 0,0 0,-25 0,25 24,0 1,0 0,0 0,0 0,0 24,0-24,25 0,-1-25,26 0,0-25,-1-25,26 1,-26-1,26-49,24 49,-50-24,26-1,-26 26,26-1,-50 1,-1 49,1-25,0 0,0 25,-25 0,0 0,0 0,0 0,-25 25</inkml:trace>
  <inkml:trace contextRef="#ctx0" brushRef="#br0" timeOffset="464506.5683">4862 9103,'25'0,"-25"0,0 25,0-25,0 25,0 0,0-25,24 25,-24-1,0-24,25 0,25-24,-25-1,49 0,-24-25,24 1,-24-1,24 0,-24 1,-1 24,1 0,-25 25,-1 0,-24-25,25 50,-25-25,0 0,0 0</inkml:trace>
  <inkml:trace contextRef="#ctx0" brushRef="#br0" timeOffset="468296.7851">3696 7987,'0'0,"0"0,0 0,0-25,0-49,25 24,0-49,-1 0,26-50,-25 25,49-50,1 26,24-26,0 0,0 1,0 24,25 0,0 25,-24 25,24 0,0 24,-25 50,0 25,-24 25,-1 50,0 24,-24 0,-25 50,0-25,-1 49,-24-24,25 0,-25 0,0-25,0-25,0 0,0-24,0-1,0-24,0-25,0-1,0 1,0-25,0 0,0-25,-25 1,25-1,-24 25,24-25,-25 0,25 0,-25 1,0-1,0 0,1 25,24-25,-25 0,0 25,25 0,0 0,-25 0,25 0,0 50,25-25,-25 24,25 26,0-1,-1 1,1-26,-25 26,50-26,-25-24,-1-25,1 0,25-25,-25-24,-1-1,26-24,-25-1,24 1,-24 24,25-24,-50 49,25-25,0 26,-25 24,0 0,24-25,-24 25,0 0,0 0,0 0,0 25,0-25,0 0</inkml:trace>
  <inkml:trace contextRef="#ctx0" brushRef="#br0" timeOffset="469822.8724">1960 9475,'-25'25,"25"0,-25 0,-25 0,50-1,-49 1,24 0,0 0,-24 0,24 24,-25-24,25 0,-24 24,24 1,0 0,0-1,0 1,1 0,-1-1,25 1,-25-1,25 1,0-25,25 24,-25 1,25-25,-1 0,1-1,25-24,-1 25,1-25,0-25,-1 25,26-24,24-1,-25-25,26 1,-26 24,25-25,25 1,-25-1,25 25,1-49,-26 24,25 0,0 26,0-26,0 0,-25 1,25-1,0 1,-25-1,25 25,-24-24,-1 24,0 0,-25-25,1 50,-1-24,-24-1,-1 0,-24 25,0 0,0-25,-25 25,0 0,0 0,0 0,0-25,-25 25,25-24,0 24,-25 0,0-25,1 25,-1 0,25-25,-50 25,25 0,25 0,-49 0,49 25,-25-25,0 0,25 0,0 0,0 0,0-25,25 25,0 0,0-25,-1 25,26 0,0 0,-1 0,1 25,-1-25,-24 25,25 0,-25-25,-1 0,-24 24,25 1,-25 25,-25-25,25-1,-24 26,-26 0,25-1,0 1,-24-1,24-24,0 25,25-50,-25 0,25 0</inkml:trace>
  <inkml:trace contextRef="#ctx0" brushRef="#br0" timeOffset="478612.3751">20811 9401,'0'0,"0"0,0 0,0 0,0 0,0 0,0 0,0 0,0 0,0 0,0 25,0-25,0 0,0 0,0 0,-25 0,25 0,0 0,0 0,0 0,0 0,0 0,0 0,0 0,0 0,0 25,0-25,0 0,0 24,0-24,0 25,0 0,0 0,0 0,0 24,0-24,0 0,0 24,25 1,-25-25,25 24,0 1,0 0,24-26,1 26,-1 0,1-1,0-24,24 0,-24 25,-1-1,26-24,-51 25,26-26,0 26,-26 0,1-26,0 1,-25 0,25 0,-25-25,0 0,0 0,0 0,-25-25</inkml:trace>
  <inkml:trace contextRef="#ctx0" brushRef="#br0" timeOffset="479063.4009">20662 9674,'0'0,"0"-25,0 25,0 0,0 0,0 0,0 0,0 0,0 0,0 0,0 0,0 0,0 0,0-50,25 26,-25-26,25 0,0 1,-25-1,25 1,-25 24,24 0,-24 25,25 50,-25-26,0 26,25 24,0-24,0 24,-25 1,49-1,-49-24,50-25,-50 24,49-24</inkml:trace>
  <inkml:trace contextRef="#ctx0" brushRef="#br0" timeOffset="479823.4444">21828 10691,'0'0,"0"25,-25-25,25 24,-24-24,24 50,-25-25,25 24,0 1,0 0,25-26,-1 26,1-25,0 0,25-50,-26 25,26-50,-50 25,50-24,-50-1,0 1,0-1,0 0,0 1,0 24,-25 0,25 0,0 1,0-1,25-25,-25 25,0-49,24 24,-24-24,25 0,-25-1,0 26,0-1,0 0,0 25,0 25,0 50,0 0,0 24,0 1,0 24,0 0,0 0,25 0,-25-24,25-1,-25-24,0-25,25-1,-25-24,24-24,1 24,-25-25,25 0,-25 0,25 25,-25 0,0 0,0 25,25 0,-25 24,0 26,24-26,-24 51,0-51,0 26,0-1,0-49,0 25,0-26,0 1,0-25,-24-49,-1 24</inkml:trace>
  <inkml:trace contextRef="#ctx0" brushRef="#br0" timeOffset="480588.4881">22374 10765,'25'-25,"-1"1,-24-1,50 0,-50 0,0 0,0 25,0-24,-25 48,0-24,1 25,-1 25,25-25,0 24,0 1,0-50,25 25,-1-1,26-24,-25-24,0-1,24 0,-24-25,0 1,0-1,-1 1,1-1,-25 25,0-24,0 49,0-25,0 25,0 25,-25-1,25 26,0 0,25-1,-25 1,25-1,-25 1,25-25,-25 0,25-1,0-24,-25-24,24-1,-24-25,0-24,0-1,0 1,0 24,-24-24,24 24,0 26,-25-1,25 25,0 49,0-24,0 50,0-26,-25 26,25-26,0 1,-25-1,25 1,0-25,0-25,0 0,0 0,0 0,0 0,0-25,0 25,0-25,0 0</inkml:trace>
  <inkml:trace contextRef="#ctx0" brushRef="#br0" timeOffset="481802.5576">22374 1687,'0'0,"0"0,0 0,0 0,0 0,0 25,0-25,0 49,0-24,0 25,0-1,0 26,0-1,0 0,0 1,0-26,0 1,0 0,0-1,0-24,0 0,0-25,0 0,0 25,0-25,0-25,0 25,0-25,0 25,-25-25</inkml:trace>
  <inkml:trace contextRef="#ctx0" brushRef="#br0" timeOffset="491975.1394">5011 9475,'0'0,"0"0,0 0,0-24,0 24,0 0,0 0,0 0,0 0,0 0,0 0,-25 0,25 0,0 0,0-25,-25 25,0 0,25-25,-25 25,1 0,-1 0,0-25,-25 25,25 0,-24-25,24 25,-25 0,1-24,-1 24,1 0,-26-25,26 25,-1-25,0 25,-24 0,0-25,-1 25,1 0,-1 0,1 0,0 0,-26 0,26 0,-1 0,1 0,0 0,-26 0,26 0,0 0,-1 0,1 0,-25 0,24 0,26 25,-51-25,26 25,-1-25,26 25,-26-1,1 1,0 0,24 0,0 0,1-1,-1 1,25 0,-24 0,24 24,25-24,-25 0,0 0,25 0,-24 24,24-24,0 0,0 0,0 24,0-24,24 25,-24-26,25 1,0 0,-25 0,25 25,0-26,-1 1,26-25,-25 25,24 0,1 0,0-1,-1 1,-24-25,49 25,-24 0,0-25,24 0,-24 0,24 0,1 0,-1 0,25 0,-24 0,-1 0,25 0,-24 0,-1 0,25-25,-24 25,24 0,-25 0,26 25,-1-25,-25 0,1 0,24 0,-25 0,25 0,-24 0,-1 0,1-25,-1 0,0 0,1 1,-26-1,26 0,-25 0,-26 0,1-24,0-1,0 0,0 26,-25-26,0 0,0 1,0-1,0 1,0-1,-25 25,25 0,-25 1,0 24,0-25,25 25,-24 0,-1 0,25 25,-25-25,0 24,25-24,0 0,25 25,0-25</inkml:trace>
  <inkml:trace contextRef="#ctx0" brushRef="#br0" timeOffset="493623.2337">22498 1811,'0'0,"0"0,0 0,0 0,0 0,0 0,0 0,0 0,0 0,0 0,0 0,0 25,0-1,0 1,25 25,-25-25,24 24,-24 26,0-26,25 1,-25-1,25 1,-25 0,0-1,0 1,0-25,0-1,0 1,0 0,0-25,0 0,0 25,0-25,0 0,0 0,0 0,0 0,0 0,0 0,0 0,0 0,0 0,0 0,0 0,0 0,0 0,0 0,0 0,0 0,0 0,0 0,0 0,0 0,0 0,0 0,0 0,0 0,0 0,0 0,0 0,0 0,0 0,0 0,0 0,0 0,0 0,0 0,0-25,0 25,0-25,0 25,0 0,0 0,0 0,0 0,0-25,0 25,0 0,0 0,0 0,0 0,0 0</inkml:trace>
  <inkml:trace contextRef="#ctx0" brushRef="#br0" timeOffset="495444.3378">6772 14114,'0'0,"0"0,0 0,0-25,0 25,0 0,0 0,-25-25,25 25,-25-25,25 25,0-24,-25 24,0-25,25 25,-24-25,-1 0,0 25,0-25,-24 25,24-24,-25-1,1 25,24-25,-25 25,1-25,-1 25,0-25,-24 25,24 0,1-24,-26 24,1 0,24 0,-24 0,-1 0,-24 0,25 24,-1-24,-24 25,0-25,25 25,-26-25,1 25,0-25,0 0,-1 0,1 25,25-50,-25 25,24 0,-24 0,25 0,-1 25,-24-25,25 0,24 0,-24 24,-1-24,50 25,-24-25,-1 25,25-25,0 25,1 0,24 24,-25-24,25 25,0-1,25 1,-25 24,24 1,-24-26,50 26,-25-1,0-24,24 24,-24-24,25-1,-1 26,26-50,-26 24,1 1,24-1,-24-24,24 0,1 0,-1 0,1-1,-1 1,0-25,1 25,-1-25,1 0,-1 0,25 0,-24-25,-1 25,1-25,24 25,-25-24,1 24,-1-25,0 25,1-25,-1 0,1 25,-1-25,1 25,-1-24,0 24,1-25,24 0,-25 0,1 25,-1-25,1 1,-1 24,0-25,-24 25,24 0,-24 0,0-25,-1 25,1 0,-25 0,0 0,-1-25,-24 25,25-49,-25 24,0 0,-25-49,25 24,-24 0,-1-24,0 0,-25 24,26 0,-1 25,0 1,0-1,0 0,25 0,0 0,0-24,0 24,50-49</inkml:trace>
  <inkml:trace contextRef="#ctx0" brushRef="#br0" timeOffset="496603.4041">21481 2257,'-25'25,"0"-25,0 0,1 0,24 25,0-25,0 0,0 0,0 0,24-25,1 25,0 0,0 0,24-25,1 25,49 0,-24-25,24 1,0-1,25 0,0 0,0 0,25 25,-50-24,0-1,-24 25,-1 0,-49 0,25-25,-25 25,-1 0,-24 0,0 0,0 0,0 0,0 0,0 0,0 0,0 0,0 0,0 0,0 0,0 0,0 0,0 25,0-25,-49-25,24 0</inkml:trace>
  <inkml:trace contextRef="#ctx0" brushRef="#br0" timeOffset="502834.7605">2629 10244,'0'0,"-25"0,25 0,0 0,0 0,0-24,0 24,0 0,0 0,0 0,0 0,-24 0,24 0,0 0,0 0,0 0,-25-25,0 25,0 0,25 0,-49 0,24 0,0 0,0 0,0 0,-24 0,24 0,0 0,0 0,1 0,-1 25,0-25,0 0,25 24,-25-24,1 25,24-25,0 25,-25 0,25 0,0-1,0 26,-25 0,25-26,0 26,0-25,0 24,0 1,0 0,0-1,0-24,0 25,0-26,0 1,0 25,0-50,25 25,-25-25,25 24,-25 1,24-25,1 0,-25 25,25-25,0 0,0 0,24 0,-24 0,0-25,0 25,24 0,-24 0,25-25,-26 25,1 0,25 0,-25 0,24 0,1 0,-25 0,24-24,1 24,-25 0,24 0,1 0,0 0,-1 0,-24-25,25 25,-26 0,26 0,-25 0,24 25,1-25,0 0,-26 0,26 24,0-24,-26 0,26 0,-25 25,24-25,-24 0,0 0,0 0,0 25,0-25,-1 0,1 25,0-25,-25 0,25 0,-25 25,0-25,25 0,-25 0,24-25,-24 25,0-25,0 0,0-24,0 24,0-25,0 1,0-1,0-24,0-1,0 26,0-26,0 26,0-1,0 0,0 1,-24 24,24 0,-25 0,25 25,-25 0,25 0,-25 0,0 0,1 0,-1 25,-25-25,25 25,-24-25,-1 0,0 0,1 0,-1-25,1 25,-26-25,26 1,-1-1,-24 0,24 25,-24-25,24 25,0 0,-24 0,49 25,-24-25,-1 0,0 25,25 0,1-1,-1-24,25 25,0-25,0-25</inkml:trace>
  <inkml:trace contextRef="#ctx0" brushRef="#br0" timeOffset="503977.8259">6176 10344,'0'0,"0"0,0 0,0 0,0 0,0 0,-24 24,24 1,-25-25,0 25,0 0,25 0,-25-1,1-24,-1 25,25 0,0-25,0 25,0 0,0-25,0 24,25-24,-25 25,24-25,1 0,0 25,0-25,-25 0,25 0,-25 0,24 25,-24-25,0 0,0 0,25-25,-25 25,0-25</inkml:trace>
  <inkml:trace contextRef="#ctx0" brushRef="#br0" timeOffset="504331.8462">6201 10492,'0'0,"0"25,0-25,0 0,25 0,-25 0,25 0,0 0,-1 0,1 0,0 0,25 0,-1 0,1 0,-1 0,-24 0,25 0,-1 0,1 0,-25 0,0 25,-1-25,1 0,-25 0,25 25,0-25,-25 0,0 0,0 0,0 0,0 0,0 0,0 0,25 0,-25 0,0 0</inkml:trace>
  <inkml:trace contextRef="#ctx0" brushRef="#br0" timeOffset="510318.1886">9823 15577,'0'0,"0"0,0 0,-25 0,25 0,0 0,0 0,-25 0,25-24,0 24,-25-25,25 0,0 0,0 0,0 25,0-24,0 24,0-25,0 25,25 0,-25 0,25 0,0 0,-25 0,24 0,1 25,25-1,-25-24,-1 25,26-25,-25 0,25 0,-26 0,26 0,0 0,-1 0,-24 0,25 0,-1 0,1 0,-1 0,-24 0,25 0,-1 0,1 0,24 0,-24-25,0 25,-1 0,1-24,24 24,-24 0,-1 0,1 0,0 0,-1 0,1 0,0 0,-1-25,1 25,24 0,-24 0,-1 0,1 0,0-25,-1 25,1 0,-1 0,1 0,-25-25,24 50,-24-25,25 0,-1 0,-24 0,0 25,25-25,-25 0,24 0,-24 0,25 0,-26 0,26 0,-25 0,0 0,24 0,-24 25,25-25,-26 0,1 0,25 0,-25 0,24 24,-24-24,25 0,-26 0,26 25,-25-25,0 0,24 0,1 25,-1-25,-24 0,25 0,0 0,-1 0,1 0,-1 0,1 0,0 0,-1 0,1 0,-1 0,1 0,-25-25,24 25,1 0,0-25,-26 25,26-24,0 24,-26 0,1 0,0 0,0 0,0 0,-25 0,0 0,0 0,0 0,0 0,0 0,0 0,0 0,0 0,0 0,0 0,0 0,0 0,0 0,0 0,0 0,0 0,0 0,0 24,0 1,0 25,0-1,0-24,0 50,0-26,0 1,0-1,0-24,0 0,0-25</inkml:trace>
  <inkml:trace contextRef="#ctx0" brushRef="#br0" timeOffset="543134.0655">8037 8806,'0'0,"0"0,0 0,0 0,0 0,0 0,0 0,0 0,0 0,0 0,-25-25,25 25,0 0,0 0,-25 0,25 0,0 0,-25 0,0 0,25 0,-24 0,-1 0,0 0,-25 0,26 0,-26 0,0 0,26 0,-26 0,25 0,0 0,1 0,-1 0,25 0,0 0,0 0,-25 0,25 0,0 0,0 0,0 0,0 0,0 0,0 0,0 25,0-1,0-24,25 25,-25 0,0 25,0-1,0-24,0 50,0-26,0 1,0-1,0 26,0-50,0 24,0 1,0-1,0-24,0 0,0 0,0 0,25-1,-25-24,0 0,24 25,-24-25,0 0,0 0,0 25,0-25,25 0,0 0,-25 0,25 0,-25 0,49 0,-24 0,0 0,25 0,-26 0,1 0,25 0,-25-25,-1 25,26 0,-25 0,0 0,24 0,-24-25,0 25,25 0,-26 0,1 0,0 0,25-24,-26 24,1 0,0 0,0 0,0 0,-1 0,1 0,0 0,0 0,0 0,24-25,-24 25,0 0,0 0,-1 25,1-25,0 0,0 0,24 0,-24 0,-25 0,50 0,-25 0,-1 24,26-24,-25 0,0 0,0 0,24 0,-24 0,0 0,0 0,-1 0,1 0,-25-24,50 24,-50 0,25 0,-1 0,1 0,0 0,-25 0,25 0,0 0,-1 0,-24 0,25 0,0 0,0 0,0 0,-1 0,1 0,0 0,-25 0,50 0,-26 0,1 0,0 0,0 0,0 0,-1 0,26 0,-25 0,0 24,24-24,-24 0,25 0,-1 0,1 0,-25 0,24 0,1 0,0 0,-1 0,1 0,-1 0,1 0,0-24,-1 24,1 0,-1 0,1 0,0-25,-1 25,1 0,-1 0,-24 0,25 0,-1 0,-24-25,25 25,0 0,-26 0,26 0,0-25,-26 25,26 0,0 0,-26 0,26 0,-25 0,0 0,-1 0,1 0,-25 0,0 0,0 0,25 0,-25 0,0 0,0 0,0 0,0 0,0 0,0 0,0 0,0 0,0 0,0-25,0 25,0-24,0-1,0 0,-25-25,25 26,0-51,0 26,-25-1,25-24,0 24,0 0,-24 1,24-1,0 25,0 0,0 1,0-1,-25 0,25 0,0 25,0 0,0-25,0 25,0 0,0 0,0 0,0 0,0 0,0-24,0 24,-25 0,0 0,25 0,-25 0,1 0,-1 0,0-25,0 25,-24 0,24 0,0 0,-25 0,26 0,-1 0,-25 0,50 0,-25 0,-24 0,49 0,-25 25,0-25,0 0,0 0,1 0,-1 0,0 0,-25 0,26 0,-1 0,-25 24,25-24,-24 0,-1 25,1-25,-1 25,0-25,1 25,-1-25,1 25,-1-25,-24 0,24 0,0 0,1 24,-26-24,26 0,-1 0,0 0,1 0,-1 0,1 0,-1 0,-24 0,24 0,0 0,26 0,-26 0,0 0,1-24,-1 24,25 0,-24 0,-1 0,-24 0,24 0,0 0,1 0,-26 0,26 0,-1 0,1 0,-26 0,26 0,-1-25,-24 25,24 0,-24 0,24 0,0-25,1 25,-26 0,51 0,-26 0,25 0,-25 0,50-25,0 25,0-49,25 24,0-25,74 1,-24-1</inkml:trace>
  <inkml:trace contextRef="#ctx0" brushRef="#br0" timeOffset="543790.103">11782 9798,'0'0,"0"-50,25 50,-25-25,0 25,0 25,0 25,0-25,25 49,-25 0,25 26,24 24,-24 0,25 49,24-24,0 25,1 24,-1 1,26-1,-1 1,0-26,0 26,-24-1,24-24,-25-1,1-24,-1 0,-24-25,-1 0,1-25,0-24,-26-50,1 24,-25-24,25-25,-25 0,-25 0,25 0,-25-25,25 0,-24 1,-1-1</inkml:trace>
  <inkml:trace contextRef="#ctx0" brushRef="#br0" timeOffset="544222.1278">12973 13221,'-25'-25,"25"0,-25-24,25 24,0 25,-25-25,25 25,0 0,0 0,25 25,0 0,0 24,0 1,24 0,1-1,-1 26,1-51,0 26,-1 0,-24-50,25 0,-25-25,24-50,-49 26,25-26,0-24,0 0,-25 0,0 24,0-49,24 50,-24-25</inkml:trace>
  <inkml:trace contextRef="#ctx0" brushRef="#br0" timeOffset="545254.1868">13717 12204,'0'0,"0"0,25 0,-25 0,0 25,0-25,0 25,0-1,25 26,-25 0,24 24,-24-24,25 49,0 0,0 0,0 0,-1 25,1-49,0 49,0-50,0-24,-1 24,1-49,-25 0,25 0,-25 0,0-25,0-25,0 0,0 0,-25 0,25-24,-25-1,-24 1,24 24,-25-25,26 50,-26 0,0 25,1 25,24-1,0 26,0-26,25 26,0-1,0 0,0-24,25 0,0-26,0 1,0 0,24-25,-24-25,25 25,-1-49,1 49,-25-50,24 0,-24 1,25 24</inkml:trace>
  <inkml:trace contextRef="#ctx0" brushRef="#br0" timeOffset="545577.2053">14263 13419,'0'0,"0"0,0 0,24-24,1-1,-25 0,25-25,0 1,-25-1,25 0,-25 1,0 24,0-25,-25 26,0 24,0 0,-24 24,-1 26,25-25,-24 49,24 1,0-1,25 1,0-1,0-24,25 24,0-49,24 0,1-1,-1-24,1-24,0-26,-1 25,1-49</inkml:trace>
  <inkml:trace contextRef="#ctx0" brushRef="#br0" timeOffset="545867.2219">14858 12154,'-25'-124,"25"25,-49 0,24 49,-50 25,26 1,-1 48,-24 1,24 0,1 49,24 1,0 49,25 0,0 0,25 50,0-1,24 1,1 24,24 1,-24-26,24 1,-24 0,-1-26,-24-24,25-24,-25-1,-1-50,-24-24,0-25</inkml:trace>
  <inkml:trace contextRef="#ctx0" brushRef="#br0" timeOffset="546170.2392">14709 13568,'-25'-149,"1"1,24 48,0-24,0 25,24 25,1-1,25 50,-25 1,24 24,1 0,-25 24,24 26,1 0,-1-1,-24 26,25-1,-50-24,25-1,-1-24,-48 25,-1-50,0 25,0-25,-24-25,-1 25,0-25,26 0,-26-25,25 26,0-1,25 0</inkml:trace>
  <inkml:trace contextRef="#ctx0" brushRef="#br0" timeOffset="546433.2542">15056 12874,'25'0,"0"24,0 1,0 0,-1 0,1 24,0-24,0 0,24 0,-24-25,0 0,25 0,-25-25,24-25,-49 1,25-1,-25 1,0-1,-25 0,0 1,1-1,-1-24,0 49,0-25,0 26,25-1</inkml:trace>
  <inkml:trace contextRef="#ctx0" brushRef="#br0" timeOffset="546993.2863">15478 11708,'25'25,"-25"-1,25 1,-25 25,0 24,25 1,-1 24,1 0,0 0,0 1,0-1,-1 0,1 0,0-24,-25-26,0-24,25 25,-25-50,0 0,0 0,-25-25</inkml:trace>
  <inkml:trace contextRef="#ctx0" brushRef="#br0" timeOffset="547372.3079">15974 11584,'0'0,"0"0,0 0,0 0,0 25,0 24,0 1,0-1,0 1,25 49,-25-24,25 24,-25 0,25 0,-25-24,0 24,24-49,1 24,-25-24,0-1,0-24,25 0,-25-25,0 0</inkml:trace>
  <inkml:trace contextRef="#ctx0" brushRef="#br0" timeOffset="547558.3186">15825 12378,'0'0,"0"0,25 0,0 0,0-25,24 0,1 0,0 25,-1-25,1-24,-25 24,-1 0</inkml:trace>
  <inkml:trace contextRef="#ctx0" brushRef="#br0" timeOffset="548580.377">16694 12675,'0'0,"24"-25,-24 1,0-26,25 0,-25-24,0-25,0 24,0 1,0-1,25 26,-25-1,0 1,0 49,25 0,-25 24,0 26,25 24,-1-24,1 25,0-26,-25 26,50-26,-50 1,24-25,1-1,0-48,0 24,0-50,-25 25,0-49,24 24,-24-49,0 24,0 1,0 0,0 24,0 0,0 26,0-1,0 25,0-25,0 25,0 0,0 0,0 0,0 0,0 0,0-25,0 25,0-25,25 25,-25-24,0 24,0-25</inkml:trace>
  <inkml:trace contextRef="#ctx0" brushRef="#br0" timeOffset="548957.3986">17289 12452,'0'0,"0"-50,25 1,-25-1,0-24,0-1,0 1,0-1,0 26,0-1,24 25,1 25,-25 25,25 0,0 25,0-1,24 26,-24-26,0 1,0 24,0-49,-25 25,0-1,0-24,-50-25,25 25,0-50,-24 25,24-25,-25 1,25-1,1 0,24 0</inkml:trace>
  <inkml:trace contextRef="#ctx0" brushRef="#br0" timeOffset="549473.4281">17438 12303,'24'-25,"1"25,0-24,0-1,0-25,0 25,-25-24,24-1,-24 25,25-24,-25 49,25-25,-25 25,25 25,0-1,-25 1,24 25,1-25,0-1,0-24,-25 0,25 0,-1-24,1-1,-25 0,25 0,0 25,-25-25,25 25,-1 0,1 25,0 0,0-25,24 25,-24-25,0 0,25 0,-26-25,1 0,0 0,-25-24,0 24,0-25,-25 26,0-1,1 0,-1 25,-25 25,25 24,1 1,-1 0,25 24,-25 0,50-24,-25 0,0-1,25 1,-1-25,1-25,0 0,25 0</inkml:trace>
  <inkml:trace contextRef="#ctx0" brushRef="#br0" timeOffset="550131.4658">18604 12179,'0'0,"0"0,0-25,0 25,0-25,-25 25,25 0,0-24,0 24,0 0,-25-25,25 25,0 0,0 0,0 0,0 0,0 0,0 0,0 0,0 0,0-25,-25 25,25 0,0 0,-25 0,0 0,1 25,24-25,-25 25,0-1,25 26,0-25,-25 25,50-26,-25 1,0 25,25-25,0 24,-1-49,1 25,0-25,25 0,-25-25,-1-24,26-1,-50 0,25-24,-25-25,0-1,0 1,-25-25,-25 25,1-25,-1 25,25 0,-24 24,-1 26,0-26,50 50,-24 25,24-25,0 50,0 0,0 0,0 25,24 24</inkml:trace>
  <inkml:trace contextRef="#ctx0" brushRef="#br0" timeOffset="550493.4865">17785 13022,'0'-24,"0"24,0 0,0 24,0-24,25 25,-25 25,0-25,25-1,-25 26,24 0,1-25,-25-1,0 1,25 0,-25-25,0 0,-25-25</inkml:trace>
  <inkml:trace contextRef="#ctx0" brushRef="#br0" timeOffset="550662.4961">17760 12675,'-25'0,"25"0,0 0,0 0,0 25,25-25,-25 25,0 0,25-1,0 1</inkml:trace>
  <inkml:trace contextRef="#ctx0" brushRef="#br0" timeOffset="550971.5138">18033 13196,'25'25,"-25"0,25-50,-25 25,0-50,0 25,0-24,0 24,0 0,0-24,0 24,0 25,0 0,0 0,24 25,-24-25,25 24,0-24,-25 0,25 0,0 0,-25-24,24-1,-24-25,0 50,0-49,25 24,-25 0,0 25,0-25,0 50,25-25</inkml:trace>
  <inkml:trace contextRef="#ctx0" brushRef="#br0" timeOffset="551358.5359">18504 13469,'0'50,"0"-1,0-24,25 0,-50-25,25 0,0 0,0-25,0-25,0-24,0 0,-25-26,25-24,0 25,0 0,25 0,-25 24,0 26,25 24,-25 25,25 0,0 25,-25-1,25 51,-25-26,0 1,0 24,0-24,-25 0,25-26,-25 1,0 0,25-25,0-25,-25 0,25 1,0-1</inkml:trace>
  <inkml:trace contextRef="#ctx0" brushRef="#br0" timeOffset="551573.5482">18604 12923,'24'0,"-24"0,0 0,25 25,-25 0,25 0,0-1,-25 1,49 0,-24-25,25 0,-25 0,24-25,-24 0,0 1,0-26,-25 25,0 0,0-24,-25-1,25 25,-25-24,25-1</inkml:trace>
  <inkml:trace contextRef="#ctx0" brushRef="#br0" timeOffset="551946.5696">18976 12303,'0'-25,"0"1,24 24,1 24,-25 1,25 25,0-1,0 26,-1-1,1 1,0 24,0-25,0 1,-1-26,-24 1,25-25,-25-1,0-24,0-24,-25-1,-24 0,24 0,-25-24,26 24,-26-25,25 25,0 25,25-24,25-1,-25 25,50 0,-1-25,-24 25,50 0,-26 0,1 0,-25 0,-1-25,26 50,-50-50,25 25,-25 0,0 0</inkml:trace>
  <inkml:trace contextRef="#ctx0" brushRef="#br0" timeOffset="572155.7255">6325 16272,'0'-25,"0"25,0 0,0 0,0 0,-25 0,25 0,0 0,0 0,0 0,-24 0,24 0,-25 0,25 0,0 25,0-25,0 0,0 0,-25 0,25 0,-25 0,25 25,-25-25,25 0,-24 0,-1 0,25 0,-25 0,0 0,0 0,1 0,-1 0,-25 0,25 0,1 0,-26-25,25 25,0 0,0 0,-24 0,24 0,0 0,0 0,-24 0,24-25,0 25,0 0,1 0,-1 0,0 0,0 0,0 0,1 0,-1 0,0 25,25-25,-25 0,0 25,1-25,24 0,-25 24,25-24,-25 25,25 0,0-25,-25 0,0 25,25 0,0-25,-24 25,24-25,0 24,-25 1,25-25,-25 25,25 0,0 0,-25-1,25 1,-25 0,25 0,-24 0,24-25,0 24,-25 1,25 0,0 0,0-25,0 25,0-1,0 1,25-25,-25 25,24 0,-24 0,25-1,-25 26,25-25,0-25,0 25,-25-1,24-24,1 25,0 0,25-25,-26 0,1 0,0 0,25 0,-26 0,26 0,-25 0,0 0,24 0,-24-25,0 25,24 0,-24 0,25 0,-25-25,-1 25,26 0,-25 0,25 0,-1 0,-24 0,25 0,-1 0,-24 0,0 0,24 0,1 25,-25-25,0 0,-1 0,26 0,-25 0,0 0,24 0,-24 0,25 0,-26 0,1 0,0 0,25 0,-26 0,1 0,0 0,25 0,-26 0,1-25,0 25,0 0,0 0,-25 0,49-24,-49 24,25 0,0 0,0 0,0 0,-1 0,-24 0,25 0,0 0,0 0,0 0,-1 0,1 0,0 0,0 0,-25 0,25 0,-1 0,1 0,0 0,0 0,-25-25,49 25,-49 0,50 0,-25 0,0 0,-1 0,1 0,0 0,25 0,-26 0,26 0,0 0,-26 0,26 0,0 0,-26 0,26 0,0 0,-1 0,-24 0,25 0,-1 0,-24 0,25 0,-25 0,24 0,-24 0,25 0,-1 0,-24 0,0 0,24 0,-24-25,0 25,0 0,24 0,-24 0,0 0,0 0,0 0,-1-25,-24 25,25 0,-25 0,25 0,-25 0,25 0,-25 0,0 25,0-25,25 0,-25 0,0 0,0 0,24 0,-24 0,25 25,-25-25,25 0,-25 0,0 0,25 0,-25 0,25 0,-25 0,25 0,-25 0,0 0,24 0,-24-25,25 25,-25 0,0 0,0 0,25-25,-25 25,0-25,25 25,-25-24,0-1,0 0,0 0,0-24,0 24,0-25,0 25,0 1,-25-1,25 0,0 0,0 0,0 1,-25 24,25-25,0 25,0-25,0 25,0 0,0 0,0-25,0 25,-25 0,25 0,0-25,-24 25,24 0,0-24,-25 24,0 0,0-25,0 25,0 0,1-25,-26 25,25 0,0 0,-24 0,-1 0,25 0,-24 0,24 25,0-25,-24 0,24-25,-25 25,25 0,-24 0,24 0,0 0,-24 0,-1 0,25 0,-24 0,24 0,-25 0,25 0,-24 0,-1 0,0 0,1 0,-26 0,51 0,-26-25,0 25,1 0,-1 0,1 0,-1 0,0 0,26 0,-26 0,25 0,-24 0,-1-25,25 25,-24 0,-1 0,25 0,0 0,1-25,-26 25,25 0,0 0,1 0,-1 0,25 0,-25 25,25-25,-25 0,0 25,25-25,-25 0,1 25,24-25,0 0,-25-25,25 0,0-49,0-1</inkml:trace>
  <inkml:trace contextRef="#ctx0" brushRef="#br0" timeOffset="574741.8734">5234 15404,'0'0,"-25"0,25 0,-25 0,25 0,-25 0,25 0,-24 0,24 0,-25 0,0 0,25 0,-50 25,50-25,-49 24,24-24,0 0,0 0,1 25,-1-25,25 0,-25 0,0 0,25 0,-25 25,0-25,25 25,0 0,0-1,0 1,0 25,0-1,0 1,25 0,-25-1,25 1,0-1,0 26,-25-26,25 1,-1 0,1-26,0 1,0 25,0-25,-1-25,1 24,0-24,0 25,0-25,-1 0,26 25,-25-25,24 0,-24 0,25 0,-25 25,24-25,1 0,-25 0,24 0,1 0,-25 25,-1-25,26 0,-25 0,24 0,-24 0,0 25,0-25,0 0,0 0,24 0,-24 0,0 0,0 0,-1 0,1 0,25 0,-25-25,-1 25,1 0,0 0,25 0,-26 0,26 0,-25 0,0 25,24-25,-24 0,25 0,-1 0,-24-25,25 25,-26 0,26 0,-25 0,24 0,-24 25,25-25,-25 0,24 0,1 0,0 0,-26 0,26 0,0-25,-1 25,1 0,-25 0,24 0,1-25,-1 25,1 0,0 0,-1 0,-24-25,25 25,-1 0,1 0,-1 0,-24 0,25-25,-25 25,24 0,-24 0,25-25,-25 25,24 0,-24 0,0 0,24 0,1 25,-25-25,24 0,-24 25,25-25,-25 0,24 0,1 25,-25-25,24 25,-24-25,0 0,0 25,-1-25,1 0,-25 0,25 24,-25-24,0 0,0 0,0 0,25-24,-25 24,0-25,0 0,0 0,0 0,25-24,-25-26,24 26,-24-26,0 26,25-51,-25 26,0 0,0-1,0 1,0 24,0 1,0-1,0 25,-25 0,25 25,0-24,0 24,-24 0,24 0,-25-25,0 25,0 0,25 0,-25 0,-24 0,-1 0,1 0,24 0,-50 0,26 0,-26 0,1-25,0 25,-1 0,1 0,-26 0,1 0,0 0,0 0,24 0,-49 25,25-25,-25 0,25 25,0-1,-25 1,24 0,1-25,-25 25,25-25,0 25,-25-25,49 0,-24 0,0 0,0 0,24 0,1 0,-1 24,1-24,0 0,49 0,-25 0,1 0,24 0,0 0,25-24,0 24,0 0,25 0,0 0</inkml:trace>
  <inkml:trace contextRef="#ctx0" brushRef="#br0" timeOffset="575702.9284">9302 17214,'0'0,"0"0,0 0,0 0,0 0,0 0,0 0,0 0,0 0,0 0,0 0,0 0,25 0,-25 25,24 0,-24 0,0 0,25 24,0-24,-25-25,0 50,25-26,-25-24,0 25,0 0,0-25,0 0,0 0,0 0,0 25,-25-25,25 0,0 0,0 0</inkml:trace>
  <inkml:trace contextRef="#ctx0" brushRef="#br0" timeOffset="576047.9481">9277 17587,'0'0,"0"0,0 0,0 0,0 0,-25 24,25-24,0 0,0 0,50 0,-50 0,49 25,-49-25,50 25,-50-25,25 25,-25-25,49 0,-49 0,25-25,0 0,-25 25,25-25,-25 1,0-1,0 0,0 25,0 0,0 0,25 0,-25 0</inkml:trace>
  <inkml:trace contextRef="#ctx0" brushRef="#br0" timeOffset="581742.2738">8682 15230,'0'0,"0"0,0 0,0 0,0 0,-25 25,25-25,0 25,0-25,0 0,0 0,0 0,0 0,25 0,-25 0,24-25,-24 25,0-25,25 25,0 0,0-25,-25 25,25-25,-1 25,1-24,0 24,0 0,-25 0,0-25,25 25,-25 0,0 0,0 0,0 0,0 0,0 0,0 0,0 0,0 0,0 0,0 0,0 0,0 0,0 0,0 0,0 0,0 0,0 0,0 0,-25-25,25 25,-25-25,0 25,25 0,-25-25,25 25,-24 0,24 0,-25 0,25 0,0 0,0 0,0 0,0 0,25-24,-25 24,24 0,1 0,-25 0,25-25,0 25,0 0,-1 0,-24 0,25 0,0 0,-25 0,25 0,-25 0,0 0,0 0,0 0,0 0,0 25,0-25,0 24,-25-24,25 25,-25 0,25 0,-25 0,25-1,0 1,0-25,0 25,0-25,-24 25,24-25,0 0,0 0,24 25</inkml:trace>
  <inkml:trace contextRef="#ctx0" brushRef="#br0" timeOffset="582365.3094">9252 14759,'0'0,"0"0,0 0,0 25,0-25,0 24,0 26,0-25,0 24,0 1,0 0,0-26,0 26,0 0,0-26,0 1,0-25,0 0,25 0</inkml:trace>
  <inkml:trace contextRef="#ctx0" brushRef="#br0" timeOffset="582575.3214">9351 14759,'25'0,"-25"25,0-1,0 26,0 0,0-1,0 1,0-1,0 26,0-26,0-24,0 0,25 0,-25 0,0-25</inkml:trace>
  <inkml:trace contextRef="#ctx0" brushRef="#br0" timeOffset="582776.3329">9203 14982,'0'0,"0"0,0 0,24 0,1-25,0 25,0 0,0-25,-1 25,-24-24,50-1,-50 25,0 0</inkml:trace>
  <inkml:trace contextRef="#ctx0" brushRef="#br0" timeOffset="582987.345">9252 15032,'25'24,"-25"-24,25 0,0 0,-1 25,1-25,0 0,-25 0,25-25,0 25,-25 0,24 0</inkml:trace>
  <inkml:trace contextRef="#ctx0" brushRef="#br0" timeOffset="583832.3933">9847 17338,'0'0,"0"0,0 0,0 0,-24 50,24-50,0 25,0-25,0 74,0-74,0 75,0-75,0 74,0-74,0 75,0-75,0 49,0-49,0 0,0 0</inkml:trace>
  <inkml:trace contextRef="#ctx0" brushRef="#br0" timeOffset="584042.4053">9947 17264,'0'0,"24"25,-48 0,24-1,0 26,0 0,0-1,0 1,0-50,24 74,-24-74,0 75,0-75,0 0,0 0</inkml:trace>
  <inkml:trace contextRef="#ctx0" brushRef="#br0" timeOffset="584287.4194">9699 17562,'0'0,"0"0,24-25,1 25,0-25,25 0,-26-24,26 24,-25 0,0 0,24 0,-49 1,50 24,-50-25,25 25,-25 0</inkml:trace>
  <inkml:trace contextRef="#ctx0" brushRef="#br0" timeOffset="584543.434">9773 17711,'0'0,"0"0,0 0,0 0,50-50,-26 50,1-25,0 0,0 25,0-24,24 24,-24 0,0 0,25-25,-26 25,1-25</inkml:trace>
  <inkml:trace contextRef="#ctx0" brushRef="#br0" timeOffset="726290.5415">22299 8359,'0'0,"0"0,0 0,0-25,0 25,0-24,0-1,-24 0,24 25,-25-25,25 0,-25 1,0-1,25 25,-25-25,1 0,24-24,-25 24,0 0,0 0,0-25,1 26,-26-1,25-25,0 25,-24 1,-1-1,1 0,-1 0,0 0,1 1,-1 24,0-25,-24 25,24-25,1 25,-1 0,1 0,-26 0,26 0,-1 0,0 0,-24 0,24 0,-24 0,24 0,-24 0,24 0,-24 0,24 25,-24-25,24 0,1 0,-1 0,-24 0,24 0,25 0,-24 25,-1-25,25 0,0 0,1 0,-1 24,0-24,25 25,-25-25,0 25,1 0,-1 24,0-24,0 0,0 25,25-26,-24 26,-1-25,0 25,0-26,25 1,0 0,-25 0,25 0,-24-1,24 1,0 0,0 0,0 0,0-1,0-24,0 25,24 0,-24 25,0-26,25 1,-25 0,25 0,0 24,0-24,-1 0,1 25,0-50,25 24,-1 1,1 0,-1 0,1 0,24-25,-24 24,24-24,1 0,-1 25,1-25,-26 0,50 0,-49 25,25-25,-1 0,25 25,-24-25,-1 0,0 0,26 0,-51 0,26 0,-1 0,0 0,1-25,-1 25,-24-25,24 25,-24-25,24 1,-24-1,24 0,1 0,-1 0,-24 1,-1-1,1 0,0 0,-1 0,-24 1,0-1,0 0,-25-25,0 1,0-1,0 25,-25-24,0 24,0 0,-24-24,24 49,-25-25,1 25,24-25,-25 25,1-25,24 0,0 1</inkml:trace>
  <inkml:trace contextRef="#ctx0" brushRef="#br0" timeOffset="727203.5937">20166 6375,'0'-25,"0"25,-25 0,25 0,0-25,0 25,0 0,0 0,0 25,0-25,0 50,25-26,-25 51,0-26,25 51,-25-26,0 0,25 1,0-1,-25 1,0-26,24 1,-24-25,0 0,0-1,0-24,0 0,-24 0,24 0,-25-24,0 24,0-25,0 0,-24 0,24 25,-25-25,26 25,-1 0,-25-24,50 24,-25 0,25 0,-24 0,24 0,24 24,-24-24,0 25,25-25,0 25,0 0,0 0,-1-1,-24-24,25 25,0 0,-25-25,25 0,0 0,-1 0,1-25,-25 0,25 1,0-26,0 25,-1 0,1 1,-25-1,0 0,0 25,0-25,0 25,0-25,0 25,0 0,0 0,-25-24</inkml:trace>
  <inkml:trace contextRef="#ctx0" brushRef="#br0" timeOffset="729594.7305">11485 8880,'0'0,"0"-25,0 25,0-25,0 25,-25-49,25 24,-25-25,25 26,-25-26,0 0,-24 1,24-1,-25 1,1-1,-1 25,25 0,-49-24,24 24,-24 0,-1 0,1 1,-25 24,24 0,-24-25,0 50,0-25,0 0,-25 24,24 1,1 25,0-25,0-1,-1 26,26 0,0-1,-26 1,26-1,24 26,1-26,-1 1,1 24,-1-24,25 24,0 1,0-1,25-24,25 24,0 1,0-26,25 26,-1-26,26 26,-26-26,26 1,-1 24,25 1,-24-26,24 1,0 0,25-1,0-24,25 0,-25-25,25-25,0 0,-1 0,1-24,0-26,0 26,-25-26,25 1,-25 0,-25-1,0-24,-24 25,-1-26,-24 26,-26-25,-24-1,0 26,0 0,-49-1,-1 26,1-1,-26 25,1 25,-25 0,24 0,1 25,-1 0,-24 0,25-25,-1 0</inkml:trace>
  <inkml:trace contextRef="#ctx0" brushRef="#br0" timeOffset="730029.7553">10864 8136,'0'-25,"0"25,25-25,-25 1,0-1,25 0,0 0,0 0,-1-24,26-26,0 1,24-25,25 24,1-24,-1-25,0 25,25 0,-25-25,25 24,-25 26,1-25,-26 24,1 1,-1 24,0 1,-49 24,0 0,0 0,-25 25,0 0,0 0,-25 0,25 25,-50-25,26 25,-26 0</inkml:trace>
  <inkml:trace contextRef="#ctx0" brushRef="#br0" timeOffset="730534.7842">10864 7541,'0'-25,"0"25,-24-25,24 25,0 0,0 0,0-25,0 25,0 0,0 25,-25 0,25 0,0-1,-25 51,25-26,-25 26,25-1,-25-24,25 24,0-49,0 25,0-25,25-1,0-24,25-24,-1-1,26 0,-26 0,1 0,24-24,-24 24,0-25,-1 50,-24 0,0-25,0 25,-25 0</inkml:trace>
  <inkml:trace contextRef="#ctx0" brushRef="#br0" timeOffset="733114.9318">9029 10393,'-25'0,"25"-25,0 25,-25 0,50-24,-25 24,25 0,25 24,24-24,0 25,26 0,24 0,0 0,0-1,49-24,-24 25,25-25,-1 0,1 0,-25 0,24 0,-49 0,25 0,-49 0,-1 0,-50 25,26-25,-26 25,-24-25,0 25,-25-25,0 0,-25 0,0-25,1 25</inkml:trace>
  <inkml:trace contextRef="#ctx0" brushRef="#br0" timeOffset="733584.9587">9599 10889,'-24'0,"-1"-25,0 1,25 24,-25 0,25 0,0 0,-25-25,25 25,50 0,-25 0,24 0,1 0,24 0,26 0,-1 0,25 0,0 0,-25 0,25 0,0 0,-25 0,-24 0,24 25,-49-25,-1 0,1 0,-25 0,-1 0,1 0,-25 0,0 0,0 0,0 24,0-24,-25 25,1 0</inkml:trace>
  <inkml:trace contextRef="#ctx0" brushRef="#br0" timeOffset="739624.3041">20489 4366,'24'-25,"26"0,-25 0,0 0,-1 1,1 24,0 24,-25 1,0 25,0-1,-25 26,25-1,-25 25,1-24,24-1,0-24,24 0,1-50,25 24,0-24,24 0,-24-24,24-1,-24 0,-1-25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44:25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 15453,'0'0,"0"0,0 0,-25-24,25 24,-25-25,25 25,-25-25,0 25,1 0,-26 0,25 25,0-25,-24 0,24 25,-25-25,26 24,-1-24,25 25,-25 0,25 0,-25 0,25-1,0 26,0 24,0-24,0 24,0 1,0-1,0 1,-25-26,25 26,0-51,0 26,0-25,25 0,-25-25,0 24,25 1,-25-25,25 25,-25-25,25 0,24 25,-24 0,0-25,0 0</inkml:trace>
  <inkml:trace contextRef="#ctx0" brushRef="#br0" timeOffset="2782.1591">10344 16148,'0'0,"0"0,0 0,0 0,-25 25,25-25,0 0,0 0,0 0,0 24,0-24,25 0,-25 25,24-25,1 0,25 0,-25 0,24 0,-24 0,25 0,24 0,-24 0,-1 0,1 0,-1 25,26-25,-26 0,1 0,0 25,-26-25,1 0,0 0,0 0,0 0,-25 0,0 0,25 0,-25 0,0 0,0 0,0 0,0 0,0 0,0 0,0 0,0 0,0 0,0 0,0 0,24-25,-24 25,0-25</inkml:trace>
  <inkml:trace contextRef="#ctx0" brushRef="#br0" timeOffset="5913.3382">5531 15677,'-24'24,"24"-24,-25 25,0-25,25 25,-25-25,25 25,-25 0,25 24,-24-24,24 25,24-1,-24 1,25-1,-25 1,25 24,0-24,0 0,24-1,-24-24,0 0,24-25,-24 25,0-50,0 0,0 25,-1-50,1 1,0-1,0-24,-25-1,0 26,0-1,0-24,-25 49,0-25,0 26,25-1,-49 25,49 0,-25 0,0 0</inkml:trace>
  <inkml:trace contextRef="#ctx0" brushRef="#br0" timeOffset="6763.3868">6573 16272,'0'0,"0"-25,25 25,-25 0,25 0,0-25,-1 25,1 25,25-25,-1 0,1 0,0 25,-1-25,26 0,-26 0,26 0,-26 0,1 0,0-25,-1 25,-24 0,0 0,0 25,-1 0,-24-1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59381E-E604-482E-B3FA-582DE01DF22D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11E59B-E836-4B48-91B1-D1F802E6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A163ACE-7E8F-4689-8926-ABD136FF0E93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2EBB-E95A-452B-9E91-3F3A64575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8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FA6E-5B17-400C-A27C-C956E7FA4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435B-3564-4544-A619-168F7B746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119E-05F4-4F54-91E9-F1F3FFC1C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FF0F-AAE2-42BF-A302-7955ED4DA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1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76DB-AB6B-4043-94B2-B8BF10AE1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3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2A88-BE2C-4193-AF69-8E76A3F8D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0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50C6-9F51-4AD5-BD14-E5C93511E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2447-154E-4E69-A1B8-6BEFA1E40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0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81AA-127C-4367-89C9-1A00B5FE5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9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7EC4-4B3D-4EFE-B32C-CBC0335E6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A81C-4D3A-448A-983B-2A1DE1580DA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541146-FB7A-4B96-B5E0-7A6CDFDE73F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4.xml"/><Relationship Id="rId21" Type="http://schemas.openxmlformats.org/officeDocument/2006/relationships/image" Target="../media/image25.emf"/><Relationship Id="rId2" Type="http://schemas.openxmlformats.org/officeDocument/2006/relationships/image" Target="../media/image7.png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990600"/>
            <a:ext cx="4953000" cy="5791200"/>
          </a:xfrm>
          <a:prstGeom prst="roundRect">
            <a:avLst>
              <a:gd name="adj" fmla="val 76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b="32215"/>
          <a:stretch/>
        </p:blipFill>
        <p:spPr>
          <a:xfrm>
            <a:off x="381000" y="1174955"/>
            <a:ext cx="3906737" cy="22872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60759" r="52735" b="6690"/>
          <a:stretch/>
        </p:blipFill>
        <p:spPr bwMode="auto">
          <a:xfrm>
            <a:off x="5587572" y="1715864"/>
            <a:ext cx="2971800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600200" y="175736"/>
            <a:ext cx="60960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This week's </a:t>
            </a:r>
            <a:r>
              <a:rPr lang="en-US" alt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es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630318" y="3818083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800" i="1" dirty="0" smtClean="0">
                <a:latin typeface="+mj-lt"/>
                <a:cs typeface="Courier New" panose="02070309020205020404" pitchFamily="49" charset="0"/>
              </a:rPr>
              <a:t>Three-eyed? </a:t>
            </a:r>
            <a:r>
              <a:rPr lang="en-US" altLang="en-US" sz="2800" dirty="0" smtClean="0">
                <a:latin typeface="Calibri" pitchFamily="34" charset="0"/>
              </a:rPr>
              <a:t>This week, we're </a:t>
            </a:r>
            <a:r>
              <a:rPr lang="en-US" altLang="en-US" sz="2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3d</a:t>
            </a:r>
            <a:r>
              <a:rPr lang="en-US" altLang="en-US" sz="2800" dirty="0" smtClean="0">
                <a:latin typeface="Calibri" pitchFamily="34" charset="0"/>
              </a:rPr>
              <a:t>'ed</a:t>
            </a:r>
            <a:r>
              <a:rPr lang="en-US" altLang="en-US" sz="2800" dirty="0" smtClean="0">
                <a:latin typeface="Calibri" pitchFamily="34" charset="0"/>
              </a:rPr>
              <a:t>!</a:t>
            </a:r>
            <a:endParaRPr lang="en-US" altLang="en-US" sz="2800" b="1" i="1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181600" y="5909400"/>
            <a:ext cx="37837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dirty="0" smtClean="0">
                <a:latin typeface="Calibri" pitchFamily="34" charset="0"/>
              </a:rPr>
              <a:t>Connect 4 </a:t>
            </a:r>
            <a:r>
              <a:rPr lang="en-US" alt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endParaRPr lang="en-US" altLang="en-US" sz="3200" b="1" i="1" dirty="0">
              <a:solidFill>
                <a:srgbClr val="000AF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1138535"/>
            <a:ext cx="3631347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ndara" panose="020E0502030303020204" pitchFamily="34" charset="0"/>
              </a:rPr>
              <a:t>Homework #11, </a:t>
            </a:r>
            <a:r>
              <a:rPr lang="en-US" altLang="en-US" sz="2400" b="1" dirty="0" smtClean="0">
                <a:latin typeface="Candara" panose="020E0502030303020204" pitchFamily="34" charset="0"/>
              </a:rPr>
              <a:t> due </a:t>
            </a:r>
            <a:r>
              <a:rPr lang="en-US" altLang="en-US" sz="2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11/24</a:t>
            </a:r>
            <a:endParaRPr lang="en-US" sz="24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29361"/>
          <a:stretch/>
        </p:blipFill>
        <p:spPr bwMode="auto">
          <a:xfrm>
            <a:off x="5333999" y="4192365"/>
            <a:ext cx="3478947" cy="14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5"/>
          <p:cNvSpPr txBox="1">
            <a:spLocks noChangeArrowheads="1"/>
          </p:cNvSpPr>
          <p:nvPr/>
        </p:nvSpPr>
        <p:spPr bwMode="auto">
          <a:xfrm>
            <a:off x="2895600" y="3066016"/>
            <a:ext cx="1828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Notice that the value of  (dimension  + eyes) is conserved!</a:t>
            </a:r>
            <a:endParaRPr lang="en-US" altLang="en-US" sz="1200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grpSp>
        <p:nvGrpSpPr>
          <p:cNvPr id="2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87737" y="3550431"/>
            <a:ext cx="398463" cy="450850"/>
            <a:chOff x="2928" y="1051"/>
            <a:chExt cx="840" cy="957"/>
          </a:xfrm>
        </p:grpSpPr>
        <p:sp>
          <p:nvSpPr>
            <p:cNvPr id="2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1" descr="Screen shot 2011-11-14 at 5.03.31 PM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/>
          <a:stretch/>
        </p:blipFill>
        <p:spPr bwMode="auto">
          <a:xfrm>
            <a:off x="357777" y="4876800"/>
            <a:ext cx="429042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6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creen shot 2011-11-14 at 5.0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14400"/>
            <a:ext cx="8153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685800" y="152400"/>
            <a:ext cx="72390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sp>
        <p:nvSpPr>
          <p:cNvPr id="24580" name="Rectangle 23"/>
          <p:cNvSpPr>
            <a:spLocks noChangeArrowheads="1"/>
          </p:cNvSpPr>
          <p:nvPr/>
        </p:nvSpPr>
        <p:spPr bwMode="auto">
          <a:xfrm>
            <a:off x="457200" y="3657600"/>
            <a:ext cx="3124200" cy="12001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built 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by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and 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physicists to simplify 3d simulations</a:t>
            </a: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1982788" y="5029200"/>
            <a:ext cx="3124200" cy="12001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lots of available classes, objects and methods in its </a:t>
            </a:r>
            <a:r>
              <a:rPr lang="en-US" altLang="en-US" b="1" u="sng" dirty="0">
                <a:solidFill>
                  <a:srgbClr val="000000"/>
                </a:solidFill>
                <a:latin typeface="Cambria" pitchFamily="18" charset="0"/>
              </a:rPr>
              <a:t>API</a:t>
            </a:r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3392904" y="6411913"/>
            <a:ext cx="563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800" dirty="0" smtClean="0">
                <a:latin typeface="Calibri" pitchFamily="34" charset="0"/>
              </a:rPr>
              <a:t>80-90% e</a:t>
            </a:r>
            <a:r>
              <a:rPr lang="en-US" altLang="en-US" sz="1800" dirty="0" smtClean="0">
                <a:latin typeface="Calibri" pitchFamily="34" charset="0"/>
              </a:rPr>
              <a:t>asily </a:t>
            </a:r>
            <a:r>
              <a:rPr lang="en-US" altLang="en-US" sz="1800" dirty="0">
                <a:latin typeface="Calibri" pitchFamily="34" charset="0"/>
              </a:rPr>
              <a:t>installable for </a:t>
            </a:r>
            <a:r>
              <a:rPr lang="en-US" altLang="en-US" sz="1800" dirty="0" smtClean="0">
                <a:latin typeface="Calibri" pitchFamily="34" charset="0"/>
              </a:rPr>
              <a:t>windows and macs...?!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7005638" y="314325"/>
            <a:ext cx="1651000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mbria" pitchFamily="18" charset="0"/>
                <a:ea typeface="ＭＳ Ｐゴシック"/>
              </a:rPr>
              <a:t>www.vpython.org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7601744" y="3076575"/>
            <a:ext cx="119538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stonehenge.py</a:t>
            </a:r>
          </a:p>
        </p:txBody>
      </p:sp>
      <p:pic>
        <p:nvPicPr>
          <p:cNvPr id="24585" name="Picture 34" descr="bounce"/>
          <p:cNvPicPr>
            <a:picLocks noChangeAspect="1" noChangeArrowheads="1"/>
          </p:cNvPicPr>
          <p:nvPr/>
        </p:nvPicPr>
        <p:blipFill>
          <a:blip r:embed="rId3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5791200" y="3609975"/>
            <a:ext cx="27193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7742238" y="4059238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bounce.py</a:t>
            </a:r>
          </a:p>
        </p:txBody>
      </p:sp>
    </p:spTree>
    <p:extLst>
      <p:ext uri="{BB962C8B-B14F-4D97-AF65-F5344CB8AC3E}">
        <p14:creationId xmlns:p14="http://schemas.microsoft.com/office/powerpoint/2010/main" val="4167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77779"/>
            <a:ext cx="8382000" cy="3418221"/>
          </a:xfrm>
          <a:prstGeom prst="rect">
            <a:avLst/>
          </a:prstGeom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433137" y="214448"/>
            <a:ext cx="41148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Cambria" pitchFamily="18" charset="0"/>
              </a:rPr>
              <a:t>Installing </a:t>
            </a:r>
            <a:r>
              <a:rPr lang="en-US" altLang="en-US" sz="3600" dirty="0" err="1" smtClean="0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64221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Windows &amp; Mac OS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6900" y="6182380"/>
            <a:ext cx="4991100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Tutorials and documentation…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8043700">
            <a:off x="2145947" y="5585858"/>
            <a:ext cx="574326" cy="701947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93" y="1103011"/>
            <a:ext cx="6030167" cy="1276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16468">
            <a:off x="7088375" y="565160"/>
            <a:ext cx="1676400" cy="55399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or, use the lab's machines…</a:t>
            </a:r>
            <a:endParaRPr lang="en-US" sz="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1"/>
          <p:cNvSpPr>
            <a:spLocks noChangeArrowheads="1"/>
          </p:cNvSpPr>
          <p:nvPr/>
        </p:nvSpPr>
        <p:spPr bwMode="auto">
          <a:xfrm>
            <a:off x="304800" y="2551113"/>
            <a:ext cx="5338354" cy="4163196"/>
          </a:xfrm>
          <a:prstGeom prst="roundRect">
            <a:avLst>
              <a:gd name="adj" fmla="val 1204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609600" y="6019800"/>
            <a:ext cx="6462712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example API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calls: must be from a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file</a:t>
            </a:r>
            <a:endParaRPr lang="en-US" altLang="en-US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479425" y="2667000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A demo of VPython's API:</a:t>
            </a:r>
          </a:p>
        </p:txBody>
      </p:sp>
      <p:grpSp>
        <p:nvGrpSpPr>
          <p:cNvPr id="25606" name="Group 20"/>
          <p:cNvGrpSpPr>
            <a:grpSpLocks/>
          </p:cNvGrpSpPr>
          <p:nvPr/>
        </p:nvGrpSpPr>
        <p:grpSpPr bwMode="auto">
          <a:xfrm>
            <a:off x="8397339" y="3891853"/>
            <a:ext cx="412750" cy="452437"/>
            <a:chOff x="2928" y="1051"/>
            <a:chExt cx="840" cy="957"/>
          </a:xfrm>
        </p:grpSpPr>
        <p:sp>
          <p:nvSpPr>
            <p:cNvPr id="25613" name="Freeform 21"/>
            <p:cNvSpPr>
              <a:spLocks/>
            </p:cNvSpPr>
            <p:nvPr/>
          </p:nvSpPr>
          <p:spPr bwMode="auto">
            <a:xfrm>
              <a:off x="2928" y="1760"/>
              <a:ext cx="811" cy="248"/>
            </a:xfrm>
            <a:custGeom>
              <a:avLst/>
              <a:gdLst>
                <a:gd name="T0" fmla="*/ 411 w 1048"/>
                <a:gd name="T1" fmla="*/ 21 h 250"/>
                <a:gd name="T2" fmla="*/ 704 w 1048"/>
                <a:gd name="T3" fmla="*/ 82 h 250"/>
                <a:gd name="T4" fmla="*/ 736 w 1048"/>
                <a:gd name="T5" fmla="*/ 110 h 250"/>
                <a:gd name="T6" fmla="*/ 768 w 1048"/>
                <a:gd name="T7" fmla="*/ 137 h 250"/>
                <a:gd name="T8" fmla="*/ 811 w 1048"/>
                <a:gd name="T9" fmla="*/ 178 h 250"/>
                <a:gd name="T10" fmla="*/ 581 w 1048"/>
                <a:gd name="T11" fmla="*/ 246 h 250"/>
                <a:gd name="T12" fmla="*/ 63 w 1048"/>
                <a:gd name="T13" fmla="*/ 226 h 250"/>
                <a:gd name="T14" fmla="*/ 0 w 1048"/>
                <a:gd name="T15" fmla="*/ 205 h 250"/>
                <a:gd name="T16" fmla="*/ 5 w 1048"/>
                <a:gd name="T17" fmla="*/ 172 h 250"/>
                <a:gd name="T18" fmla="*/ 74 w 1048"/>
                <a:gd name="T19" fmla="*/ 130 h 250"/>
                <a:gd name="T20" fmla="*/ 160 w 1048"/>
                <a:gd name="T21" fmla="*/ 75 h 250"/>
                <a:gd name="T22" fmla="*/ 213 w 1048"/>
                <a:gd name="T23" fmla="*/ 55 h 250"/>
                <a:gd name="T24" fmla="*/ 251 w 1048"/>
                <a:gd name="T25" fmla="*/ 28 h 250"/>
                <a:gd name="T26" fmla="*/ 293 w 1048"/>
                <a:gd name="T27" fmla="*/ 14 h 250"/>
                <a:gd name="T28" fmla="*/ 389 w 1048"/>
                <a:gd name="T29" fmla="*/ 28 h 250"/>
                <a:gd name="T30" fmla="*/ 41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22"/>
            <p:cNvSpPr>
              <a:spLocks noChangeArrowheads="1"/>
            </p:cNvSpPr>
            <p:nvPr/>
          </p:nvSpPr>
          <p:spPr bwMode="auto">
            <a:xfrm>
              <a:off x="2964" y="1239"/>
              <a:ext cx="782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5" name="Oval 23"/>
            <p:cNvSpPr>
              <a:spLocks noChangeArrowheads="1"/>
            </p:cNvSpPr>
            <p:nvPr/>
          </p:nvSpPr>
          <p:spPr bwMode="auto">
            <a:xfrm rot="-1967255">
              <a:off x="3038" y="1383"/>
              <a:ext cx="187" cy="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6" name="Oval 24"/>
            <p:cNvSpPr>
              <a:spLocks noChangeArrowheads="1"/>
            </p:cNvSpPr>
            <p:nvPr/>
          </p:nvSpPr>
          <p:spPr bwMode="auto">
            <a:xfrm>
              <a:off x="3261" y="1383"/>
              <a:ext cx="223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7" name="Oval 25"/>
            <p:cNvSpPr>
              <a:spLocks noChangeArrowheads="1"/>
            </p:cNvSpPr>
            <p:nvPr/>
          </p:nvSpPr>
          <p:spPr bwMode="auto">
            <a:xfrm rot="-2071034">
              <a:off x="3522" y="1430"/>
              <a:ext cx="149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8" name="Oval 26"/>
            <p:cNvSpPr>
              <a:spLocks noChangeArrowheads="1"/>
            </p:cNvSpPr>
            <p:nvPr/>
          </p:nvSpPr>
          <p:spPr bwMode="auto">
            <a:xfrm>
              <a:off x="3119" y="1477"/>
              <a:ext cx="55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9" name="Oval 27"/>
            <p:cNvSpPr>
              <a:spLocks noChangeArrowheads="1"/>
            </p:cNvSpPr>
            <p:nvPr/>
          </p:nvSpPr>
          <p:spPr bwMode="auto">
            <a:xfrm>
              <a:off x="3342" y="1494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0" name="Oval 28"/>
            <p:cNvSpPr>
              <a:spLocks noChangeArrowheads="1"/>
            </p:cNvSpPr>
            <p:nvPr/>
          </p:nvSpPr>
          <p:spPr bwMode="auto">
            <a:xfrm>
              <a:off x="3542" y="1548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1" name="AutoShape 29"/>
            <p:cNvSpPr>
              <a:spLocks noChangeArrowheads="1"/>
            </p:cNvSpPr>
            <p:nvPr/>
          </p:nvSpPr>
          <p:spPr bwMode="auto">
            <a:xfrm rot="-5400000">
              <a:off x="3290" y="1538"/>
              <a:ext cx="77" cy="446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2" name="Freeform 30"/>
            <p:cNvSpPr>
              <a:spLocks/>
            </p:cNvSpPr>
            <p:nvPr/>
          </p:nvSpPr>
          <p:spPr bwMode="auto">
            <a:xfrm>
              <a:off x="3119" y="1128"/>
              <a:ext cx="649" cy="255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1 h 256"/>
                <a:gd name="T8" fmla="*/ 300 w 648"/>
                <a:gd name="T9" fmla="*/ 237 h 256"/>
                <a:gd name="T10" fmla="*/ 485 w 648"/>
                <a:gd name="T11" fmla="*/ 245 h 256"/>
                <a:gd name="T12" fmla="*/ 647 w 648"/>
                <a:gd name="T13" fmla="*/ 183 h 256"/>
                <a:gd name="T14" fmla="*/ 616 w 648"/>
                <a:gd name="T15" fmla="*/ 152 h 256"/>
                <a:gd name="T16" fmla="*/ 547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31"/>
            <p:cNvSpPr>
              <a:spLocks/>
            </p:cNvSpPr>
            <p:nvPr/>
          </p:nvSpPr>
          <p:spPr bwMode="auto">
            <a:xfrm>
              <a:off x="3254" y="1051"/>
              <a:ext cx="443" cy="191"/>
            </a:xfrm>
            <a:custGeom>
              <a:avLst/>
              <a:gdLst>
                <a:gd name="T0" fmla="*/ 88 w 442"/>
                <a:gd name="T1" fmla="*/ 137 h 192"/>
                <a:gd name="T2" fmla="*/ 34 w 442"/>
                <a:gd name="T3" fmla="*/ 92 h 192"/>
                <a:gd name="T4" fmla="*/ 57 w 442"/>
                <a:gd name="T5" fmla="*/ 0 h 192"/>
                <a:gd name="T6" fmla="*/ 235 w 442"/>
                <a:gd name="T7" fmla="*/ 15 h 192"/>
                <a:gd name="T8" fmla="*/ 373 w 442"/>
                <a:gd name="T9" fmla="*/ 61 h 192"/>
                <a:gd name="T10" fmla="*/ 442 w 442"/>
                <a:gd name="T11" fmla="*/ 92 h 192"/>
                <a:gd name="T12" fmla="*/ 435 w 442"/>
                <a:gd name="T13" fmla="*/ 121 h 192"/>
                <a:gd name="T14" fmla="*/ 281 w 442"/>
                <a:gd name="T15" fmla="*/ 160 h 192"/>
                <a:gd name="T16" fmla="*/ 258 w 442"/>
                <a:gd name="T17" fmla="*/ 168 h 192"/>
                <a:gd name="T18" fmla="*/ 227 w 442"/>
                <a:gd name="T19" fmla="*/ 183 h 192"/>
                <a:gd name="T20" fmla="*/ 196 w 442"/>
                <a:gd name="T21" fmla="*/ 191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32"/>
            <p:cNvSpPr>
              <a:spLocks/>
            </p:cNvSpPr>
            <p:nvPr/>
          </p:nvSpPr>
          <p:spPr bwMode="auto">
            <a:xfrm>
              <a:off x="3025" y="180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3"/>
            <p:cNvSpPr>
              <a:spLocks/>
            </p:cNvSpPr>
            <p:nvPr/>
          </p:nvSpPr>
          <p:spPr bwMode="auto">
            <a:xfrm flipH="1">
              <a:off x="3455" y="181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Text Box 49"/>
          <p:cNvSpPr txBox="1">
            <a:spLocks noChangeArrowheads="1"/>
          </p:cNvSpPr>
          <p:nvPr/>
        </p:nvSpPr>
        <p:spPr bwMode="auto">
          <a:xfrm>
            <a:off x="5867400" y="2928574"/>
            <a:ext cx="2493963" cy="194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visual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cylinder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8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main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that last line?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608" name="Text Box 50"/>
          <p:cNvSpPr txBox="1">
            <a:spLocks noChangeArrowheads="1"/>
          </p:cNvSpPr>
          <p:nvPr/>
        </p:nvSpPr>
        <p:spPr bwMode="auto">
          <a:xfrm>
            <a:off x="7454364" y="3645790"/>
            <a:ext cx="134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Cambria" pitchFamily="18" charset="0"/>
              </a:rPr>
              <a:t>at least it's not </a:t>
            </a:r>
            <a:r>
              <a:rPr lang="en-US" altLang="en-US" sz="1200" b="1" i="1">
                <a:latin typeface="Cambria" pitchFamily="18" charset="0"/>
              </a:rPr>
              <a:t>Visual C…</a:t>
            </a:r>
            <a:endParaRPr lang="en-US" altLang="en-US" sz="1200">
              <a:latin typeface="Cambria" pitchFamily="18" charset="0"/>
            </a:endParaRPr>
          </a:p>
        </p:txBody>
      </p:sp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799523" y="1290935"/>
            <a:ext cx="7650144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altLang="en-US" b="1" i="1" dirty="0" smtClean="0">
                <a:solidFill>
                  <a:srgbClr val="000000"/>
                </a:solidFill>
                <a:latin typeface="Calibri" pitchFamily="34" charset="0"/>
              </a:rPr>
              <a:t>programming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 description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of how to use a software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4124901" cy="2362530"/>
          </a:xfrm>
          <a:prstGeom prst="rect">
            <a:avLst/>
          </a:prstGeom>
        </p:spPr>
      </p:pic>
      <p:cxnSp>
        <p:nvCxnSpPr>
          <p:cNvPr id="28" name="Straight Arrow Connector 42"/>
          <p:cNvCxnSpPr>
            <a:cxnSpLocks noChangeShapeType="1"/>
          </p:cNvCxnSpPr>
          <p:nvPr/>
        </p:nvCxnSpPr>
        <p:spPr bwMode="auto">
          <a:xfrm flipH="1" flipV="1">
            <a:off x="2051052" y="4800600"/>
            <a:ext cx="1641474" cy="13215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ounded Rectangle 3"/>
          <p:cNvSpPr/>
          <p:nvPr/>
        </p:nvSpPr>
        <p:spPr>
          <a:xfrm>
            <a:off x="2743200" y="4495800"/>
            <a:ext cx="2133600" cy="3683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09" name="Straight Arrow Connector 42"/>
          <p:cNvCxnSpPr>
            <a:cxnSpLocks noChangeShapeType="1"/>
          </p:cNvCxnSpPr>
          <p:nvPr/>
        </p:nvCxnSpPr>
        <p:spPr bwMode="auto">
          <a:xfrm flipH="1" flipV="1">
            <a:off x="2667000" y="4369526"/>
            <a:ext cx="1025526" cy="1752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03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44" y="1098885"/>
            <a:ext cx="5593681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52026">
            <a:off x="5641561" y="3603967"/>
            <a:ext cx="208223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sz="4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shapes!</a:t>
            </a:r>
            <a:endParaRPr lang="en-US" sz="4800" dirty="0"/>
          </a:p>
        </p:txBody>
      </p:sp>
      <p:sp>
        <p:nvSpPr>
          <p:cNvPr id="30" name="Rectangle 29"/>
          <p:cNvSpPr/>
          <p:nvPr/>
        </p:nvSpPr>
        <p:spPr>
          <a:xfrm rot="20660475">
            <a:off x="322655" y="3288831"/>
            <a:ext cx="2492977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constructors + methods!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5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1" y="1113665"/>
            <a:ext cx="7754433" cy="54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15232"/>
            <a:ext cx="4668253" cy="58366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8" name="Rounded Rectangle 4"/>
          <p:cNvSpPr>
            <a:spLocks noChangeArrowheads="1"/>
          </p:cNvSpPr>
          <p:nvPr/>
        </p:nvSpPr>
        <p:spPr bwMode="auto">
          <a:xfrm>
            <a:off x="5410200" y="2190108"/>
            <a:ext cx="3393380" cy="117397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5657454" y="3421533"/>
            <a:ext cx="2766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more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objects and API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calls</a:t>
            </a:r>
          </a:p>
        </p:txBody>
      </p:sp>
      <p:sp>
        <p:nvSpPr>
          <p:cNvPr id="26630" name="Text Box 19"/>
          <p:cNvSpPr txBox="1">
            <a:spLocks noChangeArrowheads="1"/>
          </p:cNvSpPr>
          <p:nvPr/>
        </p:nvSpPr>
        <p:spPr bwMode="auto">
          <a:xfrm>
            <a:off x="393032" y="3767283"/>
            <a:ext cx="462459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</a:t>
            </a:r>
            <a:r>
              <a:rPr lang="en-US" altLang="en-US" sz="1800" b="1" dirty="0" smtClean="0">
                <a:latin typeface="Courier New" pitchFamily="49" charset="0"/>
              </a:rPr>
              <a:t>rate(30)  </a:t>
            </a:r>
            <a:r>
              <a:rPr lang="en-US" altLang="en-US" sz="1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# times/sec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endParaRPr lang="en-US" altLang="en-US" sz="1800" b="1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009900"/>
                </a:solidFill>
                <a:latin typeface="Courier New" pitchFamily="49" charset="0"/>
              </a:rPr>
              <a:t>b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.pos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is"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.pos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# 2: change position</a:t>
            </a:r>
            <a:endParaRPr lang="en-US" altLang="en-US" sz="15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5794544" y="215232"/>
            <a:ext cx="24959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err="1" smtClean="0">
                <a:latin typeface="Cambria" pitchFamily="18" charset="0"/>
              </a:rPr>
              <a:t>VPython</a:t>
            </a:r>
            <a:endParaRPr lang="en-US" altLang="en-US" sz="3600" b="1" i="1" dirty="0">
              <a:latin typeface="Cambria" pitchFamily="18" charset="0"/>
            </a:endParaRPr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456139" y="2971800"/>
            <a:ext cx="334512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Then, run a simulation using those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40210" y="423060"/>
            <a:ext cx="4225925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Set up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world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with 3d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550634" y="3773111"/>
            <a:ext cx="2983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(most will be added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before 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w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hile loop)</a:t>
            </a:r>
            <a:endParaRPr lang="en-US" alt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2133601" y="3804051"/>
            <a:ext cx="600402" cy="314061"/>
          </a:xfrm>
          <a:prstGeom prst="rightArrow">
            <a:avLst/>
          </a:prstGeom>
          <a:solidFill>
            <a:schemeClr val="bg1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43685" y="21864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b="1" dirty="0" err="1">
                <a:solidFill>
                  <a:srgbClr val="000000"/>
                </a:solidFill>
                <a:latin typeface="Courier New" pitchFamily="49" charset="0"/>
              </a:rPr>
              <a:t>scene.autoscale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>
                <a:solidFill>
                  <a:srgbClr val="7030A0"/>
                </a:solidFill>
                <a:latin typeface="Courier New" pitchFamily="49" charset="0"/>
              </a:rPr>
              <a:t>False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c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cylinder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=(4,0,0))</a:t>
            </a:r>
          </a:p>
          <a:p>
            <a:pPr lvl="0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a = </a:t>
            </a:r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sphere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err="1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=(0,0,4))</a:t>
            </a:r>
            <a:endParaRPr lang="en-US" altLang="en-US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10" y="933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Courier New" pitchFamily="49" charset="0"/>
              </a:rPr>
              <a:t>b </a:t>
            </a:r>
            <a:r>
              <a:rPr lang="en-US" altLang="en-US" b="1" dirty="0">
                <a:latin typeface="Courier New" pitchFamily="49" charset="0"/>
              </a:rPr>
              <a:t>= </a:t>
            </a:r>
            <a:r>
              <a:rPr lang="en-US" altLang="en-US" b="1" dirty="0" smtClean="0">
                <a:latin typeface="Courier New" pitchFamily="49" charset="0"/>
              </a:rPr>
              <a:t>box()</a:t>
            </a:r>
            <a:endParaRPr lang="en-US" altLang="en-US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b.color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endParaRPr lang="en-US" alt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1: change colors…</a:t>
            </a:r>
            <a:endParaRPr lang="en-US" alt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1642" y="1820776"/>
            <a:ext cx="312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</a:rPr>
              <a:t># 3: add objects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1259567">
            <a:off x="4684386" y="2228718"/>
            <a:ext cx="600402" cy="314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9158" y="1402630"/>
            <a:ext cx="1285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100" dirty="0" err="1">
                <a:solidFill>
                  <a:srgbClr val="000000"/>
                </a:solidFill>
                <a:latin typeface="Calibri" pitchFamily="34" charset="0"/>
              </a:rPr>
              <a:t>color.red</a:t>
            </a: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 or a tuple</a:t>
            </a:r>
            <a:endParaRPr lang="en-US" alt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9922" y="4603522"/>
            <a:ext cx="3693447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Courier New" pitchFamily="49" charset="0"/>
              </a:rPr>
              <a:t># </a:t>
            </a:r>
            <a:r>
              <a:rPr lang="en-US" altLang="en-US" b="1" dirty="0" smtClean="0">
                <a:latin typeface="Courier New" pitchFamily="49" charset="0"/>
              </a:rPr>
              <a:t>4: </a:t>
            </a:r>
            <a:r>
              <a:rPr lang="en-US" altLang="en-US" b="1" dirty="0" smtClean="0">
                <a:latin typeface="+mj-lt"/>
              </a:rPr>
              <a:t>define velocity   (above loop) 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Courier New" pitchFamily="49" charset="0"/>
              </a:rPr>
              <a:t># 5: </a:t>
            </a:r>
            <a:r>
              <a:rPr lang="en-US" altLang="en-US" b="1" dirty="0" smtClean="0">
                <a:latin typeface="+mj-lt"/>
              </a:rPr>
              <a:t>then, change </a:t>
            </a:r>
            <a:r>
              <a:rPr lang="en-US" altLang="en-US" b="1" dirty="0" err="1" smtClean="0">
                <a:latin typeface="+mj-lt"/>
              </a:rPr>
              <a:t>pos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smtClean="0">
                <a:latin typeface="+mj-lt"/>
              </a:rPr>
              <a:t>    </a:t>
            </a:r>
            <a:r>
              <a:rPr lang="en-US" altLang="en-US" b="1" dirty="0" smtClean="0"/>
              <a:t>(in loop)</a:t>
            </a:r>
            <a:endParaRPr lang="en-US" altLang="en-US" b="1" dirty="0" smtClean="0">
              <a:latin typeface="Courier New" pitchFamily="49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04601" y="6184993"/>
            <a:ext cx="462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7890C"/>
                </a:solidFill>
                <a:latin typeface="Courier New" pitchFamily="49" charset="0"/>
              </a:rPr>
              <a:t>if </a:t>
            </a:r>
            <a:r>
              <a:rPr lang="en-US" altLang="en-US" sz="1600" b="1" dirty="0" smtClean="0">
                <a:latin typeface="Courier New" pitchFamily="49" charset="0"/>
              </a:rPr>
              <a:t>__name__ == "__main__":</a:t>
            </a:r>
          </a:p>
          <a:p>
            <a:pPr eaLnBrk="1" hangingPunct="1"/>
            <a:r>
              <a:rPr lang="en-US" altLang="en-US" sz="1600" b="1" dirty="0">
                <a:latin typeface="Courier New" pitchFamily="49" charset="0"/>
              </a:rPr>
              <a:t> </a:t>
            </a:r>
            <a:r>
              <a:rPr lang="en-US" altLang="en-US" sz="1600" b="1" dirty="0" smtClean="0">
                <a:latin typeface="Courier New" pitchFamily="49" charset="0"/>
              </a:rPr>
              <a:t> main()</a:t>
            </a:r>
            <a:endParaRPr lang="en-US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52926" y="179136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02768" y="294552"/>
            <a:ext cx="4660232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b="1" dirty="0" err="1" smtClean="0">
                <a:latin typeface="+mj-lt"/>
              </a:rPr>
              <a:t>b.pos</a:t>
            </a:r>
            <a:r>
              <a:rPr lang="en-US" altLang="en-US" sz="2700" dirty="0" smtClean="0">
                <a:latin typeface="Cambria" pitchFamily="18" charset="0"/>
              </a:rPr>
              <a:t>, </a:t>
            </a:r>
            <a:r>
              <a:rPr lang="en-US" altLang="en-US" sz="2700" b="1" dirty="0" err="1" smtClean="0">
                <a:latin typeface="+mj-lt"/>
              </a:rPr>
              <a:t>b.vel</a:t>
            </a:r>
            <a:r>
              <a:rPr lang="en-US" altLang="en-US" sz="2700" dirty="0" smtClean="0">
                <a:latin typeface="Cambria" pitchFamily="18" charset="0"/>
              </a:rPr>
              <a:t>,…  are vectors</a:t>
            </a:r>
            <a:endParaRPr lang="en-US" altLang="en-US" sz="27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46367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(1,0,0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465766"/>
            <a:ext cx="760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v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*0.2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3978441" y="5075367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42180" y="5525869"/>
            <a:ext cx="341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component-by-component addition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5400000">
            <a:off x="6400800" y="1938754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21650" y="2496235"/>
            <a:ext cx="63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vel.x</a:t>
            </a:r>
            <a:endParaRPr lang="en-US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44988" y="2325969"/>
            <a:ext cx="62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vel.y</a:t>
            </a:r>
            <a:endParaRPr lang="en-US" b="1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9832" y="2119607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vel.z</a:t>
            </a:r>
            <a:endParaRPr lang="en-US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2960" y="2074792"/>
            <a:ext cx="162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named components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37762" y="2155703"/>
            <a:ext cx="0" cy="34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57542" y="2155703"/>
            <a:ext cx="0" cy="24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 rot="2159325">
            <a:off x="5978701" y="3660592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4547" y="3551367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scalar multiplication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85800" y="3271392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(0,0,0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37762" y="2865567"/>
            <a:ext cx="0" cy="445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33478" y="2749261"/>
            <a:ext cx="0" cy="549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34528" y="2532693"/>
            <a:ext cx="0" cy="73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753098" y="6366302"/>
            <a:ext cx="3290990" cy="4154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i="1" dirty="0" smtClean="0">
                <a:latin typeface="Cambria" pitchFamily="18" charset="0"/>
              </a:rPr>
              <a:t>let's compare with tuples…</a:t>
            </a:r>
            <a:endParaRPr lang="en-US" altLang="en-US" sz="21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74251" y="396541"/>
            <a:ext cx="2959768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act like </a:t>
            </a:r>
            <a:r>
              <a:rPr lang="en-US" altLang="en-US" sz="2000" dirty="0" smtClean="0">
                <a:latin typeface="Cambria" pitchFamily="18" charset="0"/>
              </a:rPr>
              <a:t>"</a:t>
            </a:r>
            <a:r>
              <a:rPr lang="en-US" altLang="en-US" sz="2000" i="1" dirty="0" smtClean="0">
                <a:latin typeface="Cambria" pitchFamily="18" charset="0"/>
              </a:rPr>
              <a:t>arrows</a:t>
            </a:r>
            <a:r>
              <a:rPr lang="en-US" altLang="en-US" sz="2000" dirty="0">
                <a:latin typeface="Cambria" pitchFamily="18" charset="0"/>
              </a:rPr>
              <a:t>"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3507" y="6400800"/>
            <a:ext cx="482125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http://vpython.org/contents/docs/vector.html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" y="1905000"/>
            <a:ext cx="7335274" cy="44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81400" y="396541"/>
            <a:ext cx="51054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lots of support… (don't write your own)</a:t>
            </a:r>
            <a:endParaRPr lang="en-US" altLang="en-US" sz="20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9" y="2057400"/>
            <a:ext cx="7297169" cy="4201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43507" y="6400800"/>
            <a:ext cx="482125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http://vpython.org/contents/docs/vector.html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ounded Rectangle 18"/>
          <p:cNvSpPr>
            <a:spLocks noChangeArrowheads="1"/>
          </p:cNvSpPr>
          <p:nvPr/>
        </p:nvSpPr>
        <p:spPr bwMode="auto">
          <a:xfrm>
            <a:off x="1371600" y="2044700"/>
            <a:ext cx="6713538" cy="990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4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objects + classes used in </a:t>
            </a:r>
            <a:r>
              <a:rPr lang="en-US" altLang="en-US" sz="3200" dirty="0" err="1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44780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Tuples</a:t>
            </a:r>
            <a:r>
              <a:rPr lang="en-US" altLang="en-US" sz="21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100">
                <a:latin typeface="Calibri" pitchFamily="34" charset="0"/>
              </a:rPr>
              <a:t>are similar to lists, but they're parenthesized: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631950" y="2259013"/>
            <a:ext cx="240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T = (4,2)</a:t>
            </a:r>
          </a:p>
        </p:txBody>
      </p:sp>
      <p:sp>
        <p:nvSpPr>
          <p:cNvPr id="21517" name="Rectangle 23"/>
          <p:cNvSpPr>
            <a:spLocks noChangeArrowheads="1"/>
          </p:cNvSpPr>
          <p:nvPr/>
        </p:nvSpPr>
        <p:spPr bwMode="auto">
          <a:xfrm>
            <a:off x="1536700" y="3048000"/>
            <a:ext cx="631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example of a two-element </a:t>
            </a:r>
            <a:r>
              <a:rPr lang="en-US" altLang="en-US" sz="1500" b="1" i="1">
                <a:latin typeface="Calibri" pitchFamily="34" charset="0"/>
              </a:rPr>
              <a:t>tuple </a:t>
            </a:r>
            <a:r>
              <a:rPr lang="en-US" altLang="en-US" sz="1500">
                <a:latin typeface="Calibri" pitchFamily="34" charset="0"/>
              </a:rPr>
              <a:t>named T and a three-element tuple named V</a:t>
            </a:r>
            <a:endParaRPr lang="en-US" altLang="en-US" sz="1500"/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4872038" y="2262188"/>
            <a:ext cx="290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V = (1,0,0)</a:t>
            </a:r>
          </a:p>
        </p:txBody>
      </p:sp>
    </p:spTree>
    <p:extLst>
      <p:ext uri="{BB962C8B-B14F-4D97-AF65-F5344CB8AC3E}">
        <p14:creationId xmlns:p14="http://schemas.microsoft.com/office/powerpoint/2010/main" val="32007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4620182" y="232459"/>
            <a:ext cx="4205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Documentation!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8" y="1219200"/>
            <a:ext cx="8436429" cy="4953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4267200"/>
            <a:ext cx="8609797" cy="2209800"/>
          </a:xfrm>
          <a:prstGeom prst="round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40164"/>
            <a:ext cx="3014928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vpython.org/contents/docs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161464" y="1231232"/>
            <a:ext cx="177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 dirty="0" smtClean="0">
                <a:latin typeface="Cambria" panose="02040503050406030204" pitchFamily="18" charset="0"/>
              </a:rPr>
              <a:t>Physics is here.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6" y="1467885"/>
            <a:ext cx="505852" cy="67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4515"/>
            <a:ext cx="7696200" cy="64322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486400" y="5334000"/>
            <a:ext cx="335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 presses…</a:t>
            </a:r>
            <a:endParaRPr lang="en-US" altLang="en-US" sz="42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18306279">
            <a:off x="1142956" y="178014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3557336" y="4519864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7215565">
            <a:off x="4389050" y="599719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7215565">
            <a:off x="6053419" y="2893187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9336" y="914400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3216049">
            <a:off x="5627362" y="1161232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578000">
            <a:off x="5542987" y="902910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854242" y="1066800"/>
            <a:ext cx="7620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(0) Try out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   </a:t>
            </a: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Make a few changes to the starter code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Implement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wall-collisions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	(</a:t>
            </a:r>
            <a:r>
              <a:rPr lang="en-US" altLang="en-US" sz="2800" b="1" i="1" dirty="0">
                <a:solidFill>
                  <a:srgbClr val="009900"/>
                </a:solidFill>
                <a:latin typeface="Cambria" panose="02040503050406030204" pitchFamily="18" charset="0"/>
              </a:rPr>
              <a:t>3</a:t>
            </a: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) Improve your alien!</a:t>
            </a:r>
          </a:p>
          <a:p>
            <a:pPr>
              <a:spcBef>
                <a:spcPct val="50000"/>
              </a:spcBef>
            </a:pP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(4) Add scoring, enemies, or  a moving target, hoops, traps, holes, etc. ~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your own game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23407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Lab goals</a:t>
            </a:r>
          </a:p>
        </p:txBody>
      </p:sp>
      <p:sp>
        <p:nvSpPr>
          <p:cNvPr id="3" name="Down Arrow 2"/>
          <p:cNvSpPr/>
          <p:nvPr/>
        </p:nvSpPr>
        <p:spPr>
          <a:xfrm rot="7128443">
            <a:off x="6858001" y="5708781"/>
            <a:ext cx="533400" cy="926068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final project option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326" y="1114471"/>
            <a:ext cx="4572000" cy="461665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2400" b="1" dirty="0">
                <a:solidFill>
                  <a:srgbClr val="000000"/>
                </a:solidFill>
                <a:cs typeface="Courier New" panose="02070309020205020404" pitchFamily="49" charset="0"/>
              </a:rPr>
              <a:t>bounce.py + billiard_bounce.py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78596" cy="3505200"/>
          </a:xfrm>
          <a:prstGeom prst="rect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6400800" y="152400"/>
            <a:ext cx="26670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frames</a:t>
            </a:r>
            <a:endParaRPr lang="en-US" altLang="en-US" sz="4200" b="1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38"/>
          <a:stretch/>
        </p:blipFill>
        <p:spPr>
          <a:xfrm>
            <a:off x="225494" y="178527"/>
            <a:ext cx="6325111" cy="79603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2" t="29400" r="2155" b="35703"/>
          <a:stretch/>
        </p:blipFill>
        <p:spPr>
          <a:xfrm>
            <a:off x="457200" y="4876800"/>
            <a:ext cx="5066778" cy="183521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594959" y="4887414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latin typeface="Cambria" pitchFamily="18" charset="0"/>
              </a:rPr>
              <a:t>What's what?</a:t>
            </a:r>
            <a:endParaRPr lang="en-US" alt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1"/>
          <a:stretch/>
        </p:blipFill>
        <p:spPr>
          <a:xfrm>
            <a:off x="188496" y="2227576"/>
            <a:ext cx="8273717" cy="4554224"/>
          </a:xfrm>
          <a:prstGeom prst="rect">
            <a:avLst/>
          </a:prstGeom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44463"/>
            <a:ext cx="594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Collisions…</a:t>
            </a:r>
            <a:endParaRPr lang="en-US" altLang="en-US" sz="42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1060637"/>
            <a:ext cx="21937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billiard_bounce.py</a:t>
            </a:r>
            <a:endParaRPr lang="en-US" altLang="en-US" sz="18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6469" r="-1" b="35338"/>
          <a:stretch/>
        </p:blipFill>
        <p:spPr>
          <a:xfrm>
            <a:off x="3200400" y="286034"/>
            <a:ext cx="5702968" cy="1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1603064" y="152400"/>
            <a:ext cx="5807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1603064" y="152400"/>
            <a:ext cx="5807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 rot="21022515">
            <a:off x="1294110" y="1286575"/>
            <a:ext cx="5807243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Try out </a:t>
            </a: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in lab this week!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 rot="21022515">
            <a:off x="3259448" y="4045375"/>
            <a:ext cx="4222549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i="1" dirty="0" smtClean="0">
                <a:latin typeface="Cambria" pitchFamily="18" charset="0"/>
              </a:rPr>
              <a:t>~ if you enjoy it</a:t>
            </a:r>
            <a:r>
              <a:rPr lang="en-US" altLang="en-US" sz="2100" dirty="0" smtClean="0">
                <a:latin typeface="Cambria" pitchFamily="18" charset="0"/>
              </a:rPr>
              <a:t>, consider it for a final project (next Tues. is the introduction to the projects)</a:t>
            </a:r>
            <a:endParaRPr lang="en-US" altLang="en-US" sz="21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161464" y="1231232"/>
            <a:ext cx="177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 dirty="0" smtClean="0">
                <a:latin typeface="Cambria" panose="02040503050406030204" pitchFamily="18" charset="0"/>
              </a:rPr>
              <a:t>Physics is here.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6" y="1467885"/>
            <a:ext cx="505852" cy="67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26640" y="232200"/>
              <a:ext cx="8626680" cy="6161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80" y="222840"/>
                <a:ext cx="864540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Next time!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6400" y="5562600"/>
            <a:ext cx="59436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AI for Connect Four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29361"/>
          <a:stretch/>
        </p:blipFill>
        <p:spPr bwMode="auto">
          <a:xfrm>
            <a:off x="609600" y="1564105"/>
            <a:ext cx="78202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25246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Tuples!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6097755" y="263359"/>
            <a:ext cx="248285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Lists that use parentheses are called </a:t>
            </a:r>
            <a:r>
              <a:rPr lang="en-US" altLang="en-US" b="1" i="1" dirty="0">
                <a:solidFill>
                  <a:srgbClr val="0000FF"/>
                </a:solidFill>
                <a:latin typeface="Calibri" pitchFamily="34" charset="0"/>
              </a:rPr>
              <a:t>tuples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3581400" y="5719763"/>
            <a:ext cx="5370512" cy="106203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are more memory + time efficient</a:t>
            </a:r>
          </a:p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</a:t>
            </a:r>
            <a:r>
              <a:rPr lang="en-US" altLang="en-US" sz="2100" b="1" i="1" dirty="0">
                <a:solidFill>
                  <a:srgbClr val="000000"/>
                </a:solidFill>
                <a:latin typeface="Cambria" panose="02040503050406030204" pitchFamily="18" charset="0"/>
              </a:rPr>
              <a:t>can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be dictionary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keys: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lists can't</a:t>
            </a:r>
            <a:endParaRPr lang="en-US" altLang="en-US" sz="21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-  </a:t>
            </a:r>
            <a:r>
              <a:rPr lang="en-US" altLang="en-US" sz="2100" b="1" i="1" dirty="0">
                <a:solidFill>
                  <a:srgbClr val="000000"/>
                </a:solidFill>
                <a:latin typeface="Cambria" panose="02040503050406030204" pitchFamily="18" charset="0"/>
              </a:rPr>
              <a:t>But you can't change tuples' elements...</a:t>
            </a:r>
            <a:endParaRPr lang="en-US" altLang="en-US" sz="21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68313" y="1266825"/>
            <a:ext cx="36941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( 4, 2 )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(4, 2)</a:t>
            </a:r>
          </a:p>
          <a:p>
            <a:endParaRPr lang="en-US" altLang="en-US" b="1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 = 42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Error!</a:t>
            </a:r>
          </a:p>
          <a:p>
            <a:endParaRPr lang="en-US" alt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(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,2,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'z'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</a:p>
        </p:txBody>
      </p:sp>
      <p:sp>
        <p:nvSpPr>
          <p:cNvPr id="23560" name="Rectangle 25"/>
          <p:cNvSpPr>
            <a:spLocks noChangeArrowheads="1"/>
          </p:cNvSpPr>
          <p:nvPr/>
        </p:nvSpPr>
        <p:spPr bwMode="auto">
          <a:xfrm>
            <a:off x="5578475" y="2579687"/>
            <a:ext cx="3184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Tuples are </a:t>
            </a:r>
            <a:r>
              <a:rPr lang="en-US" altLang="en-US" u="sng" dirty="0">
                <a:solidFill>
                  <a:srgbClr val="0B04FF"/>
                </a:solidFill>
                <a:latin typeface="Calibri" pitchFamily="34" charset="0"/>
              </a:rPr>
              <a:t>immutable</a:t>
            </a:r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 lists: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you can't change their elements...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...but you can always redefine the whole variable, if you want!</a:t>
            </a:r>
          </a:p>
        </p:txBody>
      </p:sp>
      <p:cxnSp>
        <p:nvCxnSpPr>
          <p:cNvPr id="23561" name="Straight Arrow Connector 27"/>
          <p:cNvCxnSpPr>
            <a:cxnSpLocks noChangeShapeType="1"/>
          </p:cNvCxnSpPr>
          <p:nvPr/>
        </p:nvCxnSpPr>
        <p:spPr bwMode="auto">
          <a:xfrm flipH="1">
            <a:off x="4281487" y="4683124"/>
            <a:ext cx="1631950" cy="363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28"/>
          <p:cNvCxnSpPr>
            <a:cxnSpLocks noChangeShapeType="1"/>
          </p:cNvCxnSpPr>
          <p:nvPr/>
        </p:nvCxnSpPr>
        <p:spPr bwMode="auto">
          <a:xfrm flipH="1">
            <a:off x="3276601" y="3176587"/>
            <a:ext cx="2408236" cy="7421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51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228600" y="227264"/>
            <a:ext cx="4283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Orbiting example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531082" y="4451296"/>
            <a:ext cx="23622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now, with </a:t>
            </a:r>
            <a:r>
              <a:rPr lang="en-US" altLang="en-US" sz="2000" i="1" dirty="0" smtClean="0">
                <a:latin typeface="Cambria" pitchFamily="18" charset="0"/>
              </a:rPr>
              <a:t>vectors</a:t>
            </a:r>
            <a:r>
              <a:rPr lang="en-US" altLang="en-US" sz="2000" dirty="0" smtClean="0">
                <a:latin typeface="Cambria" pitchFamily="18" charset="0"/>
              </a:rPr>
              <a:t>!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695" y="1751886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visual import *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= sphere(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=(0,0,10),color=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color.blue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#earth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= sphere(color=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color.yellow,radius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=2)   #sun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vector(5,0,0)      # initial velocity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RATE = 50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1.0/RATE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 = 70.0                   # G!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rate(RATE)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diff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# vector difference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force = k*diff/(mag(diff)**2)  # mag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*force      # acceleration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# velocity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32" y="131323"/>
            <a:ext cx="1788695" cy="18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8208" y="1447800"/>
            <a:ext cx="1981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Cambria" pitchFamily="18" charset="0"/>
              </a:rPr>
              <a:t>"force arrow" in example code…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19400" y="4800600"/>
            <a:ext cx="4419600" cy="533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39587" y="4800600"/>
            <a:ext cx="1299413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9600" y="5536440"/>
              <a:ext cx="3384720" cy="37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5527080"/>
                <a:ext cx="3403440" cy="3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yesterday's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W = 4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9496" y="483741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sz="2100" dirty="0" smtClean="0">
                <a:latin typeface="Calibri" pitchFamily="34" charset="0"/>
              </a:rPr>
              <a:t>: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</a:t>
            </a: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</p:spTree>
    <p:extLst>
      <p:ext uri="{BB962C8B-B14F-4D97-AF65-F5344CB8AC3E}">
        <p14:creationId xmlns:p14="http://schemas.microsoft.com/office/powerpoint/2010/main" val="2847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4724400"/>
            <a:ext cx="8848854" cy="13716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yesterday's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W = 4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5303" y="5297269"/>
            <a:ext cx="564609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(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'0'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'1'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'2'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'3'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)</a:t>
            </a:r>
            <a:endParaRPr lang="en-US" sz="36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9496" y="483741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sz="2100" dirty="0" smtClean="0">
                <a:latin typeface="Calibri" pitchFamily="34" charset="0"/>
              </a:rPr>
              <a:t>: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27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28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</a:t>
            </a: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2920008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4122271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 rot="5400000">
            <a:off x="5285685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6577608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92968" y="5813880"/>
            <a:ext cx="247650" cy="538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7325" y="6131059"/>
            <a:ext cx="92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starting value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67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85800" y="22098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33400" y="211889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details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in </a:t>
            </a:r>
            <a:r>
              <a:rPr lang="en-US" altLang="en-US" sz="4200" dirty="0" err="1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914400" y="24463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5715000" y="2446338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>
                <a:solidFill>
                  <a:srgbClr val="0000FF"/>
                </a:solidFill>
                <a:latin typeface="Calibri" pitchFamily="34" charset="0"/>
              </a:rPr>
              <a:t>default</a:t>
            </a:r>
            <a:r>
              <a:rPr lang="en-US" altLang="en-US" sz="18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</a:rPr>
              <a:t>input values for x and y </a:t>
            </a:r>
            <a:endParaRPr lang="en-US" altLang="en-US" sz="1800" dirty="0"/>
          </a:p>
        </p:txBody>
      </p:sp>
      <p:sp>
        <p:nvSpPr>
          <p:cNvPr id="21" name="Text Box 185"/>
          <p:cNvSpPr txBox="1">
            <a:spLocks noChangeArrowheads="1"/>
          </p:cNvSpPr>
          <p:nvPr/>
        </p:nvSpPr>
        <p:spPr bwMode="auto">
          <a:xfrm>
            <a:off x="1371600" y="5715000"/>
            <a:ext cx="472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Function inputs </a:t>
            </a:r>
            <a:r>
              <a:rPr lang="en-US" altLang="en-US" i="1" dirty="0" smtClean="0">
                <a:latin typeface="Cambria" panose="02040503050406030204" pitchFamily="18" charset="0"/>
              </a:rPr>
              <a:t>look like </a:t>
            </a:r>
            <a:r>
              <a:rPr lang="en-US" altLang="en-US" dirty="0" smtClean="0">
                <a:latin typeface="Cambria" panose="02040503050406030204" pitchFamily="18" charset="0"/>
              </a:rPr>
              <a:t>tuples, but they're not quite the same… 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2197804" y="4191000"/>
            <a:ext cx="295786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x=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4,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y=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3335507" y="4787537"/>
            <a:ext cx="688794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5000" y="4189249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</a:t>
            </a:r>
            <a:r>
              <a:rPr lang="en-US" altLang="en-US" sz="1800" dirty="0" smtClean="0">
                <a:latin typeface="Calibri" pitchFamily="34" charset="0"/>
              </a:rPr>
              <a:t> input </a:t>
            </a:r>
            <a:r>
              <a:rPr lang="en-US" altLang="en-US" sz="1800" dirty="0">
                <a:latin typeface="Calibri" pitchFamily="34" charset="0"/>
              </a:rPr>
              <a:t>values for x and y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09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09600" y="19812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838200" y="22177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2799617" y="6059269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1302641" y="61054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of </a:t>
            </a:r>
            <a:r>
              <a:rPr lang="en-US" altLang="en-US" sz="1500" dirty="0" smtClean="0">
                <a:latin typeface="Calibri" pitchFamily="34" charset="0"/>
              </a:rPr>
              <a:t>a </a:t>
            </a:r>
            <a:r>
              <a:rPr lang="en-US" altLang="en-US" sz="15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</a:t>
            </a:r>
            <a:endParaRPr lang="en-US" altLang="en-US" sz="1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631575" y="4382869"/>
            <a:ext cx="1016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354256" y="5221069"/>
            <a:ext cx="1293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3400" y="211889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details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in </a:t>
            </a:r>
            <a:r>
              <a:rPr lang="en-US" altLang="en-US" sz="4200" dirty="0" err="1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021712" y="44290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inputs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48318" y="5245133"/>
            <a:ext cx="17520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using only one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</a:t>
            </a:r>
            <a:r>
              <a:rPr lang="en-US" altLang="en-US" sz="1500" b="1" i="1" dirty="0">
                <a:solidFill>
                  <a:srgbClr val="0000FF"/>
                </a:solidFill>
                <a:latin typeface="Calibri" pitchFamily="34" charset="0"/>
              </a:rPr>
              <a:t>input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799617" y="3553328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f(4,2)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3599494"/>
            <a:ext cx="2515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an ordinary function call – totally OK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41863" y="3657600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41862" y="450550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41861" y="53343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741863" y="61725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30640" y="1607400"/>
              <a:ext cx="3983040" cy="5018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1280" y="1598040"/>
                <a:ext cx="4001760" cy="50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7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falalalala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?     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17432" y="6081736"/>
            <a:ext cx="15402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characters!</a:t>
            </a:r>
            <a:endParaRPr lang="en-US" sz="900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1450" y="6384760"/>
            <a:ext cx="6010300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would 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x=12;   y=6;   f(y=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+mj-lt"/>
              </a:rPr>
              <a:t>x,x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=y)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1,0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?  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tuples – they work like lists!</a:t>
            </a:r>
            <a:endParaRPr lang="en-US" sz="1200" dirty="0"/>
          </a:p>
        </p:txBody>
      </p:sp>
      <p:sp>
        <p:nvSpPr>
          <p:cNvPr id="33" name="Right Arrow 3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Try this on the back page first…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500040" y="53640"/>
              <a:ext cx="8447760" cy="6724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680" y="44280"/>
                <a:ext cx="8466480" cy="67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1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58114" y="882652"/>
            <a:ext cx="4333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Input your name(s) =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___________________________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falalalala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?     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17432" y="6081736"/>
            <a:ext cx="15402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characters!</a:t>
            </a:r>
            <a:endParaRPr lang="en-US" sz="900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1450" y="6384760"/>
            <a:ext cx="6010300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would 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x=12;   y=6;   f(y=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+mj-lt"/>
              </a:rPr>
              <a:t>x,x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=y)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1,0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?  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tuples – they work like lists!</a:t>
            </a:r>
            <a:endParaRPr lang="en-US" sz="1200" dirty="0"/>
          </a:p>
        </p:txBody>
      </p:sp>
      <p:sp>
        <p:nvSpPr>
          <p:cNvPr id="33" name="Right Arrow 3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1424</Words>
  <Application>Microsoft Office PowerPoint</Application>
  <PresentationFormat>On-screen Show (4:3)</PresentationFormat>
  <Paragraphs>274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68</cp:revision>
  <cp:lastPrinted>2015-11-17T10:46:19Z</cp:lastPrinted>
  <dcterms:created xsi:type="dcterms:W3CDTF">2013-11-19T03:00:02Z</dcterms:created>
  <dcterms:modified xsi:type="dcterms:W3CDTF">2015-11-17T21:19:25Z</dcterms:modified>
</cp:coreProperties>
</file>